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48.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21.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8.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47.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2" r:id="rId4"/>
    <p:sldMasterId id="2147483673"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Lst>
  <p:sldSz cy="5143500" cx="9144000"/>
  <p:notesSz cx="6858000" cy="9144000"/>
  <p:embeddedFontLst>
    <p:embeddedFont>
      <p:font typeface="Proxima Nova"/>
      <p:regular r:id="rId55"/>
      <p:bold r:id="rId56"/>
      <p:italic r:id="rId57"/>
      <p:boldItalic r:id="rId58"/>
    </p:embeddedFont>
    <p:embeddedFont>
      <p:font typeface="Roboto Medium"/>
      <p:regular r:id="rId59"/>
      <p:bold r:id="rId60"/>
      <p:italic r:id="rId61"/>
      <p:boldItalic r:id="rId62"/>
    </p:embeddedFont>
    <p:embeddedFont>
      <p:font typeface="Amatic SC"/>
      <p:regular r:id="rId63"/>
      <p:bold r:id="rId64"/>
    </p:embeddedFont>
    <p:embeddedFont>
      <p:font typeface="Fira Sans Extra Condensed Medium"/>
      <p:regular r:id="rId65"/>
      <p:bold r:id="rId66"/>
      <p:italic r:id="rId67"/>
      <p:boldItalic r:id="rId68"/>
    </p:embeddedFont>
    <p:embeddedFont>
      <p:font typeface="Roboto Condensed"/>
      <p:regular r:id="rId69"/>
      <p:bold r:id="rId70"/>
      <p:italic r:id="rId71"/>
      <p:boldItalic r:id="rId72"/>
    </p:embeddedFont>
    <p:embeddedFont>
      <p:font typeface="Bahiana"/>
      <p:regular r:id="rId73"/>
    </p:embeddedFont>
    <p:embeddedFont>
      <p:font typeface="Roboto Condensed Light"/>
      <p:regular r:id="rId74"/>
      <p:bold r:id="rId75"/>
      <p:italic r:id="rId76"/>
      <p:boldItalic r:id="rId77"/>
    </p:embeddedFont>
    <p:embeddedFont>
      <p:font typeface="Proxima Nova Semibold"/>
      <p:regular r:id="rId78"/>
      <p:bold r:id="rId79"/>
      <p:boldItalic r:id="rId80"/>
    </p:embeddedFont>
    <p:embeddedFont>
      <p:font typeface="Reem Kufi"/>
      <p:regular r:id="rId81"/>
    </p:embeddedFont>
    <p:embeddedFont>
      <p:font typeface="Roboto Slab Regular"/>
      <p:regular r:id="rId82"/>
      <p:bold r:id="rId83"/>
    </p:embeddedFont>
    <p:embeddedFont>
      <p:font typeface="Dosis ExtraLight"/>
      <p:regular r:id="rId84"/>
      <p:bold r:id="rId85"/>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66ACC68E-B831-46BF-A835-F9E3BDEA4E70}">
  <a:tblStyle styleId="{66ACC68E-B831-46BF-A835-F9E3BDEA4E70}"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84" Type="http://schemas.openxmlformats.org/officeDocument/2006/relationships/font" Target="fonts/DosisExtraLight-regular.fntdata"/><Relationship Id="rId83" Type="http://schemas.openxmlformats.org/officeDocument/2006/relationships/font" Target="fonts/RobotoSlabRegular-bold.fntdata"/><Relationship Id="rId42" Type="http://schemas.openxmlformats.org/officeDocument/2006/relationships/slide" Target="slides/slide36.xml"/><Relationship Id="rId41" Type="http://schemas.openxmlformats.org/officeDocument/2006/relationships/slide" Target="slides/slide35.xml"/><Relationship Id="rId85" Type="http://schemas.openxmlformats.org/officeDocument/2006/relationships/font" Target="fonts/DosisExtraLight-bold.fntdata"/><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ProximaNovaSemibold-boldItalic.fntdata"/><Relationship Id="rId82" Type="http://schemas.openxmlformats.org/officeDocument/2006/relationships/font" Target="fonts/RobotoSlabRegular-regular.fntdata"/><Relationship Id="rId81" Type="http://schemas.openxmlformats.org/officeDocument/2006/relationships/font" Target="fonts/ReemKufi-regular.fntdata"/><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Bahiana-regular.fntdata"/><Relationship Id="rId72" Type="http://schemas.openxmlformats.org/officeDocument/2006/relationships/font" Target="fonts/RobotoCondensed-boldItalic.fntdata"/><Relationship Id="rId31" Type="http://schemas.openxmlformats.org/officeDocument/2006/relationships/slide" Target="slides/slide25.xml"/><Relationship Id="rId75" Type="http://schemas.openxmlformats.org/officeDocument/2006/relationships/font" Target="fonts/RobotoCondensedLight-bold.fntdata"/><Relationship Id="rId30" Type="http://schemas.openxmlformats.org/officeDocument/2006/relationships/slide" Target="slides/slide24.xml"/><Relationship Id="rId74" Type="http://schemas.openxmlformats.org/officeDocument/2006/relationships/font" Target="fonts/RobotoCondensedLight-regular.fntdata"/><Relationship Id="rId33" Type="http://schemas.openxmlformats.org/officeDocument/2006/relationships/slide" Target="slides/slide27.xml"/><Relationship Id="rId77" Type="http://schemas.openxmlformats.org/officeDocument/2006/relationships/font" Target="fonts/RobotoCondensedLight-boldItalic.fntdata"/><Relationship Id="rId32" Type="http://schemas.openxmlformats.org/officeDocument/2006/relationships/slide" Target="slides/slide26.xml"/><Relationship Id="rId76" Type="http://schemas.openxmlformats.org/officeDocument/2006/relationships/font" Target="fonts/RobotoCondensedLight-italic.fntdata"/><Relationship Id="rId35" Type="http://schemas.openxmlformats.org/officeDocument/2006/relationships/slide" Target="slides/slide29.xml"/><Relationship Id="rId79" Type="http://schemas.openxmlformats.org/officeDocument/2006/relationships/font" Target="fonts/ProximaNovaSemibold-bold.fntdata"/><Relationship Id="rId34" Type="http://schemas.openxmlformats.org/officeDocument/2006/relationships/slide" Target="slides/slide28.xml"/><Relationship Id="rId78" Type="http://schemas.openxmlformats.org/officeDocument/2006/relationships/font" Target="fonts/ProximaNovaSemibold-regular.fntdata"/><Relationship Id="rId71" Type="http://schemas.openxmlformats.org/officeDocument/2006/relationships/font" Target="fonts/RobotoCondensed-italic.fntdata"/><Relationship Id="rId70" Type="http://schemas.openxmlformats.org/officeDocument/2006/relationships/font" Target="fonts/RobotoCondensed-bold.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RobotoMedium-boldItalic.fntdata"/><Relationship Id="rId61" Type="http://schemas.openxmlformats.org/officeDocument/2006/relationships/font" Target="fonts/RobotoMedium-italic.fntdata"/><Relationship Id="rId20" Type="http://schemas.openxmlformats.org/officeDocument/2006/relationships/slide" Target="slides/slide14.xml"/><Relationship Id="rId64" Type="http://schemas.openxmlformats.org/officeDocument/2006/relationships/font" Target="fonts/AmaticSC-bold.fntdata"/><Relationship Id="rId63" Type="http://schemas.openxmlformats.org/officeDocument/2006/relationships/font" Target="fonts/AmaticSC-regular.fntdata"/><Relationship Id="rId22" Type="http://schemas.openxmlformats.org/officeDocument/2006/relationships/slide" Target="slides/slide16.xml"/><Relationship Id="rId66" Type="http://schemas.openxmlformats.org/officeDocument/2006/relationships/font" Target="fonts/FiraSansExtraCondensedMedium-bold.fntdata"/><Relationship Id="rId21" Type="http://schemas.openxmlformats.org/officeDocument/2006/relationships/slide" Target="slides/slide15.xml"/><Relationship Id="rId65" Type="http://schemas.openxmlformats.org/officeDocument/2006/relationships/font" Target="fonts/FiraSansExtraCondensedMedium-regular.fntdata"/><Relationship Id="rId24" Type="http://schemas.openxmlformats.org/officeDocument/2006/relationships/slide" Target="slides/slide18.xml"/><Relationship Id="rId68" Type="http://schemas.openxmlformats.org/officeDocument/2006/relationships/font" Target="fonts/FiraSansExtraCondensedMedium-boldItalic.fntdata"/><Relationship Id="rId23" Type="http://schemas.openxmlformats.org/officeDocument/2006/relationships/slide" Target="slides/slide17.xml"/><Relationship Id="rId67" Type="http://schemas.openxmlformats.org/officeDocument/2006/relationships/font" Target="fonts/FiraSansExtraCondensedMedium-italic.fntdata"/><Relationship Id="rId60" Type="http://schemas.openxmlformats.org/officeDocument/2006/relationships/font" Target="fonts/RobotoMedium-bold.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Condensed-regular.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font" Target="fonts/ProximaNova-regular.fntdata"/><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font" Target="fonts/ProximaNova-italic.fntdata"/><Relationship Id="rId12" Type="http://schemas.openxmlformats.org/officeDocument/2006/relationships/slide" Target="slides/slide6.xml"/><Relationship Id="rId56" Type="http://schemas.openxmlformats.org/officeDocument/2006/relationships/font" Target="fonts/ProximaNova-bold.fntdata"/><Relationship Id="rId15" Type="http://schemas.openxmlformats.org/officeDocument/2006/relationships/slide" Target="slides/slide9.xml"/><Relationship Id="rId59" Type="http://schemas.openxmlformats.org/officeDocument/2006/relationships/font" Target="fonts/RobotoMedium-regular.fntdata"/><Relationship Id="rId14" Type="http://schemas.openxmlformats.org/officeDocument/2006/relationships/slide" Target="slides/slide8.xml"/><Relationship Id="rId58" Type="http://schemas.openxmlformats.org/officeDocument/2006/relationships/font" Target="fonts/ProximaNova-bold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6" name="Shape 146"/>
        <p:cNvGrpSpPr/>
        <p:nvPr/>
      </p:nvGrpSpPr>
      <p:grpSpPr>
        <a:xfrm>
          <a:off x="0" y="0"/>
          <a:ext cx="0" cy="0"/>
          <a:chOff x="0" y="0"/>
          <a:chExt cx="0" cy="0"/>
        </a:xfrm>
      </p:grpSpPr>
      <p:sp>
        <p:nvSpPr>
          <p:cNvPr id="147" name="Google Shape;147;g6bd56c9061_0_7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8" name="Google Shape;148;g6bd56c9061_0_7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44" name="Shape 644"/>
        <p:cNvGrpSpPr/>
        <p:nvPr/>
      </p:nvGrpSpPr>
      <p:grpSpPr>
        <a:xfrm>
          <a:off x="0" y="0"/>
          <a:ext cx="0" cy="0"/>
          <a:chOff x="0" y="0"/>
          <a:chExt cx="0" cy="0"/>
        </a:xfrm>
      </p:grpSpPr>
      <p:sp>
        <p:nvSpPr>
          <p:cNvPr id="645" name="Google Shape;645;g6d12a50666_1_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46" name="Google Shape;646;g6d12a50666_1_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2" name="Shape 652"/>
        <p:cNvGrpSpPr/>
        <p:nvPr/>
      </p:nvGrpSpPr>
      <p:grpSpPr>
        <a:xfrm>
          <a:off x="0" y="0"/>
          <a:ext cx="0" cy="0"/>
          <a:chOff x="0" y="0"/>
          <a:chExt cx="0" cy="0"/>
        </a:xfrm>
      </p:grpSpPr>
      <p:sp>
        <p:nvSpPr>
          <p:cNvPr id="653" name="Google Shape;653;g6bd56c9061_0_7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4" name="Google Shape;654;g6bd56c9061_0_7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 name="Shape 692"/>
        <p:cNvGrpSpPr/>
        <p:nvPr/>
      </p:nvGrpSpPr>
      <p:grpSpPr>
        <a:xfrm>
          <a:off x="0" y="0"/>
          <a:ext cx="0" cy="0"/>
          <a:chOff x="0" y="0"/>
          <a:chExt cx="0" cy="0"/>
        </a:xfrm>
      </p:grpSpPr>
      <p:sp>
        <p:nvSpPr>
          <p:cNvPr id="693" name="Google Shape;693;g6bad27d065_0_25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4" name="Google Shape;694;g6bad27d065_0_25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7" name="Shape 697"/>
        <p:cNvGrpSpPr/>
        <p:nvPr/>
      </p:nvGrpSpPr>
      <p:grpSpPr>
        <a:xfrm>
          <a:off x="0" y="0"/>
          <a:ext cx="0" cy="0"/>
          <a:chOff x="0" y="0"/>
          <a:chExt cx="0" cy="0"/>
        </a:xfrm>
      </p:grpSpPr>
      <p:sp>
        <p:nvSpPr>
          <p:cNvPr id="698" name="Google Shape;698;g6bad27d065_0_24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9" name="Google Shape;699;g6bad27d065_0_24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 name="Shape 709"/>
        <p:cNvGrpSpPr/>
        <p:nvPr/>
      </p:nvGrpSpPr>
      <p:grpSpPr>
        <a:xfrm>
          <a:off x="0" y="0"/>
          <a:ext cx="0" cy="0"/>
          <a:chOff x="0" y="0"/>
          <a:chExt cx="0" cy="0"/>
        </a:xfrm>
      </p:grpSpPr>
      <p:sp>
        <p:nvSpPr>
          <p:cNvPr id="710" name="Google Shape;710;g6b20e22304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1" name="Google Shape;711;g6b20e22304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47" name="Shape 747"/>
        <p:cNvGrpSpPr/>
        <p:nvPr/>
      </p:nvGrpSpPr>
      <p:grpSpPr>
        <a:xfrm>
          <a:off x="0" y="0"/>
          <a:ext cx="0" cy="0"/>
          <a:chOff x="0" y="0"/>
          <a:chExt cx="0" cy="0"/>
        </a:xfrm>
      </p:grpSpPr>
      <p:sp>
        <p:nvSpPr>
          <p:cNvPr id="748" name="Google Shape;748;g6bd56c9061_0_9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49" name="Google Shape;749;g6bd56c9061_0_9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3" name="Shape 1053"/>
        <p:cNvGrpSpPr/>
        <p:nvPr/>
      </p:nvGrpSpPr>
      <p:grpSpPr>
        <a:xfrm>
          <a:off x="0" y="0"/>
          <a:ext cx="0" cy="0"/>
          <a:chOff x="0" y="0"/>
          <a:chExt cx="0" cy="0"/>
        </a:xfrm>
      </p:grpSpPr>
      <p:sp>
        <p:nvSpPr>
          <p:cNvPr id="1054" name="Google Shape;1054;g6b20e22304_0_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5" name="Google Shape;1055;g6b20e22304_0_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5" name="Shape 1115"/>
        <p:cNvGrpSpPr/>
        <p:nvPr/>
      </p:nvGrpSpPr>
      <p:grpSpPr>
        <a:xfrm>
          <a:off x="0" y="0"/>
          <a:ext cx="0" cy="0"/>
          <a:chOff x="0" y="0"/>
          <a:chExt cx="0" cy="0"/>
        </a:xfrm>
      </p:grpSpPr>
      <p:sp>
        <p:nvSpPr>
          <p:cNvPr id="1116" name="Google Shape;1116;g6bd56c9061_0_22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7" name="Google Shape;1117;g6bd56c9061_0_22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0" name="Shape 1380"/>
        <p:cNvGrpSpPr/>
        <p:nvPr/>
      </p:nvGrpSpPr>
      <p:grpSpPr>
        <a:xfrm>
          <a:off x="0" y="0"/>
          <a:ext cx="0" cy="0"/>
          <a:chOff x="0" y="0"/>
          <a:chExt cx="0" cy="0"/>
        </a:xfrm>
      </p:grpSpPr>
      <p:sp>
        <p:nvSpPr>
          <p:cNvPr id="1381" name="Google Shape;1381;g6b20e22304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2" name="Google Shape;1382;g6b20e22304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6" name="Shape 1386"/>
        <p:cNvGrpSpPr/>
        <p:nvPr/>
      </p:nvGrpSpPr>
      <p:grpSpPr>
        <a:xfrm>
          <a:off x="0" y="0"/>
          <a:ext cx="0" cy="0"/>
          <a:chOff x="0" y="0"/>
          <a:chExt cx="0" cy="0"/>
        </a:xfrm>
      </p:grpSpPr>
      <p:sp>
        <p:nvSpPr>
          <p:cNvPr id="1387" name="Google Shape;1387;g6bd56c9061_0_15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8" name="Google Shape;1388;g6bd56c9061_0_15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9" name="Shape 239"/>
        <p:cNvGrpSpPr/>
        <p:nvPr/>
      </p:nvGrpSpPr>
      <p:grpSpPr>
        <a:xfrm>
          <a:off x="0" y="0"/>
          <a:ext cx="0" cy="0"/>
          <a:chOff x="0" y="0"/>
          <a:chExt cx="0" cy="0"/>
        </a:xfrm>
      </p:grpSpPr>
      <p:sp>
        <p:nvSpPr>
          <p:cNvPr id="240" name="Google Shape;240;g6b20e22304_0_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1" name="Google Shape;241;g6b20e22304_0_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7" name="Shape 1837"/>
        <p:cNvGrpSpPr/>
        <p:nvPr/>
      </p:nvGrpSpPr>
      <p:grpSpPr>
        <a:xfrm>
          <a:off x="0" y="0"/>
          <a:ext cx="0" cy="0"/>
          <a:chOff x="0" y="0"/>
          <a:chExt cx="0" cy="0"/>
        </a:xfrm>
      </p:grpSpPr>
      <p:sp>
        <p:nvSpPr>
          <p:cNvPr id="1838" name="Google Shape;1838;g6bd56c9061_0_155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9" name="Google Shape;1839;g6bd56c9061_0_155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43" name="Shape 1843"/>
        <p:cNvGrpSpPr/>
        <p:nvPr/>
      </p:nvGrpSpPr>
      <p:grpSpPr>
        <a:xfrm>
          <a:off x="0" y="0"/>
          <a:ext cx="0" cy="0"/>
          <a:chOff x="0" y="0"/>
          <a:chExt cx="0" cy="0"/>
        </a:xfrm>
      </p:grpSpPr>
      <p:sp>
        <p:nvSpPr>
          <p:cNvPr id="1844" name="Google Shape;1844;g6bd56c9061_0_25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45" name="Google Shape;1845;g6bd56c9061_0_25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1" name="Shape 1871"/>
        <p:cNvGrpSpPr/>
        <p:nvPr/>
      </p:nvGrpSpPr>
      <p:grpSpPr>
        <a:xfrm>
          <a:off x="0" y="0"/>
          <a:ext cx="0" cy="0"/>
          <a:chOff x="0" y="0"/>
          <a:chExt cx="0" cy="0"/>
        </a:xfrm>
      </p:grpSpPr>
      <p:sp>
        <p:nvSpPr>
          <p:cNvPr id="1872" name="Google Shape;1872;g6bd56c9061_0_15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73" name="Google Shape;1873;g6bd56c9061_0_15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4" name="Shape 1894"/>
        <p:cNvGrpSpPr/>
        <p:nvPr/>
      </p:nvGrpSpPr>
      <p:grpSpPr>
        <a:xfrm>
          <a:off x="0" y="0"/>
          <a:ext cx="0" cy="0"/>
          <a:chOff x="0" y="0"/>
          <a:chExt cx="0" cy="0"/>
        </a:xfrm>
      </p:grpSpPr>
      <p:sp>
        <p:nvSpPr>
          <p:cNvPr id="1895" name="Google Shape;1895;g6bd56c9061_0_2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6" name="Google Shape;1896;g6bd56c9061_0_2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17" name="Shape 1917"/>
        <p:cNvGrpSpPr/>
        <p:nvPr/>
      </p:nvGrpSpPr>
      <p:grpSpPr>
        <a:xfrm>
          <a:off x="0" y="0"/>
          <a:ext cx="0" cy="0"/>
          <a:chOff x="0" y="0"/>
          <a:chExt cx="0" cy="0"/>
        </a:xfrm>
      </p:grpSpPr>
      <p:sp>
        <p:nvSpPr>
          <p:cNvPr id="1918" name="Google Shape;1918;g6bd56c9061_0_16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19" name="Google Shape;1919;g6bd56c9061_0_16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33" name="Shape 1933"/>
        <p:cNvGrpSpPr/>
        <p:nvPr/>
      </p:nvGrpSpPr>
      <p:grpSpPr>
        <a:xfrm>
          <a:off x="0" y="0"/>
          <a:ext cx="0" cy="0"/>
          <a:chOff x="0" y="0"/>
          <a:chExt cx="0" cy="0"/>
        </a:xfrm>
      </p:grpSpPr>
      <p:sp>
        <p:nvSpPr>
          <p:cNvPr id="1934" name="Google Shape;1934;g6bd56c9061_0_161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5" name="Google Shape;1935;g6bd56c9061_0_161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44" name="Shape 1944"/>
        <p:cNvGrpSpPr/>
        <p:nvPr/>
      </p:nvGrpSpPr>
      <p:grpSpPr>
        <a:xfrm>
          <a:off x="0" y="0"/>
          <a:ext cx="0" cy="0"/>
          <a:chOff x="0" y="0"/>
          <a:chExt cx="0" cy="0"/>
        </a:xfrm>
      </p:grpSpPr>
      <p:sp>
        <p:nvSpPr>
          <p:cNvPr id="1945" name="Google Shape;1945;g6bd56c9061_0_16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46" name="Google Shape;1946;g6bd56c9061_0_16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7" name="Shape 1957"/>
        <p:cNvGrpSpPr/>
        <p:nvPr/>
      </p:nvGrpSpPr>
      <p:grpSpPr>
        <a:xfrm>
          <a:off x="0" y="0"/>
          <a:ext cx="0" cy="0"/>
          <a:chOff x="0" y="0"/>
          <a:chExt cx="0" cy="0"/>
        </a:xfrm>
      </p:grpSpPr>
      <p:sp>
        <p:nvSpPr>
          <p:cNvPr id="1958" name="Google Shape;1958;g6bd56c9061_0_16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9" name="Google Shape;1959;g6bd56c9061_0_16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5" name="Shape 1965"/>
        <p:cNvGrpSpPr/>
        <p:nvPr/>
      </p:nvGrpSpPr>
      <p:grpSpPr>
        <a:xfrm>
          <a:off x="0" y="0"/>
          <a:ext cx="0" cy="0"/>
          <a:chOff x="0" y="0"/>
          <a:chExt cx="0" cy="0"/>
        </a:xfrm>
      </p:grpSpPr>
      <p:sp>
        <p:nvSpPr>
          <p:cNvPr id="1966" name="Google Shape;1966;g6bd56c9061_0_26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7" name="Google Shape;1967;g6bd56c9061_0_26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08" name="Shape 2008"/>
        <p:cNvGrpSpPr/>
        <p:nvPr/>
      </p:nvGrpSpPr>
      <p:grpSpPr>
        <a:xfrm>
          <a:off x="0" y="0"/>
          <a:ext cx="0" cy="0"/>
          <a:chOff x="0" y="0"/>
          <a:chExt cx="0" cy="0"/>
        </a:xfrm>
      </p:grpSpPr>
      <p:sp>
        <p:nvSpPr>
          <p:cNvPr id="2009" name="Google Shape;2009;g6bd56c9061_0_21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10" name="Google Shape;2010;g6bd56c9061_0_21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45" name="Shape 245"/>
        <p:cNvGrpSpPr/>
        <p:nvPr/>
      </p:nvGrpSpPr>
      <p:grpSpPr>
        <a:xfrm>
          <a:off x="0" y="0"/>
          <a:ext cx="0" cy="0"/>
          <a:chOff x="0" y="0"/>
          <a:chExt cx="0" cy="0"/>
        </a:xfrm>
      </p:grpSpPr>
      <p:sp>
        <p:nvSpPr>
          <p:cNvPr id="246" name="Google Shape;246;g70c1df8b91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47" name="Google Shape;247;g70c1df8b91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1" name="Shape 2021"/>
        <p:cNvGrpSpPr/>
        <p:nvPr/>
      </p:nvGrpSpPr>
      <p:grpSpPr>
        <a:xfrm>
          <a:off x="0" y="0"/>
          <a:ext cx="0" cy="0"/>
          <a:chOff x="0" y="0"/>
          <a:chExt cx="0" cy="0"/>
        </a:xfrm>
      </p:grpSpPr>
      <p:sp>
        <p:nvSpPr>
          <p:cNvPr id="2022" name="Google Shape;2022;g6b20e22304_0_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23" name="Google Shape;2023;g6b20e22304_0_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43" name="Shape 2043"/>
        <p:cNvGrpSpPr/>
        <p:nvPr/>
      </p:nvGrpSpPr>
      <p:grpSpPr>
        <a:xfrm>
          <a:off x="0" y="0"/>
          <a:ext cx="0" cy="0"/>
          <a:chOff x="0" y="0"/>
          <a:chExt cx="0" cy="0"/>
        </a:xfrm>
      </p:grpSpPr>
      <p:sp>
        <p:nvSpPr>
          <p:cNvPr id="2044" name="Google Shape;2044;g6b20e22304_0_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45" name="Google Shape;2045;g6b20e22304_0_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55" name="Shape 2755"/>
        <p:cNvGrpSpPr/>
        <p:nvPr/>
      </p:nvGrpSpPr>
      <p:grpSpPr>
        <a:xfrm>
          <a:off x="0" y="0"/>
          <a:ext cx="0" cy="0"/>
          <a:chOff x="0" y="0"/>
          <a:chExt cx="0" cy="0"/>
        </a:xfrm>
      </p:grpSpPr>
      <p:sp>
        <p:nvSpPr>
          <p:cNvPr id="2756" name="Google Shape;2756;g6b20e22304_0_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57" name="Google Shape;2757;g6b20e22304_0_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2" name="Shape 2762"/>
        <p:cNvGrpSpPr/>
        <p:nvPr/>
      </p:nvGrpSpPr>
      <p:grpSpPr>
        <a:xfrm>
          <a:off x="0" y="0"/>
          <a:ext cx="0" cy="0"/>
          <a:chOff x="0" y="0"/>
          <a:chExt cx="0" cy="0"/>
        </a:xfrm>
      </p:grpSpPr>
      <p:sp>
        <p:nvSpPr>
          <p:cNvPr id="2763" name="Google Shape;2763;g6bad27d065_0_18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64" name="Google Shape;2764;g6bad27d065_0_18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69" name="Shape 2769"/>
        <p:cNvGrpSpPr/>
        <p:nvPr/>
      </p:nvGrpSpPr>
      <p:grpSpPr>
        <a:xfrm>
          <a:off x="0" y="0"/>
          <a:ext cx="0" cy="0"/>
          <a:chOff x="0" y="0"/>
          <a:chExt cx="0" cy="0"/>
        </a:xfrm>
      </p:grpSpPr>
      <p:sp>
        <p:nvSpPr>
          <p:cNvPr id="2770" name="Google Shape;2770;g6bad27d065_0_181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71" name="Google Shape;2771;g6bad27d065_0_181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88" name="Shape 2788"/>
        <p:cNvGrpSpPr/>
        <p:nvPr/>
      </p:nvGrpSpPr>
      <p:grpSpPr>
        <a:xfrm>
          <a:off x="0" y="0"/>
          <a:ext cx="0" cy="0"/>
          <a:chOff x="0" y="0"/>
          <a:chExt cx="0" cy="0"/>
        </a:xfrm>
      </p:grpSpPr>
      <p:sp>
        <p:nvSpPr>
          <p:cNvPr id="2789" name="Google Shape;2789;g6bad27d065_0_181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90" name="Google Shape;2790;g6bad27d065_0_181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27" name="Shape 3127"/>
        <p:cNvGrpSpPr/>
        <p:nvPr/>
      </p:nvGrpSpPr>
      <p:grpSpPr>
        <a:xfrm>
          <a:off x="0" y="0"/>
          <a:ext cx="0" cy="0"/>
          <a:chOff x="0" y="0"/>
          <a:chExt cx="0" cy="0"/>
        </a:xfrm>
      </p:grpSpPr>
      <p:sp>
        <p:nvSpPr>
          <p:cNvPr id="3128" name="Google Shape;3128;g6bad27d065_0_184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29" name="Google Shape;3129;g6bad27d065_0_184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914" name="Shape 5914"/>
        <p:cNvGrpSpPr/>
        <p:nvPr/>
      </p:nvGrpSpPr>
      <p:grpSpPr>
        <a:xfrm>
          <a:off x="0" y="0"/>
          <a:ext cx="0" cy="0"/>
          <a:chOff x="0" y="0"/>
          <a:chExt cx="0" cy="0"/>
        </a:xfrm>
      </p:grpSpPr>
      <p:sp>
        <p:nvSpPr>
          <p:cNvPr id="5915" name="Google Shape;5915;g6bad27d065_0_212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916" name="Google Shape;5916;g6bad27d065_0_212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33" name="Shape 6333"/>
        <p:cNvGrpSpPr/>
        <p:nvPr/>
      </p:nvGrpSpPr>
      <p:grpSpPr>
        <a:xfrm>
          <a:off x="0" y="0"/>
          <a:ext cx="0" cy="0"/>
          <a:chOff x="0" y="0"/>
          <a:chExt cx="0" cy="0"/>
        </a:xfrm>
      </p:grpSpPr>
      <p:sp>
        <p:nvSpPr>
          <p:cNvPr id="6334" name="Google Shape;6334;g6bad27d065_0_2168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35" name="Google Shape;6335;g6bad27d065_0_2168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03" name="Shape 6503"/>
        <p:cNvGrpSpPr/>
        <p:nvPr/>
      </p:nvGrpSpPr>
      <p:grpSpPr>
        <a:xfrm>
          <a:off x="0" y="0"/>
          <a:ext cx="0" cy="0"/>
          <a:chOff x="0" y="0"/>
          <a:chExt cx="0" cy="0"/>
        </a:xfrm>
      </p:grpSpPr>
      <p:sp>
        <p:nvSpPr>
          <p:cNvPr id="6504" name="Google Shape;6504;g6bad27d065_0_218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05" name="Google Shape;6505;g6bad27d065_0_218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4" name="Shape 304"/>
        <p:cNvGrpSpPr/>
        <p:nvPr/>
      </p:nvGrpSpPr>
      <p:grpSpPr>
        <a:xfrm>
          <a:off x="0" y="0"/>
          <a:ext cx="0" cy="0"/>
          <a:chOff x="0" y="0"/>
          <a:chExt cx="0" cy="0"/>
        </a:xfrm>
      </p:grpSpPr>
      <p:sp>
        <p:nvSpPr>
          <p:cNvPr id="305" name="Google Shape;305;g70c1df8b91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6" name="Google Shape;306;g70c1df8b91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08" name="Shape 6908"/>
        <p:cNvGrpSpPr/>
        <p:nvPr/>
      </p:nvGrpSpPr>
      <p:grpSpPr>
        <a:xfrm>
          <a:off x="0" y="0"/>
          <a:ext cx="0" cy="0"/>
          <a:chOff x="0" y="0"/>
          <a:chExt cx="0" cy="0"/>
        </a:xfrm>
      </p:grpSpPr>
      <p:sp>
        <p:nvSpPr>
          <p:cNvPr id="6909" name="Google Shape;6909;g6bad27d065_0_2226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10" name="Google Shape;6910;g6bad27d065_0_2226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88" name="Shape 7288"/>
        <p:cNvGrpSpPr/>
        <p:nvPr/>
      </p:nvGrpSpPr>
      <p:grpSpPr>
        <a:xfrm>
          <a:off x="0" y="0"/>
          <a:ext cx="0" cy="0"/>
          <a:chOff x="0" y="0"/>
          <a:chExt cx="0" cy="0"/>
        </a:xfrm>
      </p:grpSpPr>
      <p:sp>
        <p:nvSpPr>
          <p:cNvPr id="7289" name="Google Shape;7289;g6bad27d065_0_226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90" name="Google Shape;7290;g6bad27d065_0_226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56" name="Shape 8056"/>
        <p:cNvGrpSpPr/>
        <p:nvPr/>
      </p:nvGrpSpPr>
      <p:grpSpPr>
        <a:xfrm>
          <a:off x="0" y="0"/>
          <a:ext cx="0" cy="0"/>
          <a:chOff x="0" y="0"/>
          <a:chExt cx="0" cy="0"/>
        </a:xfrm>
      </p:grpSpPr>
      <p:sp>
        <p:nvSpPr>
          <p:cNvPr id="8057" name="Google Shape;8057;g6bad27d065_0_234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58" name="Google Shape;8058;g6bad27d065_0_234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63" name="Shape 9463"/>
        <p:cNvGrpSpPr/>
        <p:nvPr/>
      </p:nvGrpSpPr>
      <p:grpSpPr>
        <a:xfrm>
          <a:off x="0" y="0"/>
          <a:ext cx="0" cy="0"/>
          <a:chOff x="0" y="0"/>
          <a:chExt cx="0" cy="0"/>
        </a:xfrm>
      </p:grpSpPr>
      <p:sp>
        <p:nvSpPr>
          <p:cNvPr id="9464" name="Google Shape;9464;g6bad27d065_0_248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65" name="Google Shape;9465;g6bad27d065_0_248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857" name="Shape 11857"/>
        <p:cNvGrpSpPr/>
        <p:nvPr/>
      </p:nvGrpSpPr>
      <p:grpSpPr>
        <a:xfrm>
          <a:off x="0" y="0"/>
          <a:ext cx="0" cy="0"/>
          <a:chOff x="0" y="0"/>
          <a:chExt cx="0" cy="0"/>
        </a:xfrm>
      </p:grpSpPr>
      <p:sp>
        <p:nvSpPr>
          <p:cNvPr id="11858" name="Google Shape;11858;g6bad27d065_0_272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859" name="Google Shape;11859;g6bad27d065_0_272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871" name="Shape 13871"/>
        <p:cNvGrpSpPr/>
        <p:nvPr/>
      </p:nvGrpSpPr>
      <p:grpSpPr>
        <a:xfrm>
          <a:off x="0" y="0"/>
          <a:ext cx="0" cy="0"/>
          <a:chOff x="0" y="0"/>
          <a:chExt cx="0" cy="0"/>
        </a:xfrm>
      </p:grpSpPr>
      <p:sp>
        <p:nvSpPr>
          <p:cNvPr id="13872" name="Google Shape;13872;g6bad27d065_0_292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873" name="Google Shape;13873;g6bad27d065_0_292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07" name="Shape 15507"/>
        <p:cNvGrpSpPr/>
        <p:nvPr/>
      </p:nvGrpSpPr>
      <p:grpSpPr>
        <a:xfrm>
          <a:off x="0" y="0"/>
          <a:ext cx="0" cy="0"/>
          <a:chOff x="0" y="0"/>
          <a:chExt cx="0" cy="0"/>
        </a:xfrm>
      </p:grpSpPr>
      <p:sp>
        <p:nvSpPr>
          <p:cNvPr id="15508" name="Google Shape;15508;g6bad27d065_0_308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09" name="Google Shape;15509;g6bad27d065_0_308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549" name="Shape 16549"/>
        <p:cNvGrpSpPr/>
        <p:nvPr/>
      </p:nvGrpSpPr>
      <p:grpSpPr>
        <a:xfrm>
          <a:off x="0" y="0"/>
          <a:ext cx="0" cy="0"/>
          <a:chOff x="0" y="0"/>
          <a:chExt cx="0" cy="0"/>
        </a:xfrm>
      </p:grpSpPr>
      <p:sp>
        <p:nvSpPr>
          <p:cNvPr id="16550" name="Google Shape;16550;g6bad27d065_0_318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551" name="Google Shape;16551;g6bad27d065_0_318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84" name="Shape 18084"/>
        <p:cNvGrpSpPr/>
        <p:nvPr/>
      </p:nvGrpSpPr>
      <p:grpSpPr>
        <a:xfrm>
          <a:off x="0" y="0"/>
          <a:ext cx="0" cy="0"/>
          <a:chOff x="0" y="0"/>
          <a:chExt cx="0" cy="0"/>
        </a:xfrm>
      </p:grpSpPr>
      <p:sp>
        <p:nvSpPr>
          <p:cNvPr id="18085" name="Google Shape;18085;g6bad27d065_0_334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86" name="Google Shape;18086;g6bad27d065_0_334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1" name="Shape 311"/>
        <p:cNvGrpSpPr/>
        <p:nvPr/>
      </p:nvGrpSpPr>
      <p:grpSpPr>
        <a:xfrm>
          <a:off x="0" y="0"/>
          <a:ext cx="0" cy="0"/>
          <a:chOff x="0" y="0"/>
          <a:chExt cx="0" cy="0"/>
        </a:xfrm>
      </p:grpSpPr>
      <p:sp>
        <p:nvSpPr>
          <p:cNvPr id="312" name="Google Shape;312;g70c1df8b91_0_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3" name="Google Shape;313;g70c1df8b91_0_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2" name="Shape 382"/>
        <p:cNvGrpSpPr/>
        <p:nvPr/>
      </p:nvGrpSpPr>
      <p:grpSpPr>
        <a:xfrm>
          <a:off x="0" y="0"/>
          <a:ext cx="0" cy="0"/>
          <a:chOff x="0" y="0"/>
          <a:chExt cx="0" cy="0"/>
        </a:xfrm>
      </p:grpSpPr>
      <p:sp>
        <p:nvSpPr>
          <p:cNvPr id="383" name="Google Shape;383;g6bd56c9061_0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84" name="Google Shape;384;g6bd56c9061_0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 name="Shape 388"/>
        <p:cNvGrpSpPr/>
        <p:nvPr/>
      </p:nvGrpSpPr>
      <p:grpSpPr>
        <a:xfrm>
          <a:off x="0" y="0"/>
          <a:ext cx="0" cy="0"/>
          <a:chOff x="0" y="0"/>
          <a:chExt cx="0" cy="0"/>
        </a:xfrm>
      </p:grpSpPr>
      <p:sp>
        <p:nvSpPr>
          <p:cNvPr id="389" name="Google Shape;389;g6ba96a1c45_0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0" name="Google Shape;390;g6ba96a1c45_0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21" name="Shape 621"/>
        <p:cNvGrpSpPr/>
        <p:nvPr/>
      </p:nvGrpSpPr>
      <p:grpSpPr>
        <a:xfrm>
          <a:off x="0" y="0"/>
          <a:ext cx="0" cy="0"/>
          <a:chOff x="0" y="0"/>
          <a:chExt cx="0" cy="0"/>
        </a:xfrm>
      </p:grpSpPr>
      <p:sp>
        <p:nvSpPr>
          <p:cNvPr id="622" name="Google Shape;622;g70c1df8b91_0_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23" name="Google Shape;623;g70c1df8b91_0_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30" name="Shape 630"/>
        <p:cNvGrpSpPr/>
        <p:nvPr/>
      </p:nvGrpSpPr>
      <p:grpSpPr>
        <a:xfrm>
          <a:off x="0" y="0"/>
          <a:ext cx="0" cy="0"/>
          <a:chOff x="0" y="0"/>
          <a:chExt cx="0" cy="0"/>
        </a:xfrm>
      </p:grpSpPr>
      <p:sp>
        <p:nvSpPr>
          <p:cNvPr id="631" name="Google Shape;631;g70c1df8b91_0_3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32" name="Google Shape;632;g70c1df8b91_0_3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txBox="1"/>
          <p:nvPr>
            <p:ph idx="1" type="subTitle"/>
          </p:nvPr>
        </p:nvSpPr>
        <p:spPr>
          <a:xfrm>
            <a:off x="1151100" y="611800"/>
            <a:ext cx="68418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a:solidFill>
                  <a:schemeClr val="dk2"/>
                </a:solidFill>
              </a:defRPr>
            </a:lvl1pPr>
            <a:lvl2pPr lvl="1" rtl="0" algn="ctr">
              <a:lnSpc>
                <a:spcPct val="100000"/>
              </a:lnSpc>
              <a:spcBef>
                <a:spcPts val="1600"/>
              </a:spcBef>
              <a:spcAft>
                <a:spcPts val="0"/>
              </a:spcAft>
              <a:buNone/>
              <a:defRPr>
                <a:solidFill>
                  <a:schemeClr val="dk2"/>
                </a:solidFill>
              </a:defRPr>
            </a:lvl2pPr>
            <a:lvl3pPr lvl="2" rtl="0" algn="ctr">
              <a:lnSpc>
                <a:spcPct val="100000"/>
              </a:lnSpc>
              <a:spcBef>
                <a:spcPts val="1600"/>
              </a:spcBef>
              <a:spcAft>
                <a:spcPts val="0"/>
              </a:spcAft>
              <a:buNone/>
              <a:defRPr>
                <a:solidFill>
                  <a:schemeClr val="dk2"/>
                </a:solidFill>
              </a:defRPr>
            </a:lvl3pPr>
            <a:lvl4pPr lvl="3" rtl="0" algn="ctr">
              <a:lnSpc>
                <a:spcPct val="100000"/>
              </a:lnSpc>
              <a:spcBef>
                <a:spcPts val="1600"/>
              </a:spcBef>
              <a:spcAft>
                <a:spcPts val="0"/>
              </a:spcAft>
              <a:buNone/>
              <a:defRPr>
                <a:solidFill>
                  <a:schemeClr val="dk2"/>
                </a:solidFill>
              </a:defRPr>
            </a:lvl4pPr>
            <a:lvl5pPr lvl="4" rtl="0" algn="ctr">
              <a:lnSpc>
                <a:spcPct val="100000"/>
              </a:lnSpc>
              <a:spcBef>
                <a:spcPts val="1600"/>
              </a:spcBef>
              <a:spcAft>
                <a:spcPts val="0"/>
              </a:spcAft>
              <a:buNone/>
              <a:defRPr>
                <a:solidFill>
                  <a:schemeClr val="dk2"/>
                </a:solidFill>
              </a:defRPr>
            </a:lvl5pPr>
            <a:lvl6pPr lvl="5" rtl="0" algn="ctr">
              <a:lnSpc>
                <a:spcPct val="100000"/>
              </a:lnSpc>
              <a:spcBef>
                <a:spcPts val="1600"/>
              </a:spcBef>
              <a:spcAft>
                <a:spcPts val="0"/>
              </a:spcAft>
              <a:buNone/>
              <a:defRPr>
                <a:solidFill>
                  <a:schemeClr val="dk2"/>
                </a:solidFill>
              </a:defRPr>
            </a:lvl6pPr>
            <a:lvl7pPr lvl="6" rtl="0" algn="ctr">
              <a:lnSpc>
                <a:spcPct val="100000"/>
              </a:lnSpc>
              <a:spcBef>
                <a:spcPts val="1600"/>
              </a:spcBef>
              <a:spcAft>
                <a:spcPts val="0"/>
              </a:spcAft>
              <a:buNone/>
              <a:defRPr>
                <a:solidFill>
                  <a:schemeClr val="dk2"/>
                </a:solidFill>
              </a:defRPr>
            </a:lvl7pPr>
            <a:lvl8pPr lvl="7" rtl="0" algn="ctr">
              <a:lnSpc>
                <a:spcPct val="100000"/>
              </a:lnSpc>
              <a:spcBef>
                <a:spcPts val="1600"/>
              </a:spcBef>
              <a:spcAft>
                <a:spcPts val="0"/>
              </a:spcAft>
              <a:buNone/>
              <a:defRPr>
                <a:solidFill>
                  <a:schemeClr val="dk2"/>
                </a:solidFill>
              </a:defRPr>
            </a:lvl8pPr>
            <a:lvl9pPr lvl="8" rtl="0" algn="ctr">
              <a:lnSpc>
                <a:spcPct val="100000"/>
              </a:lnSpc>
              <a:spcBef>
                <a:spcPts val="1600"/>
              </a:spcBef>
              <a:spcAft>
                <a:spcPts val="1600"/>
              </a:spcAft>
              <a:buNone/>
              <a:defRPr>
                <a:solidFill>
                  <a:schemeClr val="dk2"/>
                </a:solidFill>
              </a:defRPr>
            </a:lvl9pPr>
          </a:lstStyle>
          <a:p/>
        </p:txBody>
      </p:sp>
      <p:sp>
        <p:nvSpPr>
          <p:cNvPr id="10" name="Google Shape;10;p2"/>
          <p:cNvSpPr txBox="1"/>
          <p:nvPr>
            <p:ph type="ctrTitle"/>
          </p:nvPr>
        </p:nvSpPr>
        <p:spPr>
          <a:xfrm>
            <a:off x="636450" y="1089025"/>
            <a:ext cx="7871100" cy="1633500"/>
          </a:xfrm>
          <a:prstGeom prst="rect">
            <a:avLst/>
          </a:prstGeom>
          <a:noFill/>
        </p:spPr>
        <p:txBody>
          <a:bodyPr anchorCtr="0" anchor="b" bIns="91425" lIns="91425" spcFirstLastPara="1" rIns="91425" wrap="square" tIns="91425">
            <a:noAutofit/>
          </a:bodyPr>
          <a:lstStyle>
            <a:lvl1pPr lvl="0" rtl="0" algn="ctr">
              <a:spcBef>
                <a:spcPts val="0"/>
              </a:spcBef>
              <a:spcAft>
                <a:spcPts val="0"/>
              </a:spcAft>
              <a:buSzPts val="6000"/>
              <a:buNone/>
              <a:defRPr sz="12000">
                <a:solidFill>
                  <a:srgbClr val="F7EECE"/>
                </a:solidFill>
              </a:defRPr>
            </a:lvl1pPr>
            <a:lvl2pPr lvl="1" rtl="0">
              <a:spcBef>
                <a:spcPts val="0"/>
              </a:spcBef>
              <a:spcAft>
                <a:spcPts val="0"/>
              </a:spcAft>
              <a:buSzPts val="6000"/>
              <a:buFont typeface="Bahiana"/>
              <a:buNone/>
              <a:defRPr sz="6000">
                <a:latin typeface="Bahiana"/>
                <a:ea typeface="Bahiana"/>
                <a:cs typeface="Bahiana"/>
                <a:sym typeface="Bahiana"/>
              </a:defRPr>
            </a:lvl2pPr>
            <a:lvl3pPr lvl="2" rtl="0">
              <a:spcBef>
                <a:spcPts val="0"/>
              </a:spcBef>
              <a:spcAft>
                <a:spcPts val="0"/>
              </a:spcAft>
              <a:buSzPts val="6000"/>
              <a:buFont typeface="Bahiana"/>
              <a:buNone/>
              <a:defRPr sz="6000">
                <a:latin typeface="Bahiana"/>
                <a:ea typeface="Bahiana"/>
                <a:cs typeface="Bahiana"/>
                <a:sym typeface="Bahiana"/>
              </a:defRPr>
            </a:lvl3pPr>
            <a:lvl4pPr lvl="3" rtl="0">
              <a:spcBef>
                <a:spcPts val="0"/>
              </a:spcBef>
              <a:spcAft>
                <a:spcPts val="0"/>
              </a:spcAft>
              <a:buSzPts val="6000"/>
              <a:buFont typeface="Bahiana"/>
              <a:buNone/>
              <a:defRPr sz="6000">
                <a:latin typeface="Bahiana"/>
                <a:ea typeface="Bahiana"/>
                <a:cs typeface="Bahiana"/>
                <a:sym typeface="Bahiana"/>
              </a:defRPr>
            </a:lvl4pPr>
            <a:lvl5pPr lvl="4" rtl="0">
              <a:spcBef>
                <a:spcPts val="0"/>
              </a:spcBef>
              <a:spcAft>
                <a:spcPts val="0"/>
              </a:spcAft>
              <a:buSzPts val="6000"/>
              <a:buFont typeface="Bahiana"/>
              <a:buNone/>
              <a:defRPr sz="6000">
                <a:latin typeface="Bahiana"/>
                <a:ea typeface="Bahiana"/>
                <a:cs typeface="Bahiana"/>
                <a:sym typeface="Bahiana"/>
              </a:defRPr>
            </a:lvl5pPr>
            <a:lvl6pPr lvl="5" rtl="0">
              <a:spcBef>
                <a:spcPts val="0"/>
              </a:spcBef>
              <a:spcAft>
                <a:spcPts val="0"/>
              </a:spcAft>
              <a:buSzPts val="6000"/>
              <a:buFont typeface="Bahiana"/>
              <a:buNone/>
              <a:defRPr sz="6000">
                <a:latin typeface="Bahiana"/>
                <a:ea typeface="Bahiana"/>
                <a:cs typeface="Bahiana"/>
                <a:sym typeface="Bahiana"/>
              </a:defRPr>
            </a:lvl6pPr>
            <a:lvl7pPr lvl="6" rtl="0">
              <a:spcBef>
                <a:spcPts val="0"/>
              </a:spcBef>
              <a:spcAft>
                <a:spcPts val="0"/>
              </a:spcAft>
              <a:buSzPts val="6000"/>
              <a:buFont typeface="Bahiana"/>
              <a:buNone/>
              <a:defRPr sz="6000">
                <a:latin typeface="Bahiana"/>
                <a:ea typeface="Bahiana"/>
                <a:cs typeface="Bahiana"/>
                <a:sym typeface="Bahiana"/>
              </a:defRPr>
            </a:lvl7pPr>
            <a:lvl8pPr lvl="7" rtl="0">
              <a:spcBef>
                <a:spcPts val="0"/>
              </a:spcBef>
              <a:spcAft>
                <a:spcPts val="0"/>
              </a:spcAft>
              <a:buSzPts val="6000"/>
              <a:buFont typeface="Bahiana"/>
              <a:buNone/>
              <a:defRPr sz="6000">
                <a:latin typeface="Bahiana"/>
                <a:ea typeface="Bahiana"/>
                <a:cs typeface="Bahiana"/>
                <a:sym typeface="Bahiana"/>
              </a:defRPr>
            </a:lvl8pPr>
            <a:lvl9pPr lvl="8" rtl="0">
              <a:spcBef>
                <a:spcPts val="0"/>
              </a:spcBef>
              <a:spcAft>
                <a:spcPts val="0"/>
              </a:spcAft>
              <a:buSzPts val="6000"/>
              <a:buFont typeface="Bahiana"/>
              <a:buNone/>
              <a:defRPr sz="6000">
                <a:latin typeface="Bahiana"/>
                <a:ea typeface="Bahiana"/>
                <a:cs typeface="Bahiana"/>
                <a:sym typeface="Bahiana"/>
              </a:defRPr>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8" name="Shape 48"/>
        <p:cNvGrpSpPr/>
        <p:nvPr/>
      </p:nvGrpSpPr>
      <p:grpSpPr>
        <a:xfrm>
          <a:off x="0" y="0"/>
          <a:ext cx="0" cy="0"/>
          <a:chOff x="0" y="0"/>
          <a:chExt cx="0" cy="0"/>
        </a:xfrm>
      </p:grpSpPr>
      <p:grpSp>
        <p:nvGrpSpPr>
          <p:cNvPr id="49" name="Google Shape;49;p11"/>
          <p:cNvGrpSpPr/>
          <p:nvPr/>
        </p:nvGrpSpPr>
        <p:grpSpPr>
          <a:xfrm>
            <a:off x="727225" y="971550"/>
            <a:ext cx="8211925" cy="3200400"/>
            <a:chOff x="727225" y="971550"/>
            <a:chExt cx="8211925" cy="3200400"/>
          </a:xfrm>
        </p:grpSpPr>
        <p:grpSp>
          <p:nvGrpSpPr>
            <p:cNvPr id="50" name="Google Shape;50;p11"/>
            <p:cNvGrpSpPr/>
            <p:nvPr/>
          </p:nvGrpSpPr>
          <p:grpSpPr>
            <a:xfrm>
              <a:off x="727225" y="971550"/>
              <a:ext cx="7696800" cy="3200400"/>
              <a:chOff x="727225" y="1205800"/>
              <a:chExt cx="7696800" cy="3200400"/>
            </a:xfrm>
          </p:grpSpPr>
          <p:sp>
            <p:nvSpPr>
              <p:cNvPr id="51" name="Google Shape;51;p11"/>
              <p:cNvSpPr/>
              <p:nvPr/>
            </p:nvSpPr>
            <p:spPr>
              <a:xfrm>
                <a:off x="727225" y="1205800"/>
                <a:ext cx="7696800" cy="32004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11"/>
              <p:cNvSpPr/>
              <p:nvPr/>
            </p:nvSpPr>
            <p:spPr>
              <a:xfrm rot="5400000">
                <a:off x="5095975" y="2711027"/>
                <a:ext cx="581700" cy="272700"/>
              </a:xfrm>
              <a:prstGeom prst="rtTriangl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 name="Google Shape;53;p11"/>
            <p:cNvSpPr/>
            <p:nvPr/>
          </p:nvSpPr>
          <p:spPr>
            <a:xfrm>
              <a:off x="8357450" y="2400927"/>
              <a:ext cx="581700" cy="272700"/>
            </a:xfrm>
            <a:prstGeom prst="rtTriangl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 name="Google Shape;54;p11"/>
          <p:cNvSpPr txBox="1"/>
          <p:nvPr>
            <p:ph idx="1" type="subTitle"/>
          </p:nvPr>
        </p:nvSpPr>
        <p:spPr>
          <a:xfrm>
            <a:off x="1734975" y="3204600"/>
            <a:ext cx="5674200" cy="597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Clr>
                <a:schemeClr val="dk2"/>
              </a:buClr>
              <a:buSzPts val="1200"/>
              <a:buNone/>
              <a:defRPr sz="1800">
                <a:solidFill>
                  <a:schemeClr val="dk2"/>
                </a:solidFill>
              </a:defRPr>
            </a:lvl1pPr>
            <a:lvl2pPr lvl="1" rtl="0" algn="ctr">
              <a:lnSpc>
                <a:spcPct val="100000"/>
              </a:lnSpc>
              <a:spcBef>
                <a:spcPts val="0"/>
              </a:spcBef>
              <a:spcAft>
                <a:spcPts val="0"/>
              </a:spcAft>
              <a:buClr>
                <a:schemeClr val="dk2"/>
              </a:buClr>
              <a:buSzPts val="1200"/>
              <a:buNone/>
              <a:defRPr sz="1200">
                <a:solidFill>
                  <a:schemeClr val="dk2"/>
                </a:solidFill>
              </a:defRPr>
            </a:lvl2pPr>
            <a:lvl3pPr lvl="2" rtl="0" algn="ctr">
              <a:lnSpc>
                <a:spcPct val="100000"/>
              </a:lnSpc>
              <a:spcBef>
                <a:spcPts val="0"/>
              </a:spcBef>
              <a:spcAft>
                <a:spcPts val="0"/>
              </a:spcAft>
              <a:buClr>
                <a:schemeClr val="dk2"/>
              </a:buClr>
              <a:buSzPts val="1200"/>
              <a:buNone/>
              <a:defRPr sz="1200">
                <a:solidFill>
                  <a:schemeClr val="dk2"/>
                </a:solidFill>
              </a:defRPr>
            </a:lvl3pPr>
            <a:lvl4pPr lvl="3" rtl="0" algn="ctr">
              <a:lnSpc>
                <a:spcPct val="100000"/>
              </a:lnSpc>
              <a:spcBef>
                <a:spcPts val="0"/>
              </a:spcBef>
              <a:spcAft>
                <a:spcPts val="0"/>
              </a:spcAft>
              <a:buClr>
                <a:schemeClr val="dk2"/>
              </a:buClr>
              <a:buSzPts val="1200"/>
              <a:buNone/>
              <a:defRPr sz="1200">
                <a:solidFill>
                  <a:schemeClr val="dk2"/>
                </a:solidFill>
              </a:defRPr>
            </a:lvl4pPr>
            <a:lvl5pPr lvl="4" rtl="0" algn="ctr">
              <a:lnSpc>
                <a:spcPct val="100000"/>
              </a:lnSpc>
              <a:spcBef>
                <a:spcPts val="0"/>
              </a:spcBef>
              <a:spcAft>
                <a:spcPts val="0"/>
              </a:spcAft>
              <a:buClr>
                <a:schemeClr val="dk2"/>
              </a:buClr>
              <a:buSzPts val="1200"/>
              <a:buNone/>
              <a:defRPr sz="1200">
                <a:solidFill>
                  <a:schemeClr val="dk2"/>
                </a:solidFill>
              </a:defRPr>
            </a:lvl5pPr>
            <a:lvl6pPr lvl="5" rtl="0" algn="ctr">
              <a:lnSpc>
                <a:spcPct val="100000"/>
              </a:lnSpc>
              <a:spcBef>
                <a:spcPts val="0"/>
              </a:spcBef>
              <a:spcAft>
                <a:spcPts val="0"/>
              </a:spcAft>
              <a:buClr>
                <a:schemeClr val="dk2"/>
              </a:buClr>
              <a:buSzPts val="1200"/>
              <a:buNone/>
              <a:defRPr sz="1200">
                <a:solidFill>
                  <a:schemeClr val="dk2"/>
                </a:solidFill>
              </a:defRPr>
            </a:lvl6pPr>
            <a:lvl7pPr lvl="6" rtl="0" algn="ctr">
              <a:lnSpc>
                <a:spcPct val="100000"/>
              </a:lnSpc>
              <a:spcBef>
                <a:spcPts val="0"/>
              </a:spcBef>
              <a:spcAft>
                <a:spcPts val="0"/>
              </a:spcAft>
              <a:buClr>
                <a:schemeClr val="dk2"/>
              </a:buClr>
              <a:buSzPts val="1200"/>
              <a:buNone/>
              <a:defRPr sz="1200">
                <a:solidFill>
                  <a:schemeClr val="dk2"/>
                </a:solidFill>
              </a:defRPr>
            </a:lvl7pPr>
            <a:lvl8pPr lvl="7" rtl="0" algn="ctr">
              <a:lnSpc>
                <a:spcPct val="100000"/>
              </a:lnSpc>
              <a:spcBef>
                <a:spcPts val="0"/>
              </a:spcBef>
              <a:spcAft>
                <a:spcPts val="0"/>
              </a:spcAft>
              <a:buClr>
                <a:schemeClr val="dk2"/>
              </a:buClr>
              <a:buSzPts val="1200"/>
              <a:buNone/>
              <a:defRPr sz="1200">
                <a:solidFill>
                  <a:schemeClr val="dk2"/>
                </a:solidFill>
              </a:defRPr>
            </a:lvl8pPr>
            <a:lvl9pPr lvl="8" rtl="0" algn="ctr">
              <a:lnSpc>
                <a:spcPct val="100000"/>
              </a:lnSpc>
              <a:spcBef>
                <a:spcPts val="0"/>
              </a:spcBef>
              <a:spcAft>
                <a:spcPts val="0"/>
              </a:spcAft>
              <a:buClr>
                <a:schemeClr val="dk2"/>
              </a:buClr>
              <a:buSzPts val="1200"/>
              <a:buNone/>
              <a:defRPr sz="1200">
                <a:solidFill>
                  <a:schemeClr val="dk2"/>
                </a:solidFill>
              </a:defRPr>
            </a:lvl9pPr>
          </a:lstStyle>
          <a:p/>
        </p:txBody>
      </p:sp>
      <p:sp>
        <p:nvSpPr>
          <p:cNvPr id="55" name="Google Shape;55;p11"/>
          <p:cNvSpPr txBox="1"/>
          <p:nvPr>
            <p:ph hasCustomPrompt="1" type="title"/>
          </p:nvPr>
        </p:nvSpPr>
        <p:spPr>
          <a:xfrm>
            <a:off x="720000" y="1321725"/>
            <a:ext cx="7704000" cy="1963500"/>
          </a:xfrm>
          <a:prstGeom prst="rect">
            <a:avLst/>
          </a:prstGeom>
        </p:spPr>
        <p:txBody>
          <a:bodyPr anchorCtr="0" anchor="b" bIns="91425" lIns="91425" spcFirstLastPara="1" rIns="91425" wrap="square" tIns="91425">
            <a:noAutofit/>
          </a:bodyPr>
          <a:lstStyle>
            <a:lvl1pPr lvl="0" rtl="0" algn="ctr">
              <a:spcBef>
                <a:spcPts val="0"/>
              </a:spcBef>
              <a:spcAft>
                <a:spcPts val="0"/>
              </a:spcAft>
              <a:buClr>
                <a:schemeClr val="lt1"/>
              </a:buClr>
              <a:buSzPts val="12000"/>
              <a:buChar char="+"/>
              <a:defRPr sz="12000">
                <a:solidFill>
                  <a:schemeClr val="dk2"/>
                </a:solidFill>
              </a:defRPr>
            </a:lvl1pPr>
            <a:lvl2pPr lvl="1" rtl="0" algn="ctr">
              <a:spcBef>
                <a:spcPts val="0"/>
              </a:spcBef>
              <a:spcAft>
                <a:spcPts val="0"/>
              </a:spcAft>
              <a:buSzPts val="12000"/>
              <a:buChar char="+"/>
              <a:defRPr sz="12000"/>
            </a:lvl2pPr>
            <a:lvl3pPr lvl="2" rtl="0" algn="ctr">
              <a:spcBef>
                <a:spcPts val="0"/>
              </a:spcBef>
              <a:spcAft>
                <a:spcPts val="0"/>
              </a:spcAft>
              <a:buSzPts val="12000"/>
              <a:buChar char="+"/>
              <a:defRPr sz="12000"/>
            </a:lvl3pPr>
            <a:lvl4pPr lvl="3" rtl="0" algn="ctr">
              <a:spcBef>
                <a:spcPts val="0"/>
              </a:spcBef>
              <a:spcAft>
                <a:spcPts val="0"/>
              </a:spcAft>
              <a:buSzPts val="12000"/>
              <a:buChar char="+"/>
              <a:defRPr sz="12000"/>
            </a:lvl4pPr>
            <a:lvl5pPr lvl="4" rtl="0" algn="ctr">
              <a:spcBef>
                <a:spcPts val="0"/>
              </a:spcBef>
              <a:spcAft>
                <a:spcPts val="0"/>
              </a:spcAft>
              <a:buSzPts val="12000"/>
              <a:buChar char="+"/>
              <a:defRPr sz="12000"/>
            </a:lvl5pPr>
            <a:lvl6pPr lvl="5" rtl="0" algn="ctr">
              <a:spcBef>
                <a:spcPts val="0"/>
              </a:spcBef>
              <a:spcAft>
                <a:spcPts val="0"/>
              </a:spcAft>
              <a:buSzPts val="12000"/>
              <a:buChar char="+"/>
              <a:defRPr sz="12000"/>
            </a:lvl6pPr>
            <a:lvl7pPr lvl="6" rtl="0" algn="ctr">
              <a:spcBef>
                <a:spcPts val="0"/>
              </a:spcBef>
              <a:spcAft>
                <a:spcPts val="0"/>
              </a:spcAft>
              <a:buSzPts val="12000"/>
              <a:buChar char="+"/>
              <a:defRPr sz="12000"/>
            </a:lvl7pPr>
            <a:lvl8pPr lvl="7" rtl="0" algn="ctr">
              <a:spcBef>
                <a:spcPts val="0"/>
              </a:spcBef>
              <a:spcAft>
                <a:spcPts val="0"/>
              </a:spcAft>
              <a:buSzPts val="12000"/>
              <a:buChar char="+"/>
              <a:defRPr sz="12000"/>
            </a:lvl8pPr>
            <a:lvl9pPr lvl="8" rtl="0" algn="ctr">
              <a:spcBef>
                <a:spcPts val="0"/>
              </a:spcBef>
              <a:spcAft>
                <a:spcPts val="0"/>
              </a:spcAft>
              <a:buSzPts val="12000"/>
              <a:buChar char="+"/>
              <a:defRPr sz="12000"/>
            </a:lvl9pPr>
          </a:lstStyle>
          <a:p>
            <a:r>
              <a:t>xx%</a:t>
            </a: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56" name="Shape 56"/>
        <p:cNvGrpSpPr/>
        <p:nvPr/>
      </p:nvGrpSpPr>
      <p:grpSpPr>
        <a:xfrm>
          <a:off x="0" y="0"/>
          <a:ext cx="0" cy="0"/>
          <a:chOff x="0" y="0"/>
          <a:chExt cx="0" cy="0"/>
        </a:xfrm>
      </p:grpSpPr>
      <p:sp>
        <p:nvSpPr>
          <p:cNvPr id="57" name="Google Shape;57;p12"/>
          <p:cNvSpPr/>
          <p:nvPr/>
        </p:nvSpPr>
        <p:spPr>
          <a:xfrm>
            <a:off x="3092050" y="315950"/>
            <a:ext cx="6052200" cy="4482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12"/>
          <p:cNvSpPr/>
          <p:nvPr/>
        </p:nvSpPr>
        <p:spPr>
          <a:xfrm>
            <a:off x="7339725" y="315950"/>
            <a:ext cx="1084200" cy="44829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12"/>
          <p:cNvSpPr txBox="1"/>
          <p:nvPr>
            <p:ph type="ctrTitle"/>
          </p:nvPr>
        </p:nvSpPr>
        <p:spPr>
          <a:xfrm>
            <a:off x="4571894" y="681100"/>
            <a:ext cx="2514000" cy="577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b="0">
                <a:solidFill>
                  <a:schemeClr val="dk2"/>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60" name="Google Shape;60;p12"/>
          <p:cNvSpPr txBox="1"/>
          <p:nvPr>
            <p:ph hasCustomPrompt="1" idx="2" type="title"/>
          </p:nvPr>
        </p:nvSpPr>
        <p:spPr>
          <a:xfrm>
            <a:off x="7451325" y="643275"/>
            <a:ext cx="861000" cy="900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999999"/>
              </a:buClr>
              <a:buSzPts val="3600"/>
              <a:buNone/>
              <a:defRPr b="0" sz="6000"/>
            </a:lvl1pPr>
            <a:lvl2pPr lvl="1"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9pPr>
          </a:lstStyle>
          <a:p>
            <a:r>
              <a:t>xx%</a:t>
            </a:r>
          </a:p>
        </p:txBody>
      </p:sp>
      <p:sp>
        <p:nvSpPr>
          <p:cNvPr id="61" name="Google Shape;61;p12"/>
          <p:cNvSpPr txBox="1"/>
          <p:nvPr>
            <p:ph idx="3" type="ctrTitle"/>
          </p:nvPr>
        </p:nvSpPr>
        <p:spPr>
          <a:xfrm>
            <a:off x="4571894" y="1723250"/>
            <a:ext cx="2514000" cy="577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b="0">
                <a:solidFill>
                  <a:schemeClr val="dk2"/>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62" name="Google Shape;62;p12"/>
          <p:cNvSpPr txBox="1"/>
          <p:nvPr>
            <p:ph hasCustomPrompt="1" idx="4" type="title"/>
          </p:nvPr>
        </p:nvSpPr>
        <p:spPr>
          <a:xfrm>
            <a:off x="7451325" y="1685436"/>
            <a:ext cx="861000" cy="900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999999"/>
              </a:buClr>
              <a:buSzPts val="3600"/>
              <a:buNone/>
              <a:defRPr b="0" sz="6000"/>
            </a:lvl1pPr>
            <a:lvl2pPr lvl="1"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9pPr>
          </a:lstStyle>
          <a:p>
            <a:r>
              <a:t>xx%</a:t>
            </a:r>
          </a:p>
        </p:txBody>
      </p:sp>
      <p:sp>
        <p:nvSpPr>
          <p:cNvPr id="63" name="Google Shape;63;p12"/>
          <p:cNvSpPr txBox="1"/>
          <p:nvPr>
            <p:ph idx="5" type="ctrTitle"/>
          </p:nvPr>
        </p:nvSpPr>
        <p:spPr>
          <a:xfrm>
            <a:off x="4571975" y="2767627"/>
            <a:ext cx="2514000" cy="5778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b="0">
                <a:solidFill>
                  <a:schemeClr val="dk2"/>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64" name="Google Shape;64;p12"/>
          <p:cNvSpPr txBox="1"/>
          <p:nvPr>
            <p:ph hasCustomPrompt="1" idx="6" type="title"/>
          </p:nvPr>
        </p:nvSpPr>
        <p:spPr>
          <a:xfrm>
            <a:off x="7451325" y="2727591"/>
            <a:ext cx="861000" cy="900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999999"/>
              </a:buClr>
              <a:buSzPts val="3600"/>
              <a:buNone/>
              <a:defRPr b="0" sz="6000"/>
            </a:lvl1pPr>
            <a:lvl2pPr lvl="1"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9pPr>
          </a:lstStyle>
          <a:p>
            <a:r>
              <a:t>xx%</a:t>
            </a:r>
          </a:p>
        </p:txBody>
      </p:sp>
      <p:sp>
        <p:nvSpPr>
          <p:cNvPr id="65" name="Google Shape;65;p12"/>
          <p:cNvSpPr txBox="1"/>
          <p:nvPr>
            <p:ph idx="7" type="ctrTitle"/>
          </p:nvPr>
        </p:nvSpPr>
        <p:spPr>
          <a:xfrm>
            <a:off x="4571919" y="3805038"/>
            <a:ext cx="2514000" cy="5865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b="0">
                <a:solidFill>
                  <a:schemeClr val="dk2"/>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66" name="Google Shape;66;p12"/>
          <p:cNvSpPr txBox="1"/>
          <p:nvPr>
            <p:ph hasCustomPrompt="1" idx="8" type="title"/>
          </p:nvPr>
        </p:nvSpPr>
        <p:spPr>
          <a:xfrm>
            <a:off x="7451300" y="3769414"/>
            <a:ext cx="861000" cy="9009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999999"/>
              </a:buClr>
              <a:buSzPts val="3600"/>
              <a:buNone/>
              <a:defRPr b="0" sz="6000"/>
            </a:lvl1pPr>
            <a:lvl2pPr lvl="1"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9pPr>
          </a:lstStyle>
          <a:p>
            <a:r>
              <a:t>xx%</a:t>
            </a:r>
          </a:p>
        </p:txBody>
      </p:sp>
      <p:sp>
        <p:nvSpPr>
          <p:cNvPr id="67" name="Google Shape;67;p12"/>
          <p:cNvSpPr txBox="1"/>
          <p:nvPr>
            <p:ph idx="1" type="subTitle"/>
          </p:nvPr>
        </p:nvSpPr>
        <p:spPr>
          <a:xfrm flipH="1">
            <a:off x="3361025" y="1094604"/>
            <a:ext cx="3724800" cy="467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dk2"/>
              </a:buClr>
              <a:buSzPts val="1400"/>
              <a:buNone/>
              <a:defRPr sz="1400">
                <a:solidFill>
                  <a:schemeClr val="dk2"/>
                </a:solidFill>
              </a:defRPr>
            </a:lvl1pPr>
            <a:lvl2pPr lvl="1" rtl="0" algn="ctr">
              <a:lnSpc>
                <a:spcPct val="100000"/>
              </a:lnSpc>
              <a:spcBef>
                <a:spcPts val="0"/>
              </a:spcBef>
              <a:spcAft>
                <a:spcPts val="0"/>
              </a:spcAft>
              <a:buClr>
                <a:schemeClr val="dk2"/>
              </a:buClr>
              <a:buSzPts val="1400"/>
              <a:buNone/>
              <a:defRPr>
                <a:solidFill>
                  <a:schemeClr val="dk2"/>
                </a:solidFill>
              </a:defRPr>
            </a:lvl2pPr>
            <a:lvl3pPr lvl="2" rtl="0" algn="ctr">
              <a:lnSpc>
                <a:spcPct val="100000"/>
              </a:lnSpc>
              <a:spcBef>
                <a:spcPts val="0"/>
              </a:spcBef>
              <a:spcAft>
                <a:spcPts val="0"/>
              </a:spcAft>
              <a:buClr>
                <a:schemeClr val="dk2"/>
              </a:buClr>
              <a:buSzPts val="1400"/>
              <a:buNone/>
              <a:defRPr>
                <a:solidFill>
                  <a:schemeClr val="dk2"/>
                </a:solidFill>
              </a:defRPr>
            </a:lvl3pPr>
            <a:lvl4pPr lvl="3" rtl="0" algn="ctr">
              <a:lnSpc>
                <a:spcPct val="100000"/>
              </a:lnSpc>
              <a:spcBef>
                <a:spcPts val="0"/>
              </a:spcBef>
              <a:spcAft>
                <a:spcPts val="0"/>
              </a:spcAft>
              <a:buClr>
                <a:schemeClr val="dk2"/>
              </a:buClr>
              <a:buSzPts val="1400"/>
              <a:buNone/>
              <a:defRPr>
                <a:solidFill>
                  <a:schemeClr val="dk2"/>
                </a:solidFill>
              </a:defRPr>
            </a:lvl4pPr>
            <a:lvl5pPr lvl="4" rtl="0" algn="ctr">
              <a:lnSpc>
                <a:spcPct val="100000"/>
              </a:lnSpc>
              <a:spcBef>
                <a:spcPts val="0"/>
              </a:spcBef>
              <a:spcAft>
                <a:spcPts val="0"/>
              </a:spcAft>
              <a:buClr>
                <a:schemeClr val="dk2"/>
              </a:buClr>
              <a:buSzPts val="1400"/>
              <a:buNone/>
              <a:defRPr>
                <a:solidFill>
                  <a:schemeClr val="dk2"/>
                </a:solidFill>
              </a:defRPr>
            </a:lvl5pPr>
            <a:lvl6pPr lvl="5" rtl="0" algn="ctr">
              <a:lnSpc>
                <a:spcPct val="100000"/>
              </a:lnSpc>
              <a:spcBef>
                <a:spcPts val="0"/>
              </a:spcBef>
              <a:spcAft>
                <a:spcPts val="0"/>
              </a:spcAft>
              <a:buClr>
                <a:schemeClr val="dk2"/>
              </a:buClr>
              <a:buSzPts val="1400"/>
              <a:buNone/>
              <a:defRPr>
                <a:solidFill>
                  <a:schemeClr val="dk2"/>
                </a:solidFill>
              </a:defRPr>
            </a:lvl6pPr>
            <a:lvl7pPr lvl="6" rtl="0" algn="ctr">
              <a:lnSpc>
                <a:spcPct val="100000"/>
              </a:lnSpc>
              <a:spcBef>
                <a:spcPts val="0"/>
              </a:spcBef>
              <a:spcAft>
                <a:spcPts val="0"/>
              </a:spcAft>
              <a:buClr>
                <a:schemeClr val="dk2"/>
              </a:buClr>
              <a:buSzPts val="1400"/>
              <a:buNone/>
              <a:defRPr>
                <a:solidFill>
                  <a:schemeClr val="dk2"/>
                </a:solidFill>
              </a:defRPr>
            </a:lvl7pPr>
            <a:lvl8pPr lvl="7" rtl="0" algn="ctr">
              <a:lnSpc>
                <a:spcPct val="100000"/>
              </a:lnSpc>
              <a:spcBef>
                <a:spcPts val="0"/>
              </a:spcBef>
              <a:spcAft>
                <a:spcPts val="0"/>
              </a:spcAft>
              <a:buClr>
                <a:schemeClr val="dk2"/>
              </a:buClr>
              <a:buSzPts val="1400"/>
              <a:buNone/>
              <a:defRPr>
                <a:solidFill>
                  <a:schemeClr val="dk2"/>
                </a:solidFill>
              </a:defRPr>
            </a:lvl8pPr>
            <a:lvl9pPr lvl="8" rtl="0" algn="ctr">
              <a:lnSpc>
                <a:spcPct val="100000"/>
              </a:lnSpc>
              <a:spcBef>
                <a:spcPts val="0"/>
              </a:spcBef>
              <a:spcAft>
                <a:spcPts val="0"/>
              </a:spcAft>
              <a:buClr>
                <a:schemeClr val="dk2"/>
              </a:buClr>
              <a:buSzPts val="1400"/>
              <a:buNone/>
              <a:defRPr>
                <a:solidFill>
                  <a:schemeClr val="dk2"/>
                </a:solidFill>
              </a:defRPr>
            </a:lvl9pPr>
          </a:lstStyle>
          <a:p/>
        </p:txBody>
      </p:sp>
      <p:sp>
        <p:nvSpPr>
          <p:cNvPr id="68" name="Google Shape;68;p12"/>
          <p:cNvSpPr txBox="1"/>
          <p:nvPr>
            <p:ph idx="9" type="subTitle"/>
          </p:nvPr>
        </p:nvSpPr>
        <p:spPr>
          <a:xfrm flipH="1">
            <a:off x="3361025" y="2136779"/>
            <a:ext cx="3724800" cy="467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dk2"/>
              </a:buClr>
              <a:buSzPts val="1400"/>
              <a:buNone/>
              <a:defRPr sz="1400">
                <a:solidFill>
                  <a:schemeClr val="dk2"/>
                </a:solidFill>
              </a:defRPr>
            </a:lvl1pPr>
            <a:lvl2pPr lvl="1" rtl="0" algn="ctr">
              <a:lnSpc>
                <a:spcPct val="100000"/>
              </a:lnSpc>
              <a:spcBef>
                <a:spcPts val="0"/>
              </a:spcBef>
              <a:spcAft>
                <a:spcPts val="0"/>
              </a:spcAft>
              <a:buClr>
                <a:schemeClr val="dk2"/>
              </a:buClr>
              <a:buSzPts val="1400"/>
              <a:buNone/>
              <a:defRPr>
                <a:solidFill>
                  <a:schemeClr val="dk2"/>
                </a:solidFill>
              </a:defRPr>
            </a:lvl2pPr>
            <a:lvl3pPr lvl="2" rtl="0" algn="ctr">
              <a:lnSpc>
                <a:spcPct val="100000"/>
              </a:lnSpc>
              <a:spcBef>
                <a:spcPts val="0"/>
              </a:spcBef>
              <a:spcAft>
                <a:spcPts val="0"/>
              </a:spcAft>
              <a:buClr>
                <a:schemeClr val="dk2"/>
              </a:buClr>
              <a:buSzPts val="1400"/>
              <a:buNone/>
              <a:defRPr>
                <a:solidFill>
                  <a:schemeClr val="dk2"/>
                </a:solidFill>
              </a:defRPr>
            </a:lvl3pPr>
            <a:lvl4pPr lvl="3" rtl="0" algn="ctr">
              <a:lnSpc>
                <a:spcPct val="100000"/>
              </a:lnSpc>
              <a:spcBef>
                <a:spcPts val="0"/>
              </a:spcBef>
              <a:spcAft>
                <a:spcPts val="0"/>
              </a:spcAft>
              <a:buClr>
                <a:schemeClr val="dk2"/>
              </a:buClr>
              <a:buSzPts val="1400"/>
              <a:buNone/>
              <a:defRPr>
                <a:solidFill>
                  <a:schemeClr val="dk2"/>
                </a:solidFill>
              </a:defRPr>
            </a:lvl4pPr>
            <a:lvl5pPr lvl="4" rtl="0" algn="ctr">
              <a:lnSpc>
                <a:spcPct val="100000"/>
              </a:lnSpc>
              <a:spcBef>
                <a:spcPts val="0"/>
              </a:spcBef>
              <a:spcAft>
                <a:spcPts val="0"/>
              </a:spcAft>
              <a:buClr>
                <a:schemeClr val="dk2"/>
              </a:buClr>
              <a:buSzPts val="1400"/>
              <a:buNone/>
              <a:defRPr>
                <a:solidFill>
                  <a:schemeClr val="dk2"/>
                </a:solidFill>
              </a:defRPr>
            </a:lvl5pPr>
            <a:lvl6pPr lvl="5" rtl="0" algn="ctr">
              <a:lnSpc>
                <a:spcPct val="100000"/>
              </a:lnSpc>
              <a:spcBef>
                <a:spcPts val="0"/>
              </a:spcBef>
              <a:spcAft>
                <a:spcPts val="0"/>
              </a:spcAft>
              <a:buClr>
                <a:schemeClr val="dk2"/>
              </a:buClr>
              <a:buSzPts val="1400"/>
              <a:buNone/>
              <a:defRPr>
                <a:solidFill>
                  <a:schemeClr val="dk2"/>
                </a:solidFill>
              </a:defRPr>
            </a:lvl6pPr>
            <a:lvl7pPr lvl="6" rtl="0" algn="ctr">
              <a:lnSpc>
                <a:spcPct val="100000"/>
              </a:lnSpc>
              <a:spcBef>
                <a:spcPts val="0"/>
              </a:spcBef>
              <a:spcAft>
                <a:spcPts val="0"/>
              </a:spcAft>
              <a:buClr>
                <a:schemeClr val="dk2"/>
              </a:buClr>
              <a:buSzPts val="1400"/>
              <a:buNone/>
              <a:defRPr>
                <a:solidFill>
                  <a:schemeClr val="dk2"/>
                </a:solidFill>
              </a:defRPr>
            </a:lvl7pPr>
            <a:lvl8pPr lvl="7" rtl="0" algn="ctr">
              <a:lnSpc>
                <a:spcPct val="100000"/>
              </a:lnSpc>
              <a:spcBef>
                <a:spcPts val="0"/>
              </a:spcBef>
              <a:spcAft>
                <a:spcPts val="0"/>
              </a:spcAft>
              <a:buClr>
                <a:schemeClr val="dk2"/>
              </a:buClr>
              <a:buSzPts val="1400"/>
              <a:buNone/>
              <a:defRPr>
                <a:solidFill>
                  <a:schemeClr val="dk2"/>
                </a:solidFill>
              </a:defRPr>
            </a:lvl8pPr>
            <a:lvl9pPr lvl="8" rtl="0" algn="ctr">
              <a:lnSpc>
                <a:spcPct val="100000"/>
              </a:lnSpc>
              <a:spcBef>
                <a:spcPts val="0"/>
              </a:spcBef>
              <a:spcAft>
                <a:spcPts val="0"/>
              </a:spcAft>
              <a:buClr>
                <a:schemeClr val="dk2"/>
              </a:buClr>
              <a:buSzPts val="1400"/>
              <a:buNone/>
              <a:defRPr>
                <a:solidFill>
                  <a:schemeClr val="dk2"/>
                </a:solidFill>
              </a:defRPr>
            </a:lvl9pPr>
          </a:lstStyle>
          <a:p/>
        </p:txBody>
      </p:sp>
      <p:sp>
        <p:nvSpPr>
          <p:cNvPr id="69" name="Google Shape;69;p12"/>
          <p:cNvSpPr txBox="1"/>
          <p:nvPr>
            <p:ph idx="13" type="subTitle"/>
          </p:nvPr>
        </p:nvSpPr>
        <p:spPr>
          <a:xfrm flipH="1">
            <a:off x="3361025" y="3178954"/>
            <a:ext cx="3724800" cy="467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dk2"/>
              </a:buClr>
              <a:buSzPts val="1400"/>
              <a:buNone/>
              <a:defRPr sz="1400">
                <a:solidFill>
                  <a:schemeClr val="dk2"/>
                </a:solidFill>
              </a:defRPr>
            </a:lvl1pPr>
            <a:lvl2pPr lvl="1" rtl="0" algn="ctr">
              <a:lnSpc>
                <a:spcPct val="100000"/>
              </a:lnSpc>
              <a:spcBef>
                <a:spcPts val="0"/>
              </a:spcBef>
              <a:spcAft>
                <a:spcPts val="0"/>
              </a:spcAft>
              <a:buClr>
                <a:schemeClr val="dk2"/>
              </a:buClr>
              <a:buSzPts val="1400"/>
              <a:buNone/>
              <a:defRPr>
                <a:solidFill>
                  <a:schemeClr val="dk2"/>
                </a:solidFill>
              </a:defRPr>
            </a:lvl2pPr>
            <a:lvl3pPr lvl="2" rtl="0" algn="ctr">
              <a:lnSpc>
                <a:spcPct val="100000"/>
              </a:lnSpc>
              <a:spcBef>
                <a:spcPts val="0"/>
              </a:spcBef>
              <a:spcAft>
                <a:spcPts val="0"/>
              </a:spcAft>
              <a:buClr>
                <a:schemeClr val="dk2"/>
              </a:buClr>
              <a:buSzPts val="1400"/>
              <a:buNone/>
              <a:defRPr>
                <a:solidFill>
                  <a:schemeClr val="dk2"/>
                </a:solidFill>
              </a:defRPr>
            </a:lvl3pPr>
            <a:lvl4pPr lvl="3" rtl="0" algn="ctr">
              <a:lnSpc>
                <a:spcPct val="100000"/>
              </a:lnSpc>
              <a:spcBef>
                <a:spcPts val="0"/>
              </a:spcBef>
              <a:spcAft>
                <a:spcPts val="0"/>
              </a:spcAft>
              <a:buClr>
                <a:schemeClr val="dk2"/>
              </a:buClr>
              <a:buSzPts val="1400"/>
              <a:buNone/>
              <a:defRPr>
                <a:solidFill>
                  <a:schemeClr val="dk2"/>
                </a:solidFill>
              </a:defRPr>
            </a:lvl4pPr>
            <a:lvl5pPr lvl="4" rtl="0" algn="ctr">
              <a:lnSpc>
                <a:spcPct val="100000"/>
              </a:lnSpc>
              <a:spcBef>
                <a:spcPts val="0"/>
              </a:spcBef>
              <a:spcAft>
                <a:spcPts val="0"/>
              </a:spcAft>
              <a:buClr>
                <a:schemeClr val="dk2"/>
              </a:buClr>
              <a:buSzPts val="1400"/>
              <a:buNone/>
              <a:defRPr>
                <a:solidFill>
                  <a:schemeClr val="dk2"/>
                </a:solidFill>
              </a:defRPr>
            </a:lvl5pPr>
            <a:lvl6pPr lvl="5" rtl="0" algn="ctr">
              <a:lnSpc>
                <a:spcPct val="100000"/>
              </a:lnSpc>
              <a:spcBef>
                <a:spcPts val="0"/>
              </a:spcBef>
              <a:spcAft>
                <a:spcPts val="0"/>
              </a:spcAft>
              <a:buClr>
                <a:schemeClr val="dk2"/>
              </a:buClr>
              <a:buSzPts val="1400"/>
              <a:buNone/>
              <a:defRPr>
                <a:solidFill>
                  <a:schemeClr val="dk2"/>
                </a:solidFill>
              </a:defRPr>
            </a:lvl6pPr>
            <a:lvl7pPr lvl="6" rtl="0" algn="ctr">
              <a:lnSpc>
                <a:spcPct val="100000"/>
              </a:lnSpc>
              <a:spcBef>
                <a:spcPts val="0"/>
              </a:spcBef>
              <a:spcAft>
                <a:spcPts val="0"/>
              </a:spcAft>
              <a:buClr>
                <a:schemeClr val="dk2"/>
              </a:buClr>
              <a:buSzPts val="1400"/>
              <a:buNone/>
              <a:defRPr>
                <a:solidFill>
                  <a:schemeClr val="dk2"/>
                </a:solidFill>
              </a:defRPr>
            </a:lvl7pPr>
            <a:lvl8pPr lvl="7" rtl="0" algn="ctr">
              <a:lnSpc>
                <a:spcPct val="100000"/>
              </a:lnSpc>
              <a:spcBef>
                <a:spcPts val="0"/>
              </a:spcBef>
              <a:spcAft>
                <a:spcPts val="0"/>
              </a:spcAft>
              <a:buClr>
                <a:schemeClr val="dk2"/>
              </a:buClr>
              <a:buSzPts val="1400"/>
              <a:buNone/>
              <a:defRPr>
                <a:solidFill>
                  <a:schemeClr val="dk2"/>
                </a:solidFill>
              </a:defRPr>
            </a:lvl8pPr>
            <a:lvl9pPr lvl="8" rtl="0" algn="ctr">
              <a:lnSpc>
                <a:spcPct val="100000"/>
              </a:lnSpc>
              <a:spcBef>
                <a:spcPts val="0"/>
              </a:spcBef>
              <a:spcAft>
                <a:spcPts val="0"/>
              </a:spcAft>
              <a:buClr>
                <a:schemeClr val="dk2"/>
              </a:buClr>
              <a:buSzPts val="1400"/>
              <a:buNone/>
              <a:defRPr>
                <a:solidFill>
                  <a:schemeClr val="dk2"/>
                </a:solidFill>
              </a:defRPr>
            </a:lvl9pPr>
          </a:lstStyle>
          <a:p/>
        </p:txBody>
      </p:sp>
      <p:sp>
        <p:nvSpPr>
          <p:cNvPr id="70" name="Google Shape;70;p12"/>
          <p:cNvSpPr txBox="1"/>
          <p:nvPr>
            <p:ph idx="14" type="subTitle"/>
          </p:nvPr>
        </p:nvSpPr>
        <p:spPr>
          <a:xfrm flipH="1">
            <a:off x="3361025" y="4218566"/>
            <a:ext cx="3724800" cy="4671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dk2"/>
              </a:buClr>
              <a:buSzPts val="1400"/>
              <a:buNone/>
              <a:defRPr sz="1400">
                <a:solidFill>
                  <a:schemeClr val="dk2"/>
                </a:solidFill>
              </a:defRPr>
            </a:lvl1pPr>
            <a:lvl2pPr lvl="1" rtl="0" algn="ctr">
              <a:lnSpc>
                <a:spcPct val="100000"/>
              </a:lnSpc>
              <a:spcBef>
                <a:spcPts val="0"/>
              </a:spcBef>
              <a:spcAft>
                <a:spcPts val="0"/>
              </a:spcAft>
              <a:buClr>
                <a:schemeClr val="dk2"/>
              </a:buClr>
              <a:buSzPts val="1400"/>
              <a:buNone/>
              <a:defRPr>
                <a:solidFill>
                  <a:schemeClr val="dk2"/>
                </a:solidFill>
              </a:defRPr>
            </a:lvl2pPr>
            <a:lvl3pPr lvl="2" rtl="0" algn="ctr">
              <a:lnSpc>
                <a:spcPct val="100000"/>
              </a:lnSpc>
              <a:spcBef>
                <a:spcPts val="0"/>
              </a:spcBef>
              <a:spcAft>
                <a:spcPts val="0"/>
              </a:spcAft>
              <a:buClr>
                <a:schemeClr val="dk2"/>
              </a:buClr>
              <a:buSzPts val="1400"/>
              <a:buNone/>
              <a:defRPr>
                <a:solidFill>
                  <a:schemeClr val="dk2"/>
                </a:solidFill>
              </a:defRPr>
            </a:lvl3pPr>
            <a:lvl4pPr lvl="3" rtl="0" algn="ctr">
              <a:lnSpc>
                <a:spcPct val="100000"/>
              </a:lnSpc>
              <a:spcBef>
                <a:spcPts val="0"/>
              </a:spcBef>
              <a:spcAft>
                <a:spcPts val="0"/>
              </a:spcAft>
              <a:buClr>
                <a:schemeClr val="dk2"/>
              </a:buClr>
              <a:buSzPts val="1400"/>
              <a:buNone/>
              <a:defRPr>
                <a:solidFill>
                  <a:schemeClr val="dk2"/>
                </a:solidFill>
              </a:defRPr>
            </a:lvl4pPr>
            <a:lvl5pPr lvl="4" rtl="0" algn="ctr">
              <a:lnSpc>
                <a:spcPct val="100000"/>
              </a:lnSpc>
              <a:spcBef>
                <a:spcPts val="0"/>
              </a:spcBef>
              <a:spcAft>
                <a:spcPts val="0"/>
              </a:spcAft>
              <a:buClr>
                <a:schemeClr val="dk2"/>
              </a:buClr>
              <a:buSzPts val="1400"/>
              <a:buNone/>
              <a:defRPr>
                <a:solidFill>
                  <a:schemeClr val="dk2"/>
                </a:solidFill>
              </a:defRPr>
            </a:lvl5pPr>
            <a:lvl6pPr lvl="5" rtl="0" algn="ctr">
              <a:lnSpc>
                <a:spcPct val="100000"/>
              </a:lnSpc>
              <a:spcBef>
                <a:spcPts val="0"/>
              </a:spcBef>
              <a:spcAft>
                <a:spcPts val="0"/>
              </a:spcAft>
              <a:buClr>
                <a:schemeClr val="dk2"/>
              </a:buClr>
              <a:buSzPts val="1400"/>
              <a:buNone/>
              <a:defRPr>
                <a:solidFill>
                  <a:schemeClr val="dk2"/>
                </a:solidFill>
              </a:defRPr>
            </a:lvl6pPr>
            <a:lvl7pPr lvl="6" rtl="0" algn="ctr">
              <a:lnSpc>
                <a:spcPct val="100000"/>
              </a:lnSpc>
              <a:spcBef>
                <a:spcPts val="0"/>
              </a:spcBef>
              <a:spcAft>
                <a:spcPts val="0"/>
              </a:spcAft>
              <a:buClr>
                <a:schemeClr val="dk2"/>
              </a:buClr>
              <a:buSzPts val="1400"/>
              <a:buNone/>
              <a:defRPr>
                <a:solidFill>
                  <a:schemeClr val="dk2"/>
                </a:solidFill>
              </a:defRPr>
            </a:lvl7pPr>
            <a:lvl8pPr lvl="7" rtl="0" algn="ctr">
              <a:lnSpc>
                <a:spcPct val="100000"/>
              </a:lnSpc>
              <a:spcBef>
                <a:spcPts val="0"/>
              </a:spcBef>
              <a:spcAft>
                <a:spcPts val="0"/>
              </a:spcAft>
              <a:buClr>
                <a:schemeClr val="dk2"/>
              </a:buClr>
              <a:buSzPts val="1400"/>
              <a:buNone/>
              <a:defRPr>
                <a:solidFill>
                  <a:schemeClr val="dk2"/>
                </a:solidFill>
              </a:defRPr>
            </a:lvl8pPr>
            <a:lvl9pPr lvl="8" rtl="0" algn="ctr">
              <a:lnSpc>
                <a:spcPct val="100000"/>
              </a:lnSpc>
              <a:spcBef>
                <a:spcPts val="0"/>
              </a:spcBef>
              <a:spcAft>
                <a:spcPts val="0"/>
              </a:spcAft>
              <a:buClr>
                <a:schemeClr val="dk2"/>
              </a:buClr>
              <a:buSzPts val="1400"/>
              <a:buNone/>
              <a:defRPr>
                <a:solidFill>
                  <a:schemeClr val="dk2"/>
                </a:solidFill>
              </a:defRPr>
            </a:lvl9pPr>
          </a:lstStyle>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long list">
  <p:cSld name="CUSTOM_8">
    <p:spTree>
      <p:nvGrpSpPr>
        <p:cNvPr id="71" name="Shape 71"/>
        <p:cNvGrpSpPr/>
        <p:nvPr/>
      </p:nvGrpSpPr>
      <p:grpSpPr>
        <a:xfrm>
          <a:off x="0" y="0"/>
          <a:ext cx="0" cy="0"/>
          <a:chOff x="0" y="0"/>
          <a:chExt cx="0" cy="0"/>
        </a:xfrm>
      </p:grpSpPr>
      <p:sp>
        <p:nvSpPr>
          <p:cNvPr id="72" name="Google Shape;72;p13"/>
          <p:cNvSpPr txBox="1"/>
          <p:nvPr>
            <p:ph idx="1" type="body"/>
          </p:nvPr>
        </p:nvSpPr>
        <p:spPr>
          <a:xfrm>
            <a:off x="741725" y="1249325"/>
            <a:ext cx="7682100" cy="3206100"/>
          </a:xfrm>
          <a:prstGeom prst="rect">
            <a:avLst/>
          </a:prstGeom>
        </p:spPr>
        <p:txBody>
          <a:bodyPr anchorCtr="0" anchor="ctr" bIns="91425" lIns="91425" spcFirstLastPara="1" rIns="91425" wrap="square" tIns="91425">
            <a:noAutofit/>
          </a:bodyPr>
          <a:lstStyle>
            <a:lvl1pPr indent="-317500" lvl="0" marL="457200" rtl="0">
              <a:spcBef>
                <a:spcPts val="0"/>
              </a:spcBef>
              <a:spcAft>
                <a:spcPts val="0"/>
              </a:spcAft>
              <a:buClr>
                <a:schemeClr val="dk2"/>
              </a:buClr>
              <a:buSzPts val="1400"/>
              <a:buChar char="●"/>
              <a:defRPr>
                <a:solidFill>
                  <a:schemeClr val="dk2"/>
                </a:solidFill>
              </a:defRPr>
            </a:lvl1pPr>
            <a:lvl2pPr indent="-317500" lvl="1" marL="914400" rtl="0">
              <a:spcBef>
                <a:spcPts val="1600"/>
              </a:spcBef>
              <a:spcAft>
                <a:spcPts val="0"/>
              </a:spcAft>
              <a:buClr>
                <a:schemeClr val="dk2"/>
              </a:buClr>
              <a:buSzPts val="1400"/>
              <a:buChar char="○"/>
              <a:defRPr>
                <a:solidFill>
                  <a:schemeClr val="dk2"/>
                </a:solidFill>
              </a:defRPr>
            </a:lvl2pPr>
            <a:lvl3pPr indent="-317500" lvl="2" marL="1371600" rtl="0">
              <a:spcBef>
                <a:spcPts val="1600"/>
              </a:spcBef>
              <a:spcAft>
                <a:spcPts val="0"/>
              </a:spcAft>
              <a:buClr>
                <a:schemeClr val="dk2"/>
              </a:buClr>
              <a:buSzPts val="1400"/>
              <a:buChar char="■"/>
              <a:defRPr>
                <a:solidFill>
                  <a:schemeClr val="dk2"/>
                </a:solidFill>
              </a:defRPr>
            </a:lvl3pPr>
            <a:lvl4pPr indent="-317500" lvl="3" marL="1828800" rtl="0">
              <a:spcBef>
                <a:spcPts val="1600"/>
              </a:spcBef>
              <a:spcAft>
                <a:spcPts val="0"/>
              </a:spcAft>
              <a:buClr>
                <a:schemeClr val="dk2"/>
              </a:buClr>
              <a:buSzPts val="1400"/>
              <a:buChar char="●"/>
              <a:defRPr>
                <a:solidFill>
                  <a:schemeClr val="dk2"/>
                </a:solidFill>
              </a:defRPr>
            </a:lvl4pPr>
            <a:lvl5pPr indent="-317500" lvl="4" marL="2286000" rtl="0">
              <a:spcBef>
                <a:spcPts val="1600"/>
              </a:spcBef>
              <a:spcAft>
                <a:spcPts val="0"/>
              </a:spcAft>
              <a:buClr>
                <a:schemeClr val="dk2"/>
              </a:buClr>
              <a:buSzPts val="1400"/>
              <a:buChar char="○"/>
              <a:defRPr>
                <a:solidFill>
                  <a:schemeClr val="dk2"/>
                </a:solidFill>
              </a:defRPr>
            </a:lvl5pPr>
            <a:lvl6pPr indent="-317500" lvl="5" marL="2743200" rtl="0">
              <a:spcBef>
                <a:spcPts val="1600"/>
              </a:spcBef>
              <a:spcAft>
                <a:spcPts val="0"/>
              </a:spcAft>
              <a:buClr>
                <a:schemeClr val="dk2"/>
              </a:buClr>
              <a:buSzPts val="1400"/>
              <a:buChar char="■"/>
              <a:defRPr>
                <a:solidFill>
                  <a:schemeClr val="dk2"/>
                </a:solidFill>
              </a:defRPr>
            </a:lvl6pPr>
            <a:lvl7pPr indent="-317500" lvl="6" marL="3200400" rtl="0">
              <a:spcBef>
                <a:spcPts val="1600"/>
              </a:spcBef>
              <a:spcAft>
                <a:spcPts val="0"/>
              </a:spcAft>
              <a:buClr>
                <a:schemeClr val="dk2"/>
              </a:buClr>
              <a:buSzPts val="1400"/>
              <a:buChar char="●"/>
              <a:defRPr>
                <a:solidFill>
                  <a:schemeClr val="dk2"/>
                </a:solidFill>
              </a:defRPr>
            </a:lvl7pPr>
            <a:lvl8pPr indent="-317500" lvl="7" marL="3657600" rtl="0">
              <a:spcBef>
                <a:spcPts val="1600"/>
              </a:spcBef>
              <a:spcAft>
                <a:spcPts val="0"/>
              </a:spcAft>
              <a:buClr>
                <a:schemeClr val="dk2"/>
              </a:buClr>
              <a:buSzPts val="1400"/>
              <a:buChar char="○"/>
              <a:defRPr>
                <a:solidFill>
                  <a:schemeClr val="dk2"/>
                </a:solidFill>
              </a:defRPr>
            </a:lvl8pPr>
            <a:lvl9pPr indent="-317500" lvl="8" marL="4114800" rtl="0">
              <a:spcBef>
                <a:spcPts val="1600"/>
              </a:spcBef>
              <a:spcAft>
                <a:spcPts val="1600"/>
              </a:spcAft>
              <a:buClr>
                <a:schemeClr val="dk2"/>
              </a:buClr>
              <a:buSzPts val="1400"/>
              <a:buChar char="■"/>
              <a:defRPr>
                <a:solidFill>
                  <a:schemeClr val="dk2"/>
                </a:solidFill>
              </a:defRPr>
            </a:lvl9pPr>
          </a:lstStyle>
          <a:p/>
        </p:txBody>
      </p:sp>
      <p:sp>
        <p:nvSpPr>
          <p:cNvPr id="73" name="Google Shape;73;p13"/>
          <p:cNvSpPr/>
          <p:nvPr/>
        </p:nvSpPr>
        <p:spPr>
          <a:xfrm>
            <a:off x="402775" y="315466"/>
            <a:ext cx="8338425" cy="695500"/>
          </a:xfrm>
          <a:prstGeom prst="flowChartProcess">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13"/>
          <p:cNvSpPr txBox="1"/>
          <p:nvPr>
            <p:ph type="ctrTitle"/>
          </p:nvPr>
        </p:nvSpPr>
        <p:spPr>
          <a:xfrm>
            <a:off x="2101161" y="359450"/>
            <a:ext cx="6322800" cy="577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b="0" sz="3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ext">
  <p:cSld name="MAIN_POINT_1">
    <p:spTree>
      <p:nvGrpSpPr>
        <p:cNvPr id="75" name="Shape 75"/>
        <p:cNvGrpSpPr/>
        <p:nvPr/>
      </p:nvGrpSpPr>
      <p:grpSpPr>
        <a:xfrm>
          <a:off x="0" y="0"/>
          <a:ext cx="0" cy="0"/>
          <a:chOff x="0" y="0"/>
          <a:chExt cx="0" cy="0"/>
        </a:xfrm>
      </p:grpSpPr>
      <p:sp>
        <p:nvSpPr>
          <p:cNvPr id="76" name="Google Shape;76;p14"/>
          <p:cNvSpPr txBox="1"/>
          <p:nvPr>
            <p:ph type="title"/>
          </p:nvPr>
        </p:nvSpPr>
        <p:spPr>
          <a:xfrm>
            <a:off x="3484000" y="1313100"/>
            <a:ext cx="4938900" cy="2517300"/>
          </a:xfrm>
          <a:prstGeom prst="rect">
            <a:avLst/>
          </a:prstGeom>
        </p:spPr>
        <p:txBody>
          <a:bodyPr anchorCtr="0" anchor="ctr" bIns="91425" lIns="91425" spcFirstLastPara="1" rIns="91425" wrap="square" tIns="91425">
            <a:noAutofit/>
          </a:bodyPr>
          <a:lstStyle>
            <a:lvl1pPr lvl="0" rtl="0" algn="r">
              <a:spcBef>
                <a:spcPts val="0"/>
              </a:spcBef>
              <a:spcAft>
                <a:spcPts val="0"/>
              </a:spcAft>
              <a:buClr>
                <a:schemeClr val="accent3"/>
              </a:buClr>
              <a:buSzPts val="4800"/>
              <a:buNone/>
              <a:defRPr b="0" sz="6000">
                <a:solidFill>
                  <a:schemeClr val="dk2"/>
                </a:solidFill>
              </a:defRPr>
            </a:lvl1pPr>
            <a:lvl2pPr lvl="1" rtl="0">
              <a:spcBef>
                <a:spcPts val="0"/>
              </a:spcBef>
              <a:spcAft>
                <a:spcPts val="0"/>
              </a:spcAft>
              <a:buClr>
                <a:schemeClr val="accent3"/>
              </a:buClr>
              <a:buSzPts val="4800"/>
              <a:buNone/>
              <a:defRPr sz="4800">
                <a:solidFill>
                  <a:schemeClr val="accent3"/>
                </a:solidFill>
              </a:defRPr>
            </a:lvl2pPr>
            <a:lvl3pPr lvl="2" rtl="0">
              <a:spcBef>
                <a:spcPts val="0"/>
              </a:spcBef>
              <a:spcAft>
                <a:spcPts val="0"/>
              </a:spcAft>
              <a:buClr>
                <a:schemeClr val="accent3"/>
              </a:buClr>
              <a:buSzPts val="4800"/>
              <a:buNone/>
              <a:defRPr sz="4800">
                <a:solidFill>
                  <a:schemeClr val="accent3"/>
                </a:solidFill>
              </a:defRPr>
            </a:lvl3pPr>
            <a:lvl4pPr lvl="3" rtl="0">
              <a:spcBef>
                <a:spcPts val="0"/>
              </a:spcBef>
              <a:spcAft>
                <a:spcPts val="0"/>
              </a:spcAft>
              <a:buClr>
                <a:schemeClr val="accent3"/>
              </a:buClr>
              <a:buSzPts val="4800"/>
              <a:buNone/>
              <a:defRPr sz="4800">
                <a:solidFill>
                  <a:schemeClr val="accent3"/>
                </a:solidFill>
              </a:defRPr>
            </a:lvl4pPr>
            <a:lvl5pPr lvl="4" rtl="0">
              <a:spcBef>
                <a:spcPts val="0"/>
              </a:spcBef>
              <a:spcAft>
                <a:spcPts val="0"/>
              </a:spcAft>
              <a:buClr>
                <a:schemeClr val="accent3"/>
              </a:buClr>
              <a:buSzPts val="4800"/>
              <a:buNone/>
              <a:defRPr sz="4800">
                <a:solidFill>
                  <a:schemeClr val="accent3"/>
                </a:solidFill>
              </a:defRPr>
            </a:lvl5pPr>
            <a:lvl6pPr lvl="5" rtl="0">
              <a:spcBef>
                <a:spcPts val="0"/>
              </a:spcBef>
              <a:spcAft>
                <a:spcPts val="0"/>
              </a:spcAft>
              <a:buClr>
                <a:schemeClr val="accent3"/>
              </a:buClr>
              <a:buSzPts val="4800"/>
              <a:buNone/>
              <a:defRPr sz="4800">
                <a:solidFill>
                  <a:schemeClr val="accent3"/>
                </a:solidFill>
              </a:defRPr>
            </a:lvl6pPr>
            <a:lvl7pPr lvl="6" rtl="0">
              <a:spcBef>
                <a:spcPts val="0"/>
              </a:spcBef>
              <a:spcAft>
                <a:spcPts val="0"/>
              </a:spcAft>
              <a:buClr>
                <a:schemeClr val="accent3"/>
              </a:buClr>
              <a:buSzPts val="4800"/>
              <a:buNone/>
              <a:defRPr sz="4800">
                <a:solidFill>
                  <a:schemeClr val="accent3"/>
                </a:solidFill>
              </a:defRPr>
            </a:lvl7pPr>
            <a:lvl8pPr lvl="7" rtl="0">
              <a:spcBef>
                <a:spcPts val="0"/>
              </a:spcBef>
              <a:spcAft>
                <a:spcPts val="0"/>
              </a:spcAft>
              <a:buClr>
                <a:schemeClr val="accent3"/>
              </a:buClr>
              <a:buSzPts val="4800"/>
              <a:buNone/>
              <a:defRPr sz="4800">
                <a:solidFill>
                  <a:schemeClr val="accent3"/>
                </a:solidFill>
              </a:defRPr>
            </a:lvl8pPr>
            <a:lvl9pPr lvl="8" rtl="0">
              <a:spcBef>
                <a:spcPts val="0"/>
              </a:spcBef>
              <a:spcAft>
                <a:spcPts val="0"/>
              </a:spcAft>
              <a:buClr>
                <a:schemeClr val="accent3"/>
              </a:buClr>
              <a:buSzPts val="4800"/>
              <a:buNone/>
              <a:defRPr sz="4800">
                <a:solidFill>
                  <a:schemeClr val="accent3"/>
                </a:solidFill>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numbers">
  <p:cSld name="CUSTOM_8_1">
    <p:spTree>
      <p:nvGrpSpPr>
        <p:cNvPr id="77" name="Shape 77"/>
        <p:cNvGrpSpPr/>
        <p:nvPr/>
      </p:nvGrpSpPr>
      <p:grpSpPr>
        <a:xfrm>
          <a:off x="0" y="0"/>
          <a:ext cx="0" cy="0"/>
          <a:chOff x="0" y="0"/>
          <a:chExt cx="0" cy="0"/>
        </a:xfrm>
      </p:grpSpPr>
      <p:sp>
        <p:nvSpPr>
          <p:cNvPr id="78" name="Google Shape;78;p15"/>
          <p:cNvSpPr txBox="1"/>
          <p:nvPr>
            <p:ph idx="1" type="subTitle"/>
          </p:nvPr>
        </p:nvSpPr>
        <p:spPr>
          <a:xfrm>
            <a:off x="1328013" y="2699373"/>
            <a:ext cx="1911300" cy="670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1600"/>
              </a:spcBef>
              <a:spcAft>
                <a:spcPts val="0"/>
              </a:spcAft>
              <a:buNone/>
              <a:defRPr sz="1400"/>
            </a:lvl2pPr>
            <a:lvl3pPr lvl="2" rtl="0" algn="ctr">
              <a:lnSpc>
                <a:spcPct val="100000"/>
              </a:lnSpc>
              <a:spcBef>
                <a:spcPts val="1600"/>
              </a:spcBef>
              <a:spcAft>
                <a:spcPts val="0"/>
              </a:spcAft>
              <a:buNone/>
              <a:defRPr sz="1400"/>
            </a:lvl3pPr>
            <a:lvl4pPr lvl="3" rtl="0" algn="ctr">
              <a:lnSpc>
                <a:spcPct val="100000"/>
              </a:lnSpc>
              <a:spcBef>
                <a:spcPts val="1600"/>
              </a:spcBef>
              <a:spcAft>
                <a:spcPts val="0"/>
              </a:spcAft>
              <a:buNone/>
              <a:defRPr sz="1400"/>
            </a:lvl4pPr>
            <a:lvl5pPr lvl="4" rtl="0" algn="ctr">
              <a:lnSpc>
                <a:spcPct val="100000"/>
              </a:lnSpc>
              <a:spcBef>
                <a:spcPts val="1600"/>
              </a:spcBef>
              <a:spcAft>
                <a:spcPts val="0"/>
              </a:spcAft>
              <a:buNone/>
              <a:defRPr sz="1400"/>
            </a:lvl5pPr>
            <a:lvl6pPr lvl="5" rtl="0" algn="ctr">
              <a:lnSpc>
                <a:spcPct val="100000"/>
              </a:lnSpc>
              <a:spcBef>
                <a:spcPts val="1600"/>
              </a:spcBef>
              <a:spcAft>
                <a:spcPts val="0"/>
              </a:spcAft>
              <a:buNone/>
              <a:defRPr sz="1400"/>
            </a:lvl6pPr>
            <a:lvl7pPr lvl="6" rtl="0" algn="ctr">
              <a:lnSpc>
                <a:spcPct val="100000"/>
              </a:lnSpc>
              <a:spcBef>
                <a:spcPts val="1600"/>
              </a:spcBef>
              <a:spcAft>
                <a:spcPts val="0"/>
              </a:spcAft>
              <a:buNone/>
              <a:defRPr sz="1400"/>
            </a:lvl7pPr>
            <a:lvl8pPr lvl="7" rtl="0" algn="ctr">
              <a:lnSpc>
                <a:spcPct val="100000"/>
              </a:lnSpc>
              <a:spcBef>
                <a:spcPts val="1600"/>
              </a:spcBef>
              <a:spcAft>
                <a:spcPts val="0"/>
              </a:spcAft>
              <a:buNone/>
              <a:defRPr sz="1400"/>
            </a:lvl8pPr>
            <a:lvl9pPr lvl="8" rtl="0" algn="ctr">
              <a:lnSpc>
                <a:spcPct val="100000"/>
              </a:lnSpc>
              <a:spcBef>
                <a:spcPts val="1600"/>
              </a:spcBef>
              <a:spcAft>
                <a:spcPts val="1600"/>
              </a:spcAft>
              <a:buNone/>
              <a:defRPr sz="1400"/>
            </a:lvl9pPr>
          </a:lstStyle>
          <a:p/>
        </p:txBody>
      </p:sp>
      <p:sp>
        <p:nvSpPr>
          <p:cNvPr id="79" name="Google Shape;79;p15"/>
          <p:cNvSpPr txBox="1"/>
          <p:nvPr>
            <p:ph idx="2" type="subTitle"/>
          </p:nvPr>
        </p:nvSpPr>
        <p:spPr>
          <a:xfrm>
            <a:off x="3725850" y="1974700"/>
            <a:ext cx="1692300" cy="670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1600"/>
              </a:spcBef>
              <a:spcAft>
                <a:spcPts val="0"/>
              </a:spcAft>
              <a:buNone/>
              <a:defRPr sz="1400"/>
            </a:lvl2pPr>
            <a:lvl3pPr lvl="2" rtl="0" algn="ctr">
              <a:lnSpc>
                <a:spcPct val="100000"/>
              </a:lnSpc>
              <a:spcBef>
                <a:spcPts val="1600"/>
              </a:spcBef>
              <a:spcAft>
                <a:spcPts val="0"/>
              </a:spcAft>
              <a:buNone/>
              <a:defRPr sz="1400"/>
            </a:lvl3pPr>
            <a:lvl4pPr lvl="3" rtl="0" algn="ctr">
              <a:lnSpc>
                <a:spcPct val="100000"/>
              </a:lnSpc>
              <a:spcBef>
                <a:spcPts val="1600"/>
              </a:spcBef>
              <a:spcAft>
                <a:spcPts val="0"/>
              </a:spcAft>
              <a:buNone/>
              <a:defRPr sz="1400"/>
            </a:lvl4pPr>
            <a:lvl5pPr lvl="4" rtl="0" algn="ctr">
              <a:lnSpc>
                <a:spcPct val="100000"/>
              </a:lnSpc>
              <a:spcBef>
                <a:spcPts val="1600"/>
              </a:spcBef>
              <a:spcAft>
                <a:spcPts val="0"/>
              </a:spcAft>
              <a:buNone/>
              <a:defRPr sz="1400"/>
            </a:lvl5pPr>
            <a:lvl6pPr lvl="5" rtl="0" algn="ctr">
              <a:lnSpc>
                <a:spcPct val="100000"/>
              </a:lnSpc>
              <a:spcBef>
                <a:spcPts val="1600"/>
              </a:spcBef>
              <a:spcAft>
                <a:spcPts val="0"/>
              </a:spcAft>
              <a:buNone/>
              <a:defRPr sz="1400"/>
            </a:lvl6pPr>
            <a:lvl7pPr lvl="6" rtl="0" algn="ctr">
              <a:lnSpc>
                <a:spcPct val="100000"/>
              </a:lnSpc>
              <a:spcBef>
                <a:spcPts val="1600"/>
              </a:spcBef>
              <a:spcAft>
                <a:spcPts val="0"/>
              </a:spcAft>
              <a:buNone/>
              <a:defRPr sz="1400"/>
            </a:lvl7pPr>
            <a:lvl8pPr lvl="7" rtl="0" algn="ctr">
              <a:lnSpc>
                <a:spcPct val="100000"/>
              </a:lnSpc>
              <a:spcBef>
                <a:spcPts val="1600"/>
              </a:spcBef>
              <a:spcAft>
                <a:spcPts val="0"/>
              </a:spcAft>
              <a:buNone/>
              <a:defRPr sz="1400"/>
            </a:lvl8pPr>
            <a:lvl9pPr lvl="8" rtl="0" algn="ctr">
              <a:lnSpc>
                <a:spcPct val="100000"/>
              </a:lnSpc>
              <a:spcBef>
                <a:spcPts val="1600"/>
              </a:spcBef>
              <a:spcAft>
                <a:spcPts val="1600"/>
              </a:spcAft>
              <a:buNone/>
              <a:defRPr sz="1400"/>
            </a:lvl9pPr>
          </a:lstStyle>
          <a:p/>
        </p:txBody>
      </p:sp>
      <p:sp>
        <p:nvSpPr>
          <p:cNvPr id="80" name="Google Shape;80;p15"/>
          <p:cNvSpPr txBox="1"/>
          <p:nvPr>
            <p:ph hasCustomPrompt="1" type="title"/>
          </p:nvPr>
        </p:nvSpPr>
        <p:spPr>
          <a:xfrm>
            <a:off x="1204338" y="2113638"/>
            <a:ext cx="2158500" cy="69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4800">
                <a:solidFill>
                  <a:schemeClr val="lt2"/>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81" name="Google Shape;81;p15"/>
          <p:cNvSpPr txBox="1"/>
          <p:nvPr>
            <p:ph hasCustomPrompt="1" idx="3" type="title"/>
          </p:nvPr>
        </p:nvSpPr>
        <p:spPr>
          <a:xfrm>
            <a:off x="3492750" y="1415850"/>
            <a:ext cx="2158500" cy="69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4800">
                <a:solidFill>
                  <a:schemeClr val="lt2"/>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82" name="Google Shape;82;p15"/>
          <p:cNvSpPr/>
          <p:nvPr/>
        </p:nvSpPr>
        <p:spPr>
          <a:xfrm>
            <a:off x="402775" y="315466"/>
            <a:ext cx="8338425" cy="695500"/>
          </a:xfrm>
          <a:prstGeom prst="flowChartProcess">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15"/>
          <p:cNvSpPr txBox="1"/>
          <p:nvPr>
            <p:ph idx="4" type="ctrTitle"/>
          </p:nvPr>
        </p:nvSpPr>
        <p:spPr>
          <a:xfrm>
            <a:off x="2101161" y="359450"/>
            <a:ext cx="6322800" cy="577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b="0" sz="3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84" name="Google Shape;84;p15"/>
          <p:cNvSpPr txBox="1"/>
          <p:nvPr>
            <p:ph idx="5" type="subTitle"/>
          </p:nvPr>
        </p:nvSpPr>
        <p:spPr>
          <a:xfrm>
            <a:off x="5904736" y="2672499"/>
            <a:ext cx="1911300" cy="670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lvl1pPr>
            <a:lvl2pPr lvl="1" rtl="0" algn="ctr">
              <a:lnSpc>
                <a:spcPct val="100000"/>
              </a:lnSpc>
              <a:spcBef>
                <a:spcPts val="1600"/>
              </a:spcBef>
              <a:spcAft>
                <a:spcPts val="0"/>
              </a:spcAft>
              <a:buNone/>
              <a:defRPr sz="1400"/>
            </a:lvl2pPr>
            <a:lvl3pPr lvl="2" rtl="0" algn="ctr">
              <a:lnSpc>
                <a:spcPct val="100000"/>
              </a:lnSpc>
              <a:spcBef>
                <a:spcPts val="1600"/>
              </a:spcBef>
              <a:spcAft>
                <a:spcPts val="0"/>
              </a:spcAft>
              <a:buNone/>
              <a:defRPr sz="1400"/>
            </a:lvl3pPr>
            <a:lvl4pPr lvl="3" rtl="0" algn="ctr">
              <a:lnSpc>
                <a:spcPct val="100000"/>
              </a:lnSpc>
              <a:spcBef>
                <a:spcPts val="1600"/>
              </a:spcBef>
              <a:spcAft>
                <a:spcPts val="0"/>
              </a:spcAft>
              <a:buNone/>
              <a:defRPr sz="1400"/>
            </a:lvl4pPr>
            <a:lvl5pPr lvl="4" rtl="0" algn="ctr">
              <a:lnSpc>
                <a:spcPct val="100000"/>
              </a:lnSpc>
              <a:spcBef>
                <a:spcPts val="1600"/>
              </a:spcBef>
              <a:spcAft>
                <a:spcPts val="0"/>
              </a:spcAft>
              <a:buNone/>
              <a:defRPr sz="1400"/>
            </a:lvl5pPr>
            <a:lvl6pPr lvl="5" rtl="0" algn="ctr">
              <a:lnSpc>
                <a:spcPct val="100000"/>
              </a:lnSpc>
              <a:spcBef>
                <a:spcPts val="1600"/>
              </a:spcBef>
              <a:spcAft>
                <a:spcPts val="0"/>
              </a:spcAft>
              <a:buNone/>
              <a:defRPr sz="1400"/>
            </a:lvl6pPr>
            <a:lvl7pPr lvl="6" rtl="0" algn="ctr">
              <a:lnSpc>
                <a:spcPct val="100000"/>
              </a:lnSpc>
              <a:spcBef>
                <a:spcPts val="1600"/>
              </a:spcBef>
              <a:spcAft>
                <a:spcPts val="0"/>
              </a:spcAft>
              <a:buNone/>
              <a:defRPr sz="1400"/>
            </a:lvl7pPr>
            <a:lvl8pPr lvl="7" rtl="0" algn="ctr">
              <a:lnSpc>
                <a:spcPct val="100000"/>
              </a:lnSpc>
              <a:spcBef>
                <a:spcPts val="1600"/>
              </a:spcBef>
              <a:spcAft>
                <a:spcPts val="0"/>
              </a:spcAft>
              <a:buNone/>
              <a:defRPr sz="1400"/>
            </a:lvl8pPr>
            <a:lvl9pPr lvl="8" rtl="0" algn="ctr">
              <a:lnSpc>
                <a:spcPct val="100000"/>
              </a:lnSpc>
              <a:spcBef>
                <a:spcPts val="1600"/>
              </a:spcBef>
              <a:spcAft>
                <a:spcPts val="1600"/>
              </a:spcAft>
              <a:buNone/>
              <a:defRPr sz="1400"/>
            </a:lvl9pPr>
          </a:lstStyle>
          <a:p/>
        </p:txBody>
      </p:sp>
      <p:sp>
        <p:nvSpPr>
          <p:cNvPr id="85" name="Google Shape;85;p15"/>
          <p:cNvSpPr txBox="1"/>
          <p:nvPr>
            <p:ph hasCustomPrompt="1" idx="6" type="title"/>
          </p:nvPr>
        </p:nvSpPr>
        <p:spPr>
          <a:xfrm>
            <a:off x="5781150" y="2113638"/>
            <a:ext cx="2158500" cy="6978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600"/>
              <a:buNone/>
              <a:defRPr sz="4800">
                <a:solidFill>
                  <a:schemeClr val="lt2"/>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spTree>
      <p:nvGrpSpPr>
        <p:cNvPr id="86" name="Shape 86"/>
        <p:cNvGrpSpPr/>
        <p:nvPr/>
      </p:nvGrpSpPr>
      <p:grpSpPr>
        <a:xfrm>
          <a:off x="0" y="0"/>
          <a:ext cx="0" cy="0"/>
          <a:chOff x="0" y="0"/>
          <a:chExt cx="0" cy="0"/>
        </a:xfrm>
      </p:grpSpPr>
      <p:sp>
        <p:nvSpPr>
          <p:cNvPr id="87" name="Google Shape;87;p16"/>
          <p:cNvSpPr/>
          <p:nvPr/>
        </p:nvSpPr>
        <p:spPr>
          <a:xfrm>
            <a:off x="402775" y="315466"/>
            <a:ext cx="8338425" cy="695500"/>
          </a:xfrm>
          <a:prstGeom prst="flowChartProcess">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16"/>
          <p:cNvSpPr txBox="1"/>
          <p:nvPr>
            <p:ph type="ctrTitle"/>
          </p:nvPr>
        </p:nvSpPr>
        <p:spPr>
          <a:xfrm>
            <a:off x="2101111" y="359450"/>
            <a:ext cx="6322800" cy="577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b="0" sz="3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89" name="Google Shape;89;p16"/>
          <p:cNvSpPr txBox="1"/>
          <p:nvPr>
            <p:ph idx="1" type="subTitle"/>
          </p:nvPr>
        </p:nvSpPr>
        <p:spPr>
          <a:xfrm>
            <a:off x="720000" y="1433050"/>
            <a:ext cx="3382800" cy="523200"/>
          </a:xfrm>
          <a:prstGeom prst="rect">
            <a:avLst/>
          </a:prstGeom>
          <a:solidFill>
            <a:schemeClr val="accent4"/>
          </a:solidFill>
        </p:spPr>
        <p:txBody>
          <a:bodyPr anchorCtr="0" anchor="t" bIns="91425" lIns="91425" spcFirstLastPara="1" rIns="91425" wrap="square" tIns="91425">
            <a:noAutofit/>
          </a:bodyPr>
          <a:lstStyle>
            <a:lvl1pPr lvl="0" rtl="0" algn="ctr">
              <a:lnSpc>
                <a:spcPct val="100000"/>
              </a:lnSpc>
              <a:spcBef>
                <a:spcPts val="0"/>
              </a:spcBef>
              <a:spcAft>
                <a:spcPts val="0"/>
              </a:spcAft>
              <a:buNone/>
              <a:defRPr sz="3000">
                <a:solidFill>
                  <a:srgbClr val="3F214A"/>
                </a:solidFill>
                <a:latin typeface="Bahiana"/>
                <a:ea typeface="Bahiana"/>
                <a:cs typeface="Bahiana"/>
                <a:sym typeface="Bahiana"/>
              </a:defRPr>
            </a:lvl1pPr>
            <a:lvl2pPr lvl="1" rtl="0" algn="ctr">
              <a:lnSpc>
                <a:spcPct val="100000"/>
              </a:lnSpc>
              <a:spcBef>
                <a:spcPts val="1600"/>
              </a:spcBef>
              <a:spcAft>
                <a:spcPts val="0"/>
              </a:spcAft>
              <a:buNone/>
              <a:defRPr sz="3000">
                <a:solidFill>
                  <a:srgbClr val="3F214A"/>
                </a:solidFill>
                <a:latin typeface="Bahiana"/>
                <a:ea typeface="Bahiana"/>
                <a:cs typeface="Bahiana"/>
                <a:sym typeface="Bahiana"/>
              </a:defRPr>
            </a:lvl2pPr>
            <a:lvl3pPr lvl="2" rtl="0" algn="ctr">
              <a:lnSpc>
                <a:spcPct val="100000"/>
              </a:lnSpc>
              <a:spcBef>
                <a:spcPts val="1600"/>
              </a:spcBef>
              <a:spcAft>
                <a:spcPts val="0"/>
              </a:spcAft>
              <a:buNone/>
              <a:defRPr sz="3000">
                <a:solidFill>
                  <a:srgbClr val="3F214A"/>
                </a:solidFill>
                <a:latin typeface="Bahiana"/>
                <a:ea typeface="Bahiana"/>
                <a:cs typeface="Bahiana"/>
                <a:sym typeface="Bahiana"/>
              </a:defRPr>
            </a:lvl3pPr>
            <a:lvl4pPr lvl="3" rtl="0" algn="ctr">
              <a:lnSpc>
                <a:spcPct val="100000"/>
              </a:lnSpc>
              <a:spcBef>
                <a:spcPts val="1600"/>
              </a:spcBef>
              <a:spcAft>
                <a:spcPts val="0"/>
              </a:spcAft>
              <a:buNone/>
              <a:defRPr sz="3000">
                <a:solidFill>
                  <a:srgbClr val="3F214A"/>
                </a:solidFill>
                <a:latin typeface="Bahiana"/>
                <a:ea typeface="Bahiana"/>
                <a:cs typeface="Bahiana"/>
                <a:sym typeface="Bahiana"/>
              </a:defRPr>
            </a:lvl4pPr>
            <a:lvl5pPr lvl="4" rtl="0" algn="ctr">
              <a:lnSpc>
                <a:spcPct val="100000"/>
              </a:lnSpc>
              <a:spcBef>
                <a:spcPts val="1600"/>
              </a:spcBef>
              <a:spcAft>
                <a:spcPts val="0"/>
              </a:spcAft>
              <a:buNone/>
              <a:defRPr sz="3000">
                <a:solidFill>
                  <a:srgbClr val="3F214A"/>
                </a:solidFill>
                <a:latin typeface="Bahiana"/>
                <a:ea typeface="Bahiana"/>
                <a:cs typeface="Bahiana"/>
                <a:sym typeface="Bahiana"/>
              </a:defRPr>
            </a:lvl5pPr>
            <a:lvl6pPr lvl="5" rtl="0" algn="ctr">
              <a:lnSpc>
                <a:spcPct val="100000"/>
              </a:lnSpc>
              <a:spcBef>
                <a:spcPts val="1600"/>
              </a:spcBef>
              <a:spcAft>
                <a:spcPts val="0"/>
              </a:spcAft>
              <a:buNone/>
              <a:defRPr sz="3000">
                <a:solidFill>
                  <a:srgbClr val="3F214A"/>
                </a:solidFill>
                <a:latin typeface="Bahiana"/>
                <a:ea typeface="Bahiana"/>
                <a:cs typeface="Bahiana"/>
                <a:sym typeface="Bahiana"/>
              </a:defRPr>
            </a:lvl6pPr>
            <a:lvl7pPr lvl="6" rtl="0" algn="ctr">
              <a:lnSpc>
                <a:spcPct val="100000"/>
              </a:lnSpc>
              <a:spcBef>
                <a:spcPts val="1600"/>
              </a:spcBef>
              <a:spcAft>
                <a:spcPts val="0"/>
              </a:spcAft>
              <a:buNone/>
              <a:defRPr sz="3000">
                <a:solidFill>
                  <a:srgbClr val="3F214A"/>
                </a:solidFill>
                <a:latin typeface="Bahiana"/>
                <a:ea typeface="Bahiana"/>
                <a:cs typeface="Bahiana"/>
                <a:sym typeface="Bahiana"/>
              </a:defRPr>
            </a:lvl7pPr>
            <a:lvl8pPr lvl="7" rtl="0" algn="ctr">
              <a:lnSpc>
                <a:spcPct val="100000"/>
              </a:lnSpc>
              <a:spcBef>
                <a:spcPts val="1600"/>
              </a:spcBef>
              <a:spcAft>
                <a:spcPts val="0"/>
              </a:spcAft>
              <a:buNone/>
              <a:defRPr sz="3000">
                <a:solidFill>
                  <a:srgbClr val="3F214A"/>
                </a:solidFill>
                <a:latin typeface="Bahiana"/>
                <a:ea typeface="Bahiana"/>
                <a:cs typeface="Bahiana"/>
                <a:sym typeface="Bahiana"/>
              </a:defRPr>
            </a:lvl8pPr>
            <a:lvl9pPr lvl="8" rtl="0" algn="ctr">
              <a:lnSpc>
                <a:spcPct val="100000"/>
              </a:lnSpc>
              <a:spcBef>
                <a:spcPts val="1600"/>
              </a:spcBef>
              <a:spcAft>
                <a:spcPts val="1600"/>
              </a:spcAft>
              <a:buNone/>
              <a:defRPr sz="3000">
                <a:solidFill>
                  <a:srgbClr val="3F214A"/>
                </a:solidFill>
                <a:latin typeface="Bahiana"/>
                <a:ea typeface="Bahiana"/>
                <a:cs typeface="Bahiana"/>
                <a:sym typeface="Bahiana"/>
              </a:defRPr>
            </a:lvl9pPr>
          </a:lstStyle>
          <a:p/>
        </p:txBody>
      </p:sp>
      <p:sp>
        <p:nvSpPr>
          <p:cNvPr id="90" name="Google Shape;90;p16"/>
          <p:cNvSpPr txBox="1"/>
          <p:nvPr>
            <p:ph idx="2" type="subTitle"/>
          </p:nvPr>
        </p:nvSpPr>
        <p:spPr>
          <a:xfrm>
            <a:off x="5041150" y="1433050"/>
            <a:ext cx="3382800" cy="523200"/>
          </a:xfrm>
          <a:prstGeom prst="rect">
            <a:avLst/>
          </a:prstGeom>
          <a:solidFill>
            <a:schemeClr val="accent4"/>
          </a:solidFill>
        </p:spPr>
        <p:txBody>
          <a:bodyPr anchorCtr="0" anchor="t" bIns="91425" lIns="91425" spcFirstLastPara="1" rIns="91425" wrap="square" tIns="91425">
            <a:noAutofit/>
          </a:bodyPr>
          <a:lstStyle>
            <a:lvl1pPr lvl="0" rtl="0" algn="ctr">
              <a:lnSpc>
                <a:spcPct val="100000"/>
              </a:lnSpc>
              <a:spcBef>
                <a:spcPts val="0"/>
              </a:spcBef>
              <a:spcAft>
                <a:spcPts val="0"/>
              </a:spcAft>
              <a:buNone/>
              <a:defRPr sz="3000">
                <a:solidFill>
                  <a:srgbClr val="3F214A"/>
                </a:solidFill>
                <a:latin typeface="Bahiana"/>
                <a:ea typeface="Bahiana"/>
                <a:cs typeface="Bahiana"/>
                <a:sym typeface="Bahiana"/>
              </a:defRPr>
            </a:lvl1pPr>
            <a:lvl2pPr lvl="1" rtl="0" algn="ctr">
              <a:lnSpc>
                <a:spcPct val="100000"/>
              </a:lnSpc>
              <a:spcBef>
                <a:spcPts val="1600"/>
              </a:spcBef>
              <a:spcAft>
                <a:spcPts val="0"/>
              </a:spcAft>
              <a:buNone/>
              <a:defRPr sz="3000">
                <a:solidFill>
                  <a:srgbClr val="3F214A"/>
                </a:solidFill>
                <a:latin typeface="Bahiana"/>
                <a:ea typeface="Bahiana"/>
                <a:cs typeface="Bahiana"/>
                <a:sym typeface="Bahiana"/>
              </a:defRPr>
            </a:lvl2pPr>
            <a:lvl3pPr lvl="2" rtl="0" algn="ctr">
              <a:lnSpc>
                <a:spcPct val="100000"/>
              </a:lnSpc>
              <a:spcBef>
                <a:spcPts val="1600"/>
              </a:spcBef>
              <a:spcAft>
                <a:spcPts val="0"/>
              </a:spcAft>
              <a:buNone/>
              <a:defRPr sz="3000">
                <a:solidFill>
                  <a:srgbClr val="3F214A"/>
                </a:solidFill>
                <a:latin typeface="Bahiana"/>
                <a:ea typeface="Bahiana"/>
                <a:cs typeface="Bahiana"/>
                <a:sym typeface="Bahiana"/>
              </a:defRPr>
            </a:lvl3pPr>
            <a:lvl4pPr lvl="3" rtl="0" algn="ctr">
              <a:lnSpc>
                <a:spcPct val="100000"/>
              </a:lnSpc>
              <a:spcBef>
                <a:spcPts val="1600"/>
              </a:spcBef>
              <a:spcAft>
                <a:spcPts val="0"/>
              </a:spcAft>
              <a:buNone/>
              <a:defRPr sz="3000">
                <a:solidFill>
                  <a:srgbClr val="3F214A"/>
                </a:solidFill>
                <a:latin typeface="Bahiana"/>
                <a:ea typeface="Bahiana"/>
                <a:cs typeface="Bahiana"/>
                <a:sym typeface="Bahiana"/>
              </a:defRPr>
            </a:lvl4pPr>
            <a:lvl5pPr lvl="4" rtl="0" algn="ctr">
              <a:lnSpc>
                <a:spcPct val="100000"/>
              </a:lnSpc>
              <a:spcBef>
                <a:spcPts val="1600"/>
              </a:spcBef>
              <a:spcAft>
                <a:spcPts val="0"/>
              </a:spcAft>
              <a:buNone/>
              <a:defRPr sz="3000">
                <a:solidFill>
                  <a:srgbClr val="3F214A"/>
                </a:solidFill>
                <a:latin typeface="Bahiana"/>
                <a:ea typeface="Bahiana"/>
                <a:cs typeface="Bahiana"/>
                <a:sym typeface="Bahiana"/>
              </a:defRPr>
            </a:lvl5pPr>
            <a:lvl6pPr lvl="5" rtl="0" algn="ctr">
              <a:lnSpc>
                <a:spcPct val="100000"/>
              </a:lnSpc>
              <a:spcBef>
                <a:spcPts val="1600"/>
              </a:spcBef>
              <a:spcAft>
                <a:spcPts val="0"/>
              </a:spcAft>
              <a:buNone/>
              <a:defRPr sz="3000">
                <a:solidFill>
                  <a:srgbClr val="3F214A"/>
                </a:solidFill>
                <a:latin typeface="Bahiana"/>
                <a:ea typeface="Bahiana"/>
                <a:cs typeface="Bahiana"/>
                <a:sym typeface="Bahiana"/>
              </a:defRPr>
            </a:lvl6pPr>
            <a:lvl7pPr lvl="6" rtl="0" algn="ctr">
              <a:lnSpc>
                <a:spcPct val="100000"/>
              </a:lnSpc>
              <a:spcBef>
                <a:spcPts val="1600"/>
              </a:spcBef>
              <a:spcAft>
                <a:spcPts val="0"/>
              </a:spcAft>
              <a:buNone/>
              <a:defRPr sz="3000">
                <a:solidFill>
                  <a:srgbClr val="3F214A"/>
                </a:solidFill>
                <a:latin typeface="Bahiana"/>
                <a:ea typeface="Bahiana"/>
                <a:cs typeface="Bahiana"/>
                <a:sym typeface="Bahiana"/>
              </a:defRPr>
            </a:lvl7pPr>
            <a:lvl8pPr lvl="7" rtl="0" algn="ctr">
              <a:lnSpc>
                <a:spcPct val="100000"/>
              </a:lnSpc>
              <a:spcBef>
                <a:spcPts val="1600"/>
              </a:spcBef>
              <a:spcAft>
                <a:spcPts val="0"/>
              </a:spcAft>
              <a:buNone/>
              <a:defRPr sz="3000">
                <a:solidFill>
                  <a:srgbClr val="3F214A"/>
                </a:solidFill>
                <a:latin typeface="Bahiana"/>
                <a:ea typeface="Bahiana"/>
                <a:cs typeface="Bahiana"/>
                <a:sym typeface="Bahiana"/>
              </a:defRPr>
            </a:lvl8pPr>
            <a:lvl9pPr lvl="8" rtl="0" algn="ctr">
              <a:lnSpc>
                <a:spcPct val="100000"/>
              </a:lnSpc>
              <a:spcBef>
                <a:spcPts val="1600"/>
              </a:spcBef>
              <a:spcAft>
                <a:spcPts val="1600"/>
              </a:spcAft>
              <a:buNone/>
              <a:defRPr sz="3000">
                <a:solidFill>
                  <a:srgbClr val="3F214A"/>
                </a:solidFill>
                <a:latin typeface="Bahiana"/>
                <a:ea typeface="Bahiana"/>
                <a:cs typeface="Bahiana"/>
                <a:sym typeface="Bahiana"/>
              </a:defRPr>
            </a:lvl9pPr>
          </a:lstStyle>
          <a:p/>
        </p:txBody>
      </p:sp>
      <p:sp>
        <p:nvSpPr>
          <p:cNvPr id="91" name="Google Shape;91;p16"/>
          <p:cNvSpPr txBox="1"/>
          <p:nvPr>
            <p:ph idx="3" type="subTitle"/>
          </p:nvPr>
        </p:nvSpPr>
        <p:spPr>
          <a:xfrm>
            <a:off x="720050" y="2116650"/>
            <a:ext cx="33828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chemeClr val="lt2"/>
                </a:solidFill>
              </a:defRPr>
            </a:lvl1pPr>
            <a:lvl2pPr lvl="1" rtl="0" algn="ctr">
              <a:lnSpc>
                <a:spcPct val="100000"/>
              </a:lnSpc>
              <a:spcBef>
                <a:spcPts val="1600"/>
              </a:spcBef>
              <a:spcAft>
                <a:spcPts val="0"/>
              </a:spcAft>
              <a:buNone/>
              <a:defRPr sz="1400">
                <a:solidFill>
                  <a:schemeClr val="lt2"/>
                </a:solidFill>
              </a:defRPr>
            </a:lvl2pPr>
            <a:lvl3pPr lvl="2" rtl="0" algn="ctr">
              <a:lnSpc>
                <a:spcPct val="100000"/>
              </a:lnSpc>
              <a:spcBef>
                <a:spcPts val="1600"/>
              </a:spcBef>
              <a:spcAft>
                <a:spcPts val="0"/>
              </a:spcAft>
              <a:buNone/>
              <a:defRPr sz="1400">
                <a:solidFill>
                  <a:schemeClr val="lt2"/>
                </a:solidFill>
              </a:defRPr>
            </a:lvl3pPr>
            <a:lvl4pPr lvl="3" rtl="0" algn="ctr">
              <a:lnSpc>
                <a:spcPct val="100000"/>
              </a:lnSpc>
              <a:spcBef>
                <a:spcPts val="1600"/>
              </a:spcBef>
              <a:spcAft>
                <a:spcPts val="0"/>
              </a:spcAft>
              <a:buNone/>
              <a:defRPr sz="1400">
                <a:solidFill>
                  <a:schemeClr val="lt2"/>
                </a:solidFill>
              </a:defRPr>
            </a:lvl4pPr>
            <a:lvl5pPr lvl="4" rtl="0" algn="ctr">
              <a:lnSpc>
                <a:spcPct val="100000"/>
              </a:lnSpc>
              <a:spcBef>
                <a:spcPts val="1600"/>
              </a:spcBef>
              <a:spcAft>
                <a:spcPts val="0"/>
              </a:spcAft>
              <a:buNone/>
              <a:defRPr sz="1400">
                <a:solidFill>
                  <a:schemeClr val="lt2"/>
                </a:solidFill>
              </a:defRPr>
            </a:lvl5pPr>
            <a:lvl6pPr lvl="5" rtl="0" algn="ctr">
              <a:lnSpc>
                <a:spcPct val="100000"/>
              </a:lnSpc>
              <a:spcBef>
                <a:spcPts val="1600"/>
              </a:spcBef>
              <a:spcAft>
                <a:spcPts val="0"/>
              </a:spcAft>
              <a:buNone/>
              <a:defRPr sz="1400">
                <a:solidFill>
                  <a:schemeClr val="lt2"/>
                </a:solidFill>
              </a:defRPr>
            </a:lvl6pPr>
            <a:lvl7pPr lvl="6" rtl="0" algn="ctr">
              <a:lnSpc>
                <a:spcPct val="100000"/>
              </a:lnSpc>
              <a:spcBef>
                <a:spcPts val="1600"/>
              </a:spcBef>
              <a:spcAft>
                <a:spcPts val="0"/>
              </a:spcAft>
              <a:buNone/>
              <a:defRPr sz="1400">
                <a:solidFill>
                  <a:schemeClr val="lt2"/>
                </a:solidFill>
              </a:defRPr>
            </a:lvl7pPr>
            <a:lvl8pPr lvl="7" rtl="0" algn="ctr">
              <a:lnSpc>
                <a:spcPct val="100000"/>
              </a:lnSpc>
              <a:spcBef>
                <a:spcPts val="1600"/>
              </a:spcBef>
              <a:spcAft>
                <a:spcPts val="0"/>
              </a:spcAft>
              <a:buNone/>
              <a:defRPr sz="1400">
                <a:solidFill>
                  <a:schemeClr val="lt2"/>
                </a:solidFill>
              </a:defRPr>
            </a:lvl8pPr>
            <a:lvl9pPr lvl="8" rtl="0" algn="ctr">
              <a:lnSpc>
                <a:spcPct val="100000"/>
              </a:lnSpc>
              <a:spcBef>
                <a:spcPts val="1600"/>
              </a:spcBef>
              <a:spcAft>
                <a:spcPts val="1600"/>
              </a:spcAft>
              <a:buNone/>
              <a:defRPr sz="1400">
                <a:solidFill>
                  <a:schemeClr val="lt2"/>
                </a:solidFill>
              </a:defRPr>
            </a:lvl9pPr>
          </a:lstStyle>
          <a:p/>
        </p:txBody>
      </p:sp>
      <p:sp>
        <p:nvSpPr>
          <p:cNvPr id="92" name="Google Shape;92;p16"/>
          <p:cNvSpPr txBox="1"/>
          <p:nvPr>
            <p:ph idx="4" type="subTitle"/>
          </p:nvPr>
        </p:nvSpPr>
        <p:spPr>
          <a:xfrm>
            <a:off x="5041099" y="2116650"/>
            <a:ext cx="33828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chemeClr val="lt2"/>
                </a:solidFill>
              </a:defRPr>
            </a:lvl1pPr>
            <a:lvl2pPr lvl="1" rtl="0" algn="ctr">
              <a:lnSpc>
                <a:spcPct val="100000"/>
              </a:lnSpc>
              <a:spcBef>
                <a:spcPts val="1600"/>
              </a:spcBef>
              <a:spcAft>
                <a:spcPts val="0"/>
              </a:spcAft>
              <a:buNone/>
              <a:defRPr sz="1400">
                <a:solidFill>
                  <a:schemeClr val="lt2"/>
                </a:solidFill>
              </a:defRPr>
            </a:lvl2pPr>
            <a:lvl3pPr lvl="2" rtl="0" algn="ctr">
              <a:lnSpc>
                <a:spcPct val="100000"/>
              </a:lnSpc>
              <a:spcBef>
                <a:spcPts val="1600"/>
              </a:spcBef>
              <a:spcAft>
                <a:spcPts val="0"/>
              </a:spcAft>
              <a:buNone/>
              <a:defRPr sz="1400">
                <a:solidFill>
                  <a:schemeClr val="lt2"/>
                </a:solidFill>
              </a:defRPr>
            </a:lvl3pPr>
            <a:lvl4pPr lvl="3" rtl="0" algn="ctr">
              <a:lnSpc>
                <a:spcPct val="100000"/>
              </a:lnSpc>
              <a:spcBef>
                <a:spcPts val="1600"/>
              </a:spcBef>
              <a:spcAft>
                <a:spcPts val="0"/>
              </a:spcAft>
              <a:buNone/>
              <a:defRPr sz="1400">
                <a:solidFill>
                  <a:schemeClr val="lt2"/>
                </a:solidFill>
              </a:defRPr>
            </a:lvl4pPr>
            <a:lvl5pPr lvl="4" rtl="0" algn="ctr">
              <a:lnSpc>
                <a:spcPct val="100000"/>
              </a:lnSpc>
              <a:spcBef>
                <a:spcPts val="1600"/>
              </a:spcBef>
              <a:spcAft>
                <a:spcPts val="0"/>
              </a:spcAft>
              <a:buNone/>
              <a:defRPr sz="1400">
                <a:solidFill>
                  <a:schemeClr val="lt2"/>
                </a:solidFill>
              </a:defRPr>
            </a:lvl5pPr>
            <a:lvl6pPr lvl="5" rtl="0" algn="ctr">
              <a:lnSpc>
                <a:spcPct val="100000"/>
              </a:lnSpc>
              <a:spcBef>
                <a:spcPts val="1600"/>
              </a:spcBef>
              <a:spcAft>
                <a:spcPts val="0"/>
              </a:spcAft>
              <a:buNone/>
              <a:defRPr sz="1400">
                <a:solidFill>
                  <a:schemeClr val="lt2"/>
                </a:solidFill>
              </a:defRPr>
            </a:lvl6pPr>
            <a:lvl7pPr lvl="6" rtl="0" algn="ctr">
              <a:lnSpc>
                <a:spcPct val="100000"/>
              </a:lnSpc>
              <a:spcBef>
                <a:spcPts val="1600"/>
              </a:spcBef>
              <a:spcAft>
                <a:spcPts val="0"/>
              </a:spcAft>
              <a:buNone/>
              <a:defRPr sz="1400">
                <a:solidFill>
                  <a:schemeClr val="lt2"/>
                </a:solidFill>
              </a:defRPr>
            </a:lvl7pPr>
            <a:lvl8pPr lvl="7" rtl="0" algn="ctr">
              <a:lnSpc>
                <a:spcPct val="100000"/>
              </a:lnSpc>
              <a:spcBef>
                <a:spcPts val="1600"/>
              </a:spcBef>
              <a:spcAft>
                <a:spcPts val="0"/>
              </a:spcAft>
              <a:buNone/>
              <a:defRPr sz="1400">
                <a:solidFill>
                  <a:schemeClr val="lt2"/>
                </a:solidFill>
              </a:defRPr>
            </a:lvl8pPr>
            <a:lvl9pPr lvl="8" rtl="0" algn="ctr">
              <a:lnSpc>
                <a:spcPct val="100000"/>
              </a:lnSpc>
              <a:spcBef>
                <a:spcPts val="1600"/>
              </a:spcBef>
              <a:spcAft>
                <a:spcPts val="1600"/>
              </a:spcAft>
              <a:buNone/>
              <a:defRPr sz="1400">
                <a:solidFill>
                  <a:schemeClr val="lt2"/>
                </a:solidFill>
              </a:defRPr>
            </a:lvl9pPr>
          </a:lstStyle>
          <a:p/>
        </p:txBody>
      </p:sp>
      <p:sp>
        <p:nvSpPr>
          <p:cNvPr id="93" name="Google Shape;93;p16"/>
          <p:cNvSpPr txBox="1"/>
          <p:nvPr>
            <p:ph idx="5" type="subTitle"/>
          </p:nvPr>
        </p:nvSpPr>
        <p:spPr>
          <a:xfrm>
            <a:off x="720000" y="3202807"/>
            <a:ext cx="3382800" cy="523200"/>
          </a:xfrm>
          <a:prstGeom prst="rect">
            <a:avLst/>
          </a:prstGeom>
          <a:solidFill>
            <a:schemeClr val="accent4"/>
          </a:solidFill>
        </p:spPr>
        <p:txBody>
          <a:bodyPr anchorCtr="0" anchor="t" bIns="91425" lIns="91425" spcFirstLastPara="1" rIns="91425" wrap="square" tIns="91425">
            <a:noAutofit/>
          </a:bodyPr>
          <a:lstStyle>
            <a:lvl1pPr lvl="0" rtl="0" algn="ctr">
              <a:lnSpc>
                <a:spcPct val="100000"/>
              </a:lnSpc>
              <a:spcBef>
                <a:spcPts val="0"/>
              </a:spcBef>
              <a:spcAft>
                <a:spcPts val="0"/>
              </a:spcAft>
              <a:buNone/>
              <a:defRPr sz="3000">
                <a:solidFill>
                  <a:srgbClr val="3F214A"/>
                </a:solidFill>
                <a:latin typeface="Bahiana"/>
                <a:ea typeface="Bahiana"/>
                <a:cs typeface="Bahiana"/>
                <a:sym typeface="Bahiana"/>
              </a:defRPr>
            </a:lvl1pPr>
            <a:lvl2pPr lvl="1" rtl="0" algn="ctr">
              <a:lnSpc>
                <a:spcPct val="100000"/>
              </a:lnSpc>
              <a:spcBef>
                <a:spcPts val="1600"/>
              </a:spcBef>
              <a:spcAft>
                <a:spcPts val="0"/>
              </a:spcAft>
              <a:buNone/>
              <a:defRPr sz="3000">
                <a:solidFill>
                  <a:srgbClr val="3F214A"/>
                </a:solidFill>
                <a:latin typeface="Bahiana"/>
                <a:ea typeface="Bahiana"/>
                <a:cs typeface="Bahiana"/>
                <a:sym typeface="Bahiana"/>
              </a:defRPr>
            </a:lvl2pPr>
            <a:lvl3pPr lvl="2" rtl="0" algn="ctr">
              <a:lnSpc>
                <a:spcPct val="100000"/>
              </a:lnSpc>
              <a:spcBef>
                <a:spcPts val="1600"/>
              </a:spcBef>
              <a:spcAft>
                <a:spcPts val="0"/>
              </a:spcAft>
              <a:buNone/>
              <a:defRPr sz="3000">
                <a:solidFill>
                  <a:srgbClr val="3F214A"/>
                </a:solidFill>
                <a:latin typeface="Bahiana"/>
                <a:ea typeface="Bahiana"/>
                <a:cs typeface="Bahiana"/>
                <a:sym typeface="Bahiana"/>
              </a:defRPr>
            </a:lvl3pPr>
            <a:lvl4pPr lvl="3" rtl="0" algn="ctr">
              <a:lnSpc>
                <a:spcPct val="100000"/>
              </a:lnSpc>
              <a:spcBef>
                <a:spcPts val="1600"/>
              </a:spcBef>
              <a:spcAft>
                <a:spcPts val="0"/>
              </a:spcAft>
              <a:buNone/>
              <a:defRPr sz="3000">
                <a:solidFill>
                  <a:srgbClr val="3F214A"/>
                </a:solidFill>
                <a:latin typeface="Bahiana"/>
                <a:ea typeface="Bahiana"/>
                <a:cs typeface="Bahiana"/>
                <a:sym typeface="Bahiana"/>
              </a:defRPr>
            </a:lvl4pPr>
            <a:lvl5pPr lvl="4" rtl="0" algn="ctr">
              <a:lnSpc>
                <a:spcPct val="100000"/>
              </a:lnSpc>
              <a:spcBef>
                <a:spcPts val="1600"/>
              </a:spcBef>
              <a:spcAft>
                <a:spcPts val="0"/>
              </a:spcAft>
              <a:buNone/>
              <a:defRPr sz="3000">
                <a:solidFill>
                  <a:srgbClr val="3F214A"/>
                </a:solidFill>
                <a:latin typeface="Bahiana"/>
                <a:ea typeface="Bahiana"/>
                <a:cs typeface="Bahiana"/>
                <a:sym typeface="Bahiana"/>
              </a:defRPr>
            </a:lvl5pPr>
            <a:lvl6pPr lvl="5" rtl="0" algn="ctr">
              <a:lnSpc>
                <a:spcPct val="100000"/>
              </a:lnSpc>
              <a:spcBef>
                <a:spcPts val="1600"/>
              </a:spcBef>
              <a:spcAft>
                <a:spcPts val="0"/>
              </a:spcAft>
              <a:buNone/>
              <a:defRPr sz="3000">
                <a:solidFill>
                  <a:srgbClr val="3F214A"/>
                </a:solidFill>
                <a:latin typeface="Bahiana"/>
                <a:ea typeface="Bahiana"/>
                <a:cs typeface="Bahiana"/>
                <a:sym typeface="Bahiana"/>
              </a:defRPr>
            </a:lvl6pPr>
            <a:lvl7pPr lvl="6" rtl="0" algn="ctr">
              <a:lnSpc>
                <a:spcPct val="100000"/>
              </a:lnSpc>
              <a:spcBef>
                <a:spcPts val="1600"/>
              </a:spcBef>
              <a:spcAft>
                <a:spcPts val="0"/>
              </a:spcAft>
              <a:buNone/>
              <a:defRPr sz="3000">
                <a:solidFill>
                  <a:srgbClr val="3F214A"/>
                </a:solidFill>
                <a:latin typeface="Bahiana"/>
                <a:ea typeface="Bahiana"/>
                <a:cs typeface="Bahiana"/>
                <a:sym typeface="Bahiana"/>
              </a:defRPr>
            </a:lvl7pPr>
            <a:lvl8pPr lvl="7" rtl="0" algn="ctr">
              <a:lnSpc>
                <a:spcPct val="100000"/>
              </a:lnSpc>
              <a:spcBef>
                <a:spcPts val="1600"/>
              </a:spcBef>
              <a:spcAft>
                <a:spcPts val="0"/>
              </a:spcAft>
              <a:buNone/>
              <a:defRPr sz="3000">
                <a:solidFill>
                  <a:srgbClr val="3F214A"/>
                </a:solidFill>
                <a:latin typeface="Bahiana"/>
                <a:ea typeface="Bahiana"/>
                <a:cs typeface="Bahiana"/>
                <a:sym typeface="Bahiana"/>
              </a:defRPr>
            </a:lvl8pPr>
            <a:lvl9pPr lvl="8" rtl="0" algn="ctr">
              <a:lnSpc>
                <a:spcPct val="100000"/>
              </a:lnSpc>
              <a:spcBef>
                <a:spcPts val="1600"/>
              </a:spcBef>
              <a:spcAft>
                <a:spcPts val="1600"/>
              </a:spcAft>
              <a:buNone/>
              <a:defRPr sz="3000">
                <a:solidFill>
                  <a:srgbClr val="3F214A"/>
                </a:solidFill>
                <a:latin typeface="Bahiana"/>
                <a:ea typeface="Bahiana"/>
                <a:cs typeface="Bahiana"/>
                <a:sym typeface="Bahiana"/>
              </a:defRPr>
            </a:lvl9pPr>
          </a:lstStyle>
          <a:p/>
        </p:txBody>
      </p:sp>
      <p:sp>
        <p:nvSpPr>
          <p:cNvPr id="94" name="Google Shape;94;p16"/>
          <p:cNvSpPr txBox="1"/>
          <p:nvPr>
            <p:ph idx="6" type="subTitle"/>
          </p:nvPr>
        </p:nvSpPr>
        <p:spPr>
          <a:xfrm>
            <a:off x="5041150" y="3202800"/>
            <a:ext cx="3382800" cy="523200"/>
          </a:xfrm>
          <a:prstGeom prst="rect">
            <a:avLst/>
          </a:prstGeom>
          <a:solidFill>
            <a:schemeClr val="accent4"/>
          </a:solidFill>
        </p:spPr>
        <p:txBody>
          <a:bodyPr anchorCtr="0" anchor="t" bIns="91425" lIns="91425" spcFirstLastPara="1" rIns="91425" wrap="square" tIns="91425">
            <a:noAutofit/>
          </a:bodyPr>
          <a:lstStyle>
            <a:lvl1pPr lvl="0" rtl="0" algn="ctr">
              <a:lnSpc>
                <a:spcPct val="100000"/>
              </a:lnSpc>
              <a:spcBef>
                <a:spcPts val="0"/>
              </a:spcBef>
              <a:spcAft>
                <a:spcPts val="0"/>
              </a:spcAft>
              <a:buNone/>
              <a:defRPr sz="3000">
                <a:solidFill>
                  <a:srgbClr val="3F214A"/>
                </a:solidFill>
                <a:latin typeface="Bahiana"/>
                <a:ea typeface="Bahiana"/>
                <a:cs typeface="Bahiana"/>
                <a:sym typeface="Bahiana"/>
              </a:defRPr>
            </a:lvl1pPr>
            <a:lvl2pPr lvl="1" rtl="0" algn="ctr">
              <a:lnSpc>
                <a:spcPct val="100000"/>
              </a:lnSpc>
              <a:spcBef>
                <a:spcPts val="1600"/>
              </a:spcBef>
              <a:spcAft>
                <a:spcPts val="0"/>
              </a:spcAft>
              <a:buNone/>
              <a:defRPr sz="3000">
                <a:solidFill>
                  <a:srgbClr val="3F214A"/>
                </a:solidFill>
                <a:latin typeface="Bahiana"/>
                <a:ea typeface="Bahiana"/>
                <a:cs typeface="Bahiana"/>
                <a:sym typeface="Bahiana"/>
              </a:defRPr>
            </a:lvl2pPr>
            <a:lvl3pPr lvl="2" rtl="0" algn="ctr">
              <a:lnSpc>
                <a:spcPct val="100000"/>
              </a:lnSpc>
              <a:spcBef>
                <a:spcPts val="1600"/>
              </a:spcBef>
              <a:spcAft>
                <a:spcPts val="0"/>
              </a:spcAft>
              <a:buNone/>
              <a:defRPr sz="3000">
                <a:solidFill>
                  <a:srgbClr val="3F214A"/>
                </a:solidFill>
                <a:latin typeface="Bahiana"/>
                <a:ea typeface="Bahiana"/>
                <a:cs typeface="Bahiana"/>
                <a:sym typeface="Bahiana"/>
              </a:defRPr>
            </a:lvl3pPr>
            <a:lvl4pPr lvl="3" rtl="0" algn="ctr">
              <a:lnSpc>
                <a:spcPct val="100000"/>
              </a:lnSpc>
              <a:spcBef>
                <a:spcPts val="1600"/>
              </a:spcBef>
              <a:spcAft>
                <a:spcPts val="0"/>
              </a:spcAft>
              <a:buNone/>
              <a:defRPr sz="3000">
                <a:solidFill>
                  <a:srgbClr val="3F214A"/>
                </a:solidFill>
                <a:latin typeface="Bahiana"/>
                <a:ea typeface="Bahiana"/>
                <a:cs typeface="Bahiana"/>
                <a:sym typeface="Bahiana"/>
              </a:defRPr>
            </a:lvl4pPr>
            <a:lvl5pPr lvl="4" rtl="0" algn="ctr">
              <a:lnSpc>
                <a:spcPct val="100000"/>
              </a:lnSpc>
              <a:spcBef>
                <a:spcPts val="1600"/>
              </a:spcBef>
              <a:spcAft>
                <a:spcPts val="0"/>
              </a:spcAft>
              <a:buNone/>
              <a:defRPr sz="3000">
                <a:solidFill>
                  <a:srgbClr val="3F214A"/>
                </a:solidFill>
                <a:latin typeface="Bahiana"/>
                <a:ea typeface="Bahiana"/>
                <a:cs typeface="Bahiana"/>
                <a:sym typeface="Bahiana"/>
              </a:defRPr>
            </a:lvl5pPr>
            <a:lvl6pPr lvl="5" rtl="0" algn="ctr">
              <a:lnSpc>
                <a:spcPct val="100000"/>
              </a:lnSpc>
              <a:spcBef>
                <a:spcPts val="1600"/>
              </a:spcBef>
              <a:spcAft>
                <a:spcPts val="0"/>
              </a:spcAft>
              <a:buNone/>
              <a:defRPr sz="3000">
                <a:solidFill>
                  <a:srgbClr val="3F214A"/>
                </a:solidFill>
                <a:latin typeface="Bahiana"/>
                <a:ea typeface="Bahiana"/>
                <a:cs typeface="Bahiana"/>
                <a:sym typeface="Bahiana"/>
              </a:defRPr>
            </a:lvl6pPr>
            <a:lvl7pPr lvl="6" rtl="0" algn="ctr">
              <a:lnSpc>
                <a:spcPct val="100000"/>
              </a:lnSpc>
              <a:spcBef>
                <a:spcPts val="1600"/>
              </a:spcBef>
              <a:spcAft>
                <a:spcPts val="0"/>
              </a:spcAft>
              <a:buNone/>
              <a:defRPr sz="3000">
                <a:solidFill>
                  <a:srgbClr val="3F214A"/>
                </a:solidFill>
                <a:latin typeface="Bahiana"/>
                <a:ea typeface="Bahiana"/>
                <a:cs typeface="Bahiana"/>
                <a:sym typeface="Bahiana"/>
              </a:defRPr>
            </a:lvl7pPr>
            <a:lvl8pPr lvl="7" rtl="0" algn="ctr">
              <a:lnSpc>
                <a:spcPct val="100000"/>
              </a:lnSpc>
              <a:spcBef>
                <a:spcPts val="1600"/>
              </a:spcBef>
              <a:spcAft>
                <a:spcPts val="0"/>
              </a:spcAft>
              <a:buNone/>
              <a:defRPr sz="3000">
                <a:solidFill>
                  <a:srgbClr val="3F214A"/>
                </a:solidFill>
                <a:latin typeface="Bahiana"/>
                <a:ea typeface="Bahiana"/>
                <a:cs typeface="Bahiana"/>
                <a:sym typeface="Bahiana"/>
              </a:defRPr>
            </a:lvl8pPr>
            <a:lvl9pPr lvl="8" rtl="0" algn="ctr">
              <a:lnSpc>
                <a:spcPct val="100000"/>
              </a:lnSpc>
              <a:spcBef>
                <a:spcPts val="1600"/>
              </a:spcBef>
              <a:spcAft>
                <a:spcPts val="1600"/>
              </a:spcAft>
              <a:buNone/>
              <a:defRPr sz="3000">
                <a:solidFill>
                  <a:srgbClr val="3F214A"/>
                </a:solidFill>
                <a:latin typeface="Bahiana"/>
                <a:ea typeface="Bahiana"/>
                <a:cs typeface="Bahiana"/>
                <a:sym typeface="Bahiana"/>
              </a:defRPr>
            </a:lvl9pPr>
          </a:lstStyle>
          <a:p/>
        </p:txBody>
      </p:sp>
      <p:sp>
        <p:nvSpPr>
          <p:cNvPr id="95" name="Google Shape;95;p16"/>
          <p:cNvSpPr txBox="1"/>
          <p:nvPr>
            <p:ph idx="7" type="subTitle"/>
          </p:nvPr>
        </p:nvSpPr>
        <p:spPr>
          <a:xfrm>
            <a:off x="720050" y="3886400"/>
            <a:ext cx="33828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chemeClr val="lt2"/>
                </a:solidFill>
              </a:defRPr>
            </a:lvl1pPr>
            <a:lvl2pPr lvl="1" rtl="0" algn="ctr">
              <a:lnSpc>
                <a:spcPct val="100000"/>
              </a:lnSpc>
              <a:spcBef>
                <a:spcPts val="1600"/>
              </a:spcBef>
              <a:spcAft>
                <a:spcPts val="0"/>
              </a:spcAft>
              <a:buNone/>
              <a:defRPr sz="1400">
                <a:solidFill>
                  <a:schemeClr val="lt2"/>
                </a:solidFill>
              </a:defRPr>
            </a:lvl2pPr>
            <a:lvl3pPr lvl="2" rtl="0" algn="ctr">
              <a:lnSpc>
                <a:spcPct val="100000"/>
              </a:lnSpc>
              <a:spcBef>
                <a:spcPts val="1600"/>
              </a:spcBef>
              <a:spcAft>
                <a:spcPts val="0"/>
              </a:spcAft>
              <a:buNone/>
              <a:defRPr sz="1400">
                <a:solidFill>
                  <a:schemeClr val="lt2"/>
                </a:solidFill>
              </a:defRPr>
            </a:lvl3pPr>
            <a:lvl4pPr lvl="3" rtl="0" algn="ctr">
              <a:lnSpc>
                <a:spcPct val="100000"/>
              </a:lnSpc>
              <a:spcBef>
                <a:spcPts val="1600"/>
              </a:spcBef>
              <a:spcAft>
                <a:spcPts val="0"/>
              </a:spcAft>
              <a:buNone/>
              <a:defRPr sz="1400">
                <a:solidFill>
                  <a:schemeClr val="lt2"/>
                </a:solidFill>
              </a:defRPr>
            </a:lvl4pPr>
            <a:lvl5pPr lvl="4" rtl="0" algn="ctr">
              <a:lnSpc>
                <a:spcPct val="100000"/>
              </a:lnSpc>
              <a:spcBef>
                <a:spcPts val="1600"/>
              </a:spcBef>
              <a:spcAft>
                <a:spcPts val="0"/>
              </a:spcAft>
              <a:buNone/>
              <a:defRPr sz="1400">
                <a:solidFill>
                  <a:schemeClr val="lt2"/>
                </a:solidFill>
              </a:defRPr>
            </a:lvl5pPr>
            <a:lvl6pPr lvl="5" rtl="0" algn="ctr">
              <a:lnSpc>
                <a:spcPct val="100000"/>
              </a:lnSpc>
              <a:spcBef>
                <a:spcPts val="1600"/>
              </a:spcBef>
              <a:spcAft>
                <a:spcPts val="0"/>
              </a:spcAft>
              <a:buNone/>
              <a:defRPr sz="1400">
                <a:solidFill>
                  <a:schemeClr val="lt2"/>
                </a:solidFill>
              </a:defRPr>
            </a:lvl6pPr>
            <a:lvl7pPr lvl="6" rtl="0" algn="ctr">
              <a:lnSpc>
                <a:spcPct val="100000"/>
              </a:lnSpc>
              <a:spcBef>
                <a:spcPts val="1600"/>
              </a:spcBef>
              <a:spcAft>
                <a:spcPts val="0"/>
              </a:spcAft>
              <a:buNone/>
              <a:defRPr sz="1400">
                <a:solidFill>
                  <a:schemeClr val="lt2"/>
                </a:solidFill>
              </a:defRPr>
            </a:lvl7pPr>
            <a:lvl8pPr lvl="7" rtl="0" algn="ctr">
              <a:lnSpc>
                <a:spcPct val="100000"/>
              </a:lnSpc>
              <a:spcBef>
                <a:spcPts val="1600"/>
              </a:spcBef>
              <a:spcAft>
                <a:spcPts val="0"/>
              </a:spcAft>
              <a:buNone/>
              <a:defRPr sz="1400">
                <a:solidFill>
                  <a:schemeClr val="lt2"/>
                </a:solidFill>
              </a:defRPr>
            </a:lvl8pPr>
            <a:lvl9pPr lvl="8" rtl="0" algn="ctr">
              <a:lnSpc>
                <a:spcPct val="100000"/>
              </a:lnSpc>
              <a:spcBef>
                <a:spcPts val="1600"/>
              </a:spcBef>
              <a:spcAft>
                <a:spcPts val="1600"/>
              </a:spcAft>
              <a:buNone/>
              <a:defRPr sz="1400">
                <a:solidFill>
                  <a:schemeClr val="lt2"/>
                </a:solidFill>
              </a:defRPr>
            </a:lvl9pPr>
          </a:lstStyle>
          <a:p/>
        </p:txBody>
      </p:sp>
      <p:sp>
        <p:nvSpPr>
          <p:cNvPr id="96" name="Google Shape;96;p16"/>
          <p:cNvSpPr txBox="1"/>
          <p:nvPr>
            <p:ph idx="8" type="subTitle"/>
          </p:nvPr>
        </p:nvSpPr>
        <p:spPr>
          <a:xfrm>
            <a:off x="5041099" y="3886400"/>
            <a:ext cx="3382800" cy="577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chemeClr val="lt2"/>
                </a:solidFill>
              </a:defRPr>
            </a:lvl1pPr>
            <a:lvl2pPr lvl="1" rtl="0" algn="ctr">
              <a:lnSpc>
                <a:spcPct val="100000"/>
              </a:lnSpc>
              <a:spcBef>
                <a:spcPts val="1600"/>
              </a:spcBef>
              <a:spcAft>
                <a:spcPts val="0"/>
              </a:spcAft>
              <a:buNone/>
              <a:defRPr sz="1400">
                <a:solidFill>
                  <a:schemeClr val="lt2"/>
                </a:solidFill>
              </a:defRPr>
            </a:lvl2pPr>
            <a:lvl3pPr lvl="2" rtl="0" algn="ctr">
              <a:lnSpc>
                <a:spcPct val="100000"/>
              </a:lnSpc>
              <a:spcBef>
                <a:spcPts val="1600"/>
              </a:spcBef>
              <a:spcAft>
                <a:spcPts val="0"/>
              </a:spcAft>
              <a:buNone/>
              <a:defRPr sz="1400">
                <a:solidFill>
                  <a:schemeClr val="lt2"/>
                </a:solidFill>
              </a:defRPr>
            </a:lvl3pPr>
            <a:lvl4pPr lvl="3" rtl="0" algn="ctr">
              <a:lnSpc>
                <a:spcPct val="100000"/>
              </a:lnSpc>
              <a:spcBef>
                <a:spcPts val="1600"/>
              </a:spcBef>
              <a:spcAft>
                <a:spcPts val="0"/>
              </a:spcAft>
              <a:buNone/>
              <a:defRPr sz="1400">
                <a:solidFill>
                  <a:schemeClr val="lt2"/>
                </a:solidFill>
              </a:defRPr>
            </a:lvl4pPr>
            <a:lvl5pPr lvl="4" rtl="0" algn="ctr">
              <a:lnSpc>
                <a:spcPct val="100000"/>
              </a:lnSpc>
              <a:spcBef>
                <a:spcPts val="1600"/>
              </a:spcBef>
              <a:spcAft>
                <a:spcPts val="0"/>
              </a:spcAft>
              <a:buNone/>
              <a:defRPr sz="1400">
                <a:solidFill>
                  <a:schemeClr val="lt2"/>
                </a:solidFill>
              </a:defRPr>
            </a:lvl5pPr>
            <a:lvl6pPr lvl="5" rtl="0" algn="ctr">
              <a:lnSpc>
                <a:spcPct val="100000"/>
              </a:lnSpc>
              <a:spcBef>
                <a:spcPts val="1600"/>
              </a:spcBef>
              <a:spcAft>
                <a:spcPts val="0"/>
              </a:spcAft>
              <a:buNone/>
              <a:defRPr sz="1400">
                <a:solidFill>
                  <a:schemeClr val="lt2"/>
                </a:solidFill>
              </a:defRPr>
            </a:lvl6pPr>
            <a:lvl7pPr lvl="6" rtl="0" algn="ctr">
              <a:lnSpc>
                <a:spcPct val="100000"/>
              </a:lnSpc>
              <a:spcBef>
                <a:spcPts val="1600"/>
              </a:spcBef>
              <a:spcAft>
                <a:spcPts val="0"/>
              </a:spcAft>
              <a:buNone/>
              <a:defRPr sz="1400">
                <a:solidFill>
                  <a:schemeClr val="lt2"/>
                </a:solidFill>
              </a:defRPr>
            </a:lvl7pPr>
            <a:lvl8pPr lvl="7" rtl="0" algn="ctr">
              <a:lnSpc>
                <a:spcPct val="100000"/>
              </a:lnSpc>
              <a:spcBef>
                <a:spcPts val="1600"/>
              </a:spcBef>
              <a:spcAft>
                <a:spcPts val="0"/>
              </a:spcAft>
              <a:buNone/>
              <a:defRPr sz="1400">
                <a:solidFill>
                  <a:schemeClr val="lt2"/>
                </a:solidFill>
              </a:defRPr>
            </a:lvl8pPr>
            <a:lvl9pPr lvl="8" rtl="0" algn="ctr">
              <a:lnSpc>
                <a:spcPct val="100000"/>
              </a:lnSpc>
              <a:spcBef>
                <a:spcPts val="1600"/>
              </a:spcBef>
              <a:spcAft>
                <a:spcPts val="1600"/>
              </a:spcAft>
              <a:buNone/>
              <a:defRPr sz="1400">
                <a:solidFill>
                  <a:schemeClr val="lt2"/>
                </a:solidFill>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2">
    <p:spTree>
      <p:nvGrpSpPr>
        <p:cNvPr id="97" name="Shape 97"/>
        <p:cNvGrpSpPr/>
        <p:nvPr/>
      </p:nvGrpSpPr>
      <p:grpSpPr>
        <a:xfrm>
          <a:off x="0" y="0"/>
          <a:ext cx="0" cy="0"/>
          <a:chOff x="0" y="0"/>
          <a:chExt cx="0" cy="0"/>
        </a:xfrm>
      </p:grpSpPr>
      <p:sp>
        <p:nvSpPr>
          <p:cNvPr id="98" name="Google Shape;98;p17"/>
          <p:cNvSpPr/>
          <p:nvPr/>
        </p:nvSpPr>
        <p:spPr>
          <a:xfrm>
            <a:off x="402775" y="2581050"/>
            <a:ext cx="8348100" cy="2136300"/>
          </a:xfrm>
          <a:prstGeom prst="flowChartProcess">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17"/>
          <p:cNvSpPr txBox="1"/>
          <p:nvPr>
            <p:ph type="ctrTitle"/>
          </p:nvPr>
        </p:nvSpPr>
        <p:spPr>
          <a:xfrm>
            <a:off x="978501" y="2289150"/>
            <a:ext cx="1637100" cy="421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b="0" sz="3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00" name="Google Shape;100;p17"/>
          <p:cNvSpPr txBox="1"/>
          <p:nvPr>
            <p:ph idx="1" type="subTitle"/>
          </p:nvPr>
        </p:nvSpPr>
        <p:spPr>
          <a:xfrm>
            <a:off x="720050" y="3312925"/>
            <a:ext cx="2154000" cy="775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chemeClr val="dk2"/>
                </a:solidFill>
              </a:defRPr>
            </a:lvl1pPr>
            <a:lvl2pPr lvl="1" rtl="0" algn="ctr">
              <a:lnSpc>
                <a:spcPct val="100000"/>
              </a:lnSpc>
              <a:spcBef>
                <a:spcPts val="1600"/>
              </a:spcBef>
              <a:spcAft>
                <a:spcPts val="0"/>
              </a:spcAft>
              <a:buNone/>
              <a:defRPr sz="1400">
                <a:solidFill>
                  <a:schemeClr val="dk2"/>
                </a:solidFill>
              </a:defRPr>
            </a:lvl2pPr>
            <a:lvl3pPr lvl="2" rtl="0" algn="ctr">
              <a:lnSpc>
                <a:spcPct val="100000"/>
              </a:lnSpc>
              <a:spcBef>
                <a:spcPts val="1600"/>
              </a:spcBef>
              <a:spcAft>
                <a:spcPts val="0"/>
              </a:spcAft>
              <a:buNone/>
              <a:defRPr sz="1400">
                <a:solidFill>
                  <a:schemeClr val="dk2"/>
                </a:solidFill>
              </a:defRPr>
            </a:lvl3pPr>
            <a:lvl4pPr lvl="3" rtl="0" algn="ctr">
              <a:lnSpc>
                <a:spcPct val="100000"/>
              </a:lnSpc>
              <a:spcBef>
                <a:spcPts val="1600"/>
              </a:spcBef>
              <a:spcAft>
                <a:spcPts val="0"/>
              </a:spcAft>
              <a:buNone/>
              <a:defRPr sz="1400">
                <a:solidFill>
                  <a:schemeClr val="dk2"/>
                </a:solidFill>
              </a:defRPr>
            </a:lvl4pPr>
            <a:lvl5pPr lvl="4" rtl="0" algn="ctr">
              <a:lnSpc>
                <a:spcPct val="100000"/>
              </a:lnSpc>
              <a:spcBef>
                <a:spcPts val="1600"/>
              </a:spcBef>
              <a:spcAft>
                <a:spcPts val="0"/>
              </a:spcAft>
              <a:buNone/>
              <a:defRPr sz="1400">
                <a:solidFill>
                  <a:schemeClr val="dk2"/>
                </a:solidFill>
              </a:defRPr>
            </a:lvl5pPr>
            <a:lvl6pPr lvl="5" rtl="0" algn="ctr">
              <a:lnSpc>
                <a:spcPct val="100000"/>
              </a:lnSpc>
              <a:spcBef>
                <a:spcPts val="1600"/>
              </a:spcBef>
              <a:spcAft>
                <a:spcPts val="0"/>
              </a:spcAft>
              <a:buNone/>
              <a:defRPr sz="1400">
                <a:solidFill>
                  <a:schemeClr val="dk2"/>
                </a:solidFill>
              </a:defRPr>
            </a:lvl6pPr>
            <a:lvl7pPr lvl="6" rtl="0" algn="ctr">
              <a:lnSpc>
                <a:spcPct val="100000"/>
              </a:lnSpc>
              <a:spcBef>
                <a:spcPts val="1600"/>
              </a:spcBef>
              <a:spcAft>
                <a:spcPts val="0"/>
              </a:spcAft>
              <a:buNone/>
              <a:defRPr sz="1400">
                <a:solidFill>
                  <a:schemeClr val="dk2"/>
                </a:solidFill>
              </a:defRPr>
            </a:lvl7pPr>
            <a:lvl8pPr lvl="7" rtl="0" algn="ctr">
              <a:lnSpc>
                <a:spcPct val="100000"/>
              </a:lnSpc>
              <a:spcBef>
                <a:spcPts val="1600"/>
              </a:spcBef>
              <a:spcAft>
                <a:spcPts val="0"/>
              </a:spcAft>
              <a:buNone/>
              <a:defRPr sz="1400">
                <a:solidFill>
                  <a:schemeClr val="dk2"/>
                </a:solidFill>
              </a:defRPr>
            </a:lvl8pPr>
            <a:lvl9pPr lvl="8" rtl="0" algn="ctr">
              <a:lnSpc>
                <a:spcPct val="100000"/>
              </a:lnSpc>
              <a:spcBef>
                <a:spcPts val="1600"/>
              </a:spcBef>
              <a:spcAft>
                <a:spcPts val="1600"/>
              </a:spcAft>
              <a:buNone/>
              <a:defRPr sz="1400">
                <a:solidFill>
                  <a:schemeClr val="dk2"/>
                </a:solidFill>
              </a:defRPr>
            </a:lvl9pPr>
          </a:lstStyle>
          <a:p/>
        </p:txBody>
      </p:sp>
      <p:sp>
        <p:nvSpPr>
          <p:cNvPr id="101" name="Google Shape;101;p17"/>
          <p:cNvSpPr txBox="1"/>
          <p:nvPr>
            <p:ph idx="2" type="ctrTitle"/>
          </p:nvPr>
        </p:nvSpPr>
        <p:spPr>
          <a:xfrm>
            <a:off x="3758274" y="2289150"/>
            <a:ext cx="1637100" cy="421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b="0" sz="3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02" name="Google Shape;102;p17"/>
          <p:cNvSpPr txBox="1"/>
          <p:nvPr>
            <p:ph idx="3" type="subTitle"/>
          </p:nvPr>
        </p:nvSpPr>
        <p:spPr>
          <a:xfrm>
            <a:off x="3494963" y="3312925"/>
            <a:ext cx="2154000" cy="775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chemeClr val="dk2"/>
                </a:solidFill>
              </a:defRPr>
            </a:lvl1pPr>
            <a:lvl2pPr lvl="1" rtl="0" algn="ctr">
              <a:lnSpc>
                <a:spcPct val="100000"/>
              </a:lnSpc>
              <a:spcBef>
                <a:spcPts val="1600"/>
              </a:spcBef>
              <a:spcAft>
                <a:spcPts val="0"/>
              </a:spcAft>
              <a:buNone/>
              <a:defRPr sz="1400">
                <a:solidFill>
                  <a:schemeClr val="dk2"/>
                </a:solidFill>
              </a:defRPr>
            </a:lvl2pPr>
            <a:lvl3pPr lvl="2" rtl="0" algn="ctr">
              <a:lnSpc>
                <a:spcPct val="100000"/>
              </a:lnSpc>
              <a:spcBef>
                <a:spcPts val="1600"/>
              </a:spcBef>
              <a:spcAft>
                <a:spcPts val="0"/>
              </a:spcAft>
              <a:buNone/>
              <a:defRPr sz="1400">
                <a:solidFill>
                  <a:schemeClr val="dk2"/>
                </a:solidFill>
              </a:defRPr>
            </a:lvl3pPr>
            <a:lvl4pPr lvl="3" rtl="0" algn="ctr">
              <a:lnSpc>
                <a:spcPct val="100000"/>
              </a:lnSpc>
              <a:spcBef>
                <a:spcPts val="1600"/>
              </a:spcBef>
              <a:spcAft>
                <a:spcPts val="0"/>
              </a:spcAft>
              <a:buNone/>
              <a:defRPr sz="1400">
                <a:solidFill>
                  <a:schemeClr val="dk2"/>
                </a:solidFill>
              </a:defRPr>
            </a:lvl4pPr>
            <a:lvl5pPr lvl="4" rtl="0" algn="ctr">
              <a:lnSpc>
                <a:spcPct val="100000"/>
              </a:lnSpc>
              <a:spcBef>
                <a:spcPts val="1600"/>
              </a:spcBef>
              <a:spcAft>
                <a:spcPts val="0"/>
              </a:spcAft>
              <a:buNone/>
              <a:defRPr sz="1400">
                <a:solidFill>
                  <a:schemeClr val="dk2"/>
                </a:solidFill>
              </a:defRPr>
            </a:lvl5pPr>
            <a:lvl6pPr lvl="5" rtl="0" algn="ctr">
              <a:lnSpc>
                <a:spcPct val="100000"/>
              </a:lnSpc>
              <a:spcBef>
                <a:spcPts val="1600"/>
              </a:spcBef>
              <a:spcAft>
                <a:spcPts val="0"/>
              </a:spcAft>
              <a:buNone/>
              <a:defRPr sz="1400">
                <a:solidFill>
                  <a:schemeClr val="dk2"/>
                </a:solidFill>
              </a:defRPr>
            </a:lvl6pPr>
            <a:lvl7pPr lvl="6" rtl="0" algn="ctr">
              <a:lnSpc>
                <a:spcPct val="100000"/>
              </a:lnSpc>
              <a:spcBef>
                <a:spcPts val="1600"/>
              </a:spcBef>
              <a:spcAft>
                <a:spcPts val="0"/>
              </a:spcAft>
              <a:buNone/>
              <a:defRPr sz="1400">
                <a:solidFill>
                  <a:schemeClr val="dk2"/>
                </a:solidFill>
              </a:defRPr>
            </a:lvl7pPr>
            <a:lvl8pPr lvl="7" rtl="0" algn="ctr">
              <a:lnSpc>
                <a:spcPct val="100000"/>
              </a:lnSpc>
              <a:spcBef>
                <a:spcPts val="1600"/>
              </a:spcBef>
              <a:spcAft>
                <a:spcPts val="0"/>
              </a:spcAft>
              <a:buNone/>
              <a:defRPr sz="1400">
                <a:solidFill>
                  <a:schemeClr val="dk2"/>
                </a:solidFill>
              </a:defRPr>
            </a:lvl8pPr>
            <a:lvl9pPr lvl="8" rtl="0" algn="ctr">
              <a:lnSpc>
                <a:spcPct val="100000"/>
              </a:lnSpc>
              <a:spcBef>
                <a:spcPts val="1600"/>
              </a:spcBef>
              <a:spcAft>
                <a:spcPts val="1600"/>
              </a:spcAft>
              <a:buNone/>
              <a:defRPr sz="1400">
                <a:solidFill>
                  <a:schemeClr val="dk2"/>
                </a:solidFill>
              </a:defRPr>
            </a:lvl9pPr>
          </a:lstStyle>
          <a:p/>
        </p:txBody>
      </p:sp>
      <p:sp>
        <p:nvSpPr>
          <p:cNvPr id="103" name="Google Shape;103;p17"/>
          <p:cNvSpPr txBox="1"/>
          <p:nvPr>
            <p:ph idx="4" type="ctrTitle"/>
          </p:nvPr>
        </p:nvSpPr>
        <p:spPr>
          <a:xfrm>
            <a:off x="6538050" y="2289150"/>
            <a:ext cx="1637100" cy="421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1800"/>
              <a:buNone/>
              <a:defRPr b="0" sz="3000"/>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104" name="Google Shape;104;p17"/>
          <p:cNvSpPr txBox="1"/>
          <p:nvPr>
            <p:ph idx="5" type="subTitle"/>
          </p:nvPr>
        </p:nvSpPr>
        <p:spPr>
          <a:xfrm>
            <a:off x="6279606" y="3312925"/>
            <a:ext cx="2154000" cy="775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chemeClr val="dk2"/>
                </a:solidFill>
              </a:defRPr>
            </a:lvl1pPr>
            <a:lvl2pPr lvl="1" rtl="0" algn="ctr">
              <a:lnSpc>
                <a:spcPct val="100000"/>
              </a:lnSpc>
              <a:spcBef>
                <a:spcPts val="1600"/>
              </a:spcBef>
              <a:spcAft>
                <a:spcPts val="0"/>
              </a:spcAft>
              <a:buNone/>
              <a:defRPr sz="1400">
                <a:solidFill>
                  <a:schemeClr val="dk2"/>
                </a:solidFill>
              </a:defRPr>
            </a:lvl2pPr>
            <a:lvl3pPr lvl="2" rtl="0" algn="ctr">
              <a:lnSpc>
                <a:spcPct val="100000"/>
              </a:lnSpc>
              <a:spcBef>
                <a:spcPts val="1600"/>
              </a:spcBef>
              <a:spcAft>
                <a:spcPts val="0"/>
              </a:spcAft>
              <a:buNone/>
              <a:defRPr sz="1400">
                <a:solidFill>
                  <a:schemeClr val="dk2"/>
                </a:solidFill>
              </a:defRPr>
            </a:lvl3pPr>
            <a:lvl4pPr lvl="3" rtl="0" algn="ctr">
              <a:lnSpc>
                <a:spcPct val="100000"/>
              </a:lnSpc>
              <a:spcBef>
                <a:spcPts val="1600"/>
              </a:spcBef>
              <a:spcAft>
                <a:spcPts val="0"/>
              </a:spcAft>
              <a:buNone/>
              <a:defRPr sz="1400">
                <a:solidFill>
                  <a:schemeClr val="dk2"/>
                </a:solidFill>
              </a:defRPr>
            </a:lvl4pPr>
            <a:lvl5pPr lvl="4" rtl="0" algn="ctr">
              <a:lnSpc>
                <a:spcPct val="100000"/>
              </a:lnSpc>
              <a:spcBef>
                <a:spcPts val="1600"/>
              </a:spcBef>
              <a:spcAft>
                <a:spcPts val="0"/>
              </a:spcAft>
              <a:buNone/>
              <a:defRPr sz="1400">
                <a:solidFill>
                  <a:schemeClr val="dk2"/>
                </a:solidFill>
              </a:defRPr>
            </a:lvl5pPr>
            <a:lvl6pPr lvl="5" rtl="0" algn="ctr">
              <a:lnSpc>
                <a:spcPct val="100000"/>
              </a:lnSpc>
              <a:spcBef>
                <a:spcPts val="1600"/>
              </a:spcBef>
              <a:spcAft>
                <a:spcPts val="0"/>
              </a:spcAft>
              <a:buNone/>
              <a:defRPr sz="1400">
                <a:solidFill>
                  <a:schemeClr val="dk2"/>
                </a:solidFill>
              </a:defRPr>
            </a:lvl6pPr>
            <a:lvl7pPr lvl="6" rtl="0" algn="ctr">
              <a:lnSpc>
                <a:spcPct val="100000"/>
              </a:lnSpc>
              <a:spcBef>
                <a:spcPts val="1600"/>
              </a:spcBef>
              <a:spcAft>
                <a:spcPts val="0"/>
              </a:spcAft>
              <a:buNone/>
              <a:defRPr sz="1400">
                <a:solidFill>
                  <a:schemeClr val="dk2"/>
                </a:solidFill>
              </a:defRPr>
            </a:lvl7pPr>
            <a:lvl8pPr lvl="7" rtl="0" algn="ctr">
              <a:lnSpc>
                <a:spcPct val="100000"/>
              </a:lnSpc>
              <a:spcBef>
                <a:spcPts val="1600"/>
              </a:spcBef>
              <a:spcAft>
                <a:spcPts val="0"/>
              </a:spcAft>
              <a:buNone/>
              <a:defRPr sz="1400">
                <a:solidFill>
                  <a:schemeClr val="dk2"/>
                </a:solidFill>
              </a:defRPr>
            </a:lvl8pPr>
            <a:lvl9pPr lvl="8" rtl="0" algn="ctr">
              <a:lnSpc>
                <a:spcPct val="100000"/>
              </a:lnSpc>
              <a:spcBef>
                <a:spcPts val="1600"/>
              </a:spcBef>
              <a:spcAft>
                <a:spcPts val="1600"/>
              </a:spcAft>
              <a:buNone/>
              <a:defRPr sz="1400">
                <a:solidFill>
                  <a:schemeClr val="dk2"/>
                </a:solidFill>
              </a:defRPr>
            </a:lvl9pPr>
          </a:lstStyle>
          <a:p/>
        </p:txBody>
      </p:sp>
      <p:sp>
        <p:nvSpPr>
          <p:cNvPr id="105" name="Google Shape;105;p17"/>
          <p:cNvSpPr/>
          <p:nvPr/>
        </p:nvSpPr>
        <p:spPr>
          <a:xfrm>
            <a:off x="402775" y="315466"/>
            <a:ext cx="8338425" cy="695500"/>
          </a:xfrm>
          <a:prstGeom prst="flowChartProcess">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17"/>
          <p:cNvSpPr txBox="1"/>
          <p:nvPr>
            <p:ph idx="6" type="ctrTitle"/>
          </p:nvPr>
        </p:nvSpPr>
        <p:spPr>
          <a:xfrm>
            <a:off x="2101161" y="359450"/>
            <a:ext cx="6322800" cy="577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b="0" sz="3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
  <p:cSld name="CUSTOM_2_1">
    <p:spTree>
      <p:nvGrpSpPr>
        <p:cNvPr id="107" name="Shape 107"/>
        <p:cNvGrpSpPr/>
        <p:nvPr/>
      </p:nvGrpSpPr>
      <p:grpSpPr>
        <a:xfrm>
          <a:off x="0" y="0"/>
          <a:ext cx="0" cy="0"/>
          <a:chOff x="0" y="0"/>
          <a:chExt cx="0" cy="0"/>
        </a:xfrm>
      </p:grpSpPr>
      <p:sp>
        <p:nvSpPr>
          <p:cNvPr id="108" name="Google Shape;108;p18"/>
          <p:cNvSpPr txBox="1"/>
          <p:nvPr>
            <p:ph idx="1" type="subTitle"/>
          </p:nvPr>
        </p:nvSpPr>
        <p:spPr>
          <a:xfrm>
            <a:off x="720050" y="3692085"/>
            <a:ext cx="2154000" cy="754800"/>
          </a:xfrm>
          <a:prstGeom prst="rect">
            <a:avLst/>
          </a:prstGeom>
          <a:solidFill>
            <a:schemeClr val="accent4"/>
          </a:solid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chemeClr val="lt2"/>
                </a:solidFill>
              </a:defRPr>
            </a:lvl1pPr>
            <a:lvl2pPr lvl="1" rtl="0" algn="ctr">
              <a:lnSpc>
                <a:spcPct val="100000"/>
              </a:lnSpc>
              <a:spcBef>
                <a:spcPts val="1600"/>
              </a:spcBef>
              <a:spcAft>
                <a:spcPts val="0"/>
              </a:spcAft>
              <a:buNone/>
              <a:defRPr sz="1200">
                <a:solidFill>
                  <a:schemeClr val="lt2"/>
                </a:solidFill>
              </a:defRPr>
            </a:lvl2pPr>
            <a:lvl3pPr lvl="2" rtl="0" algn="ctr">
              <a:lnSpc>
                <a:spcPct val="100000"/>
              </a:lnSpc>
              <a:spcBef>
                <a:spcPts val="1600"/>
              </a:spcBef>
              <a:spcAft>
                <a:spcPts val="0"/>
              </a:spcAft>
              <a:buNone/>
              <a:defRPr sz="1200">
                <a:solidFill>
                  <a:schemeClr val="lt2"/>
                </a:solidFill>
              </a:defRPr>
            </a:lvl3pPr>
            <a:lvl4pPr lvl="3" rtl="0" algn="ctr">
              <a:lnSpc>
                <a:spcPct val="100000"/>
              </a:lnSpc>
              <a:spcBef>
                <a:spcPts val="1600"/>
              </a:spcBef>
              <a:spcAft>
                <a:spcPts val="0"/>
              </a:spcAft>
              <a:buNone/>
              <a:defRPr sz="1200">
                <a:solidFill>
                  <a:schemeClr val="lt2"/>
                </a:solidFill>
              </a:defRPr>
            </a:lvl4pPr>
            <a:lvl5pPr lvl="4" rtl="0" algn="ctr">
              <a:lnSpc>
                <a:spcPct val="100000"/>
              </a:lnSpc>
              <a:spcBef>
                <a:spcPts val="1600"/>
              </a:spcBef>
              <a:spcAft>
                <a:spcPts val="0"/>
              </a:spcAft>
              <a:buNone/>
              <a:defRPr sz="1200">
                <a:solidFill>
                  <a:schemeClr val="lt2"/>
                </a:solidFill>
              </a:defRPr>
            </a:lvl5pPr>
            <a:lvl6pPr lvl="5" rtl="0" algn="ctr">
              <a:lnSpc>
                <a:spcPct val="100000"/>
              </a:lnSpc>
              <a:spcBef>
                <a:spcPts val="1600"/>
              </a:spcBef>
              <a:spcAft>
                <a:spcPts val="0"/>
              </a:spcAft>
              <a:buNone/>
              <a:defRPr sz="1200">
                <a:solidFill>
                  <a:schemeClr val="lt2"/>
                </a:solidFill>
              </a:defRPr>
            </a:lvl6pPr>
            <a:lvl7pPr lvl="6" rtl="0" algn="ctr">
              <a:lnSpc>
                <a:spcPct val="100000"/>
              </a:lnSpc>
              <a:spcBef>
                <a:spcPts val="1600"/>
              </a:spcBef>
              <a:spcAft>
                <a:spcPts val="0"/>
              </a:spcAft>
              <a:buNone/>
              <a:defRPr sz="1200">
                <a:solidFill>
                  <a:schemeClr val="lt2"/>
                </a:solidFill>
              </a:defRPr>
            </a:lvl7pPr>
            <a:lvl8pPr lvl="7" rtl="0" algn="ctr">
              <a:lnSpc>
                <a:spcPct val="100000"/>
              </a:lnSpc>
              <a:spcBef>
                <a:spcPts val="1600"/>
              </a:spcBef>
              <a:spcAft>
                <a:spcPts val="0"/>
              </a:spcAft>
              <a:buNone/>
              <a:defRPr sz="1200">
                <a:solidFill>
                  <a:schemeClr val="lt2"/>
                </a:solidFill>
              </a:defRPr>
            </a:lvl8pPr>
            <a:lvl9pPr lvl="8" rtl="0" algn="ctr">
              <a:lnSpc>
                <a:spcPct val="100000"/>
              </a:lnSpc>
              <a:spcBef>
                <a:spcPts val="1600"/>
              </a:spcBef>
              <a:spcAft>
                <a:spcPts val="1600"/>
              </a:spcAft>
              <a:buNone/>
              <a:defRPr sz="1200">
                <a:solidFill>
                  <a:schemeClr val="lt2"/>
                </a:solidFill>
              </a:defRPr>
            </a:lvl9pPr>
          </a:lstStyle>
          <a:p/>
        </p:txBody>
      </p:sp>
      <p:sp>
        <p:nvSpPr>
          <p:cNvPr id="109" name="Google Shape;109;p18"/>
          <p:cNvSpPr txBox="1"/>
          <p:nvPr>
            <p:ph idx="2" type="subTitle"/>
          </p:nvPr>
        </p:nvSpPr>
        <p:spPr>
          <a:xfrm>
            <a:off x="3494960" y="3692085"/>
            <a:ext cx="2154000" cy="754800"/>
          </a:xfrm>
          <a:prstGeom prst="rect">
            <a:avLst/>
          </a:prstGeom>
          <a:solidFill>
            <a:schemeClr val="accent4"/>
          </a:solid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chemeClr val="lt2"/>
                </a:solidFill>
              </a:defRPr>
            </a:lvl1pPr>
            <a:lvl2pPr lvl="1" rtl="0" algn="ctr">
              <a:lnSpc>
                <a:spcPct val="100000"/>
              </a:lnSpc>
              <a:spcBef>
                <a:spcPts val="1600"/>
              </a:spcBef>
              <a:spcAft>
                <a:spcPts val="0"/>
              </a:spcAft>
              <a:buNone/>
              <a:defRPr sz="1200">
                <a:solidFill>
                  <a:schemeClr val="lt2"/>
                </a:solidFill>
              </a:defRPr>
            </a:lvl2pPr>
            <a:lvl3pPr lvl="2" rtl="0" algn="ctr">
              <a:lnSpc>
                <a:spcPct val="100000"/>
              </a:lnSpc>
              <a:spcBef>
                <a:spcPts val="1600"/>
              </a:spcBef>
              <a:spcAft>
                <a:spcPts val="0"/>
              </a:spcAft>
              <a:buNone/>
              <a:defRPr sz="1200">
                <a:solidFill>
                  <a:schemeClr val="lt2"/>
                </a:solidFill>
              </a:defRPr>
            </a:lvl3pPr>
            <a:lvl4pPr lvl="3" rtl="0" algn="ctr">
              <a:lnSpc>
                <a:spcPct val="100000"/>
              </a:lnSpc>
              <a:spcBef>
                <a:spcPts val="1600"/>
              </a:spcBef>
              <a:spcAft>
                <a:spcPts val="0"/>
              </a:spcAft>
              <a:buNone/>
              <a:defRPr sz="1200">
                <a:solidFill>
                  <a:schemeClr val="lt2"/>
                </a:solidFill>
              </a:defRPr>
            </a:lvl4pPr>
            <a:lvl5pPr lvl="4" rtl="0" algn="ctr">
              <a:lnSpc>
                <a:spcPct val="100000"/>
              </a:lnSpc>
              <a:spcBef>
                <a:spcPts val="1600"/>
              </a:spcBef>
              <a:spcAft>
                <a:spcPts val="0"/>
              </a:spcAft>
              <a:buNone/>
              <a:defRPr sz="1200">
                <a:solidFill>
                  <a:schemeClr val="lt2"/>
                </a:solidFill>
              </a:defRPr>
            </a:lvl5pPr>
            <a:lvl6pPr lvl="5" rtl="0" algn="ctr">
              <a:lnSpc>
                <a:spcPct val="100000"/>
              </a:lnSpc>
              <a:spcBef>
                <a:spcPts val="1600"/>
              </a:spcBef>
              <a:spcAft>
                <a:spcPts val="0"/>
              </a:spcAft>
              <a:buNone/>
              <a:defRPr sz="1200">
                <a:solidFill>
                  <a:schemeClr val="lt2"/>
                </a:solidFill>
              </a:defRPr>
            </a:lvl6pPr>
            <a:lvl7pPr lvl="6" rtl="0" algn="ctr">
              <a:lnSpc>
                <a:spcPct val="100000"/>
              </a:lnSpc>
              <a:spcBef>
                <a:spcPts val="1600"/>
              </a:spcBef>
              <a:spcAft>
                <a:spcPts val="0"/>
              </a:spcAft>
              <a:buNone/>
              <a:defRPr sz="1200">
                <a:solidFill>
                  <a:schemeClr val="lt2"/>
                </a:solidFill>
              </a:defRPr>
            </a:lvl7pPr>
            <a:lvl8pPr lvl="7" rtl="0" algn="ctr">
              <a:lnSpc>
                <a:spcPct val="100000"/>
              </a:lnSpc>
              <a:spcBef>
                <a:spcPts val="1600"/>
              </a:spcBef>
              <a:spcAft>
                <a:spcPts val="0"/>
              </a:spcAft>
              <a:buNone/>
              <a:defRPr sz="1200">
                <a:solidFill>
                  <a:schemeClr val="lt2"/>
                </a:solidFill>
              </a:defRPr>
            </a:lvl8pPr>
            <a:lvl9pPr lvl="8" rtl="0" algn="ctr">
              <a:lnSpc>
                <a:spcPct val="100000"/>
              </a:lnSpc>
              <a:spcBef>
                <a:spcPts val="1600"/>
              </a:spcBef>
              <a:spcAft>
                <a:spcPts val="1600"/>
              </a:spcAft>
              <a:buNone/>
              <a:defRPr sz="1200">
                <a:solidFill>
                  <a:schemeClr val="lt2"/>
                </a:solidFill>
              </a:defRPr>
            </a:lvl9pPr>
          </a:lstStyle>
          <a:p/>
        </p:txBody>
      </p:sp>
      <p:sp>
        <p:nvSpPr>
          <p:cNvPr id="110" name="Google Shape;110;p18"/>
          <p:cNvSpPr txBox="1"/>
          <p:nvPr>
            <p:ph idx="3" type="subTitle"/>
          </p:nvPr>
        </p:nvSpPr>
        <p:spPr>
          <a:xfrm>
            <a:off x="6279600" y="3692085"/>
            <a:ext cx="2154000" cy="754800"/>
          </a:xfrm>
          <a:prstGeom prst="rect">
            <a:avLst/>
          </a:prstGeom>
          <a:solidFill>
            <a:schemeClr val="accent4"/>
          </a:solid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chemeClr val="lt2"/>
                </a:solidFill>
              </a:defRPr>
            </a:lvl1pPr>
            <a:lvl2pPr lvl="1" rtl="0" algn="ctr">
              <a:lnSpc>
                <a:spcPct val="100000"/>
              </a:lnSpc>
              <a:spcBef>
                <a:spcPts val="1600"/>
              </a:spcBef>
              <a:spcAft>
                <a:spcPts val="0"/>
              </a:spcAft>
              <a:buNone/>
              <a:defRPr sz="1200">
                <a:solidFill>
                  <a:schemeClr val="lt2"/>
                </a:solidFill>
              </a:defRPr>
            </a:lvl2pPr>
            <a:lvl3pPr lvl="2" rtl="0" algn="ctr">
              <a:lnSpc>
                <a:spcPct val="100000"/>
              </a:lnSpc>
              <a:spcBef>
                <a:spcPts val="1600"/>
              </a:spcBef>
              <a:spcAft>
                <a:spcPts val="0"/>
              </a:spcAft>
              <a:buNone/>
              <a:defRPr sz="1200">
                <a:solidFill>
                  <a:schemeClr val="lt2"/>
                </a:solidFill>
              </a:defRPr>
            </a:lvl3pPr>
            <a:lvl4pPr lvl="3" rtl="0" algn="ctr">
              <a:lnSpc>
                <a:spcPct val="100000"/>
              </a:lnSpc>
              <a:spcBef>
                <a:spcPts val="1600"/>
              </a:spcBef>
              <a:spcAft>
                <a:spcPts val="0"/>
              </a:spcAft>
              <a:buNone/>
              <a:defRPr sz="1200">
                <a:solidFill>
                  <a:schemeClr val="lt2"/>
                </a:solidFill>
              </a:defRPr>
            </a:lvl4pPr>
            <a:lvl5pPr lvl="4" rtl="0" algn="ctr">
              <a:lnSpc>
                <a:spcPct val="100000"/>
              </a:lnSpc>
              <a:spcBef>
                <a:spcPts val="1600"/>
              </a:spcBef>
              <a:spcAft>
                <a:spcPts val="0"/>
              </a:spcAft>
              <a:buNone/>
              <a:defRPr sz="1200">
                <a:solidFill>
                  <a:schemeClr val="lt2"/>
                </a:solidFill>
              </a:defRPr>
            </a:lvl5pPr>
            <a:lvl6pPr lvl="5" rtl="0" algn="ctr">
              <a:lnSpc>
                <a:spcPct val="100000"/>
              </a:lnSpc>
              <a:spcBef>
                <a:spcPts val="1600"/>
              </a:spcBef>
              <a:spcAft>
                <a:spcPts val="0"/>
              </a:spcAft>
              <a:buNone/>
              <a:defRPr sz="1200">
                <a:solidFill>
                  <a:schemeClr val="lt2"/>
                </a:solidFill>
              </a:defRPr>
            </a:lvl6pPr>
            <a:lvl7pPr lvl="6" rtl="0" algn="ctr">
              <a:lnSpc>
                <a:spcPct val="100000"/>
              </a:lnSpc>
              <a:spcBef>
                <a:spcPts val="1600"/>
              </a:spcBef>
              <a:spcAft>
                <a:spcPts val="0"/>
              </a:spcAft>
              <a:buNone/>
              <a:defRPr sz="1200">
                <a:solidFill>
                  <a:schemeClr val="lt2"/>
                </a:solidFill>
              </a:defRPr>
            </a:lvl7pPr>
            <a:lvl8pPr lvl="7" rtl="0" algn="ctr">
              <a:lnSpc>
                <a:spcPct val="100000"/>
              </a:lnSpc>
              <a:spcBef>
                <a:spcPts val="1600"/>
              </a:spcBef>
              <a:spcAft>
                <a:spcPts val="0"/>
              </a:spcAft>
              <a:buNone/>
              <a:defRPr sz="1200">
                <a:solidFill>
                  <a:schemeClr val="lt2"/>
                </a:solidFill>
              </a:defRPr>
            </a:lvl8pPr>
            <a:lvl9pPr lvl="8" rtl="0" algn="ctr">
              <a:lnSpc>
                <a:spcPct val="100000"/>
              </a:lnSpc>
              <a:spcBef>
                <a:spcPts val="1600"/>
              </a:spcBef>
              <a:spcAft>
                <a:spcPts val="1600"/>
              </a:spcAft>
              <a:buNone/>
              <a:defRPr sz="1200">
                <a:solidFill>
                  <a:schemeClr val="lt2"/>
                </a:solidFill>
              </a:defRPr>
            </a:lvl9pPr>
          </a:lstStyle>
          <a:p/>
        </p:txBody>
      </p:sp>
      <p:sp>
        <p:nvSpPr>
          <p:cNvPr id="111" name="Google Shape;111;p18"/>
          <p:cNvSpPr/>
          <p:nvPr/>
        </p:nvSpPr>
        <p:spPr>
          <a:xfrm>
            <a:off x="402775" y="315466"/>
            <a:ext cx="8338425" cy="695500"/>
          </a:xfrm>
          <a:prstGeom prst="flowChartProcess">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18"/>
          <p:cNvSpPr txBox="1"/>
          <p:nvPr>
            <p:ph type="ctrTitle"/>
          </p:nvPr>
        </p:nvSpPr>
        <p:spPr>
          <a:xfrm>
            <a:off x="2101161" y="359450"/>
            <a:ext cx="6322800" cy="577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b="0" sz="3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13" name="Google Shape;113;p18"/>
          <p:cNvSpPr txBox="1"/>
          <p:nvPr>
            <p:ph idx="4" type="subTitle"/>
          </p:nvPr>
        </p:nvSpPr>
        <p:spPr>
          <a:xfrm>
            <a:off x="720050" y="3218975"/>
            <a:ext cx="2154000" cy="4731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3000">
                <a:solidFill>
                  <a:schemeClr val="lt2"/>
                </a:solidFill>
                <a:latin typeface="Bahiana"/>
                <a:ea typeface="Bahiana"/>
                <a:cs typeface="Bahiana"/>
                <a:sym typeface="Bahiana"/>
              </a:defRPr>
            </a:lvl1pPr>
            <a:lvl2pPr lvl="1" rtl="0" algn="ctr">
              <a:lnSpc>
                <a:spcPct val="100000"/>
              </a:lnSpc>
              <a:spcBef>
                <a:spcPts val="1600"/>
              </a:spcBef>
              <a:spcAft>
                <a:spcPts val="0"/>
              </a:spcAft>
              <a:buNone/>
              <a:defRPr sz="3000">
                <a:solidFill>
                  <a:schemeClr val="lt2"/>
                </a:solidFill>
                <a:latin typeface="Bahiana"/>
                <a:ea typeface="Bahiana"/>
                <a:cs typeface="Bahiana"/>
                <a:sym typeface="Bahiana"/>
              </a:defRPr>
            </a:lvl2pPr>
            <a:lvl3pPr lvl="2" rtl="0" algn="ctr">
              <a:lnSpc>
                <a:spcPct val="100000"/>
              </a:lnSpc>
              <a:spcBef>
                <a:spcPts val="1600"/>
              </a:spcBef>
              <a:spcAft>
                <a:spcPts val="0"/>
              </a:spcAft>
              <a:buNone/>
              <a:defRPr sz="3000">
                <a:solidFill>
                  <a:schemeClr val="lt2"/>
                </a:solidFill>
                <a:latin typeface="Bahiana"/>
                <a:ea typeface="Bahiana"/>
                <a:cs typeface="Bahiana"/>
                <a:sym typeface="Bahiana"/>
              </a:defRPr>
            </a:lvl3pPr>
            <a:lvl4pPr lvl="3" rtl="0" algn="ctr">
              <a:lnSpc>
                <a:spcPct val="100000"/>
              </a:lnSpc>
              <a:spcBef>
                <a:spcPts val="1600"/>
              </a:spcBef>
              <a:spcAft>
                <a:spcPts val="0"/>
              </a:spcAft>
              <a:buNone/>
              <a:defRPr sz="3000">
                <a:solidFill>
                  <a:schemeClr val="lt2"/>
                </a:solidFill>
                <a:latin typeface="Bahiana"/>
                <a:ea typeface="Bahiana"/>
                <a:cs typeface="Bahiana"/>
                <a:sym typeface="Bahiana"/>
              </a:defRPr>
            </a:lvl4pPr>
            <a:lvl5pPr lvl="4" rtl="0" algn="ctr">
              <a:lnSpc>
                <a:spcPct val="100000"/>
              </a:lnSpc>
              <a:spcBef>
                <a:spcPts val="1600"/>
              </a:spcBef>
              <a:spcAft>
                <a:spcPts val="0"/>
              </a:spcAft>
              <a:buNone/>
              <a:defRPr sz="3000">
                <a:solidFill>
                  <a:schemeClr val="lt2"/>
                </a:solidFill>
                <a:latin typeface="Bahiana"/>
                <a:ea typeface="Bahiana"/>
                <a:cs typeface="Bahiana"/>
                <a:sym typeface="Bahiana"/>
              </a:defRPr>
            </a:lvl5pPr>
            <a:lvl6pPr lvl="5" rtl="0" algn="ctr">
              <a:lnSpc>
                <a:spcPct val="100000"/>
              </a:lnSpc>
              <a:spcBef>
                <a:spcPts val="1600"/>
              </a:spcBef>
              <a:spcAft>
                <a:spcPts val="0"/>
              </a:spcAft>
              <a:buNone/>
              <a:defRPr sz="3000">
                <a:solidFill>
                  <a:schemeClr val="lt2"/>
                </a:solidFill>
                <a:latin typeface="Bahiana"/>
                <a:ea typeface="Bahiana"/>
                <a:cs typeface="Bahiana"/>
                <a:sym typeface="Bahiana"/>
              </a:defRPr>
            </a:lvl6pPr>
            <a:lvl7pPr lvl="6" rtl="0" algn="ctr">
              <a:lnSpc>
                <a:spcPct val="100000"/>
              </a:lnSpc>
              <a:spcBef>
                <a:spcPts val="1600"/>
              </a:spcBef>
              <a:spcAft>
                <a:spcPts val="0"/>
              </a:spcAft>
              <a:buNone/>
              <a:defRPr sz="3000">
                <a:solidFill>
                  <a:schemeClr val="lt2"/>
                </a:solidFill>
                <a:latin typeface="Bahiana"/>
                <a:ea typeface="Bahiana"/>
                <a:cs typeface="Bahiana"/>
                <a:sym typeface="Bahiana"/>
              </a:defRPr>
            </a:lvl7pPr>
            <a:lvl8pPr lvl="7" rtl="0" algn="ctr">
              <a:lnSpc>
                <a:spcPct val="100000"/>
              </a:lnSpc>
              <a:spcBef>
                <a:spcPts val="1600"/>
              </a:spcBef>
              <a:spcAft>
                <a:spcPts val="0"/>
              </a:spcAft>
              <a:buNone/>
              <a:defRPr sz="3000">
                <a:solidFill>
                  <a:schemeClr val="lt2"/>
                </a:solidFill>
                <a:latin typeface="Bahiana"/>
                <a:ea typeface="Bahiana"/>
                <a:cs typeface="Bahiana"/>
                <a:sym typeface="Bahiana"/>
              </a:defRPr>
            </a:lvl8pPr>
            <a:lvl9pPr lvl="8" rtl="0" algn="ctr">
              <a:lnSpc>
                <a:spcPct val="100000"/>
              </a:lnSpc>
              <a:spcBef>
                <a:spcPts val="1600"/>
              </a:spcBef>
              <a:spcAft>
                <a:spcPts val="1600"/>
              </a:spcAft>
              <a:buNone/>
              <a:defRPr sz="3000">
                <a:solidFill>
                  <a:schemeClr val="lt2"/>
                </a:solidFill>
                <a:latin typeface="Bahiana"/>
                <a:ea typeface="Bahiana"/>
                <a:cs typeface="Bahiana"/>
                <a:sym typeface="Bahiana"/>
              </a:defRPr>
            </a:lvl9pPr>
          </a:lstStyle>
          <a:p/>
        </p:txBody>
      </p:sp>
      <p:sp>
        <p:nvSpPr>
          <p:cNvPr id="114" name="Google Shape;114;p18"/>
          <p:cNvSpPr txBox="1"/>
          <p:nvPr>
            <p:ph idx="5" type="subTitle"/>
          </p:nvPr>
        </p:nvSpPr>
        <p:spPr>
          <a:xfrm>
            <a:off x="3494961" y="3218975"/>
            <a:ext cx="2154000" cy="4731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3000">
                <a:solidFill>
                  <a:schemeClr val="lt2"/>
                </a:solidFill>
                <a:latin typeface="Bahiana"/>
                <a:ea typeface="Bahiana"/>
                <a:cs typeface="Bahiana"/>
                <a:sym typeface="Bahiana"/>
              </a:defRPr>
            </a:lvl1pPr>
            <a:lvl2pPr lvl="1" rtl="0" algn="ctr">
              <a:lnSpc>
                <a:spcPct val="100000"/>
              </a:lnSpc>
              <a:spcBef>
                <a:spcPts val="1600"/>
              </a:spcBef>
              <a:spcAft>
                <a:spcPts val="0"/>
              </a:spcAft>
              <a:buNone/>
              <a:defRPr sz="3000">
                <a:solidFill>
                  <a:schemeClr val="lt2"/>
                </a:solidFill>
                <a:latin typeface="Bahiana"/>
                <a:ea typeface="Bahiana"/>
                <a:cs typeface="Bahiana"/>
                <a:sym typeface="Bahiana"/>
              </a:defRPr>
            </a:lvl2pPr>
            <a:lvl3pPr lvl="2" rtl="0" algn="ctr">
              <a:lnSpc>
                <a:spcPct val="100000"/>
              </a:lnSpc>
              <a:spcBef>
                <a:spcPts val="1600"/>
              </a:spcBef>
              <a:spcAft>
                <a:spcPts val="0"/>
              </a:spcAft>
              <a:buNone/>
              <a:defRPr sz="3000">
                <a:solidFill>
                  <a:schemeClr val="lt2"/>
                </a:solidFill>
                <a:latin typeface="Bahiana"/>
                <a:ea typeface="Bahiana"/>
                <a:cs typeface="Bahiana"/>
                <a:sym typeface="Bahiana"/>
              </a:defRPr>
            </a:lvl3pPr>
            <a:lvl4pPr lvl="3" rtl="0" algn="ctr">
              <a:lnSpc>
                <a:spcPct val="100000"/>
              </a:lnSpc>
              <a:spcBef>
                <a:spcPts val="1600"/>
              </a:spcBef>
              <a:spcAft>
                <a:spcPts val="0"/>
              </a:spcAft>
              <a:buNone/>
              <a:defRPr sz="3000">
                <a:solidFill>
                  <a:schemeClr val="lt2"/>
                </a:solidFill>
                <a:latin typeface="Bahiana"/>
                <a:ea typeface="Bahiana"/>
                <a:cs typeface="Bahiana"/>
                <a:sym typeface="Bahiana"/>
              </a:defRPr>
            </a:lvl4pPr>
            <a:lvl5pPr lvl="4" rtl="0" algn="ctr">
              <a:lnSpc>
                <a:spcPct val="100000"/>
              </a:lnSpc>
              <a:spcBef>
                <a:spcPts val="1600"/>
              </a:spcBef>
              <a:spcAft>
                <a:spcPts val="0"/>
              </a:spcAft>
              <a:buNone/>
              <a:defRPr sz="3000">
                <a:solidFill>
                  <a:schemeClr val="lt2"/>
                </a:solidFill>
                <a:latin typeface="Bahiana"/>
                <a:ea typeface="Bahiana"/>
                <a:cs typeface="Bahiana"/>
                <a:sym typeface="Bahiana"/>
              </a:defRPr>
            </a:lvl5pPr>
            <a:lvl6pPr lvl="5" rtl="0" algn="ctr">
              <a:lnSpc>
                <a:spcPct val="100000"/>
              </a:lnSpc>
              <a:spcBef>
                <a:spcPts val="1600"/>
              </a:spcBef>
              <a:spcAft>
                <a:spcPts val="0"/>
              </a:spcAft>
              <a:buNone/>
              <a:defRPr sz="3000">
                <a:solidFill>
                  <a:schemeClr val="lt2"/>
                </a:solidFill>
                <a:latin typeface="Bahiana"/>
                <a:ea typeface="Bahiana"/>
                <a:cs typeface="Bahiana"/>
                <a:sym typeface="Bahiana"/>
              </a:defRPr>
            </a:lvl6pPr>
            <a:lvl7pPr lvl="6" rtl="0" algn="ctr">
              <a:lnSpc>
                <a:spcPct val="100000"/>
              </a:lnSpc>
              <a:spcBef>
                <a:spcPts val="1600"/>
              </a:spcBef>
              <a:spcAft>
                <a:spcPts val="0"/>
              </a:spcAft>
              <a:buNone/>
              <a:defRPr sz="3000">
                <a:solidFill>
                  <a:schemeClr val="lt2"/>
                </a:solidFill>
                <a:latin typeface="Bahiana"/>
                <a:ea typeface="Bahiana"/>
                <a:cs typeface="Bahiana"/>
                <a:sym typeface="Bahiana"/>
              </a:defRPr>
            </a:lvl7pPr>
            <a:lvl8pPr lvl="7" rtl="0" algn="ctr">
              <a:lnSpc>
                <a:spcPct val="100000"/>
              </a:lnSpc>
              <a:spcBef>
                <a:spcPts val="1600"/>
              </a:spcBef>
              <a:spcAft>
                <a:spcPts val="0"/>
              </a:spcAft>
              <a:buNone/>
              <a:defRPr sz="3000">
                <a:solidFill>
                  <a:schemeClr val="lt2"/>
                </a:solidFill>
                <a:latin typeface="Bahiana"/>
                <a:ea typeface="Bahiana"/>
                <a:cs typeface="Bahiana"/>
                <a:sym typeface="Bahiana"/>
              </a:defRPr>
            </a:lvl8pPr>
            <a:lvl9pPr lvl="8" rtl="0" algn="ctr">
              <a:lnSpc>
                <a:spcPct val="100000"/>
              </a:lnSpc>
              <a:spcBef>
                <a:spcPts val="1600"/>
              </a:spcBef>
              <a:spcAft>
                <a:spcPts val="1600"/>
              </a:spcAft>
              <a:buNone/>
              <a:defRPr sz="3000">
                <a:solidFill>
                  <a:schemeClr val="lt2"/>
                </a:solidFill>
                <a:latin typeface="Bahiana"/>
                <a:ea typeface="Bahiana"/>
                <a:cs typeface="Bahiana"/>
                <a:sym typeface="Bahiana"/>
              </a:defRPr>
            </a:lvl9pPr>
          </a:lstStyle>
          <a:p/>
        </p:txBody>
      </p:sp>
      <p:sp>
        <p:nvSpPr>
          <p:cNvPr id="115" name="Google Shape;115;p18"/>
          <p:cNvSpPr txBox="1"/>
          <p:nvPr>
            <p:ph idx="6" type="subTitle"/>
          </p:nvPr>
        </p:nvSpPr>
        <p:spPr>
          <a:xfrm>
            <a:off x="6279602" y="3218975"/>
            <a:ext cx="2154000" cy="4731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3000">
                <a:solidFill>
                  <a:schemeClr val="lt2"/>
                </a:solidFill>
                <a:latin typeface="Bahiana"/>
                <a:ea typeface="Bahiana"/>
                <a:cs typeface="Bahiana"/>
                <a:sym typeface="Bahiana"/>
              </a:defRPr>
            </a:lvl1pPr>
            <a:lvl2pPr lvl="1" rtl="0" algn="ctr">
              <a:lnSpc>
                <a:spcPct val="100000"/>
              </a:lnSpc>
              <a:spcBef>
                <a:spcPts val="1600"/>
              </a:spcBef>
              <a:spcAft>
                <a:spcPts val="0"/>
              </a:spcAft>
              <a:buNone/>
              <a:defRPr sz="3000">
                <a:solidFill>
                  <a:schemeClr val="lt2"/>
                </a:solidFill>
                <a:latin typeface="Bahiana"/>
                <a:ea typeface="Bahiana"/>
                <a:cs typeface="Bahiana"/>
                <a:sym typeface="Bahiana"/>
              </a:defRPr>
            </a:lvl2pPr>
            <a:lvl3pPr lvl="2" rtl="0" algn="ctr">
              <a:lnSpc>
                <a:spcPct val="100000"/>
              </a:lnSpc>
              <a:spcBef>
                <a:spcPts val="1600"/>
              </a:spcBef>
              <a:spcAft>
                <a:spcPts val="0"/>
              </a:spcAft>
              <a:buNone/>
              <a:defRPr sz="3000">
                <a:solidFill>
                  <a:schemeClr val="lt2"/>
                </a:solidFill>
                <a:latin typeface="Bahiana"/>
                <a:ea typeface="Bahiana"/>
                <a:cs typeface="Bahiana"/>
                <a:sym typeface="Bahiana"/>
              </a:defRPr>
            </a:lvl3pPr>
            <a:lvl4pPr lvl="3" rtl="0" algn="ctr">
              <a:lnSpc>
                <a:spcPct val="100000"/>
              </a:lnSpc>
              <a:spcBef>
                <a:spcPts val="1600"/>
              </a:spcBef>
              <a:spcAft>
                <a:spcPts val="0"/>
              </a:spcAft>
              <a:buNone/>
              <a:defRPr sz="3000">
                <a:solidFill>
                  <a:schemeClr val="lt2"/>
                </a:solidFill>
                <a:latin typeface="Bahiana"/>
                <a:ea typeface="Bahiana"/>
                <a:cs typeface="Bahiana"/>
                <a:sym typeface="Bahiana"/>
              </a:defRPr>
            </a:lvl4pPr>
            <a:lvl5pPr lvl="4" rtl="0" algn="ctr">
              <a:lnSpc>
                <a:spcPct val="100000"/>
              </a:lnSpc>
              <a:spcBef>
                <a:spcPts val="1600"/>
              </a:spcBef>
              <a:spcAft>
                <a:spcPts val="0"/>
              </a:spcAft>
              <a:buNone/>
              <a:defRPr sz="3000">
                <a:solidFill>
                  <a:schemeClr val="lt2"/>
                </a:solidFill>
                <a:latin typeface="Bahiana"/>
                <a:ea typeface="Bahiana"/>
                <a:cs typeface="Bahiana"/>
                <a:sym typeface="Bahiana"/>
              </a:defRPr>
            </a:lvl5pPr>
            <a:lvl6pPr lvl="5" rtl="0" algn="ctr">
              <a:lnSpc>
                <a:spcPct val="100000"/>
              </a:lnSpc>
              <a:spcBef>
                <a:spcPts val="1600"/>
              </a:spcBef>
              <a:spcAft>
                <a:spcPts val="0"/>
              </a:spcAft>
              <a:buNone/>
              <a:defRPr sz="3000">
                <a:solidFill>
                  <a:schemeClr val="lt2"/>
                </a:solidFill>
                <a:latin typeface="Bahiana"/>
                <a:ea typeface="Bahiana"/>
                <a:cs typeface="Bahiana"/>
                <a:sym typeface="Bahiana"/>
              </a:defRPr>
            </a:lvl6pPr>
            <a:lvl7pPr lvl="6" rtl="0" algn="ctr">
              <a:lnSpc>
                <a:spcPct val="100000"/>
              </a:lnSpc>
              <a:spcBef>
                <a:spcPts val="1600"/>
              </a:spcBef>
              <a:spcAft>
                <a:spcPts val="0"/>
              </a:spcAft>
              <a:buNone/>
              <a:defRPr sz="3000">
                <a:solidFill>
                  <a:schemeClr val="lt2"/>
                </a:solidFill>
                <a:latin typeface="Bahiana"/>
                <a:ea typeface="Bahiana"/>
                <a:cs typeface="Bahiana"/>
                <a:sym typeface="Bahiana"/>
              </a:defRPr>
            </a:lvl7pPr>
            <a:lvl8pPr lvl="7" rtl="0" algn="ctr">
              <a:lnSpc>
                <a:spcPct val="100000"/>
              </a:lnSpc>
              <a:spcBef>
                <a:spcPts val="1600"/>
              </a:spcBef>
              <a:spcAft>
                <a:spcPts val="0"/>
              </a:spcAft>
              <a:buNone/>
              <a:defRPr sz="3000">
                <a:solidFill>
                  <a:schemeClr val="lt2"/>
                </a:solidFill>
                <a:latin typeface="Bahiana"/>
                <a:ea typeface="Bahiana"/>
                <a:cs typeface="Bahiana"/>
                <a:sym typeface="Bahiana"/>
              </a:defRPr>
            </a:lvl8pPr>
            <a:lvl9pPr lvl="8" rtl="0" algn="ctr">
              <a:lnSpc>
                <a:spcPct val="100000"/>
              </a:lnSpc>
              <a:spcBef>
                <a:spcPts val="1600"/>
              </a:spcBef>
              <a:spcAft>
                <a:spcPts val="1600"/>
              </a:spcAft>
              <a:buNone/>
              <a:defRPr sz="3000">
                <a:solidFill>
                  <a:schemeClr val="lt2"/>
                </a:solidFill>
                <a:latin typeface="Bahiana"/>
                <a:ea typeface="Bahiana"/>
                <a:cs typeface="Bahiana"/>
                <a:sym typeface="Bahiana"/>
              </a:defRPr>
            </a:lvl9pPr>
          </a:lstStyle>
          <a:p/>
        </p:txBody>
      </p:sp>
      <p:sp>
        <p:nvSpPr>
          <p:cNvPr id="116" name="Google Shape;116;p18"/>
          <p:cNvSpPr txBox="1"/>
          <p:nvPr>
            <p:ph idx="7" type="subTitle"/>
          </p:nvPr>
        </p:nvSpPr>
        <p:spPr>
          <a:xfrm>
            <a:off x="720050" y="1908275"/>
            <a:ext cx="2154000" cy="754800"/>
          </a:xfrm>
          <a:prstGeom prst="rect">
            <a:avLst/>
          </a:prstGeom>
          <a:solidFill>
            <a:schemeClr val="accent4"/>
          </a:solid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chemeClr val="lt2"/>
                </a:solidFill>
              </a:defRPr>
            </a:lvl1pPr>
            <a:lvl2pPr lvl="1" rtl="0" algn="ctr">
              <a:lnSpc>
                <a:spcPct val="100000"/>
              </a:lnSpc>
              <a:spcBef>
                <a:spcPts val="1600"/>
              </a:spcBef>
              <a:spcAft>
                <a:spcPts val="0"/>
              </a:spcAft>
              <a:buNone/>
              <a:defRPr sz="1200">
                <a:solidFill>
                  <a:schemeClr val="lt2"/>
                </a:solidFill>
              </a:defRPr>
            </a:lvl2pPr>
            <a:lvl3pPr lvl="2" rtl="0" algn="ctr">
              <a:lnSpc>
                <a:spcPct val="100000"/>
              </a:lnSpc>
              <a:spcBef>
                <a:spcPts val="1600"/>
              </a:spcBef>
              <a:spcAft>
                <a:spcPts val="0"/>
              </a:spcAft>
              <a:buNone/>
              <a:defRPr sz="1200">
                <a:solidFill>
                  <a:schemeClr val="lt2"/>
                </a:solidFill>
              </a:defRPr>
            </a:lvl3pPr>
            <a:lvl4pPr lvl="3" rtl="0" algn="ctr">
              <a:lnSpc>
                <a:spcPct val="100000"/>
              </a:lnSpc>
              <a:spcBef>
                <a:spcPts val="1600"/>
              </a:spcBef>
              <a:spcAft>
                <a:spcPts val="0"/>
              </a:spcAft>
              <a:buNone/>
              <a:defRPr sz="1200">
                <a:solidFill>
                  <a:schemeClr val="lt2"/>
                </a:solidFill>
              </a:defRPr>
            </a:lvl4pPr>
            <a:lvl5pPr lvl="4" rtl="0" algn="ctr">
              <a:lnSpc>
                <a:spcPct val="100000"/>
              </a:lnSpc>
              <a:spcBef>
                <a:spcPts val="1600"/>
              </a:spcBef>
              <a:spcAft>
                <a:spcPts val="0"/>
              </a:spcAft>
              <a:buNone/>
              <a:defRPr sz="1200">
                <a:solidFill>
                  <a:schemeClr val="lt2"/>
                </a:solidFill>
              </a:defRPr>
            </a:lvl5pPr>
            <a:lvl6pPr lvl="5" rtl="0" algn="ctr">
              <a:lnSpc>
                <a:spcPct val="100000"/>
              </a:lnSpc>
              <a:spcBef>
                <a:spcPts val="1600"/>
              </a:spcBef>
              <a:spcAft>
                <a:spcPts val="0"/>
              </a:spcAft>
              <a:buNone/>
              <a:defRPr sz="1200">
                <a:solidFill>
                  <a:schemeClr val="lt2"/>
                </a:solidFill>
              </a:defRPr>
            </a:lvl6pPr>
            <a:lvl7pPr lvl="6" rtl="0" algn="ctr">
              <a:lnSpc>
                <a:spcPct val="100000"/>
              </a:lnSpc>
              <a:spcBef>
                <a:spcPts val="1600"/>
              </a:spcBef>
              <a:spcAft>
                <a:spcPts val="0"/>
              </a:spcAft>
              <a:buNone/>
              <a:defRPr sz="1200">
                <a:solidFill>
                  <a:schemeClr val="lt2"/>
                </a:solidFill>
              </a:defRPr>
            </a:lvl7pPr>
            <a:lvl8pPr lvl="7" rtl="0" algn="ctr">
              <a:lnSpc>
                <a:spcPct val="100000"/>
              </a:lnSpc>
              <a:spcBef>
                <a:spcPts val="1600"/>
              </a:spcBef>
              <a:spcAft>
                <a:spcPts val="0"/>
              </a:spcAft>
              <a:buNone/>
              <a:defRPr sz="1200">
                <a:solidFill>
                  <a:schemeClr val="lt2"/>
                </a:solidFill>
              </a:defRPr>
            </a:lvl8pPr>
            <a:lvl9pPr lvl="8" rtl="0" algn="ctr">
              <a:lnSpc>
                <a:spcPct val="100000"/>
              </a:lnSpc>
              <a:spcBef>
                <a:spcPts val="1600"/>
              </a:spcBef>
              <a:spcAft>
                <a:spcPts val="1600"/>
              </a:spcAft>
              <a:buNone/>
              <a:defRPr sz="1200">
                <a:solidFill>
                  <a:schemeClr val="lt2"/>
                </a:solidFill>
              </a:defRPr>
            </a:lvl9pPr>
          </a:lstStyle>
          <a:p/>
        </p:txBody>
      </p:sp>
      <p:sp>
        <p:nvSpPr>
          <p:cNvPr id="117" name="Google Shape;117;p18"/>
          <p:cNvSpPr txBox="1"/>
          <p:nvPr>
            <p:ph idx="8" type="subTitle"/>
          </p:nvPr>
        </p:nvSpPr>
        <p:spPr>
          <a:xfrm>
            <a:off x="3494960" y="1908275"/>
            <a:ext cx="2154000" cy="754800"/>
          </a:xfrm>
          <a:prstGeom prst="rect">
            <a:avLst/>
          </a:prstGeom>
          <a:solidFill>
            <a:schemeClr val="accent4"/>
          </a:solid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chemeClr val="lt2"/>
                </a:solidFill>
              </a:defRPr>
            </a:lvl1pPr>
            <a:lvl2pPr lvl="1" rtl="0" algn="ctr">
              <a:lnSpc>
                <a:spcPct val="100000"/>
              </a:lnSpc>
              <a:spcBef>
                <a:spcPts val="1600"/>
              </a:spcBef>
              <a:spcAft>
                <a:spcPts val="0"/>
              </a:spcAft>
              <a:buNone/>
              <a:defRPr sz="1200">
                <a:solidFill>
                  <a:schemeClr val="lt2"/>
                </a:solidFill>
              </a:defRPr>
            </a:lvl2pPr>
            <a:lvl3pPr lvl="2" rtl="0" algn="ctr">
              <a:lnSpc>
                <a:spcPct val="100000"/>
              </a:lnSpc>
              <a:spcBef>
                <a:spcPts val="1600"/>
              </a:spcBef>
              <a:spcAft>
                <a:spcPts val="0"/>
              </a:spcAft>
              <a:buNone/>
              <a:defRPr sz="1200">
                <a:solidFill>
                  <a:schemeClr val="lt2"/>
                </a:solidFill>
              </a:defRPr>
            </a:lvl3pPr>
            <a:lvl4pPr lvl="3" rtl="0" algn="ctr">
              <a:lnSpc>
                <a:spcPct val="100000"/>
              </a:lnSpc>
              <a:spcBef>
                <a:spcPts val="1600"/>
              </a:spcBef>
              <a:spcAft>
                <a:spcPts val="0"/>
              </a:spcAft>
              <a:buNone/>
              <a:defRPr sz="1200">
                <a:solidFill>
                  <a:schemeClr val="lt2"/>
                </a:solidFill>
              </a:defRPr>
            </a:lvl4pPr>
            <a:lvl5pPr lvl="4" rtl="0" algn="ctr">
              <a:lnSpc>
                <a:spcPct val="100000"/>
              </a:lnSpc>
              <a:spcBef>
                <a:spcPts val="1600"/>
              </a:spcBef>
              <a:spcAft>
                <a:spcPts val="0"/>
              </a:spcAft>
              <a:buNone/>
              <a:defRPr sz="1200">
                <a:solidFill>
                  <a:schemeClr val="lt2"/>
                </a:solidFill>
              </a:defRPr>
            </a:lvl5pPr>
            <a:lvl6pPr lvl="5" rtl="0" algn="ctr">
              <a:lnSpc>
                <a:spcPct val="100000"/>
              </a:lnSpc>
              <a:spcBef>
                <a:spcPts val="1600"/>
              </a:spcBef>
              <a:spcAft>
                <a:spcPts val="0"/>
              </a:spcAft>
              <a:buNone/>
              <a:defRPr sz="1200">
                <a:solidFill>
                  <a:schemeClr val="lt2"/>
                </a:solidFill>
              </a:defRPr>
            </a:lvl6pPr>
            <a:lvl7pPr lvl="6" rtl="0" algn="ctr">
              <a:lnSpc>
                <a:spcPct val="100000"/>
              </a:lnSpc>
              <a:spcBef>
                <a:spcPts val="1600"/>
              </a:spcBef>
              <a:spcAft>
                <a:spcPts val="0"/>
              </a:spcAft>
              <a:buNone/>
              <a:defRPr sz="1200">
                <a:solidFill>
                  <a:schemeClr val="lt2"/>
                </a:solidFill>
              </a:defRPr>
            </a:lvl7pPr>
            <a:lvl8pPr lvl="7" rtl="0" algn="ctr">
              <a:lnSpc>
                <a:spcPct val="100000"/>
              </a:lnSpc>
              <a:spcBef>
                <a:spcPts val="1600"/>
              </a:spcBef>
              <a:spcAft>
                <a:spcPts val="0"/>
              </a:spcAft>
              <a:buNone/>
              <a:defRPr sz="1200">
                <a:solidFill>
                  <a:schemeClr val="lt2"/>
                </a:solidFill>
              </a:defRPr>
            </a:lvl8pPr>
            <a:lvl9pPr lvl="8" rtl="0" algn="ctr">
              <a:lnSpc>
                <a:spcPct val="100000"/>
              </a:lnSpc>
              <a:spcBef>
                <a:spcPts val="1600"/>
              </a:spcBef>
              <a:spcAft>
                <a:spcPts val="1600"/>
              </a:spcAft>
              <a:buNone/>
              <a:defRPr sz="1200">
                <a:solidFill>
                  <a:schemeClr val="lt2"/>
                </a:solidFill>
              </a:defRPr>
            </a:lvl9pPr>
          </a:lstStyle>
          <a:p/>
        </p:txBody>
      </p:sp>
      <p:sp>
        <p:nvSpPr>
          <p:cNvPr id="118" name="Google Shape;118;p18"/>
          <p:cNvSpPr txBox="1"/>
          <p:nvPr>
            <p:ph idx="9" type="subTitle"/>
          </p:nvPr>
        </p:nvSpPr>
        <p:spPr>
          <a:xfrm>
            <a:off x="6279600" y="1908275"/>
            <a:ext cx="2154000" cy="754800"/>
          </a:xfrm>
          <a:prstGeom prst="rect">
            <a:avLst/>
          </a:prstGeom>
          <a:solidFill>
            <a:schemeClr val="accent4"/>
          </a:solidFill>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solidFill>
                  <a:schemeClr val="lt2"/>
                </a:solidFill>
              </a:defRPr>
            </a:lvl1pPr>
            <a:lvl2pPr lvl="1" rtl="0" algn="ctr">
              <a:lnSpc>
                <a:spcPct val="100000"/>
              </a:lnSpc>
              <a:spcBef>
                <a:spcPts val="1600"/>
              </a:spcBef>
              <a:spcAft>
                <a:spcPts val="0"/>
              </a:spcAft>
              <a:buNone/>
              <a:defRPr sz="1200">
                <a:solidFill>
                  <a:schemeClr val="lt2"/>
                </a:solidFill>
              </a:defRPr>
            </a:lvl2pPr>
            <a:lvl3pPr lvl="2" rtl="0" algn="ctr">
              <a:lnSpc>
                <a:spcPct val="100000"/>
              </a:lnSpc>
              <a:spcBef>
                <a:spcPts val="1600"/>
              </a:spcBef>
              <a:spcAft>
                <a:spcPts val="0"/>
              </a:spcAft>
              <a:buNone/>
              <a:defRPr sz="1200">
                <a:solidFill>
                  <a:schemeClr val="lt2"/>
                </a:solidFill>
              </a:defRPr>
            </a:lvl3pPr>
            <a:lvl4pPr lvl="3" rtl="0" algn="ctr">
              <a:lnSpc>
                <a:spcPct val="100000"/>
              </a:lnSpc>
              <a:spcBef>
                <a:spcPts val="1600"/>
              </a:spcBef>
              <a:spcAft>
                <a:spcPts val="0"/>
              </a:spcAft>
              <a:buNone/>
              <a:defRPr sz="1200">
                <a:solidFill>
                  <a:schemeClr val="lt2"/>
                </a:solidFill>
              </a:defRPr>
            </a:lvl4pPr>
            <a:lvl5pPr lvl="4" rtl="0" algn="ctr">
              <a:lnSpc>
                <a:spcPct val="100000"/>
              </a:lnSpc>
              <a:spcBef>
                <a:spcPts val="1600"/>
              </a:spcBef>
              <a:spcAft>
                <a:spcPts val="0"/>
              </a:spcAft>
              <a:buNone/>
              <a:defRPr sz="1200">
                <a:solidFill>
                  <a:schemeClr val="lt2"/>
                </a:solidFill>
              </a:defRPr>
            </a:lvl5pPr>
            <a:lvl6pPr lvl="5" rtl="0" algn="ctr">
              <a:lnSpc>
                <a:spcPct val="100000"/>
              </a:lnSpc>
              <a:spcBef>
                <a:spcPts val="1600"/>
              </a:spcBef>
              <a:spcAft>
                <a:spcPts val="0"/>
              </a:spcAft>
              <a:buNone/>
              <a:defRPr sz="1200">
                <a:solidFill>
                  <a:schemeClr val="lt2"/>
                </a:solidFill>
              </a:defRPr>
            </a:lvl6pPr>
            <a:lvl7pPr lvl="6" rtl="0" algn="ctr">
              <a:lnSpc>
                <a:spcPct val="100000"/>
              </a:lnSpc>
              <a:spcBef>
                <a:spcPts val="1600"/>
              </a:spcBef>
              <a:spcAft>
                <a:spcPts val="0"/>
              </a:spcAft>
              <a:buNone/>
              <a:defRPr sz="1200">
                <a:solidFill>
                  <a:schemeClr val="lt2"/>
                </a:solidFill>
              </a:defRPr>
            </a:lvl7pPr>
            <a:lvl8pPr lvl="7" rtl="0" algn="ctr">
              <a:lnSpc>
                <a:spcPct val="100000"/>
              </a:lnSpc>
              <a:spcBef>
                <a:spcPts val="1600"/>
              </a:spcBef>
              <a:spcAft>
                <a:spcPts val="0"/>
              </a:spcAft>
              <a:buNone/>
              <a:defRPr sz="1200">
                <a:solidFill>
                  <a:schemeClr val="lt2"/>
                </a:solidFill>
              </a:defRPr>
            </a:lvl8pPr>
            <a:lvl9pPr lvl="8" rtl="0" algn="ctr">
              <a:lnSpc>
                <a:spcPct val="100000"/>
              </a:lnSpc>
              <a:spcBef>
                <a:spcPts val="1600"/>
              </a:spcBef>
              <a:spcAft>
                <a:spcPts val="1600"/>
              </a:spcAft>
              <a:buNone/>
              <a:defRPr sz="1200">
                <a:solidFill>
                  <a:schemeClr val="lt2"/>
                </a:solidFill>
              </a:defRPr>
            </a:lvl9pPr>
          </a:lstStyle>
          <a:p/>
        </p:txBody>
      </p:sp>
      <p:sp>
        <p:nvSpPr>
          <p:cNvPr id="119" name="Google Shape;119;p18"/>
          <p:cNvSpPr txBox="1"/>
          <p:nvPr>
            <p:ph idx="13" type="subTitle"/>
          </p:nvPr>
        </p:nvSpPr>
        <p:spPr>
          <a:xfrm>
            <a:off x="720050" y="1435175"/>
            <a:ext cx="2154000" cy="4731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3000">
                <a:solidFill>
                  <a:schemeClr val="lt2"/>
                </a:solidFill>
                <a:latin typeface="Bahiana"/>
                <a:ea typeface="Bahiana"/>
                <a:cs typeface="Bahiana"/>
                <a:sym typeface="Bahiana"/>
              </a:defRPr>
            </a:lvl1pPr>
            <a:lvl2pPr lvl="1" rtl="0" algn="ctr">
              <a:lnSpc>
                <a:spcPct val="100000"/>
              </a:lnSpc>
              <a:spcBef>
                <a:spcPts val="1600"/>
              </a:spcBef>
              <a:spcAft>
                <a:spcPts val="0"/>
              </a:spcAft>
              <a:buNone/>
              <a:defRPr sz="3000">
                <a:solidFill>
                  <a:schemeClr val="lt2"/>
                </a:solidFill>
                <a:latin typeface="Bahiana"/>
                <a:ea typeface="Bahiana"/>
                <a:cs typeface="Bahiana"/>
                <a:sym typeface="Bahiana"/>
              </a:defRPr>
            </a:lvl2pPr>
            <a:lvl3pPr lvl="2" rtl="0" algn="ctr">
              <a:lnSpc>
                <a:spcPct val="100000"/>
              </a:lnSpc>
              <a:spcBef>
                <a:spcPts val="1600"/>
              </a:spcBef>
              <a:spcAft>
                <a:spcPts val="0"/>
              </a:spcAft>
              <a:buNone/>
              <a:defRPr sz="3000">
                <a:solidFill>
                  <a:schemeClr val="lt2"/>
                </a:solidFill>
                <a:latin typeface="Bahiana"/>
                <a:ea typeface="Bahiana"/>
                <a:cs typeface="Bahiana"/>
                <a:sym typeface="Bahiana"/>
              </a:defRPr>
            </a:lvl3pPr>
            <a:lvl4pPr lvl="3" rtl="0" algn="ctr">
              <a:lnSpc>
                <a:spcPct val="100000"/>
              </a:lnSpc>
              <a:spcBef>
                <a:spcPts val="1600"/>
              </a:spcBef>
              <a:spcAft>
                <a:spcPts val="0"/>
              </a:spcAft>
              <a:buNone/>
              <a:defRPr sz="3000">
                <a:solidFill>
                  <a:schemeClr val="lt2"/>
                </a:solidFill>
                <a:latin typeface="Bahiana"/>
                <a:ea typeface="Bahiana"/>
                <a:cs typeface="Bahiana"/>
                <a:sym typeface="Bahiana"/>
              </a:defRPr>
            </a:lvl4pPr>
            <a:lvl5pPr lvl="4" rtl="0" algn="ctr">
              <a:lnSpc>
                <a:spcPct val="100000"/>
              </a:lnSpc>
              <a:spcBef>
                <a:spcPts val="1600"/>
              </a:spcBef>
              <a:spcAft>
                <a:spcPts val="0"/>
              </a:spcAft>
              <a:buNone/>
              <a:defRPr sz="3000">
                <a:solidFill>
                  <a:schemeClr val="lt2"/>
                </a:solidFill>
                <a:latin typeface="Bahiana"/>
                <a:ea typeface="Bahiana"/>
                <a:cs typeface="Bahiana"/>
                <a:sym typeface="Bahiana"/>
              </a:defRPr>
            </a:lvl5pPr>
            <a:lvl6pPr lvl="5" rtl="0" algn="ctr">
              <a:lnSpc>
                <a:spcPct val="100000"/>
              </a:lnSpc>
              <a:spcBef>
                <a:spcPts val="1600"/>
              </a:spcBef>
              <a:spcAft>
                <a:spcPts val="0"/>
              </a:spcAft>
              <a:buNone/>
              <a:defRPr sz="3000">
                <a:solidFill>
                  <a:schemeClr val="lt2"/>
                </a:solidFill>
                <a:latin typeface="Bahiana"/>
                <a:ea typeface="Bahiana"/>
                <a:cs typeface="Bahiana"/>
                <a:sym typeface="Bahiana"/>
              </a:defRPr>
            </a:lvl6pPr>
            <a:lvl7pPr lvl="6" rtl="0" algn="ctr">
              <a:lnSpc>
                <a:spcPct val="100000"/>
              </a:lnSpc>
              <a:spcBef>
                <a:spcPts val="1600"/>
              </a:spcBef>
              <a:spcAft>
                <a:spcPts val="0"/>
              </a:spcAft>
              <a:buNone/>
              <a:defRPr sz="3000">
                <a:solidFill>
                  <a:schemeClr val="lt2"/>
                </a:solidFill>
                <a:latin typeface="Bahiana"/>
                <a:ea typeface="Bahiana"/>
                <a:cs typeface="Bahiana"/>
                <a:sym typeface="Bahiana"/>
              </a:defRPr>
            </a:lvl7pPr>
            <a:lvl8pPr lvl="7" rtl="0" algn="ctr">
              <a:lnSpc>
                <a:spcPct val="100000"/>
              </a:lnSpc>
              <a:spcBef>
                <a:spcPts val="1600"/>
              </a:spcBef>
              <a:spcAft>
                <a:spcPts val="0"/>
              </a:spcAft>
              <a:buNone/>
              <a:defRPr sz="3000">
                <a:solidFill>
                  <a:schemeClr val="lt2"/>
                </a:solidFill>
                <a:latin typeface="Bahiana"/>
                <a:ea typeface="Bahiana"/>
                <a:cs typeface="Bahiana"/>
                <a:sym typeface="Bahiana"/>
              </a:defRPr>
            </a:lvl8pPr>
            <a:lvl9pPr lvl="8" rtl="0" algn="ctr">
              <a:lnSpc>
                <a:spcPct val="100000"/>
              </a:lnSpc>
              <a:spcBef>
                <a:spcPts val="1600"/>
              </a:spcBef>
              <a:spcAft>
                <a:spcPts val="1600"/>
              </a:spcAft>
              <a:buNone/>
              <a:defRPr sz="3000">
                <a:solidFill>
                  <a:schemeClr val="lt2"/>
                </a:solidFill>
                <a:latin typeface="Bahiana"/>
                <a:ea typeface="Bahiana"/>
                <a:cs typeface="Bahiana"/>
                <a:sym typeface="Bahiana"/>
              </a:defRPr>
            </a:lvl9pPr>
          </a:lstStyle>
          <a:p/>
        </p:txBody>
      </p:sp>
      <p:sp>
        <p:nvSpPr>
          <p:cNvPr id="120" name="Google Shape;120;p18"/>
          <p:cNvSpPr txBox="1"/>
          <p:nvPr>
            <p:ph idx="14" type="subTitle"/>
          </p:nvPr>
        </p:nvSpPr>
        <p:spPr>
          <a:xfrm>
            <a:off x="3494961" y="1435175"/>
            <a:ext cx="2154000" cy="4731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3000">
                <a:solidFill>
                  <a:schemeClr val="lt2"/>
                </a:solidFill>
                <a:latin typeface="Bahiana"/>
                <a:ea typeface="Bahiana"/>
                <a:cs typeface="Bahiana"/>
                <a:sym typeface="Bahiana"/>
              </a:defRPr>
            </a:lvl1pPr>
            <a:lvl2pPr lvl="1" rtl="0" algn="ctr">
              <a:lnSpc>
                <a:spcPct val="100000"/>
              </a:lnSpc>
              <a:spcBef>
                <a:spcPts val="1600"/>
              </a:spcBef>
              <a:spcAft>
                <a:spcPts val="0"/>
              </a:spcAft>
              <a:buNone/>
              <a:defRPr sz="3000">
                <a:solidFill>
                  <a:schemeClr val="lt2"/>
                </a:solidFill>
                <a:latin typeface="Bahiana"/>
                <a:ea typeface="Bahiana"/>
                <a:cs typeface="Bahiana"/>
                <a:sym typeface="Bahiana"/>
              </a:defRPr>
            </a:lvl2pPr>
            <a:lvl3pPr lvl="2" rtl="0" algn="ctr">
              <a:lnSpc>
                <a:spcPct val="100000"/>
              </a:lnSpc>
              <a:spcBef>
                <a:spcPts val="1600"/>
              </a:spcBef>
              <a:spcAft>
                <a:spcPts val="0"/>
              </a:spcAft>
              <a:buNone/>
              <a:defRPr sz="3000">
                <a:solidFill>
                  <a:schemeClr val="lt2"/>
                </a:solidFill>
                <a:latin typeface="Bahiana"/>
                <a:ea typeface="Bahiana"/>
                <a:cs typeface="Bahiana"/>
                <a:sym typeface="Bahiana"/>
              </a:defRPr>
            </a:lvl3pPr>
            <a:lvl4pPr lvl="3" rtl="0" algn="ctr">
              <a:lnSpc>
                <a:spcPct val="100000"/>
              </a:lnSpc>
              <a:spcBef>
                <a:spcPts val="1600"/>
              </a:spcBef>
              <a:spcAft>
                <a:spcPts val="0"/>
              </a:spcAft>
              <a:buNone/>
              <a:defRPr sz="3000">
                <a:solidFill>
                  <a:schemeClr val="lt2"/>
                </a:solidFill>
                <a:latin typeface="Bahiana"/>
                <a:ea typeface="Bahiana"/>
                <a:cs typeface="Bahiana"/>
                <a:sym typeface="Bahiana"/>
              </a:defRPr>
            </a:lvl4pPr>
            <a:lvl5pPr lvl="4" rtl="0" algn="ctr">
              <a:lnSpc>
                <a:spcPct val="100000"/>
              </a:lnSpc>
              <a:spcBef>
                <a:spcPts val="1600"/>
              </a:spcBef>
              <a:spcAft>
                <a:spcPts val="0"/>
              </a:spcAft>
              <a:buNone/>
              <a:defRPr sz="3000">
                <a:solidFill>
                  <a:schemeClr val="lt2"/>
                </a:solidFill>
                <a:latin typeface="Bahiana"/>
                <a:ea typeface="Bahiana"/>
                <a:cs typeface="Bahiana"/>
                <a:sym typeface="Bahiana"/>
              </a:defRPr>
            </a:lvl5pPr>
            <a:lvl6pPr lvl="5" rtl="0" algn="ctr">
              <a:lnSpc>
                <a:spcPct val="100000"/>
              </a:lnSpc>
              <a:spcBef>
                <a:spcPts val="1600"/>
              </a:spcBef>
              <a:spcAft>
                <a:spcPts val="0"/>
              </a:spcAft>
              <a:buNone/>
              <a:defRPr sz="3000">
                <a:solidFill>
                  <a:schemeClr val="lt2"/>
                </a:solidFill>
                <a:latin typeface="Bahiana"/>
                <a:ea typeface="Bahiana"/>
                <a:cs typeface="Bahiana"/>
                <a:sym typeface="Bahiana"/>
              </a:defRPr>
            </a:lvl6pPr>
            <a:lvl7pPr lvl="6" rtl="0" algn="ctr">
              <a:lnSpc>
                <a:spcPct val="100000"/>
              </a:lnSpc>
              <a:spcBef>
                <a:spcPts val="1600"/>
              </a:spcBef>
              <a:spcAft>
                <a:spcPts val="0"/>
              </a:spcAft>
              <a:buNone/>
              <a:defRPr sz="3000">
                <a:solidFill>
                  <a:schemeClr val="lt2"/>
                </a:solidFill>
                <a:latin typeface="Bahiana"/>
                <a:ea typeface="Bahiana"/>
                <a:cs typeface="Bahiana"/>
                <a:sym typeface="Bahiana"/>
              </a:defRPr>
            </a:lvl7pPr>
            <a:lvl8pPr lvl="7" rtl="0" algn="ctr">
              <a:lnSpc>
                <a:spcPct val="100000"/>
              </a:lnSpc>
              <a:spcBef>
                <a:spcPts val="1600"/>
              </a:spcBef>
              <a:spcAft>
                <a:spcPts val="0"/>
              </a:spcAft>
              <a:buNone/>
              <a:defRPr sz="3000">
                <a:solidFill>
                  <a:schemeClr val="lt2"/>
                </a:solidFill>
                <a:latin typeface="Bahiana"/>
                <a:ea typeface="Bahiana"/>
                <a:cs typeface="Bahiana"/>
                <a:sym typeface="Bahiana"/>
              </a:defRPr>
            </a:lvl8pPr>
            <a:lvl9pPr lvl="8" rtl="0" algn="ctr">
              <a:lnSpc>
                <a:spcPct val="100000"/>
              </a:lnSpc>
              <a:spcBef>
                <a:spcPts val="1600"/>
              </a:spcBef>
              <a:spcAft>
                <a:spcPts val="1600"/>
              </a:spcAft>
              <a:buNone/>
              <a:defRPr sz="3000">
                <a:solidFill>
                  <a:schemeClr val="lt2"/>
                </a:solidFill>
                <a:latin typeface="Bahiana"/>
                <a:ea typeface="Bahiana"/>
                <a:cs typeface="Bahiana"/>
                <a:sym typeface="Bahiana"/>
              </a:defRPr>
            </a:lvl9pPr>
          </a:lstStyle>
          <a:p/>
        </p:txBody>
      </p:sp>
      <p:sp>
        <p:nvSpPr>
          <p:cNvPr id="121" name="Google Shape;121;p18"/>
          <p:cNvSpPr txBox="1"/>
          <p:nvPr>
            <p:ph idx="15" type="subTitle"/>
          </p:nvPr>
        </p:nvSpPr>
        <p:spPr>
          <a:xfrm>
            <a:off x="6279602" y="1435175"/>
            <a:ext cx="2154000" cy="4731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3000">
                <a:solidFill>
                  <a:schemeClr val="lt2"/>
                </a:solidFill>
                <a:latin typeface="Bahiana"/>
                <a:ea typeface="Bahiana"/>
                <a:cs typeface="Bahiana"/>
                <a:sym typeface="Bahiana"/>
              </a:defRPr>
            </a:lvl1pPr>
            <a:lvl2pPr lvl="1" rtl="0" algn="ctr">
              <a:lnSpc>
                <a:spcPct val="100000"/>
              </a:lnSpc>
              <a:spcBef>
                <a:spcPts val="1600"/>
              </a:spcBef>
              <a:spcAft>
                <a:spcPts val="0"/>
              </a:spcAft>
              <a:buNone/>
              <a:defRPr sz="3000">
                <a:solidFill>
                  <a:schemeClr val="lt2"/>
                </a:solidFill>
                <a:latin typeface="Bahiana"/>
                <a:ea typeface="Bahiana"/>
                <a:cs typeface="Bahiana"/>
                <a:sym typeface="Bahiana"/>
              </a:defRPr>
            </a:lvl2pPr>
            <a:lvl3pPr lvl="2" rtl="0" algn="ctr">
              <a:lnSpc>
                <a:spcPct val="100000"/>
              </a:lnSpc>
              <a:spcBef>
                <a:spcPts val="1600"/>
              </a:spcBef>
              <a:spcAft>
                <a:spcPts val="0"/>
              </a:spcAft>
              <a:buNone/>
              <a:defRPr sz="3000">
                <a:solidFill>
                  <a:schemeClr val="lt2"/>
                </a:solidFill>
                <a:latin typeface="Bahiana"/>
                <a:ea typeface="Bahiana"/>
                <a:cs typeface="Bahiana"/>
                <a:sym typeface="Bahiana"/>
              </a:defRPr>
            </a:lvl3pPr>
            <a:lvl4pPr lvl="3" rtl="0" algn="ctr">
              <a:lnSpc>
                <a:spcPct val="100000"/>
              </a:lnSpc>
              <a:spcBef>
                <a:spcPts val="1600"/>
              </a:spcBef>
              <a:spcAft>
                <a:spcPts val="0"/>
              </a:spcAft>
              <a:buNone/>
              <a:defRPr sz="3000">
                <a:solidFill>
                  <a:schemeClr val="lt2"/>
                </a:solidFill>
                <a:latin typeface="Bahiana"/>
                <a:ea typeface="Bahiana"/>
                <a:cs typeface="Bahiana"/>
                <a:sym typeface="Bahiana"/>
              </a:defRPr>
            </a:lvl4pPr>
            <a:lvl5pPr lvl="4" rtl="0" algn="ctr">
              <a:lnSpc>
                <a:spcPct val="100000"/>
              </a:lnSpc>
              <a:spcBef>
                <a:spcPts val="1600"/>
              </a:spcBef>
              <a:spcAft>
                <a:spcPts val="0"/>
              </a:spcAft>
              <a:buNone/>
              <a:defRPr sz="3000">
                <a:solidFill>
                  <a:schemeClr val="lt2"/>
                </a:solidFill>
                <a:latin typeface="Bahiana"/>
                <a:ea typeface="Bahiana"/>
                <a:cs typeface="Bahiana"/>
                <a:sym typeface="Bahiana"/>
              </a:defRPr>
            </a:lvl5pPr>
            <a:lvl6pPr lvl="5" rtl="0" algn="ctr">
              <a:lnSpc>
                <a:spcPct val="100000"/>
              </a:lnSpc>
              <a:spcBef>
                <a:spcPts val="1600"/>
              </a:spcBef>
              <a:spcAft>
                <a:spcPts val="0"/>
              </a:spcAft>
              <a:buNone/>
              <a:defRPr sz="3000">
                <a:solidFill>
                  <a:schemeClr val="lt2"/>
                </a:solidFill>
                <a:latin typeface="Bahiana"/>
                <a:ea typeface="Bahiana"/>
                <a:cs typeface="Bahiana"/>
                <a:sym typeface="Bahiana"/>
              </a:defRPr>
            </a:lvl6pPr>
            <a:lvl7pPr lvl="6" rtl="0" algn="ctr">
              <a:lnSpc>
                <a:spcPct val="100000"/>
              </a:lnSpc>
              <a:spcBef>
                <a:spcPts val="1600"/>
              </a:spcBef>
              <a:spcAft>
                <a:spcPts val="0"/>
              </a:spcAft>
              <a:buNone/>
              <a:defRPr sz="3000">
                <a:solidFill>
                  <a:schemeClr val="lt2"/>
                </a:solidFill>
                <a:latin typeface="Bahiana"/>
                <a:ea typeface="Bahiana"/>
                <a:cs typeface="Bahiana"/>
                <a:sym typeface="Bahiana"/>
              </a:defRPr>
            </a:lvl7pPr>
            <a:lvl8pPr lvl="7" rtl="0" algn="ctr">
              <a:lnSpc>
                <a:spcPct val="100000"/>
              </a:lnSpc>
              <a:spcBef>
                <a:spcPts val="1600"/>
              </a:spcBef>
              <a:spcAft>
                <a:spcPts val="0"/>
              </a:spcAft>
              <a:buNone/>
              <a:defRPr sz="3000">
                <a:solidFill>
                  <a:schemeClr val="lt2"/>
                </a:solidFill>
                <a:latin typeface="Bahiana"/>
                <a:ea typeface="Bahiana"/>
                <a:cs typeface="Bahiana"/>
                <a:sym typeface="Bahiana"/>
              </a:defRPr>
            </a:lvl8pPr>
            <a:lvl9pPr lvl="8" rtl="0" algn="ctr">
              <a:lnSpc>
                <a:spcPct val="100000"/>
              </a:lnSpc>
              <a:spcBef>
                <a:spcPts val="1600"/>
              </a:spcBef>
              <a:spcAft>
                <a:spcPts val="1600"/>
              </a:spcAft>
              <a:buNone/>
              <a:defRPr sz="3000">
                <a:solidFill>
                  <a:schemeClr val="lt2"/>
                </a:solidFill>
                <a:latin typeface="Bahiana"/>
                <a:ea typeface="Bahiana"/>
                <a:cs typeface="Bahiana"/>
                <a:sym typeface="Bahiana"/>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ONE_COLUMN_TEXT_1">
    <p:spTree>
      <p:nvGrpSpPr>
        <p:cNvPr id="122" name="Shape 122"/>
        <p:cNvGrpSpPr/>
        <p:nvPr/>
      </p:nvGrpSpPr>
      <p:grpSpPr>
        <a:xfrm>
          <a:off x="0" y="0"/>
          <a:ext cx="0" cy="0"/>
          <a:chOff x="0" y="0"/>
          <a:chExt cx="0" cy="0"/>
        </a:xfrm>
      </p:grpSpPr>
      <p:sp>
        <p:nvSpPr>
          <p:cNvPr id="123" name="Google Shape;123;p19"/>
          <p:cNvSpPr txBox="1"/>
          <p:nvPr>
            <p:ph type="ctrTitle"/>
          </p:nvPr>
        </p:nvSpPr>
        <p:spPr>
          <a:xfrm>
            <a:off x="720000" y="1134000"/>
            <a:ext cx="4370100" cy="1557600"/>
          </a:xfrm>
          <a:prstGeom prst="rect">
            <a:avLst/>
          </a:prstGeom>
        </p:spPr>
        <p:txBody>
          <a:bodyPr anchorCtr="0" anchor="b" bIns="91425" lIns="91425" spcFirstLastPara="1" rIns="91425" wrap="square" tIns="91425">
            <a:noAutofit/>
          </a:bodyPr>
          <a:lstStyle>
            <a:lvl1pPr lvl="0" rtl="0">
              <a:spcBef>
                <a:spcPts val="0"/>
              </a:spcBef>
              <a:spcAft>
                <a:spcPts val="0"/>
              </a:spcAft>
              <a:buSzPts val="3000"/>
              <a:buNone/>
              <a:defRPr b="0" sz="4800">
                <a:solidFill>
                  <a:schemeClr val="dk2"/>
                </a:solidFill>
              </a:defRPr>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124" name="Google Shape;124;p19"/>
          <p:cNvSpPr txBox="1"/>
          <p:nvPr>
            <p:ph idx="1" type="subTitle"/>
          </p:nvPr>
        </p:nvSpPr>
        <p:spPr>
          <a:xfrm>
            <a:off x="720000" y="2828400"/>
            <a:ext cx="3963900" cy="1693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dk2"/>
                </a:solidFill>
              </a:defRPr>
            </a:lvl1pPr>
            <a:lvl2pPr lvl="1" rtl="0">
              <a:lnSpc>
                <a:spcPct val="100000"/>
              </a:lnSpc>
              <a:spcBef>
                <a:spcPts val="1600"/>
              </a:spcBef>
              <a:spcAft>
                <a:spcPts val="0"/>
              </a:spcAft>
              <a:buNone/>
              <a:defRPr sz="1400">
                <a:solidFill>
                  <a:schemeClr val="dk2"/>
                </a:solidFill>
              </a:defRPr>
            </a:lvl2pPr>
            <a:lvl3pPr lvl="2" rtl="0">
              <a:lnSpc>
                <a:spcPct val="100000"/>
              </a:lnSpc>
              <a:spcBef>
                <a:spcPts val="1600"/>
              </a:spcBef>
              <a:spcAft>
                <a:spcPts val="0"/>
              </a:spcAft>
              <a:buNone/>
              <a:defRPr sz="1400">
                <a:solidFill>
                  <a:schemeClr val="dk2"/>
                </a:solidFill>
              </a:defRPr>
            </a:lvl3pPr>
            <a:lvl4pPr lvl="3" rtl="0">
              <a:lnSpc>
                <a:spcPct val="100000"/>
              </a:lnSpc>
              <a:spcBef>
                <a:spcPts val="1600"/>
              </a:spcBef>
              <a:spcAft>
                <a:spcPts val="0"/>
              </a:spcAft>
              <a:buNone/>
              <a:defRPr sz="1400">
                <a:solidFill>
                  <a:schemeClr val="dk2"/>
                </a:solidFill>
              </a:defRPr>
            </a:lvl4pPr>
            <a:lvl5pPr lvl="4" rtl="0">
              <a:lnSpc>
                <a:spcPct val="100000"/>
              </a:lnSpc>
              <a:spcBef>
                <a:spcPts val="1600"/>
              </a:spcBef>
              <a:spcAft>
                <a:spcPts val="0"/>
              </a:spcAft>
              <a:buNone/>
              <a:defRPr sz="1400">
                <a:solidFill>
                  <a:schemeClr val="dk2"/>
                </a:solidFill>
              </a:defRPr>
            </a:lvl5pPr>
            <a:lvl6pPr lvl="5" rtl="0">
              <a:lnSpc>
                <a:spcPct val="100000"/>
              </a:lnSpc>
              <a:spcBef>
                <a:spcPts val="1600"/>
              </a:spcBef>
              <a:spcAft>
                <a:spcPts val="0"/>
              </a:spcAft>
              <a:buNone/>
              <a:defRPr sz="1400">
                <a:solidFill>
                  <a:schemeClr val="dk2"/>
                </a:solidFill>
              </a:defRPr>
            </a:lvl6pPr>
            <a:lvl7pPr lvl="6" rtl="0">
              <a:lnSpc>
                <a:spcPct val="100000"/>
              </a:lnSpc>
              <a:spcBef>
                <a:spcPts val="1600"/>
              </a:spcBef>
              <a:spcAft>
                <a:spcPts val="0"/>
              </a:spcAft>
              <a:buNone/>
              <a:defRPr sz="1400">
                <a:solidFill>
                  <a:schemeClr val="dk2"/>
                </a:solidFill>
              </a:defRPr>
            </a:lvl7pPr>
            <a:lvl8pPr lvl="7" rtl="0">
              <a:lnSpc>
                <a:spcPct val="100000"/>
              </a:lnSpc>
              <a:spcBef>
                <a:spcPts val="1600"/>
              </a:spcBef>
              <a:spcAft>
                <a:spcPts val="0"/>
              </a:spcAft>
              <a:buNone/>
              <a:defRPr sz="1400">
                <a:solidFill>
                  <a:schemeClr val="dk2"/>
                </a:solidFill>
              </a:defRPr>
            </a:lvl8pPr>
            <a:lvl9pPr lvl="8" rtl="0">
              <a:lnSpc>
                <a:spcPct val="100000"/>
              </a:lnSpc>
              <a:spcBef>
                <a:spcPts val="1600"/>
              </a:spcBef>
              <a:spcAft>
                <a:spcPts val="1600"/>
              </a:spcAft>
              <a:buNone/>
              <a:defRPr sz="1400">
                <a:solidFill>
                  <a:schemeClr val="dk2"/>
                </a:solidFill>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MAIN_POINT_1_1">
    <p:spTree>
      <p:nvGrpSpPr>
        <p:cNvPr id="125" name="Shape 125"/>
        <p:cNvGrpSpPr/>
        <p:nvPr/>
      </p:nvGrpSpPr>
      <p:grpSpPr>
        <a:xfrm>
          <a:off x="0" y="0"/>
          <a:ext cx="0" cy="0"/>
          <a:chOff x="0" y="0"/>
          <a:chExt cx="0" cy="0"/>
        </a:xfrm>
      </p:grpSpPr>
      <p:sp>
        <p:nvSpPr>
          <p:cNvPr id="126" name="Google Shape;126;p20"/>
          <p:cNvSpPr/>
          <p:nvPr/>
        </p:nvSpPr>
        <p:spPr>
          <a:xfrm>
            <a:off x="1101500" y="3014602"/>
            <a:ext cx="7637400" cy="1787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0"/>
          <p:cNvSpPr/>
          <p:nvPr/>
        </p:nvSpPr>
        <p:spPr>
          <a:xfrm>
            <a:off x="720000" y="1660625"/>
            <a:ext cx="5097300" cy="1358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0"/>
          <p:cNvSpPr txBox="1"/>
          <p:nvPr>
            <p:ph type="title"/>
          </p:nvPr>
        </p:nvSpPr>
        <p:spPr>
          <a:xfrm>
            <a:off x="2934650" y="1658400"/>
            <a:ext cx="1350300" cy="1345500"/>
          </a:xfrm>
          <a:prstGeom prst="rect">
            <a:avLst/>
          </a:prstGeom>
          <a:noFill/>
          <a:ln>
            <a:noFill/>
          </a:ln>
        </p:spPr>
        <p:txBody>
          <a:bodyPr anchorCtr="0" anchor="b" bIns="0" lIns="0" spcFirstLastPara="1" rIns="72000" wrap="square" tIns="0">
            <a:noAutofit/>
          </a:bodyPr>
          <a:lstStyle>
            <a:lvl1pPr lvl="0" rtl="0" algn="r">
              <a:spcBef>
                <a:spcPts val="0"/>
              </a:spcBef>
              <a:spcAft>
                <a:spcPts val="0"/>
              </a:spcAft>
              <a:buSzPts val="2200"/>
              <a:buNone/>
              <a:defRPr i="0" sz="3600">
                <a:solidFill>
                  <a:schemeClr val="dk2"/>
                </a:solidFill>
              </a:defRPr>
            </a:lvl1pPr>
            <a:lvl2pPr lvl="1" rtl="0" algn="r">
              <a:spcBef>
                <a:spcPts val="0"/>
              </a:spcBef>
              <a:spcAft>
                <a:spcPts val="0"/>
              </a:spcAft>
              <a:buSzPts val="2500"/>
              <a:buNone/>
              <a:defRPr sz="2500"/>
            </a:lvl2pPr>
            <a:lvl3pPr lvl="2" rtl="0" algn="r">
              <a:spcBef>
                <a:spcPts val="0"/>
              </a:spcBef>
              <a:spcAft>
                <a:spcPts val="0"/>
              </a:spcAft>
              <a:buSzPts val="2500"/>
              <a:buNone/>
              <a:defRPr sz="2500"/>
            </a:lvl3pPr>
            <a:lvl4pPr lvl="3" rtl="0" algn="r">
              <a:spcBef>
                <a:spcPts val="0"/>
              </a:spcBef>
              <a:spcAft>
                <a:spcPts val="0"/>
              </a:spcAft>
              <a:buSzPts val="2500"/>
              <a:buNone/>
              <a:defRPr sz="2500"/>
            </a:lvl4pPr>
            <a:lvl5pPr lvl="4" rtl="0" algn="r">
              <a:spcBef>
                <a:spcPts val="0"/>
              </a:spcBef>
              <a:spcAft>
                <a:spcPts val="0"/>
              </a:spcAft>
              <a:buSzPts val="2500"/>
              <a:buNone/>
              <a:defRPr sz="2500"/>
            </a:lvl5pPr>
            <a:lvl6pPr lvl="5" rtl="0" algn="r">
              <a:spcBef>
                <a:spcPts val="0"/>
              </a:spcBef>
              <a:spcAft>
                <a:spcPts val="0"/>
              </a:spcAft>
              <a:buSzPts val="2500"/>
              <a:buNone/>
              <a:defRPr sz="2500"/>
            </a:lvl6pPr>
            <a:lvl7pPr lvl="6" rtl="0" algn="r">
              <a:spcBef>
                <a:spcPts val="0"/>
              </a:spcBef>
              <a:spcAft>
                <a:spcPts val="0"/>
              </a:spcAft>
              <a:buSzPts val="2500"/>
              <a:buNone/>
              <a:defRPr sz="2500"/>
            </a:lvl7pPr>
            <a:lvl8pPr lvl="7" rtl="0" algn="r">
              <a:spcBef>
                <a:spcPts val="0"/>
              </a:spcBef>
              <a:spcAft>
                <a:spcPts val="0"/>
              </a:spcAft>
              <a:buSzPts val="2500"/>
              <a:buNone/>
              <a:defRPr sz="2500"/>
            </a:lvl8pPr>
            <a:lvl9pPr lvl="8" rtl="0" algn="r">
              <a:spcBef>
                <a:spcPts val="0"/>
              </a:spcBef>
              <a:spcAft>
                <a:spcPts val="0"/>
              </a:spcAft>
              <a:buSzPts val="2500"/>
              <a:buNone/>
              <a:defRPr sz="2500"/>
            </a:lvl9pPr>
          </a:lstStyle>
          <a:p/>
        </p:txBody>
      </p:sp>
      <p:sp>
        <p:nvSpPr>
          <p:cNvPr id="129" name="Google Shape;129;p20"/>
          <p:cNvSpPr txBox="1"/>
          <p:nvPr>
            <p:ph idx="1" type="subTitle"/>
          </p:nvPr>
        </p:nvSpPr>
        <p:spPr>
          <a:xfrm>
            <a:off x="1511850" y="3454296"/>
            <a:ext cx="2772900" cy="888300"/>
          </a:xfrm>
          <a:prstGeom prst="rect">
            <a:avLst/>
          </a:prstGeom>
        </p:spPr>
        <p:txBody>
          <a:bodyPr anchorCtr="0" anchor="ctr" bIns="91425" lIns="91425" spcFirstLastPara="1" rIns="72000" wrap="square" tIns="91425">
            <a:noAutofit/>
          </a:bodyPr>
          <a:lstStyle>
            <a:lvl1pPr lvl="0" rtl="0" algn="r">
              <a:lnSpc>
                <a:spcPct val="100000"/>
              </a:lnSpc>
              <a:spcBef>
                <a:spcPts val="0"/>
              </a:spcBef>
              <a:spcAft>
                <a:spcPts val="0"/>
              </a:spcAft>
              <a:buNone/>
              <a:defRPr sz="1400"/>
            </a:lvl1pPr>
            <a:lvl2pPr lvl="1" rtl="0" algn="r">
              <a:lnSpc>
                <a:spcPct val="100000"/>
              </a:lnSpc>
              <a:spcBef>
                <a:spcPts val="1600"/>
              </a:spcBef>
              <a:spcAft>
                <a:spcPts val="0"/>
              </a:spcAft>
              <a:buNone/>
              <a:defRPr sz="1400"/>
            </a:lvl2pPr>
            <a:lvl3pPr lvl="2" rtl="0" algn="r">
              <a:lnSpc>
                <a:spcPct val="100000"/>
              </a:lnSpc>
              <a:spcBef>
                <a:spcPts val="1600"/>
              </a:spcBef>
              <a:spcAft>
                <a:spcPts val="0"/>
              </a:spcAft>
              <a:buNone/>
              <a:defRPr sz="1400"/>
            </a:lvl3pPr>
            <a:lvl4pPr lvl="3" rtl="0" algn="r">
              <a:lnSpc>
                <a:spcPct val="100000"/>
              </a:lnSpc>
              <a:spcBef>
                <a:spcPts val="1600"/>
              </a:spcBef>
              <a:spcAft>
                <a:spcPts val="0"/>
              </a:spcAft>
              <a:buNone/>
              <a:defRPr sz="1400"/>
            </a:lvl4pPr>
            <a:lvl5pPr lvl="4" rtl="0" algn="r">
              <a:lnSpc>
                <a:spcPct val="100000"/>
              </a:lnSpc>
              <a:spcBef>
                <a:spcPts val="1600"/>
              </a:spcBef>
              <a:spcAft>
                <a:spcPts val="0"/>
              </a:spcAft>
              <a:buNone/>
              <a:defRPr sz="1400"/>
            </a:lvl5pPr>
            <a:lvl6pPr lvl="5" rtl="0" algn="r">
              <a:lnSpc>
                <a:spcPct val="100000"/>
              </a:lnSpc>
              <a:spcBef>
                <a:spcPts val="1600"/>
              </a:spcBef>
              <a:spcAft>
                <a:spcPts val="0"/>
              </a:spcAft>
              <a:buNone/>
              <a:defRPr sz="1400"/>
            </a:lvl6pPr>
            <a:lvl7pPr lvl="6" rtl="0" algn="r">
              <a:lnSpc>
                <a:spcPct val="100000"/>
              </a:lnSpc>
              <a:spcBef>
                <a:spcPts val="1600"/>
              </a:spcBef>
              <a:spcAft>
                <a:spcPts val="0"/>
              </a:spcAft>
              <a:buNone/>
              <a:defRPr sz="1400"/>
            </a:lvl7pPr>
            <a:lvl8pPr lvl="7" rtl="0" algn="r">
              <a:lnSpc>
                <a:spcPct val="100000"/>
              </a:lnSpc>
              <a:spcBef>
                <a:spcPts val="1600"/>
              </a:spcBef>
              <a:spcAft>
                <a:spcPts val="0"/>
              </a:spcAft>
              <a:buNone/>
              <a:defRPr sz="1400"/>
            </a:lvl8pPr>
            <a:lvl9pPr lvl="8" rtl="0" algn="r">
              <a:lnSpc>
                <a:spcPct val="100000"/>
              </a:lnSpc>
              <a:spcBef>
                <a:spcPts val="1600"/>
              </a:spcBef>
              <a:spcAft>
                <a:spcPts val="1600"/>
              </a:spcAft>
              <a:buNone/>
              <a:defRPr sz="1400"/>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1" name="Shape 11"/>
        <p:cNvGrpSpPr/>
        <p:nvPr/>
      </p:nvGrpSpPr>
      <p:grpSpPr>
        <a:xfrm>
          <a:off x="0" y="0"/>
          <a:ext cx="0" cy="0"/>
          <a:chOff x="0" y="0"/>
          <a:chExt cx="0" cy="0"/>
        </a:xfrm>
      </p:grpSpPr>
      <p:sp>
        <p:nvSpPr>
          <p:cNvPr id="12" name="Google Shape;12;p3"/>
          <p:cNvSpPr txBox="1"/>
          <p:nvPr>
            <p:ph type="title"/>
          </p:nvPr>
        </p:nvSpPr>
        <p:spPr>
          <a:xfrm>
            <a:off x="719993" y="2571746"/>
            <a:ext cx="4742100" cy="1053900"/>
          </a:xfrm>
          <a:prstGeom prst="rect">
            <a:avLst/>
          </a:prstGeom>
        </p:spPr>
        <p:txBody>
          <a:bodyPr anchorCtr="0" anchor="b" bIns="91425" lIns="91425" spcFirstLastPara="1" rIns="91425" wrap="square" tIns="91425">
            <a:noAutofit/>
          </a:bodyPr>
          <a:lstStyle>
            <a:lvl1pPr lvl="0" rtl="0">
              <a:spcBef>
                <a:spcPts val="0"/>
              </a:spcBef>
              <a:spcAft>
                <a:spcPts val="0"/>
              </a:spcAft>
              <a:buClr>
                <a:srgbClr val="41294A"/>
              </a:buClr>
              <a:buSzPts val="4200"/>
              <a:buNone/>
              <a:defRPr sz="6000">
                <a:solidFill>
                  <a:schemeClr val="dk2"/>
                </a:solidFill>
              </a:defRPr>
            </a:lvl1pPr>
            <a:lvl2pPr lvl="1" rtl="0" algn="ctr">
              <a:spcBef>
                <a:spcPts val="0"/>
              </a:spcBef>
              <a:spcAft>
                <a:spcPts val="0"/>
              </a:spcAft>
              <a:buClr>
                <a:srgbClr val="41294A"/>
              </a:buClr>
              <a:buSzPts val="4200"/>
              <a:buNone/>
              <a:defRPr sz="4200">
                <a:solidFill>
                  <a:srgbClr val="41294A"/>
                </a:solidFill>
              </a:defRPr>
            </a:lvl2pPr>
            <a:lvl3pPr lvl="2" rtl="0" algn="ctr">
              <a:spcBef>
                <a:spcPts val="0"/>
              </a:spcBef>
              <a:spcAft>
                <a:spcPts val="0"/>
              </a:spcAft>
              <a:buClr>
                <a:srgbClr val="41294A"/>
              </a:buClr>
              <a:buSzPts val="4200"/>
              <a:buNone/>
              <a:defRPr sz="4200">
                <a:solidFill>
                  <a:srgbClr val="41294A"/>
                </a:solidFill>
              </a:defRPr>
            </a:lvl3pPr>
            <a:lvl4pPr lvl="3" rtl="0" algn="ctr">
              <a:spcBef>
                <a:spcPts val="0"/>
              </a:spcBef>
              <a:spcAft>
                <a:spcPts val="0"/>
              </a:spcAft>
              <a:buClr>
                <a:srgbClr val="41294A"/>
              </a:buClr>
              <a:buSzPts val="4200"/>
              <a:buNone/>
              <a:defRPr sz="4200">
                <a:solidFill>
                  <a:srgbClr val="41294A"/>
                </a:solidFill>
              </a:defRPr>
            </a:lvl4pPr>
            <a:lvl5pPr lvl="4" rtl="0" algn="ctr">
              <a:spcBef>
                <a:spcPts val="0"/>
              </a:spcBef>
              <a:spcAft>
                <a:spcPts val="0"/>
              </a:spcAft>
              <a:buClr>
                <a:srgbClr val="41294A"/>
              </a:buClr>
              <a:buSzPts val="4200"/>
              <a:buNone/>
              <a:defRPr sz="4200">
                <a:solidFill>
                  <a:srgbClr val="41294A"/>
                </a:solidFill>
              </a:defRPr>
            </a:lvl5pPr>
            <a:lvl6pPr lvl="5" rtl="0" algn="ctr">
              <a:spcBef>
                <a:spcPts val="0"/>
              </a:spcBef>
              <a:spcAft>
                <a:spcPts val="0"/>
              </a:spcAft>
              <a:buClr>
                <a:srgbClr val="41294A"/>
              </a:buClr>
              <a:buSzPts val="4200"/>
              <a:buNone/>
              <a:defRPr sz="4200">
                <a:solidFill>
                  <a:srgbClr val="41294A"/>
                </a:solidFill>
              </a:defRPr>
            </a:lvl6pPr>
            <a:lvl7pPr lvl="6" rtl="0" algn="ctr">
              <a:spcBef>
                <a:spcPts val="0"/>
              </a:spcBef>
              <a:spcAft>
                <a:spcPts val="0"/>
              </a:spcAft>
              <a:buClr>
                <a:srgbClr val="41294A"/>
              </a:buClr>
              <a:buSzPts val="4200"/>
              <a:buNone/>
              <a:defRPr sz="4200">
                <a:solidFill>
                  <a:srgbClr val="41294A"/>
                </a:solidFill>
              </a:defRPr>
            </a:lvl7pPr>
            <a:lvl8pPr lvl="7" rtl="0" algn="ctr">
              <a:spcBef>
                <a:spcPts val="0"/>
              </a:spcBef>
              <a:spcAft>
                <a:spcPts val="0"/>
              </a:spcAft>
              <a:buClr>
                <a:srgbClr val="41294A"/>
              </a:buClr>
              <a:buSzPts val="4200"/>
              <a:buNone/>
              <a:defRPr sz="4200">
                <a:solidFill>
                  <a:srgbClr val="41294A"/>
                </a:solidFill>
              </a:defRPr>
            </a:lvl8pPr>
            <a:lvl9pPr lvl="8" rtl="0" algn="ctr">
              <a:spcBef>
                <a:spcPts val="0"/>
              </a:spcBef>
              <a:spcAft>
                <a:spcPts val="0"/>
              </a:spcAft>
              <a:buClr>
                <a:srgbClr val="41294A"/>
              </a:buClr>
              <a:buSzPts val="4200"/>
              <a:buNone/>
              <a:defRPr sz="4200">
                <a:solidFill>
                  <a:srgbClr val="41294A"/>
                </a:solidFill>
              </a:defRPr>
            </a:lvl9pPr>
          </a:lstStyle>
          <a:p/>
        </p:txBody>
      </p:sp>
      <p:sp>
        <p:nvSpPr>
          <p:cNvPr id="13" name="Google Shape;13;p3"/>
          <p:cNvSpPr txBox="1"/>
          <p:nvPr>
            <p:ph idx="1" type="subTitle"/>
          </p:nvPr>
        </p:nvSpPr>
        <p:spPr>
          <a:xfrm>
            <a:off x="719993" y="3625646"/>
            <a:ext cx="4742100" cy="705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41294A"/>
              </a:buClr>
              <a:buSzPts val="2100"/>
              <a:buNone/>
              <a:defRPr sz="1400">
                <a:solidFill>
                  <a:schemeClr val="dk2"/>
                </a:solidFill>
              </a:defRPr>
            </a:lvl1pPr>
            <a:lvl2pPr lvl="1" rtl="0" algn="ctr">
              <a:lnSpc>
                <a:spcPct val="100000"/>
              </a:lnSpc>
              <a:spcBef>
                <a:spcPts val="0"/>
              </a:spcBef>
              <a:spcAft>
                <a:spcPts val="0"/>
              </a:spcAft>
              <a:buClr>
                <a:srgbClr val="41294A"/>
              </a:buClr>
              <a:buSzPts val="2100"/>
              <a:buNone/>
              <a:defRPr sz="2100">
                <a:solidFill>
                  <a:srgbClr val="41294A"/>
                </a:solidFill>
              </a:defRPr>
            </a:lvl2pPr>
            <a:lvl3pPr lvl="2" rtl="0" algn="ctr">
              <a:lnSpc>
                <a:spcPct val="100000"/>
              </a:lnSpc>
              <a:spcBef>
                <a:spcPts val="0"/>
              </a:spcBef>
              <a:spcAft>
                <a:spcPts val="0"/>
              </a:spcAft>
              <a:buClr>
                <a:srgbClr val="41294A"/>
              </a:buClr>
              <a:buSzPts val="2100"/>
              <a:buNone/>
              <a:defRPr sz="2100">
                <a:solidFill>
                  <a:srgbClr val="41294A"/>
                </a:solidFill>
              </a:defRPr>
            </a:lvl3pPr>
            <a:lvl4pPr lvl="3" rtl="0" algn="ctr">
              <a:lnSpc>
                <a:spcPct val="100000"/>
              </a:lnSpc>
              <a:spcBef>
                <a:spcPts val="0"/>
              </a:spcBef>
              <a:spcAft>
                <a:spcPts val="0"/>
              </a:spcAft>
              <a:buClr>
                <a:srgbClr val="41294A"/>
              </a:buClr>
              <a:buSzPts val="2100"/>
              <a:buNone/>
              <a:defRPr sz="2100">
                <a:solidFill>
                  <a:srgbClr val="41294A"/>
                </a:solidFill>
              </a:defRPr>
            </a:lvl4pPr>
            <a:lvl5pPr lvl="4" rtl="0" algn="ctr">
              <a:lnSpc>
                <a:spcPct val="100000"/>
              </a:lnSpc>
              <a:spcBef>
                <a:spcPts val="0"/>
              </a:spcBef>
              <a:spcAft>
                <a:spcPts val="0"/>
              </a:spcAft>
              <a:buClr>
                <a:srgbClr val="41294A"/>
              </a:buClr>
              <a:buSzPts val="2100"/>
              <a:buNone/>
              <a:defRPr sz="2100">
                <a:solidFill>
                  <a:srgbClr val="41294A"/>
                </a:solidFill>
              </a:defRPr>
            </a:lvl5pPr>
            <a:lvl6pPr lvl="5" rtl="0" algn="ctr">
              <a:lnSpc>
                <a:spcPct val="100000"/>
              </a:lnSpc>
              <a:spcBef>
                <a:spcPts val="0"/>
              </a:spcBef>
              <a:spcAft>
                <a:spcPts val="0"/>
              </a:spcAft>
              <a:buClr>
                <a:srgbClr val="41294A"/>
              </a:buClr>
              <a:buSzPts val="2100"/>
              <a:buNone/>
              <a:defRPr sz="2100">
                <a:solidFill>
                  <a:srgbClr val="41294A"/>
                </a:solidFill>
              </a:defRPr>
            </a:lvl6pPr>
            <a:lvl7pPr lvl="6" rtl="0" algn="ctr">
              <a:lnSpc>
                <a:spcPct val="100000"/>
              </a:lnSpc>
              <a:spcBef>
                <a:spcPts val="0"/>
              </a:spcBef>
              <a:spcAft>
                <a:spcPts val="0"/>
              </a:spcAft>
              <a:buClr>
                <a:srgbClr val="41294A"/>
              </a:buClr>
              <a:buSzPts val="2100"/>
              <a:buNone/>
              <a:defRPr sz="2100">
                <a:solidFill>
                  <a:srgbClr val="41294A"/>
                </a:solidFill>
              </a:defRPr>
            </a:lvl7pPr>
            <a:lvl8pPr lvl="7" rtl="0" algn="ctr">
              <a:lnSpc>
                <a:spcPct val="100000"/>
              </a:lnSpc>
              <a:spcBef>
                <a:spcPts val="0"/>
              </a:spcBef>
              <a:spcAft>
                <a:spcPts val="0"/>
              </a:spcAft>
              <a:buClr>
                <a:srgbClr val="41294A"/>
              </a:buClr>
              <a:buSzPts val="2100"/>
              <a:buNone/>
              <a:defRPr sz="2100">
                <a:solidFill>
                  <a:srgbClr val="41294A"/>
                </a:solidFill>
              </a:defRPr>
            </a:lvl8pPr>
            <a:lvl9pPr lvl="8" rtl="0" algn="ctr">
              <a:lnSpc>
                <a:spcPct val="100000"/>
              </a:lnSpc>
              <a:spcBef>
                <a:spcPts val="0"/>
              </a:spcBef>
              <a:spcAft>
                <a:spcPts val="0"/>
              </a:spcAft>
              <a:buClr>
                <a:srgbClr val="41294A"/>
              </a:buClr>
              <a:buSzPts val="2100"/>
              <a:buNone/>
              <a:defRPr sz="2100">
                <a:solidFill>
                  <a:srgbClr val="41294A"/>
                </a:solidFill>
              </a:defRPr>
            </a:lvl9pPr>
          </a:lstStyle>
          <a:p/>
        </p:txBody>
      </p:sp>
      <p:sp>
        <p:nvSpPr>
          <p:cNvPr id="14" name="Google Shape;14;p3"/>
          <p:cNvSpPr txBox="1"/>
          <p:nvPr>
            <p:ph hasCustomPrompt="1" idx="2" type="title"/>
          </p:nvPr>
        </p:nvSpPr>
        <p:spPr>
          <a:xfrm>
            <a:off x="1409893" y="759325"/>
            <a:ext cx="2100300" cy="12327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rgbClr val="999999"/>
              </a:buClr>
              <a:buSzPts val="3600"/>
              <a:buNone/>
              <a:defRPr b="0" sz="6000">
                <a:solidFill>
                  <a:schemeClr val="dk2"/>
                </a:solidFill>
              </a:defRPr>
            </a:lvl1pPr>
            <a:lvl2pPr lvl="1"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MAIN_POINT_1_1_1">
    <p:spTree>
      <p:nvGrpSpPr>
        <p:cNvPr id="130" name="Shape 130"/>
        <p:cNvGrpSpPr/>
        <p:nvPr/>
      </p:nvGrpSpPr>
      <p:grpSpPr>
        <a:xfrm>
          <a:off x="0" y="0"/>
          <a:ext cx="0" cy="0"/>
          <a:chOff x="0" y="0"/>
          <a:chExt cx="0" cy="0"/>
        </a:xfrm>
      </p:grpSpPr>
      <p:sp>
        <p:nvSpPr>
          <p:cNvPr id="131" name="Google Shape;131;p21"/>
          <p:cNvSpPr/>
          <p:nvPr/>
        </p:nvSpPr>
        <p:spPr>
          <a:xfrm>
            <a:off x="405100" y="3014602"/>
            <a:ext cx="7637400" cy="17877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1"/>
          <p:cNvSpPr/>
          <p:nvPr/>
        </p:nvSpPr>
        <p:spPr>
          <a:xfrm>
            <a:off x="3326650" y="1660625"/>
            <a:ext cx="5097300" cy="1358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1"/>
          <p:cNvSpPr txBox="1"/>
          <p:nvPr>
            <p:ph type="title"/>
          </p:nvPr>
        </p:nvSpPr>
        <p:spPr>
          <a:xfrm>
            <a:off x="5238250" y="1658400"/>
            <a:ext cx="1350300" cy="1345500"/>
          </a:xfrm>
          <a:prstGeom prst="rect">
            <a:avLst/>
          </a:prstGeom>
          <a:noFill/>
          <a:ln>
            <a:noFill/>
          </a:ln>
        </p:spPr>
        <p:txBody>
          <a:bodyPr anchorCtr="0" anchor="b" bIns="0" lIns="91425" spcFirstLastPara="1" rIns="0" wrap="square" tIns="0">
            <a:noAutofit/>
          </a:bodyPr>
          <a:lstStyle>
            <a:lvl1pPr lvl="0" rtl="0">
              <a:spcBef>
                <a:spcPts val="0"/>
              </a:spcBef>
              <a:spcAft>
                <a:spcPts val="0"/>
              </a:spcAft>
              <a:buSzPts val="2200"/>
              <a:buNone/>
              <a:defRPr i="0" sz="3600">
                <a:solidFill>
                  <a:schemeClr val="dk2"/>
                </a:solidFill>
              </a:defRPr>
            </a:lvl1pPr>
            <a:lvl2pPr lvl="1" rtl="0">
              <a:spcBef>
                <a:spcPts val="0"/>
              </a:spcBef>
              <a:spcAft>
                <a:spcPts val="0"/>
              </a:spcAft>
              <a:buSzPts val="2500"/>
              <a:buNone/>
              <a:defRPr sz="2500"/>
            </a:lvl2pPr>
            <a:lvl3pPr lvl="2" rtl="0">
              <a:spcBef>
                <a:spcPts val="0"/>
              </a:spcBef>
              <a:spcAft>
                <a:spcPts val="0"/>
              </a:spcAft>
              <a:buSzPts val="2500"/>
              <a:buNone/>
              <a:defRPr sz="2500"/>
            </a:lvl3pPr>
            <a:lvl4pPr lvl="3" rtl="0">
              <a:spcBef>
                <a:spcPts val="0"/>
              </a:spcBef>
              <a:spcAft>
                <a:spcPts val="0"/>
              </a:spcAft>
              <a:buSzPts val="2500"/>
              <a:buNone/>
              <a:defRPr sz="2500"/>
            </a:lvl4pPr>
            <a:lvl5pPr lvl="4" rtl="0">
              <a:spcBef>
                <a:spcPts val="0"/>
              </a:spcBef>
              <a:spcAft>
                <a:spcPts val="0"/>
              </a:spcAft>
              <a:buSzPts val="2500"/>
              <a:buNone/>
              <a:defRPr sz="2500"/>
            </a:lvl5pPr>
            <a:lvl6pPr lvl="5" rtl="0">
              <a:spcBef>
                <a:spcPts val="0"/>
              </a:spcBef>
              <a:spcAft>
                <a:spcPts val="0"/>
              </a:spcAft>
              <a:buSzPts val="2500"/>
              <a:buNone/>
              <a:defRPr sz="2500"/>
            </a:lvl6pPr>
            <a:lvl7pPr lvl="6" rtl="0">
              <a:spcBef>
                <a:spcPts val="0"/>
              </a:spcBef>
              <a:spcAft>
                <a:spcPts val="0"/>
              </a:spcAft>
              <a:buSzPts val="2500"/>
              <a:buNone/>
              <a:defRPr sz="2500"/>
            </a:lvl7pPr>
            <a:lvl8pPr lvl="7" rtl="0">
              <a:spcBef>
                <a:spcPts val="0"/>
              </a:spcBef>
              <a:spcAft>
                <a:spcPts val="0"/>
              </a:spcAft>
              <a:buSzPts val="2500"/>
              <a:buNone/>
              <a:defRPr sz="2500"/>
            </a:lvl8pPr>
            <a:lvl9pPr lvl="8" rtl="0">
              <a:spcBef>
                <a:spcPts val="0"/>
              </a:spcBef>
              <a:spcAft>
                <a:spcPts val="0"/>
              </a:spcAft>
              <a:buSzPts val="2500"/>
              <a:buNone/>
              <a:defRPr sz="2500"/>
            </a:lvl9pPr>
          </a:lstStyle>
          <a:p/>
        </p:txBody>
      </p:sp>
      <p:sp>
        <p:nvSpPr>
          <p:cNvPr id="134" name="Google Shape;134;p21"/>
          <p:cNvSpPr txBox="1"/>
          <p:nvPr>
            <p:ph idx="1" type="subTitle"/>
          </p:nvPr>
        </p:nvSpPr>
        <p:spPr>
          <a:xfrm>
            <a:off x="5238250" y="3452806"/>
            <a:ext cx="2498400" cy="888300"/>
          </a:xfrm>
          <a:prstGeom prst="rect">
            <a:avLst/>
          </a:prstGeom>
        </p:spPr>
        <p:txBody>
          <a:bodyPr anchorCtr="0" anchor="ctr" bIns="91425" lIns="91425" spcFirstLastPara="1" rIns="0" wrap="square" tIns="91425">
            <a:noAutofit/>
          </a:bodyPr>
          <a:lstStyle>
            <a:lvl1pPr lvl="0" rtl="0">
              <a:lnSpc>
                <a:spcPct val="100000"/>
              </a:lnSpc>
              <a:spcBef>
                <a:spcPts val="0"/>
              </a:spcBef>
              <a:spcAft>
                <a:spcPts val="0"/>
              </a:spcAft>
              <a:buNone/>
              <a:defRPr sz="1400"/>
            </a:lvl1pPr>
            <a:lvl2pPr lvl="1" rtl="0">
              <a:lnSpc>
                <a:spcPct val="100000"/>
              </a:lnSpc>
              <a:spcBef>
                <a:spcPts val="1600"/>
              </a:spcBef>
              <a:spcAft>
                <a:spcPts val="0"/>
              </a:spcAft>
              <a:buNone/>
              <a:defRPr sz="1400"/>
            </a:lvl2pPr>
            <a:lvl3pPr lvl="2" rtl="0">
              <a:lnSpc>
                <a:spcPct val="100000"/>
              </a:lnSpc>
              <a:spcBef>
                <a:spcPts val="1600"/>
              </a:spcBef>
              <a:spcAft>
                <a:spcPts val="0"/>
              </a:spcAft>
              <a:buNone/>
              <a:defRPr sz="1400"/>
            </a:lvl3pPr>
            <a:lvl4pPr lvl="3" rtl="0">
              <a:lnSpc>
                <a:spcPct val="100000"/>
              </a:lnSpc>
              <a:spcBef>
                <a:spcPts val="1600"/>
              </a:spcBef>
              <a:spcAft>
                <a:spcPts val="0"/>
              </a:spcAft>
              <a:buNone/>
              <a:defRPr sz="1400"/>
            </a:lvl4pPr>
            <a:lvl5pPr lvl="4" rtl="0">
              <a:lnSpc>
                <a:spcPct val="100000"/>
              </a:lnSpc>
              <a:spcBef>
                <a:spcPts val="1600"/>
              </a:spcBef>
              <a:spcAft>
                <a:spcPts val="0"/>
              </a:spcAft>
              <a:buNone/>
              <a:defRPr sz="1400"/>
            </a:lvl5pPr>
            <a:lvl6pPr lvl="5" rtl="0">
              <a:lnSpc>
                <a:spcPct val="100000"/>
              </a:lnSpc>
              <a:spcBef>
                <a:spcPts val="1600"/>
              </a:spcBef>
              <a:spcAft>
                <a:spcPts val="0"/>
              </a:spcAft>
              <a:buNone/>
              <a:defRPr sz="1400"/>
            </a:lvl6pPr>
            <a:lvl7pPr lvl="6" rtl="0">
              <a:lnSpc>
                <a:spcPct val="100000"/>
              </a:lnSpc>
              <a:spcBef>
                <a:spcPts val="1600"/>
              </a:spcBef>
              <a:spcAft>
                <a:spcPts val="0"/>
              </a:spcAft>
              <a:buNone/>
              <a:defRPr sz="1400"/>
            </a:lvl7pPr>
            <a:lvl8pPr lvl="7" rtl="0">
              <a:lnSpc>
                <a:spcPct val="100000"/>
              </a:lnSpc>
              <a:spcBef>
                <a:spcPts val="1600"/>
              </a:spcBef>
              <a:spcAft>
                <a:spcPts val="0"/>
              </a:spcAft>
              <a:buNone/>
              <a:defRPr sz="1400"/>
            </a:lvl8pPr>
            <a:lvl9pPr lvl="8" rtl="0">
              <a:lnSpc>
                <a:spcPct val="100000"/>
              </a:lnSpc>
              <a:spcBef>
                <a:spcPts val="1600"/>
              </a:spcBef>
              <a:spcAft>
                <a:spcPts val="1600"/>
              </a:spcAft>
              <a:buNone/>
              <a:defRPr sz="1400"/>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5">
    <p:spTree>
      <p:nvGrpSpPr>
        <p:cNvPr id="135" name="Shape 135"/>
        <p:cNvGrpSpPr/>
        <p:nvPr/>
      </p:nvGrpSpPr>
      <p:grpSpPr>
        <a:xfrm>
          <a:off x="0" y="0"/>
          <a:ext cx="0" cy="0"/>
          <a:chOff x="0" y="0"/>
          <a:chExt cx="0" cy="0"/>
        </a:xfrm>
      </p:grpSpPr>
      <p:sp>
        <p:nvSpPr>
          <p:cNvPr id="136" name="Google Shape;136;p22"/>
          <p:cNvSpPr/>
          <p:nvPr/>
        </p:nvSpPr>
        <p:spPr>
          <a:xfrm>
            <a:off x="405100" y="315950"/>
            <a:ext cx="8333700" cy="21696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2"/>
          <p:cNvSpPr txBox="1"/>
          <p:nvPr>
            <p:ph type="title"/>
          </p:nvPr>
        </p:nvSpPr>
        <p:spPr>
          <a:xfrm>
            <a:off x="2912675" y="822175"/>
            <a:ext cx="5511300" cy="1381200"/>
          </a:xfrm>
          <a:prstGeom prst="rect">
            <a:avLst/>
          </a:prstGeom>
        </p:spPr>
        <p:txBody>
          <a:bodyPr anchorCtr="0" anchor="b" bIns="91425" lIns="91425" spcFirstLastPara="1" rIns="91425" wrap="square" tIns="91425">
            <a:noAutofit/>
          </a:bodyPr>
          <a:lstStyle>
            <a:lvl1pPr lvl="0" rtl="0" algn="r">
              <a:spcBef>
                <a:spcPts val="0"/>
              </a:spcBef>
              <a:spcAft>
                <a:spcPts val="0"/>
              </a:spcAft>
              <a:buClr>
                <a:schemeClr val="accent3"/>
              </a:buClr>
              <a:buSzPts val="4200"/>
              <a:buNone/>
              <a:defRPr b="0" sz="7200">
                <a:solidFill>
                  <a:schemeClr val="dk2"/>
                </a:solidFill>
              </a:defRPr>
            </a:lvl1pPr>
            <a:lvl2pPr lvl="1" rtl="0" algn="ctr">
              <a:spcBef>
                <a:spcPts val="0"/>
              </a:spcBef>
              <a:spcAft>
                <a:spcPts val="0"/>
              </a:spcAft>
              <a:buClr>
                <a:schemeClr val="accent3"/>
              </a:buClr>
              <a:buSzPts val="4200"/>
              <a:buNone/>
              <a:defRPr b="0" sz="4200">
                <a:solidFill>
                  <a:schemeClr val="accent3"/>
                </a:solidFill>
              </a:defRPr>
            </a:lvl2pPr>
            <a:lvl3pPr lvl="2" rtl="0" algn="ctr">
              <a:spcBef>
                <a:spcPts val="0"/>
              </a:spcBef>
              <a:spcAft>
                <a:spcPts val="0"/>
              </a:spcAft>
              <a:buClr>
                <a:schemeClr val="accent3"/>
              </a:buClr>
              <a:buSzPts val="4200"/>
              <a:buNone/>
              <a:defRPr b="0" sz="4200">
                <a:solidFill>
                  <a:schemeClr val="accent3"/>
                </a:solidFill>
              </a:defRPr>
            </a:lvl3pPr>
            <a:lvl4pPr lvl="3" rtl="0" algn="ctr">
              <a:spcBef>
                <a:spcPts val="0"/>
              </a:spcBef>
              <a:spcAft>
                <a:spcPts val="0"/>
              </a:spcAft>
              <a:buClr>
                <a:schemeClr val="accent3"/>
              </a:buClr>
              <a:buSzPts val="4200"/>
              <a:buNone/>
              <a:defRPr b="0" sz="4200">
                <a:solidFill>
                  <a:schemeClr val="accent3"/>
                </a:solidFill>
              </a:defRPr>
            </a:lvl4pPr>
            <a:lvl5pPr lvl="4" rtl="0" algn="ctr">
              <a:spcBef>
                <a:spcPts val="0"/>
              </a:spcBef>
              <a:spcAft>
                <a:spcPts val="0"/>
              </a:spcAft>
              <a:buClr>
                <a:schemeClr val="accent3"/>
              </a:buClr>
              <a:buSzPts val="4200"/>
              <a:buNone/>
              <a:defRPr b="0" sz="4200">
                <a:solidFill>
                  <a:schemeClr val="accent3"/>
                </a:solidFill>
              </a:defRPr>
            </a:lvl5pPr>
            <a:lvl6pPr lvl="5" rtl="0" algn="ctr">
              <a:spcBef>
                <a:spcPts val="0"/>
              </a:spcBef>
              <a:spcAft>
                <a:spcPts val="0"/>
              </a:spcAft>
              <a:buClr>
                <a:schemeClr val="accent3"/>
              </a:buClr>
              <a:buSzPts val="4200"/>
              <a:buNone/>
              <a:defRPr b="0" sz="4200">
                <a:solidFill>
                  <a:schemeClr val="accent3"/>
                </a:solidFill>
              </a:defRPr>
            </a:lvl6pPr>
            <a:lvl7pPr lvl="6" rtl="0" algn="ctr">
              <a:spcBef>
                <a:spcPts val="0"/>
              </a:spcBef>
              <a:spcAft>
                <a:spcPts val="0"/>
              </a:spcAft>
              <a:buClr>
                <a:schemeClr val="accent3"/>
              </a:buClr>
              <a:buSzPts val="4200"/>
              <a:buNone/>
              <a:defRPr b="0" sz="4200">
                <a:solidFill>
                  <a:schemeClr val="accent3"/>
                </a:solidFill>
              </a:defRPr>
            </a:lvl7pPr>
            <a:lvl8pPr lvl="7" rtl="0" algn="ctr">
              <a:spcBef>
                <a:spcPts val="0"/>
              </a:spcBef>
              <a:spcAft>
                <a:spcPts val="0"/>
              </a:spcAft>
              <a:buClr>
                <a:schemeClr val="accent3"/>
              </a:buClr>
              <a:buSzPts val="4200"/>
              <a:buNone/>
              <a:defRPr b="0" sz="4200">
                <a:solidFill>
                  <a:schemeClr val="accent3"/>
                </a:solidFill>
              </a:defRPr>
            </a:lvl8pPr>
            <a:lvl9pPr lvl="8" rtl="0" algn="ctr">
              <a:spcBef>
                <a:spcPts val="0"/>
              </a:spcBef>
              <a:spcAft>
                <a:spcPts val="0"/>
              </a:spcAft>
              <a:buClr>
                <a:schemeClr val="accent3"/>
              </a:buClr>
              <a:buSzPts val="4200"/>
              <a:buNone/>
              <a:defRPr b="0" sz="4200">
                <a:solidFill>
                  <a:schemeClr val="accent3"/>
                </a:solidFill>
              </a:defRPr>
            </a:lvl9pPr>
          </a:lstStyle>
          <a:p/>
        </p:txBody>
      </p:sp>
      <p:sp>
        <p:nvSpPr>
          <p:cNvPr id="138" name="Google Shape;138;p22"/>
          <p:cNvSpPr txBox="1"/>
          <p:nvPr>
            <p:ph idx="1" type="subTitle"/>
          </p:nvPr>
        </p:nvSpPr>
        <p:spPr>
          <a:xfrm>
            <a:off x="4101300" y="2647550"/>
            <a:ext cx="4322700" cy="16173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chemeClr val="dk2"/>
              </a:buClr>
              <a:buSzPts val="2100"/>
              <a:buNone/>
              <a:defRPr sz="1400">
                <a:solidFill>
                  <a:schemeClr val="dk2"/>
                </a:solidFill>
              </a:defRPr>
            </a:lvl1pPr>
            <a:lvl2pPr lvl="1" rtl="0" algn="ctr">
              <a:lnSpc>
                <a:spcPct val="100000"/>
              </a:lnSpc>
              <a:spcBef>
                <a:spcPts val="0"/>
              </a:spcBef>
              <a:spcAft>
                <a:spcPts val="0"/>
              </a:spcAft>
              <a:buClr>
                <a:schemeClr val="dk2"/>
              </a:buClr>
              <a:buSzPts val="2100"/>
              <a:buNone/>
              <a:defRPr sz="2100">
                <a:solidFill>
                  <a:schemeClr val="dk2"/>
                </a:solidFill>
              </a:defRPr>
            </a:lvl2pPr>
            <a:lvl3pPr lvl="2" rtl="0" algn="ctr">
              <a:lnSpc>
                <a:spcPct val="100000"/>
              </a:lnSpc>
              <a:spcBef>
                <a:spcPts val="0"/>
              </a:spcBef>
              <a:spcAft>
                <a:spcPts val="0"/>
              </a:spcAft>
              <a:buClr>
                <a:schemeClr val="dk2"/>
              </a:buClr>
              <a:buSzPts val="2100"/>
              <a:buNone/>
              <a:defRPr sz="2100">
                <a:solidFill>
                  <a:schemeClr val="dk2"/>
                </a:solidFill>
              </a:defRPr>
            </a:lvl3pPr>
            <a:lvl4pPr lvl="3" rtl="0" algn="ctr">
              <a:lnSpc>
                <a:spcPct val="100000"/>
              </a:lnSpc>
              <a:spcBef>
                <a:spcPts val="0"/>
              </a:spcBef>
              <a:spcAft>
                <a:spcPts val="0"/>
              </a:spcAft>
              <a:buClr>
                <a:schemeClr val="dk2"/>
              </a:buClr>
              <a:buSzPts val="2100"/>
              <a:buNone/>
              <a:defRPr sz="2100">
                <a:solidFill>
                  <a:schemeClr val="dk2"/>
                </a:solidFill>
              </a:defRPr>
            </a:lvl4pPr>
            <a:lvl5pPr lvl="4" rtl="0" algn="ctr">
              <a:lnSpc>
                <a:spcPct val="100000"/>
              </a:lnSpc>
              <a:spcBef>
                <a:spcPts val="0"/>
              </a:spcBef>
              <a:spcAft>
                <a:spcPts val="0"/>
              </a:spcAft>
              <a:buClr>
                <a:schemeClr val="dk2"/>
              </a:buClr>
              <a:buSzPts val="2100"/>
              <a:buNone/>
              <a:defRPr sz="2100">
                <a:solidFill>
                  <a:schemeClr val="dk2"/>
                </a:solidFill>
              </a:defRPr>
            </a:lvl5pPr>
            <a:lvl6pPr lvl="5" rtl="0" algn="ctr">
              <a:lnSpc>
                <a:spcPct val="100000"/>
              </a:lnSpc>
              <a:spcBef>
                <a:spcPts val="0"/>
              </a:spcBef>
              <a:spcAft>
                <a:spcPts val="0"/>
              </a:spcAft>
              <a:buClr>
                <a:schemeClr val="dk2"/>
              </a:buClr>
              <a:buSzPts val="2100"/>
              <a:buNone/>
              <a:defRPr sz="2100">
                <a:solidFill>
                  <a:schemeClr val="dk2"/>
                </a:solidFill>
              </a:defRPr>
            </a:lvl6pPr>
            <a:lvl7pPr lvl="6" rtl="0" algn="ctr">
              <a:lnSpc>
                <a:spcPct val="100000"/>
              </a:lnSpc>
              <a:spcBef>
                <a:spcPts val="0"/>
              </a:spcBef>
              <a:spcAft>
                <a:spcPts val="0"/>
              </a:spcAft>
              <a:buClr>
                <a:schemeClr val="dk2"/>
              </a:buClr>
              <a:buSzPts val="2100"/>
              <a:buNone/>
              <a:defRPr sz="2100">
                <a:solidFill>
                  <a:schemeClr val="dk2"/>
                </a:solidFill>
              </a:defRPr>
            </a:lvl7pPr>
            <a:lvl8pPr lvl="7" rtl="0" algn="ctr">
              <a:lnSpc>
                <a:spcPct val="100000"/>
              </a:lnSpc>
              <a:spcBef>
                <a:spcPts val="0"/>
              </a:spcBef>
              <a:spcAft>
                <a:spcPts val="0"/>
              </a:spcAft>
              <a:buClr>
                <a:schemeClr val="dk2"/>
              </a:buClr>
              <a:buSzPts val="2100"/>
              <a:buNone/>
              <a:defRPr sz="2100">
                <a:solidFill>
                  <a:schemeClr val="dk2"/>
                </a:solidFill>
              </a:defRPr>
            </a:lvl8pPr>
            <a:lvl9pPr lvl="8" rtl="0" algn="ctr">
              <a:lnSpc>
                <a:spcPct val="100000"/>
              </a:lnSpc>
              <a:spcBef>
                <a:spcPts val="0"/>
              </a:spcBef>
              <a:spcAft>
                <a:spcPts val="0"/>
              </a:spcAft>
              <a:buClr>
                <a:schemeClr val="dk2"/>
              </a:buClr>
              <a:buSzPts val="2100"/>
              <a:buNone/>
              <a:defRPr sz="2100">
                <a:solidFill>
                  <a:schemeClr val="dk2"/>
                </a:solidFill>
              </a:defRPr>
            </a:lvl9pPr>
          </a:lstStyle>
          <a:p/>
        </p:txBody>
      </p:sp>
      <p:sp>
        <p:nvSpPr>
          <p:cNvPr id="139" name="Google Shape;139;p22"/>
          <p:cNvSpPr txBox="1"/>
          <p:nvPr/>
        </p:nvSpPr>
        <p:spPr>
          <a:xfrm>
            <a:off x="4928375" y="4147875"/>
            <a:ext cx="3495900" cy="5376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300"/>
              </a:spcBef>
              <a:spcAft>
                <a:spcPts val="0"/>
              </a:spcAft>
              <a:buNone/>
            </a:pPr>
            <a:r>
              <a:rPr lang="en" sz="1000">
                <a:solidFill>
                  <a:schemeClr val="dk2"/>
                </a:solidFill>
                <a:latin typeface="Roboto Condensed"/>
                <a:ea typeface="Roboto Condensed"/>
                <a:cs typeface="Roboto Condensed"/>
                <a:sym typeface="Roboto Condensed"/>
              </a:rPr>
              <a:t>CREDITS: This presentation template was created by </a:t>
            </a:r>
            <a:r>
              <a:rPr b="1" lang="en" sz="1000">
                <a:solidFill>
                  <a:schemeClr val="dk2"/>
                </a:solidFill>
                <a:uFill>
                  <a:noFill/>
                </a:uFill>
                <a:latin typeface="Roboto Condensed"/>
                <a:ea typeface="Roboto Condensed"/>
                <a:cs typeface="Roboto Condensed"/>
                <a:sym typeface="Roboto Condensed"/>
                <a:hlinkClick r:id="rId2">
                  <a:extLst>
                    <a:ext uri="{A12FA001-AC4F-418D-AE19-62706E023703}">
                      <ahyp:hlinkClr val="tx"/>
                    </a:ext>
                  </a:extLst>
                </a:hlinkClick>
              </a:rPr>
              <a:t>Slidesgo</a:t>
            </a:r>
            <a:r>
              <a:rPr lang="en" sz="1000">
                <a:solidFill>
                  <a:schemeClr val="dk2"/>
                </a:solidFill>
                <a:latin typeface="Roboto Condensed"/>
                <a:ea typeface="Roboto Condensed"/>
                <a:cs typeface="Roboto Condensed"/>
                <a:sym typeface="Roboto Condensed"/>
              </a:rPr>
              <a:t>, including icons by </a:t>
            </a:r>
            <a:r>
              <a:rPr b="1" lang="en" sz="1000">
                <a:solidFill>
                  <a:schemeClr val="dk2"/>
                </a:solidFill>
                <a:uFill>
                  <a:noFill/>
                </a:uFill>
                <a:latin typeface="Roboto Condensed"/>
                <a:ea typeface="Roboto Condensed"/>
                <a:cs typeface="Roboto Condensed"/>
                <a:sym typeface="Roboto Condensed"/>
                <a:hlinkClick r:id="rId3">
                  <a:extLst>
                    <a:ext uri="{A12FA001-AC4F-418D-AE19-62706E023703}">
                      <ahyp:hlinkClr val="tx"/>
                    </a:ext>
                  </a:extLst>
                </a:hlinkClick>
              </a:rPr>
              <a:t>Flaticon</a:t>
            </a:r>
            <a:r>
              <a:rPr lang="en" sz="1000">
                <a:solidFill>
                  <a:schemeClr val="dk2"/>
                </a:solidFill>
                <a:latin typeface="Roboto Condensed"/>
                <a:ea typeface="Roboto Condensed"/>
                <a:cs typeface="Roboto Condensed"/>
                <a:sym typeface="Roboto Condensed"/>
              </a:rPr>
              <a:t>, and infographics &amp; images by </a:t>
            </a:r>
            <a:r>
              <a:rPr b="1" lang="en" sz="1000">
                <a:solidFill>
                  <a:schemeClr val="dk2"/>
                </a:solidFill>
                <a:uFill>
                  <a:noFill/>
                </a:uFill>
                <a:latin typeface="Roboto Condensed"/>
                <a:ea typeface="Roboto Condensed"/>
                <a:cs typeface="Roboto Condensed"/>
                <a:sym typeface="Roboto Condensed"/>
                <a:hlinkClick r:id="rId4">
                  <a:extLst>
                    <a:ext uri="{A12FA001-AC4F-418D-AE19-62706E023703}">
                      <ahyp:hlinkClr val="tx"/>
                    </a:ext>
                  </a:extLst>
                </a:hlinkClick>
              </a:rPr>
              <a:t>Freepik</a:t>
            </a:r>
            <a:endParaRPr b="1">
              <a:solidFill>
                <a:schemeClr val="dk2"/>
              </a:solidFill>
              <a:latin typeface="Roboto Condensed"/>
              <a:ea typeface="Roboto Condensed"/>
              <a:cs typeface="Roboto Condensed"/>
              <a:sym typeface="Roboto Condensed"/>
            </a:endParaRPr>
          </a:p>
          <a:p>
            <a:pPr indent="0" lvl="0" marL="0" rtl="0" algn="r">
              <a:spcBef>
                <a:spcPts val="0"/>
              </a:spcBef>
              <a:spcAft>
                <a:spcPts val="0"/>
              </a:spcAft>
              <a:buNone/>
            </a:pPr>
            <a:r>
              <a:t/>
            </a:r>
            <a:endParaRPr>
              <a:solidFill>
                <a:schemeClr val="dk2"/>
              </a:solidFill>
              <a:latin typeface="Roboto Condensed"/>
              <a:ea typeface="Roboto Condensed"/>
              <a:cs typeface="Roboto Condensed"/>
              <a:sym typeface="Roboto Condensed"/>
            </a:endParaRPr>
          </a:p>
          <a:p>
            <a:pPr indent="0" lvl="0" marL="0" rtl="0" algn="r">
              <a:lnSpc>
                <a:spcPct val="115000"/>
              </a:lnSpc>
              <a:spcBef>
                <a:spcPts val="300"/>
              </a:spcBef>
              <a:spcAft>
                <a:spcPts val="0"/>
              </a:spcAft>
              <a:buNone/>
            </a:pPr>
            <a:r>
              <a:t/>
            </a:r>
            <a:endParaRPr sz="1000">
              <a:solidFill>
                <a:schemeClr val="dk2"/>
              </a:solidFill>
              <a:latin typeface="Roboto Condensed"/>
              <a:ea typeface="Roboto Condensed"/>
              <a:cs typeface="Roboto Condensed"/>
              <a:sym typeface="Roboto Condensed"/>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
  <p:cSld name="CUSTOM_9_1_1_1">
    <p:spTree>
      <p:nvGrpSpPr>
        <p:cNvPr id="140" name="Shape 140"/>
        <p:cNvGrpSpPr/>
        <p:nvPr/>
      </p:nvGrpSpPr>
      <p:grpSpPr>
        <a:xfrm>
          <a:off x="0" y="0"/>
          <a:ext cx="0" cy="0"/>
          <a:chOff x="0" y="0"/>
          <a:chExt cx="0" cy="0"/>
        </a:xfrm>
      </p:grpSpPr>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noFill/>
      </p:bgPr>
    </p:bg>
    <p:spTree>
      <p:nvGrpSpPr>
        <p:cNvPr id="141" name="Shape 141"/>
        <p:cNvGrpSpPr/>
        <p:nvPr/>
      </p:nvGrpSpPr>
      <p:grpSpPr>
        <a:xfrm>
          <a:off x="0" y="0"/>
          <a:ext cx="0" cy="0"/>
          <a:chOff x="0" y="0"/>
          <a:chExt cx="0" cy="0"/>
        </a:xfrm>
      </p:grpSpPr>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45" name="Shape 145"/>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5" name="Shape 15"/>
        <p:cNvGrpSpPr/>
        <p:nvPr/>
      </p:nvGrpSpPr>
      <p:grpSpPr>
        <a:xfrm>
          <a:off x="0" y="0"/>
          <a:ext cx="0" cy="0"/>
          <a:chOff x="0" y="0"/>
          <a:chExt cx="0" cy="0"/>
        </a:xfrm>
      </p:grpSpPr>
      <p:sp>
        <p:nvSpPr>
          <p:cNvPr id="16" name="Google Shape;16;p4"/>
          <p:cNvSpPr/>
          <p:nvPr/>
        </p:nvSpPr>
        <p:spPr>
          <a:xfrm>
            <a:off x="346200" y="2027725"/>
            <a:ext cx="8797800" cy="2746825"/>
          </a:xfrm>
          <a:prstGeom prst="flowChartProcess">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4"/>
          <p:cNvSpPr/>
          <p:nvPr/>
        </p:nvSpPr>
        <p:spPr>
          <a:xfrm>
            <a:off x="5113750" y="315950"/>
            <a:ext cx="4030250" cy="1895350"/>
          </a:xfrm>
          <a:prstGeom prst="flowChartProcess">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4"/>
          <p:cNvSpPr txBox="1"/>
          <p:nvPr>
            <p:ph idx="1" type="subTitle"/>
          </p:nvPr>
        </p:nvSpPr>
        <p:spPr>
          <a:xfrm flipH="1">
            <a:off x="719975" y="2358800"/>
            <a:ext cx="6174300" cy="2084700"/>
          </a:xfrm>
          <a:prstGeom prst="rect">
            <a:avLst/>
          </a:prstGeom>
        </p:spPr>
        <p:txBody>
          <a:bodyPr anchorCtr="0" anchor="ctr" bIns="91425" lIns="91425" spcFirstLastPara="1" rIns="91425" wrap="square" tIns="91425">
            <a:noAutofit/>
          </a:bodyPr>
          <a:lstStyle>
            <a:lvl1pPr lvl="0" rtl="0">
              <a:lnSpc>
                <a:spcPct val="100000"/>
              </a:lnSpc>
              <a:spcBef>
                <a:spcPts val="0"/>
              </a:spcBef>
              <a:spcAft>
                <a:spcPts val="0"/>
              </a:spcAft>
              <a:buNone/>
              <a:defRPr sz="1400">
                <a:solidFill>
                  <a:schemeClr val="lt2"/>
                </a:solidFill>
              </a:defRPr>
            </a:lvl1pPr>
            <a:lvl2pPr lvl="1" rtl="0">
              <a:lnSpc>
                <a:spcPct val="100000"/>
              </a:lnSpc>
              <a:spcBef>
                <a:spcPts val="0"/>
              </a:spcBef>
              <a:spcAft>
                <a:spcPts val="0"/>
              </a:spcAft>
              <a:buNone/>
              <a:defRPr sz="1400">
                <a:solidFill>
                  <a:schemeClr val="lt2"/>
                </a:solidFill>
              </a:defRPr>
            </a:lvl2pPr>
            <a:lvl3pPr lvl="2" rtl="0">
              <a:lnSpc>
                <a:spcPct val="100000"/>
              </a:lnSpc>
              <a:spcBef>
                <a:spcPts val="0"/>
              </a:spcBef>
              <a:spcAft>
                <a:spcPts val="0"/>
              </a:spcAft>
              <a:buNone/>
              <a:defRPr sz="1400">
                <a:solidFill>
                  <a:schemeClr val="lt2"/>
                </a:solidFill>
              </a:defRPr>
            </a:lvl3pPr>
            <a:lvl4pPr lvl="3" rtl="0">
              <a:lnSpc>
                <a:spcPct val="100000"/>
              </a:lnSpc>
              <a:spcBef>
                <a:spcPts val="0"/>
              </a:spcBef>
              <a:spcAft>
                <a:spcPts val="0"/>
              </a:spcAft>
              <a:buNone/>
              <a:defRPr sz="1400">
                <a:solidFill>
                  <a:schemeClr val="lt2"/>
                </a:solidFill>
              </a:defRPr>
            </a:lvl4pPr>
            <a:lvl5pPr lvl="4" rtl="0">
              <a:lnSpc>
                <a:spcPct val="100000"/>
              </a:lnSpc>
              <a:spcBef>
                <a:spcPts val="0"/>
              </a:spcBef>
              <a:spcAft>
                <a:spcPts val="0"/>
              </a:spcAft>
              <a:buNone/>
              <a:defRPr sz="1400">
                <a:solidFill>
                  <a:schemeClr val="lt2"/>
                </a:solidFill>
              </a:defRPr>
            </a:lvl5pPr>
            <a:lvl6pPr lvl="5" rtl="0">
              <a:lnSpc>
                <a:spcPct val="100000"/>
              </a:lnSpc>
              <a:spcBef>
                <a:spcPts val="0"/>
              </a:spcBef>
              <a:spcAft>
                <a:spcPts val="0"/>
              </a:spcAft>
              <a:buNone/>
              <a:defRPr sz="1400">
                <a:solidFill>
                  <a:schemeClr val="lt2"/>
                </a:solidFill>
              </a:defRPr>
            </a:lvl6pPr>
            <a:lvl7pPr lvl="6" rtl="0">
              <a:lnSpc>
                <a:spcPct val="100000"/>
              </a:lnSpc>
              <a:spcBef>
                <a:spcPts val="0"/>
              </a:spcBef>
              <a:spcAft>
                <a:spcPts val="0"/>
              </a:spcAft>
              <a:buNone/>
              <a:defRPr sz="1400">
                <a:solidFill>
                  <a:schemeClr val="lt2"/>
                </a:solidFill>
              </a:defRPr>
            </a:lvl7pPr>
            <a:lvl8pPr lvl="7" rtl="0">
              <a:lnSpc>
                <a:spcPct val="100000"/>
              </a:lnSpc>
              <a:spcBef>
                <a:spcPts val="0"/>
              </a:spcBef>
              <a:spcAft>
                <a:spcPts val="0"/>
              </a:spcAft>
              <a:buNone/>
              <a:defRPr sz="1400">
                <a:solidFill>
                  <a:schemeClr val="lt2"/>
                </a:solidFill>
              </a:defRPr>
            </a:lvl8pPr>
            <a:lvl9pPr lvl="8" rtl="0">
              <a:lnSpc>
                <a:spcPct val="100000"/>
              </a:lnSpc>
              <a:spcBef>
                <a:spcPts val="0"/>
              </a:spcBef>
              <a:spcAft>
                <a:spcPts val="0"/>
              </a:spcAft>
              <a:buNone/>
              <a:defRPr sz="1400">
                <a:solidFill>
                  <a:schemeClr val="lt2"/>
                </a:solidFill>
              </a:defRPr>
            </a:lvl9pPr>
          </a:lstStyle>
          <a:p/>
        </p:txBody>
      </p:sp>
      <p:sp>
        <p:nvSpPr>
          <p:cNvPr id="19" name="Google Shape;19;p4"/>
          <p:cNvSpPr txBox="1"/>
          <p:nvPr>
            <p:ph type="title"/>
          </p:nvPr>
        </p:nvSpPr>
        <p:spPr>
          <a:xfrm>
            <a:off x="5312150" y="540000"/>
            <a:ext cx="3111900" cy="1671300"/>
          </a:xfrm>
          <a:prstGeom prst="rect">
            <a:avLst/>
          </a:prstGeom>
        </p:spPr>
        <p:txBody>
          <a:bodyPr anchorCtr="0" anchor="ctr" bIns="91425" lIns="91425" spcFirstLastPara="1" rIns="91425" wrap="square" tIns="91425">
            <a:noAutofit/>
          </a:bodyPr>
          <a:lstStyle>
            <a:lvl1pPr lvl="0" rtl="0" algn="r">
              <a:spcBef>
                <a:spcPts val="0"/>
              </a:spcBef>
              <a:spcAft>
                <a:spcPts val="0"/>
              </a:spcAft>
              <a:buNone/>
              <a:defRPr b="0" sz="4800"/>
            </a:lvl1pPr>
            <a:lvl2pPr lvl="1" rtl="0" algn="r">
              <a:spcBef>
                <a:spcPts val="0"/>
              </a:spcBef>
              <a:spcAft>
                <a:spcPts val="0"/>
              </a:spcAft>
              <a:buNone/>
              <a:defRPr b="0" sz="4800">
                <a:latin typeface="Roboto Slab Regular"/>
                <a:ea typeface="Roboto Slab Regular"/>
                <a:cs typeface="Roboto Slab Regular"/>
                <a:sym typeface="Roboto Slab Regular"/>
              </a:defRPr>
            </a:lvl2pPr>
            <a:lvl3pPr lvl="2" rtl="0" algn="r">
              <a:spcBef>
                <a:spcPts val="0"/>
              </a:spcBef>
              <a:spcAft>
                <a:spcPts val="0"/>
              </a:spcAft>
              <a:buNone/>
              <a:defRPr b="0" sz="4800">
                <a:latin typeface="Roboto Slab Regular"/>
                <a:ea typeface="Roboto Slab Regular"/>
                <a:cs typeface="Roboto Slab Regular"/>
                <a:sym typeface="Roboto Slab Regular"/>
              </a:defRPr>
            </a:lvl3pPr>
            <a:lvl4pPr lvl="3" rtl="0" algn="r">
              <a:spcBef>
                <a:spcPts val="0"/>
              </a:spcBef>
              <a:spcAft>
                <a:spcPts val="0"/>
              </a:spcAft>
              <a:buNone/>
              <a:defRPr b="0" sz="4800">
                <a:latin typeface="Roboto Slab Regular"/>
                <a:ea typeface="Roboto Slab Regular"/>
                <a:cs typeface="Roboto Slab Regular"/>
                <a:sym typeface="Roboto Slab Regular"/>
              </a:defRPr>
            </a:lvl4pPr>
            <a:lvl5pPr lvl="4" rtl="0" algn="r">
              <a:spcBef>
                <a:spcPts val="0"/>
              </a:spcBef>
              <a:spcAft>
                <a:spcPts val="0"/>
              </a:spcAft>
              <a:buNone/>
              <a:defRPr b="0" sz="4800">
                <a:latin typeface="Roboto Slab Regular"/>
                <a:ea typeface="Roboto Slab Regular"/>
                <a:cs typeface="Roboto Slab Regular"/>
                <a:sym typeface="Roboto Slab Regular"/>
              </a:defRPr>
            </a:lvl5pPr>
            <a:lvl6pPr lvl="5" rtl="0" algn="r">
              <a:spcBef>
                <a:spcPts val="0"/>
              </a:spcBef>
              <a:spcAft>
                <a:spcPts val="0"/>
              </a:spcAft>
              <a:buNone/>
              <a:defRPr b="0" sz="4800">
                <a:latin typeface="Roboto Slab Regular"/>
                <a:ea typeface="Roboto Slab Regular"/>
                <a:cs typeface="Roboto Slab Regular"/>
                <a:sym typeface="Roboto Slab Regular"/>
              </a:defRPr>
            </a:lvl6pPr>
            <a:lvl7pPr lvl="6" rtl="0" algn="r">
              <a:spcBef>
                <a:spcPts val="0"/>
              </a:spcBef>
              <a:spcAft>
                <a:spcPts val="0"/>
              </a:spcAft>
              <a:buNone/>
              <a:defRPr b="0" sz="4800">
                <a:latin typeface="Roboto Slab Regular"/>
                <a:ea typeface="Roboto Slab Regular"/>
                <a:cs typeface="Roboto Slab Regular"/>
                <a:sym typeface="Roboto Slab Regular"/>
              </a:defRPr>
            </a:lvl7pPr>
            <a:lvl8pPr lvl="7" rtl="0" algn="r">
              <a:spcBef>
                <a:spcPts val="0"/>
              </a:spcBef>
              <a:spcAft>
                <a:spcPts val="0"/>
              </a:spcAft>
              <a:buNone/>
              <a:defRPr b="0" sz="4800">
                <a:latin typeface="Roboto Slab Regular"/>
                <a:ea typeface="Roboto Slab Regular"/>
                <a:cs typeface="Roboto Slab Regular"/>
                <a:sym typeface="Roboto Slab Regular"/>
              </a:defRPr>
            </a:lvl8pPr>
            <a:lvl9pPr lvl="8" rtl="0" algn="r">
              <a:spcBef>
                <a:spcPts val="0"/>
              </a:spcBef>
              <a:spcAft>
                <a:spcPts val="0"/>
              </a:spcAft>
              <a:buNone/>
              <a:defRPr b="0" sz="4800">
                <a:latin typeface="Roboto Slab Regular"/>
                <a:ea typeface="Roboto Slab Regular"/>
                <a:cs typeface="Roboto Slab Regular"/>
                <a:sym typeface="Roboto Slab Regul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0" name="Shape 20"/>
        <p:cNvGrpSpPr/>
        <p:nvPr/>
      </p:nvGrpSpPr>
      <p:grpSpPr>
        <a:xfrm>
          <a:off x="0" y="0"/>
          <a:ext cx="0" cy="0"/>
          <a:chOff x="0" y="0"/>
          <a:chExt cx="0" cy="0"/>
        </a:xfrm>
      </p:grpSpPr>
      <p:sp>
        <p:nvSpPr>
          <p:cNvPr id="21" name="Google Shape;21;p5"/>
          <p:cNvSpPr/>
          <p:nvPr/>
        </p:nvSpPr>
        <p:spPr>
          <a:xfrm>
            <a:off x="402775" y="315466"/>
            <a:ext cx="8338425" cy="695500"/>
          </a:xfrm>
          <a:prstGeom prst="flowChartProcess">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5"/>
          <p:cNvSpPr/>
          <p:nvPr/>
        </p:nvSpPr>
        <p:spPr>
          <a:xfrm>
            <a:off x="402775" y="1873075"/>
            <a:ext cx="4017275" cy="2844275"/>
          </a:xfrm>
          <a:prstGeom prst="flowChartProcess">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5"/>
          <p:cNvSpPr/>
          <p:nvPr/>
        </p:nvSpPr>
        <p:spPr>
          <a:xfrm>
            <a:off x="4723925" y="1873075"/>
            <a:ext cx="4017275" cy="2844275"/>
          </a:xfrm>
          <a:prstGeom prst="flowChartProcess">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5"/>
          <p:cNvSpPr txBox="1"/>
          <p:nvPr>
            <p:ph idx="1" type="subTitle"/>
          </p:nvPr>
        </p:nvSpPr>
        <p:spPr>
          <a:xfrm>
            <a:off x="729800" y="3207375"/>
            <a:ext cx="3363300" cy="1308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chemeClr val="dk2"/>
                </a:solidFill>
              </a:defRPr>
            </a:lvl1pPr>
            <a:lvl2pPr lvl="1" rtl="0" algn="ctr">
              <a:lnSpc>
                <a:spcPct val="100000"/>
              </a:lnSpc>
              <a:spcBef>
                <a:spcPts val="1600"/>
              </a:spcBef>
              <a:spcAft>
                <a:spcPts val="0"/>
              </a:spcAft>
              <a:buNone/>
              <a:defRPr sz="1400">
                <a:solidFill>
                  <a:schemeClr val="dk2"/>
                </a:solidFill>
              </a:defRPr>
            </a:lvl2pPr>
            <a:lvl3pPr lvl="2" rtl="0" algn="ctr">
              <a:lnSpc>
                <a:spcPct val="100000"/>
              </a:lnSpc>
              <a:spcBef>
                <a:spcPts val="1600"/>
              </a:spcBef>
              <a:spcAft>
                <a:spcPts val="0"/>
              </a:spcAft>
              <a:buNone/>
              <a:defRPr sz="1400">
                <a:solidFill>
                  <a:schemeClr val="dk2"/>
                </a:solidFill>
              </a:defRPr>
            </a:lvl3pPr>
            <a:lvl4pPr lvl="3" rtl="0" algn="ctr">
              <a:lnSpc>
                <a:spcPct val="100000"/>
              </a:lnSpc>
              <a:spcBef>
                <a:spcPts val="1600"/>
              </a:spcBef>
              <a:spcAft>
                <a:spcPts val="0"/>
              </a:spcAft>
              <a:buNone/>
              <a:defRPr sz="1400">
                <a:solidFill>
                  <a:schemeClr val="dk2"/>
                </a:solidFill>
              </a:defRPr>
            </a:lvl4pPr>
            <a:lvl5pPr lvl="4" rtl="0" algn="ctr">
              <a:lnSpc>
                <a:spcPct val="100000"/>
              </a:lnSpc>
              <a:spcBef>
                <a:spcPts val="1600"/>
              </a:spcBef>
              <a:spcAft>
                <a:spcPts val="0"/>
              </a:spcAft>
              <a:buNone/>
              <a:defRPr sz="1400">
                <a:solidFill>
                  <a:schemeClr val="dk2"/>
                </a:solidFill>
              </a:defRPr>
            </a:lvl5pPr>
            <a:lvl6pPr lvl="5" rtl="0" algn="ctr">
              <a:lnSpc>
                <a:spcPct val="100000"/>
              </a:lnSpc>
              <a:spcBef>
                <a:spcPts val="1600"/>
              </a:spcBef>
              <a:spcAft>
                <a:spcPts val="0"/>
              </a:spcAft>
              <a:buNone/>
              <a:defRPr sz="1400">
                <a:solidFill>
                  <a:schemeClr val="dk2"/>
                </a:solidFill>
              </a:defRPr>
            </a:lvl6pPr>
            <a:lvl7pPr lvl="6" rtl="0" algn="ctr">
              <a:lnSpc>
                <a:spcPct val="100000"/>
              </a:lnSpc>
              <a:spcBef>
                <a:spcPts val="1600"/>
              </a:spcBef>
              <a:spcAft>
                <a:spcPts val="0"/>
              </a:spcAft>
              <a:buNone/>
              <a:defRPr sz="1400">
                <a:solidFill>
                  <a:schemeClr val="dk2"/>
                </a:solidFill>
              </a:defRPr>
            </a:lvl7pPr>
            <a:lvl8pPr lvl="7" rtl="0" algn="ctr">
              <a:lnSpc>
                <a:spcPct val="100000"/>
              </a:lnSpc>
              <a:spcBef>
                <a:spcPts val="1600"/>
              </a:spcBef>
              <a:spcAft>
                <a:spcPts val="0"/>
              </a:spcAft>
              <a:buNone/>
              <a:defRPr sz="1400">
                <a:solidFill>
                  <a:schemeClr val="dk2"/>
                </a:solidFill>
              </a:defRPr>
            </a:lvl8pPr>
            <a:lvl9pPr lvl="8" rtl="0" algn="ctr">
              <a:lnSpc>
                <a:spcPct val="100000"/>
              </a:lnSpc>
              <a:spcBef>
                <a:spcPts val="1600"/>
              </a:spcBef>
              <a:spcAft>
                <a:spcPts val="1600"/>
              </a:spcAft>
              <a:buNone/>
              <a:defRPr sz="1400">
                <a:solidFill>
                  <a:schemeClr val="dk2"/>
                </a:solidFill>
              </a:defRPr>
            </a:lvl9pPr>
          </a:lstStyle>
          <a:p/>
        </p:txBody>
      </p:sp>
      <p:sp>
        <p:nvSpPr>
          <p:cNvPr id="25" name="Google Shape;25;p5"/>
          <p:cNvSpPr txBox="1"/>
          <p:nvPr>
            <p:ph type="ctrTitle"/>
          </p:nvPr>
        </p:nvSpPr>
        <p:spPr>
          <a:xfrm>
            <a:off x="2101161" y="359450"/>
            <a:ext cx="6322800" cy="577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b="0" sz="3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6" name="Google Shape;26;p5"/>
          <p:cNvSpPr txBox="1"/>
          <p:nvPr>
            <p:ph idx="2" type="subTitle"/>
          </p:nvPr>
        </p:nvSpPr>
        <p:spPr>
          <a:xfrm>
            <a:off x="1029301" y="2121150"/>
            <a:ext cx="2764200" cy="901200"/>
          </a:xfrm>
          <a:prstGeom prst="rect">
            <a:avLst/>
          </a:prstGeom>
          <a:solidFill>
            <a:schemeClr val="accent2"/>
          </a:solidFill>
        </p:spPr>
        <p:txBody>
          <a:bodyPr anchorCtr="0" anchor="b" bIns="91425" lIns="91425" spcFirstLastPara="1" rIns="91425" wrap="square" tIns="91425">
            <a:noAutofit/>
          </a:bodyPr>
          <a:lstStyle>
            <a:lvl1pPr lvl="0" rtl="0" algn="ctr">
              <a:lnSpc>
                <a:spcPct val="100000"/>
              </a:lnSpc>
              <a:spcBef>
                <a:spcPts val="0"/>
              </a:spcBef>
              <a:spcAft>
                <a:spcPts val="0"/>
              </a:spcAft>
              <a:buNone/>
              <a:defRPr sz="3000">
                <a:solidFill>
                  <a:srgbClr val="3F214A"/>
                </a:solidFill>
                <a:latin typeface="Bahiana"/>
                <a:ea typeface="Bahiana"/>
                <a:cs typeface="Bahiana"/>
                <a:sym typeface="Bahiana"/>
              </a:defRPr>
            </a:lvl1pPr>
            <a:lvl2pPr lvl="1" rtl="0" algn="ctr">
              <a:lnSpc>
                <a:spcPct val="100000"/>
              </a:lnSpc>
              <a:spcBef>
                <a:spcPts val="1600"/>
              </a:spcBef>
              <a:spcAft>
                <a:spcPts val="0"/>
              </a:spcAft>
              <a:buNone/>
              <a:defRPr sz="3000">
                <a:solidFill>
                  <a:srgbClr val="3F214A"/>
                </a:solidFill>
                <a:latin typeface="Bahiana"/>
                <a:ea typeface="Bahiana"/>
                <a:cs typeface="Bahiana"/>
                <a:sym typeface="Bahiana"/>
              </a:defRPr>
            </a:lvl2pPr>
            <a:lvl3pPr lvl="2" rtl="0" algn="ctr">
              <a:lnSpc>
                <a:spcPct val="100000"/>
              </a:lnSpc>
              <a:spcBef>
                <a:spcPts val="1600"/>
              </a:spcBef>
              <a:spcAft>
                <a:spcPts val="0"/>
              </a:spcAft>
              <a:buNone/>
              <a:defRPr sz="3000">
                <a:solidFill>
                  <a:srgbClr val="3F214A"/>
                </a:solidFill>
                <a:latin typeface="Bahiana"/>
                <a:ea typeface="Bahiana"/>
                <a:cs typeface="Bahiana"/>
                <a:sym typeface="Bahiana"/>
              </a:defRPr>
            </a:lvl3pPr>
            <a:lvl4pPr lvl="3" rtl="0" algn="ctr">
              <a:lnSpc>
                <a:spcPct val="100000"/>
              </a:lnSpc>
              <a:spcBef>
                <a:spcPts val="1600"/>
              </a:spcBef>
              <a:spcAft>
                <a:spcPts val="0"/>
              </a:spcAft>
              <a:buNone/>
              <a:defRPr sz="3000">
                <a:solidFill>
                  <a:srgbClr val="3F214A"/>
                </a:solidFill>
                <a:latin typeface="Bahiana"/>
                <a:ea typeface="Bahiana"/>
                <a:cs typeface="Bahiana"/>
                <a:sym typeface="Bahiana"/>
              </a:defRPr>
            </a:lvl4pPr>
            <a:lvl5pPr lvl="4" rtl="0" algn="ctr">
              <a:lnSpc>
                <a:spcPct val="100000"/>
              </a:lnSpc>
              <a:spcBef>
                <a:spcPts val="1600"/>
              </a:spcBef>
              <a:spcAft>
                <a:spcPts val="0"/>
              </a:spcAft>
              <a:buNone/>
              <a:defRPr sz="3000">
                <a:solidFill>
                  <a:srgbClr val="3F214A"/>
                </a:solidFill>
                <a:latin typeface="Bahiana"/>
                <a:ea typeface="Bahiana"/>
                <a:cs typeface="Bahiana"/>
                <a:sym typeface="Bahiana"/>
              </a:defRPr>
            </a:lvl5pPr>
            <a:lvl6pPr lvl="5" rtl="0" algn="ctr">
              <a:lnSpc>
                <a:spcPct val="100000"/>
              </a:lnSpc>
              <a:spcBef>
                <a:spcPts val="1600"/>
              </a:spcBef>
              <a:spcAft>
                <a:spcPts val="0"/>
              </a:spcAft>
              <a:buNone/>
              <a:defRPr sz="3000">
                <a:solidFill>
                  <a:srgbClr val="3F214A"/>
                </a:solidFill>
                <a:latin typeface="Bahiana"/>
                <a:ea typeface="Bahiana"/>
                <a:cs typeface="Bahiana"/>
                <a:sym typeface="Bahiana"/>
              </a:defRPr>
            </a:lvl6pPr>
            <a:lvl7pPr lvl="6" rtl="0" algn="ctr">
              <a:lnSpc>
                <a:spcPct val="100000"/>
              </a:lnSpc>
              <a:spcBef>
                <a:spcPts val="1600"/>
              </a:spcBef>
              <a:spcAft>
                <a:spcPts val="0"/>
              </a:spcAft>
              <a:buNone/>
              <a:defRPr sz="3000">
                <a:solidFill>
                  <a:srgbClr val="3F214A"/>
                </a:solidFill>
                <a:latin typeface="Bahiana"/>
                <a:ea typeface="Bahiana"/>
                <a:cs typeface="Bahiana"/>
                <a:sym typeface="Bahiana"/>
              </a:defRPr>
            </a:lvl7pPr>
            <a:lvl8pPr lvl="7" rtl="0" algn="ctr">
              <a:lnSpc>
                <a:spcPct val="100000"/>
              </a:lnSpc>
              <a:spcBef>
                <a:spcPts val="1600"/>
              </a:spcBef>
              <a:spcAft>
                <a:spcPts val="0"/>
              </a:spcAft>
              <a:buNone/>
              <a:defRPr sz="3000">
                <a:solidFill>
                  <a:srgbClr val="3F214A"/>
                </a:solidFill>
                <a:latin typeface="Bahiana"/>
                <a:ea typeface="Bahiana"/>
                <a:cs typeface="Bahiana"/>
                <a:sym typeface="Bahiana"/>
              </a:defRPr>
            </a:lvl8pPr>
            <a:lvl9pPr lvl="8" rtl="0" algn="ctr">
              <a:lnSpc>
                <a:spcPct val="100000"/>
              </a:lnSpc>
              <a:spcBef>
                <a:spcPts val="1600"/>
              </a:spcBef>
              <a:spcAft>
                <a:spcPts val="1600"/>
              </a:spcAft>
              <a:buNone/>
              <a:defRPr sz="3000">
                <a:solidFill>
                  <a:srgbClr val="3F214A"/>
                </a:solidFill>
                <a:latin typeface="Bahiana"/>
                <a:ea typeface="Bahiana"/>
                <a:cs typeface="Bahiana"/>
                <a:sym typeface="Bahiana"/>
              </a:defRPr>
            </a:lvl9pPr>
          </a:lstStyle>
          <a:p/>
        </p:txBody>
      </p:sp>
      <p:sp>
        <p:nvSpPr>
          <p:cNvPr id="27" name="Google Shape;27;p5"/>
          <p:cNvSpPr txBox="1"/>
          <p:nvPr>
            <p:ph idx="3" type="subTitle"/>
          </p:nvPr>
        </p:nvSpPr>
        <p:spPr>
          <a:xfrm>
            <a:off x="5342366" y="2121150"/>
            <a:ext cx="2780400" cy="901200"/>
          </a:xfrm>
          <a:prstGeom prst="rect">
            <a:avLst/>
          </a:prstGeom>
          <a:solidFill>
            <a:schemeClr val="accent2"/>
          </a:solidFill>
        </p:spPr>
        <p:txBody>
          <a:bodyPr anchorCtr="0" anchor="b" bIns="91425" lIns="91425" spcFirstLastPara="1" rIns="91425" wrap="square" tIns="91425">
            <a:noAutofit/>
          </a:bodyPr>
          <a:lstStyle>
            <a:lvl1pPr lvl="0" rtl="0" algn="ctr">
              <a:lnSpc>
                <a:spcPct val="100000"/>
              </a:lnSpc>
              <a:spcBef>
                <a:spcPts val="0"/>
              </a:spcBef>
              <a:spcAft>
                <a:spcPts val="0"/>
              </a:spcAft>
              <a:buNone/>
              <a:defRPr sz="3000">
                <a:solidFill>
                  <a:srgbClr val="3F214A"/>
                </a:solidFill>
                <a:latin typeface="Bahiana"/>
                <a:ea typeface="Bahiana"/>
                <a:cs typeface="Bahiana"/>
                <a:sym typeface="Bahiana"/>
              </a:defRPr>
            </a:lvl1pPr>
            <a:lvl2pPr lvl="1" rtl="0" algn="ctr">
              <a:lnSpc>
                <a:spcPct val="100000"/>
              </a:lnSpc>
              <a:spcBef>
                <a:spcPts val="1600"/>
              </a:spcBef>
              <a:spcAft>
                <a:spcPts val="0"/>
              </a:spcAft>
              <a:buNone/>
              <a:defRPr sz="3000">
                <a:solidFill>
                  <a:srgbClr val="3F214A"/>
                </a:solidFill>
                <a:latin typeface="Bahiana"/>
                <a:ea typeface="Bahiana"/>
                <a:cs typeface="Bahiana"/>
                <a:sym typeface="Bahiana"/>
              </a:defRPr>
            </a:lvl2pPr>
            <a:lvl3pPr lvl="2" rtl="0" algn="ctr">
              <a:lnSpc>
                <a:spcPct val="100000"/>
              </a:lnSpc>
              <a:spcBef>
                <a:spcPts val="1600"/>
              </a:spcBef>
              <a:spcAft>
                <a:spcPts val="0"/>
              </a:spcAft>
              <a:buNone/>
              <a:defRPr sz="3000">
                <a:solidFill>
                  <a:srgbClr val="3F214A"/>
                </a:solidFill>
                <a:latin typeface="Bahiana"/>
                <a:ea typeface="Bahiana"/>
                <a:cs typeface="Bahiana"/>
                <a:sym typeface="Bahiana"/>
              </a:defRPr>
            </a:lvl3pPr>
            <a:lvl4pPr lvl="3" rtl="0" algn="ctr">
              <a:lnSpc>
                <a:spcPct val="100000"/>
              </a:lnSpc>
              <a:spcBef>
                <a:spcPts val="1600"/>
              </a:spcBef>
              <a:spcAft>
                <a:spcPts val="0"/>
              </a:spcAft>
              <a:buNone/>
              <a:defRPr sz="3000">
                <a:solidFill>
                  <a:srgbClr val="3F214A"/>
                </a:solidFill>
                <a:latin typeface="Bahiana"/>
                <a:ea typeface="Bahiana"/>
                <a:cs typeface="Bahiana"/>
                <a:sym typeface="Bahiana"/>
              </a:defRPr>
            </a:lvl4pPr>
            <a:lvl5pPr lvl="4" rtl="0" algn="ctr">
              <a:lnSpc>
                <a:spcPct val="100000"/>
              </a:lnSpc>
              <a:spcBef>
                <a:spcPts val="1600"/>
              </a:spcBef>
              <a:spcAft>
                <a:spcPts val="0"/>
              </a:spcAft>
              <a:buNone/>
              <a:defRPr sz="3000">
                <a:solidFill>
                  <a:srgbClr val="3F214A"/>
                </a:solidFill>
                <a:latin typeface="Bahiana"/>
                <a:ea typeface="Bahiana"/>
                <a:cs typeface="Bahiana"/>
                <a:sym typeface="Bahiana"/>
              </a:defRPr>
            </a:lvl5pPr>
            <a:lvl6pPr lvl="5" rtl="0" algn="ctr">
              <a:lnSpc>
                <a:spcPct val="100000"/>
              </a:lnSpc>
              <a:spcBef>
                <a:spcPts val="1600"/>
              </a:spcBef>
              <a:spcAft>
                <a:spcPts val="0"/>
              </a:spcAft>
              <a:buNone/>
              <a:defRPr sz="3000">
                <a:solidFill>
                  <a:srgbClr val="3F214A"/>
                </a:solidFill>
                <a:latin typeface="Bahiana"/>
                <a:ea typeface="Bahiana"/>
                <a:cs typeface="Bahiana"/>
                <a:sym typeface="Bahiana"/>
              </a:defRPr>
            </a:lvl6pPr>
            <a:lvl7pPr lvl="6" rtl="0" algn="ctr">
              <a:lnSpc>
                <a:spcPct val="100000"/>
              </a:lnSpc>
              <a:spcBef>
                <a:spcPts val="1600"/>
              </a:spcBef>
              <a:spcAft>
                <a:spcPts val="0"/>
              </a:spcAft>
              <a:buNone/>
              <a:defRPr sz="3000">
                <a:solidFill>
                  <a:srgbClr val="3F214A"/>
                </a:solidFill>
                <a:latin typeface="Bahiana"/>
                <a:ea typeface="Bahiana"/>
                <a:cs typeface="Bahiana"/>
                <a:sym typeface="Bahiana"/>
              </a:defRPr>
            </a:lvl7pPr>
            <a:lvl8pPr lvl="7" rtl="0" algn="ctr">
              <a:lnSpc>
                <a:spcPct val="100000"/>
              </a:lnSpc>
              <a:spcBef>
                <a:spcPts val="1600"/>
              </a:spcBef>
              <a:spcAft>
                <a:spcPts val="0"/>
              </a:spcAft>
              <a:buNone/>
              <a:defRPr sz="3000">
                <a:solidFill>
                  <a:srgbClr val="3F214A"/>
                </a:solidFill>
                <a:latin typeface="Bahiana"/>
                <a:ea typeface="Bahiana"/>
                <a:cs typeface="Bahiana"/>
                <a:sym typeface="Bahiana"/>
              </a:defRPr>
            </a:lvl8pPr>
            <a:lvl9pPr lvl="8" rtl="0" algn="ctr">
              <a:lnSpc>
                <a:spcPct val="100000"/>
              </a:lnSpc>
              <a:spcBef>
                <a:spcPts val="1600"/>
              </a:spcBef>
              <a:spcAft>
                <a:spcPts val="1600"/>
              </a:spcAft>
              <a:buNone/>
              <a:defRPr sz="3000">
                <a:solidFill>
                  <a:srgbClr val="3F214A"/>
                </a:solidFill>
                <a:latin typeface="Bahiana"/>
                <a:ea typeface="Bahiana"/>
                <a:cs typeface="Bahiana"/>
                <a:sym typeface="Bahiana"/>
              </a:defRPr>
            </a:lvl9pPr>
          </a:lstStyle>
          <a:p/>
        </p:txBody>
      </p:sp>
      <p:sp>
        <p:nvSpPr>
          <p:cNvPr id="28" name="Google Shape;28;p5"/>
          <p:cNvSpPr txBox="1"/>
          <p:nvPr>
            <p:ph idx="4" type="subTitle"/>
          </p:nvPr>
        </p:nvSpPr>
        <p:spPr>
          <a:xfrm>
            <a:off x="5041098" y="3207375"/>
            <a:ext cx="3382800" cy="13089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400">
                <a:solidFill>
                  <a:schemeClr val="dk2"/>
                </a:solidFill>
              </a:defRPr>
            </a:lvl1pPr>
            <a:lvl2pPr lvl="1" rtl="0" algn="ctr">
              <a:lnSpc>
                <a:spcPct val="100000"/>
              </a:lnSpc>
              <a:spcBef>
                <a:spcPts val="1600"/>
              </a:spcBef>
              <a:spcAft>
                <a:spcPts val="0"/>
              </a:spcAft>
              <a:buNone/>
              <a:defRPr sz="1400">
                <a:solidFill>
                  <a:schemeClr val="dk2"/>
                </a:solidFill>
              </a:defRPr>
            </a:lvl2pPr>
            <a:lvl3pPr lvl="2" rtl="0" algn="ctr">
              <a:lnSpc>
                <a:spcPct val="100000"/>
              </a:lnSpc>
              <a:spcBef>
                <a:spcPts val="1600"/>
              </a:spcBef>
              <a:spcAft>
                <a:spcPts val="0"/>
              </a:spcAft>
              <a:buNone/>
              <a:defRPr sz="1400">
                <a:solidFill>
                  <a:schemeClr val="dk2"/>
                </a:solidFill>
              </a:defRPr>
            </a:lvl3pPr>
            <a:lvl4pPr lvl="3" rtl="0" algn="ctr">
              <a:lnSpc>
                <a:spcPct val="100000"/>
              </a:lnSpc>
              <a:spcBef>
                <a:spcPts val="1600"/>
              </a:spcBef>
              <a:spcAft>
                <a:spcPts val="0"/>
              </a:spcAft>
              <a:buNone/>
              <a:defRPr sz="1400">
                <a:solidFill>
                  <a:schemeClr val="dk2"/>
                </a:solidFill>
              </a:defRPr>
            </a:lvl4pPr>
            <a:lvl5pPr lvl="4" rtl="0" algn="ctr">
              <a:lnSpc>
                <a:spcPct val="100000"/>
              </a:lnSpc>
              <a:spcBef>
                <a:spcPts val="1600"/>
              </a:spcBef>
              <a:spcAft>
                <a:spcPts val="0"/>
              </a:spcAft>
              <a:buNone/>
              <a:defRPr sz="1400">
                <a:solidFill>
                  <a:schemeClr val="dk2"/>
                </a:solidFill>
              </a:defRPr>
            </a:lvl5pPr>
            <a:lvl6pPr lvl="5" rtl="0" algn="ctr">
              <a:lnSpc>
                <a:spcPct val="100000"/>
              </a:lnSpc>
              <a:spcBef>
                <a:spcPts val="1600"/>
              </a:spcBef>
              <a:spcAft>
                <a:spcPts val="0"/>
              </a:spcAft>
              <a:buNone/>
              <a:defRPr sz="1400">
                <a:solidFill>
                  <a:schemeClr val="dk2"/>
                </a:solidFill>
              </a:defRPr>
            </a:lvl6pPr>
            <a:lvl7pPr lvl="6" rtl="0" algn="ctr">
              <a:lnSpc>
                <a:spcPct val="100000"/>
              </a:lnSpc>
              <a:spcBef>
                <a:spcPts val="1600"/>
              </a:spcBef>
              <a:spcAft>
                <a:spcPts val="0"/>
              </a:spcAft>
              <a:buNone/>
              <a:defRPr sz="1400">
                <a:solidFill>
                  <a:schemeClr val="dk2"/>
                </a:solidFill>
              </a:defRPr>
            </a:lvl7pPr>
            <a:lvl8pPr lvl="7" rtl="0" algn="ctr">
              <a:lnSpc>
                <a:spcPct val="100000"/>
              </a:lnSpc>
              <a:spcBef>
                <a:spcPts val="1600"/>
              </a:spcBef>
              <a:spcAft>
                <a:spcPts val="0"/>
              </a:spcAft>
              <a:buNone/>
              <a:defRPr sz="1400">
                <a:solidFill>
                  <a:schemeClr val="dk2"/>
                </a:solidFill>
              </a:defRPr>
            </a:lvl8pPr>
            <a:lvl9pPr lvl="8" rtl="0" algn="ctr">
              <a:lnSpc>
                <a:spcPct val="100000"/>
              </a:lnSpc>
              <a:spcBef>
                <a:spcPts val="1600"/>
              </a:spcBef>
              <a:spcAft>
                <a:spcPts val="1600"/>
              </a:spcAft>
              <a:buNone/>
              <a:defRPr sz="1400">
                <a:solidFill>
                  <a:schemeClr val="dk2"/>
                </a:solidFill>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9" name="Shape 29"/>
        <p:cNvGrpSpPr/>
        <p:nvPr/>
      </p:nvGrpSpPr>
      <p:grpSpPr>
        <a:xfrm>
          <a:off x="0" y="0"/>
          <a:ext cx="0" cy="0"/>
          <a:chOff x="0" y="0"/>
          <a:chExt cx="0" cy="0"/>
        </a:xfrm>
      </p:grpSpPr>
      <p:sp>
        <p:nvSpPr>
          <p:cNvPr id="30" name="Google Shape;30;p6"/>
          <p:cNvSpPr/>
          <p:nvPr/>
        </p:nvSpPr>
        <p:spPr>
          <a:xfrm>
            <a:off x="402775" y="315466"/>
            <a:ext cx="8338425" cy="695500"/>
          </a:xfrm>
          <a:prstGeom prst="flowChartProcess">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6"/>
          <p:cNvSpPr txBox="1"/>
          <p:nvPr>
            <p:ph type="ctrTitle"/>
          </p:nvPr>
        </p:nvSpPr>
        <p:spPr>
          <a:xfrm>
            <a:off x="741725" y="359450"/>
            <a:ext cx="7682400" cy="577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b="0" sz="3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2" name="Shape 32"/>
        <p:cNvGrpSpPr/>
        <p:nvPr/>
      </p:nvGrpSpPr>
      <p:grpSpPr>
        <a:xfrm>
          <a:off x="0" y="0"/>
          <a:ext cx="0" cy="0"/>
          <a:chOff x="0" y="0"/>
          <a:chExt cx="0" cy="0"/>
        </a:xfrm>
      </p:grpSpPr>
      <p:sp>
        <p:nvSpPr>
          <p:cNvPr id="33" name="Google Shape;33;p7"/>
          <p:cNvSpPr/>
          <p:nvPr/>
        </p:nvSpPr>
        <p:spPr>
          <a:xfrm>
            <a:off x="250" y="315950"/>
            <a:ext cx="2160000" cy="4482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7"/>
          <p:cNvSpPr txBox="1"/>
          <p:nvPr>
            <p:ph type="ctrTitle"/>
          </p:nvPr>
        </p:nvSpPr>
        <p:spPr>
          <a:xfrm>
            <a:off x="720000" y="809925"/>
            <a:ext cx="2958300" cy="1299000"/>
          </a:xfrm>
          <a:prstGeom prst="rect">
            <a:avLst/>
          </a:prstGeom>
        </p:spPr>
        <p:txBody>
          <a:bodyPr anchorCtr="0" anchor="b" bIns="91425" lIns="91425" spcFirstLastPara="1" rIns="91425" wrap="square" tIns="91425">
            <a:noAutofit/>
          </a:bodyPr>
          <a:lstStyle>
            <a:lvl1pPr lvl="0" rtl="0" algn="ctr">
              <a:spcBef>
                <a:spcPts val="0"/>
              </a:spcBef>
              <a:spcAft>
                <a:spcPts val="0"/>
              </a:spcAft>
              <a:buSzPts val="3000"/>
              <a:buNone/>
              <a:defRPr b="0" sz="6000"/>
            </a:lvl1pPr>
            <a:lvl2pPr lvl="1" rtl="0" algn="r">
              <a:spcBef>
                <a:spcPts val="0"/>
              </a:spcBef>
              <a:spcAft>
                <a:spcPts val="0"/>
              </a:spcAft>
              <a:buSzPts val="2400"/>
              <a:buNone/>
              <a:defRPr sz="2400"/>
            </a:lvl2pPr>
            <a:lvl3pPr lvl="2" rtl="0" algn="r">
              <a:spcBef>
                <a:spcPts val="0"/>
              </a:spcBef>
              <a:spcAft>
                <a:spcPts val="0"/>
              </a:spcAft>
              <a:buSzPts val="2400"/>
              <a:buNone/>
              <a:defRPr sz="2400"/>
            </a:lvl3pPr>
            <a:lvl4pPr lvl="3" rtl="0" algn="r">
              <a:spcBef>
                <a:spcPts val="0"/>
              </a:spcBef>
              <a:spcAft>
                <a:spcPts val="0"/>
              </a:spcAft>
              <a:buSzPts val="2400"/>
              <a:buNone/>
              <a:defRPr sz="2400"/>
            </a:lvl4pPr>
            <a:lvl5pPr lvl="4" rtl="0" algn="r">
              <a:spcBef>
                <a:spcPts val="0"/>
              </a:spcBef>
              <a:spcAft>
                <a:spcPts val="0"/>
              </a:spcAft>
              <a:buSzPts val="2400"/>
              <a:buNone/>
              <a:defRPr sz="2400"/>
            </a:lvl5pPr>
            <a:lvl6pPr lvl="5" rtl="0" algn="r">
              <a:spcBef>
                <a:spcPts val="0"/>
              </a:spcBef>
              <a:spcAft>
                <a:spcPts val="0"/>
              </a:spcAft>
              <a:buSzPts val="2400"/>
              <a:buNone/>
              <a:defRPr sz="2400"/>
            </a:lvl6pPr>
            <a:lvl7pPr lvl="6" rtl="0" algn="r">
              <a:spcBef>
                <a:spcPts val="0"/>
              </a:spcBef>
              <a:spcAft>
                <a:spcPts val="0"/>
              </a:spcAft>
              <a:buSzPts val="2400"/>
              <a:buNone/>
              <a:defRPr sz="2400"/>
            </a:lvl7pPr>
            <a:lvl8pPr lvl="7" rtl="0" algn="r">
              <a:spcBef>
                <a:spcPts val="0"/>
              </a:spcBef>
              <a:spcAft>
                <a:spcPts val="0"/>
              </a:spcAft>
              <a:buSzPts val="2400"/>
              <a:buNone/>
              <a:defRPr sz="2400"/>
            </a:lvl8pPr>
            <a:lvl9pPr lvl="8" rtl="0" algn="r">
              <a:spcBef>
                <a:spcPts val="0"/>
              </a:spcBef>
              <a:spcAft>
                <a:spcPts val="0"/>
              </a:spcAft>
              <a:buSzPts val="2400"/>
              <a:buNone/>
              <a:defRPr sz="2400"/>
            </a:lvl9pPr>
          </a:lstStyle>
          <a:p/>
        </p:txBody>
      </p:sp>
      <p:sp>
        <p:nvSpPr>
          <p:cNvPr id="35" name="Google Shape;35;p7"/>
          <p:cNvSpPr txBox="1"/>
          <p:nvPr>
            <p:ph idx="1" type="subTitle"/>
          </p:nvPr>
        </p:nvSpPr>
        <p:spPr>
          <a:xfrm>
            <a:off x="720000" y="2458250"/>
            <a:ext cx="2591700" cy="201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None/>
              <a:defRPr sz="1400">
                <a:solidFill>
                  <a:schemeClr val="dk2"/>
                </a:solidFill>
              </a:defRPr>
            </a:lvl1pPr>
            <a:lvl2pPr lvl="1" rtl="0">
              <a:lnSpc>
                <a:spcPct val="100000"/>
              </a:lnSpc>
              <a:spcBef>
                <a:spcPts val="1600"/>
              </a:spcBef>
              <a:spcAft>
                <a:spcPts val="0"/>
              </a:spcAft>
              <a:buNone/>
              <a:defRPr sz="1400">
                <a:solidFill>
                  <a:schemeClr val="dk2"/>
                </a:solidFill>
              </a:defRPr>
            </a:lvl2pPr>
            <a:lvl3pPr lvl="2" rtl="0">
              <a:lnSpc>
                <a:spcPct val="100000"/>
              </a:lnSpc>
              <a:spcBef>
                <a:spcPts val="1600"/>
              </a:spcBef>
              <a:spcAft>
                <a:spcPts val="0"/>
              </a:spcAft>
              <a:buNone/>
              <a:defRPr sz="1400">
                <a:solidFill>
                  <a:schemeClr val="dk2"/>
                </a:solidFill>
              </a:defRPr>
            </a:lvl3pPr>
            <a:lvl4pPr lvl="3" rtl="0">
              <a:lnSpc>
                <a:spcPct val="100000"/>
              </a:lnSpc>
              <a:spcBef>
                <a:spcPts val="1600"/>
              </a:spcBef>
              <a:spcAft>
                <a:spcPts val="0"/>
              </a:spcAft>
              <a:buNone/>
              <a:defRPr sz="1400">
                <a:solidFill>
                  <a:schemeClr val="dk2"/>
                </a:solidFill>
              </a:defRPr>
            </a:lvl4pPr>
            <a:lvl5pPr lvl="4" rtl="0">
              <a:lnSpc>
                <a:spcPct val="100000"/>
              </a:lnSpc>
              <a:spcBef>
                <a:spcPts val="1600"/>
              </a:spcBef>
              <a:spcAft>
                <a:spcPts val="0"/>
              </a:spcAft>
              <a:buNone/>
              <a:defRPr sz="1400">
                <a:solidFill>
                  <a:schemeClr val="dk2"/>
                </a:solidFill>
              </a:defRPr>
            </a:lvl5pPr>
            <a:lvl6pPr lvl="5" rtl="0">
              <a:lnSpc>
                <a:spcPct val="100000"/>
              </a:lnSpc>
              <a:spcBef>
                <a:spcPts val="1600"/>
              </a:spcBef>
              <a:spcAft>
                <a:spcPts val="0"/>
              </a:spcAft>
              <a:buNone/>
              <a:defRPr sz="1400">
                <a:solidFill>
                  <a:schemeClr val="dk2"/>
                </a:solidFill>
              </a:defRPr>
            </a:lvl6pPr>
            <a:lvl7pPr lvl="6" rtl="0">
              <a:lnSpc>
                <a:spcPct val="100000"/>
              </a:lnSpc>
              <a:spcBef>
                <a:spcPts val="1600"/>
              </a:spcBef>
              <a:spcAft>
                <a:spcPts val="0"/>
              </a:spcAft>
              <a:buNone/>
              <a:defRPr sz="1400">
                <a:solidFill>
                  <a:schemeClr val="dk2"/>
                </a:solidFill>
              </a:defRPr>
            </a:lvl7pPr>
            <a:lvl8pPr lvl="7" rtl="0">
              <a:lnSpc>
                <a:spcPct val="100000"/>
              </a:lnSpc>
              <a:spcBef>
                <a:spcPts val="1600"/>
              </a:spcBef>
              <a:spcAft>
                <a:spcPts val="0"/>
              </a:spcAft>
              <a:buNone/>
              <a:defRPr sz="1400">
                <a:solidFill>
                  <a:schemeClr val="dk2"/>
                </a:solidFill>
              </a:defRPr>
            </a:lvl8pPr>
            <a:lvl9pPr lvl="8" rtl="0">
              <a:lnSpc>
                <a:spcPct val="100000"/>
              </a:lnSpc>
              <a:spcBef>
                <a:spcPts val="1600"/>
              </a:spcBef>
              <a:spcAft>
                <a:spcPts val="1600"/>
              </a:spcAft>
              <a:buNone/>
              <a:defRPr sz="1400">
                <a:solidFill>
                  <a:schemeClr val="dk2"/>
                </a:solidFill>
              </a:defRPr>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6" name="Shape 36"/>
        <p:cNvGrpSpPr/>
        <p:nvPr/>
      </p:nvGrpSpPr>
      <p:grpSpPr>
        <a:xfrm>
          <a:off x="0" y="0"/>
          <a:ext cx="0" cy="0"/>
          <a:chOff x="0" y="0"/>
          <a:chExt cx="0" cy="0"/>
        </a:xfrm>
      </p:grpSpPr>
      <p:sp>
        <p:nvSpPr>
          <p:cNvPr id="37" name="Google Shape;37;p8"/>
          <p:cNvSpPr txBox="1"/>
          <p:nvPr>
            <p:ph type="title"/>
          </p:nvPr>
        </p:nvSpPr>
        <p:spPr>
          <a:xfrm>
            <a:off x="2053475" y="540000"/>
            <a:ext cx="4938900" cy="2517300"/>
          </a:xfrm>
          <a:prstGeom prst="rect">
            <a:avLst/>
          </a:prstGeom>
        </p:spPr>
        <p:txBody>
          <a:bodyPr anchorCtr="0" anchor="ctr" bIns="91425" lIns="91425" spcFirstLastPara="1" rIns="91425" wrap="square" tIns="91425">
            <a:noAutofit/>
          </a:bodyPr>
          <a:lstStyle>
            <a:lvl1pPr lvl="0" algn="ctr">
              <a:spcBef>
                <a:spcPts val="0"/>
              </a:spcBef>
              <a:spcAft>
                <a:spcPts val="0"/>
              </a:spcAft>
              <a:buClr>
                <a:schemeClr val="accent3"/>
              </a:buClr>
              <a:buSzPts val="4800"/>
              <a:buNone/>
              <a:defRPr b="0" sz="6000">
                <a:solidFill>
                  <a:schemeClr val="dk2"/>
                </a:solidFill>
              </a:defRPr>
            </a:lvl1pPr>
            <a:lvl2pPr lvl="1">
              <a:spcBef>
                <a:spcPts val="0"/>
              </a:spcBef>
              <a:spcAft>
                <a:spcPts val="0"/>
              </a:spcAft>
              <a:buClr>
                <a:schemeClr val="accent3"/>
              </a:buClr>
              <a:buSzPts val="4800"/>
              <a:buNone/>
              <a:defRPr sz="4800">
                <a:solidFill>
                  <a:schemeClr val="accent3"/>
                </a:solidFill>
              </a:defRPr>
            </a:lvl2pPr>
            <a:lvl3pPr lvl="2">
              <a:spcBef>
                <a:spcPts val="0"/>
              </a:spcBef>
              <a:spcAft>
                <a:spcPts val="0"/>
              </a:spcAft>
              <a:buClr>
                <a:schemeClr val="accent3"/>
              </a:buClr>
              <a:buSzPts val="4800"/>
              <a:buNone/>
              <a:defRPr sz="4800">
                <a:solidFill>
                  <a:schemeClr val="accent3"/>
                </a:solidFill>
              </a:defRPr>
            </a:lvl3pPr>
            <a:lvl4pPr lvl="3">
              <a:spcBef>
                <a:spcPts val="0"/>
              </a:spcBef>
              <a:spcAft>
                <a:spcPts val="0"/>
              </a:spcAft>
              <a:buClr>
                <a:schemeClr val="accent3"/>
              </a:buClr>
              <a:buSzPts val="4800"/>
              <a:buNone/>
              <a:defRPr sz="4800">
                <a:solidFill>
                  <a:schemeClr val="accent3"/>
                </a:solidFill>
              </a:defRPr>
            </a:lvl4pPr>
            <a:lvl5pPr lvl="4">
              <a:spcBef>
                <a:spcPts val="0"/>
              </a:spcBef>
              <a:spcAft>
                <a:spcPts val="0"/>
              </a:spcAft>
              <a:buClr>
                <a:schemeClr val="accent3"/>
              </a:buClr>
              <a:buSzPts val="4800"/>
              <a:buNone/>
              <a:defRPr sz="4800">
                <a:solidFill>
                  <a:schemeClr val="accent3"/>
                </a:solidFill>
              </a:defRPr>
            </a:lvl5pPr>
            <a:lvl6pPr lvl="5">
              <a:spcBef>
                <a:spcPts val="0"/>
              </a:spcBef>
              <a:spcAft>
                <a:spcPts val="0"/>
              </a:spcAft>
              <a:buClr>
                <a:schemeClr val="accent3"/>
              </a:buClr>
              <a:buSzPts val="4800"/>
              <a:buNone/>
              <a:defRPr sz="4800">
                <a:solidFill>
                  <a:schemeClr val="accent3"/>
                </a:solidFill>
              </a:defRPr>
            </a:lvl6pPr>
            <a:lvl7pPr lvl="6">
              <a:spcBef>
                <a:spcPts val="0"/>
              </a:spcBef>
              <a:spcAft>
                <a:spcPts val="0"/>
              </a:spcAft>
              <a:buClr>
                <a:schemeClr val="accent3"/>
              </a:buClr>
              <a:buSzPts val="4800"/>
              <a:buNone/>
              <a:defRPr sz="4800">
                <a:solidFill>
                  <a:schemeClr val="accent3"/>
                </a:solidFill>
              </a:defRPr>
            </a:lvl7pPr>
            <a:lvl8pPr lvl="7">
              <a:spcBef>
                <a:spcPts val="0"/>
              </a:spcBef>
              <a:spcAft>
                <a:spcPts val="0"/>
              </a:spcAft>
              <a:buClr>
                <a:schemeClr val="accent3"/>
              </a:buClr>
              <a:buSzPts val="4800"/>
              <a:buNone/>
              <a:defRPr sz="4800">
                <a:solidFill>
                  <a:schemeClr val="accent3"/>
                </a:solidFill>
              </a:defRPr>
            </a:lvl8pPr>
            <a:lvl9pPr lvl="8">
              <a:spcBef>
                <a:spcPts val="0"/>
              </a:spcBef>
              <a:spcAft>
                <a:spcPts val="0"/>
              </a:spcAft>
              <a:buClr>
                <a:schemeClr val="accent3"/>
              </a:buClr>
              <a:buSzPts val="4800"/>
              <a:buNone/>
              <a:defRPr sz="4800">
                <a:solidFill>
                  <a:schemeClr val="accent3"/>
                </a:solidFill>
              </a:defRPr>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8" name="Shape 38"/>
        <p:cNvGrpSpPr/>
        <p:nvPr/>
      </p:nvGrpSpPr>
      <p:grpSpPr>
        <a:xfrm>
          <a:off x="0" y="0"/>
          <a:ext cx="0" cy="0"/>
          <a:chOff x="0" y="0"/>
          <a:chExt cx="0" cy="0"/>
        </a:xfrm>
      </p:grpSpPr>
      <p:sp>
        <p:nvSpPr>
          <p:cNvPr id="39" name="Google Shape;39;p9"/>
          <p:cNvSpPr/>
          <p:nvPr/>
        </p:nvSpPr>
        <p:spPr>
          <a:xfrm>
            <a:off x="0" y="2027725"/>
            <a:ext cx="8797800" cy="2746825"/>
          </a:xfrm>
          <a:prstGeom prst="flowChartProcess">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9"/>
          <p:cNvSpPr/>
          <p:nvPr/>
        </p:nvSpPr>
        <p:spPr>
          <a:xfrm>
            <a:off x="0" y="315950"/>
            <a:ext cx="4030250" cy="1895350"/>
          </a:xfrm>
          <a:prstGeom prst="flowChartProcess">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9"/>
          <p:cNvSpPr txBox="1"/>
          <p:nvPr>
            <p:ph type="title"/>
          </p:nvPr>
        </p:nvSpPr>
        <p:spPr>
          <a:xfrm>
            <a:off x="3681725" y="2571746"/>
            <a:ext cx="4742100" cy="1053900"/>
          </a:xfrm>
          <a:prstGeom prst="rect">
            <a:avLst/>
          </a:prstGeom>
        </p:spPr>
        <p:txBody>
          <a:bodyPr anchorCtr="0" anchor="b" bIns="91425" lIns="91425" spcFirstLastPara="1" rIns="91425" wrap="square" tIns="91425">
            <a:noAutofit/>
          </a:bodyPr>
          <a:lstStyle>
            <a:lvl1pPr lvl="0" algn="r">
              <a:spcBef>
                <a:spcPts val="0"/>
              </a:spcBef>
              <a:spcAft>
                <a:spcPts val="0"/>
              </a:spcAft>
              <a:buClr>
                <a:srgbClr val="41294A"/>
              </a:buClr>
              <a:buSzPts val="4200"/>
              <a:buNone/>
              <a:defRPr sz="6000">
                <a:solidFill>
                  <a:schemeClr val="dk2"/>
                </a:solidFill>
              </a:defRPr>
            </a:lvl1pPr>
            <a:lvl2pPr lvl="1" algn="ctr">
              <a:spcBef>
                <a:spcPts val="0"/>
              </a:spcBef>
              <a:spcAft>
                <a:spcPts val="0"/>
              </a:spcAft>
              <a:buClr>
                <a:srgbClr val="41294A"/>
              </a:buClr>
              <a:buSzPts val="4200"/>
              <a:buNone/>
              <a:defRPr sz="4200">
                <a:solidFill>
                  <a:srgbClr val="41294A"/>
                </a:solidFill>
              </a:defRPr>
            </a:lvl2pPr>
            <a:lvl3pPr lvl="2" algn="ctr">
              <a:spcBef>
                <a:spcPts val="0"/>
              </a:spcBef>
              <a:spcAft>
                <a:spcPts val="0"/>
              </a:spcAft>
              <a:buClr>
                <a:srgbClr val="41294A"/>
              </a:buClr>
              <a:buSzPts val="4200"/>
              <a:buNone/>
              <a:defRPr sz="4200">
                <a:solidFill>
                  <a:srgbClr val="41294A"/>
                </a:solidFill>
              </a:defRPr>
            </a:lvl3pPr>
            <a:lvl4pPr lvl="3" algn="ctr">
              <a:spcBef>
                <a:spcPts val="0"/>
              </a:spcBef>
              <a:spcAft>
                <a:spcPts val="0"/>
              </a:spcAft>
              <a:buClr>
                <a:srgbClr val="41294A"/>
              </a:buClr>
              <a:buSzPts val="4200"/>
              <a:buNone/>
              <a:defRPr sz="4200">
                <a:solidFill>
                  <a:srgbClr val="41294A"/>
                </a:solidFill>
              </a:defRPr>
            </a:lvl4pPr>
            <a:lvl5pPr lvl="4" algn="ctr">
              <a:spcBef>
                <a:spcPts val="0"/>
              </a:spcBef>
              <a:spcAft>
                <a:spcPts val="0"/>
              </a:spcAft>
              <a:buClr>
                <a:srgbClr val="41294A"/>
              </a:buClr>
              <a:buSzPts val="4200"/>
              <a:buNone/>
              <a:defRPr sz="4200">
                <a:solidFill>
                  <a:srgbClr val="41294A"/>
                </a:solidFill>
              </a:defRPr>
            </a:lvl5pPr>
            <a:lvl6pPr lvl="5" algn="ctr">
              <a:spcBef>
                <a:spcPts val="0"/>
              </a:spcBef>
              <a:spcAft>
                <a:spcPts val="0"/>
              </a:spcAft>
              <a:buClr>
                <a:srgbClr val="41294A"/>
              </a:buClr>
              <a:buSzPts val="4200"/>
              <a:buNone/>
              <a:defRPr sz="4200">
                <a:solidFill>
                  <a:srgbClr val="41294A"/>
                </a:solidFill>
              </a:defRPr>
            </a:lvl6pPr>
            <a:lvl7pPr lvl="6" algn="ctr">
              <a:spcBef>
                <a:spcPts val="0"/>
              </a:spcBef>
              <a:spcAft>
                <a:spcPts val="0"/>
              </a:spcAft>
              <a:buClr>
                <a:srgbClr val="41294A"/>
              </a:buClr>
              <a:buSzPts val="4200"/>
              <a:buNone/>
              <a:defRPr sz="4200">
                <a:solidFill>
                  <a:srgbClr val="41294A"/>
                </a:solidFill>
              </a:defRPr>
            </a:lvl7pPr>
            <a:lvl8pPr lvl="7" algn="ctr">
              <a:spcBef>
                <a:spcPts val="0"/>
              </a:spcBef>
              <a:spcAft>
                <a:spcPts val="0"/>
              </a:spcAft>
              <a:buClr>
                <a:srgbClr val="41294A"/>
              </a:buClr>
              <a:buSzPts val="4200"/>
              <a:buNone/>
              <a:defRPr sz="4200">
                <a:solidFill>
                  <a:srgbClr val="41294A"/>
                </a:solidFill>
              </a:defRPr>
            </a:lvl8pPr>
            <a:lvl9pPr lvl="8" algn="ctr">
              <a:spcBef>
                <a:spcPts val="0"/>
              </a:spcBef>
              <a:spcAft>
                <a:spcPts val="0"/>
              </a:spcAft>
              <a:buClr>
                <a:srgbClr val="41294A"/>
              </a:buClr>
              <a:buSzPts val="4200"/>
              <a:buNone/>
              <a:defRPr sz="4200">
                <a:solidFill>
                  <a:srgbClr val="41294A"/>
                </a:solidFill>
              </a:defRPr>
            </a:lvl9pPr>
          </a:lstStyle>
          <a:p/>
        </p:txBody>
      </p:sp>
      <p:sp>
        <p:nvSpPr>
          <p:cNvPr id="42" name="Google Shape;42;p9"/>
          <p:cNvSpPr txBox="1"/>
          <p:nvPr>
            <p:ph idx="1" type="subTitle"/>
          </p:nvPr>
        </p:nvSpPr>
        <p:spPr>
          <a:xfrm>
            <a:off x="3681936" y="3625646"/>
            <a:ext cx="4742100" cy="705300"/>
          </a:xfrm>
          <a:prstGeom prst="rect">
            <a:avLst/>
          </a:prstGeom>
        </p:spPr>
        <p:txBody>
          <a:bodyPr anchorCtr="0" anchor="t" bIns="91425" lIns="91425" spcFirstLastPara="1" rIns="91425" wrap="square" tIns="91425">
            <a:noAutofit/>
          </a:bodyPr>
          <a:lstStyle>
            <a:lvl1pPr lvl="0" algn="r">
              <a:lnSpc>
                <a:spcPct val="100000"/>
              </a:lnSpc>
              <a:spcBef>
                <a:spcPts val="0"/>
              </a:spcBef>
              <a:spcAft>
                <a:spcPts val="0"/>
              </a:spcAft>
              <a:buClr>
                <a:srgbClr val="41294A"/>
              </a:buClr>
              <a:buSzPts val="2100"/>
              <a:buNone/>
              <a:defRPr sz="1400">
                <a:solidFill>
                  <a:schemeClr val="dk2"/>
                </a:solidFill>
              </a:defRPr>
            </a:lvl1pPr>
            <a:lvl2pPr lvl="1" algn="ctr">
              <a:lnSpc>
                <a:spcPct val="100000"/>
              </a:lnSpc>
              <a:spcBef>
                <a:spcPts val="0"/>
              </a:spcBef>
              <a:spcAft>
                <a:spcPts val="0"/>
              </a:spcAft>
              <a:buClr>
                <a:srgbClr val="41294A"/>
              </a:buClr>
              <a:buSzPts val="2100"/>
              <a:buNone/>
              <a:defRPr sz="2100">
                <a:solidFill>
                  <a:srgbClr val="41294A"/>
                </a:solidFill>
              </a:defRPr>
            </a:lvl2pPr>
            <a:lvl3pPr lvl="2" algn="ctr">
              <a:lnSpc>
                <a:spcPct val="100000"/>
              </a:lnSpc>
              <a:spcBef>
                <a:spcPts val="0"/>
              </a:spcBef>
              <a:spcAft>
                <a:spcPts val="0"/>
              </a:spcAft>
              <a:buClr>
                <a:srgbClr val="41294A"/>
              </a:buClr>
              <a:buSzPts val="2100"/>
              <a:buNone/>
              <a:defRPr sz="2100">
                <a:solidFill>
                  <a:srgbClr val="41294A"/>
                </a:solidFill>
              </a:defRPr>
            </a:lvl3pPr>
            <a:lvl4pPr lvl="3" algn="ctr">
              <a:lnSpc>
                <a:spcPct val="100000"/>
              </a:lnSpc>
              <a:spcBef>
                <a:spcPts val="0"/>
              </a:spcBef>
              <a:spcAft>
                <a:spcPts val="0"/>
              </a:spcAft>
              <a:buClr>
                <a:srgbClr val="41294A"/>
              </a:buClr>
              <a:buSzPts val="2100"/>
              <a:buNone/>
              <a:defRPr sz="2100">
                <a:solidFill>
                  <a:srgbClr val="41294A"/>
                </a:solidFill>
              </a:defRPr>
            </a:lvl4pPr>
            <a:lvl5pPr lvl="4" algn="ctr">
              <a:lnSpc>
                <a:spcPct val="100000"/>
              </a:lnSpc>
              <a:spcBef>
                <a:spcPts val="0"/>
              </a:spcBef>
              <a:spcAft>
                <a:spcPts val="0"/>
              </a:spcAft>
              <a:buClr>
                <a:srgbClr val="41294A"/>
              </a:buClr>
              <a:buSzPts val="2100"/>
              <a:buNone/>
              <a:defRPr sz="2100">
                <a:solidFill>
                  <a:srgbClr val="41294A"/>
                </a:solidFill>
              </a:defRPr>
            </a:lvl5pPr>
            <a:lvl6pPr lvl="5" algn="ctr">
              <a:lnSpc>
                <a:spcPct val="100000"/>
              </a:lnSpc>
              <a:spcBef>
                <a:spcPts val="0"/>
              </a:spcBef>
              <a:spcAft>
                <a:spcPts val="0"/>
              </a:spcAft>
              <a:buClr>
                <a:srgbClr val="41294A"/>
              </a:buClr>
              <a:buSzPts val="2100"/>
              <a:buNone/>
              <a:defRPr sz="2100">
                <a:solidFill>
                  <a:srgbClr val="41294A"/>
                </a:solidFill>
              </a:defRPr>
            </a:lvl6pPr>
            <a:lvl7pPr lvl="6" algn="ctr">
              <a:lnSpc>
                <a:spcPct val="100000"/>
              </a:lnSpc>
              <a:spcBef>
                <a:spcPts val="0"/>
              </a:spcBef>
              <a:spcAft>
                <a:spcPts val="0"/>
              </a:spcAft>
              <a:buClr>
                <a:srgbClr val="41294A"/>
              </a:buClr>
              <a:buSzPts val="2100"/>
              <a:buNone/>
              <a:defRPr sz="2100">
                <a:solidFill>
                  <a:srgbClr val="41294A"/>
                </a:solidFill>
              </a:defRPr>
            </a:lvl7pPr>
            <a:lvl8pPr lvl="7" algn="ctr">
              <a:lnSpc>
                <a:spcPct val="100000"/>
              </a:lnSpc>
              <a:spcBef>
                <a:spcPts val="0"/>
              </a:spcBef>
              <a:spcAft>
                <a:spcPts val="0"/>
              </a:spcAft>
              <a:buClr>
                <a:srgbClr val="41294A"/>
              </a:buClr>
              <a:buSzPts val="2100"/>
              <a:buNone/>
              <a:defRPr sz="2100">
                <a:solidFill>
                  <a:srgbClr val="41294A"/>
                </a:solidFill>
              </a:defRPr>
            </a:lvl8pPr>
            <a:lvl9pPr lvl="8" algn="ctr">
              <a:lnSpc>
                <a:spcPct val="100000"/>
              </a:lnSpc>
              <a:spcBef>
                <a:spcPts val="0"/>
              </a:spcBef>
              <a:spcAft>
                <a:spcPts val="0"/>
              </a:spcAft>
              <a:buClr>
                <a:srgbClr val="41294A"/>
              </a:buClr>
              <a:buSzPts val="2100"/>
              <a:buNone/>
              <a:defRPr sz="2100">
                <a:solidFill>
                  <a:srgbClr val="41294A"/>
                </a:solidFill>
              </a:defRPr>
            </a:lvl9pPr>
          </a:lstStyle>
          <a:p/>
        </p:txBody>
      </p:sp>
      <p:sp>
        <p:nvSpPr>
          <p:cNvPr id="43" name="Google Shape;43;p9"/>
          <p:cNvSpPr txBox="1"/>
          <p:nvPr>
            <p:ph hasCustomPrompt="1" idx="2" type="title"/>
          </p:nvPr>
        </p:nvSpPr>
        <p:spPr>
          <a:xfrm>
            <a:off x="1664950" y="759325"/>
            <a:ext cx="2100300" cy="1232700"/>
          </a:xfrm>
          <a:prstGeom prst="rect">
            <a:avLst/>
          </a:prstGeom>
          <a:noFill/>
        </p:spPr>
        <p:txBody>
          <a:bodyPr anchorCtr="0" anchor="ctr" bIns="91425" lIns="91425" spcFirstLastPara="1" rIns="91425" wrap="square" tIns="91425">
            <a:noAutofit/>
          </a:bodyPr>
          <a:lstStyle>
            <a:lvl1pPr lvl="0" rtl="0" algn="r">
              <a:spcBef>
                <a:spcPts val="0"/>
              </a:spcBef>
              <a:spcAft>
                <a:spcPts val="0"/>
              </a:spcAft>
              <a:buClr>
                <a:srgbClr val="999999"/>
              </a:buClr>
              <a:buSzPts val="3600"/>
              <a:buNone/>
              <a:defRPr b="0" sz="6000"/>
            </a:lvl1pPr>
            <a:lvl2pPr lvl="1"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2pPr>
            <a:lvl3pPr lvl="2"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3pPr>
            <a:lvl4pPr lvl="3"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4pPr>
            <a:lvl5pPr lvl="4"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5pPr>
            <a:lvl6pPr lvl="5"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6pPr>
            <a:lvl7pPr lvl="6"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7pPr>
            <a:lvl8pPr lvl="7"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8pPr>
            <a:lvl9pPr lvl="8" rtl="0" algn="r">
              <a:spcBef>
                <a:spcPts val="0"/>
              </a:spcBef>
              <a:spcAft>
                <a:spcPts val="0"/>
              </a:spcAft>
              <a:buClr>
                <a:srgbClr val="999999"/>
              </a:buClr>
              <a:buSzPts val="4800"/>
              <a:buFont typeface="Fira Sans Extra Condensed Medium"/>
              <a:buNone/>
              <a:defRPr sz="4800">
                <a:solidFill>
                  <a:srgbClr val="999999"/>
                </a:solidFill>
                <a:latin typeface="Fira Sans Extra Condensed Medium"/>
                <a:ea typeface="Fira Sans Extra Condensed Medium"/>
                <a:cs typeface="Fira Sans Extra Condensed Medium"/>
                <a:sym typeface="Fira Sans Extra Condensed Medium"/>
              </a:defRPr>
            </a:lvl9pPr>
          </a:lstStyle>
          <a:p>
            <a:r>
              <a:t>xx%</a:t>
            </a: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4" name="Shape 44"/>
        <p:cNvGrpSpPr/>
        <p:nvPr/>
      </p:nvGrpSpPr>
      <p:grpSpPr>
        <a:xfrm>
          <a:off x="0" y="0"/>
          <a:ext cx="0" cy="0"/>
          <a:chOff x="0" y="0"/>
          <a:chExt cx="0" cy="0"/>
        </a:xfrm>
      </p:grpSpPr>
      <p:sp>
        <p:nvSpPr>
          <p:cNvPr id="45" name="Google Shape;45;p10"/>
          <p:cNvSpPr/>
          <p:nvPr/>
        </p:nvSpPr>
        <p:spPr>
          <a:xfrm>
            <a:off x="250" y="315950"/>
            <a:ext cx="9144000" cy="4482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10"/>
          <p:cNvSpPr txBox="1"/>
          <p:nvPr>
            <p:ph type="ctrTitle"/>
          </p:nvPr>
        </p:nvSpPr>
        <p:spPr>
          <a:xfrm>
            <a:off x="2741875" y="2943300"/>
            <a:ext cx="3660300" cy="5778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Clr>
                <a:schemeClr val="dk2"/>
              </a:buClr>
              <a:buSzPts val="1400"/>
              <a:buNone/>
              <a:defRPr b="0" sz="3600">
                <a:solidFill>
                  <a:schemeClr val="dk2"/>
                </a:solidFill>
              </a:defRPr>
            </a:lvl1pPr>
            <a:lvl2pPr lvl="1" rtl="0" algn="ctr">
              <a:spcBef>
                <a:spcPts val="0"/>
              </a:spcBef>
              <a:spcAft>
                <a:spcPts val="0"/>
              </a:spcAft>
              <a:buClr>
                <a:schemeClr val="accent3"/>
              </a:buClr>
              <a:buSzPts val="1400"/>
              <a:buNone/>
              <a:defRPr sz="1400">
                <a:solidFill>
                  <a:schemeClr val="accent3"/>
                </a:solidFill>
              </a:defRPr>
            </a:lvl2pPr>
            <a:lvl3pPr lvl="2" rtl="0" algn="ctr">
              <a:spcBef>
                <a:spcPts val="0"/>
              </a:spcBef>
              <a:spcAft>
                <a:spcPts val="0"/>
              </a:spcAft>
              <a:buClr>
                <a:schemeClr val="accent3"/>
              </a:buClr>
              <a:buSzPts val="1400"/>
              <a:buNone/>
              <a:defRPr sz="1400">
                <a:solidFill>
                  <a:schemeClr val="accent3"/>
                </a:solidFill>
              </a:defRPr>
            </a:lvl3pPr>
            <a:lvl4pPr lvl="3" rtl="0" algn="ctr">
              <a:spcBef>
                <a:spcPts val="0"/>
              </a:spcBef>
              <a:spcAft>
                <a:spcPts val="0"/>
              </a:spcAft>
              <a:buClr>
                <a:schemeClr val="accent3"/>
              </a:buClr>
              <a:buSzPts val="1400"/>
              <a:buNone/>
              <a:defRPr sz="1400">
                <a:solidFill>
                  <a:schemeClr val="accent3"/>
                </a:solidFill>
              </a:defRPr>
            </a:lvl4pPr>
            <a:lvl5pPr lvl="4" rtl="0" algn="ctr">
              <a:spcBef>
                <a:spcPts val="0"/>
              </a:spcBef>
              <a:spcAft>
                <a:spcPts val="0"/>
              </a:spcAft>
              <a:buClr>
                <a:schemeClr val="accent3"/>
              </a:buClr>
              <a:buSzPts val="1400"/>
              <a:buNone/>
              <a:defRPr sz="1400">
                <a:solidFill>
                  <a:schemeClr val="accent3"/>
                </a:solidFill>
              </a:defRPr>
            </a:lvl5pPr>
            <a:lvl6pPr lvl="5" rtl="0" algn="ctr">
              <a:spcBef>
                <a:spcPts val="0"/>
              </a:spcBef>
              <a:spcAft>
                <a:spcPts val="0"/>
              </a:spcAft>
              <a:buClr>
                <a:schemeClr val="accent3"/>
              </a:buClr>
              <a:buSzPts val="1400"/>
              <a:buNone/>
              <a:defRPr sz="1400">
                <a:solidFill>
                  <a:schemeClr val="accent3"/>
                </a:solidFill>
              </a:defRPr>
            </a:lvl6pPr>
            <a:lvl7pPr lvl="6" rtl="0" algn="ctr">
              <a:spcBef>
                <a:spcPts val="0"/>
              </a:spcBef>
              <a:spcAft>
                <a:spcPts val="0"/>
              </a:spcAft>
              <a:buClr>
                <a:schemeClr val="accent3"/>
              </a:buClr>
              <a:buSzPts val="1400"/>
              <a:buNone/>
              <a:defRPr sz="1400">
                <a:solidFill>
                  <a:schemeClr val="accent3"/>
                </a:solidFill>
              </a:defRPr>
            </a:lvl7pPr>
            <a:lvl8pPr lvl="7" rtl="0" algn="ctr">
              <a:spcBef>
                <a:spcPts val="0"/>
              </a:spcBef>
              <a:spcAft>
                <a:spcPts val="0"/>
              </a:spcAft>
              <a:buClr>
                <a:schemeClr val="accent3"/>
              </a:buClr>
              <a:buSzPts val="1400"/>
              <a:buNone/>
              <a:defRPr sz="1400">
                <a:solidFill>
                  <a:schemeClr val="accent3"/>
                </a:solidFill>
              </a:defRPr>
            </a:lvl8pPr>
            <a:lvl9pPr lvl="8" rtl="0" algn="ctr">
              <a:spcBef>
                <a:spcPts val="0"/>
              </a:spcBef>
              <a:spcAft>
                <a:spcPts val="0"/>
              </a:spcAft>
              <a:buClr>
                <a:schemeClr val="accent3"/>
              </a:buClr>
              <a:buSzPts val="1400"/>
              <a:buNone/>
              <a:defRPr sz="1400">
                <a:solidFill>
                  <a:schemeClr val="accent3"/>
                </a:solidFill>
              </a:defRPr>
            </a:lvl9pPr>
          </a:lstStyle>
          <a:p/>
        </p:txBody>
      </p:sp>
      <p:sp>
        <p:nvSpPr>
          <p:cNvPr id="47" name="Google Shape;47;p10"/>
          <p:cNvSpPr txBox="1"/>
          <p:nvPr>
            <p:ph idx="1" type="subTitle"/>
          </p:nvPr>
        </p:nvSpPr>
        <p:spPr>
          <a:xfrm>
            <a:off x="2274300" y="801500"/>
            <a:ext cx="4595400" cy="1955400"/>
          </a:xfrm>
          <a:prstGeom prst="rect">
            <a:avLst/>
          </a:prstGeom>
          <a:noFill/>
        </p:spPr>
        <p:txBody>
          <a:bodyPr anchorCtr="0" anchor="b" bIns="91425" lIns="91425" spcFirstLastPara="1" rIns="91425" wrap="square" tIns="91425">
            <a:noAutofit/>
          </a:bodyPr>
          <a:lstStyle>
            <a:lvl1pPr lvl="0" rtl="0" algn="ctr">
              <a:lnSpc>
                <a:spcPct val="100000"/>
              </a:lnSpc>
              <a:spcBef>
                <a:spcPts val="0"/>
              </a:spcBef>
              <a:spcAft>
                <a:spcPts val="0"/>
              </a:spcAft>
              <a:buNone/>
              <a:defRPr sz="2200">
                <a:solidFill>
                  <a:schemeClr val="dk2"/>
                </a:solidFill>
              </a:defRPr>
            </a:lvl1pPr>
            <a:lvl2pPr lvl="1" rtl="0" algn="ctr">
              <a:lnSpc>
                <a:spcPct val="100000"/>
              </a:lnSpc>
              <a:spcBef>
                <a:spcPts val="0"/>
              </a:spcBef>
              <a:spcAft>
                <a:spcPts val="0"/>
              </a:spcAft>
              <a:buNone/>
              <a:defRPr sz="2200">
                <a:solidFill>
                  <a:schemeClr val="dk2"/>
                </a:solidFill>
              </a:defRPr>
            </a:lvl2pPr>
            <a:lvl3pPr lvl="2" rtl="0" algn="ctr">
              <a:lnSpc>
                <a:spcPct val="100000"/>
              </a:lnSpc>
              <a:spcBef>
                <a:spcPts val="0"/>
              </a:spcBef>
              <a:spcAft>
                <a:spcPts val="0"/>
              </a:spcAft>
              <a:buNone/>
              <a:defRPr sz="2200">
                <a:solidFill>
                  <a:schemeClr val="dk2"/>
                </a:solidFill>
              </a:defRPr>
            </a:lvl3pPr>
            <a:lvl4pPr lvl="3" rtl="0" algn="ctr">
              <a:lnSpc>
                <a:spcPct val="100000"/>
              </a:lnSpc>
              <a:spcBef>
                <a:spcPts val="0"/>
              </a:spcBef>
              <a:spcAft>
                <a:spcPts val="0"/>
              </a:spcAft>
              <a:buNone/>
              <a:defRPr sz="2200">
                <a:solidFill>
                  <a:schemeClr val="dk2"/>
                </a:solidFill>
              </a:defRPr>
            </a:lvl4pPr>
            <a:lvl5pPr lvl="4" rtl="0" algn="ctr">
              <a:lnSpc>
                <a:spcPct val="100000"/>
              </a:lnSpc>
              <a:spcBef>
                <a:spcPts val="0"/>
              </a:spcBef>
              <a:spcAft>
                <a:spcPts val="0"/>
              </a:spcAft>
              <a:buNone/>
              <a:defRPr sz="2200">
                <a:solidFill>
                  <a:schemeClr val="dk2"/>
                </a:solidFill>
              </a:defRPr>
            </a:lvl5pPr>
            <a:lvl6pPr lvl="5" rtl="0" algn="ctr">
              <a:lnSpc>
                <a:spcPct val="100000"/>
              </a:lnSpc>
              <a:spcBef>
                <a:spcPts val="0"/>
              </a:spcBef>
              <a:spcAft>
                <a:spcPts val="0"/>
              </a:spcAft>
              <a:buNone/>
              <a:defRPr sz="2200">
                <a:solidFill>
                  <a:schemeClr val="dk2"/>
                </a:solidFill>
              </a:defRPr>
            </a:lvl6pPr>
            <a:lvl7pPr lvl="6" rtl="0" algn="ctr">
              <a:lnSpc>
                <a:spcPct val="100000"/>
              </a:lnSpc>
              <a:spcBef>
                <a:spcPts val="0"/>
              </a:spcBef>
              <a:spcAft>
                <a:spcPts val="0"/>
              </a:spcAft>
              <a:buNone/>
              <a:defRPr sz="2200">
                <a:solidFill>
                  <a:schemeClr val="dk2"/>
                </a:solidFill>
              </a:defRPr>
            </a:lvl7pPr>
            <a:lvl8pPr lvl="7" rtl="0" algn="ctr">
              <a:lnSpc>
                <a:spcPct val="100000"/>
              </a:lnSpc>
              <a:spcBef>
                <a:spcPts val="0"/>
              </a:spcBef>
              <a:spcAft>
                <a:spcPts val="0"/>
              </a:spcAft>
              <a:buNone/>
              <a:defRPr sz="2200">
                <a:solidFill>
                  <a:schemeClr val="dk2"/>
                </a:solidFill>
              </a:defRPr>
            </a:lvl8pPr>
            <a:lvl9pPr lvl="8" rtl="0" algn="ctr">
              <a:lnSpc>
                <a:spcPct val="100000"/>
              </a:lnSpc>
              <a:spcBef>
                <a:spcPts val="0"/>
              </a:spcBef>
              <a:spcAft>
                <a:spcPts val="0"/>
              </a:spcAft>
              <a:buNone/>
              <a:defRPr sz="2200">
                <a:solidFill>
                  <a:schemeClr val="dk2"/>
                </a:solidFill>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11" Type="http://schemas.openxmlformats.org/officeDocument/2006/relationships/slideLayout" Target="../slideLayouts/slideLayout11.xml"/><Relationship Id="rId22" Type="http://schemas.openxmlformats.org/officeDocument/2006/relationships/slideLayout" Target="../slideLayouts/slideLayout22.xml"/><Relationship Id="rId10" Type="http://schemas.openxmlformats.org/officeDocument/2006/relationships/slideLayout" Target="../slideLayouts/slideLayout10.xml"/><Relationship Id="rId21" Type="http://schemas.openxmlformats.org/officeDocument/2006/relationships/slideLayout" Target="../slideLayouts/slideLayout21.xml"/><Relationship Id="rId13" Type="http://schemas.openxmlformats.org/officeDocument/2006/relationships/slideLayout" Target="../slideLayouts/slideLayout13.xml"/><Relationship Id="rId24" Type="http://schemas.openxmlformats.org/officeDocument/2006/relationships/theme" Target="../theme/theme2.xml"/><Relationship Id="rId12" Type="http://schemas.openxmlformats.org/officeDocument/2006/relationships/slideLayout" Target="../slideLayouts/slideLayout12.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slideLayout" Target="../slideLayouts/slideLayout19.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theme" Target="../theme/theme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78383"/>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accent4"/>
              </a:buClr>
              <a:buSzPts val="2800"/>
              <a:buFont typeface="Bahiana"/>
              <a:buNone/>
              <a:defRPr sz="2800">
                <a:solidFill>
                  <a:schemeClr val="accent4"/>
                </a:solidFill>
                <a:latin typeface="Bahiana"/>
                <a:ea typeface="Bahiana"/>
                <a:cs typeface="Bahiana"/>
                <a:sym typeface="Bahiana"/>
              </a:defRPr>
            </a:lvl1pPr>
            <a:lvl2pPr lvl="1">
              <a:spcBef>
                <a:spcPts val="0"/>
              </a:spcBef>
              <a:spcAft>
                <a:spcPts val="0"/>
              </a:spcAft>
              <a:buClr>
                <a:schemeClr val="accent4"/>
              </a:buClr>
              <a:buSzPts val="2800"/>
              <a:buFont typeface="Reem Kufi"/>
              <a:buNone/>
              <a:defRPr sz="2800">
                <a:solidFill>
                  <a:schemeClr val="accent4"/>
                </a:solidFill>
                <a:latin typeface="Reem Kufi"/>
                <a:ea typeface="Reem Kufi"/>
                <a:cs typeface="Reem Kufi"/>
                <a:sym typeface="Reem Kufi"/>
              </a:defRPr>
            </a:lvl2pPr>
            <a:lvl3pPr lvl="2">
              <a:spcBef>
                <a:spcPts val="0"/>
              </a:spcBef>
              <a:spcAft>
                <a:spcPts val="0"/>
              </a:spcAft>
              <a:buClr>
                <a:schemeClr val="accent4"/>
              </a:buClr>
              <a:buSzPts val="2800"/>
              <a:buFont typeface="Reem Kufi"/>
              <a:buNone/>
              <a:defRPr sz="2800">
                <a:solidFill>
                  <a:schemeClr val="accent4"/>
                </a:solidFill>
                <a:latin typeface="Reem Kufi"/>
                <a:ea typeface="Reem Kufi"/>
                <a:cs typeface="Reem Kufi"/>
                <a:sym typeface="Reem Kufi"/>
              </a:defRPr>
            </a:lvl3pPr>
            <a:lvl4pPr lvl="3">
              <a:spcBef>
                <a:spcPts val="0"/>
              </a:spcBef>
              <a:spcAft>
                <a:spcPts val="0"/>
              </a:spcAft>
              <a:buClr>
                <a:schemeClr val="accent4"/>
              </a:buClr>
              <a:buSzPts val="2800"/>
              <a:buFont typeface="Reem Kufi"/>
              <a:buNone/>
              <a:defRPr sz="2800">
                <a:solidFill>
                  <a:schemeClr val="accent4"/>
                </a:solidFill>
                <a:latin typeface="Reem Kufi"/>
                <a:ea typeface="Reem Kufi"/>
                <a:cs typeface="Reem Kufi"/>
                <a:sym typeface="Reem Kufi"/>
              </a:defRPr>
            </a:lvl4pPr>
            <a:lvl5pPr lvl="4">
              <a:spcBef>
                <a:spcPts val="0"/>
              </a:spcBef>
              <a:spcAft>
                <a:spcPts val="0"/>
              </a:spcAft>
              <a:buClr>
                <a:schemeClr val="accent4"/>
              </a:buClr>
              <a:buSzPts val="2800"/>
              <a:buFont typeface="Reem Kufi"/>
              <a:buNone/>
              <a:defRPr sz="2800">
                <a:solidFill>
                  <a:schemeClr val="accent4"/>
                </a:solidFill>
                <a:latin typeface="Reem Kufi"/>
                <a:ea typeface="Reem Kufi"/>
                <a:cs typeface="Reem Kufi"/>
                <a:sym typeface="Reem Kufi"/>
              </a:defRPr>
            </a:lvl5pPr>
            <a:lvl6pPr lvl="5">
              <a:spcBef>
                <a:spcPts val="0"/>
              </a:spcBef>
              <a:spcAft>
                <a:spcPts val="0"/>
              </a:spcAft>
              <a:buClr>
                <a:schemeClr val="accent4"/>
              </a:buClr>
              <a:buSzPts val="2800"/>
              <a:buFont typeface="Reem Kufi"/>
              <a:buNone/>
              <a:defRPr sz="2800">
                <a:solidFill>
                  <a:schemeClr val="accent4"/>
                </a:solidFill>
                <a:latin typeface="Reem Kufi"/>
                <a:ea typeface="Reem Kufi"/>
                <a:cs typeface="Reem Kufi"/>
                <a:sym typeface="Reem Kufi"/>
              </a:defRPr>
            </a:lvl6pPr>
            <a:lvl7pPr lvl="6">
              <a:spcBef>
                <a:spcPts val="0"/>
              </a:spcBef>
              <a:spcAft>
                <a:spcPts val="0"/>
              </a:spcAft>
              <a:buClr>
                <a:schemeClr val="accent4"/>
              </a:buClr>
              <a:buSzPts val="2800"/>
              <a:buFont typeface="Reem Kufi"/>
              <a:buNone/>
              <a:defRPr sz="2800">
                <a:solidFill>
                  <a:schemeClr val="accent4"/>
                </a:solidFill>
                <a:latin typeface="Reem Kufi"/>
                <a:ea typeface="Reem Kufi"/>
                <a:cs typeface="Reem Kufi"/>
                <a:sym typeface="Reem Kufi"/>
              </a:defRPr>
            </a:lvl7pPr>
            <a:lvl8pPr lvl="7">
              <a:spcBef>
                <a:spcPts val="0"/>
              </a:spcBef>
              <a:spcAft>
                <a:spcPts val="0"/>
              </a:spcAft>
              <a:buClr>
                <a:schemeClr val="accent4"/>
              </a:buClr>
              <a:buSzPts val="2800"/>
              <a:buFont typeface="Reem Kufi"/>
              <a:buNone/>
              <a:defRPr sz="2800">
                <a:solidFill>
                  <a:schemeClr val="accent4"/>
                </a:solidFill>
                <a:latin typeface="Reem Kufi"/>
                <a:ea typeface="Reem Kufi"/>
                <a:cs typeface="Reem Kufi"/>
                <a:sym typeface="Reem Kufi"/>
              </a:defRPr>
            </a:lvl8pPr>
            <a:lvl9pPr lvl="8">
              <a:spcBef>
                <a:spcPts val="0"/>
              </a:spcBef>
              <a:spcAft>
                <a:spcPts val="0"/>
              </a:spcAft>
              <a:buClr>
                <a:schemeClr val="accent4"/>
              </a:buClr>
              <a:buSzPts val="2800"/>
              <a:buFont typeface="Reem Kufi"/>
              <a:buNone/>
              <a:defRPr sz="2800">
                <a:solidFill>
                  <a:schemeClr val="accent4"/>
                </a:solidFill>
                <a:latin typeface="Reem Kufi"/>
                <a:ea typeface="Reem Kufi"/>
                <a:cs typeface="Reem Kufi"/>
                <a:sym typeface="Reem Kufi"/>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accent4"/>
              </a:buClr>
              <a:buSzPts val="1400"/>
              <a:buFont typeface="Roboto Condensed"/>
              <a:buChar char="●"/>
              <a:defRPr>
                <a:solidFill>
                  <a:schemeClr val="accent4"/>
                </a:solidFill>
                <a:latin typeface="Roboto Condensed"/>
                <a:ea typeface="Roboto Condensed"/>
                <a:cs typeface="Roboto Condensed"/>
                <a:sym typeface="Roboto Condensed"/>
              </a:defRPr>
            </a:lvl1pPr>
            <a:lvl2pPr indent="-317500" lvl="1" marL="914400">
              <a:lnSpc>
                <a:spcPct val="115000"/>
              </a:lnSpc>
              <a:spcBef>
                <a:spcPts val="1600"/>
              </a:spcBef>
              <a:spcAft>
                <a:spcPts val="0"/>
              </a:spcAft>
              <a:buClr>
                <a:schemeClr val="accent4"/>
              </a:buClr>
              <a:buSzPts val="1400"/>
              <a:buFont typeface="Roboto Condensed"/>
              <a:buChar char="○"/>
              <a:defRPr>
                <a:solidFill>
                  <a:schemeClr val="accent4"/>
                </a:solidFill>
                <a:latin typeface="Roboto Condensed"/>
                <a:ea typeface="Roboto Condensed"/>
                <a:cs typeface="Roboto Condensed"/>
                <a:sym typeface="Roboto Condensed"/>
              </a:defRPr>
            </a:lvl2pPr>
            <a:lvl3pPr indent="-317500" lvl="2" marL="1371600">
              <a:lnSpc>
                <a:spcPct val="115000"/>
              </a:lnSpc>
              <a:spcBef>
                <a:spcPts val="1600"/>
              </a:spcBef>
              <a:spcAft>
                <a:spcPts val="0"/>
              </a:spcAft>
              <a:buClr>
                <a:schemeClr val="accent4"/>
              </a:buClr>
              <a:buSzPts val="1400"/>
              <a:buFont typeface="Roboto Condensed"/>
              <a:buChar char="■"/>
              <a:defRPr>
                <a:solidFill>
                  <a:schemeClr val="accent4"/>
                </a:solidFill>
                <a:latin typeface="Roboto Condensed"/>
                <a:ea typeface="Roboto Condensed"/>
                <a:cs typeface="Roboto Condensed"/>
                <a:sym typeface="Roboto Condensed"/>
              </a:defRPr>
            </a:lvl3pPr>
            <a:lvl4pPr indent="-317500" lvl="3" marL="1828800">
              <a:lnSpc>
                <a:spcPct val="115000"/>
              </a:lnSpc>
              <a:spcBef>
                <a:spcPts val="1600"/>
              </a:spcBef>
              <a:spcAft>
                <a:spcPts val="0"/>
              </a:spcAft>
              <a:buClr>
                <a:schemeClr val="accent4"/>
              </a:buClr>
              <a:buSzPts val="1400"/>
              <a:buFont typeface="Roboto Condensed"/>
              <a:buChar char="●"/>
              <a:defRPr>
                <a:solidFill>
                  <a:schemeClr val="accent4"/>
                </a:solidFill>
                <a:latin typeface="Roboto Condensed"/>
                <a:ea typeface="Roboto Condensed"/>
                <a:cs typeface="Roboto Condensed"/>
                <a:sym typeface="Roboto Condensed"/>
              </a:defRPr>
            </a:lvl4pPr>
            <a:lvl5pPr indent="-317500" lvl="4" marL="2286000">
              <a:lnSpc>
                <a:spcPct val="115000"/>
              </a:lnSpc>
              <a:spcBef>
                <a:spcPts val="1600"/>
              </a:spcBef>
              <a:spcAft>
                <a:spcPts val="0"/>
              </a:spcAft>
              <a:buClr>
                <a:schemeClr val="accent4"/>
              </a:buClr>
              <a:buSzPts val="1400"/>
              <a:buFont typeface="Roboto Condensed"/>
              <a:buChar char="○"/>
              <a:defRPr>
                <a:solidFill>
                  <a:schemeClr val="accent4"/>
                </a:solidFill>
                <a:latin typeface="Roboto Condensed"/>
                <a:ea typeface="Roboto Condensed"/>
                <a:cs typeface="Roboto Condensed"/>
                <a:sym typeface="Roboto Condensed"/>
              </a:defRPr>
            </a:lvl5pPr>
            <a:lvl6pPr indent="-317500" lvl="5" marL="2743200">
              <a:lnSpc>
                <a:spcPct val="115000"/>
              </a:lnSpc>
              <a:spcBef>
                <a:spcPts val="1600"/>
              </a:spcBef>
              <a:spcAft>
                <a:spcPts val="0"/>
              </a:spcAft>
              <a:buClr>
                <a:schemeClr val="accent4"/>
              </a:buClr>
              <a:buSzPts val="1400"/>
              <a:buFont typeface="Roboto Condensed"/>
              <a:buChar char="■"/>
              <a:defRPr>
                <a:solidFill>
                  <a:schemeClr val="accent4"/>
                </a:solidFill>
                <a:latin typeface="Roboto Condensed"/>
                <a:ea typeface="Roboto Condensed"/>
                <a:cs typeface="Roboto Condensed"/>
                <a:sym typeface="Roboto Condensed"/>
              </a:defRPr>
            </a:lvl6pPr>
            <a:lvl7pPr indent="-317500" lvl="6" marL="3200400">
              <a:lnSpc>
                <a:spcPct val="115000"/>
              </a:lnSpc>
              <a:spcBef>
                <a:spcPts val="1600"/>
              </a:spcBef>
              <a:spcAft>
                <a:spcPts val="0"/>
              </a:spcAft>
              <a:buClr>
                <a:schemeClr val="accent4"/>
              </a:buClr>
              <a:buSzPts val="1400"/>
              <a:buFont typeface="Roboto Condensed"/>
              <a:buChar char="●"/>
              <a:defRPr>
                <a:solidFill>
                  <a:schemeClr val="accent4"/>
                </a:solidFill>
                <a:latin typeface="Roboto Condensed"/>
                <a:ea typeface="Roboto Condensed"/>
                <a:cs typeface="Roboto Condensed"/>
                <a:sym typeface="Roboto Condensed"/>
              </a:defRPr>
            </a:lvl7pPr>
            <a:lvl8pPr indent="-317500" lvl="7" marL="3657600">
              <a:lnSpc>
                <a:spcPct val="115000"/>
              </a:lnSpc>
              <a:spcBef>
                <a:spcPts val="1600"/>
              </a:spcBef>
              <a:spcAft>
                <a:spcPts val="0"/>
              </a:spcAft>
              <a:buClr>
                <a:schemeClr val="accent4"/>
              </a:buClr>
              <a:buSzPts val="1400"/>
              <a:buFont typeface="Roboto Condensed"/>
              <a:buChar char="○"/>
              <a:defRPr>
                <a:solidFill>
                  <a:schemeClr val="accent4"/>
                </a:solidFill>
                <a:latin typeface="Roboto Condensed"/>
                <a:ea typeface="Roboto Condensed"/>
                <a:cs typeface="Roboto Condensed"/>
                <a:sym typeface="Roboto Condensed"/>
              </a:defRPr>
            </a:lvl8pPr>
            <a:lvl9pPr indent="-317500" lvl="8" marL="4114800">
              <a:lnSpc>
                <a:spcPct val="115000"/>
              </a:lnSpc>
              <a:spcBef>
                <a:spcPts val="1600"/>
              </a:spcBef>
              <a:spcAft>
                <a:spcPts val="1600"/>
              </a:spcAft>
              <a:buClr>
                <a:schemeClr val="accent4"/>
              </a:buClr>
              <a:buSzPts val="1400"/>
              <a:buFont typeface="Roboto Condensed"/>
              <a:buChar char="■"/>
              <a:defRPr>
                <a:solidFill>
                  <a:schemeClr val="accent4"/>
                </a:solidFill>
                <a:latin typeface="Roboto Condensed"/>
                <a:ea typeface="Roboto Condensed"/>
                <a:cs typeface="Roboto Condensed"/>
                <a:sym typeface="Roboto Condensed"/>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142" name="Shape 142"/>
        <p:cNvGrpSpPr/>
        <p:nvPr/>
      </p:nvGrpSpPr>
      <p:grpSpPr>
        <a:xfrm>
          <a:off x="0" y="0"/>
          <a:ext cx="0" cy="0"/>
          <a:chOff x="0" y="0"/>
          <a:chExt cx="0" cy="0"/>
        </a:xfrm>
      </p:grpSpPr>
      <p:sp>
        <p:nvSpPr>
          <p:cNvPr id="143" name="Google Shape;143;p25"/>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44" name="Google Shape;144;p25"/>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1"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0.xml"/><Relationship Id="rId3" Type="http://schemas.openxmlformats.org/officeDocument/2006/relationships/image" Target="../media/image5.jp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2.xml"/><Relationship Id="rId3" Type="http://schemas.openxmlformats.org/officeDocument/2006/relationships/image" Target="../media/image7.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 Id="rId3" Type="http://schemas.openxmlformats.org/officeDocument/2006/relationships/hyperlink" Target="https://docs.google.com/spreadsheets/d/1Izg4dLPrHhJHlVQnVKN8sgYcc8lKNdLLeJF4UQS6ZQk/copy" TargetMode="External"/><Relationship Id="rId4" Type="http://schemas.openxmlformats.org/officeDocument/2006/relationships/image" Target="../media/image1.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1" Type="http://schemas.openxmlformats.org/officeDocument/2006/relationships/slide" Target="/ppt/slides/slide34.xml"/><Relationship Id="rId10" Type="http://schemas.openxmlformats.org/officeDocument/2006/relationships/slide" Target="/ppt/slides/slide33.xml"/><Relationship Id="rId13" Type="http://schemas.openxmlformats.org/officeDocument/2006/relationships/slide" Target="/ppt/slides/slide41.xml"/><Relationship Id="rId12" Type="http://schemas.openxmlformats.org/officeDocument/2006/relationships/slide" Target="/ppt/slides/slide35.xml"/><Relationship Id="rId1" Type="http://schemas.openxmlformats.org/officeDocument/2006/relationships/slideLayout" Target="../slideLayouts/slideLayout12.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3.xml"/><Relationship Id="rId5" Type="http://schemas.openxmlformats.org/officeDocument/2006/relationships/hyperlink" Target="http://bit.ly/33VAFh3" TargetMode="External"/><Relationship Id="rId6" Type="http://schemas.openxmlformats.org/officeDocument/2006/relationships/slide" Target="/ppt/slides/slide32.xml"/><Relationship Id="rId7" Type="http://schemas.openxmlformats.org/officeDocument/2006/relationships/slide" Target="/ppt/slides/slide30.xml"/><Relationship Id="rId8" Type="http://schemas.openxmlformats.org/officeDocument/2006/relationships/slide" Target="/ppt/slides/slide3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5.xml"/><Relationship Id="rId3" Type="http://schemas.openxmlformats.org/officeDocument/2006/relationships/image" Target="../media/image3.jp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6.xml"/><Relationship Id="rId3" Type="http://schemas.openxmlformats.org/officeDocument/2006/relationships/image" Target="../media/image4.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7.xml"/><Relationship Id="rId3" Type="http://schemas.openxmlformats.org/officeDocument/2006/relationships/image" Target="../media/image2.jp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1.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31.xml"/></Relationships>
</file>

<file path=ppt/slides/_rels/slide32.xml.rels><?xml version="1.0" encoding="UTF-8" standalone="yes"?><Relationships xmlns="http://schemas.openxmlformats.org/package/2006/relationships"><Relationship Id="rId11" Type="http://schemas.openxmlformats.org/officeDocument/2006/relationships/hyperlink" Target="https://www.freepik.com/free-photo/stack-up-cassettes-light-with-shadows_5519627.htm/?utm_source=slidesgo_template&amp;utm_medium=referral-link&amp;utm_campaign=sg_resources&amp;utm_content=freepik" TargetMode="External"/><Relationship Id="rId10" Type="http://schemas.openxmlformats.org/officeDocument/2006/relationships/hyperlink" Target="https://www.freepik.com/free-vector/flat-retro-microphone-background_4507352.htm/?utm_source=slidesgo_template&amp;utm_medium=referral-link&amp;utm_campaign=sg_resources&amp;utm_content=freepik" TargetMode="External"/><Relationship Id="rId12" Type="http://schemas.openxmlformats.org/officeDocument/2006/relationships/hyperlink" Target="https://www.freepik.com/free-photo/old-tape-green-background-with-copy-space_5519528.htm/?utm_source=slidesgo_template&amp;utm_medium=referral-link&amp;utm_campaign=sg_resources&amp;utm_content=freepik" TargetMode="External"/><Relationship Id="rId1" Type="http://schemas.openxmlformats.org/officeDocument/2006/relationships/slideLayout" Target="../slideLayouts/slideLayout12.xml"/><Relationship Id="rId2" Type="http://schemas.openxmlformats.org/officeDocument/2006/relationships/notesSlide" Target="../notesSlides/notesSlide32.xml"/><Relationship Id="rId3" Type="http://schemas.openxmlformats.org/officeDocument/2006/relationships/hyperlink" Target="https://www.freepik.es/vector-gratis/gente-joven-bailando-diseno-personajes_4450753.htm/?utm_source=slidesgo_template&amp;utm_medium=referral-link&amp;utm_campaign=sg_resources&amp;utm_content=freepik" TargetMode="External"/><Relationship Id="rId4" Type="http://schemas.openxmlformats.org/officeDocument/2006/relationships/hyperlink" Target="https://www.freepik.com/free-vector/world-radio-day-vintage-style-background_833149.htm/?utm_source=slidesgo_template&amp;utm_medium=referral-link&amp;utm_campaign=sg_resources&amp;utm_content=freepik" TargetMode="External"/><Relationship Id="rId9" Type="http://schemas.openxmlformats.org/officeDocument/2006/relationships/hyperlink" Target="https://www.freepik.com/free-vector/eighties-technological-objects-set_950654.htm/?utm_source=slidesgo_template&amp;utm_medium=referral-link&amp;utm_campaign=sg_resources&amp;utm_content=freepik" TargetMode="External"/><Relationship Id="rId5" Type="http://schemas.openxmlformats.org/officeDocument/2006/relationships/hyperlink" Target="https://www.freepik.com/free-vector/vintage-radio-set-vectors_753296.htm/?utm_source=slidesgo_template&amp;utm_medium=referral-link&amp;utm_campaign=sg_resources&amp;utm_content=freepik" TargetMode="External"/><Relationship Id="rId6" Type="http://schemas.openxmlformats.org/officeDocument/2006/relationships/hyperlink" Target="https://www.freepik.com/free-vector/retro-radio-sets_760357.htm/?utm_source=slidesgo_template&amp;utm_medium=referral-link&amp;utm_campaign=sg_resources&amp;utm_content=freepik" TargetMode="External"/><Relationship Id="rId7" Type="http://schemas.openxmlformats.org/officeDocument/2006/relationships/hyperlink" Target="https://www.freepik.com/free-vector/geometric-radio-background_833150.htm/?utm_source=slidesgo_template&amp;utm_medium=referral-link&amp;utm_campaign=sg_resources&amp;utm_content=freepik" TargetMode="External"/><Relationship Id="rId8" Type="http://schemas.openxmlformats.org/officeDocument/2006/relationships/hyperlink" Target="https://www.freepik.com/free-vector/radio-world-day-background-flat-design_1033200.htm/?utm_source=slidesgo_template&amp;utm_medium=referral-link&amp;utm_campaign=sg_resources&amp;utm_content=freepik"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3.xml"/><Relationship Id="rId3" Type="http://schemas.openxmlformats.org/officeDocument/2006/relationships/hyperlink" Target="http://bit.ly/2PfT4lq" TargetMode="External"/><Relationship Id="rId4" Type="http://schemas.openxmlformats.org/officeDocument/2006/relationships/slide" Target="/ppt/slides/slide30.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4.xml"/><Relationship Id="rId3" Type="http://schemas.openxmlformats.org/officeDocument/2006/relationships/hyperlink" Target="https://fonts.google.com/specimen/Bahiana" TargetMode="External"/><Relationship Id="rId4" Type="http://schemas.openxmlformats.org/officeDocument/2006/relationships/hyperlink" Target="https://fonts.google.com/specimen/Roboto+Condensed"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1.xml"/><Relationship Id="rId3" Type="http://schemas.openxmlformats.org/officeDocument/2006/relationships/hyperlink" Target="https://chrome.google.com/webstore/detail/flaticon-for-gsuit-gslide/haekgjfnhhdkgfgmldhfokhmfkgmciba"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48.xml"/><Relationship Id="rId3" Type="http://schemas.openxmlformats.org/officeDocument/2006/relationships/hyperlink" Target="http://bit.ly/2PfT4lq" TargetMode="External"/><Relationship Id="rId4" Type="http://schemas.openxmlformats.org/officeDocument/2006/relationships/image" Target="../media/image6.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78383"/>
        </a:solidFill>
      </p:bgPr>
    </p:bg>
    <p:spTree>
      <p:nvGrpSpPr>
        <p:cNvPr id="149" name="Shape 149"/>
        <p:cNvGrpSpPr/>
        <p:nvPr/>
      </p:nvGrpSpPr>
      <p:grpSpPr>
        <a:xfrm>
          <a:off x="0" y="0"/>
          <a:ext cx="0" cy="0"/>
          <a:chOff x="0" y="0"/>
          <a:chExt cx="0" cy="0"/>
        </a:xfrm>
      </p:grpSpPr>
      <p:sp>
        <p:nvSpPr>
          <p:cNvPr id="150" name="Google Shape;150;p27"/>
          <p:cNvSpPr txBox="1"/>
          <p:nvPr>
            <p:ph type="ctrTitle"/>
          </p:nvPr>
        </p:nvSpPr>
        <p:spPr>
          <a:xfrm>
            <a:off x="636450" y="1089025"/>
            <a:ext cx="7871100" cy="163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WORLD RADIO DAY</a:t>
            </a:r>
            <a:endParaRPr>
              <a:latin typeface="Bahiana"/>
              <a:ea typeface="Bahiana"/>
              <a:cs typeface="Bahiana"/>
              <a:sym typeface="Bahiana"/>
            </a:endParaRPr>
          </a:p>
        </p:txBody>
      </p:sp>
      <p:sp>
        <p:nvSpPr>
          <p:cNvPr id="151" name="Google Shape;151;p27"/>
          <p:cNvSpPr txBox="1"/>
          <p:nvPr>
            <p:ph idx="1" type="subTitle"/>
          </p:nvPr>
        </p:nvSpPr>
        <p:spPr>
          <a:xfrm>
            <a:off x="1151100" y="611800"/>
            <a:ext cx="6841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600"/>
              <a:t>Here is where your presentation begins</a:t>
            </a:r>
            <a:endParaRPr sz="1600"/>
          </a:p>
        </p:txBody>
      </p:sp>
      <p:grpSp>
        <p:nvGrpSpPr>
          <p:cNvPr id="152" name="Google Shape;152;p27"/>
          <p:cNvGrpSpPr/>
          <p:nvPr/>
        </p:nvGrpSpPr>
        <p:grpSpPr>
          <a:xfrm>
            <a:off x="1394523" y="1291679"/>
            <a:ext cx="6084326" cy="3853796"/>
            <a:chOff x="1394523" y="1291679"/>
            <a:chExt cx="6084326" cy="3853796"/>
          </a:xfrm>
        </p:grpSpPr>
        <p:sp>
          <p:nvSpPr>
            <p:cNvPr id="153" name="Google Shape;153;p27"/>
            <p:cNvSpPr/>
            <p:nvPr/>
          </p:nvSpPr>
          <p:spPr>
            <a:xfrm flipH="1">
              <a:off x="3283250" y="4145875"/>
              <a:ext cx="3517800" cy="999600"/>
            </a:xfrm>
            <a:prstGeom prst="parallelogram">
              <a:avLst>
                <a:gd fmla="val 83325" name="adj"/>
              </a:avLst>
            </a:prstGeom>
            <a:solidFill>
              <a:srgbClr val="DA5C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 name="Google Shape;154;p27"/>
            <p:cNvGrpSpPr/>
            <p:nvPr/>
          </p:nvGrpSpPr>
          <p:grpSpPr>
            <a:xfrm>
              <a:off x="6223956" y="2256922"/>
              <a:ext cx="1254893" cy="1988618"/>
              <a:chOff x="5110996" y="2748074"/>
              <a:chExt cx="883977" cy="1400830"/>
            </a:xfrm>
          </p:grpSpPr>
          <p:sp>
            <p:nvSpPr>
              <p:cNvPr id="155" name="Google Shape;155;p27"/>
              <p:cNvSpPr/>
              <p:nvPr/>
            </p:nvSpPr>
            <p:spPr>
              <a:xfrm rot="980416">
                <a:off x="5283228" y="2797672"/>
                <a:ext cx="539513" cy="1301634"/>
              </a:xfrm>
              <a:custGeom>
                <a:rect b="b" l="l" r="r" t="t"/>
                <a:pathLst>
                  <a:path extrusionOk="0" h="22934" w="9506">
                    <a:moveTo>
                      <a:pt x="5780" y="0"/>
                    </a:moveTo>
                    <a:cubicBezTo>
                      <a:pt x="3641" y="0"/>
                      <a:pt x="1974" y="1255"/>
                      <a:pt x="1974" y="3722"/>
                    </a:cubicBezTo>
                    <a:lnTo>
                      <a:pt x="1974" y="16004"/>
                    </a:lnTo>
                    <a:cubicBezTo>
                      <a:pt x="1974" y="17050"/>
                      <a:pt x="1859" y="17925"/>
                      <a:pt x="790" y="17925"/>
                    </a:cubicBezTo>
                    <a:cubicBezTo>
                      <a:pt x="570" y="17925"/>
                      <a:pt x="309" y="17888"/>
                      <a:pt x="1" y="17808"/>
                    </a:cubicBezTo>
                    <a:lnTo>
                      <a:pt x="1" y="17808"/>
                    </a:lnTo>
                    <a:cubicBezTo>
                      <a:pt x="1" y="17808"/>
                      <a:pt x="445" y="19048"/>
                      <a:pt x="1974" y="19048"/>
                    </a:cubicBezTo>
                    <a:cubicBezTo>
                      <a:pt x="1974" y="19048"/>
                      <a:pt x="2058" y="22933"/>
                      <a:pt x="5475" y="22933"/>
                    </a:cubicBezTo>
                    <a:cubicBezTo>
                      <a:pt x="8560" y="22933"/>
                      <a:pt x="9506" y="21448"/>
                      <a:pt x="9506" y="17224"/>
                    </a:cubicBezTo>
                    <a:lnTo>
                      <a:pt x="9506" y="3722"/>
                    </a:lnTo>
                    <a:cubicBezTo>
                      <a:pt x="9506" y="1275"/>
                      <a:pt x="7919" y="0"/>
                      <a:pt x="5780" y="0"/>
                    </a:cubicBezTo>
                    <a:close/>
                  </a:path>
                </a:pathLst>
              </a:custGeom>
              <a:solidFill>
                <a:srgbClr val="B6D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7"/>
              <p:cNvSpPr/>
              <p:nvPr/>
            </p:nvSpPr>
            <p:spPr>
              <a:xfrm rot="980416">
                <a:off x="5366098" y="2837885"/>
                <a:ext cx="422370" cy="1235400"/>
              </a:xfrm>
              <a:custGeom>
                <a:rect b="b" l="l" r="r" t="t"/>
                <a:pathLst>
                  <a:path extrusionOk="0" h="21767" w="7442">
                    <a:moveTo>
                      <a:pt x="4302" y="167"/>
                    </a:moveTo>
                    <a:cubicBezTo>
                      <a:pt x="6164" y="167"/>
                      <a:pt x="7275" y="1279"/>
                      <a:pt x="7275" y="3139"/>
                    </a:cubicBezTo>
                    <a:lnTo>
                      <a:pt x="7275" y="16641"/>
                    </a:lnTo>
                    <a:cubicBezTo>
                      <a:pt x="7275" y="20882"/>
                      <a:pt x="6265" y="21601"/>
                      <a:pt x="3997" y="21601"/>
                    </a:cubicBezTo>
                    <a:cubicBezTo>
                      <a:pt x="1343" y="21601"/>
                      <a:pt x="1248" y="18577"/>
                      <a:pt x="1245" y="18448"/>
                    </a:cubicBezTo>
                    <a:cubicBezTo>
                      <a:pt x="1238" y="18048"/>
                      <a:pt x="906" y="17719"/>
                      <a:pt x="506" y="17716"/>
                    </a:cubicBezTo>
                    <a:cubicBezTo>
                      <a:pt x="1248" y="17109"/>
                      <a:pt x="1248" y="15943"/>
                      <a:pt x="1248" y="15421"/>
                    </a:cubicBezTo>
                    <a:lnTo>
                      <a:pt x="1248" y="3139"/>
                    </a:lnTo>
                    <a:cubicBezTo>
                      <a:pt x="1248" y="1279"/>
                      <a:pt x="2390" y="167"/>
                      <a:pt x="4302" y="167"/>
                    </a:cubicBezTo>
                    <a:close/>
                    <a:moveTo>
                      <a:pt x="4302" y="1"/>
                    </a:moveTo>
                    <a:cubicBezTo>
                      <a:pt x="2285" y="1"/>
                      <a:pt x="1079" y="1173"/>
                      <a:pt x="1079" y="3139"/>
                    </a:cubicBezTo>
                    <a:lnTo>
                      <a:pt x="1079" y="15421"/>
                    </a:lnTo>
                    <a:cubicBezTo>
                      <a:pt x="1079" y="15956"/>
                      <a:pt x="1079" y="17214"/>
                      <a:pt x="217" y="17713"/>
                    </a:cubicBezTo>
                    <a:lnTo>
                      <a:pt x="1" y="17835"/>
                    </a:lnTo>
                    <a:lnTo>
                      <a:pt x="248" y="17868"/>
                    </a:lnTo>
                    <a:cubicBezTo>
                      <a:pt x="326" y="17879"/>
                      <a:pt x="411" y="17882"/>
                      <a:pt x="496" y="17882"/>
                    </a:cubicBezTo>
                    <a:cubicBezTo>
                      <a:pt x="811" y="17882"/>
                      <a:pt x="1072" y="18140"/>
                      <a:pt x="1079" y="18451"/>
                    </a:cubicBezTo>
                    <a:cubicBezTo>
                      <a:pt x="1082" y="18587"/>
                      <a:pt x="1181" y="21767"/>
                      <a:pt x="3997" y="21767"/>
                    </a:cubicBezTo>
                    <a:cubicBezTo>
                      <a:pt x="6380" y="21767"/>
                      <a:pt x="7442" y="21024"/>
                      <a:pt x="7442" y="16641"/>
                    </a:cubicBezTo>
                    <a:lnTo>
                      <a:pt x="7442" y="3139"/>
                    </a:lnTo>
                    <a:cubicBezTo>
                      <a:pt x="7442" y="1173"/>
                      <a:pt x="6269" y="1"/>
                      <a:pt x="4302" y="1"/>
                    </a:cubicBezTo>
                    <a:close/>
                  </a:path>
                </a:pathLst>
              </a:custGeom>
              <a:solidFill>
                <a:srgbClr val="3217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7"/>
              <p:cNvSpPr/>
              <p:nvPr/>
            </p:nvSpPr>
            <p:spPr>
              <a:xfrm rot="980416">
                <a:off x="5459560" y="3433281"/>
                <a:ext cx="140639" cy="259884"/>
              </a:xfrm>
              <a:custGeom>
                <a:rect b="b" l="l" r="r" t="t"/>
                <a:pathLst>
                  <a:path extrusionOk="0" h="4579" w="2478">
                    <a:moveTo>
                      <a:pt x="131" y="0"/>
                    </a:moveTo>
                    <a:cubicBezTo>
                      <a:pt x="123" y="0"/>
                      <a:pt x="116" y="1"/>
                      <a:pt x="109" y="2"/>
                    </a:cubicBezTo>
                    <a:cubicBezTo>
                      <a:pt x="45" y="16"/>
                      <a:pt x="1" y="70"/>
                      <a:pt x="1" y="135"/>
                    </a:cubicBezTo>
                    <a:lnTo>
                      <a:pt x="1" y="4443"/>
                    </a:lnTo>
                    <a:cubicBezTo>
                      <a:pt x="1" y="4517"/>
                      <a:pt x="58" y="4578"/>
                      <a:pt x="132" y="4578"/>
                    </a:cubicBezTo>
                    <a:cubicBezTo>
                      <a:pt x="207" y="4578"/>
                      <a:pt x="268" y="4517"/>
                      <a:pt x="268" y="4443"/>
                    </a:cubicBezTo>
                    <a:lnTo>
                      <a:pt x="268" y="873"/>
                    </a:lnTo>
                    <a:lnTo>
                      <a:pt x="1207" y="3369"/>
                    </a:lnTo>
                    <a:cubicBezTo>
                      <a:pt x="1230" y="3424"/>
                      <a:pt x="1280" y="3457"/>
                      <a:pt x="1335" y="3457"/>
                    </a:cubicBezTo>
                    <a:cubicBezTo>
                      <a:pt x="1338" y="3457"/>
                      <a:pt x="1340" y="3457"/>
                      <a:pt x="1343" y="3456"/>
                    </a:cubicBezTo>
                    <a:cubicBezTo>
                      <a:pt x="1404" y="3453"/>
                      <a:pt x="1451" y="3409"/>
                      <a:pt x="1465" y="3351"/>
                    </a:cubicBezTo>
                    <a:lnTo>
                      <a:pt x="1994" y="1067"/>
                    </a:lnTo>
                    <a:lnTo>
                      <a:pt x="2204" y="4450"/>
                    </a:lnTo>
                    <a:cubicBezTo>
                      <a:pt x="2210" y="4525"/>
                      <a:pt x="2268" y="4578"/>
                      <a:pt x="2340" y="4578"/>
                    </a:cubicBezTo>
                    <a:lnTo>
                      <a:pt x="2349" y="4578"/>
                    </a:lnTo>
                    <a:cubicBezTo>
                      <a:pt x="2421" y="4572"/>
                      <a:pt x="2478" y="4508"/>
                      <a:pt x="2475" y="4433"/>
                    </a:cubicBezTo>
                    <a:lnTo>
                      <a:pt x="2204" y="128"/>
                    </a:lnTo>
                    <a:cubicBezTo>
                      <a:pt x="2201" y="60"/>
                      <a:pt x="2146" y="6"/>
                      <a:pt x="2082" y="2"/>
                    </a:cubicBezTo>
                    <a:cubicBezTo>
                      <a:pt x="2077" y="2"/>
                      <a:pt x="2073" y="1"/>
                      <a:pt x="2069" y="1"/>
                    </a:cubicBezTo>
                    <a:cubicBezTo>
                      <a:pt x="2006" y="1"/>
                      <a:pt x="1952" y="44"/>
                      <a:pt x="1939" y="104"/>
                    </a:cubicBezTo>
                    <a:lnTo>
                      <a:pt x="1302" y="2857"/>
                    </a:lnTo>
                    <a:lnTo>
                      <a:pt x="261" y="87"/>
                    </a:lnTo>
                    <a:cubicBezTo>
                      <a:pt x="240" y="33"/>
                      <a:pt x="187" y="0"/>
                      <a:pt x="131" y="0"/>
                    </a:cubicBezTo>
                    <a:close/>
                  </a:path>
                </a:pathLst>
              </a:custGeom>
              <a:solidFill>
                <a:srgbClr val="FEF8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7"/>
              <p:cNvSpPr/>
              <p:nvPr/>
            </p:nvSpPr>
            <p:spPr>
              <a:xfrm rot="980416">
                <a:off x="5600673" y="3453694"/>
                <a:ext cx="104372" cy="275208"/>
              </a:xfrm>
              <a:custGeom>
                <a:rect b="b" l="l" r="r" t="t"/>
                <a:pathLst>
                  <a:path extrusionOk="0" h="4849" w="1839">
                    <a:moveTo>
                      <a:pt x="1492" y="1"/>
                    </a:moveTo>
                    <a:cubicBezTo>
                      <a:pt x="1490" y="1"/>
                      <a:pt x="1488" y="1"/>
                      <a:pt x="1486" y="1"/>
                    </a:cubicBezTo>
                    <a:cubicBezTo>
                      <a:pt x="1412" y="4"/>
                      <a:pt x="1354" y="69"/>
                      <a:pt x="1357" y="143"/>
                    </a:cubicBezTo>
                    <a:cubicBezTo>
                      <a:pt x="1418" y="1198"/>
                      <a:pt x="1479" y="4039"/>
                      <a:pt x="1018" y="4530"/>
                    </a:cubicBezTo>
                    <a:cubicBezTo>
                      <a:pt x="977" y="4574"/>
                      <a:pt x="947" y="4577"/>
                      <a:pt x="930" y="4577"/>
                    </a:cubicBezTo>
                    <a:cubicBezTo>
                      <a:pt x="916" y="4577"/>
                      <a:pt x="886" y="4577"/>
                      <a:pt x="835" y="4530"/>
                    </a:cubicBezTo>
                    <a:cubicBezTo>
                      <a:pt x="361" y="4035"/>
                      <a:pt x="343" y="1195"/>
                      <a:pt x="378" y="140"/>
                    </a:cubicBezTo>
                    <a:cubicBezTo>
                      <a:pt x="381" y="65"/>
                      <a:pt x="320" y="4"/>
                      <a:pt x="245" y="1"/>
                    </a:cubicBezTo>
                    <a:lnTo>
                      <a:pt x="242" y="1"/>
                    </a:lnTo>
                    <a:cubicBezTo>
                      <a:pt x="171" y="1"/>
                      <a:pt x="110" y="59"/>
                      <a:pt x="107" y="134"/>
                    </a:cubicBezTo>
                    <a:cubicBezTo>
                      <a:pt x="96" y="530"/>
                      <a:pt x="1" y="4052"/>
                      <a:pt x="642" y="4716"/>
                    </a:cubicBezTo>
                    <a:cubicBezTo>
                      <a:pt x="727" y="4804"/>
                      <a:pt x="825" y="4848"/>
                      <a:pt x="930" y="4848"/>
                    </a:cubicBezTo>
                    <a:cubicBezTo>
                      <a:pt x="1002" y="4848"/>
                      <a:pt x="1110" y="4825"/>
                      <a:pt x="1212" y="4716"/>
                    </a:cubicBezTo>
                    <a:cubicBezTo>
                      <a:pt x="1839" y="4052"/>
                      <a:pt x="1648" y="527"/>
                      <a:pt x="1628" y="130"/>
                    </a:cubicBezTo>
                    <a:cubicBezTo>
                      <a:pt x="1622" y="58"/>
                      <a:pt x="1564" y="1"/>
                      <a:pt x="1492" y="1"/>
                    </a:cubicBezTo>
                    <a:close/>
                  </a:path>
                </a:pathLst>
              </a:custGeom>
              <a:solidFill>
                <a:srgbClr val="FEF8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7"/>
              <p:cNvSpPr/>
              <p:nvPr/>
            </p:nvSpPr>
            <p:spPr>
              <a:xfrm rot="980416">
                <a:off x="5395695" y="3699901"/>
                <a:ext cx="110899" cy="151140"/>
              </a:xfrm>
              <a:custGeom>
                <a:rect b="b" l="l" r="r" t="t"/>
                <a:pathLst>
                  <a:path extrusionOk="0" h="2663" w="1954">
                    <a:moveTo>
                      <a:pt x="1635" y="0"/>
                    </a:moveTo>
                    <a:cubicBezTo>
                      <a:pt x="1336" y="0"/>
                      <a:pt x="43" y="43"/>
                      <a:pt x="18" y="716"/>
                    </a:cubicBezTo>
                    <a:cubicBezTo>
                      <a:pt x="1" y="1133"/>
                      <a:pt x="475" y="1174"/>
                      <a:pt x="895" y="1207"/>
                    </a:cubicBezTo>
                    <a:cubicBezTo>
                      <a:pt x="1373" y="1248"/>
                      <a:pt x="1685" y="1296"/>
                      <a:pt x="1685" y="1557"/>
                    </a:cubicBezTo>
                    <a:cubicBezTo>
                      <a:pt x="1685" y="1960"/>
                      <a:pt x="1282" y="2391"/>
                      <a:pt x="149" y="2391"/>
                    </a:cubicBezTo>
                    <a:cubicBezTo>
                      <a:pt x="75" y="2391"/>
                      <a:pt x="18" y="2452"/>
                      <a:pt x="18" y="2526"/>
                    </a:cubicBezTo>
                    <a:cubicBezTo>
                      <a:pt x="18" y="2601"/>
                      <a:pt x="75" y="2662"/>
                      <a:pt x="149" y="2662"/>
                    </a:cubicBezTo>
                    <a:cubicBezTo>
                      <a:pt x="1482" y="2662"/>
                      <a:pt x="1953" y="2089"/>
                      <a:pt x="1953" y="1557"/>
                    </a:cubicBezTo>
                    <a:cubicBezTo>
                      <a:pt x="1953" y="1028"/>
                      <a:pt x="1380" y="980"/>
                      <a:pt x="916" y="940"/>
                    </a:cubicBezTo>
                    <a:cubicBezTo>
                      <a:pt x="533" y="906"/>
                      <a:pt x="278" y="875"/>
                      <a:pt x="285" y="727"/>
                    </a:cubicBezTo>
                    <a:cubicBezTo>
                      <a:pt x="298" y="378"/>
                      <a:pt x="1173" y="272"/>
                      <a:pt x="1637" y="272"/>
                    </a:cubicBezTo>
                    <a:cubicBezTo>
                      <a:pt x="1651" y="272"/>
                      <a:pt x="1665" y="272"/>
                      <a:pt x="1678" y="272"/>
                    </a:cubicBezTo>
                    <a:cubicBezTo>
                      <a:pt x="1753" y="272"/>
                      <a:pt x="1814" y="211"/>
                      <a:pt x="1814" y="137"/>
                    </a:cubicBezTo>
                    <a:cubicBezTo>
                      <a:pt x="1814" y="62"/>
                      <a:pt x="1756" y="1"/>
                      <a:pt x="1681" y="1"/>
                    </a:cubicBezTo>
                    <a:cubicBezTo>
                      <a:pt x="1671" y="1"/>
                      <a:pt x="1655" y="0"/>
                      <a:pt x="1635" y="0"/>
                    </a:cubicBezTo>
                    <a:close/>
                  </a:path>
                </a:pathLst>
              </a:custGeom>
              <a:solidFill>
                <a:srgbClr val="FEF8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7"/>
              <p:cNvSpPr/>
              <p:nvPr/>
            </p:nvSpPr>
            <p:spPr>
              <a:xfrm rot="980416">
                <a:off x="5518915" y="3722003"/>
                <a:ext cx="15210" cy="151140"/>
              </a:xfrm>
              <a:custGeom>
                <a:rect b="b" l="l" r="r" t="t"/>
                <a:pathLst>
                  <a:path extrusionOk="0" h="2663" w="268">
                    <a:moveTo>
                      <a:pt x="133" y="1"/>
                    </a:moveTo>
                    <a:cubicBezTo>
                      <a:pt x="58" y="1"/>
                      <a:pt x="0" y="62"/>
                      <a:pt x="0" y="137"/>
                    </a:cubicBezTo>
                    <a:lnTo>
                      <a:pt x="0" y="2526"/>
                    </a:lnTo>
                    <a:cubicBezTo>
                      <a:pt x="0" y="2601"/>
                      <a:pt x="58" y="2662"/>
                      <a:pt x="133" y="2662"/>
                    </a:cubicBezTo>
                    <a:cubicBezTo>
                      <a:pt x="207" y="2662"/>
                      <a:pt x="268" y="2601"/>
                      <a:pt x="268" y="2526"/>
                    </a:cubicBezTo>
                    <a:lnTo>
                      <a:pt x="268" y="137"/>
                    </a:lnTo>
                    <a:cubicBezTo>
                      <a:pt x="268" y="62"/>
                      <a:pt x="207" y="1"/>
                      <a:pt x="133" y="1"/>
                    </a:cubicBezTo>
                    <a:close/>
                  </a:path>
                </a:pathLst>
              </a:custGeom>
              <a:solidFill>
                <a:srgbClr val="FEF8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7"/>
              <p:cNvSpPr/>
              <p:nvPr/>
            </p:nvSpPr>
            <p:spPr>
              <a:xfrm rot="980416">
                <a:off x="5548198" y="3738830"/>
                <a:ext cx="73327" cy="143535"/>
              </a:xfrm>
              <a:custGeom>
                <a:rect b="b" l="l" r="r" t="t"/>
                <a:pathLst>
                  <a:path extrusionOk="0" h="2529" w="1292">
                    <a:moveTo>
                      <a:pt x="1102" y="1"/>
                    </a:moveTo>
                    <a:cubicBezTo>
                      <a:pt x="781" y="1"/>
                      <a:pt x="234" y="187"/>
                      <a:pt x="115" y="904"/>
                    </a:cubicBezTo>
                    <a:cubicBezTo>
                      <a:pt x="1" y="1613"/>
                      <a:pt x="190" y="2007"/>
                      <a:pt x="370" y="2210"/>
                    </a:cubicBezTo>
                    <a:cubicBezTo>
                      <a:pt x="556" y="2420"/>
                      <a:pt x="811" y="2528"/>
                      <a:pt x="1109" y="2528"/>
                    </a:cubicBezTo>
                    <a:lnTo>
                      <a:pt x="1157" y="2528"/>
                    </a:lnTo>
                    <a:cubicBezTo>
                      <a:pt x="1231" y="2525"/>
                      <a:pt x="1289" y="2464"/>
                      <a:pt x="1285" y="2389"/>
                    </a:cubicBezTo>
                    <a:cubicBezTo>
                      <a:pt x="1282" y="2317"/>
                      <a:pt x="1224" y="2257"/>
                      <a:pt x="1152" y="2257"/>
                    </a:cubicBezTo>
                    <a:cubicBezTo>
                      <a:pt x="1150" y="2257"/>
                      <a:pt x="1148" y="2257"/>
                      <a:pt x="1146" y="2257"/>
                    </a:cubicBezTo>
                    <a:cubicBezTo>
                      <a:pt x="1133" y="2258"/>
                      <a:pt x="1120" y="2258"/>
                      <a:pt x="1106" y="2258"/>
                    </a:cubicBezTo>
                    <a:cubicBezTo>
                      <a:pt x="887" y="2258"/>
                      <a:pt x="705" y="2181"/>
                      <a:pt x="573" y="2034"/>
                    </a:cubicBezTo>
                    <a:cubicBezTo>
                      <a:pt x="373" y="1807"/>
                      <a:pt x="306" y="1420"/>
                      <a:pt x="380" y="949"/>
                    </a:cubicBezTo>
                    <a:cubicBezTo>
                      <a:pt x="485" y="312"/>
                      <a:pt x="976" y="270"/>
                      <a:pt x="1114" y="270"/>
                    </a:cubicBezTo>
                    <a:cubicBezTo>
                      <a:pt x="1127" y="270"/>
                      <a:pt x="1137" y="270"/>
                      <a:pt x="1143" y="271"/>
                    </a:cubicBezTo>
                    <a:cubicBezTo>
                      <a:pt x="1147" y="271"/>
                      <a:pt x="1151" y="271"/>
                      <a:pt x="1156" y="271"/>
                    </a:cubicBezTo>
                    <a:cubicBezTo>
                      <a:pt x="1221" y="271"/>
                      <a:pt x="1279" y="219"/>
                      <a:pt x="1285" y="149"/>
                    </a:cubicBezTo>
                    <a:cubicBezTo>
                      <a:pt x="1292" y="74"/>
                      <a:pt x="1234" y="9"/>
                      <a:pt x="1160" y="3"/>
                    </a:cubicBezTo>
                    <a:cubicBezTo>
                      <a:pt x="1142" y="1"/>
                      <a:pt x="1122" y="1"/>
                      <a:pt x="1102" y="1"/>
                    </a:cubicBezTo>
                    <a:close/>
                  </a:path>
                </a:pathLst>
              </a:custGeom>
              <a:solidFill>
                <a:srgbClr val="FEF8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7"/>
              <p:cNvSpPr/>
              <p:nvPr/>
            </p:nvSpPr>
            <p:spPr>
              <a:xfrm rot="980416">
                <a:off x="5617417" y="3047917"/>
                <a:ext cx="187064" cy="244957"/>
              </a:xfrm>
              <a:custGeom>
                <a:rect b="b" l="l" r="r" t="t"/>
                <a:pathLst>
                  <a:path extrusionOk="0" h="4316" w="3296">
                    <a:moveTo>
                      <a:pt x="3295" y="0"/>
                    </a:moveTo>
                    <a:lnTo>
                      <a:pt x="0" y="553"/>
                    </a:lnTo>
                    <a:lnTo>
                      <a:pt x="0" y="4315"/>
                    </a:lnTo>
                    <a:lnTo>
                      <a:pt x="156" y="4315"/>
                    </a:lnTo>
                    <a:lnTo>
                      <a:pt x="156" y="685"/>
                    </a:lnTo>
                    <a:lnTo>
                      <a:pt x="3143" y="180"/>
                    </a:lnTo>
                    <a:lnTo>
                      <a:pt x="3143" y="3760"/>
                    </a:lnTo>
                    <a:lnTo>
                      <a:pt x="3295" y="3760"/>
                    </a:lnTo>
                    <a:lnTo>
                      <a:pt x="3295" y="0"/>
                    </a:lnTo>
                    <a:close/>
                  </a:path>
                </a:pathLst>
              </a:custGeom>
              <a:solidFill>
                <a:srgbClr val="3217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7"/>
              <p:cNvSpPr/>
              <p:nvPr/>
            </p:nvSpPr>
            <p:spPr>
              <a:xfrm rot="980466">
                <a:off x="5641231" y="3052558"/>
                <a:ext cx="179651" cy="98558"/>
              </a:xfrm>
              <a:custGeom>
                <a:rect b="b" l="l" r="r" t="t"/>
                <a:pathLst>
                  <a:path extrusionOk="0" h="1722" w="3139">
                    <a:moveTo>
                      <a:pt x="3139" y="0"/>
                    </a:moveTo>
                    <a:lnTo>
                      <a:pt x="0" y="525"/>
                    </a:lnTo>
                    <a:lnTo>
                      <a:pt x="0" y="1722"/>
                    </a:lnTo>
                    <a:lnTo>
                      <a:pt x="3139" y="1169"/>
                    </a:lnTo>
                    <a:lnTo>
                      <a:pt x="3139" y="0"/>
                    </a:lnTo>
                    <a:close/>
                  </a:path>
                </a:pathLst>
              </a:custGeom>
              <a:solidFill>
                <a:srgbClr val="3217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7"/>
              <p:cNvSpPr/>
              <p:nvPr/>
            </p:nvSpPr>
            <p:spPr>
              <a:xfrm rot="980416">
                <a:off x="5636660" y="3050681"/>
                <a:ext cx="187064" cy="108176"/>
              </a:xfrm>
              <a:custGeom>
                <a:rect b="b" l="l" r="r" t="t"/>
                <a:pathLst>
                  <a:path extrusionOk="0" h="1906" w="3296">
                    <a:moveTo>
                      <a:pt x="3143" y="180"/>
                    </a:moveTo>
                    <a:lnTo>
                      <a:pt x="3143" y="1197"/>
                    </a:lnTo>
                    <a:lnTo>
                      <a:pt x="156" y="1722"/>
                    </a:lnTo>
                    <a:lnTo>
                      <a:pt x="156" y="685"/>
                    </a:lnTo>
                    <a:lnTo>
                      <a:pt x="3143" y="180"/>
                    </a:lnTo>
                    <a:close/>
                    <a:moveTo>
                      <a:pt x="3295" y="0"/>
                    </a:moveTo>
                    <a:lnTo>
                      <a:pt x="0" y="553"/>
                    </a:lnTo>
                    <a:lnTo>
                      <a:pt x="0" y="1905"/>
                    </a:lnTo>
                    <a:lnTo>
                      <a:pt x="3295" y="1325"/>
                    </a:lnTo>
                    <a:lnTo>
                      <a:pt x="3295" y="0"/>
                    </a:lnTo>
                    <a:close/>
                  </a:path>
                </a:pathLst>
              </a:custGeom>
              <a:solidFill>
                <a:srgbClr val="3217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7"/>
              <p:cNvSpPr/>
              <p:nvPr/>
            </p:nvSpPr>
            <p:spPr>
              <a:xfrm rot="980416">
                <a:off x="5535624" y="3223601"/>
                <a:ext cx="61693" cy="61410"/>
              </a:xfrm>
              <a:custGeom>
                <a:rect b="b" l="l" r="r" t="t"/>
                <a:pathLst>
                  <a:path extrusionOk="0" h="1082" w="1087">
                    <a:moveTo>
                      <a:pt x="543" y="0"/>
                    </a:moveTo>
                    <a:cubicBezTo>
                      <a:pt x="245" y="0"/>
                      <a:pt x="1" y="240"/>
                      <a:pt x="1" y="542"/>
                    </a:cubicBezTo>
                    <a:cubicBezTo>
                      <a:pt x="1" y="841"/>
                      <a:pt x="245" y="1082"/>
                      <a:pt x="543" y="1082"/>
                    </a:cubicBezTo>
                    <a:cubicBezTo>
                      <a:pt x="842" y="1082"/>
                      <a:pt x="1086" y="841"/>
                      <a:pt x="1086" y="542"/>
                    </a:cubicBezTo>
                    <a:cubicBezTo>
                      <a:pt x="1086" y="240"/>
                      <a:pt x="842" y="0"/>
                      <a:pt x="543" y="0"/>
                    </a:cubicBezTo>
                    <a:close/>
                  </a:path>
                </a:pathLst>
              </a:custGeom>
              <a:solidFill>
                <a:srgbClr val="3217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7"/>
              <p:cNvSpPr/>
              <p:nvPr/>
            </p:nvSpPr>
            <p:spPr>
              <a:xfrm rot="980416">
                <a:off x="5714515" y="3243926"/>
                <a:ext cx="61579" cy="61637"/>
              </a:xfrm>
              <a:custGeom>
                <a:rect b="b" l="l" r="r" t="t"/>
                <a:pathLst>
                  <a:path extrusionOk="0" h="1086" w="1085">
                    <a:moveTo>
                      <a:pt x="543" y="1"/>
                    </a:moveTo>
                    <a:cubicBezTo>
                      <a:pt x="245" y="1"/>
                      <a:pt x="1" y="245"/>
                      <a:pt x="1" y="543"/>
                    </a:cubicBezTo>
                    <a:cubicBezTo>
                      <a:pt x="1" y="841"/>
                      <a:pt x="245" y="1085"/>
                      <a:pt x="543" y="1085"/>
                    </a:cubicBezTo>
                    <a:cubicBezTo>
                      <a:pt x="845" y="1085"/>
                      <a:pt x="1085" y="841"/>
                      <a:pt x="1085" y="543"/>
                    </a:cubicBezTo>
                    <a:cubicBezTo>
                      <a:pt x="1085" y="245"/>
                      <a:pt x="845" y="1"/>
                      <a:pt x="543" y="1"/>
                    </a:cubicBezTo>
                    <a:close/>
                  </a:path>
                </a:pathLst>
              </a:custGeom>
              <a:solidFill>
                <a:srgbClr val="3217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7"/>
              <p:cNvSpPr/>
              <p:nvPr/>
            </p:nvSpPr>
            <p:spPr>
              <a:xfrm rot="980416">
                <a:off x="5224539" y="4046183"/>
                <a:ext cx="1192" cy="3122"/>
              </a:xfrm>
              <a:custGeom>
                <a:rect b="b" l="l" r="r" t="t"/>
                <a:pathLst>
                  <a:path extrusionOk="0" h="55" w="21">
                    <a:moveTo>
                      <a:pt x="21" y="0"/>
                    </a:moveTo>
                    <a:lnTo>
                      <a:pt x="0" y="54"/>
                    </a:lnTo>
                    <a:lnTo>
                      <a:pt x="4" y="54"/>
                    </a:lnTo>
                    <a:lnTo>
                      <a:pt x="21" y="0"/>
                    </a:lnTo>
                    <a:close/>
                  </a:path>
                </a:pathLst>
              </a:custGeom>
              <a:solidFill>
                <a:srgbClr val="FF6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 name="Google Shape;168;p27"/>
            <p:cNvGrpSpPr/>
            <p:nvPr/>
          </p:nvGrpSpPr>
          <p:grpSpPr>
            <a:xfrm>
              <a:off x="3163715" y="1291679"/>
              <a:ext cx="2857237" cy="3157925"/>
              <a:chOff x="6540025" y="2635990"/>
              <a:chExt cx="874950" cy="966998"/>
            </a:xfrm>
          </p:grpSpPr>
          <p:sp>
            <p:nvSpPr>
              <p:cNvPr id="169" name="Google Shape;169;p27"/>
              <p:cNvSpPr/>
              <p:nvPr/>
            </p:nvSpPr>
            <p:spPr>
              <a:xfrm>
                <a:off x="6723107" y="2695254"/>
                <a:ext cx="59458" cy="69307"/>
              </a:xfrm>
              <a:custGeom>
                <a:rect b="b" l="l" r="r" t="t"/>
                <a:pathLst>
                  <a:path extrusionOk="0" h="4743" w="4069">
                    <a:moveTo>
                      <a:pt x="3408" y="0"/>
                    </a:moveTo>
                    <a:cubicBezTo>
                      <a:pt x="3336" y="0"/>
                      <a:pt x="3261" y="3"/>
                      <a:pt x="3184" y="3"/>
                    </a:cubicBezTo>
                    <a:cubicBezTo>
                      <a:pt x="3106" y="11"/>
                      <a:pt x="3025" y="21"/>
                      <a:pt x="2940" y="27"/>
                    </a:cubicBezTo>
                    <a:cubicBezTo>
                      <a:pt x="2855" y="41"/>
                      <a:pt x="2767" y="55"/>
                      <a:pt x="2676" y="72"/>
                    </a:cubicBezTo>
                    <a:cubicBezTo>
                      <a:pt x="2584" y="92"/>
                      <a:pt x="2493" y="116"/>
                      <a:pt x="2397" y="143"/>
                    </a:cubicBezTo>
                    <a:cubicBezTo>
                      <a:pt x="2302" y="174"/>
                      <a:pt x="2204" y="204"/>
                      <a:pt x="2106" y="241"/>
                    </a:cubicBezTo>
                    <a:cubicBezTo>
                      <a:pt x="2011" y="282"/>
                      <a:pt x="1909" y="326"/>
                      <a:pt x="1814" y="377"/>
                    </a:cubicBezTo>
                    <a:cubicBezTo>
                      <a:pt x="1720" y="431"/>
                      <a:pt x="1621" y="479"/>
                      <a:pt x="1526" y="543"/>
                    </a:cubicBezTo>
                    <a:cubicBezTo>
                      <a:pt x="1435" y="610"/>
                      <a:pt x="1337" y="668"/>
                      <a:pt x="1252" y="746"/>
                    </a:cubicBezTo>
                    <a:cubicBezTo>
                      <a:pt x="1207" y="784"/>
                      <a:pt x="1163" y="824"/>
                      <a:pt x="1119" y="861"/>
                    </a:cubicBezTo>
                    <a:cubicBezTo>
                      <a:pt x="1079" y="902"/>
                      <a:pt x="1031" y="936"/>
                      <a:pt x="994" y="983"/>
                    </a:cubicBezTo>
                    <a:lnTo>
                      <a:pt x="875" y="1112"/>
                    </a:lnTo>
                    <a:lnTo>
                      <a:pt x="817" y="1180"/>
                    </a:lnTo>
                    <a:lnTo>
                      <a:pt x="791" y="1211"/>
                    </a:lnTo>
                    <a:lnTo>
                      <a:pt x="780" y="1221"/>
                    </a:lnTo>
                    <a:lnTo>
                      <a:pt x="777" y="1224"/>
                    </a:lnTo>
                    <a:lnTo>
                      <a:pt x="770" y="1234"/>
                    </a:lnTo>
                    <a:lnTo>
                      <a:pt x="756" y="1251"/>
                    </a:lnTo>
                    <a:cubicBezTo>
                      <a:pt x="692" y="1343"/>
                      <a:pt x="628" y="1430"/>
                      <a:pt x="564" y="1526"/>
                    </a:cubicBezTo>
                    <a:cubicBezTo>
                      <a:pt x="506" y="1631"/>
                      <a:pt x="445" y="1732"/>
                      <a:pt x="394" y="1837"/>
                    </a:cubicBezTo>
                    <a:cubicBezTo>
                      <a:pt x="346" y="1943"/>
                      <a:pt x="296" y="2045"/>
                      <a:pt x="259" y="2150"/>
                    </a:cubicBezTo>
                    <a:cubicBezTo>
                      <a:pt x="224" y="2258"/>
                      <a:pt x="184" y="2360"/>
                      <a:pt x="157" y="2465"/>
                    </a:cubicBezTo>
                    <a:cubicBezTo>
                      <a:pt x="133" y="2569"/>
                      <a:pt x="99" y="2671"/>
                      <a:pt x="82" y="2777"/>
                    </a:cubicBezTo>
                    <a:cubicBezTo>
                      <a:pt x="65" y="2879"/>
                      <a:pt x="45" y="2976"/>
                      <a:pt x="35" y="3075"/>
                    </a:cubicBezTo>
                    <a:cubicBezTo>
                      <a:pt x="11" y="3272"/>
                      <a:pt x="1" y="3455"/>
                      <a:pt x="1" y="3627"/>
                    </a:cubicBezTo>
                    <a:cubicBezTo>
                      <a:pt x="1" y="3966"/>
                      <a:pt x="38" y="4248"/>
                      <a:pt x="72" y="4441"/>
                    </a:cubicBezTo>
                    <a:cubicBezTo>
                      <a:pt x="106" y="4638"/>
                      <a:pt x="143" y="4742"/>
                      <a:pt x="143" y="4742"/>
                    </a:cubicBezTo>
                    <a:cubicBezTo>
                      <a:pt x="143" y="4742"/>
                      <a:pt x="143" y="4716"/>
                      <a:pt x="140" y="4664"/>
                    </a:cubicBezTo>
                    <a:lnTo>
                      <a:pt x="140" y="4437"/>
                    </a:lnTo>
                    <a:cubicBezTo>
                      <a:pt x="146" y="4241"/>
                      <a:pt x="160" y="3966"/>
                      <a:pt x="201" y="3638"/>
                    </a:cubicBezTo>
                    <a:cubicBezTo>
                      <a:pt x="221" y="3475"/>
                      <a:pt x="255" y="3302"/>
                      <a:pt x="292" y="3119"/>
                    </a:cubicBezTo>
                    <a:cubicBezTo>
                      <a:pt x="333" y="2936"/>
                      <a:pt x="387" y="2749"/>
                      <a:pt x="451" y="2556"/>
                    </a:cubicBezTo>
                    <a:cubicBezTo>
                      <a:pt x="482" y="2461"/>
                      <a:pt x="523" y="2366"/>
                      <a:pt x="560" y="2272"/>
                    </a:cubicBezTo>
                    <a:cubicBezTo>
                      <a:pt x="577" y="2224"/>
                      <a:pt x="604" y="2180"/>
                      <a:pt x="628" y="2133"/>
                    </a:cubicBezTo>
                    <a:cubicBezTo>
                      <a:pt x="648" y="2085"/>
                      <a:pt x="672" y="2037"/>
                      <a:pt x="695" y="1990"/>
                    </a:cubicBezTo>
                    <a:cubicBezTo>
                      <a:pt x="743" y="1898"/>
                      <a:pt x="797" y="1814"/>
                      <a:pt x="848" y="1726"/>
                    </a:cubicBezTo>
                    <a:cubicBezTo>
                      <a:pt x="906" y="1634"/>
                      <a:pt x="977" y="1546"/>
                      <a:pt x="1041" y="1455"/>
                    </a:cubicBezTo>
                    <a:lnTo>
                      <a:pt x="1052" y="1438"/>
                    </a:lnTo>
                    <a:lnTo>
                      <a:pt x="1054" y="1436"/>
                    </a:lnTo>
                    <a:lnTo>
                      <a:pt x="1054" y="1436"/>
                    </a:lnTo>
                    <a:cubicBezTo>
                      <a:pt x="1052" y="1439"/>
                      <a:pt x="1051" y="1441"/>
                      <a:pt x="1051" y="1441"/>
                    </a:cubicBezTo>
                    <a:cubicBezTo>
                      <a:pt x="1051" y="1441"/>
                      <a:pt x="1051" y="1441"/>
                      <a:pt x="1052" y="1441"/>
                    </a:cubicBezTo>
                    <a:lnTo>
                      <a:pt x="1055" y="1438"/>
                    </a:lnTo>
                    <a:lnTo>
                      <a:pt x="1062" y="1430"/>
                    </a:lnTo>
                    <a:lnTo>
                      <a:pt x="1085" y="1400"/>
                    </a:lnTo>
                    <a:lnTo>
                      <a:pt x="1140" y="1339"/>
                    </a:lnTo>
                    <a:lnTo>
                      <a:pt x="1245" y="1221"/>
                    </a:lnTo>
                    <a:cubicBezTo>
                      <a:pt x="1313" y="1142"/>
                      <a:pt x="1394" y="1075"/>
                      <a:pt x="1468" y="1003"/>
                    </a:cubicBezTo>
                    <a:cubicBezTo>
                      <a:pt x="1506" y="967"/>
                      <a:pt x="1550" y="939"/>
                      <a:pt x="1590" y="906"/>
                    </a:cubicBezTo>
                    <a:cubicBezTo>
                      <a:pt x="1631" y="875"/>
                      <a:pt x="1668" y="841"/>
                      <a:pt x="1709" y="811"/>
                    </a:cubicBezTo>
                    <a:cubicBezTo>
                      <a:pt x="1790" y="746"/>
                      <a:pt x="1878" y="698"/>
                      <a:pt x="1964" y="645"/>
                    </a:cubicBezTo>
                    <a:cubicBezTo>
                      <a:pt x="2048" y="590"/>
                      <a:pt x="2136" y="553"/>
                      <a:pt x="2221" y="502"/>
                    </a:cubicBezTo>
                    <a:cubicBezTo>
                      <a:pt x="2310" y="462"/>
                      <a:pt x="2397" y="424"/>
                      <a:pt x="2479" y="387"/>
                    </a:cubicBezTo>
                    <a:cubicBezTo>
                      <a:pt x="2567" y="357"/>
                      <a:pt x="2651" y="326"/>
                      <a:pt x="2733" y="296"/>
                    </a:cubicBezTo>
                    <a:cubicBezTo>
                      <a:pt x="2818" y="271"/>
                      <a:pt x="2899" y="248"/>
                      <a:pt x="2977" y="224"/>
                    </a:cubicBezTo>
                    <a:cubicBezTo>
                      <a:pt x="3058" y="204"/>
                      <a:pt x="3133" y="187"/>
                      <a:pt x="3208" y="169"/>
                    </a:cubicBezTo>
                    <a:cubicBezTo>
                      <a:pt x="3282" y="156"/>
                      <a:pt x="3350" y="143"/>
                      <a:pt x="3418" y="133"/>
                    </a:cubicBezTo>
                    <a:cubicBezTo>
                      <a:pt x="3550" y="113"/>
                      <a:pt x="3665" y="95"/>
                      <a:pt x="3763" y="88"/>
                    </a:cubicBezTo>
                    <a:cubicBezTo>
                      <a:pt x="3859" y="78"/>
                      <a:pt x="3937" y="75"/>
                      <a:pt x="3987" y="72"/>
                    </a:cubicBezTo>
                    <a:lnTo>
                      <a:pt x="4068" y="72"/>
                    </a:lnTo>
                    <a:cubicBezTo>
                      <a:pt x="4068" y="72"/>
                      <a:pt x="4042" y="65"/>
                      <a:pt x="3990" y="51"/>
                    </a:cubicBezTo>
                    <a:cubicBezTo>
                      <a:pt x="3937" y="44"/>
                      <a:pt x="3862" y="27"/>
                      <a:pt x="3763" y="17"/>
                    </a:cubicBezTo>
                    <a:cubicBezTo>
                      <a:pt x="3665" y="7"/>
                      <a:pt x="3543" y="0"/>
                      <a:pt x="34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7"/>
              <p:cNvSpPr/>
              <p:nvPr/>
            </p:nvSpPr>
            <p:spPr>
              <a:xfrm>
                <a:off x="6672492" y="2661136"/>
                <a:ext cx="92395" cy="136422"/>
              </a:xfrm>
              <a:custGeom>
                <a:rect b="b" l="l" r="r" t="t"/>
                <a:pathLst>
                  <a:path extrusionOk="0" h="9336" w="6323">
                    <a:moveTo>
                      <a:pt x="5913" y="0"/>
                    </a:moveTo>
                    <a:cubicBezTo>
                      <a:pt x="5868" y="0"/>
                      <a:pt x="5821" y="1"/>
                      <a:pt x="5769" y="3"/>
                    </a:cubicBezTo>
                    <a:cubicBezTo>
                      <a:pt x="5420" y="17"/>
                      <a:pt x="4912" y="64"/>
                      <a:pt x="4325" y="240"/>
                    </a:cubicBezTo>
                    <a:cubicBezTo>
                      <a:pt x="4031" y="325"/>
                      <a:pt x="3719" y="440"/>
                      <a:pt x="3404" y="600"/>
                    </a:cubicBezTo>
                    <a:cubicBezTo>
                      <a:pt x="3089" y="755"/>
                      <a:pt x="2767" y="946"/>
                      <a:pt x="2465" y="1182"/>
                    </a:cubicBezTo>
                    <a:cubicBezTo>
                      <a:pt x="2160" y="1417"/>
                      <a:pt x="1864" y="1688"/>
                      <a:pt x="1600" y="1996"/>
                    </a:cubicBezTo>
                    <a:cubicBezTo>
                      <a:pt x="1468" y="2152"/>
                      <a:pt x="1343" y="2308"/>
                      <a:pt x="1224" y="2481"/>
                    </a:cubicBezTo>
                    <a:cubicBezTo>
                      <a:pt x="1166" y="2565"/>
                      <a:pt x="1109" y="2640"/>
                      <a:pt x="1055" y="2732"/>
                    </a:cubicBezTo>
                    <a:cubicBezTo>
                      <a:pt x="1004" y="2820"/>
                      <a:pt x="943" y="2911"/>
                      <a:pt x="895" y="3000"/>
                    </a:cubicBezTo>
                    <a:cubicBezTo>
                      <a:pt x="699" y="3363"/>
                      <a:pt x="539" y="3745"/>
                      <a:pt x="414" y="4125"/>
                    </a:cubicBezTo>
                    <a:cubicBezTo>
                      <a:pt x="285" y="4508"/>
                      <a:pt x="201" y="4898"/>
                      <a:pt x="136" y="5275"/>
                    </a:cubicBezTo>
                    <a:cubicBezTo>
                      <a:pt x="71" y="5650"/>
                      <a:pt x="38" y="6017"/>
                      <a:pt x="21" y="6362"/>
                    </a:cubicBezTo>
                    <a:cubicBezTo>
                      <a:pt x="1" y="6711"/>
                      <a:pt x="4" y="7040"/>
                      <a:pt x="18" y="7342"/>
                    </a:cubicBezTo>
                    <a:cubicBezTo>
                      <a:pt x="41" y="7949"/>
                      <a:pt x="109" y="8448"/>
                      <a:pt x="170" y="8797"/>
                    </a:cubicBezTo>
                    <a:cubicBezTo>
                      <a:pt x="231" y="9142"/>
                      <a:pt x="282" y="9335"/>
                      <a:pt x="282" y="9335"/>
                    </a:cubicBezTo>
                    <a:cubicBezTo>
                      <a:pt x="282" y="9335"/>
                      <a:pt x="262" y="9135"/>
                      <a:pt x="237" y="8786"/>
                    </a:cubicBezTo>
                    <a:cubicBezTo>
                      <a:pt x="217" y="8437"/>
                      <a:pt x="197" y="7939"/>
                      <a:pt x="217" y="7342"/>
                    </a:cubicBezTo>
                    <a:cubicBezTo>
                      <a:pt x="228" y="7044"/>
                      <a:pt x="248" y="6722"/>
                      <a:pt x="282" y="6383"/>
                    </a:cubicBezTo>
                    <a:cubicBezTo>
                      <a:pt x="315" y="6043"/>
                      <a:pt x="367" y="5691"/>
                      <a:pt x="437" y="5328"/>
                    </a:cubicBezTo>
                    <a:cubicBezTo>
                      <a:pt x="509" y="4965"/>
                      <a:pt x="611" y="4599"/>
                      <a:pt x="733" y="4233"/>
                    </a:cubicBezTo>
                    <a:cubicBezTo>
                      <a:pt x="858" y="3867"/>
                      <a:pt x="1010" y="3508"/>
                      <a:pt x="1201" y="3169"/>
                    </a:cubicBezTo>
                    <a:cubicBezTo>
                      <a:pt x="1244" y="3081"/>
                      <a:pt x="1299" y="3003"/>
                      <a:pt x="1346" y="2922"/>
                    </a:cubicBezTo>
                    <a:cubicBezTo>
                      <a:pt x="1390" y="2837"/>
                      <a:pt x="1454" y="2756"/>
                      <a:pt x="1506" y="2671"/>
                    </a:cubicBezTo>
                    <a:cubicBezTo>
                      <a:pt x="1614" y="2518"/>
                      <a:pt x="1733" y="2359"/>
                      <a:pt x="1858" y="2213"/>
                    </a:cubicBezTo>
                    <a:cubicBezTo>
                      <a:pt x="2105" y="1922"/>
                      <a:pt x="2370" y="1654"/>
                      <a:pt x="2654" y="1423"/>
                    </a:cubicBezTo>
                    <a:cubicBezTo>
                      <a:pt x="2936" y="1190"/>
                      <a:pt x="3231" y="993"/>
                      <a:pt x="3526" y="827"/>
                    </a:cubicBezTo>
                    <a:cubicBezTo>
                      <a:pt x="3821" y="664"/>
                      <a:pt x="4112" y="532"/>
                      <a:pt x="4386" y="427"/>
                    </a:cubicBezTo>
                    <a:cubicBezTo>
                      <a:pt x="4943" y="220"/>
                      <a:pt x="5431" y="122"/>
                      <a:pt x="5777" y="71"/>
                    </a:cubicBezTo>
                    <a:cubicBezTo>
                      <a:pt x="5949" y="48"/>
                      <a:pt x="6085" y="34"/>
                      <a:pt x="6180" y="27"/>
                    </a:cubicBezTo>
                    <a:cubicBezTo>
                      <a:pt x="6275" y="23"/>
                      <a:pt x="6323" y="23"/>
                      <a:pt x="6323" y="23"/>
                    </a:cubicBezTo>
                    <a:cubicBezTo>
                      <a:pt x="6323" y="23"/>
                      <a:pt x="6275" y="17"/>
                      <a:pt x="6180" y="10"/>
                    </a:cubicBezTo>
                    <a:cubicBezTo>
                      <a:pt x="6113" y="5"/>
                      <a:pt x="6023" y="0"/>
                      <a:pt x="59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7"/>
              <p:cNvSpPr/>
              <p:nvPr/>
            </p:nvSpPr>
            <p:spPr>
              <a:xfrm>
                <a:off x="6625486" y="2635990"/>
                <a:ext cx="100110" cy="156851"/>
              </a:xfrm>
              <a:custGeom>
                <a:rect b="b" l="l" r="r" t="t"/>
                <a:pathLst>
                  <a:path extrusionOk="0" h="10734" w="6851">
                    <a:moveTo>
                      <a:pt x="6437" y="0"/>
                    </a:moveTo>
                    <a:cubicBezTo>
                      <a:pt x="6373" y="0"/>
                      <a:pt x="6302" y="1"/>
                      <a:pt x="6224" y="6"/>
                    </a:cubicBezTo>
                    <a:cubicBezTo>
                      <a:pt x="5827" y="23"/>
                      <a:pt x="5251" y="87"/>
                      <a:pt x="4590" y="290"/>
                    </a:cubicBezTo>
                    <a:cubicBezTo>
                      <a:pt x="4261" y="392"/>
                      <a:pt x="3909" y="524"/>
                      <a:pt x="3556" y="711"/>
                    </a:cubicBezTo>
                    <a:cubicBezTo>
                      <a:pt x="3200" y="894"/>
                      <a:pt x="2844" y="1121"/>
                      <a:pt x="2506" y="1395"/>
                    </a:cubicBezTo>
                    <a:cubicBezTo>
                      <a:pt x="2166" y="1673"/>
                      <a:pt x="1844" y="1992"/>
                      <a:pt x="1563" y="2358"/>
                    </a:cubicBezTo>
                    <a:cubicBezTo>
                      <a:pt x="1495" y="2449"/>
                      <a:pt x="1424" y="2534"/>
                      <a:pt x="1359" y="2636"/>
                    </a:cubicBezTo>
                    <a:cubicBezTo>
                      <a:pt x="1295" y="2731"/>
                      <a:pt x="1231" y="2822"/>
                      <a:pt x="1170" y="2921"/>
                    </a:cubicBezTo>
                    <a:cubicBezTo>
                      <a:pt x="1112" y="3022"/>
                      <a:pt x="1051" y="3124"/>
                      <a:pt x="993" y="3226"/>
                    </a:cubicBezTo>
                    <a:lnTo>
                      <a:pt x="831" y="3534"/>
                    </a:lnTo>
                    <a:cubicBezTo>
                      <a:pt x="631" y="3955"/>
                      <a:pt x="475" y="4392"/>
                      <a:pt x="353" y="4832"/>
                    </a:cubicBezTo>
                    <a:cubicBezTo>
                      <a:pt x="228" y="5270"/>
                      <a:pt x="150" y="5714"/>
                      <a:pt x="95" y="6141"/>
                    </a:cubicBezTo>
                    <a:cubicBezTo>
                      <a:pt x="37" y="6569"/>
                      <a:pt x="14" y="6985"/>
                      <a:pt x="7" y="7378"/>
                    </a:cubicBezTo>
                    <a:cubicBezTo>
                      <a:pt x="1" y="7772"/>
                      <a:pt x="14" y="8144"/>
                      <a:pt x="37" y="8487"/>
                    </a:cubicBezTo>
                    <a:cubicBezTo>
                      <a:pt x="89" y="9172"/>
                      <a:pt x="184" y="9734"/>
                      <a:pt x="261" y="10124"/>
                    </a:cubicBezTo>
                    <a:cubicBezTo>
                      <a:pt x="302" y="10321"/>
                      <a:pt x="339" y="10474"/>
                      <a:pt x="367" y="10575"/>
                    </a:cubicBezTo>
                    <a:cubicBezTo>
                      <a:pt x="394" y="10680"/>
                      <a:pt x="408" y="10734"/>
                      <a:pt x="408" y="10734"/>
                    </a:cubicBezTo>
                    <a:cubicBezTo>
                      <a:pt x="408" y="10734"/>
                      <a:pt x="370" y="10510"/>
                      <a:pt x="329" y="10114"/>
                    </a:cubicBezTo>
                    <a:cubicBezTo>
                      <a:pt x="289" y="9721"/>
                      <a:pt x="248" y="9155"/>
                      <a:pt x="237" y="8480"/>
                    </a:cubicBezTo>
                    <a:cubicBezTo>
                      <a:pt x="234" y="8141"/>
                      <a:pt x="245" y="7775"/>
                      <a:pt x="268" y="7389"/>
                    </a:cubicBezTo>
                    <a:cubicBezTo>
                      <a:pt x="292" y="7002"/>
                      <a:pt x="336" y="6599"/>
                      <a:pt x="397" y="6182"/>
                    </a:cubicBezTo>
                    <a:cubicBezTo>
                      <a:pt x="461" y="5768"/>
                      <a:pt x="556" y="5344"/>
                      <a:pt x="675" y="4924"/>
                    </a:cubicBezTo>
                    <a:cubicBezTo>
                      <a:pt x="797" y="4504"/>
                      <a:pt x="953" y="4083"/>
                      <a:pt x="1146" y="3687"/>
                    </a:cubicBezTo>
                    <a:lnTo>
                      <a:pt x="1295" y="3392"/>
                    </a:lnTo>
                    <a:cubicBezTo>
                      <a:pt x="1350" y="3297"/>
                      <a:pt x="1404" y="3202"/>
                      <a:pt x="1458" y="3107"/>
                    </a:cubicBezTo>
                    <a:cubicBezTo>
                      <a:pt x="1516" y="3012"/>
                      <a:pt x="1580" y="2917"/>
                      <a:pt x="1641" y="2826"/>
                    </a:cubicBezTo>
                    <a:cubicBezTo>
                      <a:pt x="1699" y="2737"/>
                      <a:pt x="1770" y="2650"/>
                      <a:pt x="1831" y="2562"/>
                    </a:cubicBezTo>
                    <a:cubicBezTo>
                      <a:pt x="1896" y="2473"/>
                      <a:pt x="1966" y="2392"/>
                      <a:pt x="2035" y="2310"/>
                    </a:cubicBezTo>
                    <a:cubicBezTo>
                      <a:pt x="2105" y="2226"/>
                      <a:pt x="2177" y="2148"/>
                      <a:pt x="2248" y="2066"/>
                    </a:cubicBezTo>
                    <a:cubicBezTo>
                      <a:pt x="2323" y="1992"/>
                      <a:pt x="2393" y="1914"/>
                      <a:pt x="2472" y="1843"/>
                    </a:cubicBezTo>
                    <a:cubicBezTo>
                      <a:pt x="2550" y="1772"/>
                      <a:pt x="2620" y="1697"/>
                      <a:pt x="2702" y="1633"/>
                    </a:cubicBezTo>
                    <a:cubicBezTo>
                      <a:pt x="3017" y="1362"/>
                      <a:pt x="3346" y="1127"/>
                      <a:pt x="3678" y="938"/>
                    </a:cubicBezTo>
                    <a:cubicBezTo>
                      <a:pt x="4011" y="747"/>
                      <a:pt x="4343" y="599"/>
                      <a:pt x="4654" y="480"/>
                    </a:cubicBezTo>
                    <a:cubicBezTo>
                      <a:pt x="4970" y="361"/>
                      <a:pt x="5264" y="273"/>
                      <a:pt x="5533" y="209"/>
                    </a:cubicBezTo>
                    <a:cubicBezTo>
                      <a:pt x="5801" y="145"/>
                      <a:pt x="6034" y="104"/>
                      <a:pt x="6231" y="73"/>
                    </a:cubicBezTo>
                    <a:cubicBezTo>
                      <a:pt x="6624" y="19"/>
                      <a:pt x="6851" y="15"/>
                      <a:pt x="6851" y="15"/>
                    </a:cubicBezTo>
                    <a:cubicBezTo>
                      <a:pt x="6851" y="15"/>
                      <a:pt x="6794" y="9"/>
                      <a:pt x="6688" y="6"/>
                    </a:cubicBezTo>
                    <a:cubicBezTo>
                      <a:pt x="6624" y="4"/>
                      <a:pt x="6539" y="0"/>
                      <a:pt x="64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7"/>
              <p:cNvSpPr/>
              <p:nvPr/>
            </p:nvSpPr>
            <p:spPr>
              <a:xfrm>
                <a:off x="6793325" y="2754013"/>
                <a:ext cx="394025" cy="148275"/>
              </a:xfrm>
              <a:custGeom>
                <a:rect b="b" l="l" r="r" t="t"/>
                <a:pathLst>
                  <a:path extrusionOk="0" h="5931" w="15761">
                    <a:moveTo>
                      <a:pt x="74" y="1"/>
                    </a:moveTo>
                    <a:cubicBezTo>
                      <a:pt x="47" y="1"/>
                      <a:pt x="22" y="17"/>
                      <a:pt x="15" y="43"/>
                    </a:cubicBezTo>
                    <a:cubicBezTo>
                      <a:pt x="1" y="81"/>
                      <a:pt x="18" y="118"/>
                      <a:pt x="52" y="131"/>
                    </a:cubicBezTo>
                    <a:lnTo>
                      <a:pt x="15658" y="5928"/>
                    </a:lnTo>
                    <a:cubicBezTo>
                      <a:pt x="15669" y="5928"/>
                      <a:pt x="15675" y="5931"/>
                      <a:pt x="15682" y="5931"/>
                    </a:cubicBezTo>
                    <a:cubicBezTo>
                      <a:pt x="15713" y="5931"/>
                      <a:pt x="15737" y="5915"/>
                      <a:pt x="15746" y="5887"/>
                    </a:cubicBezTo>
                    <a:cubicBezTo>
                      <a:pt x="15760" y="5850"/>
                      <a:pt x="15743" y="5813"/>
                      <a:pt x="15706" y="5799"/>
                    </a:cubicBezTo>
                    <a:lnTo>
                      <a:pt x="99" y="6"/>
                    </a:lnTo>
                    <a:cubicBezTo>
                      <a:pt x="91" y="3"/>
                      <a:pt x="83" y="1"/>
                      <a:pt x="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7"/>
              <p:cNvSpPr/>
              <p:nvPr/>
            </p:nvSpPr>
            <p:spPr>
              <a:xfrm>
                <a:off x="7177300" y="2893438"/>
                <a:ext cx="236975" cy="96225"/>
              </a:xfrm>
              <a:custGeom>
                <a:rect b="b" l="l" r="r" t="t"/>
                <a:pathLst>
                  <a:path extrusionOk="0" h="3849" w="9479">
                    <a:moveTo>
                      <a:pt x="325" y="1"/>
                    </a:moveTo>
                    <a:cubicBezTo>
                      <a:pt x="209" y="1"/>
                      <a:pt x="101" y="72"/>
                      <a:pt x="59" y="188"/>
                    </a:cubicBezTo>
                    <a:cubicBezTo>
                      <a:pt x="1" y="334"/>
                      <a:pt x="79" y="500"/>
                      <a:pt x="225" y="554"/>
                    </a:cubicBezTo>
                    <a:lnTo>
                      <a:pt x="9056" y="3832"/>
                    </a:lnTo>
                    <a:cubicBezTo>
                      <a:pt x="9089" y="3846"/>
                      <a:pt x="9123" y="3849"/>
                      <a:pt x="9157" y="3849"/>
                    </a:cubicBezTo>
                    <a:cubicBezTo>
                      <a:pt x="9272" y="3849"/>
                      <a:pt x="9381" y="3778"/>
                      <a:pt x="9425" y="3663"/>
                    </a:cubicBezTo>
                    <a:cubicBezTo>
                      <a:pt x="9479" y="3517"/>
                      <a:pt x="9405" y="3351"/>
                      <a:pt x="9255" y="3297"/>
                    </a:cubicBezTo>
                    <a:lnTo>
                      <a:pt x="425" y="19"/>
                    </a:lnTo>
                    <a:cubicBezTo>
                      <a:pt x="392" y="7"/>
                      <a:pt x="358" y="1"/>
                      <a:pt x="3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7"/>
              <p:cNvSpPr/>
              <p:nvPr/>
            </p:nvSpPr>
            <p:spPr>
              <a:xfrm>
                <a:off x="6784450" y="2744988"/>
                <a:ext cx="21525" cy="21475"/>
              </a:xfrm>
              <a:custGeom>
                <a:rect b="b" l="l" r="r" t="t"/>
                <a:pathLst>
                  <a:path extrusionOk="0" h="859" w="861">
                    <a:moveTo>
                      <a:pt x="431" y="1"/>
                    </a:moveTo>
                    <a:cubicBezTo>
                      <a:pt x="193" y="1"/>
                      <a:pt x="0" y="190"/>
                      <a:pt x="0" y="428"/>
                    </a:cubicBezTo>
                    <a:cubicBezTo>
                      <a:pt x="0" y="665"/>
                      <a:pt x="193" y="858"/>
                      <a:pt x="431" y="858"/>
                    </a:cubicBezTo>
                    <a:cubicBezTo>
                      <a:pt x="668" y="858"/>
                      <a:pt x="861" y="665"/>
                      <a:pt x="861" y="428"/>
                    </a:cubicBezTo>
                    <a:cubicBezTo>
                      <a:pt x="861" y="190"/>
                      <a:pt x="668" y="1"/>
                      <a:pt x="4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7"/>
              <p:cNvSpPr/>
              <p:nvPr/>
            </p:nvSpPr>
            <p:spPr>
              <a:xfrm>
                <a:off x="6704715" y="3527113"/>
                <a:ext cx="47075" cy="75875"/>
              </a:xfrm>
              <a:custGeom>
                <a:rect b="b" l="l" r="r" t="t"/>
                <a:pathLst>
                  <a:path extrusionOk="0" h="3035" w="1883">
                    <a:moveTo>
                      <a:pt x="1" y="0"/>
                    </a:moveTo>
                    <a:lnTo>
                      <a:pt x="1" y="3034"/>
                    </a:lnTo>
                    <a:lnTo>
                      <a:pt x="1248" y="3034"/>
                    </a:lnTo>
                    <a:lnTo>
                      <a:pt x="18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7"/>
              <p:cNvSpPr/>
              <p:nvPr/>
            </p:nvSpPr>
            <p:spPr>
              <a:xfrm>
                <a:off x="7264199" y="3527113"/>
                <a:ext cx="47075" cy="75875"/>
              </a:xfrm>
              <a:custGeom>
                <a:rect b="b" l="l" r="r" t="t"/>
                <a:pathLst>
                  <a:path extrusionOk="0" h="3035" w="1883">
                    <a:moveTo>
                      <a:pt x="1" y="0"/>
                    </a:moveTo>
                    <a:lnTo>
                      <a:pt x="635" y="3034"/>
                    </a:lnTo>
                    <a:lnTo>
                      <a:pt x="1883" y="3034"/>
                    </a:lnTo>
                    <a:lnTo>
                      <a:pt x="188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7"/>
              <p:cNvSpPr/>
              <p:nvPr/>
            </p:nvSpPr>
            <p:spPr>
              <a:xfrm>
                <a:off x="6547150" y="3134138"/>
                <a:ext cx="298250" cy="401900"/>
              </a:xfrm>
              <a:custGeom>
                <a:rect b="b" l="l" r="r" t="t"/>
                <a:pathLst>
                  <a:path extrusionOk="0" h="16076" w="11930">
                    <a:moveTo>
                      <a:pt x="11760" y="0"/>
                    </a:moveTo>
                    <a:lnTo>
                      <a:pt x="0" y="48"/>
                    </a:lnTo>
                    <a:lnTo>
                      <a:pt x="1072" y="15079"/>
                    </a:lnTo>
                    <a:cubicBezTo>
                      <a:pt x="1102" y="15637"/>
                      <a:pt x="1560" y="16076"/>
                      <a:pt x="2117" y="16076"/>
                    </a:cubicBezTo>
                    <a:cubicBezTo>
                      <a:pt x="2121" y="16076"/>
                      <a:pt x="2125" y="16076"/>
                      <a:pt x="2129" y="16076"/>
                    </a:cubicBezTo>
                    <a:lnTo>
                      <a:pt x="11930" y="15994"/>
                    </a:lnTo>
                    <a:lnTo>
                      <a:pt x="117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7"/>
              <p:cNvSpPr/>
              <p:nvPr/>
            </p:nvSpPr>
            <p:spPr>
              <a:xfrm>
                <a:off x="6841125" y="3131688"/>
                <a:ext cx="567150" cy="402325"/>
              </a:xfrm>
              <a:custGeom>
                <a:rect b="b" l="l" r="r" t="t"/>
                <a:pathLst>
                  <a:path extrusionOk="0" h="16093" w="22686">
                    <a:moveTo>
                      <a:pt x="22686" y="1"/>
                    </a:moveTo>
                    <a:lnTo>
                      <a:pt x="1" y="98"/>
                    </a:lnTo>
                    <a:lnTo>
                      <a:pt x="171" y="16092"/>
                    </a:lnTo>
                    <a:lnTo>
                      <a:pt x="21380" y="15916"/>
                    </a:lnTo>
                    <a:cubicBezTo>
                      <a:pt x="21949" y="15909"/>
                      <a:pt x="22414" y="15448"/>
                      <a:pt x="22421" y="14878"/>
                    </a:cubicBezTo>
                    <a:lnTo>
                      <a:pt x="2268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7"/>
              <p:cNvSpPr/>
              <p:nvPr/>
            </p:nvSpPr>
            <p:spPr>
              <a:xfrm>
                <a:off x="6869775" y="3156013"/>
                <a:ext cx="512825" cy="354100"/>
              </a:xfrm>
              <a:custGeom>
                <a:rect b="b" l="l" r="r" t="t"/>
                <a:pathLst>
                  <a:path extrusionOk="0" h="14164" w="20513">
                    <a:moveTo>
                      <a:pt x="20512" y="0"/>
                    </a:moveTo>
                    <a:lnTo>
                      <a:pt x="1" y="208"/>
                    </a:lnTo>
                    <a:lnTo>
                      <a:pt x="109" y="14163"/>
                    </a:lnTo>
                    <a:lnTo>
                      <a:pt x="20238" y="13966"/>
                    </a:lnTo>
                    <a:lnTo>
                      <a:pt x="2051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7"/>
              <p:cNvSpPr/>
              <p:nvPr/>
            </p:nvSpPr>
            <p:spPr>
              <a:xfrm>
                <a:off x="6588850" y="3150088"/>
                <a:ext cx="230350" cy="370200"/>
              </a:xfrm>
              <a:custGeom>
                <a:rect b="b" l="l" r="r" t="t"/>
                <a:pathLst>
                  <a:path extrusionOk="0" h="14808" w="9214">
                    <a:moveTo>
                      <a:pt x="0" y="0"/>
                    </a:moveTo>
                    <a:lnTo>
                      <a:pt x="397" y="14807"/>
                    </a:lnTo>
                    <a:lnTo>
                      <a:pt x="9214" y="14682"/>
                    </a:lnTo>
                    <a:lnTo>
                      <a:pt x="8929" y="17"/>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7"/>
              <p:cNvSpPr/>
              <p:nvPr/>
            </p:nvSpPr>
            <p:spPr>
              <a:xfrm>
                <a:off x="6879600" y="3163313"/>
                <a:ext cx="499000" cy="343050"/>
              </a:xfrm>
              <a:custGeom>
                <a:rect b="b" l="l" r="r" t="t"/>
                <a:pathLst>
                  <a:path extrusionOk="0" h="13722" w="19960">
                    <a:moveTo>
                      <a:pt x="19784" y="176"/>
                    </a:moveTo>
                    <a:lnTo>
                      <a:pt x="19553" y="13227"/>
                    </a:lnTo>
                    <a:lnTo>
                      <a:pt x="173" y="13546"/>
                    </a:lnTo>
                    <a:lnTo>
                      <a:pt x="173" y="13546"/>
                    </a:lnTo>
                    <a:lnTo>
                      <a:pt x="201" y="410"/>
                    </a:lnTo>
                    <a:lnTo>
                      <a:pt x="19784" y="176"/>
                    </a:lnTo>
                    <a:close/>
                    <a:moveTo>
                      <a:pt x="19960" y="0"/>
                    </a:moveTo>
                    <a:lnTo>
                      <a:pt x="28" y="237"/>
                    </a:lnTo>
                    <a:lnTo>
                      <a:pt x="1" y="13722"/>
                    </a:lnTo>
                    <a:lnTo>
                      <a:pt x="19726" y="13400"/>
                    </a:lnTo>
                    <a:lnTo>
                      <a:pt x="19960" y="91"/>
                    </a:lnTo>
                    <a:lnTo>
                      <a:pt x="1996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7"/>
              <p:cNvSpPr/>
              <p:nvPr/>
            </p:nvSpPr>
            <p:spPr>
              <a:xfrm>
                <a:off x="6899875" y="3192438"/>
                <a:ext cx="464325" cy="5275"/>
              </a:xfrm>
              <a:custGeom>
                <a:rect b="b" l="l" r="r" t="t"/>
                <a:pathLst>
                  <a:path extrusionOk="0" h="211" w="18573">
                    <a:moveTo>
                      <a:pt x="0" y="1"/>
                    </a:moveTo>
                    <a:lnTo>
                      <a:pt x="0" y="178"/>
                    </a:lnTo>
                    <a:lnTo>
                      <a:pt x="18573" y="211"/>
                    </a:lnTo>
                    <a:lnTo>
                      <a:pt x="18573" y="38"/>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7"/>
              <p:cNvSpPr/>
              <p:nvPr/>
            </p:nvSpPr>
            <p:spPr>
              <a:xfrm>
                <a:off x="6899775" y="3217013"/>
                <a:ext cx="460100" cy="11325"/>
              </a:xfrm>
              <a:custGeom>
                <a:rect b="b" l="l" r="r" t="t"/>
                <a:pathLst>
                  <a:path extrusionOk="0" h="453" w="18404">
                    <a:moveTo>
                      <a:pt x="18400" y="1"/>
                    </a:moveTo>
                    <a:lnTo>
                      <a:pt x="1" y="279"/>
                    </a:lnTo>
                    <a:lnTo>
                      <a:pt x="4" y="452"/>
                    </a:lnTo>
                    <a:lnTo>
                      <a:pt x="18403" y="177"/>
                    </a:lnTo>
                    <a:lnTo>
                      <a:pt x="184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7"/>
              <p:cNvSpPr/>
              <p:nvPr/>
            </p:nvSpPr>
            <p:spPr>
              <a:xfrm>
                <a:off x="6902325" y="3250838"/>
                <a:ext cx="460350" cy="6650"/>
              </a:xfrm>
              <a:custGeom>
                <a:rect b="b" l="l" r="r" t="t"/>
                <a:pathLst>
                  <a:path extrusionOk="0" h="266" w="18414">
                    <a:moveTo>
                      <a:pt x="18414" y="1"/>
                    </a:moveTo>
                    <a:lnTo>
                      <a:pt x="1" y="89"/>
                    </a:lnTo>
                    <a:lnTo>
                      <a:pt x="1" y="265"/>
                    </a:lnTo>
                    <a:lnTo>
                      <a:pt x="18414" y="177"/>
                    </a:lnTo>
                    <a:lnTo>
                      <a:pt x="1841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7"/>
              <p:cNvSpPr/>
              <p:nvPr/>
            </p:nvSpPr>
            <p:spPr>
              <a:xfrm>
                <a:off x="6900625" y="3292363"/>
                <a:ext cx="460600" cy="11300"/>
              </a:xfrm>
              <a:custGeom>
                <a:rect b="b" l="l" r="r" t="t"/>
                <a:pathLst>
                  <a:path extrusionOk="0" h="452" w="18424">
                    <a:moveTo>
                      <a:pt x="18421" y="1"/>
                    </a:moveTo>
                    <a:lnTo>
                      <a:pt x="0" y="275"/>
                    </a:lnTo>
                    <a:lnTo>
                      <a:pt x="3" y="452"/>
                    </a:lnTo>
                    <a:lnTo>
                      <a:pt x="18424" y="173"/>
                    </a:lnTo>
                    <a:lnTo>
                      <a:pt x="184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7"/>
              <p:cNvSpPr/>
              <p:nvPr/>
            </p:nvSpPr>
            <p:spPr>
              <a:xfrm>
                <a:off x="6906550" y="3327188"/>
                <a:ext cx="453425" cy="11475"/>
              </a:xfrm>
              <a:custGeom>
                <a:rect b="b" l="l" r="r" t="t"/>
                <a:pathLst>
                  <a:path extrusionOk="0" h="459" w="18137">
                    <a:moveTo>
                      <a:pt x="18132" y="1"/>
                    </a:moveTo>
                    <a:lnTo>
                      <a:pt x="1" y="286"/>
                    </a:lnTo>
                    <a:lnTo>
                      <a:pt x="4" y="459"/>
                    </a:lnTo>
                    <a:lnTo>
                      <a:pt x="18137" y="174"/>
                    </a:lnTo>
                    <a:lnTo>
                      <a:pt x="1813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7"/>
              <p:cNvSpPr/>
              <p:nvPr/>
            </p:nvSpPr>
            <p:spPr>
              <a:xfrm>
                <a:off x="6905200" y="3363713"/>
                <a:ext cx="453425" cy="10950"/>
              </a:xfrm>
              <a:custGeom>
                <a:rect b="b" l="l" r="r" t="t"/>
                <a:pathLst>
                  <a:path extrusionOk="0" h="438" w="18137">
                    <a:moveTo>
                      <a:pt x="18133" y="1"/>
                    </a:moveTo>
                    <a:lnTo>
                      <a:pt x="0" y="265"/>
                    </a:lnTo>
                    <a:lnTo>
                      <a:pt x="3" y="438"/>
                    </a:lnTo>
                    <a:lnTo>
                      <a:pt x="18136" y="173"/>
                    </a:lnTo>
                    <a:lnTo>
                      <a:pt x="181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7"/>
              <p:cNvSpPr/>
              <p:nvPr/>
            </p:nvSpPr>
            <p:spPr>
              <a:xfrm>
                <a:off x="6903675" y="3405338"/>
                <a:ext cx="447225" cy="12050"/>
              </a:xfrm>
              <a:custGeom>
                <a:rect b="b" l="l" r="r" t="t"/>
                <a:pathLst>
                  <a:path extrusionOk="0" h="482" w="17889">
                    <a:moveTo>
                      <a:pt x="17889" y="0"/>
                    </a:moveTo>
                    <a:lnTo>
                      <a:pt x="0" y="306"/>
                    </a:lnTo>
                    <a:lnTo>
                      <a:pt x="3" y="481"/>
                    </a:lnTo>
                    <a:lnTo>
                      <a:pt x="17889" y="176"/>
                    </a:lnTo>
                    <a:lnTo>
                      <a:pt x="1788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7"/>
              <p:cNvSpPr/>
              <p:nvPr/>
            </p:nvSpPr>
            <p:spPr>
              <a:xfrm>
                <a:off x="6906200" y="3442038"/>
                <a:ext cx="453175" cy="7475"/>
              </a:xfrm>
              <a:custGeom>
                <a:rect b="b" l="l" r="r" t="t"/>
                <a:pathLst>
                  <a:path extrusionOk="0" h="299" w="18127">
                    <a:moveTo>
                      <a:pt x="18126" y="0"/>
                    </a:moveTo>
                    <a:lnTo>
                      <a:pt x="1" y="125"/>
                    </a:lnTo>
                    <a:lnTo>
                      <a:pt x="1" y="299"/>
                    </a:lnTo>
                    <a:lnTo>
                      <a:pt x="18126" y="177"/>
                    </a:lnTo>
                    <a:lnTo>
                      <a:pt x="1812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7"/>
              <p:cNvSpPr/>
              <p:nvPr/>
            </p:nvSpPr>
            <p:spPr>
              <a:xfrm>
                <a:off x="6906475" y="3466363"/>
                <a:ext cx="452900" cy="13400"/>
              </a:xfrm>
              <a:custGeom>
                <a:rect b="b" l="l" r="r" t="t"/>
                <a:pathLst>
                  <a:path extrusionOk="0" h="536" w="18116">
                    <a:moveTo>
                      <a:pt x="18112" y="0"/>
                    </a:moveTo>
                    <a:lnTo>
                      <a:pt x="0" y="363"/>
                    </a:lnTo>
                    <a:lnTo>
                      <a:pt x="4" y="535"/>
                    </a:lnTo>
                    <a:lnTo>
                      <a:pt x="18115" y="173"/>
                    </a:lnTo>
                    <a:lnTo>
                      <a:pt x="1811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7"/>
              <p:cNvSpPr/>
              <p:nvPr/>
            </p:nvSpPr>
            <p:spPr>
              <a:xfrm>
                <a:off x="6598250" y="3160413"/>
                <a:ext cx="210025" cy="351800"/>
              </a:xfrm>
              <a:custGeom>
                <a:rect b="b" l="l" r="r" t="t"/>
                <a:pathLst>
                  <a:path extrusionOk="0" h="14072" w="8401">
                    <a:moveTo>
                      <a:pt x="180" y="177"/>
                    </a:moveTo>
                    <a:lnTo>
                      <a:pt x="7957" y="194"/>
                    </a:lnTo>
                    <a:lnTo>
                      <a:pt x="8224" y="13895"/>
                    </a:lnTo>
                    <a:lnTo>
                      <a:pt x="577" y="13882"/>
                    </a:lnTo>
                    <a:lnTo>
                      <a:pt x="180" y="177"/>
                    </a:lnTo>
                    <a:close/>
                    <a:moveTo>
                      <a:pt x="1" y="1"/>
                    </a:moveTo>
                    <a:lnTo>
                      <a:pt x="408" y="14055"/>
                    </a:lnTo>
                    <a:lnTo>
                      <a:pt x="8401" y="14072"/>
                    </a:lnTo>
                    <a:lnTo>
                      <a:pt x="8126" y="102"/>
                    </a:lnTo>
                    <a:lnTo>
                      <a:pt x="8126" y="18"/>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7"/>
              <p:cNvSpPr/>
              <p:nvPr/>
            </p:nvSpPr>
            <p:spPr>
              <a:xfrm>
                <a:off x="6602575" y="3230413"/>
                <a:ext cx="198075" cy="7650"/>
              </a:xfrm>
              <a:custGeom>
                <a:rect b="b" l="l" r="r" t="t"/>
                <a:pathLst>
                  <a:path extrusionOk="0" h="306" w="7923">
                    <a:moveTo>
                      <a:pt x="7919" y="1"/>
                    </a:moveTo>
                    <a:lnTo>
                      <a:pt x="0" y="129"/>
                    </a:lnTo>
                    <a:lnTo>
                      <a:pt x="4" y="306"/>
                    </a:lnTo>
                    <a:lnTo>
                      <a:pt x="7923" y="177"/>
                    </a:lnTo>
                    <a:lnTo>
                      <a:pt x="79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7"/>
              <p:cNvSpPr/>
              <p:nvPr/>
            </p:nvSpPr>
            <p:spPr>
              <a:xfrm>
                <a:off x="6626400" y="3188013"/>
                <a:ext cx="15275" cy="37275"/>
              </a:xfrm>
              <a:custGeom>
                <a:rect b="b" l="l" r="r" t="t"/>
                <a:pathLst>
                  <a:path extrusionOk="0" h="1491" w="611">
                    <a:moveTo>
                      <a:pt x="358" y="1"/>
                    </a:moveTo>
                    <a:cubicBezTo>
                      <a:pt x="354" y="1"/>
                      <a:pt x="350" y="1"/>
                      <a:pt x="346" y="1"/>
                    </a:cubicBezTo>
                    <a:cubicBezTo>
                      <a:pt x="299" y="12"/>
                      <a:pt x="264" y="56"/>
                      <a:pt x="274" y="103"/>
                    </a:cubicBezTo>
                    <a:cubicBezTo>
                      <a:pt x="274" y="114"/>
                      <a:pt x="424" y="1026"/>
                      <a:pt x="44" y="1334"/>
                    </a:cubicBezTo>
                    <a:cubicBezTo>
                      <a:pt x="7" y="1364"/>
                      <a:pt x="0" y="1422"/>
                      <a:pt x="30" y="1459"/>
                    </a:cubicBezTo>
                    <a:cubicBezTo>
                      <a:pt x="47" y="1480"/>
                      <a:pt x="75" y="1490"/>
                      <a:pt x="98" y="1490"/>
                    </a:cubicBezTo>
                    <a:cubicBezTo>
                      <a:pt x="119" y="1490"/>
                      <a:pt x="136" y="1483"/>
                      <a:pt x="152" y="1470"/>
                    </a:cubicBezTo>
                    <a:cubicBezTo>
                      <a:pt x="610" y="1096"/>
                      <a:pt x="451" y="117"/>
                      <a:pt x="444" y="73"/>
                    </a:cubicBezTo>
                    <a:cubicBezTo>
                      <a:pt x="438" y="30"/>
                      <a:pt x="400" y="1"/>
                      <a:pt x="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7"/>
              <p:cNvSpPr/>
              <p:nvPr/>
            </p:nvSpPr>
            <p:spPr>
              <a:xfrm>
                <a:off x="6620625" y="3180013"/>
                <a:ext cx="42225" cy="25675"/>
              </a:xfrm>
              <a:custGeom>
                <a:rect b="b" l="l" r="r" t="t"/>
                <a:pathLst>
                  <a:path extrusionOk="0" h="1027" w="1689">
                    <a:moveTo>
                      <a:pt x="1146" y="0"/>
                    </a:moveTo>
                    <a:cubicBezTo>
                      <a:pt x="715" y="0"/>
                      <a:pt x="156" y="151"/>
                      <a:pt x="72" y="176"/>
                    </a:cubicBezTo>
                    <a:cubicBezTo>
                      <a:pt x="28" y="190"/>
                      <a:pt x="1" y="237"/>
                      <a:pt x="14" y="281"/>
                    </a:cubicBezTo>
                    <a:cubicBezTo>
                      <a:pt x="22" y="320"/>
                      <a:pt x="58" y="345"/>
                      <a:pt x="95" y="345"/>
                    </a:cubicBezTo>
                    <a:cubicBezTo>
                      <a:pt x="103" y="345"/>
                      <a:pt x="111" y="344"/>
                      <a:pt x="119" y="342"/>
                    </a:cubicBezTo>
                    <a:cubicBezTo>
                      <a:pt x="332" y="285"/>
                      <a:pt x="819" y="174"/>
                      <a:pt x="1160" y="174"/>
                    </a:cubicBezTo>
                    <a:cubicBezTo>
                      <a:pt x="1285" y="174"/>
                      <a:pt x="1390" y="189"/>
                      <a:pt x="1455" y="227"/>
                    </a:cubicBezTo>
                    <a:cubicBezTo>
                      <a:pt x="1489" y="247"/>
                      <a:pt x="1499" y="268"/>
                      <a:pt x="1502" y="281"/>
                    </a:cubicBezTo>
                    <a:cubicBezTo>
                      <a:pt x="1506" y="295"/>
                      <a:pt x="1506" y="318"/>
                      <a:pt x="1486" y="349"/>
                    </a:cubicBezTo>
                    <a:cubicBezTo>
                      <a:pt x="1333" y="586"/>
                      <a:pt x="509" y="793"/>
                      <a:pt x="204" y="854"/>
                    </a:cubicBezTo>
                    <a:cubicBezTo>
                      <a:pt x="156" y="861"/>
                      <a:pt x="126" y="908"/>
                      <a:pt x="136" y="956"/>
                    </a:cubicBezTo>
                    <a:cubicBezTo>
                      <a:pt x="143" y="997"/>
                      <a:pt x="180" y="1027"/>
                      <a:pt x="220" y="1027"/>
                    </a:cubicBezTo>
                    <a:cubicBezTo>
                      <a:pt x="228" y="1027"/>
                      <a:pt x="231" y="1024"/>
                      <a:pt x="238" y="1024"/>
                    </a:cubicBezTo>
                    <a:cubicBezTo>
                      <a:pt x="356" y="1000"/>
                      <a:pt x="1411" y="786"/>
                      <a:pt x="1631" y="443"/>
                    </a:cubicBezTo>
                    <a:cubicBezTo>
                      <a:pt x="1675" y="379"/>
                      <a:pt x="1689" y="308"/>
                      <a:pt x="1672" y="240"/>
                    </a:cubicBezTo>
                    <a:cubicBezTo>
                      <a:pt x="1655" y="173"/>
                      <a:pt x="1611" y="115"/>
                      <a:pt x="1542" y="77"/>
                    </a:cubicBezTo>
                    <a:cubicBezTo>
                      <a:pt x="1449" y="21"/>
                      <a:pt x="1306" y="0"/>
                      <a:pt x="11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7"/>
              <p:cNvSpPr/>
              <p:nvPr/>
            </p:nvSpPr>
            <p:spPr>
              <a:xfrm>
                <a:off x="6639250" y="3197288"/>
                <a:ext cx="35900" cy="25700"/>
              </a:xfrm>
              <a:custGeom>
                <a:rect b="b" l="l" r="r" t="t"/>
                <a:pathLst>
                  <a:path extrusionOk="0" h="1028" w="1436">
                    <a:moveTo>
                      <a:pt x="102" y="1"/>
                    </a:moveTo>
                    <a:cubicBezTo>
                      <a:pt x="94" y="1"/>
                      <a:pt x="87" y="2"/>
                      <a:pt x="79" y="4"/>
                    </a:cubicBezTo>
                    <a:cubicBezTo>
                      <a:pt x="32" y="14"/>
                      <a:pt x="1" y="58"/>
                      <a:pt x="12" y="106"/>
                    </a:cubicBezTo>
                    <a:cubicBezTo>
                      <a:pt x="120" y="597"/>
                      <a:pt x="343" y="916"/>
                      <a:pt x="645" y="1004"/>
                    </a:cubicBezTo>
                    <a:cubicBezTo>
                      <a:pt x="700" y="1021"/>
                      <a:pt x="757" y="1027"/>
                      <a:pt x="811" y="1027"/>
                    </a:cubicBezTo>
                    <a:cubicBezTo>
                      <a:pt x="1008" y="1027"/>
                      <a:pt x="1215" y="932"/>
                      <a:pt x="1401" y="743"/>
                    </a:cubicBezTo>
                    <a:cubicBezTo>
                      <a:pt x="1435" y="708"/>
                      <a:pt x="1435" y="655"/>
                      <a:pt x="1398" y="621"/>
                    </a:cubicBezTo>
                    <a:cubicBezTo>
                      <a:pt x="1381" y="603"/>
                      <a:pt x="1359" y="595"/>
                      <a:pt x="1337" y="595"/>
                    </a:cubicBezTo>
                    <a:cubicBezTo>
                      <a:pt x="1315" y="595"/>
                      <a:pt x="1293" y="603"/>
                      <a:pt x="1276" y="621"/>
                    </a:cubicBezTo>
                    <a:cubicBezTo>
                      <a:pt x="1122" y="774"/>
                      <a:pt x="963" y="854"/>
                      <a:pt x="812" y="854"/>
                    </a:cubicBezTo>
                    <a:cubicBezTo>
                      <a:pt x="773" y="854"/>
                      <a:pt x="734" y="849"/>
                      <a:pt x="696" y="838"/>
                    </a:cubicBezTo>
                    <a:cubicBezTo>
                      <a:pt x="462" y="769"/>
                      <a:pt x="276" y="489"/>
                      <a:pt x="184" y="68"/>
                    </a:cubicBezTo>
                    <a:cubicBezTo>
                      <a:pt x="176" y="29"/>
                      <a:pt x="141" y="1"/>
                      <a:pt x="1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7"/>
              <p:cNvSpPr/>
              <p:nvPr/>
            </p:nvSpPr>
            <p:spPr>
              <a:xfrm>
                <a:off x="6656825" y="3184813"/>
                <a:ext cx="39850" cy="39100"/>
              </a:xfrm>
              <a:custGeom>
                <a:rect b="b" l="l" r="r" t="t"/>
                <a:pathLst>
                  <a:path extrusionOk="0" h="1564" w="1594">
                    <a:moveTo>
                      <a:pt x="651" y="259"/>
                    </a:moveTo>
                    <a:cubicBezTo>
                      <a:pt x="534" y="705"/>
                      <a:pt x="369" y="1069"/>
                      <a:pt x="276" y="1069"/>
                    </a:cubicBezTo>
                    <a:cubicBezTo>
                      <a:pt x="274" y="1069"/>
                      <a:pt x="273" y="1069"/>
                      <a:pt x="271" y="1069"/>
                    </a:cubicBezTo>
                    <a:cubicBezTo>
                      <a:pt x="261" y="1069"/>
                      <a:pt x="244" y="1065"/>
                      <a:pt x="241" y="1011"/>
                    </a:cubicBezTo>
                    <a:cubicBezTo>
                      <a:pt x="224" y="767"/>
                      <a:pt x="501" y="299"/>
                      <a:pt x="596" y="265"/>
                    </a:cubicBezTo>
                    <a:cubicBezTo>
                      <a:pt x="602" y="266"/>
                      <a:pt x="607" y="267"/>
                      <a:pt x="612" y="267"/>
                    </a:cubicBezTo>
                    <a:cubicBezTo>
                      <a:pt x="626" y="267"/>
                      <a:pt x="638" y="264"/>
                      <a:pt x="651" y="259"/>
                    </a:cubicBezTo>
                    <a:close/>
                    <a:moveTo>
                      <a:pt x="781" y="0"/>
                    </a:moveTo>
                    <a:cubicBezTo>
                      <a:pt x="742" y="0"/>
                      <a:pt x="704" y="28"/>
                      <a:pt x="698" y="68"/>
                    </a:cubicBezTo>
                    <a:cubicBezTo>
                      <a:pt x="692" y="89"/>
                      <a:pt x="688" y="113"/>
                      <a:pt x="681" y="133"/>
                    </a:cubicBezTo>
                    <a:cubicBezTo>
                      <a:pt x="671" y="116"/>
                      <a:pt x="654" y="103"/>
                      <a:pt x="631" y="96"/>
                    </a:cubicBezTo>
                    <a:cubicBezTo>
                      <a:pt x="619" y="93"/>
                      <a:pt x="608" y="92"/>
                      <a:pt x="596" y="92"/>
                    </a:cubicBezTo>
                    <a:cubicBezTo>
                      <a:pt x="534" y="92"/>
                      <a:pt x="468" y="131"/>
                      <a:pt x="400" y="208"/>
                    </a:cubicBezTo>
                    <a:cubicBezTo>
                      <a:pt x="216" y="414"/>
                      <a:pt x="0" y="893"/>
                      <a:pt x="85" y="1113"/>
                    </a:cubicBezTo>
                    <a:cubicBezTo>
                      <a:pt x="115" y="1187"/>
                      <a:pt x="173" y="1235"/>
                      <a:pt x="251" y="1242"/>
                    </a:cubicBezTo>
                    <a:cubicBezTo>
                      <a:pt x="259" y="1243"/>
                      <a:pt x="267" y="1243"/>
                      <a:pt x="274" y="1243"/>
                    </a:cubicBezTo>
                    <a:cubicBezTo>
                      <a:pt x="449" y="1243"/>
                      <a:pt x="587" y="996"/>
                      <a:pt x="692" y="716"/>
                    </a:cubicBezTo>
                    <a:cubicBezTo>
                      <a:pt x="715" y="1102"/>
                      <a:pt x="790" y="1503"/>
                      <a:pt x="1010" y="1553"/>
                    </a:cubicBezTo>
                    <a:cubicBezTo>
                      <a:pt x="1030" y="1560"/>
                      <a:pt x="1050" y="1564"/>
                      <a:pt x="1071" y="1564"/>
                    </a:cubicBezTo>
                    <a:cubicBezTo>
                      <a:pt x="1383" y="1564"/>
                      <a:pt x="1559" y="988"/>
                      <a:pt x="1579" y="916"/>
                    </a:cubicBezTo>
                    <a:cubicBezTo>
                      <a:pt x="1593" y="869"/>
                      <a:pt x="1566" y="821"/>
                      <a:pt x="1518" y="808"/>
                    </a:cubicBezTo>
                    <a:cubicBezTo>
                      <a:pt x="1510" y="805"/>
                      <a:pt x="1502" y="804"/>
                      <a:pt x="1494" y="804"/>
                    </a:cubicBezTo>
                    <a:cubicBezTo>
                      <a:pt x="1457" y="804"/>
                      <a:pt x="1421" y="829"/>
                      <a:pt x="1410" y="869"/>
                    </a:cubicBezTo>
                    <a:cubicBezTo>
                      <a:pt x="1362" y="1037"/>
                      <a:pt x="1214" y="1386"/>
                      <a:pt x="1070" y="1386"/>
                    </a:cubicBezTo>
                    <a:cubicBezTo>
                      <a:pt x="1063" y="1386"/>
                      <a:pt x="1057" y="1385"/>
                      <a:pt x="1050" y="1384"/>
                    </a:cubicBezTo>
                    <a:cubicBezTo>
                      <a:pt x="898" y="1350"/>
                      <a:pt x="834" y="689"/>
                      <a:pt x="867" y="93"/>
                    </a:cubicBezTo>
                    <a:cubicBezTo>
                      <a:pt x="871" y="45"/>
                      <a:pt x="840" y="7"/>
                      <a:pt x="793" y="1"/>
                    </a:cubicBezTo>
                    <a:cubicBezTo>
                      <a:pt x="789" y="0"/>
                      <a:pt x="785" y="0"/>
                      <a:pt x="7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7"/>
              <p:cNvSpPr/>
              <p:nvPr/>
            </p:nvSpPr>
            <p:spPr>
              <a:xfrm>
                <a:off x="6689875" y="3174013"/>
                <a:ext cx="58300" cy="48375"/>
              </a:xfrm>
              <a:custGeom>
                <a:rect b="b" l="l" r="r" t="t"/>
                <a:pathLst>
                  <a:path extrusionOk="0" h="1935" w="2332">
                    <a:moveTo>
                      <a:pt x="780" y="223"/>
                    </a:moveTo>
                    <a:lnTo>
                      <a:pt x="780" y="223"/>
                    </a:lnTo>
                    <a:cubicBezTo>
                      <a:pt x="793" y="345"/>
                      <a:pt x="770" y="602"/>
                      <a:pt x="705" y="884"/>
                    </a:cubicBezTo>
                    <a:cubicBezTo>
                      <a:pt x="701" y="586"/>
                      <a:pt x="736" y="328"/>
                      <a:pt x="780" y="223"/>
                    </a:cubicBezTo>
                    <a:close/>
                    <a:moveTo>
                      <a:pt x="532" y="843"/>
                    </a:moveTo>
                    <a:lnTo>
                      <a:pt x="532" y="952"/>
                    </a:lnTo>
                    <a:cubicBezTo>
                      <a:pt x="535" y="1046"/>
                      <a:pt x="546" y="1192"/>
                      <a:pt x="570" y="1342"/>
                    </a:cubicBezTo>
                    <a:cubicBezTo>
                      <a:pt x="556" y="1375"/>
                      <a:pt x="542" y="1406"/>
                      <a:pt x="526" y="1440"/>
                    </a:cubicBezTo>
                    <a:cubicBezTo>
                      <a:pt x="404" y="1714"/>
                      <a:pt x="308" y="1748"/>
                      <a:pt x="282" y="1752"/>
                    </a:cubicBezTo>
                    <a:cubicBezTo>
                      <a:pt x="227" y="1717"/>
                      <a:pt x="217" y="1386"/>
                      <a:pt x="329" y="1084"/>
                    </a:cubicBezTo>
                    <a:cubicBezTo>
                      <a:pt x="387" y="938"/>
                      <a:pt x="461" y="843"/>
                      <a:pt x="518" y="843"/>
                    </a:cubicBezTo>
                    <a:close/>
                    <a:moveTo>
                      <a:pt x="800" y="1"/>
                    </a:moveTo>
                    <a:cubicBezTo>
                      <a:pt x="782" y="1"/>
                      <a:pt x="763" y="5"/>
                      <a:pt x="745" y="12"/>
                    </a:cubicBezTo>
                    <a:cubicBezTo>
                      <a:pt x="590" y="77"/>
                      <a:pt x="546" y="406"/>
                      <a:pt x="532" y="670"/>
                    </a:cubicBezTo>
                    <a:cubicBezTo>
                      <a:pt x="526" y="670"/>
                      <a:pt x="519" y="669"/>
                      <a:pt x="512" y="669"/>
                    </a:cubicBezTo>
                    <a:cubicBezTo>
                      <a:pt x="439" y="669"/>
                      <a:pt x="344" y="708"/>
                      <a:pt x="251" y="850"/>
                    </a:cubicBezTo>
                    <a:cubicBezTo>
                      <a:pt x="88" y="1107"/>
                      <a:pt x="0" y="1643"/>
                      <a:pt x="132" y="1843"/>
                    </a:cubicBezTo>
                    <a:cubicBezTo>
                      <a:pt x="167" y="1896"/>
                      <a:pt x="221" y="1926"/>
                      <a:pt x="281" y="1926"/>
                    </a:cubicBezTo>
                    <a:cubicBezTo>
                      <a:pt x="290" y="1926"/>
                      <a:pt x="299" y="1926"/>
                      <a:pt x="308" y="1924"/>
                    </a:cubicBezTo>
                    <a:cubicBezTo>
                      <a:pt x="437" y="1904"/>
                      <a:pt x="546" y="1782"/>
                      <a:pt x="631" y="1619"/>
                    </a:cubicBezTo>
                    <a:cubicBezTo>
                      <a:pt x="681" y="1769"/>
                      <a:pt x="753" y="1888"/>
                      <a:pt x="858" y="1921"/>
                    </a:cubicBezTo>
                    <a:cubicBezTo>
                      <a:pt x="881" y="1931"/>
                      <a:pt x="905" y="1935"/>
                      <a:pt x="928" y="1935"/>
                    </a:cubicBezTo>
                    <a:cubicBezTo>
                      <a:pt x="969" y="1935"/>
                      <a:pt x="1010" y="1924"/>
                      <a:pt x="1050" y="1901"/>
                    </a:cubicBezTo>
                    <a:cubicBezTo>
                      <a:pt x="1203" y="1816"/>
                      <a:pt x="1332" y="1555"/>
                      <a:pt x="1424" y="1307"/>
                    </a:cubicBezTo>
                    <a:cubicBezTo>
                      <a:pt x="1457" y="1517"/>
                      <a:pt x="1535" y="1721"/>
                      <a:pt x="1705" y="1775"/>
                    </a:cubicBezTo>
                    <a:cubicBezTo>
                      <a:pt x="1743" y="1787"/>
                      <a:pt x="1779" y="1793"/>
                      <a:pt x="1813" y="1793"/>
                    </a:cubicBezTo>
                    <a:cubicBezTo>
                      <a:pt x="2121" y="1793"/>
                      <a:pt x="2306" y="1363"/>
                      <a:pt x="2311" y="1342"/>
                    </a:cubicBezTo>
                    <a:cubicBezTo>
                      <a:pt x="2332" y="1298"/>
                      <a:pt x="2311" y="1246"/>
                      <a:pt x="2267" y="1229"/>
                    </a:cubicBezTo>
                    <a:cubicBezTo>
                      <a:pt x="2256" y="1224"/>
                      <a:pt x="2244" y="1221"/>
                      <a:pt x="2232" y="1221"/>
                    </a:cubicBezTo>
                    <a:cubicBezTo>
                      <a:pt x="2199" y="1221"/>
                      <a:pt x="2168" y="1241"/>
                      <a:pt x="2153" y="1273"/>
                    </a:cubicBezTo>
                    <a:cubicBezTo>
                      <a:pt x="2153" y="1280"/>
                      <a:pt x="2003" y="1617"/>
                      <a:pt x="1809" y="1617"/>
                    </a:cubicBezTo>
                    <a:cubicBezTo>
                      <a:pt x="1793" y="1617"/>
                      <a:pt x="1776" y="1615"/>
                      <a:pt x="1759" y="1609"/>
                    </a:cubicBezTo>
                    <a:cubicBezTo>
                      <a:pt x="1590" y="1555"/>
                      <a:pt x="1556" y="1084"/>
                      <a:pt x="1587" y="769"/>
                    </a:cubicBezTo>
                    <a:cubicBezTo>
                      <a:pt x="1590" y="721"/>
                      <a:pt x="1559" y="680"/>
                      <a:pt x="1512" y="674"/>
                    </a:cubicBezTo>
                    <a:cubicBezTo>
                      <a:pt x="1507" y="673"/>
                      <a:pt x="1503" y="673"/>
                      <a:pt x="1499" y="673"/>
                    </a:cubicBezTo>
                    <a:cubicBezTo>
                      <a:pt x="1459" y="673"/>
                      <a:pt x="1423" y="698"/>
                      <a:pt x="1413" y="738"/>
                    </a:cubicBezTo>
                    <a:cubicBezTo>
                      <a:pt x="1335" y="1077"/>
                      <a:pt x="1142" y="1650"/>
                      <a:pt x="966" y="1748"/>
                    </a:cubicBezTo>
                    <a:cubicBezTo>
                      <a:pt x="948" y="1757"/>
                      <a:pt x="936" y="1760"/>
                      <a:pt x="926" y="1760"/>
                    </a:cubicBezTo>
                    <a:cubicBezTo>
                      <a:pt x="921" y="1760"/>
                      <a:pt x="916" y="1759"/>
                      <a:pt x="912" y="1758"/>
                    </a:cubicBezTo>
                    <a:cubicBezTo>
                      <a:pt x="875" y="1745"/>
                      <a:pt x="797" y="1643"/>
                      <a:pt x="749" y="1359"/>
                    </a:cubicBezTo>
                    <a:cubicBezTo>
                      <a:pt x="773" y="1290"/>
                      <a:pt x="793" y="1226"/>
                      <a:pt x="810" y="1165"/>
                    </a:cubicBezTo>
                    <a:cubicBezTo>
                      <a:pt x="884" y="918"/>
                      <a:pt x="1050" y="186"/>
                      <a:pt x="884" y="33"/>
                    </a:cubicBezTo>
                    <a:cubicBezTo>
                      <a:pt x="861" y="12"/>
                      <a:pt x="831" y="1"/>
                      <a:pt x="80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7"/>
              <p:cNvSpPr/>
              <p:nvPr/>
            </p:nvSpPr>
            <p:spPr>
              <a:xfrm>
                <a:off x="6742900" y="3180238"/>
                <a:ext cx="40050" cy="40375"/>
              </a:xfrm>
              <a:custGeom>
                <a:rect b="b" l="l" r="r" t="t"/>
                <a:pathLst>
                  <a:path extrusionOk="0" h="1615" w="1602">
                    <a:moveTo>
                      <a:pt x="564" y="231"/>
                    </a:moveTo>
                    <a:cubicBezTo>
                      <a:pt x="574" y="286"/>
                      <a:pt x="574" y="360"/>
                      <a:pt x="574" y="452"/>
                    </a:cubicBezTo>
                    <a:cubicBezTo>
                      <a:pt x="550" y="357"/>
                      <a:pt x="553" y="282"/>
                      <a:pt x="564" y="231"/>
                    </a:cubicBezTo>
                    <a:close/>
                    <a:moveTo>
                      <a:pt x="391" y="414"/>
                    </a:moveTo>
                    <a:cubicBezTo>
                      <a:pt x="408" y="533"/>
                      <a:pt x="452" y="672"/>
                      <a:pt x="540" y="808"/>
                    </a:cubicBezTo>
                    <a:cubicBezTo>
                      <a:pt x="509" y="1018"/>
                      <a:pt x="455" y="1235"/>
                      <a:pt x="378" y="1364"/>
                    </a:cubicBezTo>
                    <a:cubicBezTo>
                      <a:pt x="348" y="1415"/>
                      <a:pt x="320" y="1439"/>
                      <a:pt x="303" y="1439"/>
                    </a:cubicBezTo>
                    <a:cubicBezTo>
                      <a:pt x="302" y="1439"/>
                      <a:pt x="300" y="1439"/>
                      <a:pt x="299" y="1438"/>
                    </a:cubicBezTo>
                    <a:cubicBezTo>
                      <a:pt x="248" y="1431"/>
                      <a:pt x="211" y="1343"/>
                      <a:pt x="201" y="1215"/>
                    </a:cubicBezTo>
                    <a:cubicBezTo>
                      <a:pt x="181" y="927"/>
                      <a:pt x="282" y="556"/>
                      <a:pt x="391" y="414"/>
                    </a:cubicBezTo>
                    <a:close/>
                    <a:moveTo>
                      <a:pt x="576" y="0"/>
                    </a:moveTo>
                    <a:cubicBezTo>
                      <a:pt x="572" y="0"/>
                      <a:pt x="567" y="0"/>
                      <a:pt x="564" y="1"/>
                    </a:cubicBezTo>
                    <a:cubicBezTo>
                      <a:pt x="479" y="7"/>
                      <a:pt x="418" y="82"/>
                      <a:pt x="394" y="198"/>
                    </a:cubicBezTo>
                    <a:cubicBezTo>
                      <a:pt x="140" y="292"/>
                      <a:pt x="1" y="875"/>
                      <a:pt x="28" y="1228"/>
                    </a:cubicBezTo>
                    <a:cubicBezTo>
                      <a:pt x="52" y="1533"/>
                      <a:pt x="190" y="1598"/>
                      <a:pt x="272" y="1611"/>
                    </a:cubicBezTo>
                    <a:cubicBezTo>
                      <a:pt x="282" y="1614"/>
                      <a:pt x="292" y="1614"/>
                      <a:pt x="303" y="1614"/>
                    </a:cubicBezTo>
                    <a:cubicBezTo>
                      <a:pt x="360" y="1614"/>
                      <a:pt x="439" y="1587"/>
                      <a:pt x="509" y="1482"/>
                    </a:cubicBezTo>
                    <a:cubicBezTo>
                      <a:pt x="587" y="1370"/>
                      <a:pt x="648" y="1184"/>
                      <a:pt x="689" y="980"/>
                    </a:cubicBezTo>
                    <a:cubicBezTo>
                      <a:pt x="862" y="1143"/>
                      <a:pt x="1120" y="1279"/>
                      <a:pt x="1503" y="1316"/>
                    </a:cubicBezTo>
                    <a:cubicBezTo>
                      <a:pt x="1505" y="1317"/>
                      <a:pt x="1507" y="1317"/>
                      <a:pt x="1509" y="1317"/>
                    </a:cubicBezTo>
                    <a:cubicBezTo>
                      <a:pt x="1553" y="1317"/>
                      <a:pt x="1591" y="1283"/>
                      <a:pt x="1598" y="1238"/>
                    </a:cubicBezTo>
                    <a:cubicBezTo>
                      <a:pt x="1601" y="1187"/>
                      <a:pt x="1567" y="1146"/>
                      <a:pt x="1520" y="1140"/>
                    </a:cubicBezTo>
                    <a:cubicBezTo>
                      <a:pt x="1089" y="1099"/>
                      <a:pt x="855" y="927"/>
                      <a:pt x="723" y="760"/>
                    </a:cubicBezTo>
                    <a:cubicBezTo>
                      <a:pt x="760" y="465"/>
                      <a:pt x="753" y="181"/>
                      <a:pt x="692" y="76"/>
                    </a:cubicBezTo>
                    <a:cubicBezTo>
                      <a:pt x="658" y="12"/>
                      <a:pt x="606" y="0"/>
                      <a:pt x="57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7"/>
              <p:cNvSpPr/>
              <p:nvPr/>
            </p:nvSpPr>
            <p:spPr>
              <a:xfrm>
                <a:off x="6725775" y="3184663"/>
                <a:ext cx="4950" cy="4925"/>
              </a:xfrm>
              <a:custGeom>
                <a:rect b="b" l="l" r="r" t="t"/>
                <a:pathLst>
                  <a:path extrusionOk="0" h="197" w="198">
                    <a:moveTo>
                      <a:pt x="99" y="0"/>
                    </a:moveTo>
                    <a:cubicBezTo>
                      <a:pt x="46" y="0"/>
                      <a:pt x="1" y="44"/>
                      <a:pt x="1" y="99"/>
                    </a:cubicBezTo>
                    <a:cubicBezTo>
                      <a:pt x="1" y="153"/>
                      <a:pt x="46" y="193"/>
                      <a:pt x="99" y="196"/>
                    </a:cubicBezTo>
                    <a:cubicBezTo>
                      <a:pt x="154" y="196"/>
                      <a:pt x="198" y="153"/>
                      <a:pt x="198" y="99"/>
                    </a:cubicBezTo>
                    <a:cubicBezTo>
                      <a:pt x="198" y="44"/>
                      <a:pt x="154" y="0"/>
                      <a:pt x="9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7"/>
              <p:cNvSpPr/>
              <p:nvPr/>
            </p:nvSpPr>
            <p:spPr>
              <a:xfrm>
                <a:off x="6657325" y="3265563"/>
                <a:ext cx="92225" cy="90325"/>
              </a:xfrm>
              <a:custGeom>
                <a:rect b="b" l="l" r="r" t="t"/>
                <a:pathLst>
                  <a:path extrusionOk="0" h="3613" w="3689">
                    <a:moveTo>
                      <a:pt x="1841" y="0"/>
                    </a:moveTo>
                    <a:cubicBezTo>
                      <a:pt x="877" y="0"/>
                      <a:pt x="78" y="765"/>
                      <a:pt x="41" y="1737"/>
                    </a:cubicBezTo>
                    <a:cubicBezTo>
                      <a:pt x="0" y="2733"/>
                      <a:pt x="777" y="3575"/>
                      <a:pt x="1776" y="3611"/>
                    </a:cubicBezTo>
                    <a:cubicBezTo>
                      <a:pt x="1801" y="3612"/>
                      <a:pt x="1826" y="3613"/>
                      <a:pt x="1851" y="3613"/>
                    </a:cubicBezTo>
                    <a:cubicBezTo>
                      <a:pt x="2815" y="3613"/>
                      <a:pt x="3614" y="2851"/>
                      <a:pt x="3651" y="1876"/>
                    </a:cubicBezTo>
                    <a:cubicBezTo>
                      <a:pt x="3688" y="879"/>
                      <a:pt x="2912" y="39"/>
                      <a:pt x="1916" y="2"/>
                    </a:cubicBezTo>
                    <a:cubicBezTo>
                      <a:pt x="1891" y="1"/>
                      <a:pt x="1866" y="0"/>
                      <a:pt x="18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7"/>
              <p:cNvSpPr/>
              <p:nvPr/>
            </p:nvSpPr>
            <p:spPr>
              <a:xfrm>
                <a:off x="6661725" y="3269363"/>
                <a:ext cx="83500" cy="82700"/>
              </a:xfrm>
              <a:custGeom>
                <a:rect b="b" l="l" r="r" t="t"/>
                <a:pathLst>
                  <a:path extrusionOk="0" h="3308" w="3340">
                    <a:moveTo>
                      <a:pt x="1729" y="90"/>
                    </a:moveTo>
                    <a:cubicBezTo>
                      <a:pt x="2150" y="107"/>
                      <a:pt x="2536" y="283"/>
                      <a:pt x="2817" y="591"/>
                    </a:cubicBezTo>
                    <a:cubicBezTo>
                      <a:pt x="3102" y="901"/>
                      <a:pt x="3251" y="1297"/>
                      <a:pt x="3234" y="1717"/>
                    </a:cubicBezTo>
                    <a:cubicBezTo>
                      <a:pt x="3218" y="2134"/>
                      <a:pt x="3041" y="2520"/>
                      <a:pt x="2733" y="2805"/>
                    </a:cubicBezTo>
                    <a:cubicBezTo>
                      <a:pt x="2440" y="3073"/>
                      <a:pt x="2067" y="3220"/>
                      <a:pt x="1669" y="3220"/>
                    </a:cubicBezTo>
                    <a:cubicBezTo>
                      <a:pt x="1649" y="3220"/>
                      <a:pt x="1628" y="3220"/>
                      <a:pt x="1607" y="3219"/>
                    </a:cubicBezTo>
                    <a:cubicBezTo>
                      <a:pt x="1190" y="3202"/>
                      <a:pt x="804" y="3026"/>
                      <a:pt x="519" y="2717"/>
                    </a:cubicBezTo>
                    <a:cubicBezTo>
                      <a:pt x="234" y="2412"/>
                      <a:pt x="89" y="2012"/>
                      <a:pt x="106" y="1595"/>
                    </a:cubicBezTo>
                    <a:cubicBezTo>
                      <a:pt x="122" y="1175"/>
                      <a:pt x="299" y="788"/>
                      <a:pt x="607" y="507"/>
                    </a:cubicBezTo>
                    <a:cubicBezTo>
                      <a:pt x="899" y="236"/>
                      <a:pt x="1272" y="90"/>
                      <a:pt x="1668" y="90"/>
                    </a:cubicBezTo>
                    <a:close/>
                    <a:moveTo>
                      <a:pt x="1672" y="1"/>
                    </a:moveTo>
                    <a:cubicBezTo>
                      <a:pt x="790" y="1"/>
                      <a:pt x="51" y="701"/>
                      <a:pt x="17" y="1592"/>
                    </a:cubicBezTo>
                    <a:cubicBezTo>
                      <a:pt x="0" y="2032"/>
                      <a:pt x="156" y="2453"/>
                      <a:pt x="455" y="2778"/>
                    </a:cubicBezTo>
                    <a:cubicBezTo>
                      <a:pt x="757" y="3101"/>
                      <a:pt x="1164" y="3290"/>
                      <a:pt x="1604" y="3307"/>
                    </a:cubicBezTo>
                    <a:lnTo>
                      <a:pt x="1672" y="3307"/>
                    </a:lnTo>
                    <a:cubicBezTo>
                      <a:pt x="2089" y="3307"/>
                      <a:pt x="2486" y="3154"/>
                      <a:pt x="2791" y="2869"/>
                    </a:cubicBezTo>
                    <a:cubicBezTo>
                      <a:pt x="3116" y="2568"/>
                      <a:pt x="3306" y="2162"/>
                      <a:pt x="3323" y="1721"/>
                    </a:cubicBezTo>
                    <a:cubicBezTo>
                      <a:pt x="3340" y="1277"/>
                      <a:pt x="3184" y="856"/>
                      <a:pt x="2882" y="530"/>
                    </a:cubicBezTo>
                    <a:cubicBezTo>
                      <a:pt x="2583" y="209"/>
                      <a:pt x="2173" y="19"/>
                      <a:pt x="1733" y="2"/>
                    </a:cubicBezTo>
                    <a:cubicBezTo>
                      <a:pt x="1713" y="1"/>
                      <a:pt x="1692" y="1"/>
                      <a:pt x="1672" y="1"/>
                    </a:cubicBezTo>
                    <a:close/>
                  </a:path>
                </a:pathLst>
              </a:custGeom>
              <a:solidFill>
                <a:srgbClr val="F8F0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7"/>
              <p:cNvSpPr/>
              <p:nvPr/>
            </p:nvSpPr>
            <p:spPr>
              <a:xfrm>
                <a:off x="6703400" y="3303213"/>
                <a:ext cx="22000" cy="13250"/>
              </a:xfrm>
              <a:custGeom>
                <a:rect b="b" l="l" r="r" t="t"/>
                <a:pathLst>
                  <a:path extrusionOk="0" h="530" w="880">
                    <a:moveTo>
                      <a:pt x="822" y="1"/>
                    </a:moveTo>
                    <a:lnTo>
                      <a:pt x="1" y="302"/>
                    </a:lnTo>
                    <a:lnTo>
                      <a:pt x="845" y="529"/>
                    </a:lnTo>
                    <a:cubicBezTo>
                      <a:pt x="862" y="468"/>
                      <a:pt x="872" y="404"/>
                      <a:pt x="876" y="336"/>
                    </a:cubicBezTo>
                    <a:cubicBezTo>
                      <a:pt x="880" y="218"/>
                      <a:pt x="862" y="106"/>
                      <a:pt x="822" y="1"/>
                    </a:cubicBezTo>
                    <a:close/>
                  </a:path>
                </a:pathLst>
              </a:custGeom>
              <a:solidFill>
                <a:srgbClr val="F8F0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7"/>
              <p:cNvSpPr/>
              <p:nvPr/>
            </p:nvSpPr>
            <p:spPr>
              <a:xfrm>
                <a:off x="6681150" y="3288888"/>
                <a:ext cx="43400" cy="43700"/>
              </a:xfrm>
              <a:custGeom>
                <a:rect b="b" l="l" r="r" t="t"/>
                <a:pathLst>
                  <a:path extrusionOk="0" h="1748" w="1736">
                    <a:moveTo>
                      <a:pt x="888" y="0"/>
                    </a:moveTo>
                    <a:cubicBezTo>
                      <a:pt x="423" y="0"/>
                      <a:pt x="36" y="369"/>
                      <a:pt x="16" y="841"/>
                    </a:cubicBezTo>
                    <a:cubicBezTo>
                      <a:pt x="0" y="1323"/>
                      <a:pt x="376" y="1730"/>
                      <a:pt x="858" y="1747"/>
                    </a:cubicBezTo>
                    <a:cubicBezTo>
                      <a:pt x="869" y="1747"/>
                      <a:pt x="881" y="1747"/>
                      <a:pt x="893" y="1747"/>
                    </a:cubicBezTo>
                    <a:cubicBezTo>
                      <a:pt x="1294" y="1747"/>
                      <a:pt x="1633" y="1478"/>
                      <a:pt x="1735" y="1102"/>
                    </a:cubicBezTo>
                    <a:lnTo>
                      <a:pt x="891" y="875"/>
                    </a:lnTo>
                    <a:lnTo>
                      <a:pt x="1712" y="574"/>
                    </a:lnTo>
                    <a:cubicBezTo>
                      <a:pt x="1596" y="251"/>
                      <a:pt x="1291" y="14"/>
                      <a:pt x="925" y="1"/>
                    </a:cubicBezTo>
                    <a:cubicBezTo>
                      <a:pt x="913" y="0"/>
                      <a:pt x="900" y="0"/>
                      <a:pt x="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7"/>
              <p:cNvSpPr/>
              <p:nvPr/>
            </p:nvSpPr>
            <p:spPr>
              <a:xfrm>
                <a:off x="6657250" y="3380963"/>
                <a:ext cx="92450" cy="90375"/>
              </a:xfrm>
              <a:custGeom>
                <a:rect b="b" l="l" r="r" t="t"/>
                <a:pathLst>
                  <a:path extrusionOk="0" h="3615" w="3698">
                    <a:moveTo>
                      <a:pt x="1851" y="1"/>
                    </a:moveTo>
                    <a:cubicBezTo>
                      <a:pt x="1824" y="1"/>
                      <a:pt x="1797" y="1"/>
                      <a:pt x="1770" y="2"/>
                    </a:cubicBezTo>
                    <a:cubicBezTo>
                      <a:pt x="773" y="46"/>
                      <a:pt x="0" y="891"/>
                      <a:pt x="44" y="1887"/>
                    </a:cubicBezTo>
                    <a:cubicBezTo>
                      <a:pt x="87" y="2857"/>
                      <a:pt x="886" y="3614"/>
                      <a:pt x="1846" y="3614"/>
                    </a:cubicBezTo>
                    <a:cubicBezTo>
                      <a:pt x="1873" y="3614"/>
                      <a:pt x="1901" y="3613"/>
                      <a:pt x="1928" y="3612"/>
                    </a:cubicBezTo>
                    <a:cubicBezTo>
                      <a:pt x="2925" y="3568"/>
                      <a:pt x="3698" y="2725"/>
                      <a:pt x="3654" y="1728"/>
                    </a:cubicBezTo>
                    <a:cubicBezTo>
                      <a:pt x="3611" y="758"/>
                      <a:pt x="2812" y="1"/>
                      <a:pt x="18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7"/>
              <p:cNvSpPr/>
              <p:nvPr/>
            </p:nvSpPr>
            <p:spPr>
              <a:xfrm>
                <a:off x="6661125" y="3384788"/>
                <a:ext cx="84100" cy="82700"/>
              </a:xfrm>
              <a:custGeom>
                <a:rect b="b" l="l" r="r" t="t"/>
                <a:pathLst>
                  <a:path extrusionOk="0" h="3308" w="3364">
                    <a:moveTo>
                      <a:pt x="1696" y="90"/>
                    </a:moveTo>
                    <a:cubicBezTo>
                      <a:pt x="2086" y="90"/>
                      <a:pt x="2458" y="233"/>
                      <a:pt x="2750" y="500"/>
                    </a:cubicBezTo>
                    <a:cubicBezTo>
                      <a:pt x="3059" y="782"/>
                      <a:pt x="3238" y="1168"/>
                      <a:pt x="3258" y="1585"/>
                    </a:cubicBezTo>
                    <a:cubicBezTo>
                      <a:pt x="3275" y="2002"/>
                      <a:pt x="3129" y="2402"/>
                      <a:pt x="2848" y="2711"/>
                    </a:cubicBezTo>
                    <a:cubicBezTo>
                      <a:pt x="2567" y="3019"/>
                      <a:pt x="2180" y="3202"/>
                      <a:pt x="1764" y="3219"/>
                    </a:cubicBezTo>
                    <a:cubicBezTo>
                      <a:pt x="1738" y="3220"/>
                      <a:pt x="1712" y="3221"/>
                      <a:pt x="1687" y="3221"/>
                    </a:cubicBezTo>
                    <a:cubicBezTo>
                      <a:pt x="1297" y="3221"/>
                      <a:pt x="925" y="3076"/>
                      <a:pt x="634" y="2808"/>
                    </a:cubicBezTo>
                    <a:cubicBezTo>
                      <a:pt x="326" y="2528"/>
                      <a:pt x="146" y="2141"/>
                      <a:pt x="130" y="1724"/>
                    </a:cubicBezTo>
                    <a:cubicBezTo>
                      <a:pt x="92" y="860"/>
                      <a:pt x="760" y="128"/>
                      <a:pt x="1624" y="90"/>
                    </a:cubicBezTo>
                    <a:close/>
                    <a:moveTo>
                      <a:pt x="1685" y="0"/>
                    </a:moveTo>
                    <a:cubicBezTo>
                      <a:pt x="1664" y="0"/>
                      <a:pt x="1643" y="1"/>
                      <a:pt x="1621" y="2"/>
                    </a:cubicBezTo>
                    <a:cubicBezTo>
                      <a:pt x="709" y="42"/>
                      <a:pt x="1" y="815"/>
                      <a:pt x="41" y="1727"/>
                    </a:cubicBezTo>
                    <a:cubicBezTo>
                      <a:pt x="62" y="2168"/>
                      <a:pt x="252" y="2575"/>
                      <a:pt x="577" y="2873"/>
                    </a:cubicBezTo>
                    <a:cubicBezTo>
                      <a:pt x="886" y="3154"/>
                      <a:pt x="1279" y="3307"/>
                      <a:pt x="1692" y="3307"/>
                    </a:cubicBezTo>
                    <a:lnTo>
                      <a:pt x="1767" y="3307"/>
                    </a:lnTo>
                    <a:cubicBezTo>
                      <a:pt x="2208" y="3287"/>
                      <a:pt x="2615" y="3097"/>
                      <a:pt x="2912" y="2772"/>
                    </a:cubicBezTo>
                    <a:cubicBezTo>
                      <a:pt x="3211" y="2446"/>
                      <a:pt x="3364" y="2022"/>
                      <a:pt x="3343" y="1582"/>
                    </a:cubicBezTo>
                    <a:cubicBezTo>
                      <a:pt x="3326" y="1141"/>
                      <a:pt x="3136" y="734"/>
                      <a:pt x="2811" y="436"/>
                    </a:cubicBezTo>
                    <a:cubicBezTo>
                      <a:pt x="2498" y="152"/>
                      <a:pt x="2103" y="0"/>
                      <a:pt x="1685" y="0"/>
                    </a:cubicBezTo>
                    <a:close/>
                  </a:path>
                </a:pathLst>
              </a:custGeom>
              <a:solidFill>
                <a:srgbClr val="F8F0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7"/>
              <p:cNvSpPr/>
              <p:nvPr/>
            </p:nvSpPr>
            <p:spPr>
              <a:xfrm>
                <a:off x="6681550" y="3422188"/>
                <a:ext cx="21875" cy="13175"/>
              </a:xfrm>
              <a:custGeom>
                <a:rect b="b" l="l" r="r" t="t"/>
                <a:pathLst>
                  <a:path extrusionOk="0" h="527" w="875">
                    <a:moveTo>
                      <a:pt x="17" y="1"/>
                    </a:moveTo>
                    <a:cubicBezTo>
                      <a:pt x="4" y="65"/>
                      <a:pt x="0" y="129"/>
                      <a:pt x="4" y="198"/>
                    </a:cubicBezTo>
                    <a:cubicBezTo>
                      <a:pt x="8" y="316"/>
                      <a:pt x="35" y="425"/>
                      <a:pt x="82" y="526"/>
                    </a:cubicBezTo>
                    <a:lnTo>
                      <a:pt x="875" y="160"/>
                    </a:lnTo>
                    <a:lnTo>
                      <a:pt x="17" y="1"/>
                    </a:lnTo>
                    <a:close/>
                  </a:path>
                </a:pathLst>
              </a:custGeom>
              <a:solidFill>
                <a:srgbClr val="F8F0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7"/>
              <p:cNvSpPr/>
              <p:nvPr/>
            </p:nvSpPr>
            <p:spPr>
              <a:xfrm>
                <a:off x="6681975" y="3404288"/>
                <a:ext cx="43825" cy="43725"/>
              </a:xfrm>
              <a:custGeom>
                <a:rect b="b" l="l" r="r" t="t"/>
                <a:pathLst>
                  <a:path extrusionOk="0" h="1749" w="1753">
                    <a:moveTo>
                      <a:pt x="864" y="1"/>
                    </a:moveTo>
                    <a:cubicBezTo>
                      <a:pt x="850" y="1"/>
                      <a:pt x="836" y="1"/>
                      <a:pt x="821" y="2"/>
                    </a:cubicBezTo>
                    <a:cubicBezTo>
                      <a:pt x="404" y="19"/>
                      <a:pt x="72" y="324"/>
                      <a:pt x="0" y="717"/>
                    </a:cubicBezTo>
                    <a:lnTo>
                      <a:pt x="858" y="876"/>
                    </a:lnTo>
                    <a:lnTo>
                      <a:pt x="65" y="1242"/>
                    </a:lnTo>
                    <a:cubicBezTo>
                      <a:pt x="206" y="1543"/>
                      <a:pt x="509" y="1749"/>
                      <a:pt x="859" y="1749"/>
                    </a:cubicBezTo>
                    <a:cubicBezTo>
                      <a:pt x="872" y="1749"/>
                      <a:pt x="885" y="1748"/>
                      <a:pt x="899" y="1748"/>
                    </a:cubicBezTo>
                    <a:cubicBezTo>
                      <a:pt x="1380" y="1727"/>
                      <a:pt x="1753" y="1317"/>
                      <a:pt x="1733" y="836"/>
                    </a:cubicBezTo>
                    <a:cubicBezTo>
                      <a:pt x="1713" y="368"/>
                      <a:pt x="1326" y="1"/>
                      <a:pt x="86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7"/>
              <p:cNvSpPr/>
              <p:nvPr/>
            </p:nvSpPr>
            <p:spPr>
              <a:xfrm>
                <a:off x="6540025" y="2973213"/>
                <a:ext cx="874950" cy="154350"/>
              </a:xfrm>
              <a:custGeom>
                <a:rect b="b" l="l" r="r" t="t"/>
                <a:pathLst>
                  <a:path extrusionOk="0" h="6174" w="34998">
                    <a:moveTo>
                      <a:pt x="1" y="1"/>
                    </a:moveTo>
                    <a:lnTo>
                      <a:pt x="285" y="6106"/>
                    </a:lnTo>
                    <a:lnTo>
                      <a:pt x="34987" y="6173"/>
                    </a:lnTo>
                    <a:lnTo>
                      <a:pt x="34997" y="7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7"/>
              <p:cNvSpPr/>
              <p:nvPr/>
            </p:nvSpPr>
            <p:spPr>
              <a:xfrm>
                <a:off x="7134850" y="3034813"/>
                <a:ext cx="40050" cy="39950"/>
              </a:xfrm>
              <a:custGeom>
                <a:rect b="b" l="l" r="r" t="t"/>
                <a:pathLst>
                  <a:path extrusionOk="0" h="1598" w="1602">
                    <a:moveTo>
                      <a:pt x="801" y="1"/>
                    </a:moveTo>
                    <a:cubicBezTo>
                      <a:pt x="364" y="1"/>
                      <a:pt x="4" y="357"/>
                      <a:pt x="4" y="797"/>
                    </a:cubicBezTo>
                    <a:cubicBezTo>
                      <a:pt x="1" y="1238"/>
                      <a:pt x="361" y="1594"/>
                      <a:pt x="801" y="1598"/>
                    </a:cubicBezTo>
                    <a:cubicBezTo>
                      <a:pt x="1242" y="1598"/>
                      <a:pt x="1597" y="1242"/>
                      <a:pt x="1597" y="801"/>
                    </a:cubicBezTo>
                    <a:cubicBezTo>
                      <a:pt x="1601" y="360"/>
                      <a:pt x="1242" y="1"/>
                      <a:pt x="8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7"/>
              <p:cNvSpPr/>
              <p:nvPr/>
            </p:nvSpPr>
            <p:spPr>
              <a:xfrm>
                <a:off x="7216650" y="3034988"/>
                <a:ext cx="39925" cy="39875"/>
              </a:xfrm>
              <a:custGeom>
                <a:rect b="b" l="l" r="r" t="t"/>
                <a:pathLst>
                  <a:path extrusionOk="0" h="1595" w="1597">
                    <a:moveTo>
                      <a:pt x="794" y="0"/>
                    </a:moveTo>
                    <a:cubicBezTo>
                      <a:pt x="356" y="0"/>
                      <a:pt x="3" y="359"/>
                      <a:pt x="0" y="798"/>
                    </a:cubicBezTo>
                    <a:cubicBezTo>
                      <a:pt x="0" y="1238"/>
                      <a:pt x="356" y="1594"/>
                      <a:pt x="797" y="1594"/>
                    </a:cubicBezTo>
                    <a:cubicBezTo>
                      <a:pt x="799" y="1594"/>
                      <a:pt x="801" y="1594"/>
                      <a:pt x="803" y="1594"/>
                    </a:cubicBezTo>
                    <a:cubicBezTo>
                      <a:pt x="1241" y="1594"/>
                      <a:pt x="1596" y="1239"/>
                      <a:pt x="1596" y="801"/>
                    </a:cubicBezTo>
                    <a:cubicBezTo>
                      <a:pt x="1596" y="360"/>
                      <a:pt x="1241" y="0"/>
                      <a:pt x="800" y="0"/>
                    </a:cubicBezTo>
                    <a:cubicBezTo>
                      <a:pt x="798" y="0"/>
                      <a:pt x="796" y="0"/>
                      <a:pt x="794" y="0"/>
                    </a:cubicBezTo>
                    <a:close/>
                  </a:path>
                </a:pathLst>
              </a:custGeom>
              <a:solidFill>
                <a:srgbClr val="F8F0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7"/>
              <p:cNvSpPr/>
              <p:nvPr/>
            </p:nvSpPr>
            <p:spPr>
              <a:xfrm>
                <a:off x="7290450" y="3035088"/>
                <a:ext cx="39925" cy="39925"/>
              </a:xfrm>
              <a:custGeom>
                <a:rect b="b" l="l" r="r" t="t"/>
                <a:pathLst>
                  <a:path extrusionOk="0" h="1597" w="1597">
                    <a:moveTo>
                      <a:pt x="800" y="0"/>
                    </a:moveTo>
                    <a:cubicBezTo>
                      <a:pt x="360" y="0"/>
                      <a:pt x="4" y="356"/>
                      <a:pt x="1" y="797"/>
                    </a:cubicBezTo>
                    <a:cubicBezTo>
                      <a:pt x="1" y="1237"/>
                      <a:pt x="356" y="1597"/>
                      <a:pt x="797" y="1597"/>
                    </a:cubicBezTo>
                    <a:cubicBezTo>
                      <a:pt x="1238" y="1597"/>
                      <a:pt x="1597" y="1241"/>
                      <a:pt x="1597" y="800"/>
                    </a:cubicBezTo>
                    <a:cubicBezTo>
                      <a:pt x="1597" y="359"/>
                      <a:pt x="1241" y="4"/>
                      <a:pt x="8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7"/>
              <p:cNvSpPr/>
              <p:nvPr/>
            </p:nvSpPr>
            <p:spPr>
              <a:xfrm>
                <a:off x="7140375" y="3033713"/>
                <a:ext cx="42150" cy="42075"/>
              </a:xfrm>
              <a:custGeom>
                <a:rect b="b" l="l" r="r" t="t"/>
                <a:pathLst>
                  <a:path extrusionOk="0" h="1683" w="1686">
                    <a:moveTo>
                      <a:pt x="844" y="89"/>
                    </a:moveTo>
                    <a:cubicBezTo>
                      <a:pt x="1044" y="89"/>
                      <a:pt x="1234" y="167"/>
                      <a:pt x="1376" y="309"/>
                    </a:cubicBezTo>
                    <a:cubicBezTo>
                      <a:pt x="1519" y="452"/>
                      <a:pt x="1597" y="641"/>
                      <a:pt x="1597" y="845"/>
                    </a:cubicBezTo>
                    <a:cubicBezTo>
                      <a:pt x="1597" y="1045"/>
                      <a:pt x="1515" y="1235"/>
                      <a:pt x="1373" y="1377"/>
                    </a:cubicBezTo>
                    <a:cubicBezTo>
                      <a:pt x="1231" y="1520"/>
                      <a:pt x="1041" y="1597"/>
                      <a:pt x="841" y="1597"/>
                    </a:cubicBezTo>
                    <a:cubicBezTo>
                      <a:pt x="637" y="1597"/>
                      <a:pt x="448" y="1516"/>
                      <a:pt x="309" y="1373"/>
                    </a:cubicBezTo>
                    <a:cubicBezTo>
                      <a:pt x="166" y="1231"/>
                      <a:pt x="88" y="1041"/>
                      <a:pt x="88" y="841"/>
                    </a:cubicBezTo>
                    <a:cubicBezTo>
                      <a:pt x="88" y="638"/>
                      <a:pt x="166" y="448"/>
                      <a:pt x="309" y="309"/>
                    </a:cubicBezTo>
                    <a:cubicBezTo>
                      <a:pt x="451" y="167"/>
                      <a:pt x="641" y="89"/>
                      <a:pt x="841" y="89"/>
                    </a:cubicBezTo>
                    <a:close/>
                    <a:moveTo>
                      <a:pt x="841" y="1"/>
                    </a:moveTo>
                    <a:cubicBezTo>
                      <a:pt x="617" y="1"/>
                      <a:pt x="407" y="89"/>
                      <a:pt x="248" y="245"/>
                    </a:cubicBezTo>
                    <a:cubicBezTo>
                      <a:pt x="88" y="404"/>
                      <a:pt x="0" y="614"/>
                      <a:pt x="0" y="841"/>
                    </a:cubicBezTo>
                    <a:cubicBezTo>
                      <a:pt x="0" y="1065"/>
                      <a:pt x="88" y="1276"/>
                      <a:pt x="244" y="1434"/>
                    </a:cubicBezTo>
                    <a:cubicBezTo>
                      <a:pt x="404" y="1594"/>
                      <a:pt x="614" y="1683"/>
                      <a:pt x="841" y="1683"/>
                    </a:cubicBezTo>
                    <a:cubicBezTo>
                      <a:pt x="1065" y="1683"/>
                      <a:pt x="1274" y="1597"/>
                      <a:pt x="1434" y="1439"/>
                    </a:cubicBezTo>
                    <a:cubicBezTo>
                      <a:pt x="1593" y="1279"/>
                      <a:pt x="1681" y="1068"/>
                      <a:pt x="1681" y="845"/>
                    </a:cubicBezTo>
                    <a:cubicBezTo>
                      <a:pt x="1685" y="381"/>
                      <a:pt x="1309" y="1"/>
                      <a:pt x="844" y="1"/>
                    </a:cubicBezTo>
                    <a:close/>
                  </a:path>
                </a:pathLst>
              </a:custGeom>
              <a:solidFill>
                <a:srgbClr val="F8F0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7"/>
              <p:cNvSpPr/>
              <p:nvPr/>
            </p:nvSpPr>
            <p:spPr>
              <a:xfrm>
                <a:off x="7222050" y="3033888"/>
                <a:ext cx="42150" cy="42075"/>
              </a:xfrm>
              <a:custGeom>
                <a:rect b="b" l="l" r="r" t="t"/>
                <a:pathLst>
                  <a:path extrusionOk="0" h="1683" w="1686">
                    <a:moveTo>
                      <a:pt x="845" y="89"/>
                    </a:moveTo>
                    <a:cubicBezTo>
                      <a:pt x="1262" y="89"/>
                      <a:pt x="1601" y="428"/>
                      <a:pt x="1598" y="845"/>
                    </a:cubicBezTo>
                    <a:cubicBezTo>
                      <a:pt x="1598" y="1258"/>
                      <a:pt x="1258" y="1597"/>
                      <a:pt x="845" y="1597"/>
                    </a:cubicBezTo>
                    <a:lnTo>
                      <a:pt x="842" y="1597"/>
                    </a:lnTo>
                    <a:cubicBezTo>
                      <a:pt x="428" y="1594"/>
                      <a:pt x="89" y="1255"/>
                      <a:pt x="89" y="842"/>
                    </a:cubicBezTo>
                    <a:cubicBezTo>
                      <a:pt x="89" y="638"/>
                      <a:pt x="171" y="448"/>
                      <a:pt x="313" y="306"/>
                    </a:cubicBezTo>
                    <a:cubicBezTo>
                      <a:pt x="455" y="166"/>
                      <a:pt x="645" y="89"/>
                      <a:pt x="845" y="89"/>
                    </a:cubicBezTo>
                    <a:close/>
                    <a:moveTo>
                      <a:pt x="845" y="0"/>
                    </a:moveTo>
                    <a:cubicBezTo>
                      <a:pt x="381" y="0"/>
                      <a:pt x="5" y="377"/>
                      <a:pt x="5" y="842"/>
                    </a:cubicBezTo>
                    <a:cubicBezTo>
                      <a:pt x="1" y="1302"/>
                      <a:pt x="377" y="1682"/>
                      <a:pt x="842" y="1682"/>
                    </a:cubicBezTo>
                    <a:lnTo>
                      <a:pt x="845" y="1682"/>
                    </a:lnTo>
                    <a:cubicBezTo>
                      <a:pt x="1306" y="1682"/>
                      <a:pt x="1686" y="1305"/>
                      <a:pt x="1686" y="845"/>
                    </a:cubicBezTo>
                    <a:cubicBezTo>
                      <a:pt x="1686" y="380"/>
                      <a:pt x="1310" y="0"/>
                      <a:pt x="8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7"/>
              <p:cNvSpPr/>
              <p:nvPr/>
            </p:nvSpPr>
            <p:spPr>
              <a:xfrm>
                <a:off x="7295875" y="3034063"/>
                <a:ext cx="42125" cy="42050"/>
              </a:xfrm>
              <a:custGeom>
                <a:rect b="b" l="l" r="r" t="t"/>
                <a:pathLst>
                  <a:path extrusionOk="0" h="1682" w="1685">
                    <a:moveTo>
                      <a:pt x="845" y="85"/>
                    </a:moveTo>
                    <a:cubicBezTo>
                      <a:pt x="1262" y="89"/>
                      <a:pt x="1600" y="428"/>
                      <a:pt x="1597" y="841"/>
                    </a:cubicBezTo>
                    <a:cubicBezTo>
                      <a:pt x="1597" y="1045"/>
                      <a:pt x="1519" y="1231"/>
                      <a:pt x="1377" y="1373"/>
                    </a:cubicBezTo>
                    <a:cubicBezTo>
                      <a:pt x="1234" y="1516"/>
                      <a:pt x="1045" y="1594"/>
                      <a:pt x="845" y="1594"/>
                    </a:cubicBezTo>
                    <a:lnTo>
                      <a:pt x="841" y="1594"/>
                    </a:lnTo>
                    <a:cubicBezTo>
                      <a:pt x="641" y="1594"/>
                      <a:pt x="452" y="1516"/>
                      <a:pt x="309" y="1373"/>
                    </a:cubicBezTo>
                    <a:cubicBezTo>
                      <a:pt x="167" y="1231"/>
                      <a:pt x="89" y="1041"/>
                      <a:pt x="89" y="838"/>
                    </a:cubicBezTo>
                    <a:cubicBezTo>
                      <a:pt x="92" y="424"/>
                      <a:pt x="428" y="85"/>
                      <a:pt x="845" y="85"/>
                    </a:cubicBezTo>
                    <a:close/>
                    <a:moveTo>
                      <a:pt x="845" y="1"/>
                    </a:moveTo>
                    <a:cubicBezTo>
                      <a:pt x="380" y="1"/>
                      <a:pt x="4" y="377"/>
                      <a:pt x="4" y="838"/>
                    </a:cubicBezTo>
                    <a:cubicBezTo>
                      <a:pt x="1" y="1065"/>
                      <a:pt x="89" y="1275"/>
                      <a:pt x="248" y="1434"/>
                    </a:cubicBezTo>
                    <a:cubicBezTo>
                      <a:pt x="408" y="1594"/>
                      <a:pt x="618" y="1682"/>
                      <a:pt x="841" y="1682"/>
                    </a:cubicBezTo>
                    <a:lnTo>
                      <a:pt x="845" y="1682"/>
                    </a:lnTo>
                    <a:cubicBezTo>
                      <a:pt x="1068" y="1682"/>
                      <a:pt x="1278" y="1594"/>
                      <a:pt x="1438" y="1438"/>
                    </a:cubicBezTo>
                    <a:cubicBezTo>
                      <a:pt x="1597" y="1278"/>
                      <a:pt x="1685" y="1068"/>
                      <a:pt x="1685" y="841"/>
                    </a:cubicBezTo>
                    <a:cubicBezTo>
                      <a:pt x="1685" y="377"/>
                      <a:pt x="1309" y="1"/>
                      <a:pt x="845" y="1"/>
                    </a:cubicBezTo>
                    <a:close/>
                  </a:path>
                </a:pathLst>
              </a:custGeom>
              <a:solidFill>
                <a:srgbClr val="F8F0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7"/>
              <p:cNvSpPr/>
              <p:nvPr/>
            </p:nvSpPr>
            <p:spPr>
              <a:xfrm>
                <a:off x="6559350" y="2988563"/>
                <a:ext cx="840950" cy="125175"/>
              </a:xfrm>
              <a:custGeom>
                <a:rect b="b" l="l" r="r" t="t"/>
                <a:pathLst>
                  <a:path extrusionOk="0" h="5007" w="33638">
                    <a:moveTo>
                      <a:pt x="33526" y="88"/>
                    </a:moveTo>
                    <a:lnTo>
                      <a:pt x="33550" y="4790"/>
                    </a:lnTo>
                    <a:lnTo>
                      <a:pt x="163" y="4919"/>
                    </a:lnTo>
                    <a:lnTo>
                      <a:pt x="88" y="288"/>
                    </a:lnTo>
                    <a:lnTo>
                      <a:pt x="33526" y="88"/>
                    </a:lnTo>
                    <a:close/>
                    <a:moveTo>
                      <a:pt x="33614" y="0"/>
                    </a:moveTo>
                    <a:lnTo>
                      <a:pt x="44" y="203"/>
                    </a:lnTo>
                    <a:lnTo>
                      <a:pt x="1" y="203"/>
                    </a:lnTo>
                    <a:lnTo>
                      <a:pt x="75" y="5007"/>
                    </a:lnTo>
                    <a:lnTo>
                      <a:pt x="33638" y="4878"/>
                    </a:lnTo>
                    <a:lnTo>
                      <a:pt x="33614" y="0"/>
                    </a:lnTo>
                    <a:close/>
                  </a:path>
                </a:pathLst>
              </a:custGeom>
              <a:solidFill>
                <a:srgbClr val="F8F0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 name="Google Shape;216;p27"/>
            <p:cNvGrpSpPr/>
            <p:nvPr/>
          </p:nvGrpSpPr>
          <p:grpSpPr>
            <a:xfrm>
              <a:off x="1394523" y="2896799"/>
              <a:ext cx="1644122" cy="1754988"/>
              <a:chOff x="3226423" y="2767750"/>
              <a:chExt cx="835470" cy="891807"/>
            </a:xfrm>
          </p:grpSpPr>
          <p:sp>
            <p:nvSpPr>
              <p:cNvPr id="217" name="Google Shape;217;p27"/>
              <p:cNvSpPr/>
              <p:nvPr/>
            </p:nvSpPr>
            <p:spPr>
              <a:xfrm>
                <a:off x="3226423" y="2807185"/>
                <a:ext cx="835470" cy="852372"/>
              </a:xfrm>
              <a:custGeom>
                <a:rect b="b" l="l" r="r" t="t"/>
                <a:pathLst>
                  <a:path extrusionOk="0" h="15347" w="15042">
                    <a:moveTo>
                      <a:pt x="6238" y="194"/>
                    </a:moveTo>
                    <a:cubicBezTo>
                      <a:pt x="7756" y="194"/>
                      <a:pt x="8987" y="637"/>
                      <a:pt x="9902" y="1519"/>
                    </a:cubicBezTo>
                    <a:cubicBezTo>
                      <a:pt x="11939" y="3482"/>
                      <a:pt x="11747" y="6983"/>
                      <a:pt x="11747" y="7017"/>
                    </a:cubicBezTo>
                    <a:cubicBezTo>
                      <a:pt x="11742" y="7058"/>
                      <a:pt x="11767" y="7095"/>
                      <a:pt x="11803" y="7112"/>
                    </a:cubicBezTo>
                    <a:lnTo>
                      <a:pt x="14671" y="8383"/>
                    </a:lnTo>
                    <a:lnTo>
                      <a:pt x="11668" y="9367"/>
                    </a:lnTo>
                    <a:cubicBezTo>
                      <a:pt x="11631" y="9377"/>
                      <a:pt x="11604" y="9411"/>
                      <a:pt x="11604" y="9448"/>
                    </a:cubicBezTo>
                    <a:cubicBezTo>
                      <a:pt x="11600" y="9464"/>
                      <a:pt x="11462" y="10990"/>
                      <a:pt x="10597" y="12445"/>
                    </a:cubicBezTo>
                    <a:cubicBezTo>
                      <a:pt x="9529" y="14244"/>
                      <a:pt x="7883" y="15153"/>
                      <a:pt x="5698" y="15153"/>
                    </a:cubicBezTo>
                    <a:cubicBezTo>
                      <a:pt x="5524" y="15153"/>
                      <a:pt x="5347" y="15147"/>
                      <a:pt x="5167" y="15136"/>
                    </a:cubicBezTo>
                    <a:cubicBezTo>
                      <a:pt x="1865" y="14926"/>
                      <a:pt x="296" y="11258"/>
                      <a:pt x="231" y="7939"/>
                    </a:cubicBezTo>
                    <a:cubicBezTo>
                      <a:pt x="166" y="4489"/>
                      <a:pt x="1743" y="607"/>
                      <a:pt x="5363" y="241"/>
                    </a:cubicBezTo>
                    <a:cubicBezTo>
                      <a:pt x="5661" y="210"/>
                      <a:pt x="5953" y="194"/>
                      <a:pt x="6238" y="194"/>
                    </a:cubicBezTo>
                    <a:close/>
                    <a:moveTo>
                      <a:pt x="6241" y="0"/>
                    </a:moveTo>
                    <a:cubicBezTo>
                      <a:pt x="5952" y="0"/>
                      <a:pt x="5652" y="16"/>
                      <a:pt x="5343" y="48"/>
                    </a:cubicBezTo>
                    <a:cubicBezTo>
                      <a:pt x="3638" y="221"/>
                      <a:pt x="2234" y="1156"/>
                      <a:pt x="1282" y="2753"/>
                    </a:cubicBezTo>
                    <a:cubicBezTo>
                      <a:pt x="445" y="4156"/>
                      <a:pt x="0" y="6000"/>
                      <a:pt x="38" y="7943"/>
                    </a:cubicBezTo>
                    <a:cubicBezTo>
                      <a:pt x="102" y="11346"/>
                      <a:pt x="1729" y="15112"/>
                      <a:pt x="5157" y="15329"/>
                    </a:cubicBezTo>
                    <a:cubicBezTo>
                      <a:pt x="5336" y="15339"/>
                      <a:pt x="5512" y="15347"/>
                      <a:pt x="5681" y="15347"/>
                    </a:cubicBezTo>
                    <a:cubicBezTo>
                      <a:pt x="8496" y="15347"/>
                      <a:pt x="9997" y="13841"/>
                      <a:pt x="10770" y="12536"/>
                    </a:cubicBezTo>
                    <a:cubicBezTo>
                      <a:pt x="11559" y="11197"/>
                      <a:pt x="11753" y="9841"/>
                      <a:pt x="11790" y="9530"/>
                    </a:cubicBezTo>
                    <a:lnTo>
                      <a:pt x="14973" y="8488"/>
                    </a:lnTo>
                    <a:cubicBezTo>
                      <a:pt x="15011" y="8475"/>
                      <a:pt x="15037" y="8441"/>
                      <a:pt x="15041" y="8400"/>
                    </a:cubicBezTo>
                    <a:cubicBezTo>
                      <a:pt x="15041" y="8360"/>
                      <a:pt x="15021" y="8322"/>
                      <a:pt x="14984" y="8309"/>
                    </a:cubicBezTo>
                    <a:lnTo>
                      <a:pt x="11943" y="6963"/>
                    </a:lnTo>
                    <a:cubicBezTo>
                      <a:pt x="11960" y="6454"/>
                      <a:pt x="11980" y="3251"/>
                      <a:pt x="10038" y="1380"/>
                    </a:cubicBezTo>
                    <a:cubicBezTo>
                      <a:pt x="9085" y="465"/>
                      <a:pt x="7810" y="0"/>
                      <a:pt x="6241" y="0"/>
                    </a:cubicBezTo>
                    <a:close/>
                  </a:path>
                </a:pathLst>
              </a:custGeom>
              <a:solidFill>
                <a:srgbClr val="B6D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7"/>
              <p:cNvSpPr/>
              <p:nvPr/>
            </p:nvSpPr>
            <p:spPr>
              <a:xfrm>
                <a:off x="3276467" y="2833179"/>
                <a:ext cx="702168" cy="777060"/>
              </a:xfrm>
              <a:custGeom>
                <a:rect b="b" l="l" r="r" t="t"/>
                <a:pathLst>
                  <a:path extrusionOk="0" h="13991" w="12642">
                    <a:moveTo>
                      <a:pt x="5561" y="0"/>
                    </a:moveTo>
                    <a:cubicBezTo>
                      <a:pt x="5293" y="0"/>
                      <a:pt x="5015" y="17"/>
                      <a:pt x="4730" y="44"/>
                    </a:cubicBezTo>
                    <a:cubicBezTo>
                      <a:pt x="2859" y="234"/>
                      <a:pt x="1770" y="1441"/>
                      <a:pt x="1185" y="2420"/>
                    </a:cubicBezTo>
                    <a:cubicBezTo>
                      <a:pt x="412" y="3719"/>
                      <a:pt x="1" y="5434"/>
                      <a:pt x="38" y="7251"/>
                    </a:cubicBezTo>
                    <a:cubicBezTo>
                      <a:pt x="69" y="9004"/>
                      <a:pt x="509" y="10641"/>
                      <a:pt x="1276" y="11864"/>
                    </a:cubicBezTo>
                    <a:cubicBezTo>
                      <a:pt x="1842" y="12770"/>
                      <a:pt x="2862" y="13868"/>
                      <a:pt x="4516" y="13973"/>
                    </a:cubicBezTo>
                    <a:cubicBezTo>
                      <a:pt x="4683" y="13984"/>
                      <a:pt x="4849" y="13990"/>
                      <a:pt x="5008" y="13990"/>
                    </a:cubicBezTo>
                    <a:lnTo>
                      <a:pt x="5012" y="13990"/>
                    </a:lnTo>
                    <a:cubicBezTo>
                      <a:pt x="9913" y="13990"/>
                      <a:pt x="10418" y="8943"/>
                      <a:pt x="10439" y="8729"/>
                    </a:cubicBezTo>
                    <a:cubicBezTo>
                      <a:pt x="10459" y="8499"/>
                      <a:pt x="10614" y="8298"/>
                      <a:pt x="10838" y="8228"/>
                    </a:cubicBezTo>
                    <a:lnTo>
                      <a:pt x="12642" y="7638"/>
                    </a:lnTo>
                    <a:lnTo>
                      <a:pt x="10927" y="6878"/>
                    </a:lnTo>
                    <a:cubicBezTo>
                      <a:pt x="10703" y="6780"/>
                      <a:pt x="10567" y="6553"/>
                      <a:pt x="10581" y="6308"/>
                    </a:cubicBezTo>
                    <a:cubicBezTo>
                      <a:pt x="10584" y="6278"/>
                      <a:pt x="10757" y="3176"/>
                      <a:pt x="9035" y="1343"/>
                    </a:cubicBezTo>
                    <a:cubicBezTo>
                      <a:pt x="8197" y="451"/>
                      <a:pt x="7028" y="0"/>
                      <a:pt x="5561" y="0"/>
                    </a:cubicBezTo>
                    <a:close/>
                  </a:path>
                </a:pathLst>
              </a:custGeom>
              <a:solidFill>
                <a:srgbClr val="B6D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7"/>
              <p:cNvSpPr/>
              <p:nvPr/>
            </p:nvSpPr>
            <p:spPr>
              <a:xfrm>
                <a:off x="3389662" y="2984364"/>
                <a:ext cx="80037" cy="242710"/>
              </a:xfrm>
              <a:custGeom>
                <a:rect b="b" l="l" r="r" t="t"/>
                <a:pathLst>
                  <a:path extrusionOk="0" h="4370" w="1441">
                    <a:moveTo>
                      <a:pt x="200" y="213"/>
                    </a:moveTo>
                    <a:lnTo>
                      <a:pt x="200" y="213"/>
                    </a:lnTo>
                    <a:cubicBezTo>
                      <a:pt x="414" y="254"/>
                      <a:pt x="858" y="383"/>
                      <a:pt x="909" y="736"/>
                    </a:cubicBezTo>
                    <a:cubicBezTo>
                      <a:pt x="980" y="1224"/>
                      <a:pt x="295" y="1915"/>
                      <a:pt x="289" y="1922"/>
                    </a:cubicBezTo>
                    <a:cubicBezTo>
                      <a:pt x="286" y="1929"/>
                      <a:pt x="278" y="1933"/>
                      <a:pt x="275" y="1939"/>
                    </a:cubicBezTo>
                    <a:lnTo>
                      <a:pt x="200" y="213"/>
                    </a:lnTo>
                    <a:close/>
                    <a:moveTo>
                      <a:pt x="278" y="2051"/>
                    </a:moveTo>
                    <a:lnTo>
                      <a:pt x="278" y="2051"/>
                    </a:lnTo>
                    <a:cubicBezTo>
                      <a:pt x="300" y="2076"/>
                      <a:pt x="329" y="2089"/>
                      <a:pt x="360" y="2089"/>
                    </a:cubicBezTo>
                    <a:cubicBezTo>
                      <a:pt x="364" y="2089"/>
                      <a:pt x="367" y="2089"/>
                      <a:pt x="370" y="2089"/>
                    </a:cubicBezTo>
                    <a:cubicBezTo>
                      <a:pt x="411" y="2082"/>
                      <a:pt x="477" y="2076"/>
                      <a:pt x="553" y="2076"/>
                    </a:cubicBezTo>
                    <a:cubicBezTo>
                      <a:pt x="716" y="2076"/>
                      <a:pt x="930" y="2103"/>
                      <a:pt x="1062" y="2207"/>
                    </a:cubicBezTo>
                    <a:cubicBezTo>
                      <a:pt x="1140" y="2272"/>
                      <a:pt x="1184" y="2356"/>
                      <a:pt x="1193" y="2468"/>
                    </a:cubicBezTo>
                    <a:cubicBezTo>
                      <a:pt x="1228" y="2851"/>
                      <a:pt x="702" y="3597"/>
                      <a:pt x="367" y="4017"/>
                    </a:cubicBezTo>
                    <a:lnTo>
                      <a:pt x="278" y="2051"/>
                    </a:lnTo>
                    <a:close/>
                    <a:moveTo>
                      <a:pt x="106" y="0"/>
                    </a:moveTo>
                    <a:cubicBezTo>
                      <a:pt x="78" y="0"/>
                      <a:pt x="51" y="10"/>
                      <a:pt x="31" y="27"/>
                    </a:cubicBezTo>
                    <a:cubicBezTo>
                      <a:pt x="11" y="47"/>
                      <a:pt x="1" y="75"/>
                      <a:pt x="1" y="102"/>
                    </a:cubicBezTo>
                    <a:lnTo>
                      <a:pt x="184" y="4278"/>
                    </a:lnTo>
                    <a:cubicBezTo>
                      <a:pt x="184" y="4315"/>
                      <a:pt x="211" y="4353"/>
                      <a:pt x="248" y="4367"/>
                    </a:cubicBezTo>
                    <a:cubicBezTo>
                      <a:pt x="258" y="4370"/>
                      <a:pt x="268" y="4370"/>
                      <a:pt x="278" y="4370"/>
                    </a:cubicBezTo>
                    <a:cubicBezTo>
                      <a:pt x="306" y="4370"/>
                      <a:pt x="333" y="4359"/>
                      <a:pt x="353" y="4336"/>
                    </a:cubicBezTo>
                    <a:cubicBezTo>
                      <a:pt x="397" y="4285"/>
                      <a:pt x="1441" y="3078"/>
                      <a:pt x="1387" y="2451"/>
                    </a:cubicBezTo>
                    <a:cubicBezTo>
                      <a:pt x="1373" y="2285"/>
                      <a:pt x="1306" y="2153"/>
                      <a:pt x="1180" y="2058"/>
                    </a:cubicBezTo>
                    <a:cubicBezTo>
                      <a:pt x="1010" y="1919"/>
                      <a:pt x="766" y="1885"/>
                      <a:pt x="587" y="1881"/>
                    </a:cubicBezTo>
                    <a:cubicBezTo>
                      <a:pt x="804" y="1624"/>
                      <a:pt x="1163" y="1125"/>
                      <a:pt x="1102" y="709"/>
                    </a:cubicBezTo>
                    <a:cubicBezTo>
                      <a:pt x="1014" y="95"/>
                      <a:pt x="143" y="4"/>
                      <a:pt x="106" y="0"/>
                    </a:cubicBezTo>
                    <a:close/>
                  </a:path>
                </a:pathLst>
              </a:custGeom>
              <a:solidFill>
                <a:srgbClr val="FEF8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7"/>
              <p:cNvSpPr/>
              <p:nvPr/>
            </p:nvSpPr>
            <p:spPr>
              <a:xfrm>
                <a:off x="3480419" y="2970034"/>
                <a:ext cx="104920" cy="239377"/>
              </a:xfrm>
              <a:custGeom>
                <a:rect b="b" l="l" r="r" t="t"/>
                <a:pathLst>
                  <a:path extrusionOk="0" h="4310" w="1889">
                    <a:moveTo>
                      <a:pt x="99" y="0"/>
                    </a:moveTo>
                    <a:cubicBezTo>
                      <a:pt x="44" y="0"/>
                      <a:pt x="0" y="44"/>
                      <a:pt x="0" y="96"/>
                    </a:cubicBezTo>
                    <a:lnTo>
                      <a:pt x="0" y="4214"/>
                    </a:lnTo>
                    <a:cubicBezTo>
                      <a:pt x="0" y="4241"/>
                      <a:pt x="14" y="4268"/>
                      <a:pt x="38" y="4289"/>
                    </a:cubicBezTo>
                    <a:cubicBezTo>
                      <a:pt x="55" y="4303"/>
                      <a:pt x="75" y="4309"/>
                      <a:pt x="99" y="4309"/>
                    </a:cubicBezTo>
                    <a:lnTo>
                      <a:pt x="116" y="4309"/>
                    </a:lnTo>
                    <a:lnTo>
                      <a:pt x="1804" y="3970"/>
                    </a:lnTo>
                    <a:cubicBezTo>
                      <a:pt x="1855" y="3960"/>
                      <a:pt x="1889" y="3909"/>
                      <a:pt x="1878" y="3858"/>
                    </a:cubicBezTo>
                    <a:cubicBezTo>
                      <a:pt x="1869" y="3810"/>
                      <a:pt x="1828" y="3779"/>
                      <a:pt x="1782" y="3779"/>
                    </a:cubicBezTo>
                    <a:cubicBezTo>
                      <a:pt x="1776" y="3779"/>
                      <a:pt x="1770" y="3779"/>
                      <a:pt x="1763" y="3780"/>
                    </a:cubicBezTo>
                    <a:lnTo>
                      <a:pt x="193" y="4096"/>
                    </a:lnTo>
                    <a:lnTo>
                      <a:pt x="193" y="96"/>
                    </a:lnTo>
                    <a:cubicBezTo>
                      <a:pt x="193" y="44"/>
                      <a:pt x="153" y="0"/>
                      <a:pt x="99" y="0"/>
                    </a:cubicBezTo>
                    <a:close/>
                  </a:path>
                </a:pathLst>
              </a:custGeom>
              <a:solidFill>
                <a:srgbClr val="FEF8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7"/>
              <p:cNvSpPr/>
              <p:nvPr/>
            </p:nvSpPr>
            <p:spPr>
              <a:xfrm>
                <a:off x="3537683" y="2962870"/>
                <a:ext cx="86591" cy="212440"/>
              </a:xfrm>
              <a:custGeom>
                <a:rect b="b" l="l" r="r" t="t"/>
                <a:pathLst>
                  <a:path extrusionOk="0" h="3825" w="1559">
                    <a:moveTo>
                      <a:pt x="491" y="1"/>
                    </a:moveTo>
                    <a:cubicBezTo>
                      <a:pt x="489" y="1"/>
                      <a:pt x="487" y="1"/>
                      <a:pt x="484" y="1"/>
                    </a:cubicBezTo>
                    <a:cubicBezTo>
                      <a:pt x="440" y="4"/>
                      <a:pt x="403" y="38"/>
                      <a:pt x="396" y="85"/>
                    </a:cubicBezTo>
                    <a:lnTo>
                      <a:pt x="7" y="3418"/>
                    </a:lnTo>
                    <a:cubicBezTo>
                      <a:pt x="0" y="3472"/>
                      <a:pt x="41" y="3520"/>
                      <a:pt x="91" y="3526"/>
                    </a:cubicBezTo>
                    <a:cubicBezTo>
                      <a:pt x="94" y="3526"/>
                      <a:pt x="96" y="3526"/>
                      <a:pt x="98" y="3526"/>
                    </a:cubicBezTo>
                    <a:cubicBezTo>
                      <a:pt x="150" y="3526"/>
                      <a:pt x="193" y="3490"/>
                      <a:pt x="200" y="3438"/>
                    </a:cubicBezTo>
                    <a:lnTo>
                      <a:pt x="529" y="618"/>
                    </a:lnTo>
                    <a:lnTo>
                      <a:pt x="1359" y="3750"/>
                    </a:lnTo>
                    <a:cubicBezTo>
                      <a:pt x="1369" y="3794"/>
                      <a:pt x="1410" y="3825"/>
                      <a:pt x="1451" y="3825"/>
                    </a:cubicBezTo>
                    <a:cubicBezTo>
                      <a:pt x="1461" y="3825"/>
                      <a:pt x="1468" y="3821"/>
                      <a:pt x="1478" y="3821"/>
                    </a:cubicBezTo>
                    <a:cubicBezTo>
                      <a:pt x="1529" y="3808"/>
                      <a:pt x="1559" y="3753"/>
                      <a:pt x="1546" y="3703"/>
                    </a:cubicBezTo>
                    <a:lnTo>
                      <a:pt x="586" y="72"/>
                    </a:lnTo>
                    <a:cubicBezTo>
                      <a:pt x="577" y="30"/>
                      <a:pt x="537" y="1"/>
                      <a:pt x="491" y="1"/>
                    </a:cubicBezTo>
                    <a:close/>
                  </a:path>
                </a:pathLst>
              </a:custGeom>
              <a:solidFill>
                <a:srgbClr val="FEF8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7"/>
              <p:cNvSpPr/>
              <p:nvPr/>
            </p:nvSpPr>
            <p:spPr>
              <a:xfrm>
                <a:off x="3545737" y="3093116"/>
                <a:ext cx="59542" cy="17995"/>
              </a:xfrm>
              <a:custGeom>
                <a:rect b="b" l="l" r="r" t="t"/>
                <a:pathLst>
                  <a:path extrusionOk="0" h="324" w="1072">
                    <a:moveTo>
                      <a:pt x="966" y="1"/>
                    </a:moveTo>
                    <a:cubicBezTo>
                      <a:pt x="962" y="1"/>
                      <a:pt x="958" y="1"/>
                      <a:pt x="953" y="1"/>
                    </a:cubicBezTo>
                    <a:lnTo>
                      <a:pt x="92" y="131"/>
                    </a:lnTo>
                    <a:cubicBezTo>
                      <a:pt x="38" y="140"/>
                      <a:pt x="1" y="188"/>
                      <a:pt x="7" y="242"/>
                    </a:cubicBezTo>
                    <a:cubicBezTo>
                      <a:pt x="18" y="289"/>
                      <a:pt x="59" y="324"/>
                      <a:pt x="106" y="324"/>
                    </a:cubicBezTo>
                    <a:lnTo>
                      <a:pt x="120" y="324"/>
                    </a:lnTo>
                    <a:lnTo>
                      <a:pt x="984" y="195"/>
                    </a:lnTo>
                    <a:cubicBezTo>
                      <a:pt x="1035" y="184"/>
                      <a:pt x="1071" y="137"/>
                      <a:pt x="1065" y="83"/>
                    </a:cubicBezTo>
                    <a:cubicBezTo>
                      <a:pt x="1056" y="36"/>
                      <a:pt x="1014" y="1"/>
                      <a:pt x="966" y="1"/>
                    </a:cubicBezTo>
                    <a:close/>
                  </a:path>
                </a:pathLst>
              </a:custGeom>
              <a:solidFill>
                <a:srgbClr val="FEF8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7"/>
              <p:cNvSpPr/>
              <p:nvPr/>
            </p:nvSpPr>
            <p:spPr>
              <a:xfrm>
                <a:off x="3462534" y="3279793"/>
                <a:ext cx="120749" cy="234268"/>
              </a:xfrm>
              <a:custGeom>
                <a:rect b="b" l="l" r="r" t="t"/>
                <a:pathLst>
                  <a:path extrusionOk="0" h="4218" w="2174">
                    <a:moveTo>
                      <a:pt x="666" y="196"/>
                    </a:moveTo>
                    <a:cubicBezTo>
                      <a:pt x="895" y="196"/>
                      <a:pt x="1130" y="229"/>
                      <a:pt x="1265" y="339"/>
                    </a:cubicBezTo>
                    <a:cubicBezTo>
                      <a:pt x="1343" y="400"/>
                      <a:pt x="1380" y="484"/>
                      <a:pt x="1380" y="593"/>
                    </a:cubicBezTo>
                    <a:cubicBezTo>
                      <a:pt x="1380" y="1257"/>
                      <a:pt x="401" y="1854"/>
                      <a:pt x="390" y="1861"/>
                    </a:cubicBezTo>
                    <a:cubicBezTo>
                      <a:pt x="349" y="1885"/>
                      <a:pt x="332" y="1936"/>
                      <a:pt x="349" y="1980"/>
                    </a:cubicBezTo>
                    <a:cubicBezTo>
                      <a:pt x="364" y="2017"/>
                      <a:pt x="400" y="2040"/>
                      <a:pt x="440" y="2040"/>
                    </a:cubicBezTo>
                    <a:cubicBezTo>
                      <a:pt x="447" y="2040"/>
                      <a:pt x="454" y="2039"/>
                      <a:pt x="462" y="2038"/>
                    </a:cubicBezTo>
                    <a:cubicBezTo>
                      <a:pt x="467" y="2035"/>
                      <a:pt x="754" y="1968"/>
                      <a:pt x="1072" y="1968"/>
                    </a:cubicBezTo>
                    <a:cubicBezTo>
                      <a:pt x="1307" y="1968"/>
                      <a:pt x="1560" y="2005"/>
                      <a:pt x="1729" y="2132"/>
                    </a:cubicBezTo>
                    <a:cubicBezTo>
                      <a:pt x="1851" y="2224"/>
                      <a:pt x="1915" y="2349"/>
                      <a:pt x="1923" y="2518"/>
                    </a:cubicBezTo>
                    <a:cubicBezTo>
                      <a:pt x="1963" y="3230"/>
                      <a:pt x="851" y="3803"/>
                      <a:pt x="475" y="3976"/>
                    </a:cubicBezTo>
                    <a:lnTo>
                      <a:pt x="204" y="234"/>
                    </a:lnTo>
                    <a:cubicBezTo>
                      <a:pt x="323" y="215"/>
                      <a:pt x="493" y="196"/>
                      <a:pt x="666" y="196"/>
                    </a:cubicBezTo>
                    <a:close/>
                    <a:moveTo>
                      <a:pt x="659" y="1"/>
                    </a:moveTo>
                    <a:cubicBezTo>
                      <a:pt x="362" y="1"/>
                      <a:pt x="102" y="54"/>
                      <a:pt x="82" y="57"/>
                    </a:cubicBezTo>
                    <a:cubicBezTo>
                      <a:pt x="34" y="68"/>
                      <a:pt x="0" y="112"/>
                      <a:pt x="4" y="159"/>
                    </a:cubicBezTo>
                    <a:lnTo>
                      <a:pt x="292" y="4128"/>
                    </a:lnTo>
                    <a:cubicBezTo>
                      <a:pt x="292" y="4159"/>
                      <a:pt x="309" y="4186"/>
                      <a:pt x="336" y="4203"/>
                    </a:cubicBezTo>
                    <a:cubicBezTo>
                      <a:pt x="353" y="4214"/>
                      <a:pt x="370" y="4217"/>
                      <a:pt x="387" y="4217"/>
                    </a:cubicBezTo>
                    <a:cubicBezTo>
                      <a:pt x="401" y="4217"/>
                      <a:pt x="410" y="4217"/>
                      <a:pt x="424" y="4210"/>
                    </a:cubicBezTo>
                    <a:cubicBezTo>
                      <a:pt x="495" y="4183"/>
                      <a:pt x="2173" y="3498"/>
                      <a:pt x="2119" y="2509"/>
                    </a:cubicBezTo>
                    <a:cubicBezTo>
                      <a:pt x="2106" y="2282"/>
                      <a:pt x="2014" y="2102"/>
                      <a:pt x="1848" y="1976"/>
                    </a:cubicBezTo>
                    <a:cubicBezTo>
                      <a:pt x="1634" y="1820"/>
                      <a:pt x="1332" y="1776"/>
                      <a:pt x="1060" y="1776"/>
                    </a:cubicBezTo>
                    <a:cubicBezTo>
                      <a:pt x="978" y="1776"/>
                      <a:pt x="898" y="1780"/>
                      <a:pt x="824" y="1786"/>
                    </a:cubicBezTo>
                    <a:cubicBezTo>
                      <a:pt x="1142" y="1529"/>
                      <a:pt x="1573" y="1091"/>
                      <a:pt x="1573" y="593"/>
                    </a:cubicBezTo>
                    <a:cubicBezTo>
                      <a:pt x="1573" y="423"/>
                      <a:pt x="1512" y="288"/>
                      <a:pt x="1387" y="190"/>
                    </a:cubicBezTo>
                    <a:cubicBezTo>
                      <a:pt x="1206" y="41"/>
                      <a:pt x="919" y="1"/>
                      <a:pt x="659" y="1"/>
                    </a:cubicBezTo>
                    <a:close/>
                  </a:path>
                </a:pathLst>
              </a:custGeom>
              <a:solidFill>
                <a:srgbClr val="FEF8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7"/>
              <p:cNvSpPr/>
              <p:nvPr/>
            </p:nvSpPr>
            <p:spPr>
              <a:xfrm>
                <a:off x="3569065" y="3233971"/>
                <a:ext cx="173126" cy="272535"/>
              </a:xfrm>
              <a:custGeom>
                <a:rect b="b" l="l" r="r" t="t"/>
                <a:pathLst>
                  <a:path extrusionOk="0" h="4907" w="3117">
                    <a:moveTo>
                      <a:pt x="102" y="0"/>
                    </a:moveTo>
                    <a:cubicBezTo>
                      <a:pt x="98" y="0"/>
                      <a:pt x="93" y="1"/>
                      <a:pt x="89" y="1"/>
                    </a:cubicBezTo>
                    <a:cubicBezTo>
                      <a:pt x="38" y="8"/>
                      <a:pt x="1" y="59"/>
                      <a:pt x="8" y="109"/>
                    </a:cubicBezTo>
                    <a:lnTo>
                      <a:pt x="669" y="4825"/>
                    </a:lnTo>
                    <a:cubicBezTo>
                      <a:pt x="672" y="4852"/>
                      <a:pt x="689" y="4879"/>
                      <a:pt x="712" y="4892"/>
                    </a:cubicBezTo>
                    <a:cubicBezTo>
                      <a:pt x="730" y="4903"/>
                      <a:pt x="747" y="4906"/>
                      <a:pt x="764" y="4906"/>
                    </a:cubicBezTo>
                    <a:cubicBezTo>
                      <a:pt x="773" y="4906"/>
                      <a:pt x="787" y="4906"/>
                      <a:pt x="798" y="4900"/>
                    </a:cubicBezTo>
                    <a:lnTo>
                      <a:pt x="3042" y="4045"/>
                    </a:lnTo>
                    <a:cubicBezTo>
                      <a:pt x="3092" y="4025"/>
                      <a:pt x="3117" y="3971"/>
                      <a:pt x="3096" y="3920"/>
                    </a:cubicBezTo>
                    <a:cubicBezTo>
                      <a:pt x="3083" y="3880"/>
                      <a:pt x="3045" y="3857"/>
                      <a:pt x="3006" y="3857"/>
                    </a:cubicBezTo>
                    <a:cubicBezTo>
                      <a:pt x="2995" y="3857"/>
                      <a:pt x="2984" y="3859"/>
                      <a:pt x="2974" y="3862"/>
                    </a:cubicBezTo>
                    <a:lnTo>
                      <a:pt x="842" y="4676"/>
                    </a:lnTo>
                    <a:lnTo>
                      <a:pt x="201" y="83"/>
                    </a:lnTo>
                    <a:cubicBezTo>
                      <a:pt x="195" y="35"/>
                      <a:pt x="151" y="0"/>
                      <a:pt x="102" y="0"/>
                    </a:cubicBezTo>
                    <a:close/>
                  </a:path>
                </a:pathLst>
              </a:custGeom>
              <a:solidFill>
                <a:srgbClr val="FEF8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7"/>
              <p:cNvSpPr/>
              <p:nvPr/>
            </p:nvSpPr>
            <p:spPr>
              <a:xfrm>
                <a:off x="3638382" y="3180595"/>
                <a:ext cx="114362" cy="270202"/>
              </a:xfrm>
              <a:custGeom>
                <a:rect b="b" l="l" r="r" t="t"/>
                <a:pathLst>
                  <a:path extrusionOk="0" h="4865" w="2059">
                    <a:moveTo>
                      <a:pt x="100" y="1"/>
                    </a:moveTo>
                    <a:cubicBezTo>
                      <a:pt x="93" y="1"/>
                      <a:pt x="86" y="1"/>
                      <a:pt x="79" y="3"/>
                    </a:cubicBezTo>
                    <a:cubicBezTo>
                      <a:pt x="31" y="16"/>
                      <a:pt x="1" y="57"/>
                      <a:pt x="4" y="101"/>
                    </a:cubicBezTo>
                    <a:lnTo>
                      <a:pt x="211" y="4772"/>
                    </a:lnTo>
                    <a:cubicBezTo>
                      <a:pt x="211" y="4823"/>
                      <a:pt x="254" y="4864"/>
                      <a:pt x="306" y="4864"/>
                    </a:cubicBezTo>
                    <a:lnTo>
                      <a:pt x="312" y="4864"/>
                    </a:lnTo>
                    <a:cubicBezTo>
                      <a:pt x="363" y="4861"/>
                      <a:pt x="407" y="4816"/>
                      <a:pt x="404" y="4762"/>
                    </a:cubicBezTo>
                    <a:lnTo>
                      <a:pt x="221" y="596"/>
                    </a:lnTo>
                    <a:lnTo>
                      <a:pt x="1858" y="4216"/>
                    </a:lnTo>
                    <a:cubicBezTo>
                      <a:pt x="1875" y="4253"/>
                      <a:pt x="1910" y="4273"/>
                      <a:pt x="1945" y="4273"/>
                    </a:cubicBezTo>
                    <a:cubicBezTo>
                      <a:pt x="1959" y="4273"/>
                      <a:pt x="1973" y="4270"/>
                      <a:pt x="1987" y="4264"/>
                    </a:cubicBezTo>
                    <a:cubicBezTo>
                      <a:pt x="2035" y="4243"/>
                      <a:pt x="2058" y="4186"/>
                      <a:pt x="2035" y="4138"/>
                    </a:cubicBezTo>
                    <a:lnTo>
                      <a:pt x="187" y="57"/>
                    </a:lnTo>
                    <a:cubicBezTo>
                      <a:pt x="173" y="23"/>
                      <a:pt x="137" y="1"/>
                      <a:pt x="100" y="1"/>
                    </a:cubicBezTo>
                    <a:close/>
                  </a:path>
                </a:pathLst>
              </a:custGeom>
              <a:solidFill>
                <a:srgbClr val="FEF8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7"/>
              <p:cNvSpPr/>
              <p:nvPr/>
            </p:nvSpPr>
            <p:spPr>
              <a:xfrm>
                <a:off x="3645324" y="3342889"/>
                <a:ext cx="73872" cy="31602"/>
              </a:xfrm>
              <a:custGeom>
                <a:rect b="b" l="l" r="r" t="t"/>
                <a:pathLst>
                  <a:path extrusionOk="0" h="569" w="1330">
                    <a:moveTo>
                      <a:pt x="1220" y="0"/>
                    </a:moveTo>
                    <a:cubicBezTo>
                      <a:pt x="1209" y="0"/>
                      <a:pt x="1198" y="2"/>
                      <a:pt x="1187" y="7"/>
                    </a:cubicBezTo>
                    <a:lnTo>
                      <a:pt x="79" y="379"/>
                    </a:lnTo>
                    <a:cubicBezTo>
                      <a:pt x="28" y="396"/>
                      <a:pt x="1" y="450"/>
                      <a:pt x="18" y="501"/>
                    </a:cubicBezTo>
                    <a:cubicBezTo>
                      <a:pt x="31" y="542"/>
                      <a:pt x="68" y="569"/>
                      <a:pt x="109" y="569"/>
                    </a:cubicBezTo>
                    <a:cubicBezTo>
                      <a:pt x="120" y="569"/>
                      <a:pt x="129" y="566"/>
                      <a:pt x="140" y="562"/>
                    </a:cubicBezTo>
                    <a:lnTo>
                      <a:pt x="1248" y="190"/>
                    </a:lnTo>
                    <a:cubicBezTo>
                      <a:pt x="1299" y="173"/>
                      <a:pt x="1329" y="115"/>
                      <a:pt x="1309" y="68"/>
                    </a:cubicBezTo>
                    <a:cubicBezTo>
                      <a:pt x="1296" y="27"/>
                      <a:pt x="1260" y="0"/>
                      <a:pt x="1220" y="0"/>
                    </a:cubicBezTo>
                    <a:close/>
                  </a:path>
                </a:pathLst>
              </a:custGeom>
              <a:solidFill>
                <a:srgbClr val="FEF8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7"/>
              <p:cNvSpPr/>
              <p:nvPr/>
            </p:nvSpPr>
            <p:spPr>
              <a:xfrm>
                <a:off x="3724806" y="3136661"/>
                <a:ext cx="70261" cy="249541"/>
              </a:xfrm>
              <a:custGeom>
                <a:rect b="b" l="l" r="r" t="t"/>
                <a:pathLst>
                  <a:path extrusionOk="0" h="4493" w="1265">
                    <a:moveTo>
                      <a:pt x="702" y="1"/>
                    </a:moveTo>
                    <a:lnTo>
                      <a:pt x="0" y="234"/>
                    </a:lnTo>
                    <a:lnTo>
                      <a:pt x="1007" y="4492"/>
                    </a:lnTo>
                    <a:lnTo>
                      <a:pt x="1264" y="4492"/>
                    </a:lnTo>
                    <a:lnTo>
                      <a:pt x="702" y="1"/>
                    </a:lnTo>
                    <a:close/>
                  </a:path>
                </a:pathLst>
              </a:custGeom>
              <a:solidFill>
                <a:srgbClr val="3217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7"/>
              <p:cNvSpPr/>
              <p:nvPr/>
            </p:nvSpPr>
            <p:spPr>
              <a:xfrm>
                <a:off x="3782792" y="3407818"/>
                <a:ext cx="24494" cy="24493"/>
              </a:xfrm>
              <a:custGeom>
                <a:rect b="b" l="l" r="r" t="t"/>
                <a:pathLst>
                  <a:path extrusionOk="0" h="441" w="441">
                    <a:moveTo>
                      <a:pt x="220" y="0"/>
                    </a:moveTo>
                    <a:cubicBezTo>
                      <a:pt x="98" y="0"/>
                      <a:pt x="1" y="99"/>
                      <a:pt x="1" y="221"/>
                    </a:cubicBezTo>
                    <a:cubicBezTo>
                      <a:pt x="1" y="343"/>
                      <a:pt x="98" y="440"/>
                      <a:pt x="220" y="440"/>
                    </a:cubicBezTo>
                    <a:cubicBezTo>
                      <a:pt x="342" y="440"/>
                      <a:pt x="441" y="343"/>
                      <a:pt x="441" y="221"/>
                    </a:cubicBezTo>
                    <a:cubicBezTo>
                      <a:pt x="441" y="99"/>
                      <a:pt x="342" y="0"/>
                      <a:pt x="220" y="0"/>
                    </a:cubicBezTo>
                    <a:close/>
                  </a:path>
                </a:pathLst>
              </a:custGeom>
              <a:solidFill>
                <a:srgbClr val="3217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7"/>
              <p:cNvSpPr/>
              <p:nvPr/>
            </p:nvSpPr>
            <p:spPr>
              <a:xfrm>
                <a:off x="3615220" y="2959315"/>
                <a:ext cx="43379" cy="40933"/>
              </a:xfrm>
              <a:custGeom>
                <a:rect b="b" l="l" r="r" t="t"/>
                <a:pathLst>
                  <a:path extrusionOk="0" h="737" w="781">
                    <a:moveTo>
                      <a:pt x="671" y="1"/>
                    </a:moveTo>
                    <a:lnTo>
                      <a:pt x="0" y="621"/>
                    </a:lnTo>
                    <a:lnTo>
                      <a:pt x="109" y="736"/>
                    </a:lnTo>
                    <a:lnTo>
                      <a:pt x="780" y="115"/>
                    </a:lnTo>
                    <a:lnTo>
                      <a:pt x="671" y="1"/>
                    </a:lnTo>
                    <a:close/>
                  </a:path>
                </a:pathLst>
              </a:custGeom>
              <a:solidFill>
                <a:srgbClr val="3217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7"/>
              <p:cNvSpPr/>
              <p:nvPr/>
            </p:nvSpPr>
            <p:spPr>
              <a:xfrm>
                <a:off x="3642492" y="3044239"/>
                <a:ext cx="56931" cy="26548"/>
              </a:xfrm>
              <a:custGeom>
                <a:rect b="b" l="l" r="r" t="t"/>
                <a:pathLst>
                  <a:path extrusionOk="0" h="478" w="1025">
                    <a:moveTo>
                      <a:pt x="974" y="0"/>
                    </a:moveTo>
                    <a:lnTo>
                      <a:pt x="1" y="326"/>
                    </a:lnTo>
                    <a:lnTo>
                      <a:pt x="52" y="478"/>
                    </a:lnTo>
                    <a:lnTo>
                      <a:pt x="1025" y="152"/>
                    </a:lnTo>
                    <a:lnTo>
                      <a:pt x="974" y="0"/>
                    </a:lnTo>
                    <a:close/>
                  </a:path>
                </a:pathLst>
              </a:custGeom>
              <a:solidFill>
                <a:srgbClr val="3217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7"/>
              <p:cNvSpPr/>
              <p:nvPr/>
            </p:nvSpPr>
            <p:spPr>
              <a:xfrm>
                <a:off x="3650656" y="3117999"/>
                <a:ext cx="40879" cy="15884"/>
              </a:xfrm>
              <a:custGeom>
                <a:rect b="b" l="l" r="r" t="t"/>
                <a:pathLst>
                  <a:path extrusionOk="0" h="286" w="736">
                    <a:moveTo>
                      <a:pt x="27" y="1"/>
                    </a:moveTo>
                    <a:lnTo>
                      <a:pt x="0" y="157"/>
                    </a:lnTo>
                    <a:lnTo>
                      <a:pt x="708" y="286"/>
                    </a:lnTo>
                    <a:lnTo>
                      <a:pt x="736" y="130"/>
                    </a:lnTo>
                    <a:lnTo>
                      <a:pt x="27" y="1"/>
                    </a:lnTo>
                    <a:close/>
                  </a:path>
                </a:pathLst>
              </a:custGeom>
              <a:solidFill>
                <a:srgbClr val="3217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7"/>
              <p:cNvSpPr/>
              <p:nvPr/>
            </p:nvSpPr>
            <p:spPr>
              <a:xfrm>
                <a:off x="3383831" y="3343777"/>
                <a:ext cx="50488" cy="8886"/>
              </a:xfrm>
              <a:custGeom>
                <a:rect b="b" l="l" r="r" t="t"/>
                <a:pathLst>
                  <a:path extrusionOk="0" h="160" w="909">
                    <a:moveTo>
                      <a:pt x="0" y="0"/>
                    </a:moveTo>
                    <a:lnTo>
                      <a:pt x="0" y="160"/>
                    </a:lnTo>
                    <a:lnTo>
                      <a:pt x="909" y="160"/>
                    </a:lnTo>
                    <a:lnTo>
                      <a:pt x="909" y="0"/>
                    </a:lnTo>
                    <a:close/>
                  </a:path>
                </a:pathLst>
              </a:custGeom>
              <a:solidFill>
                <a:srgbClr val="3217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7"/>
              <p:cNvSpPr/>
              <p:nvPr/>
            </p:nvSpPr>
            <p:spPr>
              <a:xfrm>
                <a:off x="3393995" y="3414372"/>
                <a:ext cx="50155" cy="20772"/>
              </a:xfrm>
              <a:custGeom>
                <a:rect b="b" l="l" r="r" t="t"/>
                <a:pathLst>
                  <a:path extrusionOk="0" h="374" w="903">
                    <a:moveTo>
                      <a:pt x="862" y="1"/>
                    </a:moveTo>
                    <a:lnTo>
                      <a:pt x="0" y="221"/>
                    </a:lnTo>
                    <a:lnTo>
                      <a:pt x="41" y="374"/>
                    </a:lnTo>
                    <a:lnTo>
                      <a:pt x="902" y="153"/>
                    </a:lnTo>
                    <a:lnTo>
                      <a:pt x="862" y="1"/>
                    </a:lnTo>
                    <a:close/>
                  </a:path>
                </a:pathLst>
              </a:custGeom>
              <a:solidFill>
                <a:srgbClr val="3217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7"/>
              <p:cNvSpPr/>
              <p:nvPr/>
            </p:nvSpPr>
            <p:spPr>
              <a:xfrm>
                <a:off x="3430708" y="3492686"/>
                <a:ext cx="34325" cy="42821"/>
              </a:xfrm>
              <a:custGeom>
                <a:rect b="b" l="l" r="r" t="t"/>
                <a:pathLst>
                  <a:path extrusionOk="0" h="771" w="618">
                    <a:moveTo>
                      <a:pt x="489" y="1"/>
                    </a:moveTo>
                    <a:lnTo>
                      <a:pt x="1" y="675"/>
                    </a:lnTo>
                    <a:lnTo>
                      <a:pt x="129" y="770"/>
                    </a:lnTo>
                    <a:lnTo>
                      <a:pt x="617" y="96"/>
                    </a:lnTo>
                    <a:lnTo>
                      <a:pt x="489" y="1"/>
                    </a:lnTo>
                    <a:close/>
                  </a:path>
                </a:pathLst>
              </a:custGeom>
              <a:solidFill>
                <a:srgbClr val="3217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7"/>
              <p:cNvSpPr/>
              <p:nvPr/>
            </p:nvSpPr>
            <p:spPr>
              <a:xfrm>
                <a:off x="3783736" y="2767750"/>
                <a:ext cx="2722" cy="3332"/>
              </a:xfrm>
              <a:custGeom>
                <a:rect b="b" l="l" r="r" t="t"/>
                <a:pathLst>
                  <a:path extrusionOk="0" h="60" w="49">
                    <a:moveTo>
                      <a:pt x="38" y="0"/>
                    </a:moveTo>
                    <a:cubicBezTo>
                      <a:pt x="36" y="0"/>
                      <a:pt x="33" y="3"/>
                      <a:pt x="31" y="5"/>
                    </a:cubicBezTo>
                    <a:lnTo>
                      <a:pt x="4" y="46"/>
                    </a:lnTo>
                    <a:cubicBezTo>
                      <a:pt x="0" y="53"/>
                      <a:pt x="4" y="56"/>
                      <a:pt x="7" y="60"/>
                    </a:cubicBezTo>
                    <a:cubicBezTo>
                      <a:pt x="11" y="60"/>
                      <a:pt x="14" y="60"/>
                      <a:pt x="17" y="56"/>
                    </a:cubicBezTo>
                    <a:lnTo>
                      <a:pt x="45" y="12"/>
                    </a:lnTo>
                    <a:cubicBezTo>
                      <a:pt x="48" y="9"/>
                      <a:pt x="48" y="5"/>
                      <a:pt x="41" y="2"/>
                    </a:cubicBezTo>
                    <a:cubicBezTo>
                      <a:pt x="40" y="1"/>
                      <a:pt x="39" y="0"/>
                      <a:pt x="38" y="0"/>
                    </a:cubicBezTo>
                    <a:close/>
                  </a:path>
                </a:pathLst>
              </a:custGeom>
              <a:solidFill>
                <a:srgbClr val="FF6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7"/>
              <p:cNvSpPr/>
              <p:nvPr/>
            </p:nvSpPr>
            <p:spPr>
              <a:xfrm>
                <a:off x="3773350" y="2784413"/>
                <a:ext cx="2333" cy="2999"/>
              </a:xfrm>
              <a:custGeom>
                <a:rect b="b" l="l" r="r" t="t"/>
                <a:pathLst>
                  <a:path extrusionOk="0" h="54" w="42">
                    <a:moveTo>
                      <a:pt x="38" y="0"/>
                    </a:moveTo>
                    <a:cubicBezTo>
                      <a:pt x="35" y="0"/>
                      <a:pt x="32" y="0"/>
                      <a:pt x="32" y="4"/>
                    </a:cubicBezTo>
                    <a:lnTo>
                      <a:pt x="4" y="44"/>
                    </a:lnTo>
                    <a:cubicBezTo>
                      <a:pt x="1" y="48"/>
                      <a:pt x="1" y="51"/>
                      <a:pt x="4" y="51"/>
                    </a:cubicBezTo>
                    <a:cubicBezTo>
                      <a:pt x="6" y="53"/>
                      <a:pt x="8" y="54"/>
                      <a:pt x="9" y="54"/>
                    </a:cubicBezTo>
                    <a:cubicBezTo>
                      <a:pt x="10" y="54"/>
                      <a:pt x="11" y="53"/>
                      <a:pt x="11" y="51"/>
                    </a:cubicBezTo>
                    <a:lnTo>
                      <a:pt x="38" y="10"/>
                    </a:lnTo>
                    <a:cubicBezTo>
                      <a:pt x="41" y="7"/>
                      <a:pt x="41" y="4"/>
                      <a:pt x="38" y="0"/>
                    </a:cubicBezTo>
                    <a:close/>
                  </a:path>
                </a:pathLst>
              </a:custGeom>
              <a:solidFill>
                <a:srgbClr val="FF6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7"/>
              <p:cNvSpPr/>
              <p:nvPr/>
            </p:nvSpPr>
            <p:spPr>
              <a:xfrm>
                <a:off x="3317402" y="3130107"/>
                <a:ext cx="35214" cy="187892"/>
              </a:xfrm>
              <a:custGeom>
                <a:rect b="b" l="l" r="r" t="t"/>
                <a:pathLst>
                  <a:path extrusionOk="0" h="3383" w="634">
                    <a:moveTo>
                      <a:pt x="0" y="0"/>
                    </a:moveTo>
                    <a:lnTo>
                      <a:pt x="0" y="3383"/>
                    </a:lnTo>
                    <a:lnTo>
                      <a:pt x="634" y="3244"/>
                    </a:lnTo>
                    <a:lnTo>
                      <a:pt x="268" y="0"/>
                    </a:lnTo>
                    <a:close/>
                  </a:path>
                </a:pathLst>
              </a:custGeom>
              <a:solidFill>
                <a:srgbClr val="3217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7"/>
              <p:cNvSpPr/>
              <p:nvPr/>
            </p:nvSpPr>
            <p:spPr>
              <a:xfrm>
                <a:off x="3308348" y="3083396"/>
                <a:ext cx="23161" cy="23216"/>
              </a:xfrm>
              <a:custGeom>
                <a:rect b="b" l="l" r="r" t="t"/>
                <a:pathLst>
                  <a:path extrusionOk="0" h="418" w="417">
                    <a:moveTo>
                      <a:pt x="210" y="1"/>
                    </a:moveTo>
                    <a:cubicBezTo>
                      <a:pt x="95" y="1"/>
                      <a:pt x="0" y="95"/>
                      <a:pt x="0" y="211"/>
                    </a:cubicBezTo>
                    <a:cubicBezTo>
                      <a:pt x="0" y="322"/>
                      <a:pt x="95" y="417"/>
                      <a:pt x="210" y="417"/>
                    </a:cubicBezTo>
                    <a:cubicBezTo>
                      <a:pt x="322" y="417"/>
                      <a:pt x="417" y="322"/>
                      <a:pt x="417" y="211"/>
                    </a:cubicBezTo>
                    <a:cubicBezTo>
                      <a:pt x="417" y="95"/>
                      <a:pt x="322" y="1"/>
                      <a:pt x="210" y="1"/>
                    </a:cubicBezTo>
                    <a:close/>
                  </a:path>
                </a:pathLst>
              </a:custGeom>
              <a:solidFill>
                <a:srgbClr val="3217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47" name="Shape 647"/>
        <p:cNvGrpSpPr/>
        <p:nvPr/>
      </p:nvGrpSpPr>
      <p:grpSpPr>
        <a:xfrm>
          <a:off x="0" y="0"/>
          <a:ext cx="0" cy="0"/>
          <a:chOff x="0" y="0"/>
          <a:chExt cx="0" cy="0"/>
        </a:xfrm>
      </p:grpSpPr>
      <p:pic>
        <p:nvPicPr>
          <p:cNvPr id="648" name="Google Shape;648;p36"/>
          <p:cNvPicPr preferRelativeResize="0"/>
          <p:nvPr/>
        </p:nvPicPr>
        <p:blipFill rotWithShape="1">
          <a:blip r:embed="rId3">
            <a:alphaModFix/>
          </a:blip>
          <a:srcRect b="0" l="21040" r="21045" t="0"/>
          <a:stretch/>
        </p:blipFill>
        <p:spPr>
          <a:xfrm>
            <a:off x="5277249" y="315950"/>
            <a:ext cx="3461645" cy="4482899"/>
          </a:xfrm>
          <a:prstGeom prst="rect">
            <a:avLst/>
          </a:prstGeom>
          <a:noFill/>
          <a:ln>
            <a:noFill/>
          </a:ln>
        </p:spPr>
      </p:pic>
      <p:sp>
        <p:nvSpPr>
          <p:cNvPr id="649" name="Google Shape;649;p36"/>
          <p:cNvSpPr/>
          <p:nvPr/>
        </p:nvSpPr>
        <p:spPr>
          <a:xfrm>
            <a:off x="405100" y="315950"/>
            <a:ext cx="2160000" cy="44829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6"/>
          <p:cNvSpPr txBox="1"/>
          <p:nvPr>
            <p:ph type="ctrTitle"/>
          </p:nvPr>
        </p:nvSpPr>
        <p:spPr>
          <a:xfrm>
            <a:off x="720000" y="1134000"/>
            <a:ext cx="4370100" cy="15576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A PICTURE ALWAYS REINFORCES THE CONCEPT</a:t>
            </a:r>
            <a:endParaRPr/>
          </a:p>
        </p:txBody>
      </p:sp>
      <p:sp>
        <p:nvSpPr>
          <p:cNvPr id="651" name="Google Shape;651;p36"/>
          <p:cNvSpPr txBox="1"/>
          <p:nvPr>
            <p:ph idx="1" type="subTitle"/>
          </p:nvPr>
        </p:nvSpPr>
        <p:spPr>
          <a:xfrm>
            <a:off x="720000" y="2828400"/>
            <a:ext cx="3963900" cy="16932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If you want to replace this picture in Google Slides, select it, right-click and choose Replace image &gt; Upload from computer. Open the file that you want and then adjust it if needed. In PowerPoint, select the picture, right-click and choose Change Picture. Open the file and adjust it</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5" name="Shape 655"/>
        <p:cNvGrpSpPr/>
        <p:nvPr/>
      </p:nvGrpSpPr>
      <p:grpSpPr>
        <a:xfrm>
          <a:off x="0" y="0"/>
          <a:ext cx="0" cy="0"/>
          <a:chOff x="0" y="0"/>
          <a:chExt cx="0" cy="0"/>
        </a:xfrm>
      </p:grpSpPr>
      <p:sp>
        <p:nvSpPr>
          <p:cNvPr id="656" name="Google Shape;656;p37"/>
          <p:cNvSpPr/>
          <p:nvPr/>
        </p:nvSpPr>
        <p:spPr>
          <a:xfrm>
            <a:off x="336725" y="2027725"/>
            <a:ext cx="8470550" cy="2746825"/>
          </a:xfrm>
          <a:prstGeom prst="flowChartProcess">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7"/>
          <p:cNvSpPr/>
          <p:nvPr/>
        </p:nvSpPr>
        <p:spPr>
          <a:xfrm>
            <a:off x="1348450" y="634300"/>
            <a:ext cx="2223300" cy="1482900"/>
          </a:xfrm>
          <a:prstGeom prst="wedgeRectCallout">
            <a:avLst>
              <a:gd fmla="val 21137" name="adj1"/>
              <a:gd fmla="val 69715" name="adj2"/>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7"/>
          <p:cNvSpPr txBox="1"/>
          <p:nvPr>
            <p:ph type="title"/>
          </p:nvPr>
        </p:nvSpPr>
        <p:spPr>
          <a:xfrm>
            <a:off x="719993" y="2571746"/>
            <a:ext cx="4742100" cy="10539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NAME OF THE SECTION</a:t>
            </a:r>
            <a:endParaRPr/>
          </a:p>
        </p:txBody>
      </p:sp>
      <p:sp>
        <p:nvSpPr>
          <p:cNvPr id="659" name="Google Shape;659;p37"/>
          <p:cNvSpPr txBox="1"/>
          <p:nvPr>
            <p:ph idx="1" type="subTitle"/>
          </p:nvPr>
        </p:nvSpPr>
        <p:spPr>
          <a:xfrm>
            <a:off x="719993" y="3625646"/>
            <a:ext cx="4742100" cy="70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could enter a subtitle here if you need it</a:t>
            </a:r>
            <a:endParaRPr/>
          </a:p>
        </p:txBody>
      </p:sp>
      <p:sp>
        <p:nvSpPr>
          <p:cNvPr id="660" name="Google Shape;660;p37"/>
          <p:cNvSpPr txBox="1"/>
          <p:nvPr>
            <p:ph idx="2" type="title"/>
          </p:nvPr>
        </p:nvSpPr>
        <p:spPr>
          <a:xfrm>
            <a:off x="1409893" y="759325"/>
            <a:ext cx="2100300" cy="1232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grpSp>
        <p:nvGrpSpPr>
          <p:cNvPr id="661" name="Google Shape;661;p37"/>
          <p:cNvGrpSpPr/>
          <p:nvPr/>
        </p:nvGrpSpPr>
        <p:grpSpPr>
          <a:xfrm>
            <a:off x="5207034" y="2319588"/>
            <a:ext cx="3947093" cy="2823856"/>
            <a:chOff x="2733675" y="1804400"/>
            <a:chExt cx="4667250" cy="3339075"/>
          </a:xfrm>
        </p:grpSpPr>
        <p:grpSp>
          <p:nvGrpSpPr>
            <p:cNvPr id="662" name="Google Shape;662;p37"/>
            <p:cNvGrpSpPr/>
            <p:nvPr/>
          </p:nvGrpSpPr>
          <p:grpSpPr>
            <a:xfrm>
              <a:off x="2733675" y="1804400"/>
              <a:ext cx="3776991" cy="2260578"/>
              <a:chOff x="2733675" y="1804400"/>
              <a:chExt cx="3776991" cy="2260578"/>
            </a:xfrm>
          </p:grpSpPr>
          <p:sp>
            <p:nvSpPr>
              <p:cNvPr id="663" name="Google Shape;663;p37"/>
              <p:cNvSpPr/>
              <p:nvPr/>
            </p:nvSpPr>
            <p:spPr>
              <a:xfrm rot="980547">
                <a:off x="5275563" y="3589607"/>
                <a:ext cx="1605" cy="4013"/>
              </a:xfrm>
              <a:custGeom>
                <a:rect b="b" l="l" r="r" t="t"/>
                <a:pathLst>
                  <a:path extrusionOk="0" h="70" w="28">
                    <a:moveTo>
                      <a:pt x="24" y="1"/>
                    </a:moveTo>
                    <a:cubicBezTo>
                      <a:pt x="21" y="1"/>
                      <a:pt x="18" y="1"/>
                      <a:pt x="18" y="5"/>
                    </a:cubicBezTo>
                    <a:lnTo>
                      <a:pt x="0" y="62"/>
                    </a:lnTo>
                    <a:cubicBezTo>
                      <a:pt x="0" y="66"/>
                      <a:pt x="0" y="69"/>
                      <a:pt x="4" y="69"/>
                    </a:cubicBezTo>
                    <a:cubicBezTo>
                      <a:pt x="7" y="69"/>
                      <a:pt x="10" y="69"/>
                      <a:pt x="13" y="66"/>
                    </a:cubicBezTo>
                    <a:lnTo>
                      <a:pt x="27" y="8"/>
                    </a:lnTo>
                    <a:cubicBezTo>
                      <a:pt x="27" y="5"/>
                      <a:pt x="27" y="1"/>
                      <a:pt x="24" y="1"/>
                    </a:cubicBezTo>
                    <a:close/>
                  </a:path>
                </a:pathLst>
              </a:custGeom>
              <a:solidFill>
                <a:srgbClr val="FF62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7"/>
              <p:cNvSpPr/>
              <p:nvPr/>
            </p:nvSpPr>
            <p:spPr>
              <a:xfrm>
                <a:off x="2858250" y="2165611"/>
                <a:ext cx="355293" cy="626922"/>
              </a:xfrm>
              <a:custGeom>
                <a:rect b="b" l="l" r="r" t="t"/>
                <a:pathLst>
                  <a:path extrusionOk="0" h="17267" w="9785">
                    <a:moveTo>
                      <a:pt x="1" y="1"/>
                    </a:moveTo>
                    <a:lnTo>
                      <a:pt x="1" y="1"/>
                    </a:lnTo>
                    <a:cubicBezTo>
                      <a:pt x="179" y="630"/>
                      <a:pt x="365" y="1255"/>
                      <a:pt x="555" y="1881"/>
                    </a:cubicBezTo>
                    <a:lnTo>
                      <a:pt x="1123" y="3758"/>
                    </a:lnTo>
                    <a:lnTo>
                      <a:pt x="1710" y="5627"/>
                    </a:lnTo>
                    <a:lnTo>
                      <a:pt x="2299" y="7497"/>
                    </a:lnTo>
                    <a:lnTo>
                      <a:pt x="2903" y="9363"/>
                    </a:lnTo>
                    <a:cubicBezTo>
                      <a:pt x="3104" y="9985"/>
                      <a:pt x="3307" y="10603"/>
                      <a:pt x="3511" y="11225"/>
                    </a:cubicBezTo>
                    <a:lnTo>
                      <a:pt x="4130" y="13084"/>
                    </a:lnTo>
                    <a:lnTo>
                      <a:pt x="4752" y="14944"/>
                    </a:lnTo>
                    <a:lnTo>
                      <a:pt x="4937" y="15487"/>
                    </a:lnTo>
                    <a:lnTo>
                      <a:pt x="5177" y="14968"/>
                    </a:lnTo>
                    <a:cubicBezTo>
                      <a:pt x="5531" y="14210"/>
                      <a:pt x="5884" y="13456"/>
                      <a:pt x="6232" y="12695"/>
                    </a:cubicBezTo>
                    <a:lnTo>
                      <a:pt x="7091" y="10814"/>
                    </a:lnTo>
                    <a:lnTo>
                      <a:pt x="7091" y="10814"/>
                    </a:lnTo>
                    <a:lnTo>
                      <a:pt x="7622" y="12126"/>
                    </a:lnTo>
                    <a:lnTo>
                      <a:pt x="8330" y="13845"/>
                    </a:lnTo>
                    <a:lnTo>
                      <a:pt x="9052" y="15558"/>
                    </a:lnTo>
                    <a:cubicBezTo>
                      <a:pt x="9291" y="16127"/>
                      <a:pt x="9535" y="16698"/>
                      <a:pt x="9785" y="17267"/>
                    </a:cubicBezTo>
                    <a:cubicBezTo>
                      <a:pt x="9585" y="16677"/>
                      <a:pt x="9381" y="16094"/>
                      <a:pt x="9174" y="15511"/>
                    </a:cubicBezTo>
                    <a:lnTo>
                      <a:pt x="8555" y="13756"/>
                    </a:lnTo>
                    <a:lnTo>
                      <a:pt x="7919" y="12012"/>
                    </a:lnTo>
                    <a:lnTo>
                      <a:pt x="7275" y="10268"/>
                    </a:lnTo>
                    <a:lnTo>
                      <a:pt x="7125" y="9856"/>
                    </a:lnTo>
                    <a:lnTo>
                      <a:pt x="6929" y="10257"/>
                    </a:lnTo>
                    <a:lnTo>
                      <a:pt x="5838" y="12512"/>
                    </a:lnTo>
                    <a:cubicBezTo>
                      <a:pt x="5559" y="13091"/>
                      <a:pt x="5283" y="13673"/>
                      <a:pt x="5007" y="14255"/>
                    </a:cubicBezTo>
                    <a:lnTo>
                      <a:pt x="5007" y="14255"/>
                    </a:lnTo>
                    <a:lnTo>
                      <a:pt x="4569" y="12938"/>
                    </a:lnTo>
                    <a:lnTo>
                      <a:pt x="3944" y="11079"/>
                    </a:lnTo>
                    <a:cubicBezTo>
                      <a:pt x="3736" y="10461"/>
                      <a:pt x="3522" y="9842"/>
                      <a:pt x="3307" y="9227"/>
                    </a:cubicBezTo>
                    <a:lnTo>
                      <a:pt x="2667" y="7372"/>
                    </a:lnTo>
                    <a:lnTo>
                      <a:pt x="2020" y="5523"/>
                    </a:lnTo>
                    <a:lnTo>
                      <a:pt x="1359" y="3679"/>
                    </a:lnTo>
                    <a:lnTo>
                      <a:pt x="684" y="1839"/>
                    </a:lnTo>
                    <a:cubicBezTo>
                      <a:pt x="462" y="1223"/>
                      <a:pt x="233" y="612"/>
                      <a:pt x="1" y="1"/>
                    </a:cubicBezTo>
                    <a:close/>
                  </a:path>
                </a:pathLst>
              </a:custGeom>
              <a:solidFill>
                <a:srgbClr val="3F2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7"/>
              <p:cNvSpPr/>
              <p:nvPr/>
            </p:nvSpPr>
            <p:spPr>
              <a:xfrm>
                <a:off x="6029740" y="1804400"/>
                <a:ext cx="480926" cy="1068820"/>
              </a:xfrm>
              <a:custGeom>
                <a:rect b="b" l="l" r="r" t="t"/>
                <a:pathLst>
                  <a:path extrusionOk="0" h="29438" w="13245">
                    <a:moveTo>
                      <a:pt x="13244" y="0"/>
                    </a:moveTo>
                    <a:lnTo>
                      <a:pt x="13244" y="0"/>
                    </a:lnTo>
                    <a:cubicBezTo>
                      <a:pt x="12898" y="990"/>
                      <a:pt x="12558" y="1984"/>
                      <a:pt x="12222" y="2977"/>
                    </a:cubicBezTo>
                    <a:lnTo>
                      <a:pt x="11714" y="4468"/>
                    </a:lnTo>
                    <a:cubicBezTo>
                      <a:pt x="11543" y="4965"/>
                      <a:pt x="11382" y="5465"/>
                      <a:pt x="11218" y="5963"/>
                    </a:cubicBezTo>
                    <a:lnTo>
                      <a:pt x="10228" y="8954"/>
                    </a:lnTo>
                    <a:lnTo>
                      <a:pt x="9734" y="10449"/>
                    </a:lnTo>
                    <a:lnTo>
                      <a:pt x="9244" y="11947"/>
                    </a:lnTo>
                    <a:lnTo>
                      <a:pt x="8276" y="14942"/>
                    </a:lnTo>
                    <a:lnTo>
                      <a:pt x="7318" y="17945"/>
                    </a:lnTo>
                    <a:lnTo>
                      <a:pt x="6370" y="20948"/>
                    </a:lnTo>
                    <a:lnTo>
                      <a:pt x="5562" y="23520"/>
                    </a:lnTo>
                    <a:lnTo>
                      <a:pt x="4437" y="21873"/>
                    </a:lnTo>
                    <a:cubicBezTo>
                      <a:pt x="3978" y="21198"/>
                      <a:pt x="3514" y="20526"/>
                      <a:pt x="3046" y="19857"/>
                    </a:cubicBezTo>
                    <a:lnTo>
                      <a:pt x="2835" y="19547"/>
                    </a:lnTo>
                    <a:lnTo>
                      <a:pt x="2731" y="19904"/>
                    </a:lnTo>
                    <a:lnTo>
                      <a:pt x="1340" y="24662"/>
                    </a:lnTo>
                    <a:lnTo>
                      <a:pt x="665" y="27050"/>
                    </a:lnTo>
                    <a:cubicBezTo>
                      <a:pt x="439" y="27844"/>
                      <a:pt x="218" y="28641"/>
                      <a:pt x="0" y="29438"/>
                    </a:cubicBezTo>
                    <a:cubicBezTo>
                      <a:pt x="264" y="28655"/>
                      <a:pt x="525" y="27868"/>
                      <a:pt x="783" y="27085"/>
                    </a:cubicBezTo>
                    <a:lnTo>
                      <a:pt x="1559" y="24730"/>
                    </a:lnTo>
                    <a:lnTo>
                      <a:pt x="2956" y="20365"/>
                    </a:lnTo>
                    <a:lnTo>
                      <a:pt x="2956" y="20365"/>
                    </a:lnTo>
                    <a:cubicBezTo>
                      <a:pt x="3335" y="20944"/>
                      <a:pt x="3715" y="21523"/>
                      <a:pt x="4100" y="22099"/>
                    </a:cubicBezTo>
                    <a:lnTo>
                      <a:pt x="5455" y="24140"/>
                    </a:lnTo>
                    <a:lnTo>
                      <a:pt x="5705" y="24519"/>
                    </a:lnTo>
                    <a:lnTo>
                      <a:pt x="5844" y="24082"/>
                    </a:lnTo>
                    <a:lnTo>
                      <a:pt x="6806" y="21084"/>
                    </a:lnTo>
                    <a:lnTo>
                      <a:pt x="7761" y="18085"/>
                    </a:lnTo>
                    <a:lnTo>
                      <a:pt x="8705" y="15078"/>
                    </a:lnTo>
                    <a:lnTo>
                      <a:pt x="9637" y="12071"/>
                    </a:lnTo>
                    <a:lnTo>
                      <a:pt x="10099" y="10566"/>
                    </a:lnTo>
                    <a:lnTo>
                      <a:pt x="10556" y="9058"/>
                    </a:lnTo>
                    <a:lnTo>
                      <a:pt x="11468" y="6044"/>
                    </a:lnTo>
                    <a:cubicBezTo>
                      <a:pt x="11622" y="5541"/>
                      <a:pt x="11775" y="5041"/>
                      <a:pt x="11922" y="4536"/>
                    </a:cubicBezTo>
                    <a:lnTo>
                      <a:pt x="12365" y="3024"/>
                    </a:lnTo>
                    <a:cubicBezTo>
                      <a:pt x="12662" y="2016"/>
                      <a:pt x="12958" y="1012"/>
                      <a:pt x="13244" y="0"/>
                    </a:cubicBezTo>
                    <a:close/>
                  </a:path>
                </a:pathLst>
              </a:custGeom>
              <a:solidFill>
                <a:srgbClr val="3F2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7"/>
              <p:cNvSpPr/>
              <p:nvPr/>
            </p:nvSpPr>
            <p:spPr>
              <a:xfrm>
                <a:off x="2733675" y="3220304"/>
                <a:ext cx="479873" cy="167741"/>
              </a:xfrm>
              <a:custGeom>
                <a:rect b="b" l="l" r="r" t="t"/>
                <a:pathLst>
                  <a:path extrusionOk="0" h="4620" w="13216">
                    <a:moveTo>
                      <a:pt x="0" y="1"/>
                    </a:moveTo>
                    <a:lnTo>
                      <a:pt x="0" y="1"/>
                    </a:lnTo>
                    <a:cubicBezTo>
                      <a:pt x="336" y="194"/>
                      <a:pt x="672" y="387"/>
                      <a:pt x="1012" y="573"/>
                    </a:cubicBezTo>
                    <a:lnTo>
                      <a:pt x="2031" y="1134"/>
                    </a:lnTo>
                    <a:lnTo>
                      <a:pt x="3053" y="1682"/>
                    </a:lnTo>
                    <a:lnTo>
                      <a:pt x="4079" y="2225"/>
                    </a:lnTo>
                    <a:cubicBezTo>
                      <a:pt x="4765" y="2586"/>
                      <a:pt x="5455" y="2932"/>
                      <a:pt x="6145" y="3286"/>
                    </a:cubicBezTo>
                    <a:lnTo>
                      <a:pt x="8218" y="4327"/>
                    </a:lnTo>
                    <a:lnTo>
                      <a:pt x="8558" y="4498"/>
                    </a:lnTo>
                    <a:lnTo>
                      <a:pt x="8558" y="4498"/>
                    </a:lnTo>
                    <a:lnTo>
                      <a:pt x="8554" y="4119"/>
                    </a:lnTo>
                    <a:lnTo>
                      <a:pt x="8548" y="2485"/>
                    </a:lnTo>
                    <a:cubicBezTo>
                      <a:pt x="8548" y="2081"/>
                      <a:pt x="8543" y="1678"/>
                      <a:pt x="8538" y="1275"/>
                    </a:cubicBezTo>
                    <a:lnTo>
                      <a:pt x="8538" y="1275"/>
                    </a:lnTo>
                    <a:cubicBezTo>
                      <a:pt x="8836" y="1497"/>
                      <a:pt x="9135" y="1716"/>
                      <a:pt x="9434" y="1935"/>
                    </a:cubicBezTo>
                    <a:cubicBezTo>
                      <a:pt x="9848" y="2243"/>
                      <a:pt x="10264" y="2546"/>
                      <a:pt x="10685" y="2847"/>
                    </a:cubicBezTo>
                    <a:cubicBezTo>
                      <a:pt x="11518" y="3447"/>
                      <a:pt x="12358" y="4041"/>
                      <a:pt x="13216" y="4620"/>
                    </a:cubicBezTo>
                    <a:cubicBezTo>
                      <a:pt x="12437" y="3941"/>
                      <a:pt x="11650" y="3279"/>
                      <a:pt x="10853" y="2625"/>
                    </a:cubicBezTo>
                    <a:cubicBezTo>
                      <a:pt x="10457" y="2296"/>
                      <a:pt x="10056" y="1974"/>
                      <a:pt x="9655" y="1649"/>
                    </a:cubicBezTo>
                    <a:cubicBezTo>
                      <a:pt x="9255" y="1324"/>
                      <a:pt x="8855" y="1006"/>
                      <a:pt x="8451" y="684"/>
                    </a:cubicBezTo>
                    <a:lnTo>
                      <a:pt x="8119" y="423"/>
                    </a:lnTo>
                    <a:lnTo>
                      <a:pt x="8114" y="852"/>
                    </a:lnTo>
                    <a:cubicBezTo>
                      <a:pt x="8108" y="1395"/>
                      <a:pt x="8097" y="1939"/>
                      <a:pt x="8097" y="2485"/>
                    </a:cubicBezTo>
                    <a:lnTo>
                      <a:pt x="8091" y="3745"/>
                    </a:lnTo>
                    <a:lnTo>
                      <a:pt x="6338" y="2893"/>
                    </a:lnTo>
                    <a:cubicBezTo>
                      <a:pt x="5641" y="2561"/>
                      <a:pt x="4944" y="2221"/>
                      <a:pt x="4240" y="1896"/>
                    </a:cubicBezTo>
                    <a:lnTo>
                      <a:pt x="3189" y="1410"/>
                    </a:lnTo>
                    <a:lnTo>
                      <a:pt x="2130" y="931"/>
                    </a:lnTo>
                    <a:lnTo>
                      <a:pt x="1069" y="459"/>
                    </a:lnTo>
                    <a:cubicBezTo>
                      <a:pt x="711" y="305"/>
                      <a:pt x="358" y="151"/>
                      <a:pt x="0" y="1"/>
                    </a:cubicBezTo>
                    <a:close/>
                  </a:path>
                </a:pathLst>
              </a:custGeom>
              <a:solidFill>
                <a:srgbClr val="3F2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7"/>
              <p:cNvSpPr/>
              <p:nvPr/>
            </p:nvSpPr>
            <p:spPr>
              <a:xfrm>
                <a:off x="4327775" y="1860365"/>
                <a:ext cx="1146307" cy="377816"/>
              </a:xfrm>
              <a:custGeom>
                <a:rect b="b" l="l" r="r" t="t"/>
                <a:pathLst>
                  <a:path extrusionOk="0" h="10406" w="31570">
                    <a:moveTo>
                      <a:pt x="31477" y="0"/>
                    </a:moveTo>
                    <a:lnTo>
                      <a:pt x="1" y="10120"/>
                    </a:lnTo>
                    <a:lnTo>
                      <a:pt x="90" y="10406"/>
                    </a:lnTo>
                    <a:lnTo>
                      <a:pt x="31569" y="286"/>
                    </a:lnTo>
                    <a:lnTo>
                      <a:pt x="31477" y="0"/>
                    </a:lnTo>
                    <a:close/>
                  </a:path>
                </a:pathLst>
              </a:custGeom>
              <a:solidFill>
                <a:srgbClr val="6042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7"/>
              <p:cNvSpPr/>
              <p:nvPr/>
            </p:nvSpPr>
            <p:spPr>
              <a:xfrm>
                <a:off x="3348491" y="2207040"/>
                <a:ext cx="989375" cy="364600"/>
              </a:xfrm>
              <a:custGeom>
                <a:rect b="b" l="l" r="r" t="t"/>
                <a:pathLst>
                  <a:path extrusionOk="0" h="10042" w="27248">
                    <a:moveTo>
                      <a:pt x="26786" y="0"/>
                    </a:moveTo>
                    <a:lnTo>
                      <a:pt x="1" y="8615"/>
                    </a:lnTo>
                    <a:lnTo>
                      <a:pt x="458" y="10041"/>
                    </a:lnTo>
                    <a:lnTo>
                      <a:pt x="27247" y="1430"/>
                    </a:lnTo>
                    <a:lnTo>
                      <a:pt x="26786" y="0"/>
                    </a:lnTo>
                    <a:close/>
                  </a:path>
                </a:pathLst>
              </a:custGeom>
              <a:solidFill>
                <a:srgbClr val="2404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7"/>
              <p:cNvSpPr/>
              <p:nvPr/>
            </p:nvSpPr>
            <p:spPr>
              <a:xfrm>
                <a:off x="3328522" y="2393157"/>
                <a:ext cx="2586252" cy="1593464"/>
              </a:xfrm>
              <a:custGeom>
                <a:rect b="b" l="l" r="r" t="t"/>
                <a:pathLst>
                  <a:path extrusionOk="0" h="43888" w="71227">
                    <a:moveTo>
                      <a:pt x="70572" y="0"/>
                    </a:moveTo>
                    <a:lnTo>
                      <a:pt x="0" y="3267"/>
                    </a:lnTo>
                    <a:lnTo>
                      <a:pt x="0" y="43887"/>
                    </a:lnTo>
                    <a:lnTo>
                      <a:pt x="71227" y="43887"/>
                    </a:lnTo>
                    <a:lnTo>
                      <a:pt x="70572" y="0"/>
                    </a:lnTo>
                    <a:close/>
                  </a:path>
                </a:pathLst>
              </a:custGeom>
              <a:solidFill>
                <a:srgbClr val="3217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7"/>
              <p:cNvSpPr/>
              <p:nvPr/>
            </p:nvSpPr>
            <p:spPr>
              <a:xfrm>
                <a:off x="3255069" y="3981870"/>
                <a:ext cx="2722923" cy="83108"/>
              </a:xfrm>
              <a:custGeom>
                <a:rect b="b" l="l" r="r" t="t"/>
                <a:pathLst>
                  <a:path extrusionOk="0" h="2289" w="74991">
                    <a:moveTo>
                      <a:pt x="0" y="0"/>
                    </a:moveTo>
                    <a:lnTo>
                      <a:pt x="0" y="2288"/>
                    </a:lnTo>
                    <a:lnTo>
                      <a:pt x="74601" y="2288"/>
                    </a:lnTo>
                    <a:lnTo>
                      <a:pt x="74990" y="0"/>
                    </a:lnTo>
                    <a:close/>
                  </a:path>
                </a:pathLst>
              </a:custGeom>
              <a:solidFill>
                <a:srgbClr val="2404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7"/>
              <p:cNvSpPr/>
              <p:nvPr/>
            </p:nvSpPr>
            <p:spPr>
              <a:xfrm>
                <a:off x="3393405" y="2451796"/>
                <a:ext cx="2475797" cy="1495615"/>
              </a:xfrm>
              <a:custGeom>
                <a:rect b="b" l="l" r="r" t="t"/>
                <a:pathLst>
                  <a:path extrusionOk="0" h="41193" w="68185">
                    <a:moveTo>
                      <a:pt x="67084" y="330"/>
                    </a:moveTo>
                    <a:lnTo>
                      <a:pt x="67866" y="40881"/>
                    </a:lnTo>
                    <a:lnTo>
                      <a:pt x="612" y="40581"/>
                    </a:lnTo>
                    <a:lnTo>
                      <a:pt x="315" y="3612"/>
                    </a:lnTo>
                    <a:lnTo>
                      <a:pt x="67084" y="330"/>
                    </a:lnTo>
                    <a:close/>
                    <a:moveTo>
                      <a:pt x="67391" y="1"/>
                    </a:moveTo>
                    <a:lnTo>
                      <a:pt x="150" y="3308"/>
                    </a:lnTo>
                    <a:lnTo>
                      <a:pt x="0" y="3315"/>
                    </a:lnTo>
                    <a:lnTo>
                      <a:pt x="301" y="40893"/>
                    </a:lnTo>
                    <a:lnTo>
                      <a:pt x="68028" y="41193"/>
                    </a:lnTo>
                    <a:lnTo>
                      <a:pt x="68185" y="41193"/>
                    </a:lnTo>
                    <a:lnTo>
                      <a:pt x="67394" y="162"/>
                    </a:lnTo>
                    <a:lnTo>
                      <a:pt x="67391" y="1"/>
                    </a:lnTo>
                    <a:close/>
                  </a:path>
                </a:pathLst>
              </a:custGeom>
              <a:solidFill>
                <a:srgbClr val="F7E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7"/>
              <p:cNvSpPr/>
              <p:nvPr/>
            </p:nvSpPr>
            <p:spPr>
              <a:xfrm>
                <a:off x="5037757" y="2583959"/>
                <a:ext cx="654343" cy="1271053"/>
              </a:xfrm>
              <a:custGeom>
                <a:rect b="b" l="l" r="r" t="t"/>
                <a:pathLst>
                  <a:path extrusionOk="0" h="35008" w="18021">
                    <a:moveTo>
                      <a:pt x="17864" y="161"/>
                    </a:moveTo>
                    <a:lnTo>
                      <a:pt x="17864" y="34854"/>
                    </a:lnTo>
                    <a:lnTo>
                      <a:pt x="594" y="34854"/>
                    </a:lnTo>
                    <a:lnTo>
                      <a:pt x="161" y="808"/>
                    </a:lnTo>
                    <a:lnTo>
                      <a:pt x="17864" y="161"/>
                    </a:lnTo>
                    <a:close/>
                    <a:moveTo>
                      <a:pt x="18021" y="0"/>
                    </a:moveTo>
                    <a:lnTo>
                      <a:pt x="79" y="655"/>
                    </a:lnTo>
                    <a:lnTo>
                      <a:pt x="1" y="658"/>
                    </a:lnTo>
                    <a:lnTo>
                      <a:pt x="440" y="34933"/>
                    </a:lnTo>
                    <a:lnTo>
                      <a:pt x="440" y="35007"/>
                    </a:lnTo>
                    <a:lnTo>
                      <a:pt x="18021" y="35007"/>
                    </a:lnTo>
                    <a:lnTo>
                      <a:pt x="18021" y="0"/>
                    </a:lnTo>
                    <a:close/>
                  </a:path>
                </a:pathLst>
              </a:custGeom>
              <a:solidFill>
                <a:srgbClr val="F7E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7"/>
              <p:cNvSpPr/>
              <p:nvPr/>
            </p:nvSpPr>
            <p:spPr>
              <a:xfrm>
                <a:off x="5084740" y="2631995"/>
                <a:ext cx="561026" cy="1176690"/>
              </a:xfrm>
              <a:custGeom>
                <a:rect b="b" l="l" r="r" t="t"/>
                <a:pathLst>
                  <a:path extrusionOk="0" h="32409" w="15451">
                    <a:moveTo>
                      <a:pt x="15450" y="0"/>
                    </a:moveTo>
                    <a:lnTo>
                      <a:pt x="1" y="565"/>
                    </a:lnTo>
                    <a:lnTo>
                      <a:pt x="408" y="32409"/>
                    </a:lnTo>
                    <a:lnTo>
                      <a:pt x="15450" y="32409"/>
                    </a:lnTo>
                    <a:lnTo>
                      <a:pt x="15450" y="0"/>
                    </a:lnTo>
                    <a:close/>
                  </a:path>
                </a:pathLst>
              </a:custGeom>
              <a:solidFill>
                <a:srgbClr val="6042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7"/>
              <p:cNvSpPr/>
              <p:nvPr/>
            </p:nvSpPr>
            <p:spPr>
              <a:xfrm>
                <a:off x="3530072" y="2705448"/>
                <a:ext cx="1091515" cy="1091440"/>
              </a:xfrm>
              <a:custGeom>
                <a:rect b="b" l="l" r="r" t="t"/>
                <a:pathLst>
                  <a:path extrusionOk="0" h="30061" w="30061">
                    <a:moveTo>
                      <a:pt x="15033" y="0"/>
                    </a:moveTo>
                    <a:cubicBezTo>
                      <a:pt x="6732" y="0"/>
                      <a:pt x="1" y="6731"/>
                      <a:pt x="1" y="15032"/>
                    </a:cubicBezTo>
                    <a:cubicBezTo>
                      <a:pt x="1" y="23332"/>
                      <a:pt x="6732" y="30060"/>
                      <a:pt x="15033" y="30060"/>
                    </a:cubicBezTo>
                    <a:cubicBezTo>
                      <a:pt x="23333" y="30060"/>
                      <a:pt x="30060" y="23332"/>
                      <a:pt x="30060" y="15032"/>
                    </a:cubicBezTo>
                    <a:cubicBezTo>
                      <a:pt x="30060" y="6731"/>
                      <a:pt x="23333" y="0"/>
                      <a:pt x="15033" y="0"/>
                    </a:cubicBezTo>
                    <a:close/>
                  </a:path>
                </a:pathLst>
              </a:custGeom>
              <a:solidFill>
                <a:srgbClr val="2404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7"/>
              <p:cNvSpPr/>
              <p:nvPr/>
            </p:nvSpPr>
            <p:spPr>
              <a:xfrm>
                <a:off x="3617176" y="2792516"/>
                <a:ext cx="917445" cy="917418"/>
              </a:xfrm>
              <a:custGeom>
                <a:rect b="b" l="l" r="r" t="t"/>
                <a:pathLst>
                  <a:path extrusionOk="0" h="25268" w="25267">
                    <a:moveTo>
                      <a:pt x="12634" y="1"/>
                    </a:moveTo>
                    <a:cubicBezTo>
                      <a:pt x="5655" y="1"/>
                      <a:pt x="1" y="5656"/>
                      <a:pt x="1" y="12634"/>
                    </a:cubicBezTo>
                    <a:cubicBezTo>
                      <a:pt x="1" y="19612"/>
                      <a:pt x="5655" y="25267"/>
                      <a:pt x="12634" y="25267"/>
                    </a:cubicBezTo>
                    <a:cubicBezTo>
                      <a:pt x="19611" y="25267"/>
                      <a:pt x="25267" y="19612"/>
                      <a:pt x="25267" y="12634"/>
                    </a:cubicBezTo>
                    <a:cubicBezTo>
                      <a:pt x="25267" y="5656"/>
                      <a:pt x="19611" y="1"/>
                      <a:pt x="12634" y="1"/>
                    </a:cubicBezTo>
                    <a:close/>
                  </a:path>
                </a:pathLst>
              </a:custGeom>
              <a:solidFill>
                <a:srgbClr val="FEF8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7"/>
              <p:cNvSpPr/>
              <p:nvPr/>
            </p:nvSpPr>
            <p:spPr>
              <a:xfrm>
                <a:off x="3845740" y="2873230"/>
                <a:ext cx="385794" cy="38486"/>
              </a:xfrm>
              <a:custGeom>
                <a:rect b="b" l="l" r="r" t="t"/>
                <a:pathLst>
                  <a:path extrusionOk="0" h="1060" w="10625">
                    <a:moveTo>
                      <a:pt x="10498" y="1"/>
                    </a:moveTo>
                    <a:cubicBezTo>
                      <a:pt x="10494" y="1"/>
                      <a:pt x="10489" y="1"/>
                      <a:pt x="10485" y="2"/>
                    </a:cubicBezTo>
                    <a:lnTo>
                      <a:pt x="119" y="809"/>
                    </a:lnTo>
                    <a:cubicBezTo>
                      <a:pt x="50" y="817"/>
                      <a:pt x="0" y="877"/>
                      <a:pt x="4" y="945"/>
                    </a:cubicBezTo>
                    <a:cubicBezTo>
                      <a:pt x="7" y="1010"/>
                      <a:pt x="65" y="1059"/>
                      <a:pt x="129" y="1059"/>
                    </a:cubicBezTo>
                    <a:lnTo>
                      <a:pt x="140" y="1059"/>
                    </a:lnTo>
                    <a:lnTo>
                      <a:pt x="10503" y="251"/>
                    </a:lnTo>
                    <a:cubicBezTo>
                      <a:pt x="10571" y="244"/>
                      <a:pt x="10624" y="183"/>
                      <a:pt x="10617" y="116"/>
                    </a:cubicBezTo>
                    <a:cubicBezTo>
                      <a:pt x="10614" y="52"/>
                      <a:pt x="10560" y="1"/>
                      <a:pt x="10498" y="1"/>
                    </a:cubicBezTo>
                    <a:close/>
                  </a:path>
                </a:pathLst>
              </a:custGeom>
              <a:solidFill>
                <a:srgbClr val="0404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7"/>
              <p:cNvSpPr/>
              <p:nvPr/>
            </p:nvSpPr>
            <p:spPr>
              <a:xfrm>
                <a:off x="3703228" y="2997986"/>
                <a:ext cx="697152" cy="83761"/>
              </a:xfrm>
              <a:custGeom>
                <a:rect b="b" l="l" r="r" t="t"/>
                <a:pathLst>
                  <a:path extrusionOk="0" h="2307" w="19200">
                    <a:moveTo>
                      <a:pt x="19065" y="1"/>
                    </a:moveTo>
                    <a:cubicBezTo>
                      <a:pt x="19062" y="1"/>
                      <a:pt x="19060" y="1"/>
                      <a:pt x="19058" y="1"/>
                    </a:cubicBezTo>
                    <a:lnTo>
                      <a:pt x="122" y="2056"/>
                    </a:lnTo>
                    <a:cubicBezTo>
                      <a:pt x="50" y="2063"/>
                      <a:pt x="0" y="2128"/>
                      <a:pt x="7" y="2195"/>
                    </a:cubicBezTo>
                    <a:cubicBezTo>
                      <a:pt x="15" y="2260"/>
                      <a:pt x="71" y="2306"/>
                      <a:pt x="132" y="2306"/>
                    </a:cubicBezTo>
                    <a:lnTo>
                      <a:pt x="147" y="2306"/>
                    </a:lnTo>
                    <a:lnTo>
                      <a:pt x="19082" y="255"/>
                    </a:lnTo>
                    <a:cubicBezTo>
                      <a:pt x="19150" y="244"/>
                      <a:pt x="19200" y="183"/>
                      <a:pt x="19193" y="115"/>
                    </a:cubicBezTo>
                    <a:cubicBezTo>
                      <a:pt x="19186" y="46"/>
                      <a:pt x="19129" y="1"/>
                      <a:pt x="19065" y="1"/>
                    </a:cubicBezTo>
                    <a:close/>
                  </a:path>
                </a:pathLst>
              </a:custGeom>
              <a:solidFill>
                <a:srgbClr val="0404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7"/>
              <p:cNvSpPr/>
              <p:nvPr/>
            </p:nvSpPr>
            <p:spPr>
              <a:xfrm>
                <a:off x="3671712" y="3139844"/>
                <a:ext cx="788544" cy="84270"/>
              </a:xfrm>
              <a:custGeom>
                <a:rect b="b" l="l" r="r" t="t"/>
                <a:pathLst>
                  <a:path extrusionOk="0" h="2321" w="21717">
                    <a:moveTo>
                      <a:pt x="21580" y="1"/>
                    </a:moveTo>
                    <a:cubicBezTo>
                      <a:pt x="21578" y="1"/>
                      <a:pt x="21575" y="1"/>
                      <a:pt x="21573" y="1"/>
                    </a:cubicBezTo>
                    <a:lnTo>
                      <a:pt x="118" y="2070"/>
                    </a:lnTo>
                    <a:cubicBezTo>
                      <a:pt x="50" y="2078"/>
                      <a:pt x="0" y="2139"/>
                      <a:pt x="7" y="2207"/>
                    </a:cubicBezTo>
                    <a:cubicBezTo>
                      <a:pt x="10" y="2274"/>
                      <a:pt x="68" y="2321"/>
                      <a:pt x="132" y="2321"/>
                    </a:cubicBezTo>
                    <a:lnTo>
                      <a:pt x="142" y="2321"/>
                    </a:lnTo>
                    <a:lnTo>
                      <a:pt x="21599" y="251"/>
                    </a:lnTo>
                    <a:cubicBezTo>
                      <a:pt x="21666" y="244"/>
                      <a:pt x="21716" y="183"/>
                      <a:pt x="21713" y="115"/>
                    </a:cubicBezTo>
                    <a:cubicBezTo>
                      <a:pt x="21706" y="46"/>
                      <a:pt x="21649" y="1"/>
                      <a:pt x="21580" y="1"/>
                    </a:cubicBezTo>
                    <a:close/>
                  </a:path>
                </a:pathLst>
              </a:custGeom>
              <a:solidFill>
                <a:srgbClr val="0404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37"/>
              <p:cNvSpPr/>
              <p:nvPr/>
            </p:nvSpPr>
            <p:spPr>
              <a:xfrm>
                <a:off x="3703337" y="3298040"/>
                <a:ext cx="756918" cy="76391"/>
              </a:xfrm>
              <a:custGeom>
                <a:rect b="b" l="l" r="r" t="t"/>
                <a:pathLst>
                  <a:path extrusionOk="0" h="2104" w="20846">
                    <a:moveTo>
                      <a:pt x="20715" y="1"/>
                    </a:moveTo>
                    <a:cubicBezTo>
                      <a:pt x="20711" y="1"/>
                      <a:pt x="20706" y="1"/>
                      <a:pt x="20702" y="1"/>
                    </a:cubicBezTo>
                    <a:lnTo>
                      <a:pt x="119" y="1853"/>
                    </a:lnTo>
                    <a:cubicBezTo>
                      <a:pt x="51" y="1857"/>
                      <a:pt x="1" y="1921"/>
                      <a:pt x="4" y="1989"/>
                    </a:cubicBezTo>
                    <a:cubicBezTo>
                      <a:pt x="12" y="2053"/>
                      <a:pt x="65" y="2103"/>
                      <a:pt x="129" y="2103"/>
                    </a:cubicBezTo>
                    <a:lnTo>
                      <a:pt x="144" y="2103"/>
                    </a:lnTo>
                    <a:lnTo>
                      <a:pt x="20728" y="252"/>
                    </a:lnTo>
                    <a:cubicBezTo>
                      <a:pt x="20795" y="244"/>
                      <a:pt x="20845" y="184"/>
                      <a:pt x="20842" y="115"/>
                    </a:cubicBezTo>
                    <a:cubicBezTo>
                      <a:pt x="20835" y="49"/>
                      <a:pt x="20781" y="1"/>
                      <a:pt x="20715" y="1"/>
                    </a:cubicBezTo>
                    <a:close/>
                  </a:path>
                </a:pathLst>
              </a:custGeom>
              <a:solidFill>
                <a:srgbClr val="0404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37"/>
              <p:cNvSpPr/>
              <p:nvPr/>
            </p:nvSpPr>
            <p:spPr>
              <a:xfrm>
                <a:off x="3809903" y="3444328"/>
                <a:ext cx="606849" cy="72470"/>
              </a:xfrm>
              <a:custGeom>
                <a:rect b="b" l="l" r="r" t="t"/>
                <a:pathLst>
                  <a:path extrusionOk="0" h="1996" w="16713">
                    <a:moveTo>
                      <a:pt x="16582" y="1"/>
                    </a:moveTo>
                    <a:cubicBezTo>
                      <a:pt x="16578" y="1"/>
                      <a:pt x="16574" y="1"/>
                      <a:pt x="16570" y="1"/>
                    </a:cubicBezTo>
                    <a:lnTo>
                      <a:pt x="122" y="1742"/>
                    </a:lnTo>
                    <a:cubicBezTo>
                      <a:pt x="55" y="1753"/>
                      <a:pt x="1" y="1813"/>
                      <a:pt x="12" y="1882"/>
                    </a:cubicBezTo>
                    <a:cubicBezTo>
                      <a:pt x="15" y="1946"/>
                      <a:pt x="72" y="1996"/>
                      <a:pt x="136" y="1996"/>
                    </a:cubicBezTo>
                    <a:lnTo>
                      <a:pt x="147" y="1996"/>
                    </a:lnTo>
                    <a:lnTo>
                      <a:pt x="16595" y="252"/>
                    </a:lnTo>
                    <a:cubicBezTo>
                      <a:pt x="16663" y="244"/>
                      <a:pt x="16712" y="183"/>
                      <a:pt x="16706" y="112"/>
                    </a:cubicBezTo>
                    <a:cubicBezTo>
                      <a:pt x="16699" y="48"/>
                      <a:pt x="16645" y="1"/>
                      <a:pt x="16582" y="1"/>
                    </a:cubicBezTo>
                    <a:close/>
                  </a:path>
                </a:pathLst>
              </a:custGeom>
              <a:solidFill>
                <a:srgbClr val="0404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37"/>
              <p:cNvSpPr/>
              <p:nvPr/>
            </p:nvSpPr>
            <p:spPr>
              <a:xfrm>
                <a:off x="3914509" y="3574784"/>
                <a:ext cx="419816" cy="47018"/>
              </a:xfrm>
              <a:custGeom>
                <a:rect b="b" l="l" r="r" t="t"/>
                <a:pathLst>
                  <a:path extrusionOk="0" h="1295" w="11562">
                    <a:moveTo>
                      <a:pt x="11422" y="0"/>
                    </a:moveTo>
                    <a:cubicBezTo>
                      <a:pt x="11420" y="0"/>
                      <a:pt x="11418" y="0"/>
                      <a:pt x="11415" y="0"/>
                    </a:cubicBezTo>
                    <a:lnTo>
                      <a:pt x="119" y="1044"/>
                    </a:lnTo>
                    <a:cubicBezTo>
                      <a:pt x="51" y="1051"/>
                      <a:pt x="1" y="1112"/>
                      <a:pt x="5" y="1180"/>
                    </a:cubicBezTo>
                    <a:cubicBezTo>
                      <a:pt x="12" y="1244"/>
                      <a:pt x="69" y="1295"/>
                      <a:pt x="134" y="1295"/>
                    </a:cubicBezTo>
                    <a:lnTo>
                      <a:pt x="144" y="1295"/>
                    </a:lnTo>
                    <a:lnTo>
                      <a:pt x="11440" y="254"/>
                    </a:lnTo>
                    <a:cubicBezTo>
                      <a:pt x="11508" y="247"/>
                      <a:pt x="11561" y="186"/>
                      <a:pt x="11554" y="115"/>
                    </a:cubicBezTo>
                    <a:cubicBezTo>
                      <a:pt x="11548" y="50"/>
                      <a:pt x="11491" y="0"/>
                      <a:pt x="11422" y="0"/>
                    </a:cubicBezTo>
                    <a:close/>
                  </a:path>
                </a:pathLst>
              </a:custGeom>
              <a:solidFill>
                <a:srgbClr val="0404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7"/>
              <p:cNvSpPr/>
              <p:nvPr/>
            </p:nvSpPr>
            <p:spPr>
              <a:xfrm>
                <a:off x="5184953" y="2705448"/>
                <a:ext cx="382562" cy="382500"/>
              </a:xfrm>
              <a:custGeom>
                <a:rect b="b" l="l" r="r" t="t"/>
                <a:pathLst>
                  <a:path extrusionOk="0" h="10535" w="10536">
                    <a:moveTo>
                      <a:pt x="5269" y="0"/>
                    </a:moveTo>
                    <a:cubicBezTo>
                      <a:pt x="2360" y="0"/>
                      <a:pt x="1" y="2359"/>
                      <a:pt x="1" y="5269"/>
                    </a:cubicBezTo>
                    <a:cubicBezTo>
                      <a:pt x="1" y="8175"/>
                      <a:pt x="2360" y="10535"/>
                      <a:pt x="5269" y="10535"/>
                    </a:cubicBezTo>
                    <a:cubicBezTo>
                      <a:pt x="8176" y="10535"/>
                      <a:pt x="10535" y="8175"/>
                      <a:pt x="10535" y="5269"/>
                    </a:cubicBezTo>
                    <a:cubicBezTo>
                      <a:pt x="10535" y="2359"/>
                      <a:pt x="8176" y="0"/>
                      <a:pt x="5269" y="0"/>
                    </a:cubicBezTo>
                    <a:close/>
                  </a:path>
                </a:pathLst>
              </a:custGeom>
              <a:solidFill>
                <a:srgbClr val="B6D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7"/>
              <p:cNvSpPr/>
              <p:nvPr/>
            </p:nvSpPr>
            <p:spPr>
              <a:xfrm>
                <a:off x="5207137" y="2727632"/>
                <a:ext cx="338155" cy="338132"/>
              </a:xfrm>
              <a:custGeom>
                <a:rect b="b" l="l" r="r" t="t"/>
                <a:pathLst>
                  <a:path extrusionOk="0" h="9313" w="9313">
                    <a:moveTo>
                      <a:pt x="4658" y="158"/>
                    </a:moveTo>
                    <a:cubicBezTo>
                      <a:pt x="7139" y="158"/>
                      <a:pt x="9155" y="2177"/>
                      <a:pt x="9155" y="4658"/>
                    </a:cubicBezTo>
                    <a:cubicBezTo>
                      <a:pt x="9155" y="7139"/>
                      <a:pt x="7139" y="9155"/>
                      <a:pt x="4658" y="9155"/>
                    </a:cubicBezTo>
                    <a:cubicBezTo>
                      <a:pt x="2178" y="9155"/>
                      <a:pt x="158" y="7139"/>
                      <a:pt x="158" y="4658"/>
                    </a:cubicBezTo>
                    <a:cubicBezTo>
                      <a:pt x="158" y="2177"/>
                      <a:pt x="2178" y="158"/>
                      <a:pt x="4658" y="158"/>
                    </a:cubicBezTo>
                    <a:close/>
                    <a:moveTo>
                      <a:pt x="4658" y="1"/>
                    </a:moveTo>
                    <a:cubicBezTo>
                      <a:pt x="2092" y="1"/>
                      <a:pt x="0" y="2092"/>
                      <a:pt x="0" y="4658"/>
                    </a:cubicBezTo>
                    <a:cubicBezTo>
                      <a:pt x="0" y="7225"/>
                      <a:pt x="2092" y="9313"/>
                      <a:pt x="4658" y="9313"/>
                    </a:cubicBezTo>
                    <a:cubicBezTo>
                      <a:pt x="7225" y="9313"/>
                      <a:pt x="9312" y="7225"/>
                      <a:pt x="9312" y="4658"/>
                    </a:cubicBezTo>
                    <a:cubicBezTo>
                      <a:pt x="9312" y="2092"/>
                      <a:pt x="7225" y="1"/>
                      <a:pt x="4658" y="1"/>
                    </a:cubicBezTo>
                    <a:close/>
                  </a:path>
                </a:pathLst>
              </a:custGeom>
              <a:solidFill>
                <a:srgbClr val="0404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7"/>
              <p:cNvSpPr/>
              <p:nvPr/>
            </p:nvSpPr>
            <p:spPr>
              <a:xfrm>
                <a:off x="5340971" y="2804207"/>
                <a:ext cx="55954" cy="92584"/>
              </a:xfrm>
              <a:custGeom>
                <a:rect b="b" l="l" r="r" t="t"/>
                <a:pathLst>
                  <a:path extrusionOk="0" h="2550" w="1541">
                    <a:moveTo>
                      <a:pt x="972" y="1"/>
                    </a:moveTo>
                    <a:cubicBezTo>
                      <a:pt x="629" y="1"/>
                      <a:pt x="300" y="68"/>
                      <a:pt x="0" y="190"/>
                    </a:cubicBezTo>
                    <a:lnTo>
                      <a:pt x="972" y="2549"/>
                    </a:lnTo>
                    <a:lnTo>
                      <a:pt x="1541" y="65"/>
                    </a:lnTo>
                    <a:cubicBezTo>
                      <a:pt x="1358" y="25"/>
                      <a:pt x="1170" y="1"/>
                      <a:pt x="972" y="1"/>
                    </a:cubicBezTo>
                    <a:close/>
                  </a:path>
                </a:pathLst>
              </a:custGeom>
              <a:solidFill>
                <a:srgbClr val="0404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7"/>
              <p:cNvSpPr/>
              <p:nvPr/>
            </p:nvSpPr>
            <p:spPr>
              <a:xfrm>
                <a:off x="5283749" y="2806531"/>
                <a:ext cx="185108" cy="182808"/>
              </a:xfrm>
              <a:custGeom>
                <a:rect b="b" l="l" r="r" t="t"/>
                <a:pathLst>
                  <a:path extrusionOk="0" h="5035" w="5098">
                    <a:moveTo>
                      <a:pt x="3117" y="1"/>
                    </a:moveTo>
                    <a:lnTo>
                      <a:pt x="2548" y="2485"/>
                    </a:lnTo>
                    <a:lnTo>
                      <a:pt x="1576" y="126"/>
                    </a:lnTo>
                    <a:cubicBezTo>
                      <a:pt x="650" y="509"/>
                      <a:pt x="0" y="1420"/>
                      <a:pt x="0" y="2485"/>
                    </a:cubicBezTo>
                    <a:cubicBezTo>
                      <a:pt x="0" y="3893"/>
                      <a:pt x="1140" y="5034"/>
                      <a:pt x="2548" y="5034"/>
                    </a:cubicBezTo>
                    <a:cubicBezTo>
                      <a:pt x="3954" y="5034"/>
                      <a:pt x="5097" y="3893"/>
                      <a:pt x="5097" y="2485"/>
                    </a:cubicBezTo>
                    <a:cubicBezTo>
                      <a:pt x="5097" y="1273"/>
                      <a:pt x="4250" y="262"/>
                      <a:pt x="3117" y="1"/>
                    </a:cubicBezTo>
                    <a:close/>
                  </a:path>
                </a:pathLst>
              </a:custGeom>
              <a:solidFill>
                <a:srgbClr val="F7E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7"/>
              <p:cNvSpPr/>
              <p:nvPr/>
            </p:nvSpPr>
            <p:spPr>
              <a:xfrm>
                <a:off x="5181067" y="3289363"/>
                <a:ext cx="390332" cy="382427"/>
              </a:xfrm>
              <a:custGeom>
                <a:rect b="b" l="l" r="r" t="t"/>
                <a:pathLst>
                  <a:path extrusionOk="0" h="10533" w="10750">
                    <a:moveTo>
                      <a:pt x="5370" y="0"/>
                    </a:moveTo>
                    <a:cubicBezTo>
                      <a:pt x="2557" y="0"/>
                      <a:pt x="222" y="2226"/>
                      <a:pt x="111" y="5063"/>
                    </a:cubicBezTo>
                    <a:cubicBezTo>
                      <a:pt x="0" y="7969"/>
                      <a:pt x="2263" y="10414"/>
                      <a:pt x="5169" y="10529"/>
                    </a:cubicBezTo>
                    <a:cubicBezTo>
                      <a:pt x="5240" y="10531"/>
                      <a:pt x="5310" y="10533"/>
                      <a:pt x="5380" y="10533"/>
                    </a:cubicBezTo>
                    <a:cubicBezTo>
                      <a:pt x="8196" y="10533"/>
                      <a:pt x="10527" y="8306"/>
                      <a:pt x="10639" y="5470"/>
                    </a:cubicBezTo>
                    <a:cubicBezTo>
                      <a:pt x="10749" y="2564"/>
                      <a:pt x="8486" y="115"/>
                      <a:pt x="5580" y="4"/>
                    </a:cubicBezTo>
                    <a:cubicBezTo>
                      <a:pt x="5510" y="2"/>
                      <a:pt x="5440" y="0"/>
                      <a:pt x="5370" y="0"/>
                    </a:cubicBezTo>
                    <a:close/>
                  </a:path>
                </a:pathLst>
              </a:custGeom>
              <a:solidFill>
                <a:srgbClr val="B6D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7"/>
              <p:cNvSpPr/>
              <p:nvPr/>
            </p:nvSpPr>
            <p:spPr>
              <a:xfrm>
                <a:off x="5201437" y="3307408"/>
                <a:ext cx="349593" cy="346337"/>
              </a:xfrm>
              <a:custGeom>
                <a:rect b="b" l="l" r="r" t="t"/>
                <a:pathLst>
                  <a:path extrusionOk="0" h="9539" w="9628">
                    <a:moveTo>
                      <a:pt x="4808" y="158"/>
                    </a:moveTo>
                    <a:cubicBezTo>
                      <a:pt x="4869" y="158"/>
                      <a:pt x="4934" y="158"/>
                      <a:pt x="4995" y="162"/>
                    </a:cubicBezTo>
                    <a:cubicBezTo>
                      <a:pt x="6224" y="208"/>
                      <a:pt x="7364" y="733"/>
                      <a:pt x="8201" y="1638"/>
                    </a:cubicBezTo>
                    <a:cubicBezTo>
                      <a:pt x="9037" y="2543"/>
                      <a:pt x="9469" y="3718"/>
                      <a:pt x="9423" y="4948"/>
                    </a:cubicBezTo>
                    <a:cubicBezTo>
                      <a:pt x="9326" y="7428"/>
                      <a:pt x="7278" y="9381"/>
                      <a:pt x="4821" y="9381"/>
                    </a:cubicBezTo>
                    <a:cubicBezTo>
                      <a:pt x="4760" y="9381"/>
                      <a:pt x="4698" y="9379"/>
                      <a:pt x="4637" y="9377"/>
                    </a:cubicBezTo>
                    <a:cubicBezTo>
                      <a:pt x="3404" y="9331"/>
                      <a:pt x="2267" y="8806"/>
                      <a:pt x="1431" y="7901"/>
                    </a:cubicBezTo>
                    <a:cubicBezTo>
                      <a:pt x="594" y="6996"/>
                      <a:pt x="157" y="5820"/>
                      <a:pt x="204" y="4591"/>
                    </a:cubicBezTo>
                    <a:cubicBezTo>
                      <a:pt x="254" y="3358"/>
                      <a:pt x="779" y="2221"/>
                      <a:pt x="1680" y="1385"/>
                    </a:cubicBezTo>
                    <a:cubicBezTo>
                      <a:pt x="2542" y="587"/>
                      <a:pt x="3647" y="158"/>
                      <a:pt x="4808" y="158"/>
                    </a:cubicBezTo>
                    <a:close/>
                    <a:moveTo>
                      <a:pt x="4808" y="0"/>
                    </a:moveTo>
                    <a:cubicBezTo>
                      <a:pt x="3605" y="0"/>
                      <a:pt x="2463" y="448"/>
                      <a:pt x="1577" y="1270"/>
                    </a:cubicBezTo>
                    <a:cubicBezTo>
                      <a:pt x="640" y="2135"/>
                      <a:pt x="101" y="3311"/>
                      <a:pt x="50" y="4584"/>
                    </a:cubicBezTo>
                    <a:cubicBezTo>
                      <a:pt x="0" y="5856"/>
                      <a:pt x="451" y="7072"/>
                      <a:pt x="1316" y="8008"/>
                    </a:cubicBezTo>
                    <a:cubicBezTo>
                      <a:pt x="2181" y="8941"/>
                      <a:pt x="3357" y="9484"/>
                      <a:pt x="4630" y="9535"/>
                    </a:cubicBezTo>
                    <a:cubicBezTo>
                      <a:pt x="4691" y="9535"/>
                      <a:pt x="4755" y="9538"/>
                      <a:pt x="4815" y="9538"/>
                    </a:cubicBezTo>
                    <a:cubicBezTo>
                      <a:pt x="7361" y="9538"/>
                      <a:pt x="9481" y="7519"/>
                      <a:pt x="9577" y="4955"/>
                    </a:cubicBezTo>
                    <a:cubicBezTo>
                      <a:pt x="9627" y="3683"/>
                      <a:pt x="9180" y="2464"/>
                      <a:pt x="8316" y="1530"/>
                    </a:cubicBezTo>
                    <a:cubicBezTo>
                      <a:pt x="7450" y="594"/>
                      <a:pt x="6270" y="55"/>
                      <a:pt x="4998" y="4"/>
                    </a:cubicBezTo>
                    <a:cubicBezTo>
                      <a:pt x="4934" y="2"/>
                      <a:pt x="4871" y="0"/>
                      <a:pt x="4808" y="0"/>
                    </a:cubicBezTo>
                    <a:close/>
                  </a:path>
                </a:pathLst>
              </a:custGeom>
              <a:solidFill>
                <a:srgbClr val="0404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7"/>
              <p:cNvSpPr/>
              <p:nvPr/>
            </p:nvSpPr>
            <p:spPr>
              <a:xfrm>
                <a:off x="5376263" y="3448612"/>
                <a:ext cx="92990" cy="56095"/>
              </a:xfrm>
              <a:custGeom>
                <a:rect b="b" l="l" r="r" t="t"/>
                <a:pathLst>
                  <a:path extrusionOk="0" h="1545" w="2561">
                    <a:moveTo>
                      <a:pt x="2392" y="1"/>
                    </a:moveTo>
                    <a:lnTo>
                      <a:pt x="0" y="880"/>
                    </a:lnTo>
                    <a:lnTo>
                      <a:pt x="2456" y="1545"/>
                    </a:lnTo>
                    <a:cubicBezTo>
                      <a:pt x="2506" y="1363"/>
                      <a:pt x="2539" y="1173"/>
                      <a:pt x="2546" y="977"/>
                    </a:cubicBezTo>
                    <a:cubicBezTo>
                      <a:pt x="2560" y="634"/>
                      <a:pt x="2503" y="305"/>
                      <a:pt x="2392" y="1"/>
                    </a:cubicBezTo>
                    <a:close/>
                  </a:path>
                </a:pathLst>
              </a:custGeom>
              <a:solidFill>
                <a:srgbClr val="0404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7"/>
              <p:cNvSpPr/>
              <p:nvPr/>
            </p:nvSpPr>
            <p:spPr>
              <a:xfrm>
                <a:off x="5281788" y="3387977"/>
                <a:ext cx="183692" cy="185096"/>
              </a:xfrm>
              <a:custGeom>
                <a:rect b="b" l="l" r="r" t="t"/>
                <a:pathLst>
                  <a:path extrusionOk="0" h="5098" w="5059">
                    <a:moveTo>
                      <a:pt x="2600" y="0"/>
                    </a:moveTo>
                    <a:cubicBezTo>
                      <a:pt x="1238" y="0"/>
                      <a:pt x="106" y="1079"/>
                      <a:pt x="54" y="2451"/>
                    </a:cubicBezTo>
                    <a:cubicBezTo>
                      <a:pt x="0" y="3858"/>
                      <a:pt x="1094" y="5042"/>
                      <a:pt x="2503" y="5096"/>
                    </a:cubicBezTo>
                    <a:cubicBezTo>
                      <a:pt x="2536" y="5097"/>
                      <a:pt x="2569" y="5097"/>
                      <a:pt x="2602" y="5097"/>
                    </a:cubicBezTo>
                    <a:cubicBezTo>
                      <a:pt x="3771" y="5097"/>
                      <a:pt x="4766" y="4307"/>
                      <a:pt x="5058" y="3215"/>
                    </a:cubicBezTo>
                    <a:lnTo>
                      <a:pt x="2602" y="2550"/>
                    </a:lnTo>
                    <a:lnTo>
                      <a:pt x="4994" y="1671"/>
                    </a:lnTo>
                    <a:cubicBezTo>
                      <a:pt x="4648" y="731"/>
                      <a:pt x="3765" y="45"/>
                      <a:pt x="2699" y="2"/>
                    </a:cubicBezTo>
                    <a:cubicBezTo>
                      <a:pt x="2666" y="1"/>
                      <a:pt x="2633" y="0"/>
                      <a:pt x="2600" y="0"/>
                    </a:cubicBezTo>
                    <a:close/>
                  </a:path>
                </a:pathLst>
              </a:custGeom>
              <a:solidFill>
                <a:srgbClr val="F7E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7"/>
              <p:cNvSpPr/>
              <p:nvPr/>
            </p:nvSpPr>
            <p:spPr>
              <a:xfrm flipH="1">
                <a:off x="6030275" y="2955991"/>
                <a:ext cx="479873" cy="167741"/>
              </a:xfrm>
              <a:custGeom>
                <a:rect b="b" l="l" r="r" t="t"/>
                <a:pathLst>
                  <a:path extrusionOk="0" h="4620" w="13216">
                    <a:moveTo>
                      <a:pt x="0" y="1"/>
                    </a:moveTo>
                    <a:lnTo>
                      <a:pt x="0" y="1"/>
                    </a:lnTo>
                    <a:cubicBezTo>
                      <a:pt x="336" y="194"/>
                      <a:pt x="672" y="387"/>
                      <a:pt x="1012" y="573"/>
                    </a:cubicBezTo>
                    <a:lnTo>
                      <a:pt x="2031" y="1134"/>
                    </a:lnTo>
                    <a:lnTo>
                      <a:pt x="3053" y="1682"/>
                    </a:lnTo>
                    <a:lnTo>
                      <a:pt x="4079" y="2225"/>
                    </a:lnTo>
                    <a:cubicBezTo>
                      <a:pt x="4765" y="2586"/>
                      <a:pt x="5455" y="2932"/>
                      <a:pt x="6145" y="3286"/>
                    </a:cubicBezTo>
                    <a:lnTo>
                      <a:pt x="8218" y="4327"/>
                    </a:lnTo>
                    <a:lnTo>
                      <a:pt x="8558" y="4498"/>
                    </a:lnTo>
                    <a:lnTo>
                      <a:pt x="8558" y="4498"/>
                    </a:lnTo>
                    <a:lnTo>
                      <a:pt x="8554" y="4119"/>
                    </a:lnTo>
                    <a:lnTo>
                      <a:pt x="8548" y="2485"/>
                    </a:lnTo>
                    <a:cubicBezTo>
                      <a:pt x="8548" y="2081"/>
                      <a:pt x="8543" y="1678"/>
                      <a:pt x="8538" y="1275"/>
                    </a:cubicBezTo>
                    <a:lnTo>
                      <a:pt x="8538" y="1275"/>
                    </a:lnTo>
                    <a:cubicBezTo>
                      <a:pt x="8836" y="1497"/>
                      <a:pt x="9135" y="1716"/>
                      <a:pt x="9434" y="1935"/>
                    </a:cubicBezTo>
                    <a:cubicBezTo>
                      <a:pt x="9848" y="2243"/>
                      <a:pt x="10264" y="2546"/>
                      <a:pt x="10685" y="2847"/>
                    </a:cubicBezTo>
                    <a:cubicBezTo>
                      <a:pt x="11518" y="3447"/>
                      <a:pt x="12358" y="4041"/>
                      <a:pt x="13216" y="4620"/>
                    </a:cubicBezTo>
                    <a:cubicBezTo>
                      <a:pt x="12437" y="3941"/>
                      <a:pt x="11650" y="3279"/>
                      <a:pt x="10853" y="2625"/>
                    </a:cubicBezTo>
                    <a:cubicBezTo>
                      <a:pt x="10457" y="2296"/>
                      <a:pt x="10056" y="1974"/>
                      <a:pt x="9655" y="1649"/>
                    </a:cubicBezTo>
                    <a:cubicBezTo>
                      <a:pt x="9255" y="1324"/>
                      <a:pt x="8855" y="1006"/>
                      <a:pt x="8451" y="684"/>
                    </a:cubicBezTo>
                    <a:lnTo>
                      <a:pt x="8119" y="423"/>
                    </a:lnTo>
                    <a:lnTo>
                      <a:pt x="8114" y="852"/>
                    </a:lnTo>
                    <a:cubicBezTo>
                      <a:pt x="8108" y="1395"/>
                      <a:pt x="8097" y="1939"/>
                      <a:pt x="8097" y="2485"/>
                    </a:cubicBezTo>
                    <a:lnTo>
                      <a:pt x="8091" y="3745"/>
                    </a:lnTo>
                    <a:lnTo>
                      <a:pt x="6338" y="2893"/>
                    </a:lnTo>
                    <a:cubicBezTo>
                      <a:pt x="5641" y="2561"/>
                      <a:pt x="4944" y="2221"/>
                      <a:pt x="4240" y="1896"/>
                    </a:cubicBezTo>
                    <a:lnTo>
                      <a:pt x="3189" y="1410"/>
                    </a:lnTo>
                    <a:lnTo>
                      <a:pt x="2130" y="931"/>
                    </a:lnTo>
                    <a:lnTo>
                      <a:pt x="1069" y="459"/>
                    </a:lnTo>
                    <a:cubicBezTo>
                      <a:pt x="711" y="305"/>
                      <a:pt x="358" y="151"/>
                      <a:pt x="0" y="1"/>
                    </a:cubicBezTo>
                    <a:close/>
                  </a:path>
                </a:pathLst>
              </a:custGeom>
              <a:solidFill>
                <a:srgbClr val="3F2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1" name="Google Shape;691;p37"/>
            <p:cNvSpPr/>
            <p:nvPr/>
          </p:nvSpPr>
          <p:spPr>
            <a:xfrm flipH="1">
              <a:off x="3252825" y="4064975"/>
              <a:ext cx="4148100" cy="1078500"/>
            </a:xfrm>
            <a:prstGeom prst="parallelogram">
              <a:avLst>
                <a:gd fmla="val 133240" name="adj"/>
              </a:avLst>
            </a:prstGeom>
            <a:solidFill>
              <a:srgbClr val="DA5C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695" name="Shape 695"/>
        <p:cNvGrpSpPr/>
        <p:nvPr/>
      </p:nvGrpSpPr>
      <p:grpSpPr>
        <a:xfrm>
          <a:off x="0" y="0"/>
          <a:ext cx="0" cy="0"/>
          <a:chOff x="0" y="0"/>
          <a:chExt cx="0" cy="0"/>
        </a:xfrm>
      </p:grpSpPr>
      <p:sp>
        <p:nvSpPr>
          <p:cNvPr id="696" name="Google Shape;696;p38"/>
          <p:cNvSpPr txBox="1"/>
          <p:nvPr>
            <p:ph type="title"/>
          </p:nvPr>
        </p:nvSpPr>
        <p:spPr>
          <a:xfrm>
            <a:off x="3484000" y="1313100"/>
            <a:ext cx="4938900" cy="2517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 PICTURE IS WORTH A THOUSAND WORDS</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0" name="Shape 700"/>
        <p:cNvGrpSpPr/>
        <p:nvPr/>
      </p:nvGrpSpPr>
      <p:grpSpPr>
        <a:xfrm>
          <a:off x="0" y="0"/>
          <a:ext cx="0" cy="0"/>
          <a:chOff x="0" y="0"/>
          <a:chExt cx="0" cy="0"/>
        </a:xfrm>
      </p:grpSpPr>
      <p:sp>
        <p:nvSpPr>
          <p:cNvPr id="701" name="Google Shape;701;p39"/>
          <p:cNvSpPr txBox="1"/>
          <p:nvPr>
            <p:ph type="ctrTitle"/>
          </p:nvPr>
        </p:nvSpPr>
        <p:spPr>
          <a:xfrm>
            <a:off x="450650" y="359450"/>
            <a:ext cx="79734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TO EDIT </a:t>
            </a:r>
            <a:r>
              <a:rPr lang="en"/>
              <a:t>THE GRAPH, SELECT IT, CLICK THE LINK, CHANGE THE DATA &amp; REPLACE IT</a:t>
            </a:r>
            <a:endParaRPr/>
          </a:p>
        </p:txBody>
      </p:sp>
      <p:sp>
        <p:nvSpPr>
          <p:cNvPr id="702" name="Google Shape;702;p39"/>
          <p:cNvSpPr txBox="1"/>
          <p:nvPr/>
        </p:nvSpPr>
        <p:spPr>
          <a:xfrm>
            <a:off x="720000" y="1890000"/>
            <a:ext cx="953700" cy="5391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3600">
                <a:solidFill>
                  <a:schemeClr val="dk2"/>
                </a:solidFill>
                <a:latin typeface="Bahiana"/>
                <a:ea typeface="Bahiana"/>
                <a:cs typeface="Bahiana"/>
                <a:sym typeface="Bahiana"/>
              </a:rPr>
              <a:t>27%</a:t>
            </a:r>
            <a:endParaRPr sz="3600">
              <a:solidFill>
                <a:schemeClr val="dk2"/>
              </a:solidFill>
              <a:latin typeface="Bahiana"/>
              <a:ea typeface="Bahiana"/>
              <a:cs typeface="Bahiana"/>
              <a:sym typeface="Bahiana"/>
            </a:endParaRPr>
          </a:p>
        </p:txBody>
      </p:sp>
      <p:sp>
        <p:nvSpPr>
          <p:cNvPr id="703" name="Google Shape;703;p39"/>
          <p:cNvSpPr txBox="1"/>
          <p:nvPr/>
        </p:nvSpPr>
        <p:spPr>
          <a:xfrm>
            <a:off x="720000" y="2803477"/>
            <a:ext cx="953700" cy="539100"/>
          </a:xfrm>
          <a:prstGeom prst="rect">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3600">
                <a:solidFill>
                  <a:schemeClr val="dk2"/>
                </a:solidFill>
                <a:latin typeface="Bahiana"/>
                <a:ea typeface="Bahiana"/>
                <a:cs typeface="Bahiana"/>
                <a:sym typeface="Bahiana"/>
              </a:rPr>
              <a:t>27%</a:t>
            </a:r>
            <a:endParaRPr sz="3600">
              <a:solidFill>
                <a:schemeClr val="dk2"/>
              </a:solidFill>
              <a:latin typeface="Bahiana"/>
              <a:ea typeface="Bahiana"/>
              <a:cs typeface="Bahiana"/>
              <a:sym typeface="Bahiana"/>
            </a:endParaRPr>
          </a:p>
        </p:txBody>
      </p:sp>
      <p:sp>
        <p:nvSpPr>
          <p:cNvPr id="704" name="Google Shape;704;p39"/>
          <p:cNvSpPr txBox="1"/>
          <p:nvPr/>
        </p:nvSpPr>
        <p:spPr>
          <a:xfrm>
            <a:off x="720000" y="3716999"/>
            <a:ext cx="953700" cy="5391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3600">
                <a:solidFill>
                  <a:schemeClr val="dk2"/>
                </a:solidFill>
                <a:latin typeface="Bahiana"/>
                <a:ea typeface="Bahiana"/>
                <a:cs typeface="Bahiana"/>
                <a:sym typeface="Bahiana"/>
              </a:rPr>
              <a:t>46%</a:t>
            </a:r>
            <a:endParaRPr sz="3600">
              <a:solidFill>
                <a:schemeClr val="dk2"/>
              </a:solidFill>
              <a:latin typeface="Bahiana"/>
              <a:ea typeface="Bahiana"/>
              <a:cs typeface="Bahiana"/>
              <a:sym typeface="Bahiana"/>
            </a:endParaRPr>
          </a:p>
        </p:txBody>
      </p:sp>
      <p:sp>
        <p:nvSpPr>
          <p:cNvPr id="705" name="Google Shape;705;p39"/>
          <p:cNvSpPr txBox="1"/>
          <p:nvPr/>
        </p:nvSpPr>
        <p:spPr>
          <a:xfrm>
            <a:off x="5983000" y="1771600"/>
            <a:ext cx="2439900" cy="775800"/>
          </a:xfrm>
          <a:prstGeom prst="rect">
            <a:avLst/>
          </a:prstGeom>
          <a:solidFill>
            <a:schemeClr val="accent2"/>
          </a:solidFill>
          <a:ln>
            <a:noFill/>
          </a:ln>
        </p:spPr>
        <p:txBody>
          <a:bodyPr anchorCtr="0" anchor="ctr" bIns="0" lIns="91425" spcFirstLastPara="1" rIns="182875" wrap="square" tIns="162000">
            <a:noAutofit/>
          </a:bodyPr>
          <a:lstStyle/>
          <a:p>
            <a:pPr indent="0" lvl="0" marL="0" rtl="0" algn="r">
              <a:spcBef>
                <a:spcPts val="0"/>
              </a:spcBef>
              <a:spcAft>
                <a:spcPts val="1600"/>
              </a:spcAft>
              <a:buNone/>
            </a:pPr>
            <a:r>
              <a:rPr lang="en">
                <a:solidFill>
                  <a:schemeClr val="dk2"/>
                </a:solidFill>
                <a:latin typeface="Roboto Condensed"/>
                <a:ea typeface="Roboto Condensed"/>
                <a:cs typeface="Roboto Condensed"/>
                <a:sym typeface="Roboto Condensed"/>
              </a:rPr>
              <a:t>Despite being red, Mars is actually a cold place</a:t>
            </a:r>
            <a:endParaRPr>
              <a:solidFill>
                <a:schemeClr val="dk2"/>
              </a:solidFill>
              <a:latin typeface="Roboto Condensed"/>
              <a:ea typeface="Roboto Condensed"/>
              <a:cs typeface="Roboto Condensed"/>
              <a:sym typeface="Roboto Condensed"/>
            </a:endParaRPr>
          </a:p>
        </p:txBody>
      </p:sp>
      <p:sp>
        <p:nvSpPr>
          <p:cNvPr id="706" name="Google Shape;706;p39"/>
          <p:cNvSpPr txBox="1"/>
          <p:nvPr/>
        </p:nvSpPr>
        <p:spPr>
          <a:xfrm>
            <a:off x="5993859" y="2685125"/>
            <a:ext cx="2439900" cy="775800"/>
          </a:xfrm>
          <a:prstGeom prst="rect">
            <a:avLst/>
          </a:prstGeom>
          <a:solidFill>
            <a:schemeClr val="accent3"/>
          </a:solidFill>
          <a:ln>
            <a:noFill/>
          </a:ln>
        </p:spPr>
        <p:txBody>
          <a:bodyPr anchorCtr="0" anchor="ctr" bIns="0" lIns="91425" spcFirstLastPara="1" rIns="182875" wrap="square" tIns="162000">
            <a:noAutofit/>
          </a:bodyPr>
          <a:lstStyle/>
          <a:p>
            <a:pPr indent="0" lvl="0" marL="0" rtl="0" algn="r">
              <a:spcBef>
                <a:spcPts val="0"/>
              </a:spcBef>
              <a:spcAft>
                <a:spcPts val="1600"/>
              </a:spcAft>
              <a:buNone/>
            </a:pPr>
            <a:r>
              <a:rPr lang="en">
                <a:solidFill>
                  <a:schemeClr val="dk2"/>
                </a:solidFill>
                <a:latin typeface="Roboto Condensed"/>
                <a:ea typeface="Roboto Condensed"/>
                <a:cs typeface="Roboto Condensed"/>
                <a:sym typeface="Roboto Condensed"/>
              </a:rPr>
              <a:t>Venus is the second planet from the Sun</a:t>
            </a:r>
            <a:endParaRPr>
              <a:solidFill>
                <a:schemeClr val="dk2"/>
              </a:solidFill>
              <a:latin typeface="Roboto Condensed"/>
              <a:ea typeface="Roboto Condensed"/>
              <a:cs typeface="Roboto Condensed"/>
              <a:sym typeface="Roboto Condensed"/>
            </a:endParaRPr>
          </a:p>
        </p:txBody>
      </p:sp>
      <p:sp>
        <p:nvSpPr>
          <p:cNvPr id="707" name="Google Shape;707;p39"/>
          <p:cNvSpPr txBox="1"/>
          <p:nvPr/>
        </p:nvSpPr>
        <p:spPr>
          <a:xfrm>
            <a:off x="5993880" y="3598650"/>
            <a:ext cx="2439900" cy="775800"/>
          </a:xfrm>
          <a:prstGeom prst="rect">
            <a:avLst/>
          </a:prstGeom>
          <a:solidFill>
            <a:schemeClr val="accent4"/>
          </a:solidFill>
          <a:ln>
            <a:noFill/>
          </a:ln>
        </p:spPr>
        <p:txBody>
          <a:bodyPr anchorCtr="0" anchor="ctr" bIns="0" lIns="91425" spcFirstLastPara="1" rIns="182875" wrap="square" tIns="162000">
            <a:noAutofit/>
          </a:bodyPr>
          <a:lstStyle/>
          <a:p>
            <a:pPr indent="0" lvl="0" marL="0" rtl="0" algn="r">
              <a:spcBef>
                <a:spcPts val="0"/>
              </a:spcBef>
              <a:spcAft>
                <a:spcPts val="1600"/>
              </a:spcAft>
              <a:buNone/>
            </a:pPr>
            <a:r>
              <a:rPr lang="en">
                <a:solidFill>
                  <a:schemeClr val="dk2"/>
                </a:solidFill>
                <a:latin typeface="Roboto Condensed"/>
                <a:ea typeface="Roboto Condensed"/>
                <a:cs typeface="Roboto Condensed"/>
                <a:sym typeface="Roboto Condensed"/>
              </a:rPr>
              <a:t>Mercury is the smallest planet in our Solar System</a:t>
            </a:r>
            <a:endParaRPr>
              <a:solidFill>
                <a:schemeClr val="dk2"/>
              </a:solidFill>
              <a:latin typeface="Roboto Condensed"/>
              <a:ea typeface="Roboto Condensed"/>
              <a:cs typeface="Roboto Condensed"/>
              <a:sym typeface="Roboto Condensed"/>
            </a:endParaRPr>
          </a:p>
        </p:txBody>
      </p:sp>
      <p:pic>
        <p:nvPicPr>
          <p:cNvPr id="708" name="Google Shape;708;p39" title="Gráfico">
            <a:hlinkClick r:id="rId3"/>
          </p:cNvPr>
          <p:cNvPicPr preferRelativeResize="0"/>
          <p:nvPr/>
        </p:nvPicPr>
        <p:blipFill rotWithShape="1">
          <a:blip r:embed="rId4">
            <a:alphaModFix/>
          </a:blip>
          <a:srcRect b="8533" l="14619" r="14619" t="0"/>
          <a:stretch/>
        </p:blipFill>
        <p:spPr>
          <a:xfrm>
            <a:off x="2152409" y="1771600"/>
            <a:ext cx="3244933" cy="2627699"/>
          </a:xfrm>
          <a:prstGeom prst="rect">
            <a:avLst/>
          </a:prstGeom>
          <a:noFill/>
          <a:ln>
            <a:noFill/>
          </a:ln>
        </p:spPr>
      </p:pic>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2" name="Shape 712"/>
        <p:cNvGrpSpPr/>
        <p:nvPr/>
      </p:nvGrpSpPr>
      <p:grpSpPr>
        <a:xfrm>
          <a:off x="0" y="0"/>
          <a:ext cx="0" cy="0"/>
          <a:chOff x="0" y="0"/>
          <a:chExt cx="0" cy="0"/>
        </a:xfrm>
      </p:grpSpPr>
      <p:sp>
        <p:nvSpPr>
          <p:cNvPr id="713" name="Google Shape;713;p40"/>
          <p:cNvSpPr txBox="1"/>
          <p:nvPr>
            <p:ph type="ctrTitle"/>
          </p:nvPr>
        </p:nvSpPr>
        <p:spPr>
          <a:xfrm>
            <a:off x="741725" y="359450"/>
            <a:ext cx="76824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 TIMELINE ALWAYS WORKS WELL</a:t>
            </a:r>
            <a:endParaRPr/>
          </a:p>
        </p:txBody>
      </p:sp>
      <p:grpSp>
        <p:nvGrpSpPr>
          <p:cNvPr id="714" name="Google Shape;714;p40"/>
          <p:cNvGrpSpPr/>
          <p:nvPr/>
        </p:nvGrpSpPr>
        <p:grpSpPr>
          <a:xfrm>
            <a:off x="719999" y="3536403"/>
            <a:ext cx="1327793" cy="728340"/>
            <a:chOff x="40675" y="2259125"/>
            <a:chExt cx="1993982" cy="1093767"/>
          </a:xfrm>
        </p:grpSpPr>
        <p:sp>
          <p:nvSpPr>
            <p:cNvPr id="715" name="Google Shape;715;p40"/>
            <p:cNvSpPr/>
            <p:nvPr/>
          </p:nvSpPr>
          <p:spPr>
            <a:xfrm>
              <a:off x="89321" y="2307771"/>
              <a:ext cx="1896692" cy="996474"/>
            </a:xfrm>
            <a:custGeom>
              <a:rect b="b" l="l" r="r" t="t"/>
              <a:pathLst>
                <a:path extrusionOk="0" h="12700" w="24174">
                  <a:moveTo>
                    <a:pt x="41" y="1"/>
                  </a:moveTo>
                  <a:cubicBezTo>
                    <a:pt x="21" y="1"/>
                    <a:pt x="1" y="18"/>
                    <a:pt x="1" y="41"/>
                  </a:cubicBezTo>
                  <a:lnTo>
                    <a:pt x="1" y="12659"/>
                  </a:lnTo>
                  <a:cubicBezTo>
                    <a:pt x="1" y="12683"/>
                    <a:pt x="21" y="12700"/>
                    <a:pt x="41" y="12700"/>
                  </a:cubicBezTo>
                  <a:lnTo>
                    <a:pt x="24132" y="12700"/>
                  </a:lnTo>
                  <a:cubicBezTo>
                    <a:pt x="24157" y="12700"/>
                    <a:pt x="24173" y="12683"/>
                    <a:pt x="24173" y="12659"/>
                  </a:cubicBezTo>
                  <a:lnTo>
                    <a:pt x="24173" y="41"/>
                  </a:lnTo>
                  <a:cubicBezTo>
                    <a:pt x="24173" y="18"/>
                    <a:pt x="24157" y="1"/>
                    <a:pt x="241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0"/>
            <p:cNvSpPr/>
            <p:nvPr/>
          </p:nvSpPr>
          <p:spPr>
            <a:xfrm>
              <a:off x="40675" y="2259125"/>
              <a:ext cx="1993982" cy="1093767"/>
            </a:xfrm>
            <a:custGeom>
              <a:rect b="b" l="l" r="r" t="t"/>
              <a:pathLst>
                <a:path extrusionOk="0" h="13940" w="25414">
                  <a:moveTo>
                    <a:pt x="24173" y="1242"/>
                  </a:moveTo>
                  <a:lnTo>
                    <a:pt x="24173" y="12699"/>
                  </a:lnTo>
                  <a:lnTo>
                    <a:pt x="1241" y="12699"/>
                  </a:lnTo>
                  <a:lnTo>
                    <a:pt x="1241" y="1242"/>
                  </a:lnTo>
                  <a:close/>
                  <a:moveTo>
                    <a:pt x="993" y="1"/>
                  </a:moveTo>
                  <a:cubicBezTo>
                    <a:pt x="447" y="1"/>
                    <a:pt x="0" y="445"/>
                    <a:pt x="0" y="994"/>
                  </a:cubicBezTo>
                  <a:lnTo>
                    <a:pt x="0" y="12946"/>
                  </a:lnTo>
                  <a:cubicBezTo>
                    <a:pt x="0" y="13495"/>
                    <a:pt x="447" y="13940"/>
                    <a:pt x="993" y="13940"/>
                  </a:cubicBezTo>
                  <a:lnTo>
                    <a:pt x="24421" y="13940"/>
                  </a:lnTo>
                  <a:cubicBezTo>
                    <a:pt x="24970" y="13940"/>
                    <a:pt x="25414" y="13495"/>
                    <a:pt x="25414" y="12946"/>
                  </a:cubicBezTo>
                  <a:lnTo>
                    <a:pt x="25414" y="994"/>
                  </a:lnTo>
                  <a:cubicBezTo>
                    <a:pt x="25414" y="445"/>
                    <a:pt x="24970" y="1"/>
                    <a:pt x="2442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0"/>
            <p:cNvSpPr/>
            <p:nvPr/>
          </p:nvSpPr>
          <p:spPr>
            <a:xfrm>
              <a:off x="460047" y="2415263"/>
              <a:ext cx="1155245" cy="19537"/>
            </a:xfrm>
            <a:custGeom>
              <a:rect b="b" l="l" r="r" t="t"/>
              <a:pathLst>
                <a:path extrusionOk="0" h="249" w="14724">
                  <a:moveTo>
                    <a:pt x="1" y="1"/>
                  </a:moveTo>
                  <a:lnTo>
                    <a:pt x="1" y="248"/>
                  </a:lnTo>
                  <a:lnTo>
                    <a:pt x="14723" y="248"/>
                  </a:lnTo>
                  <a:lnTo>
                    <a:pt x="1472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0"/>
            <p:cNvSpPr/>
            <p:nvPr/>
          </p:nvSpPr>
          <p:spPr>
            <a:xfrm>
              <a:off x="460047" y="2447432"/>
              <a:ext cx="1155245" cy="19537"/>
            </a:xfrm>
            <a:custGeom>
              <a:rect b="b" l="l" r="r" t="t"/>
              <a:pathLst>
                <a:path extrusionOk="0" h="249" w="14724">
                  <a:moveTo>
                    <a:pt x="1" y="1"/>
                  </a:moveTo>
                  <a:lnTo>
                    <a:pt x="1" y="248"/>
                  </a:lnTo>
                  <a:lnTo>
                    <a:pt x="14723" y="248"/>
                  </a:lnTo>
                  <a:lnTo>
                    <a:pt x="1472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0"/>
            <p:cNvSpPr/>
            <p:nvPr/>
          </p:nvSpPr>
          <p:spPr>
            <a:xfrm>
              <a:off x="460047" y="2479601"/>
              <a:ext cx="1155245" cy="19773"/>
            </a:xfrm>
            <a:custGeom>
              <a:rect b="b" l="l" r="r" t="t"/>
              <a:pathLst>
                <a:path extrusionOk="0" h="252" w="14724">
                  <a:moveTo>
                    <a:pt x="1" y="1"/>
                  </a:moveTo>
                  <a:lnTo>
                    <a:pt x="1" y="251"/>
                  </a:lnTo>
                  <a:lnTo>
                    <a:pt x="14723" y="251"/>
                  </a:lnTo>
                  <a:lnTo>
                    <a:pt x="1472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0"/>
            <p:cNvSpPr/>
            <p:nvPr/>
          </p:nvSpPr>
          <p:spPr>
            <a:xfrm>
              <a:off x="460047" y="2511770"/>
              <a:ext cx="1155245" cy="19773"/>
            </a:xfrm>
            <a:custGeom>
              <a:rect b="b" l="l" r="r" t="t"/>
              <a:pathLst>
                <a:path extrusionOk="0" h="252" w="14724">
                  <a:moveTo>
                    <a:pt x="1" y="1"/>
                  </a:moveTo>
                  <a:lnTo>
                    <a:pt x="1" y="252"/>
                  </a:lnTo>
                  <a:lnTo>
                    <a:pt x="14723" y="252"/>
                  </a:lnTo>
                  <a:lnTo>
                    <a:pt x="1472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0"/>
            <p:cNvSpPr/>
            <p:nvPr/>
          </p:nvSpPr>
          <p:spPr>
            <a:xfrm>
              <a:off x="460047" y="2544253"/>
              <a:ext cx="1155245" cy="19537"/>
            </a:xfrm>
            <a:custGeom>
              <a:rect b="b" l="l" r="r" t="t"/>
              <a:pathLst>
                <a:path extrusionOk="0" h="249" w="14724">
                  <a:moveTo>
                    <a:pt x="1" y="0"/>
                  </a:moveTo>
                  <a:lnTo>
                    <a:pt x="1" y="248"/>
                  </a:lnTo>
                  <a:lnTo>
                    <a:pt x="14723" y="248"/>
                  </a:lnTo>
                  <a:lnTo>
                    <a:pt x="1472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0"/>
            <p:cNvSpPr/>
            <p:nvPr/>
          </p:nvSpPr>
          <p:spPr>
            <a:xfrm>
              <a:off x="460047" y="2576501"/>
              <a:ext cx="1155245" cy="19459"/>
            </a:xfrm>
            <a:custGeom>
              <a:rect b="b" l="l" r="r" t="t"/>
              <a:pathLst>
                <a:path extrusionOk="0" h="248" w="14724">
                  <a:moveTo>
                    <a:pt x="1" y="0"/>
                  </a:moveTo>
                  <a:lnTo>
                    <a:pt x="1" y="247"/>
                  </a:lnTo>
                  <a:lnTo>
                    <a:pt x="14723" y="247"/>
                  </a:lnTo>
                  <a:lnTo>
                    <a:pt x="1472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0"/>
            <p:cNvSpPr/>
            <p:nvPr/>
          </p:nvSpPr>
          <p:spPr>
            <a:xfrm>
              <a:off x="460047" y="2608670"/>
              <a:ext cx="1155245" cy="19459"/>
            </a:xfrm>
            <a:custGeom>
              <a:rect b="b" l="l" r="r" t="t"/>
              <a:pathLst>
                <a:path extrusionOk="0" h="248" w="14724">
                  <a:moveTo>
                    <a:pt x="1" y="0"/>
                  </a:moveTo>
                  <a:lnTo>
                    <a:pt x="1" y="247"/>
                  </a:lnTo>
                  <a:lnTo>
                    <a:pt x="14723" y="247"/>
                  </a:lnTo>
                  <a:lnTo>
                    <a:pt x="1472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0"/>
            <p:cNvSpPr/>
            <p:nvPr/>
          </p:nvSpPr>
          <p:spPr>
            <a:xfrm>
              <a:off x="460047" y="2640839"/>
              <a:ext cx="1155245" cy="19459"/>
            </a:xfrm>
            <a:custGeom>
              <a:rect b="b" l="l" r="r" t="t"/>
              <a:pathLst>
                <a:path extrusionOk="0" h="248" w="14724">
                  <a:moveTo>
                    <a:pt x="1" y="0"/>
                  </a:moveTo>
                  <a:lnTo>
                    <a:pt x="1" y="247"/>
                  </a:lnTo>
                  <a:lnTo>
                    <a:pt x="14723" y="247"/>
                  </a:lnTo>
                  <a:lnTo>
                    <a:pt x="1472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0"/>
            <p:cNvSpPr/>
            <p:nvPr/>
          </p:nvSpPr>
          <p:spPr>
            <a:xfrm>
              <a:off x="460047" y="2673008"/>
              <a:ext cx="1155245" cy="19459"/>
            </a:xfrm>
            <a:custGeom>
              <a:rect b="b" l="l" r="r" t="t"/>
              <a:pathLst>
                <a:path extrusionOk="0" h="248" w="14724">
                  <a:moveTo>
                    <a:pt x="1" y="0"/>
                  </a:moveTo>
                  <a:lnTo>
                    <a:pt x="1" y="247"/>
                  </a:lnTo>
                  <a:lnTo>
                    <a:pt x="14723" y="247"/>
                  </a:lnTo>
                  <a:lnTo>
                    <a:pt x="1472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0"/>
            <p:cNvSpPr/>
            <p:nvPr/>
          </p:nvSpPr>
          <p:spPr>
            <a:xfrm>
              <a:off x="460047" y="2705177"/>
              <a:ext cx="1155245" cy="19459"/>
            </a:xfrm>
            <a:custGeom>
              <a:rect b="b" l="l" r="r" t="t"/>
              <a:pathLst>
                <a:path extrusionOk="0" h="248" w="14724">
                  <a:moveTo>
                    <a:pt x="1" y="0"/>
                  </a:moveTo>
                  <a:lnTo>
                    <a:pt x="1" y="248"/>
                  </a:lnTo>
                  <a:lnTo>
                    <a:pt x="14723" y="248"/>
                  </a:lnTo>
                  <a:lnTo>
                    <a:pt x="1472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0"/>
            <p:cNvSpPr/>
            <p:nvPr/>
          </p:nvSpPr>
          <p:spPr>
            <a:xfrm>
              <a:off x="460047" y="2737346"/>
              <a:ext cx="1155245" cy="19537"/>
            </a:xfrm>
            <a:custGeom>
              <a:rect b="b" l="l" r="r" t="t"/>
              <a:pathLst>
                <a:path extrusionOk="0" h="249" w="14724">
                  <a:moveTo>
                    <a:pt x="1" y="0"/>
                  </a:moveTo>
                  <a:lnTo>
                    <a:pt x="1" y="248"/>
                  </a:lnTo>
                  <a:lnTo>
                    <a:pt x="14723" y="248"/>
                  </a:lnTo>
                  <a:lnTo>
                    <a:pt x="1472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0"/>
            <p:cNvSpPr/>
            <p:nvPr/>
          </p:nvSpPr>
          <p:spPr>
            <a:xfrm>
              <a:off x="460047" y="2769594"/>
              <a:ext cx="1155245" cy="19459"/>
            </a:xfrm>
            <a:custGeom>
              <a:rect b="b" l="l" r="r" t="t"/>
              <a:pathLst>
                <a:path extrusionOk="0" h="248" w="14724">
                  <a:moveTo>
                    <a:pt x="1" y="0"/>
                  </a:moveTo>
                  <a:lnTo>
                    <a:pt x="1" y="247"/>
                  </a:lnTo>
                  <a:lnTo>
                    <a:pt x="14723" y="247"/>
                  </a:lnTo>
                  <a:lnTo>
                    <a:pt x="1472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0"/>
            <p:cNvSpPr/>
            <p:nvPr/>
          </p:nvSpPr>
          <p:spPr>
            <a:xfrm>
              <a:off x="460047" y="2801763"/>
              <a:ext cx="1155245" cy="19694"/>
            </a:xfrm>
            <a:custGeom>
              <a:rect b="b" l="l" r="r" t="t"/>
              <a:pathLst>
                <a:path extrusionOk="0" h="251" w="14724">
                  <a:moveTo>
                    <a:pt x="1" y="0"/>
                  </a:moveTo>
                  <a:lnTo>
                    <a:pt x="1" y="251"/>
                  </a:lnTo>
                  <a:lnTo>
                    <a:pt x="14723" y="251"/>
                  </a:lnTo>
                  <a:lnTo>
                    <a:pt x="1472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0"/>
            <p:cNvSpPr/>
            <p:nvPr/>
          </p:nvSpPr>
          <p:spPr>
            <a:xfrm>
              <a:off x="460047" y="2833932"/>
              <a:ext cx="1155245" cy="19694"/>
            </a:xfrm>
            <a:custGeom>
              <a:rect b="b" l="l" r="r" t="t"/>
              <a:pathLst>
                <a:path extrusionOk="0" h="251" w="14724">
                  <a:moveTo>
                    <a:pt x="1" y="0"/>
                  </a:moveTo>
                  <a:lnTo>
                    <a:pt x="1" y="251"/>
                  </a:lnTo>
                  <a:lnTo>
                    <a:pt x="14723" y="251"/>
                  </a:lnTo>
                  <a:lnTo>
                    <a:pt x="1472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0"/>
            <p:cNvSpPr/>
            <p:nvPr/>
          </p:nvSpPr>
          <p:spPr>
            <a:xfrm>
              <a:off x="460047" y="2866337"/>
              <a:ext cx="1155245" cy="19459"/>
            </a:xfrm>
            <a:custGeom>
              <a:rect b="b" l="l" r="r" t="t"/>
              <a:pathLst>
                <a:path extrusionOk="0" h="248" w="14724">
                  <a:moveTo>
                    <a:pt x="1" y="0"/>
                  </a:moveTo>
                  <a:lnTo>
                    <a:pt x="1" y="248"/>
                  </a:lnTo>
                  <a:lnTo>
                    <a:pt x="14723" y="248"/>
                  </a:lnTo>
                  <a:lnTo>
                    <a:pt x="1472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0"/>
            <p:cNvSpPr/>
            <p:nvPr/>
          </p:nvSpPr>
          <p:spPr>
            <a:xfrm>
              <a:off x="552866" y="3039501"/>
              <a:ext cx="969609" cy="150099"/>
            </a:xfrm>
            <a:custGeom>
              <a:rect b="b" l="l" r="r" t="t"/>
              <a:pathLst>
                <a:path extrusionOk="0" h="1913" w="12358">
                  <a:moveTo>
                    <a:pt x="1" y="1"/>
                  </a:moveTo>
                  <a:lnTo>
                    <a:pt x="1" y="1912"/>
                  </a:lnTo>
                  <a:lnTo>
                    <a:pt x="12357" y="1912"/>
                  </a:lnTo>
                  <a:lnTo>
                    <a:pt x="1235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0"/>
            <p:cNvSpPr/>
            <p:nvPr/>
          </p:nvSpPr>
          <p:spPr>
            <a:xfrm>
              <a:off x="528465" y="3015021"/>
              <a:ext cx="1018411" cy="199059"/>
            </a:xfrm>
            <a:custGeom>
              <a:rect b="b" l="l" r="r" t="t"/>
              <a:pathLst>
                <a:path extrusionOk="0" h="2537" w="12980">
                  <a:moveTo>
                    <a:pt x="12360" y="624"/>
                  </a:moveTo>
                  <a:lnTo>
                    <a:pt x="12360" y="1912"/>
                  </a:lnTo>
                  <a:lnTo>
                    <a:pt x="624" y="1912"/>
                  </a:lnTo>
                  <a:lnTo>
                    <a:pt x="624" y="624"/>
                  </a:lnTo>
                  <a:close/>
                  <a:moveTo>
                    <a:pt x="0" y="0"/>
                  </a:moveTo>
                  <a:lnTo>
                    <a:pt x="0" y="2536"/>
                  </a:lnTo>
                  <a:lnTo>
                    <a:pt x="12980" y="2536"/>
                  </a:lnTo>
                  <a:lnTo>
                    <a:pt x="1298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0"/>
            <p:cNvSpPr/>
            <p:nvPr/>
          </p:nvSpPr>
          <p:spPr>
            <a:xfrm>
              <a:off x="238867" y="3017924"/>
              <a:ext cx="193404" cy="193175"/>
            </a:xfrm>
            <a:custGeom>
              <a:rect b="b" l="l" r="r" t="t"/>
              <a:pathLst>
                <a:path extrusionOk="0" h="2462" w="2465">
                  <a:moveTo>
                    <a:pt x="1233" y="1"/>
                  </a:moveTo>
                  <a:cubicBezTo>
                    <a:pt x="553" y="1"/>
                    <a:pt x="0" y="550"/>
                    <a:pt x="0" y="1232"/>
                  </a:cubicBezTo>
                  <a:cubicBezTo>
                    <a:pt x="0" y="1913"/>
                    <a:pt x="553" y="2462"/>
                    <a:pt x="1233" y="2462"/>
                  </a:cubicBezTo>
                  <a:cubicBezTo>
                    <a:pt x="1912" y="2462"/>
                    <a:pt x="2464" y="1913"/>
                    <a:pt x="2464" y="1232"/>
                  </a:cubicBezTo>
                  <a:cubicBezTo>
                    <a:pt x="2464" y="550"/>
                    <a:pt x="1912" y="1"/>
                    <a:pt x="12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0"/>
            <p:cNvSpPr/>
            <p:nvPr/>
          </p:nvSpPr>
          <p:spPr>
            <a:xfrm>
              <a:off x="219330" y="2998309"/>
              <a:ext cx="232320" cy="232563"/>
            </a:xfrm>
            <a:custGeom>
              <a:rect b="b" l="l" r="r" t="t"/>
              <a:pathLst>
                <a:path extrusionOk="0" h="2964" w="2961">
                  <a:moveTo>
                    <a:pt x="1482" y="498"/>
                  </a:moveTo>
                  <a:cubicBezTo>
                    <a:pt x="2025" y="498"/>
                    <a:pt x="2466" y="939"/>
                    <a:pt x="2466" y="1482"/>
                  </a:cubicBezTo>
                  <a:cubicBezTo>
                    <a:pt x="2466" y="2023"/>
                    <a:pt x="2025" y="2464"/>
                    <a:pt x="1482" y="2464"/>
                  </a:cubicBezTo>
                  <a:cubicBezTo>
                    <a:pt x="941" y="2464"/>
                    <a:pt x="500" y="2023"/>
                    <a:pt x="500" y="1482"/>
                  </a:cubicBezTo>
                  <a:cubicBezTo>
                    <a:pt x="500" y="939"/>
                    <a:pt x="941" y="498"/>
                    <a:pt x="1482" y="498"/>
                  </a:cubicBezTo>
                  <a:close/>
                  <a:moveTo>
                    <a:pt x="1482" y="0"/>
                  </a:moveTo>
                  <a:cubicBezTo>
                    <a:pt x="666" y="0"/>
                    <a:pt x="1" y="665"/>
                    <a:pt x="1" y="1482"/>
                  </a:cubicBezTo>
                  <a:cubicBezTo>
                    <a:pt x="1" y="2298"/>
                    <a:pt x="666" y="2963"/>
                    <a:pt x="1482" y="2963"/>
                  </a:cubicBezTo>
                  <a:cubicBezTo>
                    <a:pt x="2296" y="2963"/>
                    <a:pt x="2961" y="2298"/>
                    <a:pt x="2961" y="1482"/>
                  </a:cubicBezTo>
                  <a:cubicBezTo>
                    <a:pt x="2961" y="665"/>
                    <a:pt x="2296" y="0"/>
                    <a:pt x="14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0"/>
            <p:cNvSpPr/>
            <p:nvPr/>
          </p:nvSpPr>
          <p:spPr>
            <a:xfrm>
              <a:off x="1643156" y="3017924"/>
              <a:ext cx="193404" cy="193175"/>
            </a:xfrm>
            <a:custGeom>
              <a:rect b="b" l="l" r="r" t="t"/>
              <a:pathLst>
                <a:path extrusionOk="0" h="2462" w="2465">
                  <a:moveTo>
                    <a:pt x="1234" y="1"/>
                  </a:moveTo>
                  <a:cubicBezTo>
                    <a:pt x="553" y="1"/>
                    <a:pt x="0" y="550"/>
                    <a:pt x="0" y="1232"/>
                  </a:cubicBezTo>
                  <a:cubicBezTo>
                    <a:pt x="0" y="1913"/>
                    <a:pt x="553" y="2462"/>
                    <a:pt x="1234" y="2462"/>
                  </a:cubicBezTo>
                  <a:cubicBezTo>
                    <a:pt x="1912" y="2462"/>
                    <a:pt x="2465" y="1913"/>
                    <a:pt x="2465" y="1232"/>
                  </a:cubicBezTo>
                  <a:cubicBezTo>
                    <a:pt x="2465" y="550"/>
                    <a:pt x="1912" y="1"/>
                    <a:pt x="12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0"/>
            <p:cNvSpPr/>
            <p:nvPr/>
          </p:nvSpPr>
          <p:spPr>
            <a:xfrm>
              <a:off x="1623698" y="2998309"/>
              <a:ext cx="232242" cy="232563"/>
            </a:xfrm>
            <a:custGeom>
              <a:rect b="b" l="l" r="r" t="t"/>
              <a:pathLst>
                <a:path extrusionOk="0" h="2964" w="2960">
                  <a:moveTo>
                    <a:pt x="1482" y="498"/>
                  </a:moveTo>
                  <a:cubicBezTo>
                    <a:pt x="2024" y="498"/>
                    <a:pt x="2465" y="939"/>
                    <a:pt x="2465" y="1482"/>
                  </a:cubicBezTo>
                  <a:cubicBezTo>
                    <a:pt x="2465" y="2023"/>
                    <a:pt x="2024" y="2464"/>
                    <a:pt x="1482" y="2464"/>
                  </a:cubicBezTo>
                  <a:cubicBezTo>
                    <a:pt x="940" y="2464"/>
                    <a:pt x="499" y="2023"/>
                    <a:pt x="499" y="1482"/>
                  </a:cubicBezTo>
                  <a:cubicBezTo>
                    <a:pt x="499" y="939"/>
                    <a:pt x="940" y="498"/>
                    <a:pt x="1482" y="498"/>
                  </a:cubicBezTo>
                  <a:close/>
                  <a:moveTo>
                    <a:pt x="1482" y="0"/>
                  </a:moveTo>
                  <a:cubicBezTo>
                    <a:pt x="665" y="0"/>
                    <a:pt x="0" y="665"/>
                    <a:pt x="0" y="1482"/>
                  </a:cubicBezTo>
                  <a:cubicBezTo>
                    <a:pt x="0" y="2298"/>
                    <a:pt x="665" y="2963"/>
                    <a:pt x="1482" y="2963"/>
                  </a:cubicBezTo>
                  <a:cubicBezTo>
                    <a:pt x="2295" y="2963"/>
                    <a:pt x="2960" y="2298"/>
                    <a:pt x="2960" y="1482"/>
                  </a:cubicBezTo>
                  <a:cubicBezTo>
                    <a:pt x="2960" y="665"/>
                    <a:pt x="2295" y="0"/>
                    <a:pt x="14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0"/>
            <p:cNvSpPr/>
            <p:nvPr/>
          </p:nvSpPr>
          <p:spPr>
            <a:xfrm>
              <a:off x="79748" y="2967944"/>
              <a:ext cx="1922192" cy="9651"/>
            </a:xfrm>
            <a:custGeom>
              <a:rect b="b" l="l" r="r" t="t"/>
              <a:pathLst>
                <a:path extrusionOk="0" h="123" w="24499">
                  <a:moveTo>
                    <a:pt x="1" y="1"/>
                  </a:moveTo>
                  <a:lnTo>
                    <a:pt x="1" y="123"/>
                  </a:lnTo>
                  <a:lnTo>
                    <a:pt x="24499" y="123"/>
                  </a:lnTo>
                  <a:lnTo>
                    <a:pt x="2449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0"/>
            <p:cNvSpPr/>
            <p:nvPr/>
          </p:nvSpPr>
          <p:spPr>
            <a:xfrm>
              <a:off x="79748" y="2954919"/>
              <a:ext cx="1922192" cy="9886"/>
            </a:xfrm>
            <a:custGeom>
              <a:rect b="b" l="l" r="r" t="t"/>
              <a:pathLst>
                <a:path extrusionOk="0" h="126" w="24499">
                  <a:moveTo>
                    <a:pt x="1" y="1"/>
                  </a:moveTo>
                  <a:lnTo>
                    <a:pt x="1" y="126"/>
                  </a:lnTo>
                  <a:lnTo>
                    <a:pt x="24499" y="126"/>
                  </a:lnTo>
                  <a:lnTo>
                    <a:pt x="2449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740" name="Google Shape;740;p40"/>
          <p:cNvCxnSpPr/>
          <p:nvPr/>
        </p:nvCxnSpPr>
        <p:spPr>
          <a:xfrm flipH="1">
            <a:off x="1384925" y="2689875"/>
            <a:ext cx="7790100" cy="850200"/>
          </a:xfrm>
          <a:prstGeom prst="bentConnector3">
            <a:avLst>
              <a:gd fmla="val 99931" name="adj1"/>
            </a:avLst>
          </a:prstGeom>
          <a:noFill/>
          <a:ln cap="flat" cmpd="sng" w="19050">
            <a:solidFill>
              <a:schemeClr val="dk2"/>
            </a:solidFill>
            <a:prstDash val="dot"/>
            <a:round/>
            <a:headEnd len="med" w="med" type="none"/>
            <a:tailEnd len="med" w="med" type="none"/>
          </a:ln>
        </p:spPr>
      </p:cxnSp>
      <p:sp>
        <p:nvSpPr>
          <p:cNvPr id="741" name="Google Shape;741;p40"/>
          <p:cNvSpPr txBox="1"/>
          <p:nvPr/>
        </p:nvSpPr>
        <p:spPr>
          <a:xfrm flipH="1">
            <a:off x="5785700" y="2977807"/>
            <a:ext cx="1962000" cy="1038000"/>
          </a:xfrm>
          <a:prstGeom prst="rect">
            <a:avLst/>
          </a:prstGeom>
          <a:solidFill>
            <a:schemeClr val="accent4"/>
          </a:solidFill>
          <a:ln>
            <a:noFill/>
          </a:ln>
        </p:spPr>
        <p:txBody>
          <a:bodyPr anchorCtr="0" anchor="ctr" bIns="91425" lIns="91425" spcFirstLastPara="1" rIns="91425" wrap="square" tIns="234000">
            <a:noAutofit/>
          </a:bodyPr>
          <a:lstStyle/>
          <a:p>
            <a:pPr indent="0" lvl="0" marL="0" rtl="0" algn="ctr">
              <a:lnSpc>
                <a:spcPct val="100000"/>
              </a:lnSpc>
              <a:spcBef>
                <a:spcPts val="0"/>
              </a:spcBef>
              <a:spcAft>
                <a:spcPts val="1600"/>
              </a:spcAft>
              <a:buNone/>
            </a:pPr>
            <a:r>
              <a:rPr lang="en">
                <a:solidFill>
                  <a:schemeClr val="dk2"/>
                </a:solidFill>
                <a:latin typeface="Roboto Condensed"/>
                <a:ea typeface="Roboto Condensed"/>
                <a:cs typeface="Roboto Condensed"/>
                <a:sym typeface="Roboto Condensed"/>
              </a:rPr>
              <a:t>Venus has a beautiful name, but it’s very hot</a:t>
            </a:r>
            <a:endParaRPr>
              <a:solidFill>
                <a:schemeClr val="dk2"/>
              </a:solidFill>
              <a:latin typeface="Roboto Condensed"/>
              <a:ea typeface="Roboto Condensed"/>
              <a:cs typeface="Roboto Condensed"/>
              <a:sym typeface="Roboto Condensed"/>
            </a:endParaRPr>
          </a:p>
        </p:txBody>
      </p:sp>
      <p:sp>
        <p:nvSpPr>
          <p:cNvPr id="742" name="Google Shape;742;p40"/>
          <p:cNvSpPr txBox="1"/>
          <p:nvPr/>
        </p:nvSpPr>
        <p:spPr>
          <a:xfrm flipH="1">
            <a:off x="6127537" y="1911900"/>
            <a:ext cx="1278300" cy="505200"/>
          </a:xfrm>
          <a:prstGeom prst="rect">
            <a:avLst/>
          </a:prstGeom>
          <a:solidFill>
            <a:schemeClr val="accent4"/>
          </a:solidFill>
          <a:ln>
            <a:noFill/>
          </a:ln>
        </p:spPr>
        <p:txBody>
          <a:bodyPr anchorCtr="0" anchor="ctr" bIns="0" lIns="91425" spcFirstLastPara="1" rIns="91425" wrap="square" tIns="198000">
            <a:noAutofit/>
          </a:bodyPr>
          <a:lstStyle/>
          <a:p>
            <a:pPr indent="0" lvl="0" marL="0" rtl="0" algn="ctr">
              <a:lnSpc>
                <a:spcPct val="100000"/>
              </a:lnSpc>
              <a:spcBef>
                <a:spcPts val="0"/>
              </a:spcBef>
              <a:spcAft>
                <a:spcPts val="1600"/>
              </a:spcAft>
              <a:buNone/>
            </a:pPr>
            <a:r>
              <a:rPr lang="en" sz="2400">
                <a:solidFill>
                  <a:schemeClr val="dk2"/>
                </a:solidFill>
                <a:latin typeface="Bahiana"/>
                <a:ea typeface="Bahiana"/>
                <a:cs typeface="Bahiana"/>
                <a:sym typeface="Bahiana"/>
              </a:rPr>
              <a:t> step 02</a:t>
            </a:r>
            <a:endParaRPr sz="2400">
              <a:solidFill>
                <a:schemeClr val="dk2"/>
              </a:solidFill>
              <a:latin typeface="Bahiana"/>
              <a:ea typeface="Bahiana"/>
              <a:cs typeface="Bahiana"/>
              <a:sym typeface="Bahiana"/>
            </a:endParaRPr>
          </a:p>
        </p:txBody>
      </p:sp>
      <p:sp>
        <p:nvSpPr>
          <p:cNvPr id="743" name="Google Shape;743;p40"/>
          <p:cNvSpPr txBox="1"/>
          <p:nvPr/>
        </p:nvSpPr>
        <p:spPr>
          <a:xfrm flipH="1">
            <a:off x="2739980" y="2977807"/>
            <a:ext cx="1962000" cy="1038000"/>
          </a:xfrm>
          <a:prstGeom prst="rect">
            <a:avLst/>
          </a:prstGeom>
          <a:solidFill>
            <a:schemeClr val="accent4"/>
          </a:solidFill>
          <a:ln>
            <a:noFill/>
          </a:ln>
        </p:spPr>
        <p:txBody>
          <a:bodyPr anchorCtr="0" anchor="ctr" bIns="91425" lIns="91425" spcFirstLastPara="1" rIns="91425" wrap="square" tIns="234000">
            <a:noAutofit/>
          </a:bodyPr>
          <a:lstStyle/>
          <a:p>
            <a:pPr indent="0" lvl="0" marL="0" rtl="0" algn="ctr">
              <a:lnSpc>
                <a:spcPct val="100000"/>
              </a:lnSpc>
              <a:spcBef>
                <a:spcPts val="0"/>
              </a:spcBef>
              <a:spcAft>
                <a:spcPts val="1600"/>
              </a:spcAft>
              <a:buNone/>
            </a:pPr>
            <a:r>
              <a:rPr lang="en">
                <a:solidFill>
                  <a:schemeClr val="dk2"/>
                </a:solidFill>
                <a:latin typeface="Roboto Condensed"/>
                <a:ea typeface="Roboto Condensed"/>
                <a:cs typeface="Roboto Condensed"/>
                <a:sym typeface="Roboto Condensed"/>
              </a:rPr>
              <a:t>Neptune is the farthest planet from the Sun</a:t>
            </a:r>
            <a:endParaRPr>
              <a:solidFill>
                <a:schemeClr val="dk2"/>
              </a:solidFill>
              <a:latin typeface="Roboto Condensed"/>
              <a:ea typeface="Roboto Condensed"/>
              <a:cs typeface="Roboto Condensed"/>
              <a:sym typeface="Roboto Condensed"/>
            </a:endParaRPr>
          </a:p>
        </p:txBody>
      </p:sp>
      <p:sp>
        <p:nvSpPr>
          <p:cNvPr id="744" name="Google Shape;744;p40"/>
          <p:cNvSpPr txBox="1"/>
          <p:nvPr/>
        </p:nvSpPr>
        <p:spPr>
          <a:xfrm flipH="1">
            <a:off x="3081824" y="1911900"/>
            <a:ext cx="1278300" cy="505200"/>
          </a:xfrm>
          <a:prstGeom prst="rect">
            <a:avLst/>
          </a:prstGeom>
          <a:solidFill>
            <a:schemeClr val="accent4"/>
          </a:solidFill>
          <a:ln>
            <a:noFill/>
          </a:ln>
        </p:spPr>
        <p:txBody>
          <a:bodyPr anchorCtr="0" anchor="ctr" bIns="0" lIns="91425" spcFirstLastPara="1" rIns="91425" wrap="square" tIns="198000">
            <a:noAutofit/>
          </a:bodyPr>
          <a:lstStyle/>
          <a:p>
            <a:pPr indent="0" lvl="0" marL="0" rtl="0" algn="ctr">
              <a:lnSpc>
                <a:spcPct val="100000"/>
              </a:lnSpc>
              <a:spcBef>
                <a:spcPts val="0"/>
              </a:spcBef>
              <a:spcAft>
                <a:spcPts val="1600"/>
              </a:spcAft>
              <a:buNone/>
            </a:pPr>
            <a:r>
              <a:rPr lang="en" sz="2400">
                <a:solidFill>
                  <a:schemeClr val="dk2"/>
                </a:solidFill>
                <a:latin typeface="Bahiana"/>
                <a:ea typeface="Bahiana"/>
                <a:cs typeface="Bahiana"/>
                <a:sym typeface="Bahiana"/>
              </a:rPr>
              <a:t> step 01</a:t>
            </a:r>
            <a:endParaRPr sz="2400">
              <a:solidFill>
                <a:schemeClr val="dk2"/>
              </a:solidFill>
              <a:latin typeface="Bahiana"/>
              <a:ea typeface="Bahiana"/>
              <a:cs typeface="Bahiana"/>
              <a:sym typeface="Bahiana"/>
            </a:endParaRPr>
          </a:p>
        </p:txBody>
      </p:sp>
      <p:cxnSp>
        <p:nvCxnSpPr>
          <p:cNvPr id="745" name="Google Shape;745;p40"/>
          <p:cNvCxnSpPr>
            <a:stCxn id="744" idx="2"/>
            <a:endCxn id="743" idx="0"/>
          </p:cNvCxnSpPr>
          <p:nvPr/>
        </p:nvCxnSpPr>
        <p:spPr>
          <a:xfrm>
            <a:off x="3720974" y="2417100"/>
            <a:ext cx="0" cy="560700"/>
          </a:xfrm>
          <a:prstGeom prst="straightConnector1">
            <a:avLst/>
          </a:prstGeom>
          <a:noFill/>
          <a:ln cap="flat" cmpd="sng" w="19050">
            <a:solidFill>
              <a:schemeClr val="dk2"/>
            </a:solidFill>
            <a:prstDash val="dot"/>
            <a:round/>
            <a:headEnd len="med" w="med" type="none"/>
            <a:tailEnd len="med" w="med" type="none"/>
          </a:ln>
        </p:spPr>
      </p:cxnSp>
      <p:cxnSp>
        <p:nvCxnSpPr>
          <p:cNvPr id="746" name="Google Shape;746;p40"/>
          <p:cNvCxnSpPr>
            <a:stCxn id="742" idx="2"/>
            <a:endCxn id="741" idx="0"/>
          </p:cNvCxnSpPr>
          <p:nvPr/>
        </p:nvCxnSpPr>
        <p:spPr>
          <a:xfrm>
            <a:off x="6766687" y="2417100"/>
            <a:ext cx="0" cy="560700"/>
          </a:xfrm>
          <a:prstGeom prst="straightConnector1">
            <a:avLst/>
          </a:prstGeom>
          <a:noFill/>
          <a:ln cap="flat" cmpd="sng" w="19050">
            <a:solidFill>
              <a:schemeClr val="dk2"/>
            </a:solidFill>
            <a:prstDash val="dot"/>
            <a:round/>
            <a:headEnd len="med" w="med" type="none"/>
            <a:tailEnd len="med" w="med" type="none"/>
          </a:ln>
        </p:spPr>
      </p:cxn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0" name="Shape 750"/>
        <p:cNvGrpSpPr/>
        <p:nvPr/>
      </p:nvGrpSpPr>
      <p:grpSpPr>
        <a:xfrm>
          <a:off x="0" y="0"/>
          <a:ext cx="0" cy="0"/>
          <a:chOff x="0" y="0"/>
          <a:chExt cx="0" cy="0"/>
        </a:xfrm>
      </p:grpSpPr>
      <p:sp>
        <p:nvSpPr>
          <p:cNvPr id="751" name="Google Shape;751;p41"/>
          <p:cNvSpPr txBox="1"/>
          <p:nvPr>
            <p:ph type="ctrTitle"/>
          </p:nvPr>
        </p:nvSpPr>
        <p:spPr>
          <a:xfrm>
            <a:off x="741725" y="359450"/>
            <a:ext cx="76824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 TIMELINE ALWAYS WORKS WELL</a:t>
            </a:r>
            <a:endParaRPr/>
          </a:p>
        </p:txBody>
      </p:sp>
      <p:cxnSp>
        <p:nvCxnSpPr>
          <p:cNvPr id="752" name="Google Shape;752;p41"/>
          <p:cNvCxnSpPr/>
          <p:nvPr/>
        </p:nvCxnSpPr>
        <p:spPr>
          <a:xfrm>
            <a:off x="-106325" y="2689875"/>
            <a:ext cx="7790100" cy="850200"/>
          </a:xfrm>
          <a:prstGeom prst="bentConnector3">
            <a:avLst>
              <a:gd fmla="val 99931" name="adj1"/>
            </a:avLst>
          </a:prstGeom>
          <a:noFill/>
          <a:ln cap="flat" cmpd="sng" w="19050">
            <a:solidFill>
              <a:schemeClr val="dk2"/>
            </a:solidFill>
            <a:prstDash val="dot"/>
            <a:round/>
            <a:headEnd len="med" w="med" type="none"/>
            <a:tailEnd len="med" w="med" type="none"/>
          </a:ln>
        </p:spPr>
      </p:cxnSp>
      <p:sp>
        <p:nvSpPr>
          <p:cNvPr id="753" name="Google Shape;753;p41"/>
          <p:cNvSpPr txBox="1"/>
          <p:nvPr/>
        </p:nvSpPr>
        <p:spPr>
          <a:xfrm flipH="1">
            <a:off x="4459725" y="2977807"/>
            <a:ext cx="1962000" cy="1038000"/>
          </a:xfrm>
          <a:prstGeom prst="rect">
            <a:avLst/>
          </a:prstGeom>
          <a:solidFill>
            <a:schemeClr val="accent4"/>
          </a:solidFill>
          <a:ln>
            <a:noFill/>
          </a:ln>
        </p:spPr>
        <p:txBody>
          <a:bodyPr anchorCtr="0" anchor="ctr" bIns="91425" lIns="91425" spcFirstLastPara="1" rIns="91425" wrap="square" tIns="234000">
            <a:noAutofit/>
          </a:bodyPr>
          <a:lstStyle/>
          <a:p>
            <a:pPr indent="0" lvl="0" marL="0" rtl="0" algn="ctr">
              <a:lnSpc>
                <a:spcPct val="100000"/>
              </a:lnSpc>
              <a:spcBef>
                <a:spcPts val="0"/>
              </a:spcBef>
              <a:spcAft>
                <a:spcPts val="1600"/>
              </a:spcAft>
              <a:buNone/>
            </a:pPr>
            <a:r>
              <a:rPr lang="en">
                <a:solidFill>
                  <a:schemeClr val="dk2"/>
                </a:solidFill>
                <a:latin typeface="Roboto Condensed"/>
                <a:ea typeface="Roboto Condensed"/>
                <a:cs typeface="Roboto Condensed"/>
                <a:sym typeface="Roboto Condensed"/>
              </a:rPr>
              <a:t>Saturn is composed of hydrogen and helium</a:t>
            </a:r>
            <a:endParaRPr>
              <a:solidFill>
                <a:schemeClr val="dk2"/>
              </a:solidFill>
              <a:latin typeface="Roboto Condensed"/>
              <a:ea typeface="Roboto Condensed"/>
              <a:cs typeface="Roboto Condensed"/>
              <a:sym typeface="Roboto Condensed"/>
            </a:endParaRPr>
          </a:p>
        </p:txBody>
      </p:sp>
      <p:sp>
        <p:nvSpPr>
          <p:cNvPr id="754" name="Google Shape;754;p41"/>
          <p:cNvSpPr txBox="1"/>
          <p:nvPr/>
        </p:nvSpPr>
        <p:spPr>
          <a:xfrm flipH="1">
            <a:off x="4801562" y="1911900"/>
            <a:ext cx="1278300" cy="505200"/>
          </a:xfrm>
          <a:prstGeom prst="rect">
            <a:avLst/>
          </a:prstGeom>
          <a:solidFill>
            <a:schemeClr val="accent4"/>
          </a:solidFill>
          <a:ln>
            <a:noFill/>
          </a:ln>
        </p:spPr>
        <p:txBody>
          <a:bodyPr anchorCtr="0" anchor="ctr" bIns="0" lIns="91425" spcFirstLastPara="1" rIns="91425" wrap="square" tIns="198000">
            <a:noAutofit/>
          </a:bodyPr>
          <a:lstStyle/>
          <a:p>
            <a:pPr indent="0" lvl="0" marL="0" rtl="0" algn="ctr">
              <a:lnSpc>
                <a:spcPct val="100000"/>
              </a:lnSpc>
              <a:spcBef>
                <a:spcPts val="0"/>
              </a:spcBef>
              <a:spcAft>
                <a:spcPts val="1600"/>
              </a:spcAft>
              <a:buNone/>
            </a:pPr>
            <a:r>
              <a:rPr lang="en" sz="2400">
                <a:solidFill>
                  <a:schemeClr val="dk2"/>
                </a:solidFill>
                <a:latin typeface="Bahiana"/>
                <a:ea typeface="Bahiana"/>
                <a:cs typeface="Bahiana"/>
                <a:sym typeface="Bahiana"/>
              </a:rPr>
              <a:t> step 04</a:t>
            </a:r>
            <a:endParaRPr sz="2400">
              <a:solidFill>
                <a:schemeClr val="dk2"/>
              </a:solidFill>
              <a:latin typeface="Bahiana"/>
              <a:ea typeface="Bahiana"/>
              <a:cs typeface="Bahiana"/>
              <a:sym typeface="Bahiana"/>
            </a:endParaRPr>
          </a:p>
        </p:txBody>
      </p:sp>
      <p:sp>
        <p:nvSpPr>
          <p:cNvPr id="755" name="Google Shape;755;p41"/>
          <p:cNvSpPr txBox="1"/>
          <p:nvPr/>
        </p:nvSpPr>
        <p:spPr>
          <a:xfrm flipH="1">
            <a:off x="1414005" y="2977807"/>
            <a:ext cx="1962000" cy="1038000"/>
          </a:xfrm>
          <a:prstGeom prst="rect">
            <a:avLst/>
          </a:prstGeom>
          <a:solidFill>
            <a:schemeClr val="accent4"/>
          </a:solidFill>
          <a:ln>
            <a:noFill/>
          </a:ln>
        </p:spPr>
        <p:txBody>
          <a:bodyPr anchorCtr="0" anchor="ctr" bIns="91425" lIns="91425" spcFirstLastPara="1" rIns="91425" wrap="square" tIns="234000">
            <a:noAutofit/>
          </a:bodyPr>
          <a:lstStyle/>
          <a:p>
            <a:pPr indent="0" lvl="0" marL="0" rtl="0" algn="ctr">
              <a:lnSpc>
                <a:spcPct val="100000"/>
              </a:lnSpc>
              <a:spcBef>
                <a:spcPts val="0"/>
              </a:spcBef>
              <a:spcAft>
                <a:spcPts val="1600"/>
              </a:spcAft>
              <a:buNone/>
            </a:pPr>
            <a:r>
              <a:rPr lang="en">
                <a:solidFill>
                  <a:schemeClr val="dk2"/>
                </a:solidFill>
                <a:latin typeface="Roboto Condensed"/>
                <a:ea typeface="Roboto Condensed"/>
                <a:cs typeface="Roboto Condensed"/>
                <a:sym typeface="Roboto Condensed"/>
              </a:rPr>
              <a:t>Despite being red, Mars is actually a cold place</a:t>
            </a:r>
            <a:endParaRPr>
              <a:solidFill>
                <a:schemeClr val="dk2"/>
              </a:solidFill>
              <a:latin typeface="Roboto Condensed"/>
              <a:ea typeface="Roboto Condensed"/>
              <a:cs typeface="Roboto Condensed"/>
              <a:sym typeface="Roboto Condensed"/>
            </a:endParaRPr>
          </a:p>
        </p:txBody>
      </p:sp>
      <p:sp>
        <p:nvSpPr>
          <p:cNvPr id="756" name="Google Shape;756;p41"/>
          <p:cNvSpPr txBox="1"/>
          <p:nvPr/>
        </p:nvSpPr>
        <p:spPr>
          <a:xfrm flipH="1">
            <a:off x="1755849" y="1911900"/>
            <a:ext cx="1278300" cy="505200"/>
          </a:xfrm>
          <a:prstGeom prst="rect">
            <a:avLst/>
          </a:prstGeom>
          <a:solidFill>
            <a:schemeClr val="accent4"/>
          </a:solidFill>
          <a:ln>
            <a:noFill/>
          </a:ln>
        </p:spPr>
        <p:txBody>
          <a:bodyPr anchorCtr="0" anchor="ctr" bIns="0" lIns="91425" spcFirstLastPara="1" rIns="91425" wrap="square" tIns="198000">
            <a:noAutofit/>
          </a:bodyPr>
          <a:lstStyle/>
          <a:p>
            <a:pPr indent="0" lvl="0" marL="0" rtl="0" algn="ctr">
              <a:lnSpc>
                <a:spcPct val="100000"/>
              </a:lnSpc>
              <a:spcBef>
                <a:spcPts val="0"/>
              </a:spcBef>
              <a:spcAft>
                <a:spcPts val="1600"/>
              </a:spcAft>
              <a:buNone/>
            </a:pPr>
            <a:r>
              <a:rPr lang="en" sz="2400">
                <a:solidFill>
                  <a:schemeClr val="dk2"/>
                </a:solidFill>
                <a:latin typeface="Bahiana"/>
                <a:ea typeface="Bahiana"/>
                <a:cs typeface="Bahiana"/>
                <a:sym typeface="Bahiana"/>
              </a:rPr>
              <a:t> step 03</a:t>
            </a:r>
            <a:endParaRPr sz="2400">
              <a:solidFill>
                <a:schemeClr val="dk2"/>
              </a:solidFill>
              <a:latin typeface="Bahiana"/>
              <a:ea typeface="Bahiana"/>
              <a:cs typeface="Bahiana"/>
              <a:sym typeface="Bahiana"/>
            </a:endParaRPr>
          </a:p>
        </p:txBody>
      </p:sp>
      <p:grpSp>
        <p:nvGrpSpPr>
          <p:cNvPr id="757" name="Google Shape;757;p41"/>
          <p:cNvGrpSpPr/>
          <p:nvPr/>
        </p:nvGrpSpPr>
        <p:grpSpPr>
          <a:xfrm>
            <a:off x="6989358" y="3426481"/>
            <a:ext cx="1311660" cy="838190"/>
            <a:chOff x="6989358" y="3426481"/>
            <a:chExt cx="1311660" cy="838190"/>
          </a:xfrm>
        </p:grpSpPr>
        <p:sp>
          <p:nvSpPr>
            <p:cNvPr id="758" name="Google Shape;758;p41"/>
            <p:cNvSpPr/>
            <p:nvPr/>
          </p:nvSpPr>
          <p:spPr>
            <a:xfrm>
              <a:off x="7700888" y="3480660"/>
              <a:ext cx="81626" cy="107628"/>
            </a:xfrm>
            <a:custGeom>
              <a:rect b="b" l="l" r="r" t="t"/>
              <a:pathLst>
                <a:path extrusionOk="0" h="7674" w="5820">
                  <a:moveTo>
                    <a:pt x="740" y="0"/>
                  </a:moveTo>
                  <a:cubicBezTo>
                    <a:pt x="333" y="0"/>
                    <a:pt x="1" y="313"/>
                    <a:pt x="1" y="701"/>
                  </a:cubicBezTo>
                  <a:lnTo>
                    <a:pt x="1" y="6972"/>
                  </a:lnTo>
                  <a:cubicBezTo>
                    <a:pt x="1" y="7357"/>
                    <a:pt x="333" y="7673"/>
                    <a:pt x="740" y="7673"/>
                  </a:cubicBezTo>
                  <a:lnTo>
                    <a:pt x="5077" y="7673"/>
                  </a:lnTo>
                  <a:cubicBezTo>
                    <a:pt x="5488" y="7673"/>
                    <a:pt x="5819" y="7357"/>
                    <a:pt x="5819" y="6972"/>
                  </a:cubicBezTo>
                  <a:lnTo>
                    <a:pt x="5819" y="701"/>
                  </a:lnTo>
                  <a:cubicBezTo>
                    <a:pt x="5819" y="313"/>
                    <a:pt x="5488" y="0"/>
                    <a:pt x="507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41"/>
            <p:cNvSpPr/>
            <p:nvPr/>
          </p:nvSpPr>
          <p:spPr>
            <a:xfrm>
              <a:off x="7836889" y="3426481"/>
              <a:ext cx="81668" cy="137641"/>
            </a:xfrm>
            <a:custGeom>
              <a:rect b="b" l="l" r="r" t="t"/>
              <a:pathLst>
                <a:path extrusionOk="0" h="9814" w="5823">
                  <a:moveTo>
                    <a:pt x="739" y="0"/>
                  </a:moveTo>
                  <a:cubicBezTo>
                    <a:pt x="332" y="0"/>
                    <a:pt x="1" y="400"/>
                    <a:pt x="1" y="893"/>
                  </a:cubicBezTo>
                  <a:lnTo>
                    <a:pt x="1" y="8917"/>
                  </a:lnTo>
                  <a:cubicBezTo>
                    <a:pt x="1" y="9411"/>
                    <a:pt x="332" y="9814"/>
                    <a:pt x="739" y="9814"/>
                  </a:cubicBezTo>
                  <a:lnTo>
                    <a:pt x="5085" y="9814"/>
                  </a:lnTo>
                  <a:cubicBezTo>
                    <a:pt x="5492" y="9814"/>
                    <a:pt x="5823" y="9411"/>
                    <a:pt x="5823" y="8917"/>
                  </a:cubicBezTo>
                  <a:lnTo>
                    <a:pt x="5823" y="893"/>
                  </a:lnTo>
                  <a:cubicBezTo>
                    <a:pt x="5823" y="400"/>
                    <a:pt x="5492" y="0"/>
                    <a:pt x="508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1"/>
            <p:cNvSpPr/>
            <p:nvPr/>
          </p:nvSpPr>
          <p:spPr>
            <a:xfrm>
              <a:off x="7959299" y="3480660"/>
              <a:ext cx="81626" cy="107628"/>
            </a:xfrm>
            <a:custGeom>
              <a:rect b="b" l="l" r="r" t="t"/>
              <a:pathLst>
                <a:path extrusionOk="0" h="7674" w="5820">
                  <a:moveTo>
                    <a:pt x="743" y="0"/>
                  </a:moveTo>
                  <a:cubicBezTo>
                    <a:pt x="332" y="0"/>
                    <a:pt x="1" y="313"/>
                    <a:pt x="1" y="701"/>
                  </a:cubicBezTo>
                  <a:lnTo>
                    <a:pt x="1" y="6972"/>
                  </a:lnTo>
                  <a:cubicBezTo>
                    <a:pt x="1" y="7357"/>
                    <a:pt x="332" y="7673"/>
                    <a:pt x="743" y="7673"/>
                  </a:cubicBezTo>
                  <a:lnTo>
                    <a:pt x="5080" y="7673"/>
                  </a:lnTo>
                  <a:cubicBezTo>
                    <a:pt x="5487" y="7673"/>
                    <a:pt x="5819" y="7357"/>
                    <a:pt x="5819" y="6972"/>
                  </a:cubicBezTo>
                  <a:lnTo>
                    <a:pt x="5819" y="701"/>
                  </a:lnTo>
                  <a:cubicBezTo>
                    <a:pt x="5819" y="313"/>
                    <a:pt x="5487" y="0"/>
                    <a:pt x="508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1"/>
            <p:cNvSpPr/>
            <p:nvPr/>
          </p:nvSpPr>
          <p:spPr>
            <a:xfrm>
              <a:off x="8088525" y="3480660"/>
              <a:ext cx="81626" cy="107628"/>
            </a:xfrm>
            <a:custGeom>
              <a:rect b="b" l="l" r="r" t="t"/>
              <a:pathLst>
                <a:path extrusionOk="0" h="7674" w="5820">
                  <a:moveTo>
                    <a:pt x="740" y="0"/>
                  </a:moveTo>
                  <a:cubicBezTo>
                    <a:pt x="333" y="0"/>
                    <a:pt x="1" y="313"/>
                    <a:pt x="1" y="701"/>
                  </a:cubicBezTo>
                  <a:lnTo>
                    <a:pt x="1" y="6972"/>
                  </a:lnTo>
                  <a:cubicBezTo>
                    <a:pt x="1" y="7357"/>
                    <a:pt x="333" y="7673"/>
                    <a:pt x="740" y="7673"/>
                  </a:cubicBezTo>
                  <a:lnTo>
                    <a:pt x="5081" y="7673"/>
                  </a:lnTo>
                  <a:cubicBezTo>
                    <a:pt x="5488" y="7673"/>
                    <a:pt x="5820" y="7357"/>
                    <a:pt x="5820" y="6972"/>
                  </a:cubicBezTo>
                  <a:lnTo>
                    <a:pt x="5820" y="701"/>
                  </a:lnTo>
                  <a:cubicBezTo>
                    <a:pt x="5820" y="313"/>
                    <a:pt x="5488" y="0"/>
                    <a:pt x="50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1"/>
            <p:cNvSpPr/>
            <p:nvPr/>
          </p:nvSpPr>
          <p:spPr>
            <a:xfrm>
              <a:off x="6989358" y="3530547"/>
              <a:ext cx="1311660" cy="734125"/>
            </a:xfrm>
            <a:custGeom>
              <a:rect b="b" l="l" r="r" t="t"/>
              <a:pathLst>
                <a:path extrusionOk="0" h="52344" w="93523">
                  <a:moveTo>
                    <a:pt x="3350" y="1"/>
                  </a:moveTo>
                  <a:cubicBezTo>
                    <a:pt x="1501" y="1"/>
                    <a:pt x="0" y="1500"/>
                    <a:pt x="0" y="3351"/>
                  </a:cubicBezTo>
                  <a:lnTo>
                    <a:pt x="0" y="48993"/>
                  </a:lnTo>
                  <a:cubicBezTo>
                    <a:pt x="0" y="50844"/>
                    <a:pt x="1501" y="52343"/>
                    <a:pt x="3350" y="52343"/>
                  </a:cubicBezTo>
                  <a:lnTo>
                    <a:pt x="90169" y="52343"/>
                  </a:lnTo>
                  <a:cubicBezTo>
                    <a:pt x="92019" y="52343"/>
                    <a:pt x="93522" y="50844"/>
                    <a:pt x="93522" y="48993"/>
                  </a:cubicBezTo>
                  <a:lnTo>
                    <a:pt x="93522" y="3351"/>
                  </a:lnTo>
                  <a:cubicBezTo>
                    <a:pt x="93522" y="1500"/>
                    <a:pt x="92019" y="1"/>
                    <a:pt x="9016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1"/>
            <p:cNvSpPr/>
            <p:nvPr/>
          </p:nvSpPr>
          <p:spPr>
            <a:xfrm>
              <a:off x="7054532" y="3589115"/>
              <a:ext cx="502235" cy="622542"/>
            </a:xfrm>
            <a:custGeom>
              <a:rect b="b" l="l" r="r" t="t"/>
              <a:pathLst>
                <a:path extrusionOk="0" h="44388" w="35810">
                  <a:moveTo>
                    <a:pt x="3354" y="1"/>
                  </a:moveTo>
                  <a:cubicBezTo>
                    <a:pt x="1500" y="1"/>
                    <a:pt x="0" y="1500"/>
                    <a:pt x="0" y="3351"/>
                  </a:cubicBezTo>
                  <a:lnTo>
                    <a:pt x="0" y="41037"/>
                  </a:lnTo>
                  <a:cubicBezTo>
                    <a:pt x="0" y="42887"/>
                    <a:pt x="1500" y="44388"/>
                    <a:pt x="3354" y="44388"/>
                  </a:cubicBezTo>
                  <a:lnTo>
                    <a:pt x="32459" y="44388"/>
                  </a:lnTo>
                  <a:cubicBezTo>
                    <a:pt x="34310" y="44388"/>
                    <a:pt x="35809" y="42887"/>
                    <a:pt x="35809" y="41037"/>
                  </a:cubicBezTo>
                  <a:lnTo>
                    <a:pt x="35809" y="3351"/>
                  </a:lnTo>
                  <a:cubicBezTo>
                    <a:pt x="35809" y="1500"/>
                    <a:pt x="34310" y="1"/>
                    <a:pt x="3245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1"/>
            <p:cNvSpPr/>
            <p:nvPr/>
          </p:nvSpPr>
          <p:spPr>
            <a:xfrm>
              <a:off x="7579263" y="3556928"/>
              <a:ext cx="680255" cy="680255"/>
            </a:xfrm>
            <a:custGeom>
              <a:rect b="b" l="l" r="r" t="t"/>
              <a:pathLst>
                <a:path extrusionOk="0" h="48503" w="48503">
                  <a:moveTo>
                    <a:pt x="24252" y="0"/>
                  </a:moveTo>
                  <a:cubicBezTo>
                    <a:pt x="10859" y="0"/>
                    <a:pt x="1" y="10857"/>
                    <a:pt x="1" y="24252"/>
                  </a:cubicBezTo>
                  <a:cubicBezTo>
                    <a:pt x="1" y="37645"/>
                    <a:pt x="10859" y="48502"/>
                    <a:pt x="24252" y="48502"/>
                  </a:cubicBezTo>
                  <a:cubicBezTo>
                    <a:pt x="37646" y="48502"/>
                    <a:pt x="48503" y="37645"/>
                    <a:pt x="48503" y="24252"/>
                  </a:cubicBezTo>
                  <a:cubicBezTo>
                    <a:pt x="48503" y="10857"/>
                    <a:pt x="37646" y="0"/>
                    <a:pt x="2425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1"/>
            <p:cNvSpPr/>
            <p:nvPr/>
          </p:nvSpPr>
          <p:spPr>
            <a:xfrm>
              <a:off x="6989358" y="4125585"/>
              <a:ext cx="1311660" cy="139086"/>
            </a:xfrm>
            <a:custGeom>
              <a:rect b="b" l="l" r="r" t="t"/>
              <a:pathLst>
                <a:path extrusionOk="0" h="9917" w="93523">
                  <a:moveTo>
                    <a:pt x="0" y="1"/>
                  </a:moveTo>
                  <a:lnTo>
                    <a:pt x="0" y="6566"/>
                  </a:lnTo>
                  <a:cubicBezTo>
                    <a:pt x="0" y="8417"/>
                    <a:pt x="1501" y="9916"/>
                    <a:pt x="3350" y="9916"/>
                  </a:cubicBezTo>
                  <a:lnTo>
                    <a:pt x="90169" y="9916"/>
                  </a:lnTo>
                  <a:cubicBezTo>
                    <a:pt x="92019" y="9916"/>
                    <a:pt x="93522" y="8417"/>
                    <a:pt x="93522" y="6566"/>
                  </a:cubicBezTo>
                  <a:lnTo>
                    <a:pt x="93522" y="1"/>
                  </a:lnTo>
                  <a:cubicBezTo>
                    <a:pt x="93522" y="1851"/>
                    <a:pt x="92019" y="3352"/>
                    <a:pt x="90169" y="3352"/>
                  </a:cubicBezTo>
                  <a:lnTo>
                    <a:pt x="3350" y="3352"/>
                  </a:lnTo>
                  <a:cubicBezTo>
                    <a:pt x="1501" y="3352"/>
                    <a:pt x="0" y="185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1"/>
            <p:cNvSpPr/>
            <p:nvPr/>
          </p:nvSpPr>
          <p:spPr>
            <a:xfrm>
              <a:off x="7607608" y="3585833"/>
              <a:ext cx="623594" cy="623551"/>
            </a:xfrm>
            <a:custGeom>
              <a:rect b="b" l="l" r="r" t="t"/>
              <a:pathLst>
                <a:path extrusionOk="0" h="44460" w="44463">
                  <a:moveTo>
                    <a:pt x="22231" y="0"/>
                  </a:moveTo>
                  <a:cubicBezTo>
                    <a:pt x="9953" y="0"/>
                    <a:pt x="0" y="9954"/>
                    <a:pt x="0" y="22232"/>
                  </a:cubicBezTo>
                  <a:cubicBezTo>
                    <a:pt x="0" y="34506"/>
                    <a:pt x="9953" y="44460"/>
                    <a:pt x="22231" y="44460"/>
                  </a:cubicBezTo>
                  <a:cubicBezTo>
                    <a:pt x="34509" y="44460"/>
                    <a:pt x="44462" y="34506"/>
                    <a:pt x="44462" y="22232"/>
                  </a:cubicBezTo>
                  <a:cubicBezTo>
                    <a:pt x="44462" y="9954"/>
                    <a:pt x="34509" y="0"/>
                    <a:pt x="2223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1"/>
            <p:cNvSpPr/>
            <p:nvPr/>
          </p:nvSpPr>
          <p:spPr>
            <a:xfrm>
              <a:off x="7649935" y="3628175"/>
              <a:ext cx="538869" cy="538869"/>
            </a:xfrm>
            <a:custGeom>
              <a:rect b="b" l="l" r="r" t="t"/>
              <a:pathLst>
                <a:path extrusionOk="0" h="38422" w="38422">
                  <a:moveTo>
                    <a:pt x="19213" y="1"/>
                  </a:moveTo>
                  <a:cubicBezTo>
                    <a:pt x="8605" y="1"/>
                    <a:pt x="1" y="8600"/>
                    <a:pt x="1" y="19213"/>
                  </a:cubicBezTo>
                  <a:cubicBezTo>
                    <a:pt x="1" y="29822"/>
                    <a:pt x="8605" y="38422"/>
                    <a:pt x="19213" y="38422"/>
                  </a:cubicBezTo>
                  <a:cubicBezTo>
                    <a:pt x="29822" y="38422"/>
                    <a:pt x="38421" y="29822"/>
                    <a:pt x="38421" y="19213"/>
                  </a:cubicBezTo>
                  <a:cubicBezTo>
                    <a:pt x="38421" y="8600"/>
                    <a:pt x="29822" y="1"/>
                    <a:pt x="192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8" name="Google Shape;768;p41"/>
            <p:cNvGrpSpPr/>
            <p:nvPr/>
          </p:nvGrpSpPr>
          <p:grpSpPr>
            <a:xfrm>
              <a:off x="7654956" y="3635944"/>
              <a:ext cx="537087" cy="512179"/>
              <a:chOff x="7654956" y="3635944"/>
              <a:chExt cx="537087" cy="512179"/>
            </a:xfrm>
          </p:grpSpPr>
          <p:sp>
            <p:nvSpPr>
              <p:cNvPr id="769" name="Google Shape;769;p41"/>
              <p:cNvSpPr/>
              <p:nvPr/>
            </p:nvSpPr>
            <p:spPr>
              <a:xfrm>
                <a:off x="7946186" y="4124898"/>
                <a:ext cx="23282" cy="23225"/>
              </a:xfrm>
              <a:custGeom>
                <a:rect b="b" l="l" r="r" t="t"/>
                <a:pathLst>
                  <a:path extrusionOk="0" h="1656" w="1660">
                    <a:moveTo>
                      <a:pt x="830" y="1"/>
                    </a:moveTo>
                    <a:cubicBezTo>
                      <a:pt x="374" y="1"/>
                      <a:pt x="1" y="371"/>
                      <a:pt x="1" y="827"/>
                    </a:cubicBezTo>
                    <a:cubicBezTo>
                      <a:pt x="1" y="1286"/>
                      <a:pt x="374" y="1655"/>
                      <a:pt x="830" y="1655"/>
                    </a:cubicBezTo>
                    <a:cubicBezTo>
                      <a:pt x="1286" y="1655"/>
                      <a:pt x="1659" y="1286"/>
                      <a:pt x="1659" y="827"/>
                    </a:cubicBezTo>
                    <a:cubicBezTo>
                      <a:pt x="1659" y="371"/>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1"/>
              <p:cNvSpPr/>
              <p:nvPr/>
            </p:nvSpPr>
            <p:spPr>
              <a:xfrm>
                <a:off x="7980435" y="4124898"/>
                <a:ext cx="23282" cy="23225"/>
              </a:xfrm>
              <a:custGeom>
                <a:rect b="b" l="l" r="r" t="t"/>
                <a:pathLst>
                  <a:path extrusionOk="0" h="1656" w="1660">
                    <a:moveTo>
                      <a:pt x="830" y="1"/>
                    </a:moveTo>
                    <a:cubicBezTo>
                      <a:pt x="371" y="1"/>
                      <a:pt x="1" y="371"/>
                      <a:pt x="1" y="827"/>
                    </a:cubicBezTo>
                    <a:cubicBezTo>
                      <a:pt x="1" y="1286"/>
                      <a:pt x="371" y="1655"/>
                      <a:pt x="830" y="1655"/>
                    </a:cubicBezTo>
                    <a:cubicBezTo>
                      <a:pt x="1286" y="1655"/>
                      <a:pt x="1659" y="1286"/>
                      <a:pt x="1659" y="827"/>
                    </a:cubicBezTo>
                    <a:cubicBezTo>
                      <a:pt x="1659" y="371"/>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1"/>
              <p:cNvSpPr/>
              <p:nvPr/>
            </p:nvSpPr>
            <p:spPr>
              <a:xfrm>
                <a:off x="7860507" y="3635944"/>
                <a:ext cx="23211" cy="23225"/>
              </a:xfrm>
              <a:custGeom>
                <a:rect b="b" l="l" r="r" t="t"/>
                <a:pathLst>
                  <a:path extrusionOk="0" h="1656" w="1655">
                    <a:moveTo>
                      <a:pt x="830" y="0"/>
                    </a:moveTo>
                    <a:cubicBezTo>
                      <a:pt x="371" y="0"/>
                      <a:pt x="1" y="370"/>
                      <a:pt x="1" y="826"/>
                    </a:cubicBezTo>
                    <a:cubicBezTo>
                      <a:pt x="1" y="1285"/>
                      <a:pt x="371" y="1655"/>
                      <a:pt x="830" y="1655"/>
                    </a:cubicBezTo>
                    <a:cubicBezTo>
                      <a:pt x="1286" y="1655"/>
                      <a:pt x="1655" y="1285"/>
                      <a:pt x="1655" y="826"/>
                    </a:cubicBezTo>
                    <a:cubicBezTo>
                      <a:pt x="1655" y="370"/>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1"/>
              <p:cNvSpPr/>
              <p:nvPr/>
            </p:nvSpPr>
            <p:spPr>
              <a:xfrm>
                <a:off x="7894756" y="3635944"/>
                <a:ext cx="23225" cy="23225"/>
              </a:xfrm>
              <a:custGeom>
                <a:rect b="b" l="l" r="r" t="t"/>
                <a:pathLst>
                  <a:path extrusionOk="0" h="1656" w="1656">
                    <a:moveTo>
                      <a:pt x="830" y="0"/>
                    </a:moveTo>
                    <a:cubicBezTo>
                      <a:pt x="371" y="0"/>
                      <a:pt x="1" y="370"/>
                      <a:pt x="1" y="826"/>
                    </a:cubicBezTo>
                    <a:cubicBezTo>
                      <a:pt x="1" y="1285"/>
                      <a:pt x="371" y="1655"/>
                      <a:pt x="830" y="1655"/>
                    </a:cubicBezTo>
                    <a:cubicBezTo>
                      <a:pt x="1286" y="1655"/>
                      <a:pt x="1655" y="1285"/>
                      <a:pt x="1655" y="826"/>
                    </a:cubicBezTo>
                    <a:cubicBezTo>
                      <a:pt x="1655" y="370"/>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1"/>
              <p:cNvSpPr/>
              <p:nvPr/>
            </p:nvSpPr>
            <p:spPr>
              <a:xfrm>
                <a:off x="7929005" y="3635944"/>
                <a:ext cx="23225" cy="23225"/>
              </a:xfrm>
              <a:custGeom>
                <a:rect b="b" l="l" r="r" t="t"/>
                <a:pathLst>
                  <a:path extrusionOk="0" h="1656" w="1656">
                    <a:moveTo>
                      <a:pt x="830" y="0"/>
                    </a:moveTo>
                    <a:cubicBezTo>
                      <a:pt x="371" y="0"/>
                      <a:pt x="1" y="370"/>
                      <a:pt x="1" y="826"/>
                    </a:cubicBezTo>
                    <a:cubicBezTo>
                      <a:pt x="1" y="1285"/>
                      <a:pt x="371" y="1655"/>
                      <a:pt x="830" y="1655"/>
                    </a:cubicBezTo>
                    <a:cubicBezTo>
                      <a:pt x="1286" y="1655"/>
                      <a:pt x="1655" y="1285"/>
                      <a:pt x="1655" y="826"/>
                    </a:cubicBezTo>
                    <a:cubicBezTo>
                      <a:pt x="1655" y="370"/>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1"/>
              <p:cNvSpPr/>
              <p:nvPr/>
            </p:nvSpPr>
            <p:spPr>
              <a:xfrm>
                <a:off x="7963254" y="3635944"/>
                <a:ext cx="23225" cy="23225"/>
              </a:xfrm>
              <a:custGeom>
                <a:rect b="b" l="l" r="r" t="t"/>
                <a:pathLst>
                  <a:path extrusionOk="0" h="1656" w="1656">
                    <a:moveTo>
                      <a:pt x="827" y="0"/>
                    </a:moveTo>
                    <a:cubicBezTo>
                      <a:pt x="371" y="0"/>
                      <a:pt x="1" y="370"/>
                      <a:pt x="1" y="826"/>
                    </a:cubicBezTo>
                    <a:cubicBezTo>
                      <a:pt x="1" y="1285"/>
                      <a:pt x="371" y="1655"/>
                      <a:pt x="827" y="1655"/>
                    </a:cubicBezTo>
                    <a:cubicBezTo>
                      <a:pt x="1286" y="1655"/>
                      <a:pt x="1655" y="1285"/>
                      <a:pt x="1655" y="826"/>
                    </a:cubicBezTo>
                    <a:cubicBezTo>
                      <a:pt x="1655" y="370"/>
                      <a:pt x="1286" y="0"/>
                      <a:pt x="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1"/>
              <p:cNvSpPr/>
              <p:nvPr/>
            </p:nvSpPr>
            <p:spPr>
              <a:xfrm>
                <a:off x="7774884" y="3664485"/>
                <a:ext cx="23282" cy="23225"/>
              </a:xfrm>
              <a:custGeom>
                <a:rect b="b" l="l" r="r" t="t"/>
                <a:pathLst>
                  <a:path extrusionOk="0" h="1656" w="1660">
                    <a:moveTo>
                      <a:pt x="830" y="0"/>
                    </a:moveTo>
                    <a:cubicBezTo>
                      <a:pt x="370" y="0"/>
                      <a:pt x="1" y="370"/>
                      <a:pt x="1" y="830"/>
                    </a:cubicBezTo>
                    <a:cubicBezTo>
                      <a:pt x="1" y="1285"/>
                      <a:pt x="370" y="1655"/>
                      <a:pt x="830" y="1655"/>
                    </a:cubicBezTo>
                    <a:cubicBezTo>
                      <a:pt x="1286" y="1655"/>
                      <a:pt x="1659" y="1285"/>
                      <a:pt x="1659" y="830"/>
                    </a:cubicBezTo>
                    <a:cubicBezTo>
                      <a:pt x="1659" y="370"/>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1"/>
              <p:cNvSpPr/>
              <p:nvPr/>
            </p:nvSpPr>
            <p:spPr>
              <a:xfrm>
                <a:off x="7809133" y="3664485"/>
                <a:ext cx="23282" cy="23225"/>
              </a:xfrm>
              <a:custGeom>
                <a:rect b="b" l="l" r="r" t="t"/>
                <a:pathLst>
                  <a:path extrusionOk="0" h="1656" w="1660">
                    <a:moveTo>
                      <a:pt x="830" y="0"/>
                    </a:moveTo>
                    <a:cubicBezTo>
                      <a:pt x="371" y="0"/>
                      <a:pt x="1" y="370"/>
                      <a:pt x="1" y="830"/>
                    </a:cubicBezTo>
                    <a:cubicBezTo>
                      <a:pt x="1" y="1285"/>
                      <a:pt x="371" y="1655"/>
                      <a:pt x="830" y="1655"/>
                    </a:cubicBezTo>
                    <a:cubicBezTo>
                      <a:pt x="1286" y="1655"/>
                      <a:pt x="1659" y="1285"/>
                      <a:pt x="1659" y="830"/>
                    </a:cubicBezTo>
                    <a:cubicBezTo>
                      <a:pt x="1659" y="370"/>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1"/>
              <p:cNvSpPr/>
              <p:nvPr/>
            </p:nvSpPr>
            <p:spPr>
              <a:xfrm>
                <a:off x="7843382" y="3664485"/>
                <a:ext cx="23211" cy="23225"/>
              </a:xfrm>
              <a:custGeom>
                <a:rect b="b" l="l" r="r" t="t"/>
                <a:pathLst>
                  <a:path extrusionOk="0" h="1656" w="1655">
                    <a:moveTo>
                      <a:pt x="830" y="0"/>
                    </a:moveTo>
                    <a:cubicBezTo>
                      <a:pt x="371" y="0"/>
                      <a:pt x="1" y="370"/>
                      <a:pt x="1" y="830"/>
                    </a:cubicBezTo>
                    <a:cubicBezTo>
                      <a:pt x="1" y="1285"/>
                      <a:pt x="371" y="1655"/>
                      <a:pt x="830" y="1655"/>
                    </a:cubicBezTo>
                    <a:cubicBezTo>
                      <a:pt x="1286" y="1655"/>
                      <a:pt x="1655" y="1285"/>
                      <a:pt x="1655" y="830"/>
                    </a:cubicBezTo>
                    <a:cubicBezTo>
                      <a:pt x="1655" y="370"/>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1"/>
              <p:cNvSpPr/>
              <p:nvPr/>
            </p:nvSpPr>
            <p:spPr>
              <a:xfrm>
                <a:off x="7877631" y="3664485"/>
                <a:ext cx="23225" cy="23225"/>
              </a:xfrm>
              <a:custGeom>
                <a:rect b="b" l="l" r="r" t="t"/>
                <a:pathLst>
                  <a:path extrusionOk="0" h="1656" w="1656">
                    <a:moveTo>
                      <a:pt x="830" y="0"/>
                    </a:moveTo>
                    <a:cubicBezTo>
                      <a:pt x="371" y="0"/>
                      <a:pt x="1" y="370"/>
                      <a:pt x="1" y="830"/>
                    </a:cubicBezTo>
                    <a:cubicBezTo>
                      <a:pt x="1" y="1285"/>
                      <a:pt x="371" y="1655"/>
                      <a:pt x="830" y="1655"/>
                    </a:cubicBezTo>
                    <a:cubicBezTo>
                      <a:pt x="1286" y="1655"/>
                      <a:pt x="1655" y="1285"/>
                      <a:pt x="1655" y="830"/>
                    </a:cubicBezTo>
                    <a:cubicBezTo>
                      <a:pt x="1655" y="370"/>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41"/>
              <p:cNvSpPr/>
              <p:nvPr/>
            </p:nvSpPr>
            <p:spPr>
              <a:xfrm>
                <a:off x="7911880" y="3664485"/>
                <a:ext cx="23225" cy="23225"/>
              </a:xfrm>
              <a:custGeom>
                <a:rect b="b" l="l" r="r" t="t"/>
                <a:pathLst>
                  <a:path extrusionOk="0" h="1656" w="1656">
                    <a:moveTo>
                      <a:pt x="830" y="0"/>
                    </a:moveTo>
                    <a:cubicBezTo>
                      <a:pt x="371" y="0"/>
                      <a:pt x="1" y="370"/>
                      <a:pt x="1" y="830"/>
                    </a:cubicBezTo>
                    <a:cubicBezTo>
                      <a:pt x="1" y="1285"/>
                      <a:pt x="371" y="1655"/>
                      <a:pt x="830" y="1655"/>
                    </a:cubicBezTo>
                    <a:cubicBezTo>
                      <a:pt x="1286" y="1655"/>
                      <a:pt x="1655" y="1285"/>
                      <a:pt x="1655" y="830"/>
                    </a:cubicBezTo>
                    <a:cubicBezTo>
                      <a:pt x="1655" y="370"/>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41"/>
              <p:cNvSpPr/>
              <p:nvPr/>
            </p:nvSpPr>
            <p:spPr>
              <a:xfrm>
                <a:off x="7946129" y="3664485"/>
                <a:ext cx="23225" cy="23225"/>
              </a:xfrm>
              <a:custGeom>
                <a:rect b="b" l="l" r="r" t="t"/>
                <a:pathLst>
                  <a:path extrusionOk="0" h="1656" w="1656">
                    <a:moveTo>
                      <a:pt x="827" y="0"/>
                    </a:moveTo>
                    <a:cubicBezTo>
                      <a:pt x="371" y="0"/>
                      <a:pt x="1" y="370"/>
                      <a:pt x="1" y="830"/>
                    </a:cubicBezTo>
                    <a:cubicBezTo>
                      <a:pt x="1" y="1285"/>
                      <a:pt x="371" y="1655"/>
                      <a:pt x="827" y="1655"/>
                    </a:cubicBezTo>
                    <a:cubicBezTo>
                      <a:pt x="1286" y="1655"/>
                      <a:pt x="1655" y="1285"/>
                      <a:pt x="1655" y="830"/>
                    </a:cubicBezTo>
                    <a:cubicBezTo>
                      <a:pt x="1655" y="370"/>
                      <a:pt x="1286" y="0"/>
                      <a:pt x="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41"/>
              <p:cNvSpPr/>
              <p:nvPr/>
            </p:nvSpPr>
            <p:spPr>
              <a:xfrm>
                <a:off x="7980378" y="3664485"/>
                <a:ext cx="23225" cy="23225"/>
              </a:xfrm>
              <a:custGeom>
                <a:rect b="b" l="l" r="r" t="t"/>
                <a:pathLst>
                  <a:path extrusionOk="0" h="1656" w="1656">
                    <a:moveTo>
                      <a:pt x="827" y="0"/>
                    </a:moveTo>
                    <a:cubicBezTo>
                      <a:pt x="371" y="0"/>
                      <a:pt x="1" y="370"/>
                      <a:pt x="1" y="830"/>
                    </a:cubicBezTo>
                    <a:cubicBezTo>
                      <a:pt x="1" y="1285"/>
                      <a:pt x="371" y="1655"/>
                      <a:pt x="827" y="1655"/>
                    </a:cubicBezTo>
                    <a:cubicBezTo>
                      <a:pt x="1286" y="1655"/>
                      <a:pt x="1655" y="1285"/>
                      <a:pt x="1655" y="830"/>
                    </a:cubicBezTo>
                    <a:cubicBezTo>
                      <a:pt x="1655" y="370"/>
                      <a:pt x="1286" y="0"/>
                      <a:pt x="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41"/>
              <p:cNvSpPr/>
              <p:nvPr/>
            </p:nvSpPr>
            <p:spPr>
              <a:xfrm>
                <a:off x="8014642" y="3664485"/>
                <a:ext cx="23211" cy="23225"/>
              </a:xfrm>
              <a:custGeom>
                <a:rect b="b" l="l" r="r" t="t"/>
                <a:pathLst>
                  <a:path extrusionOk="0" h="1656" w="1655">
                    <a:moveTo>
                      <a:pt x="826" y="0"/>
                    </a:moveTo>
                    <a:cubicBezTo>
                      <a:pt x="370" y="0"/>
                      <a:pt x="0" y="370"/>
                      <a:pt x="0" y="830"/>
                    </a:cubicBezTo>
                    <a:cubicBezTo>
                      <a:pt x="0" y="1285"/>
                      <a:pt x="370" y="1655"/>
                      <a:pt x="826" y="1655"/>
                    </a:cubicBezTo>
                    <a:cubicBezTo>
                      <a:pt x="1285" y="1655"/>
                      <a:pt x="1654" y="1285"/>
                      <a:pt x="1654" y="830"/>
                    </a:cubicBezTo>
                    <a:cubicBezTo>
                      <a:pt x="1654" y="370"/>
                      <a:pt x="1285" y="0"/>
                      <a:pt x="8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41"/>
              <p:cNvSpPr/>
              <p:nvPr/>
            </p:nvSpPr>
            <p:spPr>
              <a:xfrm>
                <a:off x="7792121" y="3696631"/>
                <a:ext cx="23225" cy="23253"/>
              </a:xfrm>
              <a:custGeom>
                <a:rect b="b" l="l" r="r" t="t"/>
                <a:pathLst>
                  <a:path extrusionOk="0" h="1658" w="1656">
                    <a:moveTo>
                      <a:pt x="826" y="0"/>
                    </a:moveTo>
                    <a:cubicBezTo>
                      <a:pt x="370" y="0"/>
                      <a:pt x="1" y="373"/>
                      <a:pt x="1" y="829"/>
                    </a:cubicBezTo>
                    <a:cubicBezTo>
                      <a:pt x="1" y="1285"/>
                      <a:pt x="370" y="1658"/>
                      <a:pt x="826" y="1658"/>
                    </a:cubicBezTo>
                    <a:cubicBezTo>
                      <a:pt x="1285" y="1658"/>
                      <a:pt x="1655" y="1285"/>
                      <a:pt x="1655" y="829"/>
                    </a:cubicBezTo>
                    <a:cubicBezTo>
                      <a:pt x="1655" y="373"/>
                      <a:pt x="1285" y="0"/>
                      <a:pt x="8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41"/>
              <p:cNvSpPr/>
              <p:nvPr/>
            </p:nvSpPr>
            <p:spPr>
              <a:xfrm>
                <a:off x="7826370" y="3696631"/>
                <a:ext cx="23225" cy="23253"/>
              </a:xfrm>
              <a:custGeom>
                <a:rect b="b" l="l" r="r" t="t"/>
                <a:pathLst>
                  <a:path extrusionOk="0" h="1658" w="1656">
                    <a:moveTo>
                      <a:pt x="826" y="0"/>
                    </a:moveTo>
                    <a:cubicBezTo>
                      <a:pt x="370" y="0"/>
                      <a:pt x="1" y="373"/>
                      <a:pt x="1" y="829"/>
                    </a:cubicBezTo>
                    <a:cubicBezTo>
                      <a:pt x="1" y="1285"/>
                      <a:pt x="370" y="1658"/>
                      <a:pt x="826" y="1658"/>
                    </a:cubicBezTo>
                    <a:cubicBezTo>
                      <a:pt x="1285" y="1658"/>
                      <a:pt x="1655" y="1285"/>
                      <a:pt x="1655" y="829"/>
                    </a:cubicBezTo>
                    <a:cubicBezTo>
                      <a:pt x="1655" y="373"/>
                      <a:pt x="1285" y="0"/>
                      <a:pt x="8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41"/>
              <p:cNvSpPr/>
              <p:nvPr/>
            </p:nvSpPr>
            <p:spPr>
              <a:xfrm>
                <a:off x="7860619" y="3696631"/>
                <a:ext cx="23225" cy="23253"/>
              </a:xfrm>
              <a:custGeom>
                <a:rect b="b" l="l" r="r" t="t"/>
                <a:pathLst>
                  <a:path extrusionOk="0" h="1658" w="1656">
                    <a:moveTo>
                      <a:pt x="826" y="0"/>
                    </a:moveTo>
                    <a:cubicBezTo>
                      <a:pt x="370" y="0"/>
                      <a:pt x="1" y="373"/>
                      <a:pt x="1" y="829"/>
                    </a:cubicBezTo>
                    <a:cubicBezTo>
                      <a:pt x="1" y="1285"/>
                      <a:pt x="370" y="1658"/>
                      <a:pt x="826" y="1658"/>
                    </a:cubicBezTo>
                    <a:cubicBezTo>
                      <a:pt x="1285" y="1658"/>
                      <a:pt x="1655" y="1285"/>
                      <a:pt x="1655" y="829"/>
                    </a:cubicBezTo>
                    <a:cubicBezTo>
                      <a:pt x="1655" y="373"/>
                      <a:pt x="1285" y="0"/>
                      <a:pt x="8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41"/>
              <p:cNvSpPr/>
              <p:nvPr/>
            </p:nvSpPr>
            <p:spPr>
              <a:xfrm>
                <a:off x="7894812" y="3696631"/>
                <a:ext cx="23282" cy="23253"/>
              </a:xfrm>
              <a:custGeom>
                <a:rect b="b" l="l" r="r" t="t"/>
                <a:pathLst>
                  <a:path extrusionOk="0" h="1658" w="1660">
                    <a:moveTo>
                      <a:pt x="830" y="0"/>
                    </a:moveTo>
                    <a:cubicBezTo>
                      <a:pt x="374" y="0"/>
                      <a:pt x="0" y="373"/>
                      <a:pt x="0" y="829"/>
                    </a:cubicBezTo>
                    <a:cubicBezTo>
                      <a:pt x="0" y="1285"/>
                      <a:pt x="374" y="1658"/>
                      <a:pt x="830" y="1658"/>
                    </a:cubicBezTo>
                    <a:cubicBezTo>
                      <a:pt x="1289" y="1658"/>
                      <a:pt x="1659" y="1285"/>
                      <a:pt x="1659" y="829"/>
                    </a:cubicBezTo>
                    <a:cubicBezTo>
                      <a:pt x="1659" y="373"/>
                      <a:pt x="1289"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41"/>
              <p:cNvSpPr/>
              <p:nvPr/>
            </p:nvSpPr>
            <p:spPr>
              <a:xfrm>
                <a:off x="7929061" y="3696631"/>
                <a:ext cx="23282" cy="23253"/>
              </a:xfrm>
              <a:custGeom>
                <a:rect b="b" l="l" r="r" t="t"/>
                <a:pathLst>
                  <a:path extrusionOk="0" h="1658" w="1660">
                    <a:moveTo>
                      <a:pt x="830" y="0"/>
                    </a:moveTo>
                    <a:cubicBezTo>
                      <a:pt x="374" y="0"/>
                      <a:pt x="0" y="373"/>
                      <a:pt x="0" y="829"/>
                    </a:cubicBezTo>
                    <a:cubicBezTo>
                      <a:pt x="0" y="1285"/>
                      <a:pt x="374" y="1658"/>
                      <a:pt x="830" y="1658"/>
                    </a:cubicBezTo>
                    <a:cubicBezTo>
                      <a:pt x="1286" y="1658"/>
                      <a:pt x="1659" y="1285"/>
                      <a:pt x="1659" y="829"/>
                    </a:cubicBezTo>
                    <a:cubicBezTo>
                      <a:pt x="1659"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41"/>
              <p:cNvSpPr/>
              <p:nvPr/>
            </p:nvSpPr>
            <p:spPr>
              <a:xfrm>
                <a:off x="7963310" y="3696631"/>
                <a:ext cx="23282" cy="23253"/>
              </a:xfrm>
              <a:custGeom>
                <a:rect b="b" l="l" r="r" t="t"/>
                <a:pathLst>
                  <a:path extrusionOk="0" h="1658" w="1660">
                    <a:moveTo>
                      <a:pt x="830" y="0"/>
                    </a:moveTo>
                    <a:cubicBezTo>
                      <a:pt x="374" y="0"/>
                      <a:pt x="1" y="373"/>
                      <a:pt x="1" y="829"/>
                    </a:cubicBezTo>
                    <a:cubicBezTo>
                      <a:pt x="1" y="1285"/>
                      <a:pt x="374" y="1658"/>
                      <a:pt x="830" y="1658"/>
                    </a:cubicBezTo>
                    <a:cubicBezTo>
                      <a:pt x="1286" y="1658"/>
                      <a:pt x="1659" y="1285"/>
                      <a:pt x="1659" y="829"/>
                    </a:cubicBezTo>
                    <a:cubicBezTo>
                      <a:pt x="1659"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41"/>
              <p:cNvSpPr/>
              <p:nvPr/>
            </p:nvSpPr>
            <p:spPr>
              <a:xfrm>
                <a:off x="7997559" y="3696631"/>
                <a:ext cx="23282" cy="23253"/>
              </a:xfrm>
              <a:custGeom>
                <a:rect b="b" l="l" r="r" t="t"/>
                <a:pathLst>
                  <a:path extrusionOk="0" h="1658" w="1660">
                    <a:moveTo>
                      <a:pt x="830" y="0"/>
                    </a:moveTo>
                    <a:cubicBezTo>
                      <a:pt x="374" y="0"/>
                      <a:pt x="1" y="373"/>
                      <a:pt x="1" y="829"/>
                    </a:cubicBezTo>
                    <a:cubicBezTo>
                      <a:pt x="1" y="1285"/>
                      <a:pt x="374" y="1658"/>
                      <a:pt x="830" y="1658"/>
                    </a:cubicBezTo>
                    <a:cubicBezTo>
                      <a:pt x="1286" y="1658"/>
                      <a:pt x="1659" y="1285"/>
                      <a:pt x="1659" y="829"/>
                    </a:cubicBezTo>
                    <a:cubicBezTo>
                      <a:pt x="1659"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41"/>
              <p:cNvSpPr/>
              <p:nvPr/>
            </p:nvSpPr>
            <p:spPr>
              <a:xfrm>
                <a:off x="8031808" y="3696631"/>
                <a:ext cx="23282" cy="23253"/>
              </a:xfrm>
              <a:custGeom>
                <a:rect b="b" l="l" r="r" t="t"/>
                <a:pathLst>
                  <a:path extrusionOk="0" h="1658" w="1660">
                    <a:moveTo>
                      <a:pt x="830" y="0"/>
                    </a:moveTo>
                    <a:cubicBezTo>
                      <a:pt x="371" y="0"/>
                      <a:pt x="1" y="373"/>
                      <a:pt x="1" y="829"/>
                    </a:cubicBezTo>
                    <a:cubicBezTo>
                      <a:pt x="1" y="1285"/>
                      <a:pt x="371" y="1658"/>
                      <a:pt x="830" y="1658"/>
                    </a:cubicBezTo>
                    <a:cubicBezTo>
                      <a:pt x="1286" y="1658"/>
                      <a:pt x="1659" y="1285"/>
                      <a:pt x="1659" y="829"/>
                    </a:cubicBezTo>
                    <a:cubicBezTo>
                      <a:pt x="1659"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1"/>
              <p:cNvSpPr/>
              <p:nvPr/>
            </p:nvSpPr>
            <p:spPr>
              <a:xfrm>
                <a:off x="8066057" y="3696631"/>
                <a:ext cx="23282" cy="23253"/>
              </a:xfrm>
              <a:custGeom>
                <a:rect b="b" l="l" r="r" t="t"/>
                <a:pathLst>
                  <a:path extrusionOk="0" h="1658" w="1660">
                    <a:moveTo>
                      <a:pt x="830" y="0"/>
                    </a:moveTo>
                    <a:cubicBezTo>
                      <a:pt x="371" y="0"/>
                      <a:pt x="1" y="373"/>
                      <a:pt x="1" y="829"/>
                    </a:cubicBezTo>
                    <a:cubicBezTo>
                      <a:pt x="1" y="1285"/>
                      <a:pt x="371" y="1658"/>
                      <a:pt x="830" y="1658"/>
                    </a:cubicBezTo>
                    <a:cubicBezTo>
                      <a:pt x="1286" y="1658"/>
                      <a:pt x="1660" y="1285"/>
                      <a:pt x="1660" y="829"/>
                    </a:cubicBezTo>
                    <a:cubicBezTo>
                      <a:pt x="1660"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1"/>
              <p:cNvSpPr/>
              <p:nvPr/>
            </p:nvSpPr>
            <p:spPr>
              <a:xfrm>
                <a:off x="7757872" y="3696631"/>
                <a:ext cx="23211" cy="23253"/>
              </a:xfrm>
              <a:custGeom>
                <a:rect b="b" l="l" r="r" t="t"/>
                <a:pathLst>
                  <a:path extrusionOk="0" h="1658" w="1655">
                    <a:moveTo>
                      <a:pt x="829" y="0"/>
                    </a:moveTo>
                    <a:cubicBezTo>
                      <a:pt x="370" y="0"/>
                      <a:pt x="1" y="373"/>
                      <a:pt x="1" y="829"/>
                    </a:cubicBezTo>
                    <a:cubicBezTo>
                      <a:pt x="1" y="1285"/>
                      <a:pt x="370" y="1658"/>
                      <a:pt x="829" y="1658"/>
                    </a:cubicBezTo>
                    <a:cubicBezTo>
                      <a:pt x="1285" y="1658"/>
                      <a:pt x="1655" y="1285"/>
                      <a:pt x="1655" y="829"/>
                    </a:cubicBezTo>
                    <a:cubicBezTo>
                      <a:pt x="1655" y="373"/>
                      <a:pt x="1285" y="0"/>
                      <a:pt x="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1"/>
              <p:cNvSpPr/>
              <p:nvPr/>
            </p:nvSpPr>
            <p:spPr>
              <a:xfrm>
                <a:off x="7706498" y="3725172"/>
                <a:ext cx="23211" cy="23267"/>
              </a:xfrm>
              <a:custGeom>
                <a:rect b="b" l="l" r="r" t="t"/>
                <a:pathLst>
                  <a:path extrusionOk="0" h="1659" w="1655">
                    <a:moveTo>
                      <a:pt x="829" y="0"/>
                    </a:moveTo>
                    <a:cubicBezTo>
                      <a:pt x="370" y="0"/>
                      <a:pt x="1" y="373"/>
                      <a:pt x="1" y="829"/>
                    </a:cubicBezTo>
                    <a:cubicBezTo>
                      <a:pt x="1" y="1285"/>
                      <a:pt x="370" y="1658"/>
                      <a:pt x="829" y="1658"/>
                    </a:cubicBezTo>
                    <a:cubicBezTo>
                      <a:pt x="1285" y="1658"/>
                      <a:pt x="1655" y="1285"/>
                      <a:pt x="1655" y="829"/>
                    </a:cubicBezTo>
                    <a:cubicBezTo>
                      <a:pt x="1655" y="373"/>
                      <a:pt x="1285" y="0"/>
                      <a:pt x="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1"/>
              <p:cNvSpPr/>
              <p:nvPr/>
            </p:nvSpPr>
            <p:spPr>
              <a:xfrm>
                <a:off x="7740747" y="3725172"/>
                <a:ext cx="23211" cy="23267"/>
              </a:xfrm>
              <a:custGeom>
                <a:rect b="b" l="l" r="r" t="t"/>
                <a:pathLst>
                  <a:path extrusionOk="0" h="1659" w="1655">
                    <a:moveTo>
                      <a:pt x="826" y="0"/>
                    </a:moveTo>
                    <a:cubicBezTo>
                      <a:pt x="370" y="0"/>
                      <a:pt x="1" y="373"/>
                      <a:pt x="1" y="829"/>
                    </a:cubicBezTo>
                    <a:cubicBezTo>
                      <a:pt x="1" y="1285"/>
                      <a:pt x="370" y="1658"/>
                      <a:pt x="826" y="1658"/>
                    </a:cubicBezTo>
                    <a:cubicBezTo>
                      <a:pt x="1285" y="1658"/>
                      <a:pt x="1655" y="1285"/>
                      <a:pt x="1655" y="829"/>
                    </a:cubicBezTo>
                    <a:cubicBezTo>
                      <a:pt x="1655" y="373"/>
                      <a:pt x="1285" y="0"/>
                      <a:pt x="8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1"/>
              <p:cNvSpPr/>
              <p:nvPr/>
            </p:nvSpPr>
            <p:spPr>
              <a:xfrm>
                <a:off x="7809245" y="3725172"/>
                <a:ext cx="23225" cy="23267"/>
              </a:xfrm>
              <a:custGeom>
                <a:rect b="b" l="l" r="r" t="t"/>
                <a:pathLst>
                  <a:path extrusionOk="0" h="1659" w="1656">
                    <a:moveTo>
                      <a:pt x="826" y="0"/>
                    </a:moveTo>
                    <a:cubicBezTo>
                      <a:pt x="370" y="0"/>
                      <a:pt x="1" y="373"/>
                      <a:pt x="1" y="829"/>
                    </a:cubicBezTo>
                    <a:cubicBezTo>
                      <a:pt x="1" y="1285"/>
                      <a:pt x="370" y="1658"/>
                      <a:pt x="826" y="1658"/>
                    </a:cubicBezTo>
                    <a:cubicBezTo>
                      <a:pt x="1285" y="1658"/>
                      <a:pt x="1655" y="1285"/>
                      <a:pt x="1655" y="829"/>
                    </a:cubicBezTo>
                    <a:cubicBezTo>
                      <a:pt x="1655" y="373"/>
                      <a:pt x="1285" y="0"/>
                      <a:pt x="8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1"/>
              <p:cNvSpPr/>
              <p:nvPr/>
            </p:nvSpPr>
            <p:spPr>
              <a:xfrm>
                <a:off x="7843438" y="3725172"/>
                <a:ext cx="23282" cy="23267"/>
              </a:xfrm>
              <a:custGeom>
                <a:rect b="b" l="l" r="r" t="t"/>
                <a:pathLst>
                  <a:path extrusionOk="0" h="1659" w="1660">
                    <a:moveTo>
                      <a:pt x="830" y="0"/>
                    </a:moveTo>
                    <a:cubicBezTo>
                      <a:pt x="374" y="0"/>
                      <a:pt x="0" y="373"/>
                      <a:pt x="0" y="829"/>
                    </a:cubicBezTo>
                    <a:cubicBezTo>
                      <a:pt x="0" y="1285"/>
                      <a:pt x="374" y="1658"/>
                      <a:pt x="830" y="1658"/>
                    </a:cubicBezTo>
                    <a:cubicBezTo>
                      <a:pt x="1289" y="1658"/>
                      <a:pt x="1659" y="1285"/>
                      <a:pt x="1659" y="829"/>
                    </a:cubicBezTo>
                    <a:cubicBezTo>
                      <a:pt x="1659" y="373"/>
                      <a:pt x="1289"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1"/>
              <p:cNvSpPr/>
              <p:nvPr/>
            </p:nvSpPr>
            <p:spPr>
              <a:xfrm>
                <a:off x="7877687" y="3725172"/>
                <a:ext cx="23282" cy="23267"/>
              </a:xfrm>
              <a:custGeom>
                <a:rect b="b" l="l" r="r" t="t"/>
                <a:pathLst>
                  <a:path extrusionOk="0" h="1659" w="1660">
                    <a:moveTo>
                      <a:pt x="830" y="0"/>
                    </a:moveTo>
                    <a:cubicBezTo>
                      <a:pt x="374" y="0"/>
                      <a:pt x="0" y="373"/>
                      <a:pt x="0" y="829"/>
                    </a:cubicBezTo>
                    <a:cubicBezTo>
                      <a:pt x="0" y="1285"/>
                      <a:pt x="374" y="1658"/>
                      <a:pt x="830" y="1658"/>
                    </a:cubicBezTo>
                    <a:cubicBezTo>
                      <a:pt x="1289" y="1658"/>
                      <a:pt x="1659" y="1285"/>
                      <a:pt x="1659" y="829"/>
                    </a:cubicBezTo>
                    <a:cubicBezTo>
                      <a:pt x="1659" y="373"/>
                      <a:pt x="1289"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1"/>
              <p:cNvSpPr/>
              <p:nvPr/>
            </p:nvSpPr>
            <p:spPr>
              <a:xfrm>
                <a:off x="7911936" y="3725172"/>
                <a:ext cx="23282" cy="23267"/>
              </a:xfrm>
              <a:custGeom>
                <a:rect b="b" l="l" r="r" t="t"/>
                <a:pathLst>
                  <a:path extrusionOk="0" h="1659" w="1660">
                    <a:moveTo>
                      <a:pt x="830" y="0"/>
                    </a:moveTo>
                    <a:cubicBezTo>
                      <a:pt x="374" y="0"/>
                      <a:pt x="0" y="373"/>
                      <a:pt x="0" y="829"/>
                    </a:cubicBezTo>
                    <a:cubicBezTo>
                      <a:pt x="0" y="1285"/>
                      <a:pt x="374" y="1658"/>
                      <a:pt x="830" y="1658"/>
                    </a:cubicBezTo>
                    <a:cubicBezTo>
                      <a:pt x="1286" y="1658"/>
                      <a:pt x="1659" y="1285"/>
                      <a:pt x="1659" y="829"/>
                    </a:cubicBezTo>
                    <a:cubicBezTo>
                      <a:pt x="1659"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1"/>
              <p:cNvSpPr/>
              <p:nvPr/>
            </p:nvSpPr>
            <p:spPr>
              <a:xfrm>
                <a:off x="7946186" y="3725172"/>
                <a:ext cx="23282" cy="23267"/>
              </a:xfrm>
              <a:custGeom>
                <a:rect b="b" l="l" r="r" t="t"/>
                <a:pathLst>
                  <a:path extrusionOk="0" h="1659" w="1660">
                    <a:moveTo>
                      <a:pt x="830" y="0"/>
                    </a:moveTo>
                    <a:cubicBezTo>
                      <a:pt x="374" y="0"/>
                      <a:pt x="1" y="373"/>
                      <a:pt x="1" y="829"/>
                    </a:cubicBezTo>
                    <a:cubicBezTo>
                      <a:pt x="1" y="1285"/>
                      <a:pt x="374" y="1658"/>
                      <a:pt x="830" y="1658"/>
                    </a:cubicBezTo>
                    <a:cubicBezTo>
                      <a:pt x="1286" y="1658"/>
                      <a:pt x="1659" y="1285"/>
                      <a:pt x="1659" y="829"/>
                    </a:cubicBezTo>
                    <a:cubicBezTo>
                      <a:pt x="1659"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1"/>
              <p:cNvSpPr/>
              <p:nvPr/>
            </p:nvSpPr>
            <p:spPr>
              <a:xfrm>
                <a:off x="7980435" y="3725172"/>
                <a:ext cx="23282" cy="23267"/>
              </a:xfrm>
              <a:custGeom>
                <a:rect b="b" l="l" r="r" t="t"/>
                <a:pathLst>
                  <a:path extrusionOk="0" h="1659" w="1660">
                    <a:moveTo>
                      <a:pt x="830" y="0"/>
                    </a:moveTo>
                    <a:cubicBezTo>
                      <a:pt x="371" y="0"/>
                      <a:pt x="1" y="373"/>
                      <a:pt x="1" y="829"/>
                    </a:cubicBezTo>
                    <a:cubicBezTo>
                      <a:pt x="1" y="1285"/>
                      <a:pt x="371" y="1658"/>
                      <a:pt x="830" y="1658"/>
                    </a:cubicBezTo>
                    <a:cubicBezTo>
                      <a:pt x="1286" y="1658"/>
                      <a:pt x="1659" y="1285"/>
                      <a:pt x="1659" y="829"/>
                    </a:cubicBezTo>
                    <a:cubicBezTo>
                      <a:pt x="1659"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1"/>
              <p:cNvSpPr/>
              <p:nvPr/>
            </p:nvSpPr>
            <p:spPr>
              <a:xfrm>
                <a:off x="8014684" y="3725172"/>
                <a:ext cx="23282" cy="23267"/>
              </a:xfrm>
              <a:custGeom>
                <a:rect b="b" l="l" r="r" t="t"/>
                <a:pathLst>
                  <a:path extrusionOk="0" h="1659" w="1660">
                    <a:moveTo>
                      <a:pt x="830" y="0"/>
                    </a:moveTo>
                    <a:cubicBezTo>
                      <a:pt x="374" y="0"/>
                      <a:pt x="1" y="373"/>
                      <a:pt x="1" y="829"/>
                    </a:cubicBezTo>
                    <a:cubicBezTo>
                      <a:pt x="1" y="1285"/>
                      <a:pt x="374" y="1658"/>
                      <a:pt x="830" y="1658"/>
                    </a:cubicBezTo>
                    <a:cubicBezTo>
                      <a:pt x="1286" y="1658"/>
                      <a:pt x="1659" y="1285"/>
                      <a:pt x="1659" y="829"/>
                    </a:cubicBezTo>
                    <a:cubicBezTo>
                      <a:pt x="1659"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1"/>
              <p:cNvSpPr/>
              <p:nvPr/>
            </p:nvSpPr>
            <p:spPr>
              <a:xfrm>
                <a:off x="8048933" y="3725172"/>
                <a:ext cx="23282" cy="23267"/>
              </a:xfrm>
              <a:custGeom>
                <a:rect b="b" l="l" r="r" t="t"/>
                <a:pathLst>
                  <a:path extrusionOk="0" h="1659" w="1660">
                    <a:moveTo>
                      <a:pt x="830" y="0"/>
                    </a:moveTo>
                    <a:cubicBezTo>
                      <a:pt x="371" y="0"/>
                      <a:pt x="1" y="373"/>
                      <a:pt x="1" y="829"/>
                    </a:cubicBezTo>
                    <a:cubicBezTo>
                      <a:pt x="1" y="1285"/>
                      <a:pt x="371" y="1658"/>
                      <a:pt x="830" y="1658"/>
                    </a:cubicBezTo>
                    <a:cubicBezTo>
                      <a:pt x="1286" y="1658"/>
                      <a:pt x="1660" y="1285"/>
                      <a:pt x="1660" y="829"/>
                    </a:cubicBezTo>
                    <a:cubicBezTo>
                      <a:pt x="1660"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1"/>
              <p:cNvSpPr/>
              <p:nvPr/>
            </p:nvSpPr>
            <p:spPr>
              <a:xfrm>
                <a:off x="8083182" y="3725172"/>
                <a:ext cx="23282" cy="23267"/>
              </a:xfrm>
              <a:custGeom>
                <a:rect b="b" l="l" r="r" t="t"/>
                <a:pathLst>
                  <a:path extrusionOk="0" h="1659" w="1660">
                    <a:moveTo>
                      <a:pt x="830" y="0"/>
                    </a:moveTo>
                    <a:cubicBezTo>
                      <a:pt x="371" y="0"/>
                      <a:pt x="1" y="373"/>
                      <a:pt x="1" y="829"/>
                    </a:cubicBezTo>
                    <a:cubicBezTo>
                      <a:pt x="1" y="1285"/>
                      <a:pt x="371" y="1658"/>
                      <a:pt x="830" y="1658"/>
                    </a:cubicBezTo>
                    <a:cubicBezTo>
                      <a:pt x="1286" y="1658"/>
                      <a:pt x="1660" y="1285"/>
                      <a:pt x="1660" y="829"/>
                    </a:cubicBezTo>
                    <a:cubicBezTo>
                      <a:pt x="1660"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1"/>
              <p:cNvSpPr/>
              <p:nvPr/>
            </p:nvSpPr>
            <p:spPr>
              <a:xfrm>
                <a:off x="7774996" y="3725172"/>
                <a:ext cx="23211" cy="23267"/>
              </a:xfrm>
              <a:custGeom>
                <a:rect b="b" l="l" r="r" t="t"/>
                <a:pathLst>
                  <a:path extrusionOk="0" h="1659" w="1655">
                    <a:moveTo>
                      <a:pt x="826" y="0"/>
                    </a:moveTo>
                    <a:cubicBezTo>
                      <a:pt x="370" y="0"/>
                      <a:pt x="1" y="373"/>
                      <a:pt x="1" y="829"/>
                    </a:cubicBezTo>
                    <a:cubicBezTo>
                      <a:pt x="1" y="1285"/>
                      <a:pt x="370" y="1658"/>
                      <a:pt x="826" y="1658"/>
                    </a:cubicBezTo>
                    <a:cubicBezTo>
                      <a:pt x="1285" y="1658"/>
                      <a:pt x="1655" y="1285"/>
                      <a:pt x="1655" y="829"/>
                    </a:cubicBezTo>
                    <a:cubicBezTo>
                      <a:pt x="1655" y="373"/>
                      <a:pt x="1285" y="0"/>
                      <a:pt x="8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1"/>
              <p:cNvSpPr/>
              <p:nvPr/>
            </p:nvSpPr>
            <p:spPr>
              <a:xfrm>
                <a:off x="7689205" y="3753712"/>
                <a:ext cx="23225" cy="23267"/>
              </a:xfrm>
              <a:custGeom>
                <a:rect b="b" l="l" r="r" t="t"/>
                <a:pathLst>
                  <a:path extrusionOk="0" h="1659" w="1656">
                    <a:moveTo>
                      <a:pt x="830" y="0"/>
                    </a:moveTo>
                    <a:cubicBezTo>
                      <a:pt x="370" y="0"/>
                      <a:pt x="1" y="373"/>
                      <a:pt x="1" y="829"/>
                    </a:cubicBezTo>
                    <a:cubicBezTo>
                      <a:pt x="1" y="1289"/>
                      <a:pt x="370" y="1658"/>
                      <a:pt x="830" y="1658"/>
                    </a:cubicBezTo>
                    <a:cubicBezTo>
                      <a:pt x="1286" y="1658"/>
                      <a:pt x="1655" y="1289"/>
                      <a:pt x="1655" y="829"/>
                    </a:cubicBezTo>
                    <a:cubicBezTo>
                      <a:pt x="1655"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1"/>
              <p:cNvSpPr/>
              <p:nvPr/>
            </p:nvSpPr>
            <p:spPr>
              <a:xfrm>
                <a:off x="7723623" y="3753712"/>
                <a:ext cx="23211" cy="23267"/>
              </a:xfrm>
              <a:custGeom>
                <a:rect b="b" l="l" r="r" t="t"/>
                <a:pathLst>
                  <a:path extrusionOk="0" h="1659" w="1655">
                    <a:moveTo>
                      <a:pt x="829" y="0"/>
                    </a:moveTo>
                    <a:cubicBezTo>
                      <a:pt x="370" y="0"/>
                      <a:pt x="1" y="373"/>
                      <a:pt x="1" y="829"/>
                    </a:cubicBezTo>
                    <a:cubicBezTo>
                      <a:pt x="1" y="1289"/>
                      <a:pt x="370" y="1658"/>
                      <a:pt x="829" y="1658"/>
                    </a:cubicBezTo>
                    <a:cubicBezTo>
                      <a:pt x="1285" y="1658"/>
                      <a:pt x="1655" y="1289"/>
                      <a:pt x="1655" y="829"/>
                    </a:cubicBezTo>
                    <a:cubicBezTo>
                      <a:pt x="1655" y="373"/>
                      <a:pt x="1285" y="0"/>
                      <a:pt x="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1"/>
              <p:cNvSpPr/>
              <p:nvPr/>
            </p:nvSpPr>
            <p:spPr>
              <a:xfrm>
                <a:off x="7757872" y="3753712"/>
                <a:ext cx="23211" cy="23267"/>
              </a:xfrm>
              <a:custGeom>
                <a:rect b="b" l="l" r="r" t="t"/>
                <a:pathLst>
                  <a:path extrusionOk="0" h="1659" w="1655">
                    <a:moveTo>
                      <a:pt x="829" y="0"/>
                    </a:moveTo>
                    <a:cubicBezTo>
                      <a:pt x="370" y="0"/>
                      <a:pt x="1" y="373"/>
                      <a:pt x="1" y="829"/>
                    </a:cubicBezTo>
                    <a:cubicBezTo>
                      <a:pt x="1" y="1289"/>
                      <a:pt x="370" y="1658"/>
                      <a:pt x="829" y="1658"/>
                    </a:cubicBezTo>
                    <a:cubicBezTo>
                      <a:pt x="1285" y="1658"/>
                      <a:pt x="1655" y="1289"/>
                      <a:pt x="1655" y="829"/>
                    </a:cubicBezTo>
                    <a:cubicBezTo>
                      <a:pt x="1655" y="373"/>
                      <a:pt x="1285" y="0"/>
                      <a:pt x="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1"/>
              <p:cNvSpPr/>
              <p:nvPr/>
            </p:nvSpPr>
            <p:spPr>
              <a:xfrm>
                <a:off x="7826370" y="3753712"/>
                <a:ext cx="23225" cy="23267"/>
              </a:xfrm>
              <a:custGeom>
                <a:rect b="b" l="l" r="r" t="t"/>
                <a:pathLst>
                  <a:path extrusionOk="0" h="1659" w="1656">
                    <a:moveTo>
                      <a:pt x="826" y="0"/>
                    </a:moveTo>
                    <a:cubicBezTo>
                      <a:pt x="370" y="0"/>
                      <a:pt x="1" y="373"/>
                      <a:pt x="1" y="829"/>
                    </a:cubicBezTo>
                    <a:cubicBezTo>
                      <a:pt x="1" y="1289"/>
                      <a:pt x="370" y="1658"/>
                      <a:pt x="826" y="1658"/>
                    </a:cubicBezTo>
                    <a:cubicBezTo>
                      <a:pt x="1285" y="1658"/>
                      <a:pt x="1655" y="1289"/>
                      <a:pt x="1655" y="829"/>
                    </a:cubicBezTo>
                    <a:cubicBezTo>
                      <a:pt x="1655" y="373"/>
                      <a:pt x="1285" y="0"/>
                      <a:pt x="8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1"/>
              <p:cNvSpPr/>
              <p:nvPr/>
            </p:nvSpPr>
            <p:spPr>
              <a:xfrm>
                <a:off x="7860619" y="3753712"/>
                <a:ext cx="23225" cy="23267"/>
              </a:xfrm>
              <a:custGeom>
                <a:rect b="b" l="l" r="r" t="t"/>
                <a:pathLst>
                  <a:path extrusionOk="0" h="1659" w="1656">
                    <a:moveTo>
                      <a:pt x="826" y="0"/>
                    </a:moveTo>
                    <a:cubicBezTo>
                      <a:pt x="370" y="0"/>
                      <a:pt x="1" y="373"/>
                      <a:pt x="1" y="829"/>
                    </a:cubicBezTo>
                    <a:cubicBezTo>
                      <a:pt x="1" y="1289"/>
                      <a:pt x="370" y="1658"/>
                      <a:pt x="826" y="1658"/>
                    </a:cubicBezTo>
                    <a:cubicBezTo>
                      <a:pt x="1285" y="1658"/>
                      <a:pt x="1655" y="1289"/>
                      <a:pt x="1655" y="829"/>
                    </a:cubicBezTo>
                    <a:cubicBezTo>
                      <a:pt x="1655" y="373"/>
                      <a:pt x="1285" y="0"/>
                      <a:pt x="8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1"/>
              <p:cNvSpPr/>
              <p:nvPr/>
            </p:nvSpPr>
            <p:spPr>
              <a:xfrm>
                <a:off x="7894812" y="3753712"/>
                <a:ext cx="23282" cy="23267"/>
              </a:xfrm>
              <a:custGeom>
                <a:rect b="b" l="l" r="r" t="t"/>
                <a:pathLst>
                  <a:path extrusionOk="0" h="1659" w="1660">
                    <a:moveTo>
                      <a:pt x="830" y="0"/>
                    </a:moveTo>
                    <a:cubicBezTo>
                      <a:pt x="374" y="0"/>
                      <a:pt x="0" y="373"/>
                      <a:pt x="0" y="829"/>
                    </a:cubicBezTo>
                    <a:cubicBezTo>
                      <a:pt x="0" y="1289"/>
                      <a:pt x="374" y="1658"/>
                      <a:pt x="830" y="1658"/>
                    </a:cubicBezTo>
                    <a:cubicBezTo>
                      <a:pt x="1289" y="1658"/>
                      <a:pt x="1659" y="1289"/>
                      <a:pt x="1659" y="829"/>
                    </a:cubicBezTo>
                    <a:cubicBezTo>
                      <a:pt x="1659" y="373"/>
                      <a:pt x="1289"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1"/>
              <p:cNvSpPr/>
              <p:nvPr/>
            </p:nvSpPr>
            <p:spPr>
              <a:xfrm>
                <a:off x="7929061" y="3753712"/>
                <a:ext cx="23282" cy="23267"/>
              </a:xfrm>
              <a:custGeom>
                <a:rect b="b" l="l" r="r" t="t"/>
                <a:pathLst>
                  <a:path extrusionOk="0" h="1659" w="1660">
                    <a:moveTo>
                      <a:pt x="830" y="0"/>
                    </a:moveTo>
                    <a:cubicBezTo>
                      <a:pt x="374" y="0"/>
                      <a:pt x="0" y="373"/>
                      <a:pt x="0" y="829"/>
                    </a:cubicBezTo>
                    <a:cubicBezTo>
                      <a:pt x="0" y="1289"/>
                      <a:pt x="374" y="1658"/>
                      <a:pt x="830" y="1658"/>
                    </a:cubicBezTo>
                    <a:cubicBezTo>
                      <a:pt x="1286" y="1658"/>
                      <a:pt x="1659" y="1289"/>
                      <a:pt x="1659" y="829"/>
                    </a:cubicBezTo>
                    <a:cubicBezTo>
                      <a:pt x="1659"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1"/>
              <p:cNvSpPr/>
              <p:nvPr/>
            </p:nvSpPr>
            <p:spPr>
              <a:xfrm>
                <a:off x="7963310" y="3753712"/>
                <a:ext cx="23282" cy="23267"/>
              </a:xfrm>
              <a:custGeom>
                <a:rect b="b" l="l" r="r" t="t"/>
                <a:pathLst>
                  <a:path extrusionOk="0" h="1659" w="1660">
                    <a:moveTo>
                      <a:pt x="830" y="0"/>
                    </a:moveTo>
                    <a:cubicBezTo>
                      <a:pt x="374" y="0"/>
                      <a:pt x="1" y="373"/>
                      <a:pt x="1" y="829"/>
                    </a:cubicBezTo>
                    <a:cubicBezTo>
                      <a:pt x="1" y="1289"/>
                      <a:pt x="374" y="1658"/>
                      <a:pt x="830" y="1658"/>
                    </a:cubicBezTo>
                    <a:cubicBezTo>
                      <a:pt x="1286" y="1658"/>
                      <a:pt x="1659" y="1289"/>
                      <a:pt x="1659" y="829"/>
                    </a:cubicBezTo>
                    <a:cubicBezTo>
                      <a:pt x="1659"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1"/>
              <p:cNvSpPr/>
              <p:nvPr/>
            </p:nvSpPr>
            <p:spPr>
              <a:xfrm>
                <a:off x="7997559" y="3753712"/>
                <a:ext cx="23282" cy="23267"/>
              </a:xfrm>
              <a:custGeom>
                <a:rect b="b" l="l" r="r" t="t"/>
                <a:pathLst>
                  <a:path extrusionOk="0" h="1659" w="1660">
                    <a:moveTo>
                      <a:pt x="830" y="0"/>
                    </a:moveTo>
                    <a:cubicBezTo>
                      <a:pt x="374" y="0"/>
                      <a:pt x="1" y="373"/>
                      <a:pt x="1" y="829"/>
                    </a:cubicBezTo>
                    <a:cubicBezTo>
                      <a:pt x="1" y="1289"/>
                      <a:pt x="374" y="1658"/>
                      <a:pt x="830" y="1658"/>
                    </a:cubicBezTo>
                    <a:cubicBezTo>
                      <a:pt x="1286" y="1658"/>
                      <a:pt x="1659" y="1289"/>
                      <a:pt x="1659" y="829"/>
                    </a:cubicBezTo>
                    <a:cubicBezTo>
                      <a:pt x="1659"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1"/>
              <p:cNvSpPr/>
              <p:nvPr/>
            </p:nvSpPr>
            <p:spPr>
              <a:xfrm>
                <a:off x="8031808" y="3753712"/>
                <a:ext cx="23282" cy="23267"/>
              </a:xfrm>
              <a:custGeom>
                <a:rect b="b" l="l" r="r" t="t"/>
                <a:pathLst>
                  <a:path extrusionOk="0" h="1659" w="1660">
                    <a:moveTo>
                      <a:pt x="830" y="0"/>
                    </a:moveTo>
                    <a:cubicBezTo>
                      <a:pt x="371" y="0"/>
                      <a:pt x="1" y="373"/>
                      <a:pt x="1" y="829"/>
                    </a:cubicBezTo>
                    <a:cubicBezTo>
                      <a:pt x="1" y="1289"/>
                      <a:pt x="371" y="1658"/>
                      <a:pt x="830" y="1658"/>
                    </a:cubicBezTo>
                    <a:cubicBezTo>
                      <a:pt x="1286" y="1658"/>
                      <a:pt x="1659" y="1289"/>
                      <a:pt x="1659" y="829"/>
                    </a:cubicBezTo>
                    <a:cubicBezTo>
                      <a:pt x="1659"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1"/>
              <p:cNvSpPr/>
              <p:nvPr/>
            </p:nvSpPr>
            <p:spPr>
              <a:xfrm>
                <a:off x="8066057" y="3753712"/>
                <a:ext cx="23282" cy="23267"/>
              </a:xfrm>
              <a:custGeom>
                <a:rect b="b" l="l" r="r" t="t"/>
                <a:pathLst>
                  <a:path extrusionOk="0" h="1659" w="1660">
                    <a:moveTo>
                      <a:pt x="830" y="0"/>
                    </a:moveTo>
                    <a:cubicBezTo>
                      <a:pt x="371" y="0"/>
                      <a:pt x="1" y="373"/>
                      <a:pt x="1" y="829"/>
                    </a:cubicBezTo>
                    <a:cubicBezTo>
                      <a:pt x="1" y="1289"/>
                      <a:pt x="371" y="1658"/>
                      <a:pt x="830" y="1658"/>
                    </a:cubicBezTo>
                    <a:cubicBezTo>
                      <a:pt x="1286" y="1658"/>
                      <a:pt x="1660" y="1289"/>
                      <a:pt x="1660" y="829"/>
                    </a:cubicBezTo>
                    <a:cubicBezTo>
                      <a:pt x="1660"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1"/>
              <p:cNvSpPr/>
              <p:nvPr/>
            </p:nvSpPr>
            <p:spPr>
              <a:xfrm>
                <a:off x="8100306" y="3753712"/>
                <a:ext cx="23225" cy="23267"/>
              </a:xfrm>
              <a:custGeom>
                <a:rect b="b" l="l" r="r" t="t"/>
                <a:pathLst>
                  <a:path extrusionOk="0" h="1659" w="1656">
                    <a:moveTo>
                      <a:pt x="830" y="0"/>
                    </a:moveTo>
                    <a:cubicBezTo>
                      <a:pt x="371" y="0"/>
                      <a:pt x="1" y="373"/>
                      <a:pt x="1" y="829"/>
                    </a:cubicBezTo>
                    <a:cubicBezTo>
                      <a:pt x="1" y="1289"/>
                      <a:pt x="371" y="1658"/>
                      <a:pt x="830" y="1658"/>
                    </a:cubicBezTo>
                    <a:cubicBezTo>
                      <a:pt x="1286" y="1658"/>
                      <a:pt x="1656" y="1289"/>
                      <a:pt x="1656" y="829"/>
                    </a:cubicBezTo>
                    <a:cubicBezTo>
                      <a:pt x="1656"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1"/>
              <p:cNvSpPr/>
              <p:nvPr/>
            </p:nvSpPr>
            <p:spPr>
              <a:xfrm>
                <a:off x="7792121" y="3753712"/>
                <a:ext cx="23225" cy="23267"/>
              </a:xfrm>
              <a:custGeom>
                <a:rect b="b" l="l" r="r" t="t"/>
                <a:pathLst>
                  <a:path extrusionOk="0" h="1659" w="1656">
                    <a:moveTo>
                      <a:pt x="826" y="0"/>
                    </a:moveTo>
                    <a:cubicBezTo>
                      <a:pt x="370" y="0"/>
                      <a:pt x="1" y="373"/>
                      <a:pt x="1" y="829"/>
                    </a:cubicBezTo>
                    <a:cubicBezTo>
                      <a:pt x="1" y="1289"/>
                      <a:pt x="370" y="1658"/>
                      <a:pt x="826" y="1658"/>
                    </a:cubicBezTo>
                    <a:cubicBezTo>
                      <a:pt x="1285" y="1658"/>
                      <a:pt x="1655" y="1289"/>
                      <a:pt x="1655" y="829"/>
                    </a:cubicBezTo>
                    <a:cubicBezTo>
                      <a:pt x="1655" y="373"/>
                      <a:pt x="1285" y="0"/>
                      <a:pt x="8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1"/>
              <p:cNvSpPr/>
              <p:nvPr/>
            </p:nvSpPr>
            <p:spPr>
              <a:xfrm>
                <a:off x="7672081" y="3782295"/>
                <a:ext cx="23225" cy="23225"/>
              </a:xfrm>
              <a:custGeom>
                <a:rect b="b" l="l" r="r" t="t"/>
                <a:pathLst>
                  <a:path extrusionOk="0" h="1656" w="1656">
                    <a:moveTo>
                      <a:pt x="830" y="1"/>
                    </a:moveTo>
                    <a:cubicBezTo>
                      <a:pt x="370" y="1"/>
                      <a:pt x="1" y="370"/>
                      <a:pt x="1" y="826"/>
                    </a:cubicBezTo>
                    <a:cubicBezTo>
                      <a:pt x="1" y="1286"/>
                      <a:pt x="370" y="1655"/>
                      <a:pt x="830" y="1655"/>
                    </a:cubicBezTo>
                    <a:cubicBezTo>
                      <a:pt x="1286" y="1655"/>
                      <a:pt x="1655" y="1286"/>
                      <a:pt x="1655" y="826"/>
                    </a:cubicBezTo>
                    <a:cubicBezTo>
                      <a:pt x="1655"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1"/>
              <p:cNvSpPr/>
              <p:nvPr/>
            </p:nvSpPr>
            <p:spPr>
              <a:xfrm>
                <a:off x="7706330" y="3782295"/>
                <a:ext cx="23225" cy="23225"/>
              </a:xfrm>
              <a:custGeom>
                <a:rect b="b" l="l" r="r" t="t"/>
                <a:pathLst>
                  <a:path extrusionOk="0" h="1656" w="1656">
                    <a:moveTo>
                      <a:pt x="827" y="1"/>
                    </a:moveTo>
                    <a:cubicBezTo>
                      <a:pt x="370" y="1"/>
                      <a:pt x="1" y="370"/>
                      <a:pt x="1" y="826"/>
                    </a:cubicBezTo>
                    <a:cubicBezTo>
                      <a:pt x="1" y="1286"/>
                      <a:pt x="370" y="1655"/>
                      <a:pt x="827" y="1655"/>
                    </a:cubicBezTo>
                    <a:cubicBezTo>
                      <a:pt x="1286" y="1655"/>
                      <a:pt x="1655" y="1286"/>
                      <a:pt x="1655" y="826"/>
                    </a:cubicBezTo>
                    <a:cubicBezTo>
                      <a:pt x="1655" y="370"/>
                      <a:pt x="1286" y="1"/>
                      <a:pt x="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1"/>
              <p:cNvSpPr/>
              <p:nvPr/>
            </p:nvSpPr>
            <p:spPr>
              <a:xfrm>
                <a:off x="7740747" y="3782295"/>
                <a:ext cx="23211" cy="23225"/>
              </a:xfrm>
              <a:custGeom>
                <a:rect b="b" l="l" r="r" t="t"/>
                <a:pathLst>
                  <a:path extrusionOk="0" h="1656" w="1655">
                    <a:moveTo>
                      <a:pt x="826" y="1"/>
                    </a:moveTo>
                    <a:cubicBezTo>
                      <a:pt x="370" y="1"/>
                      <a:pt x="1" y="370"/>
                      <a:pt x="1" y="826"/>
                    </a:cubicBezTo>
                    <a:cubicBezTo>
                      <a:pt x="1" y="1286"/>
                      <a:pt x="370" y="1655"/>
                      <a:pt x="826" y="1655"/>
                    </a:cubicBezTo>
                    <a:cubicBezTo>
                      <a:pt x="1285" y="1655"/>
                      <a:pt x="1655" y="1286"/>
                      <a:pt x="1655" y="826"/>
                    </a:cubicBezTo>
                    <a:cubicBezTo>
                      <a:pt x="1655" y="370"/>
                      <a:pt x="1285" y="1"/>
                      <a:pt x="8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1"/>
              <p:cNvSpPr/>
              <p:nvPr/>
            </p:nvSpPr>
            <p:spPr>
              <a:xfrm>
                <a:off x="7774996" y="3782295"/>
                <a:ext cx="23211" cy="23225"/>
              </a:xfrm>
              <a:custGeom>
                <a:rect b="b" l="l" r="r" t="t"/>
                <a:pathLst>
                  <a:path extrusionOk="0" h="1656" w="1655">
                    <a:moveTo>
                      <a:pt x="826" y="1"/>
                    </a:moveTo>
                    <a:cubicBezTo>
                      <a:pt x="370" y="1"/>
                      <a:pt x="1" y="370"/>
                      <a:pt x="1" y="826"/>
                    </a:cubicBezTo>
                    <a:cubicBezTo>
                      <a:pt x="1" y="1286"/>
                      <a:pt x="370" y="1655"/>
                      <a:pt x="826" y="1655"/>
                    </a:cubicBezTo>
                    <a:cubicBezTo>
                      <a:pt x="1285" y="1655"/>
                      <a:pt x="1655" y="1286"/>
                      <a:pt x="1655" y="826"/>
                    </a:cubicBezTo>
                    <a:cubicBezTo>
                      <a:pt x="1655" y="370"/>
                      <a:pt x="1285" y="1"/>
                      <a:pt x="8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1"/>
              <p:cNvSpPr/>
              <p:nvPr/>
            </p:nvSpPr>
            <p:spPr>
              <a:xfrm>
                <a:off x="7843438" y="3782295"/>
                <a:ext cx="23282" cy="23225"/>
              </a:xfrm>
              <a:custGeom>
                <a:rect b="b" l="l" r="r" t="t"/>
                <a:pathLst>
                  <a:path extrusionOk="0" h="1656" w="1660">
                    <a:moveTo>
                      <a:pt x="830" y="1"/>
                    </a:moveTo>
                    <a:cubicBezTo>
                      <a:pt x="374" y="1"/>
                      <a:pt x="0" y="370"/>
                      <a:pt x="0" y="826"/>
                    </a:cubicBezTo>
                    <a:cubicBezTo>
                      <a:pt x="0" y="1286"/>
                      <a:pt x="374" y="1655"/>
                      <a:pt x="830" y="1655"/>
                    </a:cubicBezTo>
                    <a:cubicBezTo>
                      <a:pt x="1289" y="1655"/>
                      <a:pt x="1659" y="1286"/>
                      <a:pt x="1659" y="826"/>
                    </a:cubicBezTo>
                    <a:cubicBezTo>
                      <a:pt x="1659" y="370"/>
                      <a:pt x="1289"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1"/>
              <p:cNvSpPr/>
              <p:nvPr/>
            </p:nvSpPr>
            <p:spPr>
              <a:xfrm>
                <a:off x="7877687" y="3782295"/>
                <a:ext cx="23282" cy="23225"/>
              </a:xfrm>
              <a:custGeom>
                <a:rect b="b" l="l" r="r" t="t"/>
                <a:pathLst>
                  <a:path extrusionOk="0" h="1656" w="1660">
                    <a:moveTo>
                      <a:pt x="830" y="1"/>
                    </a:moveTo>
                    <a:cubicBezTo>
                      <a:pt x="374" y="1"/>
                      <a:pt x="0" y="370"/>
                      <a:pt x="0" y="826"/>
                    </a:cubicBezTo>
                    <a:cubicBezTo>
                      <a:pt x="0" y="1286"/>
                      <a:pt x="374" y="1655"/>
                      <a:pt x="830" y="1655"/>
                    </a:cubicBezTo>
                    <a:cubicBezTo>
                      <a:pt x="1289" y="1655"/>
                      <a:pt x="1659" y="1286"/>
                      <a:pt x="1659" y="826"/>
                    </a:cubicBezTo>
                    <a:cubicBezTo>
                      <a:pt x="1659" y="370"/>
                      <a:pt x="1289"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1"/>
              <p:cNvSpPr/>
              <p:nvPr/>
            </p:nvSpPr>
            <p:spPr>
              <a:xfrm>
                <a:off x="7911936" y="3782295"/>
                <a:ext cx="23282" cy="23225"/>
              </a:xfrm>
              <a:custGeom>
                <a:rect b="b" l="l" r="r" t="t"/>
                <a:pathLst>
                  <a:path extrusionOk="0" h="1656" w="1660">
                    <a:moveTo>
                      <a:pt x="830" y="1"/>
                    </a:moveTo>
                    <a:cubicBezTo>
                      <a:pt x="374" y="1"/>
                      <a:pt x="0" y="370"/>
                      <a:pt x="0" y="826"/>
                    </a:cubicBezTo>
                    <a:cubicBezTo>
                      <a:pt x="0" y="1286"/>
                      <a:pt x="374" y="1655"/>
                      <a:pt x="830" y="1655"/>
                    </a:cubicBezTo>
                    <a:cubicBezTo>
                      <a:pt x="1286" y="1655"/>
                      <a:pt x="1659" y="1286"/>
                      <a:pt x="1659" y="826"/>
                    </a:cubicBezTo>
                    <a:cubicBezTo>
                      <a:pt x="1659"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1"/>
              <p:cNvSpPr/>
              <p:nvPr/>
            </p:nvSpPr>
            <p:spPr>
              <a:xfrm>
                <a:off x="7946186" y="3782295"/>
                <a:ext cx="23282" cy="23225"/>
              </a:xfrm>
              <a:custGeom>
                <a:rect b="b" l="l" r="r" t="t"/>
                <a:pathLst>
                  <a:path extrusionOk="0" h="1656" w="1660">
                    <a:moveTo>
                      <a:pt x="830" y="1"/>
                    </a:moveTo>
                    <a:cubicBezTo>
                      <a:pt x="374" y="1"/>
                      <a:pt x="1" y="370"/>
                      <a:pt x="1" y="826"/>
                    </a:cubicBezTo>
                    <a:cubicBezTo>
                      <a:pt x="1" y="1286"/>
                      <a:pt x="374" y="1655"/>
                      <a:pt x="830" y="1655"/>
                    </a:cubicBezTo>
                    <a:cubicBezTo>
                      <a:pt x="1286" y="1655"/>
                      <a:pt x="1659" y="1286"/>
                      <a:pt x="1659" y="826"/>
                    </a:cubicBezTo>
                    <a:cubicBezTo>
                      <a:pt x="1659"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1"/>
              <p:cNvSpPr/>
              <p:nvPr/>
            </p:nvSpPr>
            <p:spPr>
              <a:xfrm>
                <a:off x="7980435" y="3782295"/>
                <a:ext cx="23282" cy="23225"/>
              </a:xfrm>
              <a:custGeom>
                <a:rect b="b" l="l" r="r" t="t"/>
                <a:pathLst>
                  <a:path extrusionOk="0" h="1656" w="1660">
                    <a:moveTo>
                      <a:pt x="830" y="1"/>
                    </a:moveTo>
                    <a:cubicBezTo>
                      <a:pt x="371" y="1"/>
                      <a:pt x="1" y="370"/>
                      <a:pt x="1" y="826"/>
                    </a:cubicBezTo>
                    <a:cubicBezTo>
                      <a:pt x="1" y="1286"/>
                      <a:pt x="371" y="1655"/>
                      <a:pt x="830" y="1655"/>
                    </a:cubicBezTo>
                    <a:cubicBezTo>
                      <a:pt x="1286" y="1655"/>
                      <a:pt x="1659" y="1286"/>
                      <a:pt x="1659" y="826"/>
                    </a:cubicBezTo>
                    <a:cubicBezTo>
                      <a:pt x="1659"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1"/>
              <p:cNvSpPr/>
              <p:nvPr/>
            </p:nvSpPr>
            <p:spPr>
              <a:xfrm>
                <a:off x="8014684" y="3782295"/>
                <a:ext cx="23282" cy="23225"/>
              </a:xfrm>
              <a:custGeom>
                <a:rect b="b" l="l" r="r" t="t"/>
                <a:pathLst>
                  <a:path extrusionOk="0" h="1656" w="1660">
                    <a:moveTo>
                      <a:pt x="830" y="1"/>
                    </a:moveTo>
                    <a:cubicBezTo>
                      <a:pt x="374" y="1"/>
                      <a:pt x="1" y="370"/>
                      <a:pt x="1" y="826"/>
                    </a:cubicBezTo>
                    <a:cubicBezTo>
                      <a:pt x="1" y="1286"/>
                      <a:pt x="374" y="1655"/>
                      <a:pt x="830" y="1655"/>
                    </a:cubicBezTo>
                    <a:cubicBezTo>
                      <a:pt x="1286" y="1655"/>
                      <a:pt x="1659" y="1286"/>
                      <a:pt x="1659" y="826"/>
                    </a:cubicBezTo>
                    <a:cubicBezTo>
                      <a:pt x="1659"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1"/>
              <p:cNvSpPr/>
              <p:nvPr/>
            </p:nvSpPr>
            <p:spPr>
              <a:xfrm>
                <a:off x="8048933" y="3782295"/>
                <a:ext cx="23282" cy="23225"/>
              </a:xfrm>
              <a:custGeom>
                <a:rect b="b" l="l" r="r" t="t"/>
                <a:pathLst>
                  <a:path extrusionOk="0" h="1656" w="1660">
                    <a:moveTo>
                      <a:pt x="830" y="1"/>
                    </a:moveTo>
                    <a:cubicBezTo>
                      <a:pt x="371" y="1"/>
                      <a:pt x="1" y="370"/>
                      <a:pt x="1" y="826"/>
                    </a:cubicBezTo>
                    <a:cubicBezTo>
                      <a:pt x="1" y="1286"/>
                      <a:pt x="371" y="1655"/>
                      <a:pt x="830" y="1655"/>
                    </a:cubicBezTo>
                    <a:cubicBezTo>
                      <a:pt x="1286" y="1655"/>
                      <a:pt x="1660" y="1286"/>
                      <a:pt x="1660" y="826"/>
                    </a:cubicBezTo>
                    <a:cubicBezTo>
                      <a:pt x="1660"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1"/>
              <p:cNvSpPr/>
              <p:nvPr/>
            </p:nvSpPr>
            <p:spPr>
              <a:xfrm>
                <a:off x="8083182" y="3782295"/>
                <a:ext cx="23282" cy="23225"/>
              </a:xfrm>
              <a:custGeom>
                <a:rect b="b" l="l" r="r" t="t"/>
                <a:pathLst>
                  <a:path extrusionOk="0" h="1656" w="1660">
                    <a:moveTo>
                      <a:pt x="830" y="1"/>
                    </a:moveTo>
                    <a:cubicBezTo>
                      <a:pt x="371" y="1"/>
                      <a:pt x="1" y="370"/>
                      <a:pt x="1" y="826"/>
                    </a:cubicBezTo>
                    <a:cubicBezTo>
                      <a:pt x="1" y="1286"/>
                      <a:pt x="371" y="1655"/>
                      <a:pt x="830" y="1655"/>
                    </a:cubicBezTo>
                    <a:cubicBezTo>
                      <a:pt x="1286" y="1655"/>
                      <a:pt x="1660" y="1286"/>
                      <a:pt x="1660" y="826"/>
                    </a:cubicBezTo>
                    <a:cubicBezTo>
                      <a:pt x="1660"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1"/>
              <p:cNvSpPr/>
              <p:nvPr/>
            </p:nvSpPr>
            <p:spPr>
              <a:xfrm>
                <a:off x="8117431" y="3782295"/>
                <a:ext cx="23239" cy="23225"/>
              </a:xfrm>
              <a:custGeom>
                <a:rect b="b" l="l" r="r" t="t"/>
                <a:pathLst>
                  <a:path extrusionOk="0" h="1656" w="1657">
                    <a:moveTo>
                      <a:pt x="830" y="1"/>
                    </a:moveTo>
                    <a:cubicBezTo>
                      <a:pt x="371" y="1"/>
                      <a:pt x="1" y="370"/>
                      <a:pt x="1" y="826"/>
                    </a:cubicBezTo>
                    <a:cubicBezTo>
                      <a:pt x="1" y="1286"/>
                      <a:pt x="371" y="1655"/>
                      <a:pt x="830" y="1655"/>
                    </a:cubicBezTo>
                    <a:cubicBezTo>
                      <a:pt x="1286" y="1655"/>
                      <a:pt x="1656" y="1286"/>
                      <a:pt x="1656" y="826"/>
                    </a:cubicBezTo>
                    <a:cubicBezTo>
                      <a:pt x="1656"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1"/>
              <p:cNvSpPr/>
              <p:nvPr/>
            </p:nvSpPr>
            <p:spPr>
              <a:xfrm>
                <a:off x="7809245" y="3782295"/>
                <a:ext cx="23225" cy="23225"/>
              </a:xfrm>
              <a:custGeom>
                <a:rect b="b" l="l" r="r" t="t"/>
                <a:pathLst>
                  <a:path extrusionOk="0" h="1656" w="1656">
                    <a:moveTo>
                      <a:pt x="826" y="1"/>
                    </a:moveTo>
                    <a:cubicBezTo>
                      <a:pt x="370" y="1"/>
                      <a:pt x="1" y="370"/>
                      <a:pt x="1" y="826"/>
                    </a:cubicBezTo>
                    <a:cubicBezTo>
                      <a:pt x="1" y="1286"/>
                      <a:pt x="370" y="1655"/>
                      <a:pt x="826" y="1655"/>
                    </a:cubicBezTo>
                    <a:cubicBezTo>
                      <a:pt x="1285" y="1655"/>
                      <a:pt x="1655" y="1286"/>
                      <a:pt x="1655" y="826"/>
                    </a:cubicBezTo>
                    <a:cubicBezTo>
                      <a:pt x="1655" y="370"/>
                      <a:pt x="1285" y="1"/>
                      <a:pt x="8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1"/>
              <p:cNvSpPr/>
              <p:nvPr/>
            </p:nvSpPr>
            <p:spPr>
              <a:xfrm>
                <a:off x="7689205" y="3810836"/>
                <a:ext cx="23225" cy="23225"/>
              </a:xfrm>
              <a:custGeom>
                <a:rect b="b" l="l" r="r" t="t"/>
                <a:pathLst>
                  <a:path extrusionOk="0" h="1656" w="1656">
                    <a:moveTo>
                      <a:pt x="830" y="1"/>
                    </a:moveTo>
                    <a:cubicBezTo>
                      <a:pt x="370" y="1"/>
                      <a:pt x="1" y="370"/>
                      <a:pt x="1" y="830"/>
                    </a:cubicBezTo>
                    <a:cubicBezTo>
                      <a:pt x="1" y="1286"/>
                      <a:pt x="370" y="1655"/>
                      <a:pt x="830" y="1655"/>
                    </a:cubicBezTo>
                    <a:cubicBezTo>
                      <a:pt x="1286" y="1655"/>
                      <a:pt x="1655" y="1286"/>
                      <a:pt x="1655" y="830"/>
                    </a:cubicBezTo>
                    <a:cubicBezTo>
                      <a:pt x="1655"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1"/>
              <p:cNvSpPr/>
              <p:nvPr/>
            </p:nvSpPr>
            <p:spPr>
              <a:xfrm>
                <a:off x="7723454" y="3810836"/>
                <a:ext cx="23225" cy="23225"/>
              </a:xfrm>
              <a:custGeom>
                <a:rect b="b" l="l" r="r" t="t"/>
                <a:pathLst>
                  <a:path extrusionOk="0" h="1656" w="1656">
                    <a:moveTo>
                      <a:pt x="827" y="1"/>
                    </a:moveTo>
                    <a:cubicBezTo>
                      <a:pt x="370" y="1"/>
                      <a:pt x="1" y="370"/>
                      <a:pt x="1" y="830"/>
                    </a:cubicBezTo>
                    <a:cubicBezTo>
                      <a:pt x="1" y="1286"/>
                      <a:pt x="370" y="1655"/>
                      <a:pt x="827" y="1655"/>
                    </a:cubicBezTo>
                    <a:cubicBezTo>
                      <a:pt x="1286" y="1655"/>
                      <a:pt x="1655" y="1286"/>
                      <a:pt x="1655" y="830"/>
                    </a:cubicBezTo>
                    <a:cubicBezTo>
                      <a:pt x="1655" y="370"/>
                      <a:pt x="1286" y="1"/>
                      <a:pt x="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1"/>
              <p:cNvSpPr/>
              <p:nvPr/>
            </p:nvSpPr>
            <p:spPr>
              <a:xfrm>
                <a:off x="7757872" y="3810836"/>
                <a:ext cx="23211" cy="23225"/>
              </a:xfrm>
              <a:custGeom>
                <a:rect b="b" l="l" r="r" t="t"/>
                <a:pathLst>
                  <a:path extrusionOk="0" h="1656" w="1655">
                    <a:moveTo>
                      <a:pt x="829" y="1"/>
                    </a:moveTo>
                    <a:cubicBezTo>
                      <a:pt x="370" y="1"/>
                      <a:pt x="1" y="370"/>
                      <a:pt x="1" y="830"/>
                    </a:cubicBezTo>
                    <a:cubicBezTo>
                      <a:pt x="1" y="1286"/>
                      <a:pt x="370" y="1655"/>
                      <a:pt x="829" y="1655"/>
                    </a:cubicBezTo>
                    <a:cubicBezTo>
                      <a:pt x="1285" y="1655"/>
                      <a:pt x="1655" y="1286"/>
                      <a:pt x="1655" y="830"/>
                    </a:cubicBezTo>
                    <a:cubicBezTo>
                      <a:pt x="1655" y="370"/>
                      <a:pt x="1285" y="1"/>
                      <a:pt x="8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1"/>
              <p:cNvSpPr/>
              <p:nvPr/>
            </p:nvSpPr>
            <p:spPr>
              <a:xfrm>
                <a:off x="7792121" y="3810836"/>
                <a:ext cx="23225" cy="23225"/>
              </a:xfrm>
              <a:custGeom>
                <a:rect b="b" l="l" r="r" t="t"/>
                <a:pathLst>
                  <a:path extrusionOk="0" h="1656" w="1656">
                    <a:moveTo>
                      <a:pt x="826" y="1"/>
                    </a:moveTo>
                    <a:cubicBezTo>
                      <a:pt x="370" y="1"/>
                      <a:pt x="1" y="370"/>
                      <a:pt x="1" y="830"/>
                    </a:cubicBezTo>
                    <a:cubicBezTo>
                      <a:pt x="1" y="1286"/>
                      <a:pt x="370" y="1655"/>
                      <a:pt x="826" y="1655"/>
                    </a:cubicBezTo>
                    <a:cubicBezTo>
                      <a:pt x="1285" y="1655"/>
                      <a:pt x="1655" y="1286"/>
                      <a:pt x="1655" y="830"/>
                    </a:cubicBezTo>
                    <a:cubicBezTo>
                      <a:pt x="1655" y="370"/>
                      <a:pt x="1285" y="1"/>
                      <a:pt x="8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1"/>
              <p:cNvSpPr/>
              <p:nvPr/>
            </p:nvSpPr>
            <p:spPr>
              <a:xfrm>
                <a:off x="7860619" y="3810836"/>
                <a:ext cx="23225" cy="23225"/>
              </a:xfrm>
              <a:custGeom>
                <a:rect b="b" l="l" r="r" t="t"/>
                <a:pathLst>
                  <a:path extrusionOk="0" h="1656" w="1656">
                    <a:moveTo>
                      <a:pt x="826" y="1"/>
                    </a:moveTo>
                    <a:cubicBezTo>
                      <a:pt x="370" y="1"/>
                      <a:pt x="1" y="370"/>
                      <a:pt x="1" y="830"/>
                    </a:cubicBezTo>
                    <a:cubicBezTo>
                      <a:pt x="1" y="1286"/>
                      <a:pt x="370" y="1655"/>
                      <a:pt x="826" y="1655"/>
                    </a:cubicBezTo>
                    <a:cubicBezTo>
                      <a:pt x="1285" y="1655"/>
                      <a:pt x="1655" y="1286"/>
                      <a:pt x="1655" y="830"/>
                    </a:cubicBezTo>
                    <a:cubicBezTo>
                      <a:pt x="1655" y="370"/>
                      <a:pt x="1285" y="1"/>
                      <a:pt x="8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1"/>
              <p:cNvSpPr/>
              <p:nvPr/>
            </p:nvSpPr>
            <p:spPr>
              <a:xfrm>
                <a:off x="7894812" y="3810836"/>
                <a:ext cx="23282" cy="23225"/>
              </a:xfrm>
              <a:custGeom>
                <a:rect b="b" l="l" r="r" t="t"/>
                <a:pathLst>
                  <a:path extrusionOk="0" h="1656" w="1660">
                    <a:moveTo>
                      <a:pt x="830" y="1"/>
                    </a:moveTo>
                    <a:cubicBezTo>
                      <a:pt x="374" y="1"/>
                      <a:pt x="0" y="370"/>
                      <a:pt x="0" y="830"/>
                    </a:cubicBezTo>
                    <a:cubicBezTo>
                      <a:pt x="0" y="1286"/>
                      <a:pt x="374" y="1655"/>
                      <a:pt x="830" y="1655"/>
                    </a:cubicBezTo>
                    <a:cubicBezTo>
                      <a:pt x="1289" y="1655"/>
                      <a:pt x="1659" y="1286"/>
                      <a:pt x="1659" y="830"/>
                    </a:cubicBezTo>
                    <a:cubicBezTo>
                      <a:pt x="1659" y="370"/>
                      <a:pt x="1289"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1"/>
              <p:cNvSpPr/>
              <p:nvPr/>
            </p:nvSpPr>
            <p:spPr>
              <a:xfrm>
                <a:off x="7929061" y="3810836"/>
                <a:ext cx="23282" cy="23225"/>
              </a:xfrm>
              <a:custGeom>
                <a:rect b="b" l="l" r="r" t="t"/>
                <a:pathLst>
                  <a:path extrusionOk="0" h="1656" w="1660">
                    <a:moveTo>
                      <a:pt x="830" y="1"/>
                    </a:moveTo>
                    <a:cubicBezTo>
                      <a:pt x="374" y="1"/>
                      <a:pt x="0" y="370"/>
                      <a:pt x="0" y="830"/>
                    </a:cubicBezTo>
                    <a:cubicBezTo>
                      <a:pt x="0" y="1286"/>
                      <a:pt x="374" y="1655"/>
                      <a:pt x="830" y="1655"/>
                    </a:cubicBezTo>
                    <a:cubicBezTo>
                      <a:pt x="1286" y="1655"/>
                      <a:pt x="1659" y="1286"/>
                      <a:pt x="1659" y="830"/>
                    </a:cubicBezTo>
                    <a:cubicBezTo>
                      <a:pt x="1659"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1"/>
              <p:cNvSpPr/>
              <p:nvPr/>
            </p:nvSpPr>
            <p:spPr>
              <a:xfrm>
                <a:off x="7963310" y="3810836"/>
                <a:ext cx="23282" cy="23225"/>
              </a:xfrm>
              <a:custGeom>
                <a:rect b="b" l="l" r="r" t="t"/>
                <a:pathLst>
                  <a:path extrusionOk="0" h="1656" w="1660">
                    <a:moveTo>
                      <a:pt x="830" y="1"/>
                    </a:moveTo>
                    <a:cubicBezTo>
                      <a:pt x="374" y="1"/>
                      <a:pt x="1" y="370"/>
                      <a:pt x="1" y="830"/>
                    </a:cubicBezTo>
                    <a:cubicBezTo>
                      <a:pt x="1" y="1286"/>
                      <a:pt x="374" y="1655"/>
                      <a:pt x="830" y="1655"/>
                    </a:cubicBezTo>
                    <a:cubicBezTo>
                      <a:pt x="1286" y="1655"/>
                      <a:pt x="1659" y="1286"/>
                      <a:pt x="1659" y="830"/>
                    </a:cubicBezTo>
                    <a:cubicBezTo>
                      <a:pt x="1659"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1"/>
              <p:cNvSpPr/>
              <p:nvPr/>
            </p:nvSpPr>
            <p:spPr>
              <a:xfrm>
                <a:off x="7997559" y="3810836"/>
                <a:ext cx="23282" cy="23225"/>
              </a:xfrm>
              <a:custGeom>
                <a:rect b="b" l="l" r="r" t="t"/>
                <a:pathLst>
                  <a:path extrusionOk="0" h="1656" w="1660">
                    <a:moveTo>
                      <a:pt x="830" y="1"/>
                    </a:moveTo>
                    <a:cubicBezTo>
                      <a:pt x="374" y="1"/>
                      <a:pt x="1" y="370"/>
                      <a:pt x="1" y="830"/>
                    </a:cubicBezTo>
                    <a:cubicBezTo>
                      <a:pt x="1" y="1286"/>
                      <a:pt x="374" y="1655"/>
                      <a:pt x="830" y="1655"/>
                    </a:cubicBezTo>
                    <a:cubicBezTo>
                      <a:pt x="1286" y="1655"/>
                      <a:pt x="1659" y="1286"/>
                      <a:pt x="1659" y="830"/>
                    </a:cubicBezTo>
                    <a:cubicBezTo>
                      <a:pt x="1659"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1"/>
              <p:cNvSpPr/>
              <p:nvPr/>
            </p:nvSpPr>
            <p:spPr>
              <a:xfrm>
                <a:off x="8031808" y="3810836"/>
                <a:ext cx="23282" cy="23225"/>
              </a:xfrm>
              <a:custGeom>
                <a:rect b="b" l="l" r="r" t="t"/>
                <a:pathLst>
                  <a:path extrusionOk="0" h="1656" w="1660">
                    <a:moveTo>
                      <a:pt x="830" y="1"/>
                    </a:moveTo>
                    <a:cubicBezTo>
                      <a:pt x="371" y="1"/>
                      <a:pt x="1" y="370"/>
                      <a:pt x="1" y="830"/>
                    </a:cubicBezTo>
                    <a:cubicBezTo>
                      <a:pt x="1" y="1286"/>
                      <a:pt x="371" y="1655"/>
                      <a:pt x="830" y="1655"/>
                    </a:cubicBezTo>
                    <a:cubicBezTo>
                      <a:pt x="1286" y="1655"/>
                      <a:pt x="1659" y="1286"/>
                      <a:pt x="1659" y="830"/>
                    </a:cubicBezTo>
                    <a:cubicBezTo>
                      <a:pt x="1659"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1"/>
              <p:cNvSpPr/>
              <p:nvPr/>
            </p:nvSpPr>
            <p:spPr>
              <a:xfrm>
                <a:off x="8066057" y="3810836"/>
                <a:ext cx="23282" cy="23225"/>
              </a:xfrm>
              <a:custGeom>
                <a:rect b="b" l="l" r="r" t="t"/>
                <a:pathLst>
                  <a:path extrusionOk="0" h="1656" w="1660">
                    <a:moveTo>
                      <a:pt x="830" y="1"/>
                    </a:moveTo>
                    <a:cubicBezTo>
                      <a:pt x="371" y="1"/>
                      <a:pt x="1" y="370"/>
                      <a:pt x="1" y="830"/>
                    </a:cubicBezTo>
                    <a:cubicBezTo>
                      <a:pt x="1" y="1286"/>
                      <a:pt x="371" y="1655"/>
                      <a:pt x="830" y="1655"/>
                    </a:cubicBezTo>
                    <a:cubicBezTo>
                      <a:pt x="1286" y="1655"/>
                      <a:pt x="1660" y="1286"/>
                      <a:pt x="1660" y="830"/>
                    </a:cubicBezTo>
                    <a:cubicBezTo>
                      <a:pt x="1660"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1"/>
              <p:cNvSpPr/>
              <p:nvPr/>
            </p:nvSpPr>
            <p:spPr>
              <a:xfrm>
                <a:off x="8100306" y="3810836"/>
                <a:ext cx="23225" cy="23225"/>
              </a:xfrm>
              <a:custGeom>
                <a:rect b="b" l="l" r="r" t="t"/>
                <a:pathLst>
                  <a:path extrusionOk="0" h="1656" w="1656">
                    <a:moveTo>
                      <a:pt x="830" y="1"/>
                    </a:moveTo>
                    <a:cubicBezTo>
                      <a:pt x="371" y="1"/>
                      <a:pt x="1" y="370"/>
                      <a:pt x="1" y="830"/>
                    </a:cubicBezTo>
                    <a:cubicBezTo>
                      <a:pt x="1" y="1286"/>
                      <a:pt x="371" y="1655"/>
                      <a:pt x="830" y="1655"/>
                    </a:cubicBezTo>
                    <a:cubicBezTo>
                      <a:pt x="1286" y="1655"/>
                      <a:pt x="1656" y="1286"/>
                      <a:pt x="1656" y="830"/>
                    </a:cubicBezTo>
                    <a:cubicBezTo>
                      <a:pt x="1656"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1"/>
              <p:cNvSpPr/>
              <p:nvPr/>
            </p:nvSpPr>
            <p:spPr>
              <a:xfrm>
                <a:off x="8134555" y="3810836"/>
                <a:ext cx="23239" cy="23225"/>
              </a:xfrm>
              <a:custGeom>
                <a:rect b="b" l="l" r="r" t="t"/>
                <a:pathLst>
                  <a:path extrusionOk="0" h="1656" w="1657">
                    <a:moveTo>
                      <a:pt x="830" y="1"/>
                    </a:moveTo>
                    <a:cubicBezTo>
                      <a:pt x="371" y="1"/>
                      <a:pt x="1" y="370"/>
                      <a:pt x="1" y="830"/>
                    </a:cubicBezTo>
                    <a:cubicBezTo>
                      <a:pt x="1" y="1286"/>
                      <a:pt x="371" y="1655"/>
                      <a:pt x="830" y="1655"/>
                    </a:cubicBezTo>
                    <a:cubicBezTo>
                      <a:pt x="1286" y="1655"/>
                      <a:pt x="1656" y="1286"/>
                      <a:pt x="1656" y="830"/>
                    </a:cubicBezTo>
                    <a:cubicBezTo>
                      <a:pt x="1656"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1"/>
              <p:cNvSpPr/>
              <p:nvPr/>
            </p:nvSpPr>
            <p:spPr>
              <a:xfrm>
                <a:off x="7826370" y="3810836"/>
                <a:ext cx="23225" cy="23225"/>
              </a:xfrm>
              <a:custGeom>
                <a:rect b="b" l="l" r="r" t="t"/>
                <a:pathLst>
                  <a:path extrusionOk="0" h="1656" w="1656">
                    <a:moveTo>
                      <a:pt x="826" y="1"/>
                    </a:moveTo>
                    <a:cubicBezTo>
                      <a:pt x="370" y="1"/>
                      <a:pt x="1" y="370"/>
                      <a:pt x="1" y="830"/>
                    </a:cubicBezTo>
                    <a:cubicBezTo>
                      <a:pt x="1" y="1286"/>
                      <a:pt x="370" y="1655"/>
                      <a:pt x="826" y="1655"/>
                    </a:cubicBezTo>
                    <a:cubicBezTo>
                      <a:pt x="1285" y="1655"/>
                      <a:pt x="1655" y="1286"/>
                      <a:pt x="1655" y="830"/>
                    </a:cubicBezTo>
                    <a:cubicBezTo>
                      <a:pt x="1655" y="370"/>
                      <a:pt x="1285" y="1"/>
                      <a:pt x="8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1"/>
              <p:cNvSpPr/>
              <p:nvPr/>
            </p:nvSpPr>
            <p:spPr>
              <a:xfrm>
                <a:off x="7672081" y="3839391"/>
                <a:ext cx="23225" cy="23253"/>
              </a:xfrm>
              <a:custGeom>
                <a:rect b="b" l="l" r="r" t="t"/>
                <a:pathLst>
                  <a:path extrusionOk="0" h="1658" w="1656">
                    <a:moveTo>
                      <a:pt x="830" y="0"/>
                    </a:moveTo>
                    <a:cubicBezTo>
                      <a:pt x="370" y="0"/>
                      <a:pt x="1" y="369"/>
                      <a:pt x="1" y="829"/>
                    </a:cubicBezTo>
                    <a:cubicBezTo>
                      <a:pt x="1" y="1285"/>
                      <a:pt x="370" y="1658"/>
                      <a:pt x="830" y="1658"/>
                    </a:cubicBezTo>
                    <a:cubicBezTo>
                      <a:pt x="1286" y="1658"/>
                      <a:pt x="1655" y="1285"/>
                      <a:pt x="1655" y="829"/>
                    </a:cubicBezTo>
                    <a:cubicBezTo>
                      <a:pt x="1655" y="369"/>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1"/>
              <p:cNvSpPr/>
              <p:nvPr/>
            </p:nvSpPr>
            <p:spPr>
              <a:xfrm>
                <a:off x="7706330" y="3839391"/>
                <a:ext cx="23225" cy="23253"/>
              </a:xfrm>
              <a:custGeom>
                <a:rect b="b" l="l" r="r" t="t"/>
                <a:pathLst>
                  <a:path extrusionOk="0" h="1658" w="1656">
                    <a:moveTo>
                      <a:pt x="827" y="0"/>
                    </a:moveTo>
                    <a:cubicBezTo>
                      <a:pt x="370" y="0"/>
                      <a:pt x="1" y="369"/>
                      <a:pt x="1" y="829"/>
                    </a:cubicBezTo>
                    <a:cubicBezTo>
                      <a:pt x="1" y="1285"/>
                      <a:pt x="370" y="1658"/>
                      <a:pt x="827" y="1658"/>
                    </a:cubicBezTo>
                    <a:cubicBezTo>
                      <a:pt x="1286" y="1658"/>
                      <a:pt x="1655" y="1285"/>
                      <a:pt x="1655" y="829"/>
                    </a:cubicBezTo>
                    <a:cubicBezTo>
                      <a:pt x="1655" y="369"/>
                      <a:pt x="1286" y="0"/>
                      <a:pt x="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1"/>
              <p:cNvSpPr/>
              <p:nvPr/>
            </p:nvSpPr>
            <p:spPr>
              <a:xfrm>
                <a:off x="7740579" y="3839391"/>
                <a:ext cx="23225" cy="23253"/>
              </a:xfrm>
              <a:custGeom>
                <a:rect b="b" l="l" r="r" t="t"/>
                <a:pathLst>
                  <a:path extrusionOk="0" h="1658" w="1656">
                    <a:moveTo>
                      <a:pt x="827" y="0"/>
                    </a:moveTo>
                    <a:cubicBezTo>
                      <a:pt x="370" y="0"/>
                      <a:pt x="1" y="369"/>
                      <a:pt x="1" y="829"/>
                    </a:cubicBezTo>
                    <a:cubicBezTo>
                      <a:pt x="1" y="1285"/>
                      <a:pt x="370" y="1658"/>
                      <a:pt x="827" y="1658"/>
                    </a:cubicBezTo>
                    <a:cubicBezTo>
                      <a:pt x="1286" y="1658"/>
                      <a:pt x="1655" y="1285"/>
                      <a:pt x="1655" y="829"/>
                    </a:cubicBezTo>
                    <a:cubicBezTo>
                      <a:pt x="1655" y="369"/>
                      <a:pt x="1286" y="0"/>
                      <a:pt x="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1"/>
              <p:cNvSpPr/>
              <p:nvPr/>
            </p:nvSpPr>
            <p:spPr>
              <a:xfrm>
                <a:off x="7774996" y="3839391"/>
                <a:ext cx="23211" cy="23253"/>
              </a:xfrm>
              <a:custGeom>
                <a:rect b="b" l="l" r="r" t="t"/>
                <a:pathLst>
                  <a:path extrusionOk="0" h="1658" w="1655">
                    <a:moveTo>
                      <a:pt x="826" y="0"/>
                    </a:moveTo>
                    <a:cubicBezTo>
                      <a:pt x="370" y="0"/>
                      <a:pt x="1" y="369"/>
                      <a:pt x="1" y="829"/>
                    </a:cubicBezTo>
                    <a:cubicBezTo>
                      <a:pt x="1" y="1285"/>
                      <a:pt x="370" y="1658"/>
                      <a:pt x="826" y="1658"/>
                    </a:cubicBezTo>
                    <a:cubicBezTo>
                      <a:pt x="1285" y="1658"/>
                      <a:pt x="1655" y="1285"/>
                      <a:pt x="1655" y="829"/>
                    </a:cubicBezTo>
                    <a:cubicBezTo>
                      <a:pt x="1655" y="369"/>
                      <a:pt x="1285" y="0"/>
                      <a:pt x="8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1"/>
              <p:cNvSpPr/>
              <p:nvPr/>
            </p:nvSpPr>
            <p:spPr>
              <a:xfrm>
                <a:off x="7809245" y="3839391"/>
                <a:ext cx="23225" cy="23253"/>
              </a:xfrm>
              <a:custGeom>
                <a:rect b="b" l="l" r="r" t="t"/>
                <a:pathLst>
                  <a:path extrusionOk="0" h="1658" w="1656">
                    <a:moveTo>
                      <a:pt x="826" y="0"/>
                    </a:moveTo>
                    <a:cubicBezTo>
                      <a:pt x="370" y="0"/>
                      <a:pt x="1" y="369"/>
                      <a:pt x="1" y="829"/>
                    </a:cubicBezTo>
                    <a:cubicBezTo>
                      <a:pt x="1" y="1285"/>
                      <a:pt x="370" y="1658"/>
                      <a:pt x="826" y="1658"/>
                    </a:cubicBezTo>
                    <a:cubicBezTo>
                      <a:pt x="1285" y="1658"/>
                      <a:pt x="1655" y="1285"/>
                      <a:pt x="1655" y="829"/>
                    </a:cubicBezTo>
                    <a:cubicBezTo>
                      <a:pt x="1655" y="369"/>
                      <a:pt x="1285" y="0"/>
                      <a:pt x="8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1"/>
              <p:cNvSpPr/>
              <p:nvPr/>
            </p:nvSpPr>
            <p:spPr>
              <a:xfrm>
                <a:off x="7877687" y="3839391"/>
                <a:ext cx="23282" cy="23253"/>
              </a:xfrm>
              <a:custGeom>
                <a:rect b="b" l="l" r="r" t="t"/>
                <a:pathLst>
                  <a:path extrusionOk="0" h="1658" w="1660">
                    <a:moveTo>
                      <a:pt x="830" y="0"/>
                    </a:moveTo>
                    <a:cubicBezTo>
                      <a:pt x="374" y="0"/>
                      <a:pt x="0" y="369"/>
                      <a:pt x="0" y="829"/>
                    </a:cubicBezTo>
                    <a:cubicBezTo>
                      <a:pt x="0" y="1285"/>
                      <a:pt x="374" y="1658"/>
                      <a:pt x="830" y="1658"/>
                    </a:cubicBezTo>
                    <a:cubicBezTo>
                      <a:pt x="1289" y="1658"/>
                      <a:pt x="1659" y="1285"/>
                      <a:pt x="1659" y="829"/>
                    </a:cubicBezTo>
                    <a:cubicBezTo>
                      <a:pt x="1659" y="369"/>
                      <a:pt x="1289"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1"/>
              <p:cNvSpPr/>
              <p:nvPr/>
            </p:nvSpPr>
            <p:spPr>
              <a:xfrm>
                <a:off x="7911936" y="3839391"/>
                <a:ext cx="23282" cy="23253"/>
              </a:xfrm>
              <a:custGeom>
                <a:rect b="b" l="l" r="r" t="t"/>
                <a:pathLst>
                  <a:path extrusionOk="0" h="1658" w="1660">
                    <a:moveTo>
                      <a:pt x="830" y="0"/>
                    </a:moveTo>
                    <a:cubicBezTo>
                      <a:pt x="374" y="0"/>
                      <a:pt x="0" y="369"/>
                      <a:pt x="0" y="829"/>
                    </a:cubicBezTo>
                    <a:cubicBezTo>
                      <a:pt x="0" y="1285"/>
                      <a:pt x="374" y="1658"/>
                      <a:pt x="830" y="1658"/>
                    </a:cubicBezTo>
                    <a:cubicBezTo>
                      <a:pt x="1286" y="1658"/>
                      <a:pt x="1659" y="1285"/>
                      <a:pt x="1659" y="829"/>
                    </a:cubicBezTo>
                    <a:cubicBezTo>
                      <a:pt x="1659" y="369"/>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1"/>
              <p:cNvSpPr/>
              <p:nvPr/>
            </p:nvSpPr>
            <p:spPr>
              <a:xfrm>
                <a:off x="7946186" y="3839391"/>
                <a:ext cx="23282" cy="23253"/>
              </a:xfrm>
              <a:custGeom>
                <a:rect b="b" l="l" r="r" t="t"/>
                <a:pathLst>
                  <a:path extrusionOk="0" h="1658" w="1660">
                    <a:moveTo>
                      <a:pt x="830" y="0"/>
                    </a:moveTo>
                    <a:cubicBezTo>
                      <a:pt x="374" y="0"/>
                      <a:pt x="1" y="369"/>
                      <a:pt x="1" y="829"/>
                    </a:cubicBezTo>
                    <a:cubicBezTo>
                      <a:pt x="1" y="1285"/>
                      <a:pt x="374" y="1658"/>
                      <a:pt x="830" y="1658"/>
                    </a:cubicBezTo>
                    <a:cubicBezTo>
                      <a:pt x="1286" y="1658"/>
                      <a:pt x="1659" y="1285"/>
                      <a:pt x="1659" y="829"/>
                    </a:cubicBezTo>
                    <a:cubicBezTo>
                      <a:pt x="1659" y="369"/>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1"/>
              <p:cNvSpPr/>
              <p:nvPr/>
            </p:nvSpPr>
            <p:spPr>
              <a:xfrm>
                <a:off x="7980435" y="3839391"/>
                <a:ext cx="23282" cy="23253"/>
              </a:xfrm>
              <a:custGeom>
                <a:rect b="b" l="l" r="r" t="t"/>
                <a:pathLst>
                  <a:path extrusionOk="0" h="1658" w="1660">
                    <a:moveTo>
                      <a:pt x="830" y="0"/>
                    </a:moveTo>
                    <a:cubicBezTo>
                      <a:pt x="371" y="0"/>
                      <a:pt x="1" y="369"/>
                      <a:pt x="1" y="829"/>
                    </a:cubicBezTo>
                    <a:cubicBezTo>
                      <a:pt x="1" y="1285"/>
                      <a:pt x="371" y="1658"/>
                      <a:pt x="830" y="1658"/>
                    </a:cubicBezTo>
                    <a:cubicBezTo>
                      <a:pt x="1286" y="1658"/>
                      <a:pt x="1659" y="1285"/>
                      <a:pt x="1659" y="829"/>
                    </a:cubicBezTo>
                    <a:cubicBezTo>
                      <a:pt x="1659" y="369"/>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1"/>
              <p:cNvSpPr/>
              <p:nvPr/>
            </p:nvSpPr>
            <p:spPr>
              <a:xfrm>
                <a:off x="8014684" y="3839391"/>
                <a:ext cx="23282" cy="23253"/>
              </a:xfrm>
              <a:custGeom>
                <a:rect b="b" l="l" r="r" t="t"/>
                <a:pathLst>
                  <a:path extrusionOk="0" h="1658" w="1660">
                    <a:moveTo>
                      <a:pt x="830" y="0"/>
                    </a:moveTo>
                    <a:cubicBezTo>
                      <a:pt x="374" y="0"/>
                      <a:pt x="1" y="369"/>
                      <a:pt x="1" y="829"/>
                    </a:cubicBezTo>
                    <a:cubicBezTo>
                      <a:pt x="1" y="1285"/>
                      <a:pt x="374" y="1658"/>
                      <a:pt x="830" y="1658"/>
                    </a:cubicBezTo>
                    <a:cubicBezTo>
                      <a:pt x="1286" y="1658"/>
                      <a:pt x="1659" y="1285"/>
                      <a:pt x="1659" y="829"/>
                    </a:cubicBezTo>
                    <a:cubicBezTo>
                      <a:pt x="1659" y="369"/>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1"/>
              <p:cNvSpPr/>
              <p:nvPr/>
            </p:nvSpPr>
            <p:spPr>
              <a:xfrm>
                <a:off x="8048933" y="3839391"/>
                <a:ext cx="23282" cy="23253"/>
              </a:xfrm>
              <a:custGeom>
                <a:rect b="b" l="l" r="r" t="t"/>
                <a:pathLst>
                  <a:path extrusionOk="0" h="1658" w="1660">
                    <a:moveTo>
                      <a:pt x="830" y="0"/>
                    </a:moveTo>
                    <a:cubicBezTo>
                      <a:pt x="371" y="0"/>
                      <a:pt x="1" y="369"/>
                      <a:pt x="1" y="829"/>
                    </a:cubicBezTo>
                    <a:cubicBezTo>
                      <a:pt x="1" y="1285"/>
                      <a:pt x="371" y="1658"/>
                      <a:pt x="830" y="1658"/>
                    </a:cubicBezTo>
                    <a:cubicBezTo>
                      <a:pt x="1286" y="1658"/>
                      <a:pt x="1660" y="1285"/>
                      <a:pt x="1660" y="829"/>
                    </a:cubicBezTo>
                    <a:cubicBezTo>
                      <a:pt x="1660" y="369"/>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1"/>
              <p:cNvSpPr/>
              <p:nvPr/>
            </p:nvSpPr>
            <p:spPr>
              <a:xfrm>
                <a:off x="8083182" y="3839391"/>
                <a:ext cx="23282" cy="23253"/>
              </a:xfrm>
              <a:custGeom>
                <a:rect b="b" l="l" r="r" t="t"/>
                <a:pathLst>
                  <a:path extrusionOk="0" h="1658" w="1660">
                    <a:moveTo>
                      <a:pt x="830" y="0"/>
                    </a:moveTo>
                    <a:cubicBezTo>
                      <a:pt x="371" y="0"/>
                      <a:pt x="1" y="369"/>
                      <a:pt x="1" y="829"/>
                    </a:cubicBezTo>
                    <a:cubicBezTo>
                      <a:pt x="1" y="1285"/>
                      <a:pt x="371" y="1658"/>
                      <a:pt x="830" y="1658"/>
                    </a:cubicBezTo>
                    <a:cubicBezTo>
                      <a:pt x="1286" y="1658"/>
                      <a:pt x="1660" y="1285"/>
                      <a:pt x="1660" y="829"/>
                    </a:cubicBezTo>
                    <a:cubicBezTo>
                      <a:pt x="1660" y="369"/>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1"/>
              <p:cNvSpPr/>
              <p:nvPr/>
            </p:nvSpPr>
            <p:spPr>
              <a:xfrm>
                <a:off x="8117431" y="3839391"/>
                <a:ext cx="23239" cy="23253"/>
              </a:xfrm>
              <a:custGeom>
                <a:rect b="b" l="l" r="r" t="t"/>
                <a:pathLst>
                  <a:path extrusionOk="0" h="1658" w="1657">
                    <a:moveTo>
                      <a:pt x="830" y="0"/>
                    </a:moveTo>
                    <a:cubicBezTo>
                      <a:pt x="371" y="0"/>
                      <a:pt x="1" y="369"/>
                      <a:pt x="1" y="829"/>
                    </a:cubicBezTo>
                    <a:cubicBezTo>
                      <a:pt x="1" y="1285"/>
                      <a:pt x="371" y="1658"/>
                      <a:pt x="830" y="1658"/>
                    </a:cubicBezTo>
                    <a:cubicBezTo>
                      <a:pt x="1286" y="1658"/>
                      <a:pt x="1656" y="1285"/>
                      <a:pt x="1656" y="829"/>
                    </a:cubicBezTo>
                    <a:cubicBezTo>
                      <a:pt x="1656" y="369"/>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1"/>
              <p:cNvSpPr/>
              <p:nvPr/>
            </p:nvSpPr>
            <p:spPr>
              <a:xfrm>
                <a:off x="8151680" y="3839391"/>
                <a:ext cx="23239" cy="23253"/>
              </a:xfrm>
              <a:custGeom>
                <a:rect b="b" l="l" r="r" t="t"/>
                <a:pathLst>
                  <a:path extrusionOk="0" h="1658" w="1657">
                    <a:moveTo>
                      <a:pt x="830" y="0"/>
                    </a:moveTo>
                    <a:cubicBezTo>
                      <a:pt x="371" y="0"/>
                      <a:pt x="1" y="369"/>
                      <a:pt x="1" y="829"/>
                    </a:cubicBezTo>
                    <a:cubicBezTo>
                      <a:pt x="1" y="1285"/>
                      <a:pt x="371" y="1658"/>
                      <a:pt x="830" y="1658"/>
                    </a:cubicBezTo>
                    <a:cubicBezTo>
                      <a:pt x="1286" y="1658"/>
                      <a:pt x="1656" y="1285"/>
                      <a:pt x="1656" y="829"/>
                    </a:cubicBezTo>
                    <a:cubicBezTo>
                      <a:pt x="1656" y="369"/>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1"/>
              <p:cNvSpPr/>
              <p:nvPr/>
            </p:nvSpPr>
            <p:spPr>
              <a:xfrm>
                <a:off x="7843438" y="3839391"/>
                <a:ext cx="23282" cy="23253"/>
              </a:xfrm>
              <a:custGeom>
                <a:rect b="b" l="l" r="r" t="t"/>
                <a:pathLst>
                  <a:path extrusionOk="0" h="1658" w="1660">
                    <a:moveTo>
                      <a:pt x="830" y="0"/>
                    </a:moveTo>
                    <a:cubicBezTo>
                      <a:pt x="374" y="0"/>
                      <a:pt x="0" y="369"/>
                      <a:pt x="0" y="829"/>
                    </a:cubicBezTo>
                    <a:cubicBezTo>
                      <a:pt x="0" y="1285"/>
                      <a:pt x="374" y="1658"/>
                      <a:pt x="830" y="1658"/>
                    </a:cubicBezTo>
                    <a:cubicBezTo>
                      <a:pt x="1289" y="1658"/>
                      <a:pt x="1659" y="1285"/>
                      <a:pt x="1659" y="829"/>
                    </a:cubicBezTo>
                    <a:cubicBezTo>
                      <a:pt x="1659" y="369"/>
                      <a:pt x="1289"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1"/>
              <p:cNvSpPr/>
              <p:nvPr/>
            </p:nvSpPr>
            <p:spPr>
              <a:xfrm>
                <a:off x="7654956" y="3867932"/>
                <a:ext cx="23211" cy="23253"/>
              </a:xfrm>
              <a:custGeom>
                <a:rect b="b" l="l" r="r" t="t"/>
                <a:pathLst>
                  <a:path extrusionOk="0" h="1658" w="1655">
                    <a:moveTo>
                      <a:pt x="830" y="0"/>
                    </a:moveTo>
                    <a:cubicBezTo>
                      <a:pt x="370" y="0"/>
                      <a:pt x="1" y="373"/>
                      <a:pt x="1" y="829"/>
                    </a:cubicBezTo>
                    <a:cubicBezTo>
                      <a:pt x="1" y="1285"/>
                      <a:pt x="370" y="1658"/>
                      <a:pt x="830" y="1658"/>
                    </a:cubicBezTo>
                    <a:cubicBezTo>
                      <a:pt x="1286" y="1658"/>
                      <a:pt x="1655" y="1285"/>
                      <a:pt x="1655" y="829"/>
                    </a:cubicBezTo>
                    <a:cubicBezTo>
                      <a:pt x="1655"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1"/>
              <p:cNvSpPr/>
              <p:nvPr/>
            </p:nvSpPr>
            <p:spPr>
              <a:xfrm>
                <a:off x="7689205" y="3867932"/>
                <a:ext cx="23225" cy="23253"/>
              </a:xfrm>
              <a:custGeom>
                <a:rect b="b" l="l" r="r" t="t"/>
                <a:pathLst>
                  <a:path extrusionOk="0" h="1658" w="1656">
                    <a:moveTo>
                      <a:pt x="830" y="0"/>
                    </a:moveTo>
                    <a:cubicBezTo>
                      <a:pt x="370" y="0"/>
                      <a:pt x="1" y="373"/>
                      <a:pt x="1" y="829"/>
                    </a:cubicBezTo>
                    <a:cubicBezTo>
                      <a:pt x="1" y="1285"/>
                      <a:pt x="370" y="1658"/>
                      <a:pt x="830" y="1658"/>
                    </a:cubicBezTo>
                    <a:cubicBezTo>
                      <a:pt x="1286" y="1658"/>
                      <a:pt x="1655" y="1285"/>
                      <a:pt x="1655" y="829"/>
                    </a:cubicBezTo>
                    <a:cubicBezTo>
                      <a:pt x="1655"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1"/>
              <p:cNvSpPr/>
              <p:nvPr/>
            </p:nvSpPr>
            <p:spPr>
              <a:xfrm>
                <a:off x="7723454" y="3867932"/>
                <a:ext cx="23225" cy="23253"/>
              </a:xfrm>
              <a:custGeom>
                <a:rect b="b" l="l" r="r" t="t"/>
                <a:pathLst>
                  <a:path extrusionOk="0" h="1658" w="1656">
                    <a:moveTo>
                      <a:pt x="827" y="0"/>
                    </a:moveTo>
                    <a:cubicBezTo>
                      <a:pt x="370" y="0"/>
                      <a:pt x="1" y="373"/>
                      <a:pt x="1" y="829"/>
                    </a:cubicBezTo>
                    <a:cubicBezTo>
                      <a:pt x="1" y="1285"/>
                      <a:pt x="370" y="1658"/>
                      <a:pt x="827" y="1658"/>
                    </a:cubicBezTo>
                    <a:cubicBezTo>
                      <a:pt x="1286" y="1658"/>
                      <a:pt x="1655" y="1285"/>
                      <a:pt x="1655" y="829"/>
                    </a:cubicBezTo>
                    <a:cubicBezTo>
                      <a:pt x="1655" y="373"/>
                      <a:pt x="1286" y="0"/>
                      <a:pt x="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1"/>
              <p:cNvSpPr/>
              <p:nvPr/>
            </p:nvSpPr>
            <p:spPr>
              <a:xfrm>
                <a:off x="7757704" y="3867932"/>
                <a:ext cx="23225" cy="23253"/>
              </a:xfrm>
              <a:custGeom>
                <a:rect b="b" l="l" r="r" t="t"/>
                <a:pathLst>
                  <a:path extrusionOk="0" h="1658" w="1656">
                    <a:moveTo>
                      <a:pt x="827" y="0"/>
                    </a:moveTo>
                    <a:cubicBezTo>
                      <a:pt x="370" y="0"/>
                      <a:pt x="1" y="373"/>
                      <a:pt x="1" y="829"/>
                    </a:cubicBezTo>
                    <a:cubicBezTo>
                      <a:pt x="1" y="1285"/>
                      <a:pt x="370" y="1658"/>
                      <a:pt x="827" y="1658"/>
                    </a:cubicBezTo>
                    <a:cubicBezTo>
                      <a:pt x="1286" y="1658"/>
                      <a:pt x="1655" y="1285"/>
                      <a:pt x="1655" y="829"/>
                    </a:cubicBezTo>
                    <a:cubicBezTo>
                      <a:pt x="1655" y="373"/>
                      <a:pt x="1286" y="0"/>
                      <a:pt x="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1"/>
              <p:cNvSpPr/>
              <p:nvPr/>
            </p:nvSpPr>
            <p:spPr>
              <a:xfrm>
                <a:off x="7792121" y="3867932"/>
                <a:ext cx="23225" cy="23253"/>
              </a:xfrm>
              <a:custGeom>
                <a:rect b="b" l="l" r="r" t="t"/>
                <a:pathLst>
                  <a:path extrusionOk="0" h="1658" w="1656">
                    <a:moveTo>
                      <a:pt x="826" y="0"/>
                    </a:moveTo>
                    <a:cubicBezTo>
                      <a:pt x="370" y="0"/>
                      <a:pt x="1" y="373"/>
                      <a:pt x="1" y="829"/>
                    </a:cubicBezTo>
                    <a:cubicBezTo>
                      <a:pt x="1" y="1285"/>
                      <a:pt x="370" y="1658"/>
                      <a:pt x="826" y="1658"/>
                    </a:cubicBezTo>
                    <a:cubicBezTo>
                      <a:pt x="1285" y="1658"/>
                      <a:pt x="1655" y="1285"/>
                      <a:pt x="1655" y="829"/>
                    </a:cubicBezTo>
                    <a:cubicBezTo>
                      <a:pt x="1655" y="373"/>
                      <a:pt x="1285" y="0"/>
                      <a:pt x="8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1"/>
              <p:cNvSpPr/>
              <p:nvPr/>
            </p:nvSpPr>
            <p:spPr>
              <a:xfrm>
                <a:off x="7826370" y="3867932"/>
                <a:ext cx="23225" cy="23253"/>
              </a:xfrm>
              <a:custGeom>
                <a:rect b="b" l="l" r="r" t="t"/>
                <a:pathLst>
                  <a:path extrusionOk="0" h="1658" w="1656">
                    <a:moveTo>
                      <a:pt x="826" y="0"/>
                    </a:moveTo>
                    <a:cubicBezTo>
                      <a:pt x="370" y="0"/>
                      <a:pt x="1" y="373"/>
                      <a:pt x="1" y="829"/>
                    </a:cubicBezTo>
                    <a:cubicBezTo>
                      <a:pt x="1" y="1285"/>
                      <a:pt x="370" y="1658"/>
                      <a:pt x="826" y="1658"/>
                    </a:cubicBezTo>
                    <a:cubicBezTo>
                      <a:pt x="1285" y="1658"/>
                      <a:pt x="1655" y="1285"/>
                      <a:pt x="1655" y="829"/>
                    </a:cubicBezTo>
                    <a:cubicBezTo>
                      <a:pt x="1655" y="373"/>
                      <a:pt x="1285" y="0"/>
                      <a:pt x="8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1"/>
              <p:cNvSpPr/>
              <p:nvPr/>
            </p:nvSpPr>
            <p:spPr>
              <a:xfrm>
                <a:off x="7894812" y="3867932"/>
                <a:ext cx="23282" cy="23253"/>
              </a:xfrm>
              <a:custGeom>
                <a:rect b="b" l="l" r="r" t="t"/>
                <a:pathLst>
                  <a:path extrusionOk="0" h="1658" w="1660">
                    <a:moveTo>
                      <a:pt x="830" y="0"/>
                    </a:moveTo>
                    <a:cubicBezTo>
                      <a:pt x="374" y="0"/>
                      <a:pt x="0" y="373"/>
                      <a:pt x="0" y="829"/>
                    </a:cubicBezTo>
                    <a:cubicBezTo>
                      <a:pt x="0" y="1285"/>
                      <a:pt x="374" y="1658"/>
                      <a:pt x="830" y="1658"/>
                    </a:cubicBezTo>
                    <a:cubicBezTo>
                      <a:pt x="1289" y="1658"/>
                      <a:pt x="1659" y="1285"/>
                      <a:pt x="1659" y="829"/>
                    </a:cubicBezTo>
                    <a:cubicBezTo>
                      <a:pt x="1659" y="373"/>
                      <a:pt x="1289"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1"/>
              <p:cNvSpPr/>
              <p:nvPr/>
            </p:nvSpPr>
            <p:spPr>
              <a:xfrm>
                <a:off x="7929061" y="3867932"/>
                <a:ext cx="23282" cy="23253"/>
              </a:xfrm>
              <a:custGeom>
                <a:rect b="b" l="l" r="r" t="t"/>
                <a:pathLst>
                  <a:path extrusionOk="0" h="1658" w="1660">
                    <a:moveTo>
                      <a:pt x="830" y="0"/>
                    </a:moveTo>
                    <a:cubicBezTo>
                      <a:pt x="374" y="0"/>
                      <a:pt x="0" y="373"/>
                      <a:pt x="0" y="829"/>
                    </a:cubicBezTo>
                    <a:cubicBezTo>
                      <a:pt x="0" y="1285"/>
                      <a:pt x="374" y="1658"/>
                      <a:pt x="830" y="1658"/>
                    </a:cubicBezTo>
                    <a:cubicBezTo>
                      <a:pt x="1286" y="1658"/>
                      <a:pt x="1659" y="1285"/>
                      <a:pt x="1659" y="829"/>
                    </a:cubicBezTo>
                    <a:cubicBezTo>
                      <a:pt x="1659"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1"/>
              <p:cNvSpPr/>
              <p:nvPr/>
            </p:nvSpPr>
            <p:spPr>
              <a:xfrm>
                <a:off x="7963310" y="3867932"/>
                <a:ext cx="23282" cy="23253"/>
              </a:xfrm>
              <a:custGeom>
                <a:rect b="b" l="l" r="r" t="t"/>
                <a:pathLst>
                  <a:path extrusionOk="0" h="1658" w="1660">
                    <a:moveTo>
                      <a:pt x="830" y="0"/>
                    </a:moveTo>
                    <a:cubicBezTo>
                      <a:pt x="374" y="0"/>
                      <a:pt x="1" y="373"/>
                      <a:pt x="1" y="829"/>
                    </a:cubicBezTo>
                    <a:cubicBezTo>
                      <a:pt x="1" y="1285"/>
                      <a:pt x="374" y="1658"/>
                      <a:pt x="830" y="1658"/>
                    </a:cubicBezTo>
                    <a:cubicBezTo>
                      <a:pt x="1286" y="1658"/>
                      <a:pt x="1659" y="1285"/>
                      <a:pt x="1659" y="829"/>
                    </a:cubicBezTo>
                    <a:cubicBezTo>
                      <a:pt x="1659"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1"/>
              <p:cNvSpPr/>
              <p:nvPr/>
            </p:nvSpPr>
            <p:spPr>
              <a:xfrm>
                <a:off x="7997559" y="3867932"/>
                <a:ext cx="23282" cy="23253"/>
              </a:xfrm>
              <a:custGeom>
                <a:rect b="b" l="l" r="r" t="t"/>
                <a:pathLst>
                  <a:path extrusionOk="0" h="1658" w="1660">
                    <a:moveTo>
                      <a:pt x="830" y="0"/>
                    </a:moveTo>
                    <a:cubicBezTo>
                      <a:pt x="374" y="0"/>
                      <a:pt x="1" y="373"/>
                      <a:pt x="1" y="829"/>
                    </a:cubicBezTo>
                    <a:cubicBezTo>
                      <a:pt x="1" y="1285"/>
                      <a:pt x="374" y="1658"/>
                      <a:pt x="830" y="1658"/>
                    </a:cubicBezTo>
                    <a:cubicBezTo>
                      <a:pt x="1286" y="1658"/>
                      <a:pt x="1659" y="1285"/>
                      <a:pt x="1659" y="829"/>
                    </a:cubicBezTo>
                    <a:cubicBezTo>
                      <a:pt x="1659"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1"/>
              <p:cNvSpPr/>
              <p:nvPr/>
            </p:nvSpPr>
            <p:spPr>
              <a:xfrm>
                <a:off x="8031808" y="3867932"/>
                <a:ext cx="23282" cy="23253"/>
              </a:xfrm>
              <a:custGeom>
                <a:rect b="b" l="l" r="r" t="t"/>
                <a:pathLst>
                  <a:path extrusionOk="0" h="1658" w="1660">
                    <a:moveTo>
                      <a:pt x="830" y="0"/>
                    </a:moveTo>
                    <a:cubicBezTo>
                      <a:pt x="371" y="0"/>
                      <a:pt x="1" y="373"/>
                      <a:pt x="1" y="829"/>
                    </a:cubicBezTo>
                    <a:cubicBezTo>
                      <a:pt x="1" y="1285"/>
                      <a:pt x="371" y="1658"/>
                      <a:pt x="830" y="1658"/>
                    </a:cubicBezTo>
                    <a:cubicBezTo>
                      <a:pt x="1286" y="1658"/>
                      <a:pt x="1659" y="1285"/>
                      <a:pt x="1659" y="829"/>
                    </a:cubicBezTo>
                    <a:cubicBezTo>
                      <a:pt x="1659"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1"/>
              <p:cNvSpPr/>
              <p:nvPr/>
            </p:nvSpPr>
            <p:spPr>
              <a:xfrm>
                <a:off x="8066057" y="3867932"/>
                <a:ext cx="23282" cy="23253"/>
              </a:xfrm>
              <a:custGeom>
                <a:rect b="b" l="l" r="r" t="t"/>
                <a:pathLst>
                  <a:path extrusionOk="0" h="1658" w="1660">
                    <a:moveTo>
                      <a:pt x="830" y="0"/>
                    </a:moveTo>
                    <a:cubicBezTo>
                      <a:pt x="371" y="0"/>
                      <a:pt x="1" y="373"/>
                      <a:pt x="1" y="829"/>
                    </a:cubicBezTo>
                    <a:cubicBezTo>
                      <a:pt x="1" y="1285"/>
                      <a:pt x="371" y="1658"/>
                      <a:pt x="830" y="1658"/>
                    </a:cubicBezTo>
                    <a:cubicBezTo>
                      <a:pt x="1286" y="1658"/>
                      <a:pt x="1660" y="1285"/>
                      <a:pt x="1660" y="829"/>
                    </a:cubicBezTo>
                    <a:cubicBezTo>
                      <a:pt x="1660"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1"/>
              <p:cNvSpPr/>
              <p:nvPr/>
            </p:nvSpPr>
            <p:spPr>
              <a:xfrm>
                <a:off x="8100306" y="3867932"/>
                <a:ext cx="23225" cy="23253"/>
              </a:xfrm>
              <a:custGeom>
                <a:rect b="b" l="l" r="r" t="t"/>
                <a:pathLst>
                  <a:path extrusionOk="0" h="1658" w="1656">
                    <a:moveTo>
                      <a:pt x="830" y="0"/>
                    </a:moveTo>
                    <a:cubicBezTo>
                      <a:pt x="371" y="0"/>
                      <a:pt x="1" y="373"/>
                      <a:pt x="1" y="829"/>
                    </a:cubicBezTo>
                    <a:cubicBezTo>
                      <a:pt x="1" y="1285"/>
                      <a:pt x="371" y="1658"/>
                      <a:pt x="830" y="1658"/>
                    </a:cubicBezTo>
                    <a:cubicBezTo>
                      <a:pt x="1286" y="1658"/>
                      <a:pt x="1656" y="1285"/>
                      <a:pt x="1656" y="829"/>
                    </a:cubicBezTo>
                    <a:cubicBezTo>
                      <a:pt x="1656"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1"/>
              <p:cNvSpPr/>
              <p:nvPr/>
            </p:nvSpPr>
            <p:spPr>
              <a:xfrm>
                <a:off x="8134555" y="3867932"/>
                <a:ext cx="23239" cy="23253"/>
              </a:xfrm>
              <a:custGeom>
                <a:rect b="b" l="l" r="r" t="t"/>
                <a:pathLst>
                  <a:path extrusionOk="0" h="1658" w="1657">
                    <a:moveTo>
                      <a:pt x="830" y="0"/>
                    </a:moveTo>
                    <a:cubicBezTo>
                      <a:pt x="371" y="0"/>
                      <a:pt x="1" y="373"/>
                      <a:pt x="1" y="829"/>
                    </a:cubicBezTo>
                    <a:cubicBezTo>
                      <a:pt x="1" y="1285"/>
                      <a:pt x="371" y="1658"/>
                      <a:pt x="830" y="1658"/>
                    </a:cubicBezTo>
                    <a:cubicBezTo>
                      <a:pt x="1286" y="1658"/>
                      <a:pt x="1656" y="1285"/>
                      <a:pt x="1656" y="829"/>
                    </a:cubicBezTo>
                    <a:cubicBezTo>
                      <a:pt x="1656"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1"/>
              <p:cNvSpPr/>
              <p:nvPr/>
            </p:nvSpPr>
            <p:spPr>
              <a:xfrm>
                <a:off x="7860619" y="3867932"/>
                <a:ext cx="23225" cy="23253"/>
              </a:xfrm>
              <a:custGeom>
                <a:rect b="b" l="l" r="r" t="t"/>
                <a:pathLst>
                  <a:path extrusionOk="0" h="1658" w="1656">
                    <a:moveTo>
                      <a:pt x="826" y="0"/>
                    </a:moveTo>
                    <a:cubicBezTo>
                      <a:pt x="370" y="0"/>
                      <a:pt x="1" y="373"/>
                      <a:pt x="1" y="829"/>
                    </a:cubicBezTo>
                    <a:cubicBezTo>
                      <a:pt x="1" y="1285"/>
                      <a:pt x="370" y="1658"/>
                      <a:pt x="826" y="1658"/>
                    </a:cubicBezTo>
                    <a:cubicBezTo>
                      <a:pt x="1285" y="1658"/>
                      <a:pt x="1655" y="1285"/>
                      <a:pt x="1655" y="829"/>
                    </a:cubicBezTo>
                    <a:cubicBezTo>
                      <a:pt x="1655" y="373"/>
                      <a:pt x="1285" y="0"/>
                      <a:pt x="8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1"/>
              <p:cNvSpPr/>
              <p:nvPr/>
            </p:nvSpPr>
            <p:spPr>
              <a:xfrm>
                <a:off x="7672081" y="3896473"/>
                <a:ext cx="23225" cy="23267"/>
              </a:xfrm>
              <a:custGeom>
                <a:rect b="b" l="l" r="r" t="t"/>
                <a:pathLst>
                  <a:path extrusionOk="0" h="1659" w="1656">
                    <a:moveTo>
                      <a:pt x="830" y="0"/>
                    </a:moveTo>
                    <a:cubicBezTo>
                      <a:pt x="370" y="0"/>
                      <a:pt x="1" y="373"/>
                      <a:pt x="1" y="830"/>
                    </a:cubicBezTo>
                    <a:cubicBezTo>
                      <a:pt x="1" y="1285"/>
                      <a:pt x="370" y="1658"/>
                      <a:pt x="830" y="1658"/>
                    </a:cubicBezTo>
                    <a:cubicBezTo>
                      <a:pt x="1286" y="1658"/>
                      <a:pt x="1655" y="1285"/>
                      <a:pt x="1655" y="830"/>
                    </a:cubicBezTo>
                    <a:cubicBezTo>
                      <a:pt x="1655"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1"/>
              <p:cNvSpPr/>
              <p:nvPr/>
            </p:nvSpPr>
            <p:spPr>
              <a:xfrm>
                <a:off x="7706330" y="3896473"/>
                <a:ext cx="23225" cy="23267"/>
              </a:xfrm>
              <a:custGeom>
                <a:rect b="b" l="l" r="r" t="t"/>
                <a:pathLst>
                  <a:path extrusionOk="0" h="1659" w="1656">
                    <a:moveTo>
                      <a:pt x="827" y="0"/>
                    </a:moveTo>
                    <a:cubicBezTo>
                      <a:pt x="370" y="0"/>
                      <a:pt x="1" y="373"/>
                      <a:pt x="1" y="830"/>
                    </a:cubicBezTo>
                    <a:cubicBezTo>
                      <a:pt x="1" y="1285"/>
                      <a:pt x="370" y="1658"/>
                      <a:pt x="827" y="1658"/>
                    </a:cubicBezTo>
                    <a:cubicBezTo>
                      <a:pt x="1286" y="1658"/>
                      <a:pt x="1655" y="1285"/>
                      <a:pt x="1655" y="830"/>
                    </a:cubicBezTo>
                    <a:cubicBezTo>
                      <a:pt x="1655" y="373"/>
                      <a:pt x="1286" y="0"/>
                      <a:pt x="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1"/>
              <p:cNvSpPr/>
              <p:nvPr/>
            </p:nvSpPr>
            <p:spPr>
              <a:xfrm>
                <a:off x="7740579" y="3896473"/>
                <a:ext cx="23225" cy="23267"/>
              </a:xfrm>
              <a:custGeom>
                <a:rect b="b" l="l" r="r" t="t"/>
                <a:pathLst>
                  <a:path extrusionOk="0" h="1659" w="1656">
                    <a:moveTo>
                      <a:pt x="827" y="0"/>
                    </a:moveTo>
                    <a:cubicBezTo>
                      <a:pt x="370" y="0"/>
                      <a:pt x="1" y="373"/>
                      <a:pt x="1" y="830"/>
                    </a:cubicBezTo>
                    <a:cubicBezTo>
                      <a:pt x="1" y="1285"/>
                      <a:pt x="370" y="1658"/>
                      <a:pt x="827" y="1658"/>
                    </a:cubicBezTo>
                    <a:cubicBezTo>
                      <a:pt x="1286" y="1658"/>
                      <a:pt x="1655" y="1285"/>
                      <a:pt x="1655" y="830"/>
                    </a:cubicBezTo>
                    <a:cubicBezTo>
                      <a:pt x="1655" y="373"/>
                      <a:pt x="1286" y="0"/>
                      <a:pt x="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1"/>
              <p:cNvSpPr/>
              <p:nvPr/>
            </p:nvSpPr>
            <p:spPr>
              <a:xfrm>
                <a:off x="7774828" y="3896473"/>
                <a:ext cx="23225" cy="23267"/>
              </a:xfrm>
              <a:custGeom>
                <a:rect b="b" l="l" r="r" t="t"/>
                <a:pathLst>
                  <a:path extrusionOk="0" h="1659" w="1656">
                    <a:moveTo>
                      <a:pt x="827" y="0"/>
                    </a:moveTo>
                    <a:cubicBezTo>
                      <a:pt x="370" y="0"/>
                      <a:pt x="1" y="373"/>
                      <a:pt x="1" y="830"/>
                    </a:cubicBezTo>
                    <a:cubicBezTo>
                      <a:pt x="1" y="1285"/>
                      <a:pt x="370" y="1658"/>
                      <a:pt x="827" y="1658"/>
                    </a:cubicBezTo>
                    <a:cubicBezTo>
                      <a:pt x="1286" y="1658"/>
                      <a:pt x="1655" y="1285"/>
                      <a:pt x="1655" y="830"/>
                    </a:cubicBezTo>
                    <a:cubicBezTo>
                      <a:pt x="1655" y="373"/>
                      <a:pt x="1286" y="0"/>
                      <a:pt x="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1"/>
              <p:cNvSpPr/>
              <p:nvPr/>
            </p:nvSpPr>
            <p:spPr>
              <a:xfrm>
                <a:off x="7809245" y="3896473"/>
                <a:ext cx="23225" cy="23267"/>
              </a:xfrm>
              <a:custGeom>
                <a:rect b="b" l="l" r="r" t="t"/>
                <a:pathLst>
                  <a:path extrusionOk="0" h="1659" w="1656">
                    <a:moveTo>
                      <a:pt x="826" y="0"/>
                    </a:moveTo>
                    <a:cubicBezTo>
                      <a:pt x="370" y="0"/>
                      <a:pt x="1" y="373"/>
                      <a:pt x="1" y="830"/>
                    </a:cubicBezTo>
                    <a:cubicBezTo>
                      <a:pt x="1" y="1285"/>
                      <a:pt x="370" y="1658"/>
                      <a:pt x="826" y="1658"/>
                    </a:cubicBezTo>
                    <a:cubicBezTo>
                      <a:pt x="1285" y="1658"/>
                      <a:pt x="1655" y="1285"/>
                      <a:pt x="1655" y="830"/>
                    </a:cubicBezTo>
                    <a:cubicBezTo>
                      <a:pt x="1655" y="373"/>
                      <a:pt x="1285" y="0"/>
                      <a:pt x="8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1"/>
              <p:cNvSpPr/>
              <p:nvPr/>
            </p:nvSpPr>
            <p:spPr>
              <a:xfrm>
                <a:off x="7843438" y="3896473"/>
                <a:ext cx="23282" cy="23267"/>
              </a:xfrm>
              <a:custGeom>
                <a:rect b="b" l="l" r="r" t="t"/>
                <a:pathLst>
                  <a:path extrusionOk="0" h="1659" w="1660">
                    <a:moveTo>
                      <a:pt x="830" y="0"/>
                    </a:moveTo>
                    <a:cubicBezTo>
                      <a:pt x="374" y="0"/>
                      <a:pt x="0" y="373"/>
                      <a:pt x="0" y="830"/>
                    </a:cubicBezTo>
                    <a:cubicBezTo>
                      <a:pt x="0" y="1285"/>
                      <a:pt x="374" y="1658"/>
                      <a:pt x="830" y="1658"/>
                    </a:cubicBezTo>
                    <a:cubicBezTo>
                      <a:pt x="1289" y="1658"/>
                      <a:pt x="1659" y="1285"/>
                      <a:pt x="1659" y="830"/>
                    </a:cubicBezTo>
                    <a:cubicBezTo>
                      <a:pt x="1659" y="373"/>
                      <a:pt x="1289"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1"/>
              <p:cNvSpPr/>
              <p:nvPr/>
            </p:nvSpPr>
            <p:spPr>
              <a:xfrm>
                <a:off x="7911936" y="3896473"/>
                <a:ext cx="23282" cy="23267"/>
              </a:xfrm>
              <a:custGeom>
                <a:rect b="b" l="l" r="r" t="t"/>
                <a:pathLst>
                  <a:path extrusionOk="0" h="1659" w="1660">
                    <a:moveTo>
                      <a:pt x="830" y="0"/>
                    </a:moveTo>
                    <a:cubicBezTo>
                      <a:pt x="374" y="0"/>
                      <a:pt x="0" y="373"/>
                      <a:pt x="0" y="830"/>
                    </a:cubicBezTo>
                    <a:cubicBezTo>
                      <a:pt x="0" y="1285"/>
                      <a:pt x="374" y="1658"/>
                      <a:pt x="830" y="1658"/>
                    </a:cubicBezTo>
                    <a:cubicBezTo>
                      <a:pt x="1286" y="1658"/>
                      <a:pt x="1659" y="1285"/>
                      <a:pt x="1659" y="830"/>
                    </a:cubicBezTo>
                    <a:cubicBezTo>
                      <a:pt x="1659"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1"/>
              <p:cNvSpPr/>
              <p:nvPr/>
            </p:nvSpPr>
            <p:spPr>
              <a:xfrm>
                <a:off x="7946186" y="3896473"/>
                <a:ext cx="23282" cy="23267"/>
              </a:xfrm>
              <a:custGeom>
                <a:rect b="b" l="l" r="r" t="t"/>
                <a:pathLst>
                  <a:path extrusionOk="0" h="1659" w="1660">
                    <a:moveTo>
                      <a:pt x="830" y="0"/>
                    </a:moveTo>
                    <a:cubicBezTo>
                      <a:pt x="374" y="0"/>
                      <a:pt x="1" y="373"/>
                      <a:pt x="1" y="830"/>
                    </a:cubicBezTo>
                    <a:cubicBezTo>
                      <a:pt x="1" y="1285"/>
                      <a:pt x="374" y="1658"/>
                      <a:pt x="830" y="1658"/>
                    </a:cubicBezTo>
                    <a:cubicBezTo>
                      <a:pt x="1286" y="1658"/>
                      <a:pt x="1659" y="1285"/>
                      <a:pt x="1659" y="830"/>
                    </a:cubicBezTo>
                    <a:cubicBezTo>
                      <a:pt x="1659"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1"/>
              <p:cNvSpPr/>
              <p:nvPr/>
            </p:nvSpPr>
            <p:spPr>
              <a:xfrm>
                <a:off x="7980435" y="3896473"/>
                <a:ext cx="23282" cy="23267"/>
              </a:xfrm>
              <a:custGeom>
                <a:rect b="b" l="l" r="r" t="t"/>
                <a:pathLst>
                  <a:path extrusionOk="0" h="1659" w="1660">
                    <a:moveTo>
                      <a:pt x="830" y="0"/>
                    </a:moveTo>
                    <a:cubicBezTo>
                      <a:pt x="371" y="0"/>
                      <a:pt x="1" y="373"/>
                      <a:pt x="1" y="830"/>
                    </a:cubicBezTo>
                    <a:cubicBezTo>
                      <a:pt x="1" y="1285"/>
                      <a:pt x="371" y="1658"/>
                      <a:pt x="830" y="1658"/>
                    </a:cubicBezTo>
                    <a:cubicBezTo>
                      <a:pt x="1286" y="1658"/>
                      <a:pt x="1659" y="1285"/>
                      <a:pt x="1659" y="830"/>
                    </a:cubicBezTo>
                    <a:cubicBezTo>
                      <a:pt x="1659"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1"/>
              <p:cNvSpPr/>
              <p:nvPr/>
            </p:nvSpPr>
            <p:spPr>
              <a:xfrm>
                <a:off x="8014684" y="3896473"/>
                <a:ext cx="23282" cy="23267"/>
              </a:xfrm>
              <a:custGeom>
                <a:rect b="b" l="l" r="r" t="t"/>
                <a:pathLst>
                  <a:path extrusionOk="0" h="1659" w="1660">
                    <a:moveTo>
                      <a:pt x="830" y="0"/>
                    </a:moveTo>
                    <a:cubicBezTo>
                      <a:pt x="374" y="0"/>
                      <a:pt x="1" y="373"/>
                      <a:pt x="1" y="830"/>
                    </a:cubicBezTo>
                    <a:cubicBezTo>
                      <a:pt x="1" y="1285"/>
                      <a:pt x="374" y="1658"/>
                      <a:pt x="830" y="1658"/>
                    </a:cubicBezTo>
                    <a:cubicBezTo>
                      <a:pt x="1286" y="1658"/>
                      <a:pt x="1659" y="1285"/>
                      <a:pt x="1659" y="830"/>
                    </a:cubicBezTo>
                    <a:cubicBezTo>
                      <a:pt x="1659"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1"/>
              <p:cNvSpPr/>
              <p:nvPr/>
            </p:nvSpPr>
            <p:spPr>
              <a:xfrm>
                <a:off x="8048933" y="3896473"/>
                <a:ext cx="23282" cy="23267"/>
              </a:xfrm>
              <a:custGeom>
                <a:rect b="b" l="l" r="r" t="t"/>
                <a:pathLst>
                  <a:path extrusionOk="0" h="1659" w="1660">
                    <a:moveTo>
                      <a:pt x="830" y="0"/>
                    </a:moveTo>
                    <a:cubicBezTo>
                      <a:pt x="371" y="0"/>
                      <a:pt x="1" y="373"/>
                      <a:pt x="1" y="830"/>
                    </a:cubicBezTo>
                    <a:cubicBezTo>
                      <a:pt x="1" y="1285"/>
                      <a:pt x="371" y="1658"/>
                      <a:pt x="830" y="1658"/>
                    </a:cubicBezTo>
                    <a:cubicBezTo>
                      <a:pt x="1286" y="1658"/>
                      <a:pt x="1660" y="1285"/>
                      <a:pt x="1660" y="830"/>
                    </a:cubicBezTo>
                    <a:cubicBezTo>
                      <a:pt x="1660"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1"/>
              <p:cNvSpPr/>
              <p:nvPr/>
            </p:nvSpPr>
            <p:spPr>
              <a:xfrm>
                <a:off x="8083182" y="3896473"/>
                <a:ext cx="23282" cy="23267"/>
              </a:xfrm>
              <a:custGeom>
                <a:rect b="b" l="l" r="r" t="t"/>
                <a:pathLst>
                  <a:path extrusionOk="0" h="1659" w="1660">
                    <a:moveTo>
                      <a:pt x="830" y="0"/>
                    </a:moveTo>
                    <a:cubicBezTo>
                      <a:pt x="371" y="0"/>
                      <a:pt x="1" y="373"/>
                      <a:pt x="1" y="830"/>
                    </a:cubicBezTo>
                    <a:cubicBezTo>
                      <a:pt x="1" y="1285"/>
                      <a:pt x="371" y="1658"/>
                      <a:pt x="830" y="1658"/>
                    </a:cubicBezTo>
                    <a:cubicBezTo>
                      <a:pt x="1286" y="1658"/>
                      <a:pt x="1660" y="1285"/>
                      <a:pt x="1660" y="830"/>
                    </a:cubicBezTo>
                    <a:cubicBezTo>
                      <a:pt x="1660"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1"/>
              <p:cNvSpPr/>
              <p:nvPr/>
            </p:nvSpPr>
            <p:spPr>
              <a:xfrm>
                <a:off x="8117431" y="3896473"/>
                <a:ext cx="23239" cy="23267"/>
              </a:xfrm>
              <a:custGeom>
                <a:rect b="b" l="l" r="r" t="t"/>
                <a:pathLst>
                  <a:path extrusionOk="0" h="1659" w="1657">
                    <a:moveTo>
                      <a:pt x="830" y="0"/>
                    </a:moveTo>
                    <a:cubicBezTo>
                      <a:pt x="371" y="0"/>
                      <a:pt x="1" y="373"/>
                      <a:pt x="1" y="830"/>
                    </a:cubicBezTo>
                    <a:cubicBezTo>
                      <a:pt x="1" y="1285"/>
                      <a:pt x="371" y="1658"/>
                      <a:pt x="830" y="1658"/>
                    </a:cubicBezTo>
                    <a:cubicBezTo>
                      <a:pt x="1286" y="1658"/>
                      <a:pt x="1656" y="1285"/>
                      <a:pt x="1656" y="830"/>
                    </a:cubicBezTo>
                    <a:cubicBezTo>
                      <a:pt x="1656"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1"/>
              <p:cNvSpPr/>
              <p:nvPr/>
            </p:nvSpPr>
            <p:spPr>
              <a:xfrm>
                <a:off x="8151680" y="3896473"/>
                <a:ext cx="23239" cy="23267"/>
              </a:xfrm>
              <a:custGeom>
                <a:rect b="b" l="l" r="r" t="t"/>
                <a:pathLst>
                  <a:path extrusionOk="0" h="1659" w="1657">
                    <a:moveTo>
                      <a:pt x="830" y="0"/>
                    </a:moveTo>
                    <a:cubicBezTo>
                      <a:pt x="371" y="0"/>
                      <a:pt x="1" y="373"/>
                      <a:pt x="1" y="830"/>
                    </a:cubicBezTo>
                    <a:cubicBezTo>
                      <a:pt x="1" y="1285"/>
                      <a:pt x="371" y="1658"/>
                      <a:pt x="830" y="1658"/>
                    </a:cubicBezTo>
                    <a:cubicBezTo>
                      <a:pt x="1286" y="1658"/>
                      <a:pt x="1656" y="1285"/>
                      <a:pt x="1656" y="830"/>
                    </a:cubicBezTo>
                    <a:cubicBezTo>
                      <a:pt x="1656"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1"/>
              <p:cNvSpPr/>
              <p:nvPr/>
            </p:nvSpPr>
            <p:spPr>
              <a:xfrm>
                <a:off x="7877687" y="3896473"/>
                <a:ext cx="23282" cy="23267"/>
              </a:xfrm>
              <a:custGeom>
                <a:rect b="b" l="l" r="r" t="t"/>
                <a:pathLst>
                  <a:path extrusionOk="0" h="1659" w="1660">
                    <a:moveTo>
                      <a:pt x="830" y="0"/>
                    </a:moveTo>
                    <a:cubicBezTo>
                      <a:pt x="374" y="0"/>
                      <a:pt x="0" y="373"/>
                      <a:pt x="0" y="830"/>
                    </a:cubicBezTo>
                    <a:cubicBezTo>
                      <a:pt x="0" y="1285"/>
                      <a:pt x="374" y="1658"/>
                      <a:pt x="830" y="1658"/>
                    </a:cubicBezTo>
                    <a:cubicBezTo>
                      <a:pt x="1289" y="1658"/>
                      <a:pt x="1659" y="1285"/>
                      <a:pt x="1659" y="830"/>
                    </a:cubicBezTo>
                    <a:cubicBezTo>
                      <a:pt x="1659" y="373"/>
                      <a:pt x="1289"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1"/>
              <p:cNvSpPr/>
              <p:nvPr/>
            </p:nvSpPr>
            <p:spPr>
              <a:xfrm>
                <a:off x="7654956" y="3925014"/>
                <a:ext cx="23211" cy="23267"/>
              </a:xfrm>
              <a:custGeom>
                <a:rect b="b" l="l" r="r" t="t"/>
                <a:pathLst>
                  <a:path extrusionOk="0" h="1659" w="1655">
                    <a:moveTo>
                      <a:pt x="830" y="0"/>
                    </a:moveTo>
                    <a:cubicBezTo>
                      <a:pt x="370" y="0"/>
                      <a:pt x="1" y="373"/>
                      <a:pt x="1" y="830"/>
                    </a:cubicBezTo>
                    <a:cubicBezTo>
                      <a:pt x="1" y="1289"/>
                      <a:pt x="370" y="1658"/>
                      <a:pt x="830" y="1658"/>
                    </a:cubicBezTo>
                    <a:cubicBezTo>
                      <a:pt x="1286" y="1658"/>
                      <a:pt x="1655" y="1289"/>
                      <a:pt x="1655" y="830"/>
                    </a:cubicBezTo>
                    <a:cubicBezTo>
                      <a:pt x="1655"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1"/>
              <p:cNvSpPr/>
              <p:nvPr/>
            </p:nvSpPr>
            <p:spPr>
              <a:xfrm>
                <a:off x="7689205" y="3925014"/>
                <a:ext cx="23225" cy="23267"/>
              </a:xfrm>
              <a:custGeom>
                <a:rect b="b" l="l" r="r" t="t"/>
                <a:pathLst>
                  <a:path extrusionOk="0" h="1659" w="1656">
                    <a:moveTo>
                      <a:pt x="830" y="0"/>
                    </a:moveTo>
                    <a:cubicBezTo>
                      <a:pt x="370" y="0"/>
                      <a:pt x="1" y="373"/>
                      <a:pt x="1" y="830"/>
                    </a:cubicBezTo>
                    <a:cubicBezTo>
                      <a:pt x="1" y="1289"/>
                      <a:pt x="370" y="1658"/>
                      <a:pt x="830" y="1658"/>
                    </a:cubicBezTo>
                    <a:cubicBezTo>
                      <a:pt x="1286" y="1658"/>
                      <a:pt x="1655" y="1289"/>
                      <a:pt x="1655" y="830"/>
                    </a:cubicBezTo>
                    <a:cubicBezTo>
                      <a:pt x="1655"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1"/>
              <p:cNvSpPr/>
              <p:nvPr/>
            </p:nvSpPr>
            <p:spPr>
              <a:xfrm>
                <a:off x="7723454" y="3925014"/>
                <a:ext cx="23225" cy="23267"/>
              </a:xfrm>
              <a:custGeom>
                <a:rect b="b" l="l" r="r" t="t"/>
                <a:pathLst>
                  <a:path extrusionOk="0" h="1659" w="1656">
                    <a:moveTo>
                      <a:pt x="827" y="0"/>
                    </a:moveTo>
                    <a:cubicBezTo>
                      <a:pt x="370" y="0"/>
                      <a:pt x="1" y="373"/>
                      <a:pt x="1" y="830"/>
                    </a:cubicBezTo>
                    <a:cubicBezTo>
                      <a:pt x="1" y="1289"/>
                      <a:pt x="370" y="1658"/>
                      <a:pt x="827" y="1658"/>
                    </a:cubicBezTo>
                    <a:cubicBezTo>
                      <a:pt x="1286" y="1658"/>
                      <a:pt x="1655" y="1289"/>
                      <a:pt x="1655" y="830"/>
                    </a:cubicBezTo>
                    <a:cubicBezTo>
                      <a:pt x="1655" y="373"/>
                      <a:pt x="1286" y="0"/>
                      <a:pt x="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1"/>
              <p:cNvSpPr/>
              <p:nvPr/>
            </p:nvSpPr>
            <p:spPr>
              <a:xfrm>
                <a:off x="7757704" y="3925014"/>
                <a:ext cx="23225" cy="23267"/>
              </a:xfrm>
              <a:custGeom>
                <a:rect b="b" l="l" r="r" t="t"/>
                <a:pathLst>
                  <a:path extrusionOk="0" h="1659" w="1656">
                    <a:moveTo>
                      <a:pt x="827" y="0"/>
                    </a:moveTo>
                    <a:cubicBezTo>
                      <a:pt x="370" y="0"/>
                      <a:pt x="1" y="373"/>
                      <a:pt x="1" y="830"/>
                    </a:cubicBezTo>
                    <a:cubicBezTo>
                      <a:pt x="1" y="1289"/>
                      <a:pt x="370" y="1658"/>
                      <a:pt x="827" y="1658"/>
                    </a:cubicBezTo>
                    <a:cubicBezTo>
                      <a:pt x="1286" y="1658"/>
                      <a:pt x="1655" y="1289"/>
                      <a:pt x="1655" y="830"/>
                    </a:cubicBezTo>
                    <a:cubicBezTo>
                      <a:pt x="1655" y="373"/>
                      <a:pt x="1286" y="0"/>
                      <a:pt x="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1"/>
              <p:cNvSpPr/>
              <p:nvPr/>
            </p:nvSpPr>
            <p:spPr>
              <a:xfrm>
                <a:off x="7791953" y="3925014"/>
                <a:ext cx="23225" cy="23267"/>
              </a:xfrm>
              <a:custGeom>
                <a:rect b="b" l="l" r="r" t="t"/>
                <a:pathLst>
                  <a:path extrusionOk="0" h="1659" w="1656">
                    <a:moveTo>
                      <a:pt x="827" y="0"/>
                    </a:moveTo>
                    <a:cubicBezTo>
                      <a:pt x="370" y="0"/>
                      <a:pt x="1" y="373"/>
                      <a:pt x="1" y="830"/>
                    </a:cubicBezTo>
                    <a:cubicBezTo>
                      <a:pt x="1" y="1289"/>
                      <a:pt x="370" y="1658"/>
                      <a:pt x="827" y="1658"/>
                    </a:cubicBezTo>
                    <a:cubicBezTo>
                      <a:pt x="1286" y="1658"/>
                      <a:pt x="1655" y="1289"/>
                      <a:pt x="1655" y="830"/>
                    </a:cubicBezTo>
                    <a:cubicBezTo>
                      <a:pt x="1655" y="373"/>
                      <a:pt x="1286" y="0"/>
                      <a:pt x="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1"/>
              <p:cNvSpPr/>
              <p:nvPr/>
            </p:nvSpPr>
            <p:spPr>
              <a:xfrm>
                <a:off x="7826370" y="3925014"/>
                <a:ext cx="23225" cy="23267"/>
              </a:xfrm>
              <a:custGeom>
                <a:rect b="b" l="l" r="r" t="t"/>
                <a:pathLst>
                  <a:path extrusionOk="0" h="1659" w="1656">
                    <a:moveTo>
                      <a:pt x="826" y="0"/>
                    </a:moveTo>
                    <a:cubicBezTo>
                      <a:pt x="370" y="0"/>
                      <a:pt x="1" y="373"/>
                      <a:pt x="1" y="830"/>
                    </a:cubicBezTo>
                    <a:cubicBezTo>
                      <a:pt x="1" y="1289"/>
                      <a:pt x="370" y="1658"/>
                      <a:pt x="826" y="1658"/>
                    </a:cubicBezTo>
                    <a:cubicBezTo>
                      <a:pt x="1285" y="1658"/>
                      <a:pt x="1655" y="1289"/>
                      <a:pt x="1655" y="830"/>
                    </a:cubicBezTo>
                    <a:cubicBezTo>
                      <a:pt x="1655" y="373"/>
                      <a:pt x="1285" y="0"/>
                      <a:pt x="8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1"/>
              <p:cNvSpPr/>
              <p:nvPr/>
            </p:nvSpPr>
            <p:spPr>
              <a:xfrm>
                <a:off x="7860619" y="3925014"/>
                <a:ext cx="23225" cy="23267"/>
              </a:xfrm>
              <a:custGeom>
                <a:rect b="b" l="l" r="r" t="t"/>
                <a:pathLst>
                  <a:path extrusionOk="0" h="1659" w="1656">
                    <a:moveTo>
                      <a:pt x="826" y="0"/>
                    </a:moveTo>
                    <a:cubicBezTo>
                      <a:pt x="370" y="0"/>
                      <a:pt x="1" y="373"/>
                      <a:pt x="1" y="830"/>
                    </a:cubicBezTo>
                    <a:cubicBezTo>
                      <a:pt x="1" y="1289"/>
                      <a:pt x="370" y="1658"/>
                      <a:pt x="826" y="1658"/>
                    </a:cubicBezTo>
                    <a:cubicBezTo>
                      <a:pt x="1285" y="1658"/>
                      <a:pt x="1655" y="1289"/>
                      <a:pt x="1655" y="830"/>
                    </a:cubicBezTo>
                    <a:cubicBezTo>
                      <a:pt x="1655" y="373"/>
                      <a:pt x="1285" y="0"/>
                      <a:pt x="8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1"/>
              <p:cNvSpPr/>
              <p:nvPr/>
            </p:nvSpPr>
            <p:spPr>
              <a:xfrm>
                <a:off x="7929061" y="3925014"/>
                <a:ext cx="23282" cy="23267"/>
              </a:xfrm>
              <a:custGeom>
                <a:rect b="b" l="l" r="r" t="t"/>
                <a:pathLst>
                  <a:path extrusionOk="0" h="1659" w="1660">
                    <a:moveTo>
                      <a:pt x="830" y="0"/>
                    </a:moveTo>
                    <a:cubicBezTo>
                      <a:pt x="374" y="0"/>
                      <a:pt x="0" y="373"/>
                      <a:pt x="0" y="830"/>
                    </a:cubicBezTo>
                    <a:cubicBezTo>
                      <a:pt x="0" y="1289"/>
                      <a:pt x="374" y="1658"/>
                      <a:pt x="830" y="1658"/>
                    </a:cubicBezTo>
                    <a:cubicBezTo>
                      <a:pt x="1286" y="1658"/>
                      <a:pt x="1659" y="1289"/>
                      <a:pt x="1659" y="830"/>
                    </a:cubicBezTo>
                    <a:cubicBezTo>
                      <a:pt x="1659"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1"/>
              <p:cNvSpPr/>
              <p:nvPr/>
            </p:nvSpPr>
            <p:spPr>
              <a:xfrm>
                <a:off x="7963310" y="3925014"/>
                <a:ext cx="23282" cy="23267"/>
              </a:xfrm>
              <a:custGeom>
                <a:rect b="b" l="l" r="r" t="t"/>
                <a:pathLst>
                  <a:path extrusionOk="0" h="1659" w="1660">
                    <a:moveTo>
                      <a:pt x="830" y="0"/>
                    </a:moveTo>
                    <a:cubicBezTo>
                      <a:pt x="374" y="0"/>
                      <a:pt x="1" y="373"/>
                      <a:pt x="1" y="830"/>
                    </a:cubicBezTo>
                    <a:cubicBezTo>
                      <a:pt x="1" y="1289"/>
                      <a:pt x="374" y="1658"/>
                      <a:pt x="830" y="1658"/>
                    </a:cubicBezTo>
                    <a:cubicBezTo>
                      <a:pt x="1286" y="1658"/>
                      <a:pt x="1659" y="1289"/>
                      <a:pt x="1659" y="830"/>
                    </a:cubicBezTo>
                    <a:cubicBezTo>
                      <a:pt x="1659"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1"/>
              <p:cNvSpPr/>
              <p:nvPr/>
            </p:nvSpPr>
            <p:spPr>
              <a:xfrm>
                <a:off x="7997559" y="3925014"/>
                <a:ext cx="23282" cy="23267"/>
              </a:xfrm>
              <a:custGeom>
                <a:rect b="b" l="l" r="r" t="t"/>
                <a:pathLst>
                  <a:path extrusionOk="0" h="1659" w="1660">
                    <a:moveTo>
                      <a:pt x="830" y="0"/>
                    </a:moveTo>
                    <a:cubicBezTo>
                      <a:pt x="374" y="0"/>
                      <a:pt x="1" y="373"/>
                      <a:pt x="1" y="830"/>
                    </a:cubicBezTo>
                    <a:cubicBezTo>
                      <a:pt x="1" y="1289"/>
                      <a:pt x="374" y="1658"/>
                      <a:pt x="830" y="1658"/>
                    </a:cubicBezTo>
                    <a:cubicBezTo>
                      <a:pt x="1286" y="1658"/>
                      <a:pt x="1659" y="1289"/>
                      <a:pt x="1659" y="830"/>
                    </a:cubicBezTo>
                    <a:cubicBezTo>
                      <a:pt x="1659"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1"/>
              <p:cNvSpPr/>
              <p:nvPr/>
            </p:nvSpPr>
            <p:spPr>
              <a:xfrm>
                <a:off x="8031808" y="3925014"/>
                <a:ext cx="23282" cy="23267"/>
              </a:xfrm>
              <a:custGeom>
                <a:rect b="b" l="l" r="r" t="t"/>
                <a:pathLst>
                  <a:path extrusionOk="0" h="1659" w="1660">
                    <a:moveTo>
                      <a:pt x="830" y="0"/>
                    </a:moveTo>
                    <a:cubicBezTo>
                      <a:pt x="371" y="0"/>
                      <a:pt x="1" y="373"/>
                      <a:pt x="1" y="830"/>
                    </a:cubicBezTo>
                    <a:cubicBezTo>
                      <a:pt x="1" y="1289"/>
                      <a:pt x="371" y="1658"/>
                      <a:pt x="830" y="1658"/>
                    </a:cubicBezTo>
                    <a:cubicBezTo>
                      <a:pt x="1286" y="1658"/>
                      <a:pt x="1659" y="1289"/>
                      <a:pt x="1659" y="830"/>
                    </a:cubicBezTo>
                    <a:cubicBezTo>
                      <a:pt x="1659"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1"/>
              <p:cNvSpPr/>
              <p:nvPr/>
            </p:nvSpPr>
            <p:spPr>
              <a:xfrm>
                <a:off x="8066057" y="3925014"/>
                <a:ext cx="23282" cy="23267"/>
              </a:xfrm>
              <a:custGeom>
                <a:rect b="b" l="l" r="r" t="t"/>
                <a:pathLst>
                  <a:path extrusionOk="0" h="1659" w="1660">
                    <a:moveTo>
                      <a:pt x="830" y="0"/>
                    </a:moveTo>
                    <a:cubicBezTo>
                      <a:pt x="371" y="0"/>
                      <a:pt x="1" y="373"/>
                      <a:pt x="1" y="830"/>
                    </a:cubicBezTo>
                    <a:cubicBezTo>
                      <a:pt x="1" y="1289"/>
                      <a:pt x="371" y="1658"/>
                      <a:pt x="830" y="1658"/>
                    </a:cubicBezTo>
                    <a:cubicBezTo>
                      <a:pt x="1286" y="1658"/>
                      <a:pt x="1660" y="1289"/>
                      <a:pt x="1660" y="830"/>
                    </a:cubicBezTo>
                    <a:cubicBezTo>
                      <a:pt x="1660"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1"/>
              <p:cNvSpPr/>
              <p:nvPr/>
            </p:nvSpPr>
            <p:spPr>
              <a:xfrm>
                <a:off x="8100306" y="3925014"/>
                <a:ext cx="23225" cy="23267"/>
              </a:xfrm>
              <a:custGeom>
                <a:rect b="b" l="l" r="r" t="t"/>
                <a:pathLst>
                  <a:path extrusionOk="0" h="1659" w="1656">
                    <a:moveTo>
                      <a:pt x="830" y="0"/>
                    </a:moveTo>
                    <a:cubicBezTo>
                      <a:pt x="371" y="0"/>
                      <a:pt x="1" y="373"/>
                      <a:pt x="1" y="830"/>
                    </a:cubicBezTo>
                    <a:cubicBezTo>
                      <a:pt x="1" y="1289"/>
                      <a:pt x="371" y="1658"/>
                      <a:pt x="830" y="1658"/>
                    </a:cubicBezTo>
                    <a:cubicBezTo>
                      <a:pt x="1286" y="1658"/>
                      <a:pt x="1656" y="1289"/>
                      <a:pt x="1656" y="830"/>
                    </a:cubicBezTo>
                    <a:cubicBezTo>
                      <a:pt x="1656"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1"/>
              <p:cNvSpPr/>
              <p:nvPr/>
            </p:nvSpPr>
            <p:spPr>
              <a:xfrm>
                <a:off x="8134555" y="3925014"/>
                <a:ext cx="23239" cy="23267"/>
              </a:xfrm>
              <a:custGeom>
                <a:rect b="b" l="l" r="r" t="t"/>
                <a:pathLst>
                  <a:path extrusionOk="0" h="1659" w="1657">
                    <a:moveTo>
                      <a:pt x="830" y="0"/>
                    </a:moveTo>
                    <a:cubicBezTo>
                      <a:pt x="371" y="0"/>
                      <a:pt x="1" y="373"/>
                      <a:pt x="1" y="830"/>
                    </a:cubicBezTo>
                    <a:cubicBezTo>
                      <a:pt x="1" y="1289"/>
                      <a:pt x="371" y="1658"/>
                      <a:pt x="830" y="1658"/>
                    </a:cubicBezTo>
                    <a:cubicBezTo>
                      <a:pt x="1286" y="1658"/>
                      <a:pt x="1656" y="1289"/>
                      <a:pt x="1656" y="830"/>
                    </a:cubicBezTo>
                    <a:cubicBezTo>
                      <a:pt x="1656"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1"/>
              <p:cNvSpPr/>
              <p:nvPr/>
            </p:nvSpPr>
            <p:spPr>
              <a:xfrm>
                <a:off x="7894812" y="3925014"/>
                <a:ext cx="23282" cy="23267"/>
              </a:xfrm>
              <a:custGeom>
                <a:rect b="b" l="l" r="r" t="t"/>
                <a:pathLst>
                  <a:path extrusionOk="0" h="1659" w="1660">
                    <a:moveTo>
                      <a:pt x="830" y="0"/>
                    </a:moveTo>
                    <a:cubicBezTo>
                      <a:pt x="374" y="0"/>
                      <a:pt x="0" y="373"/>
                      <a:pt x="0" y="830"/>
                    </a:cubicBezTo>
                    <a:cubicBezTo>
                      <a:pt x="0" y="1289"/>
                      <a:pt x="374" y="1658"/>
                      <a:pt x="830" y="1658"/>
                    </a:cubicBezTo>
                    <a:cubicBezTo>
                      <a:pt x="1289" y="1658"/>
                      <a:pt x="1659" y="1289"/>
                      <a:pt x="1659" y="830"/>
                    </a:cubicBezTo>
                    <a:cubicBezTo>
                      <a:pt x="1659" y="373"/>
                      <a:pt x="1289"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1"/>
              <p:cNvSpPr/>
              <p:nvPr/>
            </p:nvSpPr>
            <p:spPr>
              <a:xfrm>
                <a:off x="7672081" y="3953597"/>
                <a:ext cx="23225" cy="23225"/>
              </a:xfrm>
              <a:custGeom>
                <a:rect b="b" l="l" r="r" t="t"/>
                <a:pathLst>
                  <a:path extrusionOk="0" h="1656" w="1656">
                    <a:moveTo>
                      <a:pt x="830" y="1"/>
                    </a:moveTo>
                    <a:cubicBezTo>
                      <a:pt x="370" y="1"/>
                      <a:pt x="1" y="370"/>
                      <a:pt x="1" y="827"/>
                    </a:cubicBezTo>
                    <a:cubicBezTo>
                      <a:pt x="1" y="1286"/>
                      <a:pt x="370" y="1655"/>
                      <a:pt x="830" y="1655"/>
                    </a:cubicBezTo>
                    <a:cubicBezTo>
                      <a:pt x="1286" y="1655"/>
                      <a:pt x="1655" y="1286"/>
                      <a:pt x="1655" y="827"/>
                    </a:cubicBezTo>
                    <a:cubicBezTo>
                      <a:pt x="1655"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1"/>
              <p:cNvSpPr/>
              <p:nvPr/>
            </p:nvSpPr>
            <p:spPr>
              <a:xfrm>
                <a:off x="7706330" y="3953597"/>
                <a:ext cx="23225" cy="23225"/>
              </a:xfrm>
              <a:custGeom>
                <a:rect b="b" l="l" r="r" t="t"/>
                <a:pathLst>
                  <a:path extrusionOk="0" h="1656" w="1656">
                    <a:moveTo>
                      <a:pt x="827" y="1"/>
                    </a:moveTo>
                    <a:cubicBezTo>
                      <a:pt x="370" y="1"/>
                      <a:pt x="1" y="370"/>
                      <a:pt x="1" y="827"/>
                    </a:cubicBezTo>
                    <a:cubicBezTo>
                      <a:pt x="1" y="1286"/>
                      <a:pt x="370" y="1655"/>
                      <a:pt x="827" y="1655"/>
                    </a:cubicBezTo>
                    <a:cubicBezTo>
                      <a:pt x="1286" y="1655"/>
                      <a:pt x="1655" y="1286"/>
                      <a:pt x="1655" y="827"/>
                    </a:cubicBezTo>
                    <a:cubicBezTo>
                      <a:pt x="1655" y="370"/>
                      <a:pt x="1286" y="1"/>
                      <a:pt x="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1"/>
              <p:cNvSpPr/>
              <p:nvPr/>
            </p:nvSpPr>
            <p:spPr>
              <a:xfrm>
                <a:off x="7740579" y="3953597"/>
                <a:ext cx="23225" cy="23225"/>
              </a:xfrm>
              <a:custGeom>
                <a:rect b="b" l="l" r="r" t="t"/>
                <a:pathLst>
                  <a:path extrusionOk="0" h="1656" w="1656">
                    <a:moveTo>
                      <a:pt x="827" y="1"/>
                    </a:moveTo>
                    <a:cubicBezTo>
                      <a:pt x="370" y="1"/>
                      <a:pt x="1" y="370"/>
                      <a:pt x="1" y="827"/>
                    </a:cubicBezTo>
                    <a:cubicBezTo>
                      <a:pt x="1" y="1286"/>
                      <a:pt x="370" y="1655"/>
                      <a:pt x="827" y="1655"/>
                    </a:cubicBezTo>
                    <a:cubicBezTo>
                      <a:pt x="1286" y="1655"/>
                      <a:pt x="1655" y="1286"/>
                      <a:pt x="1655" y="827"/>
                    </a:cubicBezTo>
                    <a:cubicBezTo>
                      <a:pt x="1655" y="370"/>
                      <a:pt x="1286" y="1"/>
                      <a:pt x="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1"/>
              <p:cNvSpPr/>
              <p:nvPr/>
            </p:nvSpPr>
            <p:spPr>
              <a:xfrm>
                <a:off x="7774828" y="3953597"/>
                <a:ext cx="23225" cy="23225"/>
              </a:xfrm>
              <a:custGeom>
                <a:rect b="b" l="l" r="r" t="t"/>
                <a:pathLst>
                  <a:path extrusionOk="0" h="1656" w="1656">
                    <a:moveTo>
                      <a:pt x="827" y="1"/>
                    </a:moveTo>
                    <a:cubicBezTo>
                      <a:pt x="370" y="1"/>
                      <a:pt x="1" y="370"/>
                      <a:pt x="1" y="827"/>
                    </a:cubicBezTo>
                    <a:cubicBezTo>
                      <a:pt x="1" y="1286"/>
                      <a:pt x="370" y="1655"/>
                      <a:pt x="827" y="1655"/>
                    </a:cubicBezTo>
                    <a:cubicBezTo>
                      <a:pt x="1286" y="1655"/>
                      <a:pt x="1655" y="1286"/>
                      <a:pt x="1655" y="827"/>
                    </a:cubicBezTo>
                    <a:cubicBezTo>
                      <a:pt x="1655" y="370"/>
                      <a:pt x="1286" y="1"/>
                      <a:pt x="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1"/>
              <p:cNvSpPr/>
              <p:nvPr/>
            </p:nvSpPr>
            <p:spPr>
              <a:xfrm>
                <a:off x="7809091" y="3953597"/>
                <a:ext cx="23211" cy="23225"/>
              </a:xfrm>
              <a:custGeom>
                <a:rect b="b" l="l" r="r" t="t"/>
                <a:pathLst>
                  <a:path extrusionOk="0" h="1656" w="1655">
                    <a:moveTo>
                      <a:pt x="826" y="1"/>
                    </a:moveTo>
                    <a:cubicBezTo>
                      <a:pt x="369" y="1"/>
                      <a:pt x="0" y="370"/>
                      <a:pt x="0" y="827"/>
                    </a:cubicBezTo>
                    <a:cubicBezTo>
                      <a:pt x="0" y="1286"/>
                      <a:pt x="369" y="1655"/>
                      <a:pt x="826" y="1655"/>
                    </a:cubicBezTo>
                    <a:cubicBezTo>
                      <a:pt x="1285" y="1655"/>
                      <a:pt x="1654" y="1286"/>
                      <a:pt x="1654" y="827"/>
                    </a:cubicBezTo>
                    <a:cubicBezTo>
                      <a:pt x="1654" y="370"/>
                      <a:pt x="1285" y="1"/>
                      <a:pt x="8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1"/>
              <p:cNvSpPr/>
              <p:nvPr/>
            </p:nvSpPr>
            <p:spPr>
              <a:xfrm>
                <a:off x="7843438" y="3953597"/>
                <a:ext cx="23282" cy="23225"/>
              </a:xfrm>
              <a:custGeom>
                <a:rect b="b" l="l" r="r" t="t"/>
                <a:pathLst>
                  <a:path extrusionOk="0" h="1656" w="1660">
                    <a:moveTo>
                      <a:pt x="830" y="1"/>
                    </a:moveTo>
                    <a:cubicBezTo>
                      <a:pt x="374" y="1"/>
                      <a:pt x="0" y="370"/>
                      <a:pt x="0" y="827"/>
                    </a:cubicBezTo>
                    <a:cubicBezTo>
                      <a:pt x="0" y="1286"/>
                      <a:pt x="374" y="1655"/>
                      <a:pt x="830" y="1655"/>
                    </a:cubicBezTo>
                    <a:cubicBezTo>
                      <a:pt x="1289" y="1655"/>
                      <a:pt x="1659" y="1286"/>
                      <a:pt x="1659" y="827"/>
                    </a:cubicBezTo>
                    <a:cubicBezTo>
                      <a:pt x="1659" y="370"/>
                      <a:pt x="1289"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1"/>
              <p:cNvSpPr/>
              <p:nvPr/>
            </p:nvSpPr>
            <p:spPr>
              <a:xfrm>
                <a:off x="7877687" y="3953597"/>
                <a:ext cx="23282" cy="23225"/>
              </a:xfrm>
              <a:custGeom>
                <a:rect b="b" l="l" r="r" t="t"/>
                <a:pathLst>
                  <a:path extrusionOk="0" h="1656" w="1660">
                    <a:moveTo>
                      <a:pt x="830" y="1"/>
                    </a:moveTo>
                    <a:cubicBezTo>
                      <a:pt x="374" y="1"/>
                      <a:pt x="0" y="370"/>
                      <a:pt x="0" y="827"/>
                    </a:cubicBezTo>
                    <a:cubicBezTo>
                      <a:pt x="0" y="1286"/>
                      <a:pt x="374" y="1655"/>
                      <a:pt x="830" y="1655"/>
                    </a:cubicBezTo>
                    <a:cubicBezTo>
                      <a:pt x="1289" y="1655"/>
                      <a:pt x="1659" y="1286"/>
                      <a:pt x="1659" y="827"/>
                    </a:cubicBezTo>
                    <a:cubicBezTo>
                      <a:pt x="1659" y="370"/>
                      <a:pt x="1289"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1"/>
              <p:cNvSpPr/>
              <p:nvPr/>
            </p:nvSpPr>
            <p:spPr>
              <a:xfrm>
                <a:off x="7946186" y="3953597"/>
                <a:ext cx="23282" cy="23225"/>
              </a:xfrm>
              <a:custGeom>
                <a:rect b="b" l="l" r="r" t="t"/>
                <a:pathLst>
                  <a:path extrusionOk="0" h="1656" w="1660">
                    <a:moveTo>
                      <a:pt x="830" y="1"/>
                    </a:moveTo>
                    <a:cubicBezTo>
                      <a:pt x="374" y="1"/>
                      <a:pt x="1" y="370"/>
                      <a:pt x="1" y="827"/>
                    </a:cubicBezTo>
                    <a:cubicBezTo>
                      <a:pt x="1" y="1286"/>
                      <a:pt x="374" y="1655"/>
                      <a:pt x="830" y="1655"/>
                    </a:cubicBezTo>
                    <a:cubicBezTo>
                      <a:pt x="1286" y="1655"/>
                      <a:pt x="1659" y="1286"/>
                      <a:pt x="1659" y="827"/>
                    </a:cubicBezTo>
                    <a:cubicBezTo>
                      <a:pt x="1659"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1"/>
              <p:cNvSpPr/>
              <p:nvPr/>
            </p:nvSpPr>
            <p:spPr>
              <a:xfrm>
                <a:off x="7980435" y="3953597"/>
                <a:ext cx="23282" cy="23225"/>
              </a:xfrm>
              <a:custGeom>
                <a:rect b="b" l="l" r="r" t="t"/>
                <a:pathLst>
                  <a:path extrusionOk="0" h="1656" w="1660">
                    <a:moveTo>
                      <a:pt x="830" y="1"/>
                    </a:moveTo>
                    <a:cubicBezTo>
                      <a:pt x="371" y="1"/>
                      <a:pt x="1" y="370"/>
                      <a:pt x="1" y="827"/>
                    </a:cubicBezTo>
                    <a:cubicBezTo>
                      <a:pt x="1" y="1286"/>
                      <a:pt x="371" y="1655"/>
                      <a:pt x="830" y="1655"/>
                    </a:cubicBezTo>
                    <a:cubicBezTo>
                      <a:pt x="1286" y="1655"/>
                      <a:pt x="1659" y="1286"/>
                      <a:pt x="1659" y="827"/>
                    </a:cubicBezTo>
                    <a:cubicBezTo>
                      <a:pt x="1659"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1"/>
              <p:cNvSpPr/>
              <p:nvPr/>
            </p:nvSpPr>
            <p:spPr>
              <a:xfrm>
                <a:off x="8014684" y="3953597"/>
                <a:ext cx="23282" cy="23225"/>
              </a:xfrm>
              <a:custGeom>
                <a:rect b="b" l="l" r="r" t="t"/>
                <a:pathLst>
                  <a:path extrusionOk="0" h="1656" w="1660">
                    <a:moveTo>
                      <a:pt x="830" y="1"/>
                    </a:moveTo>
                    <a:cubicBezTo>
                      <a:pt x="374" y="1"/>
                      <a:pt x="1" y="370"/>
                      <a:pt x="1" y="827"/>
                    </a:cubicBezTo>
                    <a:cubicBezTo>
                      <a:pt x="1" y="1286"/>
                      <a:pt x="374" y="1655"/>
                      <a:pt x="830" y="1655"/>
                    </a:cubicBezTo>
                    <a:cubicBezTo>
                      <a:pt x="1286" y="1655"/>
                      <a:pt x="1659" y="1286"/>
                      <a:pt x="1659" y="827"/>
                    </a:cubicBezTo>
                    <a:cubicBezTo>
                      <a:pt x="1659"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1"/>
              <p:cNvSpPr/>
              <p:nvPr/>
            </p:nvSpPr>
            <p:spPr>
              <a:xfrm>
                <a:off x="8048933" y="3953597"/>
                <a:ext cx="23282" cy="23225"/>
              </a:xfrm>
              <a:custGeom>
                <a:rect b="b" l="l" r="r" t="t"/>
                <a:pathLst>
                  <a:path extrusionOk="0" h="1656" w="1660">
                    <a:moveTo>
                      <a:pt x="830" y="1"/>
                    </a:moveTo>
                    <a:cubicBezTo>
                      <a:pt x="371" y="1"/>
                      <a:pt x="1" y="370"/>
                      <a:pt x="1" y="827"/>
                    </a:cubicBezTo>
                    <a:cubicBezTo>
                      <a:pt x="1" y="1286"/>
                      <a:pt x="371" y="1655"/>
                      <a:pt x="830" y="1655"/>
                    </a:cubicBezTo>
                    <a:cubicBezTo>
                      <a:pt x="1286" y="1655"/>
                      <a:pt x="1660" y="1286"/>
                      <a:pt x="1660" y="827"/>
                    </a:cubicBezTo>
                    <a:cubicBezTo>
                      <a:pt x="1660"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1"/>
              <p:cNvSpPr/>
              <p:nvPr/>
            </p:nvSpPr>
            <p:spPr>
              <a:xfrm>
                <a:off x="8083182" y="3953597"/>
                <a:ext cx="23282" cy="23225"/>
              </a:xfrm>
              <a:custGeom>
                <a:rect b="b" l="l" r="r" t="t"/>
                <a:pathLst>
                  <a:path extrusionOk="0" h="1656" w="1660">
                    <a:moveTo>
                      <a:pt x="830" y="1"/>
                    </a:moveTo>
                    <a:cubicBezTo>
                      <a:pt x="371" y="1"/>
                      <a:pt x="1" y="370"/>
                      <a:pt x="1" y="827"/>
                    </a:cubicBezTo>
                    <a:cubicBezTo>
                      <a:pt x="1" y="1286"/>
                      <a:pt x="371" y="1655"/>
                      <a:pt x="830" y="1655"/>
                    </a:cubicBezTo>
                    <a:cubicBezTo>
                      <a:pt x="1286" y="1655"/>
                      <a:pt x="1660" y="1286"/>
                      <a:pt x="1660" y="827"/>
                    </a:cubicBezTo>
                    <a:cubicBezTo>
                      <a:pt x="1660"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1"/>
              <p:cNvSpPr/>
              <p:nvPr/>
            </p:nvSpPr>
            <p:spPr>
              <a:xfrm>
                <a:off x="8117431" y="3953597"/>
                <a:ext cx="23239" cy="23225"/>
              </a:xfrm>
              <a:custGeom>
                <a:rect b="b" l="l" r="r" t="t"/>
                <a:pathLst>
                  <a:path extrusionOk="0" h="1656" w="1657">
                    <a:moveTo>
                      <a:pt x="830" y="1"/>
                    </a:moveTo>
                    <a:cubicBezTo>
                      <a:pt x="371" y="1"/>
                      <a:pt x="1" y="370"/>
                      <a:pt x="1" y="827"/>
                    </a:cubicBezTo>
                    <a:cubicBezTo>
                      <a:pt x="1" y="1286"/>
                      <a:pt x="371" y="1655"/>
                      <a:pt x="830" y="1655"/>
                    </a:cubicBezTo>
                    <a:cubicBezTo>
                      <a:pt x="1286" y="1655"/>
                      <a:pt x="1656" y="1286"/>
                      <a:pt x="1656" y="827"/>
                    </a:cubicBezTo>
                    <a:cubicBezTo>
                      <a:pt x="1656"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1"/>
              <p:cNvSpPr/>
              <p:nvPr/>
            </p:nvSpPr>
            <p:spPr>
              <a:xfrm>
                <a:off x="8151680" y="3953597"/>
                <a:ext cx="23239" cy="23225"/>
              </a:xfrm>
              <a:custGeom>
                <a:rect b="b" l="l" r="r" t="t"/>
                <a:pathLst>
                  <a:path extrusionOk="0" h="1656" w="1657">
                    <a:moveTo>
                      <a:pt x="830" y="1"/>
                    </a:moveTo>
                    <a:cubicBezTo>
                      <a:pt x="371" y="1"/>
                      <a:pt x="1" y="370"/>
                      <a:pt x="1" y="827"/>
                    </a:cubicBezTo>
                    <a:cubicBezTo>
                      <a:pt x="1" y="1286"/>
                      <a:pt x="371" y="1655"/>
                      <a:pt x="830" y="1655"/>
                    </a:cubicBezTo>
                    <a:cubicBezTo>
                      <a:pt x="1286" y="1655"/>
                      <a:pt x="1656" y="1286"/>
                      <a:pt x="1656" y="827"/>
                    </a:cubicBezTo>
                    <a:cubicBezTo>
                      <a:pt x="1656"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1"/>
              <p:cNvSpPr/>
              <p:nvPr/>
            </p:nvSpPr>
            <p:spPr>
              <a:xfrm>
                <a:off x="7911936" y="3953597"/>
                <a:ext cx="23282" cy="23225"/>
              </a:xfrm>
              <a:custGeom>
                <a:rect b="b" l="l" r="r" t="t"/>
                <a:pathLst>
                  <a:path extrusionOk="0" h="1656" w="1660">
                    <a:moveTo>
                      <a:pt x="830" y="1"/>
                    </a:moveTo>
                    <a:cubicBezTo>
                      <a:pt x="374" y="1"/>
                      <a:pt x="0" y="370"/>
                      <a:pt x="0" y="827"/>
                    </a:cubicBezTo>
                    <a:cubicBezTo>
                      <a:pt x="0" y="1286"/>
                      <a:pt x="374" y="1655"/>
                      <a:pt x="830" y="1655"/>
                    </a:cubicBezTo>
                    <a:cubicBezTo>
                      <a:pt x="1286" y="1655"/>
                      <a:pt x="1659" y="1286"/>
                      <a:pt x="1659" y="827"/>
                    </a:cubicBezTo>
                    <a:cubicBezTo>
                      <a:pt x="1659"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1"/>
              <p:cNvSpPr/>
              <p:nvPr/>
            </p:nvSpPr>
            <p:spPr>
              <a:xfrm>
                <a:off x="7689205" y="3982138"/>
                <a:ext cx="23225" cy="23225"/>
              </a:xfrm>
              <a:custGeom>
                <a:rect b="b" l="l" r="r" t="t"/>
                <a:pathLst>
                  <a:path extrusionOk="0" h="1656" w="1656">
                    <a:moveTo>
                      <a:pt x="830" y="1"/>
                    </a:moveTo>
                    <a:cubicBezTo>
                      <a:pt x="370" y="1"/>
                      <a:pt x="1" y="370"/>
                      <a:pt x="1" y="830"/>
                    </a:cubicBezTo>
                    <a:cubicBezTo>
                      <a:pt x="1" y="1286"/>
                      <a:pt x="370" y="1655"/>
                      <a:pt x="830" y="1655"/>
                    </a:cubicBezTo>
                    <a:cubicBezTo>
                      <a:pt x="1286" y="1655"/>
                      <a:pt x="1655" y="1286"/>
                      <a:pt x="1655" y="830"/>
                    </a:cubicBezTo>
                    <a:cubicBezTo>
                      <a:pt x="1655"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1"/>
              <p:cNvSpPr/>
              <p:nvPr/>
            </p:nvSpPr>
            <p:spPr>
              <a:xfrm>
                <a:off x="7723454" y="3982138"/>
                <a:ext cx="23225" cy="23225"/>
              </a:xfrm>
              <a:custGeom>
                <a:rect b="b" l="l" r="r" t="t"/>
                <a:pathLst>
                  <a:path extrusionOk="0" h="1656" w="1656">
                    <a:moveTo>
                      <a:pt x="827" y="1"/>
                    </a:moveTo>
                    <a:cubicBezTo>
                      <a:pt x="370" y="1"/>
                      <a:pt x="1" y="370"/>
                      <a:pt x="1" y="830"/>
                    </a:cubicBezTo>
                    <a:cubicBezTo>
                      <a:pt x="1" y="1286"/>
                      <a:pt x="370" y="1655"/>
                      <a:pt x="827" y="1655"/>
                    </a:cubicBezTo>
                    <a:cubicBezTo>
                      <a:pt x="1286" y="1655"/>
                      <a:pt x="1655" y="1286"/>
                      <a:pt x="1655" y="830"/>
                    </a:cubicBezTo>
                    <a:cubicBezTo>
                      <a:pt x="1655" y="370"/>
                      <a:pt x="1286" y="1"/>
                      <a:pt x="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1"/>
              <p:cNvSpPr/>
              <p:nvPr/>
            </p:nvSpPr>
            <p:spPr>
              <a:xfrm>
                <a:off x="7757704" y="3982138"/>
                <a:ext cx="23225" cy="23225"/>
              </a:xfrm>
              <a:custGeom>
                <a:rect b="b" l="l" r="r" t="t"/>
                <a:pathLst>
                  <a:path extrusionOk="0" h="1656" w="1656">
                    <a:moveTo>
                      <a:pt x="827" y="1"/>
                    </a:moveTo>
                    <a:cubicBezTo>
                      <a:pt x="370" y="1"/>
                      <a:pt x="1" y="370"/>
                      <a:pt x="1" y="830"/>
                    </a:cubicBezTo>
                    <a:cubicBezTo>
                      <a:pt x="1" y="1286"/>
                      <a:pt x="370" y="1655"/>
                      <a:pt x="827" y="1655"/>
                    </a:cubicBezTo>
                    <a:cubicBezTo>
                      <a:pt x="1286" y="1655"/>
                      <a:pt x="1655" y="1286"/>
                      <a:pt x="1655" y="830"/>
                    </a:cubicBezTo>
                    <a:cubicBezTo>
                      <a:pt x="1655" y="370"/>
                      <a:pt x="1286" y="1"/>
                      <a:pt x="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1"/>
              <p:cNvSpPr/>
              <p:nvPr/>
            </p:nvSpPr>
            <p:spPr>
              <a:xfrm>
                <a:off x="7791953" y="3982138"/>
                <a:ext cx="23225" cy="23225"/>
              </a:xfrm>
              <a:custGeom>
                <a:rect b="b" l="l" r="r" t="t"/>
                <a:pathLst>
                  <a:path extrusionOk="0" h="1656" w="1656">
                    <a:moveTo>
                      <a:pt x="827" y="1"/>
                    </a:moveTo>
                    <a:cubicBezTo>
                      <a:pt x="370" y="1"/>
                      <a:pt x="1" y="370"/>
                      <a:pt x="1" y="830"/>
                    </a:cubicBezTo>
                    <a:cubicBezTo>
                      <a:pt x="1" y="1286"/>
                      <a:pt x="370" y="1655"/>
                      <a:pt x="827" y="1655"/>
                    </a:cubicBezTo>
                    <a:cubicBezTo>
                      <a:pt x="1286" y="1655"/>
                      <a:pt x="1655" y="1286"/>
                      <a:pt x="1655" y="830"/>
                    </a:cubicBezTo>
                    <a:cubicBezTo>
                      <a:pt x="1655" y="370"/>
                      <a:pt x="1286" y="1"/>
                      <a:pt x="8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1"/>
              <p:cNvSpPr/>
              <p:nvPr/>
            </p:nvSpPr>
            <p:spPr>
              <a:xfrm>
                <a:off x="7826216" y="3982138"/>
                <a:ext cx="23211" cy="23225"/>
              </a:xfrm>
              <a:custGeom>
                <a:rect b="b" l="l" r="r" t="t"/>
                <a:pathLst>
                  <a:path extrusionOk="0" h="1656" w="1655">
                    <a:moveTo>
                      <a:pt x="826" y="1"/>
                    </a:moveTo>
                    <a:cubicBezTo>
                      <a:pt x="369" y="1"/>
                      <a:pt x="0" y="370"/>
                      <a:pt x="0" y="830"/>
                    </a:cubicBezTo>
                    <a:cubicBezTo>
                      <a:pt x="0" y="1286"/>
                      <a:pt x="369" y="1655"/>
                      <a:pt x="826" y="1655"/>
                    </a:cubicBezTo>
                    <a:cubicBezTo>
                      <a:pt x="1285" y="1655"/>
                      <a:pt x="1654" y="1286"/>
                      <a:pt x="1654" y="830"/>
                    </a:cubicBezTo>
                    <a:cubicBezTo>
                      <a:pt x="1654" y="370"/>
                      <a:pt x="1285" y="1"/>
                      <a:pt x="8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1"/>
              <p:cNvSpPr/>
              <p:nvPr/>
            </p:nvSpPr>
            <p:spPr>
              <a:xfrm>
                <a:off x="7860619" y="3982138"/>
                <a:ext cx="23225" cy="23225"/>
              </a:xfrm>
              <a:custGeom>
                <a:rect b="b" l="l" r="r" t="t"/>
                <a:pathLst>
                  <a:path extrusionOk="0" h="1656" w="1656">
                    <a:moveTo>
                      <a:pt x="826" y="1"/>
                    </a:moveTo>
                    <a:cubicBezTo>
                      <a:pt x="370" y="1"/>
                      <a:pt x="1" y="370"/>
                      <a:pt x="1" y="830"/>
                    </a:cubicBezTo>
                    <a:cubicBezTo>
                      <a:pt x="1" y="1286"/>
                      <a:pt x="370" y="1655"/>
                      <a:pt x="826" y="1655"/>
                    </a:cubicBezTo>
                    <a:cubicBezTo>
                      <a:pt x="1285" y="1655"/>
                      <a:pt x="1655" y="1286"/>
                      <a:pt x="1655" y="830"/>
                    </a:cubicBezTo>
                    <a:cubicBezTo>
                      <a:pt x="1655" y="370"/>
                      <a:pt x="1285" y="1"/>
                      <a:pt x="8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1"/>
              <p:cNvSpPr/>
              <p:nvPr/>
            </p:nvSpPr>
            <p:spPr>
              <a:xfrm>
                <a:off x="7894812" y="3982138"/>
                <a:ext cx="23282" cy="23225"/>
              </a:xfrm>
              <a:custGeom>
                <a:rect b="b" l="l" r="r" t="t"/>
                <a:pathLst>
                  <a:path extrusionOk="0" h="1656" w="1660">
                    <a:moveTo>
                      <a:pt x="830" y="1"/>
                    </a:moveTo>
                    <a:cubicBezTo>
                      <a:pt x="374" y="1"/>
                      <a:pt x="0" y="370"/>
                      <a:pt x="0" y="830"/>
                    </a:cubicBezTo>
                    <a:cubicBezTo>
                      <a:pt x="0" y="1286"/>
                      <a:pt x="374" y="1655"/>
                      <a:pt x="830" y="1655"/>
                    </a:cubicBezTo>
                    <a:cubicBezTo>
                      <a:pt x="1289" y="1655"/>
                      <a:pt x="1659" y="1286"/>
                      <a:pt x="1659" y="830"/>
                    </a:cubicBezTo>
                    <a:cubicBezTo>
                      <a:pt x="1659" y="370"/>
                      <a:pt x="1289"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1"/>
              <p:cNvSpPr/>
              <p:nvPr/>
            </p:nvSpPr>
            <p:spPr>
              <a:xfrm>
                <a:off x="7963310" y="3982138"/>
                <a:ext cx="23282" cy="23225"/>
              </a:xfrm>
              <a:custGeom>
                <a:rect b="b" l="l" r="r" t="t"/>
                <a:pathLst>
                  <a:path extrusionOk="0" h="1656" w="1660">
                    <a:moveTo>
                      <a:pt x="830" y="1"/>
                    </a:moveTo>
                    <a:cubicBezTo>
                      <a:pt x="374" y="1"/>
                      <a:pt x="1" y="370"/>
                      <a:pt x="1" y="830"/>
                    </a:cubicBezTo>
                    <a:cubicBezTo>
                      <a:pt x="1" y="1286"/>
                      <a:pt x="374" y="1655"/>
                      <a:pt x="830" y="1655"/>
                    </a:cubicBezTo>
                    <a:cubicBezTo>
                      <a:pt x="1286" y="1655"/>
                      <a:pt x="1659" y="1286"/>
                      <a:pt x="1659" y="830"/>
                    </a:cubicBezTo>
                    <a:cubicBezTo>
                      <a:pt x="1659"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1"/>
              <p:cNvSpPr/>
              <p:nvPr/>
            </p:nvSpPr>
            <p:spPr>
              <a:xfrm>
                <a:off x="7997559" y="3982138"/>
                <a:ext cx="23282" cy="23225"/>
              </a:xfrm>
              <a:custGeom>
                <a:rect b="b" l="l" r="r" t="t"/>
                <a:pathLst>
                  <a:path extrusionOk="0" h="1656" w="1660">
                    <a:moveTo>
                      <a:pt x="830" y="1"/>
                    </a:moveTo>
                    <a:cubicBezTo>
                      <a:pt x="374" y="1"/>
                      <a:pt x="1" y="370"/>
                      <a:pt x="1" y="830"/>
                    </a:cubicBezTo>
                    <a:cubicBezTo>
                      <a:pt x="1" y="1286"/>
                      <a:pt x="374" y="1655"/>
                      <a:pt x="830" y="1655"/>
                    </a:cubicBezTo>
                    <a:cubicBezTo>
                      <a:pt x="1286" y="1655"/>
                      <a:pt x="1659" y="1286"/>
                      <a:pt x="1659" y="830"/>
                    </a:cubicBezTo>
                    <a:cubicBezTo>
                      <a:pt x="1659"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1"/>
              <p:cNvSpPr/>
              <p:nvPr/>
            </p:nvSpPr>
            <p:spPr>
              <a:xfrm>
                <a:off x="8031808" y="3982138"/>
                <a:ext cx="23282" cy="23225"/>
              </a:xfrm>
              <a:custGeom>
                <a:rect b="b" l="l" r="r" t="t"/>
                <a:pathLst>
                  <a:path extrusionOk="0" h="1656" w="1660">
                    <a:moveTo>
                      <a:pt x="830" y="1"/>
                    </a:moveTo>
                    <a:cubicBezTo>
                      <a:pt x="371" y="1"/>
                      <a:pt x="1" y="370"/>
                      <a:pt x="1" y="830"/>
                    </a:cubicBezTo>
                    <a:cubicBezTo>
                      <a:pt x="1" y="1286"/>
                      <a:pt x="371" y="1655"/>
                      <a:pt x="830" y="1655"/>
                    </a:cubicBezTo>
                    <a:cubicBezTo>
                      <a:pt x="1286" y="1655"/>
                      <a:pt x="1659" y="1286"/>
                      <a:pt x="1659" y="830"/>
                    </a:cubicBezTo>
                    <a:cubicBezTo>
                      <a:pt x="1659"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1"/>
              <p:cNvSpPr/>
              <p:nvPr/>
            </p:nvSpPr>
            <p:spPr>
              <a:xfrm>
                <a:off x="8066057" y="3982138"/>
                <a:ext cx="23282" cy="23225"/>
              </a:xfrm>
              <a:custGeom>
                <a:rect b="b" l="l" r="r" t="t"/>
                <a:pathLst>
                  <a:path extrusionOk="0" h="1656" w="1660">
                    <a:moveTo>
                      <a:pt x="830" y="1"/>
                    </a:moveTo>
                    <a:cubicBezTo>
                      <a:pt x="371" y="1"/>
                      <a:pt x="1" y="370"/>
                      <a:pt x="1" y="830"/>
                    </a:cubicBezTo>
                    <a:cubicBezTo>
                      <a:pt x="1" y="1286"/>
                      <a:pt x="371" y="1655"/>
                      <a:pt x="830" y="1655"/>
                    </a:cubicBezTo>
                    <a:cubicBezTo>
                      <a:pt x="1286" y="1655"/>
                      <a:pt x="1660" y="1286"/>
                      <a:pt x="1660" y="830"/>
                    </a:cubicBezTo>
                    <a:cubicBezTo>
                      <a:pt x="1660"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1"/>
              <p:cNvSpPr/>
              <p:nvPr/>
            </p:nvSpPr>
            <p:spPr>
              <a:xfrm>
                <a:off x="8100306" y="3982138"/>
                <a:ext cx="23225" cy="23225"/>
              </a:xfrm>
              <a:custGeom>
                <a:rect b="b" l="l" r="r" t="t"/>
                <a:pathLst>
                  <a:path extrusionOk="0" h="1656" w="1656">
                    <a:moveTo>
                      <a:pt x="830" y="1"/>
                    </a:moveTo>
                    <a:cubicBezTo>
                      <a:pt x="371" y="1"/>
                      <a:pt x="1" y="370"/>
                      <a:pt x="1" y="830"/>
                    </a:cubicBezTo>
                    <a:cubicBezTo>
                      <a:pt x="1" y="1286"/>
                      <a:pt x="371" y="1655"/>
                      <a:pt x="830" y="1655"/>
                    </a:cubicBezTo>
                    <a:cubicBezTo>
                      <a:pt x="1286" y="1655"/>
                      <a:pt x="1656" y="1286"/>
                      <a:pt x="1656" y="830"/>
                    </a:cubicBezTo>
                    <a:cubicBezTo>
                      <a:pt x="1656"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1"/>
              <p:cNvSpPr/>
              <p:nvPr/>
            </p:nvSpPr>
            <p:spPr>
              <a:xfrm>
                <a:off x="8134555" y="3982138"/>
                <a:ext cx="23239" cy="23225"/>
              </a:xfrm>
              <a:custGeom>
                <a:rect b="b" l="l" r="r" t="t"/>
                <a:pathLst>
                  <a:path extrusionOk="0" h="1656" w="1657">
                    <a:moveTo>
                      <a:pt x="830" y="1"/>
                    </a:moveTo>
                    <a:cubicBezTo>
                      <a:pt x="371" y="1"/>
                      <a:pt x="1" y="370"/>
                      <a:pt x="1" y="830"/>
                    </a:cubicBezTo>
                    <a:cubicBezTo>
                      <a:pt x="1" y="1286"/>
                      <a:pt x="371" y="1655"/>
                      <a:pt x="830" y="1655"/>
                    </a:cubicBezTo>
                    <a:cubicBezTo>
                      <a:pt x="1286" y="1655"/>
                      <a:pt x="1656" y="1286"/>
                      <a:pt x="1656" y="830"/>
                    </a:cubicBezTo>
                    <a:cubicBezTo>
                      <a:pt x="1656"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1"/>
              <p:cNvSpPr/>
              <p:nvPr/>
            </p:nvSpPr>
            <p:spPr>
              <a:xfrm>
                <a:off x="7929061" y="3982138"/>
                <a:ext cx="23282" cy="23225"/>
              </a:xfrm>
              <a:custGeom>
                <a:rect b="b" l="l" r="r" t="t"/>
                <a:pathLst>
                  <a:path extrusionOk="0" h="1656" w="1660">
                    <a:moveTo>
                      <a:pt x="830" y="1"/>
                    </a:moveTo>
                    <a:cubicBezTo>
                      <a:pt x="374" y="1"/>
                      <a:pt x="0" y="370"/>
                      <a:pt x="0" y="830"/>
                    </a:cubicBezTo>
                    <a:cubicBezTo>
                      <a:pt x="0" y="1286"/>
                      <a:pt x="374" y="1655"/>
                      <a:pt x="830" y="1655"/>
                    </a:cubicBezTo>
                    <a:cubicBezTo>
                      <a:pt x="1286" y="1655"/>
                      <a:pt x="1659" y="1286"/>
                      <a:pt x="1659" y="830"/>
                    </a:cubicBezTo>
                    <a:cubicBezTo>
                      <a:pt x="1659"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1"/>
              <p:cNvSpPr/>
              <p:nvPr/>
            </p:nvSpPr>
            <p:spPr>
              <a:xfrm>
                <a:off x="7706330" y="4010692"/>
                <a:ext cx="23225" cy="23253"/>
              </a:xfrm>
              <a:custGeom>
                <a:rect b="b" l="l" r="r" t="t"/>
                <a:pathLst>
                  <a:path extrusionOk="0" h="1658" w="1656">
                    <a:moveTo>
                      <a:pt x="827" y="0"/>
                    </a:moveTo>
                    <a:cubicBezTo>
                      <a:pt x="370" y="0"/>
                      <a:pt x="1" y="369"/>
                      <a:pt x="1" y="829"/>
                    </a:cubicBezTo>
                    <a:cubicBezTo>
                      <a:pt x="1" y="1285"/>
                      <a:pt x="370" y="1658"/>
                      <a:pt x="827" y="1658"/>
                    </a:cubicBezTo>
                    <a:cubicBezTo>
                      <a:pt x="1286" y="1658"/>
                      <a:pt x="1655" y="1285"/>
                      <a:pt x="1655" y="829"/>
                    </a:cubicBezTo>
                    <a:cubicBezTo>
                      <a:pt x="1655" y="369"/>
                      <a:pt x="1286" y="0"/>
                      <a:pt x="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1"/>
              <p:cNvSpPr/>
              <p:nvPr/>
            </p:nvSpPr>
            <p:spPr>
              <a:xfrm>
                <a:off x="7740579" y="4010692"/>
                <a:ext cx="23225" cy="23253"/>
              </a:xfrm>
              <a:custGeom>
                <a:rect b="b" l="l" r="r" t="t"/>
                <a:pathLst>
                  <a:path extrusionOk="0" h="1658" w="1656">
                    <a:moveTo>
                      <a:pt x="827" y="0"/>
                    </a:moveTo>
                    <a:cubicBezTo>
                      <a:pt x="370" y="0"/>
                      <a:pt x="1" y="369"/>
                      <a:pt x="1" y="829"/>
                    </a:cubicBezTo>
                    <a:cubicBezTo>
                      <a:pt x="1" y="1285"/>
                      <a:pt x="370" y="1658"/>
                      <a:pt x="827" y="1658"/>
                    </a:cubicBezTo>
                    <a:cubicBezTo>
                      <a:pt x="1286" y="1658"/>
                      <a:pt x="1655" y="1285"/>
                      <a:pt x="1655" y="829"/>
                    </a:cubicBezTo>
                    <a:cubicBezTo>
                      <a:pt x="1655" y="369"/>
                      <a:pt x="1286" y="0"/>
                      <a:pt x="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1"/>
              <p:cNvSpPr/>
              <p:nvPr/>
            </p:nvSpPr>
            <p:spPr>
              <a:xfrm>
                <a:off x="7774828" y="4010692"/>
                <a:ext cx="23225" cy="23253"/>
              </a:xfrm>
              <a:custGeom>
                <a:rect b="b" l="l" r="r" t="t"/>
                <a:pathLst>
                  <a:path extrusionOk="0" h="1658" w="1656">
                    <a:moveTo>
                      <a:pt x="827" y="0"/>
                    </a:moveTo>
                    <a:cubicBezTo>
                      <a:pt x="370" y="0"/>
                      <a:pt x="1" y="369"/>
                      <a:pt x="1" y="829"/>
                    </a:cubicBezTo>
                    <a:cubicBezTo>
                      <a:pt x="1" y="1285"/>
                      <a:pt x="370" y="1658"/>
                      <a:pt x="827" y="1658"/>
                    </a:cubicBezTo>
                    <a:cubicBezTo>
                      <a:pt x="1286" y="1658"/>
                      <a:pt x="1655" y="1285"/>
                      <a:pt x="1655" y="829"/>
                    </a:cubicBezTo>
                    <a:cubicBezTo>
                      <a:pt x="1655" y="369"/>
                      <a:pt x="1286" y="0"/>
                      <a:pt x="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1"/>
              <p:cNvSpPr/>
              <p:nvPr/>
            </p:nvSpPr>
            <p:spPr>
              <a:xfrm>
                <a:off x="7809091" y="4010692"/>
                <a:ext cx="23211" cy="23253"/>
              </a:xfrm>
              <a:custGeom>
                <a:rect b="b" l="l" r="r" t="t"/>
                <a:pathLst>
                  <a:path extrusionOk="0" h="1658" w="1655">
                    <a:moveTo>
                      <a:pt x="826" y="0"/>
                    </a:moveTo>
                    <a:cubicBezTo>
                      <a:pt x="369" y="0"/>
                      <a:pt x="0" y="369"/>
                      <a:pt x="0" y="829"/>
                    </a:cubicBezTo>
                    <a:cubicBezTo>
                      <a:pt x="0" y="1285"/>
                      <a:pt x="369" y="1658"/>
                      <a:pt x="826" y="1658"/>
                    </a:cubicBezTo>
                    <a:cubicBezTo>
                      <a:pt x="1285" y="1658"/>
                      <a:pt x="1654" y="1285"/>
                      <a:pt x="1654" y="829"/>
                    </a:cubicBezTo>
                    <a:cubicBezTo>
                      <a:pt x="1654" y="369"/>
                      <a:pt x="1285" y="0"/>
                      <a:pt x="8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1"/>
              <p:cNvSpPr/>
              <p:nvPr/>
            </p:nvSpPr>
            <p:spPr>
              <a:xfrm>
                <a:off x="7843340" y="4010692"/>
                <a:ext cx="23211" cy="23253"/>
              </a:xfrm>
              <a:custGeom>
                <a:rect b="b" l="l" r="r" t="t"/>
                <a:pathLst>
                  <a:path extrusionOk="0" h="1658" w="1655">
                    <a:moveTo>
                      <a:pt x="826" y="0"/>
                    </a:moveTo>
                    <a:cubicBezTo>
                      <a:pt x="369" y="0"/>
                      <a:pt x="0" y="369"/>
                      <a:pt x="0" y="829"/>
                    </a:cubicBezTo>
                    <a:cubicBezTo>
                      <a:pt x="0" y="1285"/>
                      <a:pt x="369" y="1658"/>
                      <a:pt x="826" y="1658"/>
                    </a:cubicBezTo>
                    <a:cubicBezTo>
                      <a:pt x="1285" y="1658"/>
                      <a:pt x="1654" y="1285"/>
                      <a:pt x="1654" y="829"/>
                    </a:cubicBezTo>
                    <a:cubicBezTo>
                      <a:pt x="1654" y="369"/>
                      <a:pt x="1285" y="0"/>
                      <a:pt x="8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1"/>
              <p:cNvSpPr/>
              <p:nvPr/>
            </p:nvSpPr>
            <p:spPr>
              <a:xfrm>
                <a:off x="7877687" y="4010692"/>
                <a:ext cx="23282" cy="23253"/>
              </a:xfrm>
              <a:custGeom>
                <a:rect b="b" l="l" r="r" t="t"/>
                <a:pathLst>
                  <a:path extrusionOk="0" h="1658" w="1660">
                    <a:moveTo>
                      <a:pt x="830" y="0"/>
                    </a:moveTo>
                    <a:cubicBezTo>
                      <a:pt x="374" y="0"/>
                      <a:pt x="0" y="369"/>
                      <a:pt x="0" y="829"/>
                    </a:cubicBezTo>
                    <a:cubicBezTo>
                      <a:pt x="0" y="1285"/>
                      <a:pt x="374" y="1658"/>
                      <a:pt x="830" y="1658"/>
                    </a:cubicBezTo>
                    <a:cubicBezTo>
                      <a:pt x="1289" y="1658"/>
                      <a:pt x="1659" y="1285"/>
                      <a:pt x="1659" y="829"/>
                    </a:cubicBezTo>
                    <a:cubicBezTo>
                      <a:pt x="1659" y="369"/>
                      <a:pt x="1289"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1"/>
              <p:cNvSpPr/>
              <p:nvPr/>
            </p:nvSpPr>
            <p:spPr>
              <a:xfrm>
                <a:off x="7911936" y="4010692"/>
                <a:ext cx="23282" cy="23253"/>
              </a:xfrm>
              <a:custGeom>
                <a:rect b="b" l="l" r="r" t="t"/>
                <a:pathLst>
                  <a:path extrusionOk="0" h="1658" w="1660">
                    <a:moveTo>
                      <a:pt x="830" y="0"/>
                    </a:moveTo>
                    <a:cubicBezTo>
                      <a:pt x="374" y="0"/>
                      <a:pt x="0" y="369"/>
                      <a:pt x="0" y="829"/>
                    </a:cubicBezTo>
                    <a:cubicBezTo>
                      <a:pt x="0" y="1285"/>
                      <a:pt x="374" y="1658"/>
                      <a:pt x="830" y="1658"/>
                    </a:cubicBezTo>
                    <a:cubicBezTo>
                      <a:pt x="1286" y="1658"/>
                      <a:pt x="1659" y="1285"/>
                      <a:pt x="1659" y="829"/>
                    </a:cubicBezTo>
                    <a:cubicBezTo>
                      <a:pt x="1659" y="369"/>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1"/>
              <p:cNvSpPr/>
              <p:nvPr/>
            </p:nvSpPr>
            <p:spPr>
              <a:xfrm>
                <a:off x="7980435" y="4010692"/>
                <a:ext cx="23282" cy="23253"/>
              </a:xfrm>
              <a:custGeom>
                <a:rect b="b" l="l" r="r" t="t"/>
                <a:pathLst>
                  <a:path extrusionOk="0" h="1658" w="1660">
                    <a:moveTo>
                      <a:pt x="830" y="0"/>
                    </a:moveTo>
                    <a:cubicBezTo>
                      <a:pt x="371" y="0"/>
                      <a:pt x="1" y="369"/>
                      <a:pt x="1" y="829"/>
                    </a:cubicBezTo>
                    <a:cubicBezTo>
                      <a:pt x="1" y="1285"/>
                      <a:pt x="371" y="1658"/>
                      <a:pt x="830" y="1658"/>
                    </a:cubicBezTo>
                    <a:cubicBezTo>
                      <a:pt x="1286" y="1658"/>
                      <a:pt x="1659" y="1285"/>
                      <a:pt x="1659" y="829"/>
                    </a:cubicBezTo>
                    <a:cubicBezTo>
                      <a:pt x="1659" y="369"/>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1"/>
              <p:cNvSpPr/>
              <p:nvPr/>
            </p:nvSpPr>
            <p:spPr>
              <a:xfrm>
                <a:off x="8014684" y="4010692"/>
                <a:ext cx="23282" cy="23253"/>
              </a:xfrm>
              <a:custGeom>
                <a:rect b="b" l="l" r="r" t="t"/>
                <a:pathLst>
                  <a:path extrusionOk="0" h="1658" w="1660">
                    <a:moveTo>
                      <a:pt x="830" y="0"/>
                    </a:moveTo>
                    <a:cubicBezTo>
                      <a:pt x="374" y="0"/>
                      <a:pt x="1" y="369"/>
                      <a:pt x="1" y="829"/>
                    </a:cubicBezTo>
                    <a:cubicBezTo>
                      <a:pt x="1" y="1285"/>
                      <a:pt x="374" y="1658"/>
                      <a:pt x="830" y="1658"/>
                    </a:cubicBezTo>
                    <a:cubicBezTo>
                      <a:pt x="1286" y="1658"/>
                      <a:pt x="1659" y="1285"/>
                      <a:pt x="1659" y="829"/>
                    </a:cubicBezTo>
                    <a:cubicBezTo>
                      <a:pt x="1659" y="369"/>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1"/>
              <p:cNvSpPr/>
              <p:nvPr/>
            </p:nvSpPr>
            <p:spPr>
              <a:xfrm>
                <a:off x="8048933" y="4010692"/>
                <a:ext cx="23282" cy="23253"/>
              </a:xfrm>
              <a:custGeom>
                <a:rect b="b" l="l" r="r" t="t"/>
                <a:pathLst>
                  <a:path extrusionOk="0" h="1658" w="1660">
                    <a:moveTo>
                      <a:pt x="830" y="0"/>
                    </a:moveTo>
                    <a:cubicBezTo>
                      <a:pt x="371" y="0"/>
                      <a:pt x="1" y="369"/>
                      <a:pt x="1" y="829"/>
                    </a:cubicBezTo>
                    <a:cubicBezTo>
                      <a:pt x="1" y="1285"/>
                      <a:pt x="371" y="1658"/>
                      <a:pt x="830" y="1658"/>
                    </a:cubicBezTo>
                    <a:cubicBezTo>
                      <a:pt x="1286" y="1658"/>
                      <a:pt x="1660" y="1285"/>
                      <a:pt x="1660" y="829"/>
                    </a:cubicBezTo>
                    <a:cubicBezTo>
                      <a:pt x="1660" y="369"/>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1"/>
              <p:cNvSpPr/>
              <p:nvPr/>
            </p:nvSpPr>
            <p:spPr>
              <a:xfrm>
                <a:off x="8083182" y="4010692"/>
                <a:ext cx="23282" cy="23253"/>
              </a:xfrm>
              <a:custGeom>
                <a:rect b="b" l="l" r="r" t="t"/>
                <a:pathLst>
                  <a:path extrusionOk="0" h="1658" w="1660">
                    <a:moveTo>
                      <a:pt x="830" y="0"/>
                    </a:moveTo>
                    <a:cubicBezTo>
                      <a:pt x="371" y="0"/>
                      <a:pt x="1" y="369"/>
                      <a:pt x="1" y="829"/>
                    </a:cubicBezTo>
                    <a:cubicBezTo>
                      <a:pt x="1" y="1285"/>
                      <a:pt x="371" y="1658"/>
                      <a:pt x="830" y="1658"/>
                    </a:cubicBezTo>
                    <a:cubicBezTo>
                      <a:pt x="1286" y="1658"/>
                      <a:pt x="1660" y="1285"/>
                      <a:pt x="1660" y="829"/>
                    </a:cubicBezTo>
                    <a:cubicBezTo>
                      <a:pt x="1660" y="369"/>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1"/>
              <p:cNvSpPr/>
              <p:nvPr/>
            </p:nvSpPr>
            <p:spPr>
              <a:xfrm>
                <a:off x="8117431" y="4010692"/>
                <a:ext cx="23239" cy="23253"/>
              </a:xfrm>
              <a:custGeom>
                <a:rect b="b" l="l" r="r" t="t"/>
                <a:pathLst>
                  <a:path extrusionOk="0" h="1658" w="1657">
                    <a:moveTo>
                      <a:pt x="830" y="0"/>
                    </a:moveTo>
                    <a:cubicBezTo>
                      <a:pt x="371" y="0"/>
                      <a:pt x="1" y="369"/>
                      <a:pt x="1" y="829"/>
                    </a:cubicBezTo>
                    <a:cubicBezTo>
                      <a:pt x="1" y="1285"/>
                      <a:pt x="371" y="1658"/>
                      <a:pt x="830" y="1658"/>
                    </a:cubicBezTo>
                    <a:cubicBezTo>
                      <a:pt x="1286" y="1658"/>
                      <a:pt x="1656" y="1285"/>
                      <a:pt x="1656" y="829"/>
                    </a:cubicBezTo>
                    <a:cubicBezTo>
                      <a:pt x="1656" y="369"/>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1"/>
              <p:cNvSpPr/>
              <p:nvPr/>
            </p:nvSpPr>
            <p:spPr>
              <a:xfrm>
                <a:off x="7946186" y="4010692"/>
                <a:ext cx="23282" cy="23253"/>
              </a:xfrm>
              <a:custGeom>
                <a:rect b="b" l="l" r="r" t="t"/>
                <a:pathLst>
                  <a:path extrusionOk="0" h="1658" w="1660">
                    <a:moveTo>
                      <a:pt x="830" y="0"/>
                    </a:moveTo>
                    <a:cubicBezTo>
                      <a:pt x="374" y="0"/>
                      <a:pt x="1" y="369"/>
                      <a:pt x="1" y="829"/>
                    </a:cubicBezTo>
                    <a:cubicBezTo>
                      <a:pt x="1" y="1285"/>
                      <a:pt x="374" y="1658"/>
                      <a:pt x="830" y="1658"/>
                    </a:cubicBezTo>
                    <a:cubicBezTo>
                      <a:pt x="1286" y="1658"/>
                      <a:pt x="1659" y="1285"/>
                      <a:pt x="1659" y="829"/>
                    </a:cubicBezTo>
                    <a:cubicBezTo>
                      <a:pt x="1659" y="369"/>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1"/>
              <p:cNvSpPr/>
              <p:nvPr/>
            </p:nvSpPr>
            <p:spPr>
              <a:xfrm>
                <a:off x="7723454" y="4039233"/>
                <a:ext cx="23225" cy="23253"/>
              </a:xfrm>
              <a:custGeom>
                <a:rect b="b" l="l" r="r" t="t"/>
                <a:pathLst>
                  <a:path extrusionOk="0" h="1658" w="1656">
                    <a:moveTo>
                      <a:pt x="827" y="0"/>
                    </a:moveTo>
                    <a:cubicBezTo>
                      <a:pt x="370" y="0"/>
                      <a:pt x="1" y="374"/>
                      <a:pt x="1" y="829"/>
                    </a:cubicBezTo>
                    <a:cubicBezTo>
                      <a:pt x="1" y="1285"/>
                      <a:pt x="370" y="1658"/>
                      <a:pt x="827" y="1658"/>
                    </a:cubicBezTo>
                    <a:cubicBezTo>
                      <a:pt x="1286" y="1658"/>
                      <a:pt x="1655" y="1285"/>
                      <a:pt x="1655" y="829"/>
                    </a:cubicBezTo>
                    <a:cubicBezTo>
                      <a:pt x="1655" y="374"/>
                      <a:pt x="1286" y="0"/>
                      <a:pt x="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1"/>
              <p:cNvSpPr/>
              <p:nvPr/>
            </p:nvSpPr>
            <p:spPr>
              <a:xfrm>
                <a:off x="7757704" y="4039233"/>
                <a:ext cx="23225" cy="23253"/>
              </a:xfrm>
              <a:custGeom>
                <a:rect b="b" l="l" r="r" t="t"/>
                <a:pathLst>
                  <a:path extrusionOk="0" h="1658" w="1656">
                    <a:moveTo>
                      <a:pt x="827" y="0"/>
                    </a:moveTo>
                    <a:cubicBezTo>
                      <a:pt x="370" y="0"/>
                      <a:pt x="1" y="374"/>
                      <a:pt x="1" y="829"/>
                    </a:cubicBezTo>
                    <a:cubicBezTo>
                      <a:pt x="1" y="1285"/>
                      <a:pt x="370" y="1658"/>
                      <a:pt x="827" y="1658"/>
                    </a:cubicBezTo>
                    <a:cubicBezTo>
                      <a:pt x="1286" y="1658"/>
                      <a:pt x="1655" y="1285"/>
                      <a:pt x="1655" y="829"/>
                    </a:cubicBezTo>
                    <a:cubicBezTo>
                      <a:pt x="1655" y="374"/>
                      <a:pt x="1286" y="0"/>
                      <a:pt x="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1"/>
              <p:cNvSpPr/>
              <p:nvPr/>
            </p:nvSpPr>
            <p:spPr>
              <a:xfrm>
                <a:off x="7791965" y="4039233"/>
                <a:ext cx="23225" cy="23253"/>
              </a:xfrm>
              <a:custGeom>
                <a:rect b="b" l="l" r="r" t="t"/>
                <a:pathLst>
                  <a:path extrusionOk="0" h="1658" w="1656">
                    <a:moveTo>
                      <a:pt x="827" y="0"/>
                    </a:moveTo>
                    <a:cubicBezTo>
                      <a:pt x="370" y="0"/>
                      <a:pt x="1" y="374"/>
                      <a:pt x="1" y="829"/>
                    </a:cubicBezTo>
                    <a:cubicBezTo>
                      <a:pt x="1" y="1285"/>
                      <a:pt x="370" y="1658"/>
                      <a:pt x="827" y="1658"/>
                    </a:cubicBezTo>
                    <a:cubicBezTo>
                      <a:pt x="1286" y="1658"/>
                      <a:pt x="1655" y="1285"/>
                      <a:pt x="1655" y="829"/>
                    </a:cubicBezTo>
                    <a:cubicBezTo>
                      <a:pt x="1655" y="374"/>
                      <a:pt x="1286" y="0"/>
                      <a:pt x="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1"/>
              <p:cNvSpPr/>
              <p:nvPr/>
            </p:nvSpPr>
            <p:spPr>
              <a:xfrm>
                <a:off x="7826216" y="4039233"/>
                <a:ext cx="23211" cy="23253"/>
              </a:xfrm>
              <a:custGeom>
                <a:rect b="b" l="l" r="r" t="t"/>
                <a:pathLst>
                  <a:path extrusionOk="0" h="1658" w="1655">
                    <a:moveTo>
                      <a:pt x="826" y="0"/>
                    </a:moveTo>
                    <a:cubicBezTo>
                      <a:pt x="369" y="0"/>
                      <a:pt x="0" y="374"/>
                      <a:pt x="0" y="829"/>
                    </a:cubicBezTo>
                    <a:cubicBezTo>
                      <a:pt x="0" y="1285"/>
                      <a:pt x="369" y="1658"/>
                      <a:pt x="826" y="1658"/>
                    </a:cubicBezTo>
                    <a:cubicBezTo>
                      <a:pt x="1285" y="1658"/>
                      <a:pt x="1654" y="1285"/>
                      <a:pt x="1654" y="829"/>
                    </a:cubicBezTo>
                    <a:cubicBezTo>
                      <a:pt x="1654" y="374"/>
                      <a:pt x="1285" y="0"/>
                      <a:pt x="8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1"/>
              <p:cNvSpPr/>
              <p:nvPr/>
            </p:nvSpPr>
            <p:spPr>
              <a:xfrm>
                <a:off x="7860409" y="4039233"/>
                <a:ext cx="23267" cy="23253"/>
              </a:xfrm>
              <a:custGeom>
                <a:rect b="b" l="l" r="r" t="t"/>
                <a:pathLst>
                  <a:path extrusionOk="0" h="1658" w="1659">
                    <a:moveTo>
                      <a:pt x="830" y="0"/>
                    </a:moveTo>
                    <a:cubicBezTo>
                      <a:pt x="373" y="0"/>
                      <a:pt x="0" y="374"/>
                      <a:pt x="0" y="829"/>
                    </a:cubicBezTo>
                    <a:cubicBezTo>
                      <a:pt x="0" y="1285"/>
                      <a:pt x="373" y="1658"/>
                      <a:pt x="830" y="1658"/>
                    </a:cubicBezTo>
                    <a:cubicBezTo>
                      <a:pt x="1289" y="1658"/>
                      <a:pt x="1658" y="1285"/>
                      <a:pt x="1658" y="829"/>
                    </a:cubicBezTo>
                    <a:cubicBezTo>
                      <a:pt x="1658" y="374"/>
                      <a:pt x="1289"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1"/>
              <p:cNvSpPr/>
              <p:nvPr/>
            </p:nvSpPr>
            <p:spPr>
              <a:xfrm>
                <a:off x="7894812" y="4039233"/>
                <a:ext cx="23282" cy="23253"/>
              </a:xfrm>
              <a:custGeom>
                <a:rect b="b" l="l" r="r" t="t"/>
                <a:pathLst>
                  <a:path extrusionOk="0" h="1658" w="1660">
                    <a:moveTo>
                      <a:pt x="830" y="0"/>
                    </a:moveTo>
                    <a:cubicBezTo>
                      <a:pt x="374" y="0"/>
                      <a:pt x="0" y="374"/>
                      <a:pt x="0" y="829"/>
                    </a:cubicBezTo>
                    <a:cubicBezTo>
                      <a:pt x="0" y="1285"/>
                      <a:pt x="374" y="1658"/>
                      <a:pt x="830" y="1658"/>
                    </a:cubicBezTo>
                    <a:cubicBezTo>
                      <a:pt x="1289" y="1658"/>
                      <a:pt x="1659" y="1285"/>
                      <a:pt x="1659" y="829"/>
                    </a:cubicBezTo>
                    <a:cubicBezTo>
                      <a:pt x="1659" y="374"/>
                      <a:pt x="1289"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1"/>
              <p:cNvSpPr/>
              <p:nvPr/>
            </p:nvSpPr>
            <p:spPr>
              <a:xfrm>
                <a:off x="7929061" y="4039233"/>
                <a:ext cx="23282" cy="23253"/>
              </a:xfrm>
              <a:custGeom>
                <a:rect b="b" l="l" r="r" t="t"/>
                <a:pathLst>
                  <a:path extrusionOk="0" h="1658" w="1660">
                    <a:moveTo>
                      <a:pt x="830" y="0"/>
                    </a:moveTo>
                    <a:cubicBezTo>
                      <a:pt x="374" y="0"/>
                      <a:pt x="0" y="374"/>
                      <a:pt x="0" y="829"/>
                    </a:cubicBezTo>
                    <a:cubicBezTo>
                      <a:pt x="0" y="1285"/>
                      <a:pt x="374" y="1658"/>
                      <a:pt x="830" y="1658"/>
                    </a:cubicBezTo>
                    <a:cubicBezTo>
                      <a:pt x="1286" y="1658"/>
                      <a:pt x="1659" y="1285"/>
                      <a:pt x="1659" y="829"/>
                    </a:cubicBezTo>
                    <a:cubicBezTo>
                      <a:pt x="1659" y="374"/>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1"/>
              <p:cNvSpPr/>
              <p:nvPr/>
            </p:nvSpPr>
            <p:spPr>
              <a:xfrm>
                <a:off x="7997559" y="4039233"/>
                <a:ext cx="23282" cy="23253"/>
              </a:xfrm>
              <a:custGeom>
                <a:rect b="b" l="l" r="r" t="t"/>
                <a:pathLst>
                  <a:path extrusionOk="0" h="1658" w="1660">
                    <a:moveTo>
                      <a:pt x="830" y="0"/>
                    </a:moveTo>
                    <a:cubicBezTo>
                      <a:pt x="374" y="0"/>
                      <a:pt x="1" y="374"/>
                      <a:pt x="1" y="829"/>
                    </a:cubicBezTo>
                    <a:cubicBezTo>
                      <a:pt x="1" y="1285"/>
                      <a:pt x="374" y="1658"/>
                      <a:pt x="830" y="1658"/>
                    </a:cubicBezTo>
                    <a:cubicBezTo>
                      <a:pt x="1286" y="1658"/>
                      <a:pt x="1659" y="1285"/>
                      <a:pt x="1659" y="829"/>
                    </a:cubicBezTo>
                    <a:cubicBezTo>
                      <a:pt x="1659" y="374"/>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1"/>
              <p:cNvSpPr/>
              <p:nvPr/>
            </p:nvSpPr>
            <p:spPr>
              <a:xfrm>
                <a:off x="8031808" y="4039233"/>
                <a:ext cx="23282" cy="23253"/>
              </a:xfrm>
              <a:custGeom>
                <a:rect b="b" l="l" r="r" t="t"/>
                <a:pathLst>
                  <a:path extrusionOk="0" h="1658" w="1660">
                    <a:moveTo>
                      <a:pt x="830" y="0"/>
                    </a:moveTo>
                    <a:cubicBezTo>
                      <a:pt x="371" y="0"/>
                      <a:pt x="1" y="374"/>
                      <a:pt x="1" y="829"/>
                    </a:cubicBezTo>
                    <a:cubicBezTo>
                      <a:pt x="1" y="1285"/>
                      <a:pt x="371" y="1658"/>
                      <a:pt x="830" y="1658"/>
                    </a:cubicBezTo>
                    <a:cubicBezTo>
                      <a:pt x="1286" y="1658"/>
                      <a:pt x="1659" y="1285"/>
                      <a:pt x="1659" y="829"/>
                    </a:cubicBezTo>
                    <a:cubicBezTo>
                      <a:pt x="1659" y="374"/>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1"/>
              <p:cNvSpPr/>
              <p:nvPr/>
            </p:nvSpPr>
            <p:spPr>
              <a:xfrm>
                <a:off x="8066057" y="4039233"/>
                <a:ext cx="23282" cy="23253"/>
              </a:xfrm>
              <a:custGeom>
                <a:rect b="b" l="l" r="r" t="t"/>
                <a:pathLst>
                  <a:path extrusionOk="0" h="1658" w="1660">
                    <a:moveTo>
                      <a:pt x="830" y="0"/>
                    </a:moveTo>
                    <a:cubicBezTo>
                      <a:pt x="371" y="0"/>
                      <a:pt x="1" y="374"/>
                      <a:pt x="1" y="829"/>
                    </a:cubicBezTo>
                    <a:cubicBezTo>
                      <a:pt x="1" y="1285"/>
                      <a:pt x="371" y="1658"/>
                      <a:pt x="830" y="1658"/>
                    </a:cubicBezTo>
                    <a:cubicBezTo>
                      <a:pt x="1286" y="1658"/>
                      <a:pt x="1660" y="1285"/>
                      <a:pt x="1660" y="829"/>
                    </a:cubicBezTo>
                    <a:cubicBezTo>
                      <a:pt x="1660" y="374"/>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1"/>
              <p:cNvSpPr/>
              <p:nvPr/>
            </p:nvSpPr>
            <p:spPr>
              <a:xfrm>
                <a:off x="8100306" y="4039233"/>
                <a:ext cx="23225" cy="23253"/>
              </a:xfrm>
              <a:custGeom>
                <a:rect b="b" l="l" r="r" t="t"/>
                <a:pathLst>
                  <a:path extrusionOk="0" h="1658" w="1656">
                    <a:moveTo>
                      <a:pt x="830" y="0"/>
                    </a:moveTo>
                    <a:cubicBezTo>
                      <a:pt x="371" y="0"/>
                      <a:pt x="1" y="374"/>
                      <a:pt x="1" y="829"/>
                    </a:cubicBezTo>
                    <a:cubicBezTo>
                      <a:pt x="1" y="1285"/>
                      <a:pt x="371" y="1658"/>
                      <a:pt x="830" y="1658"/>
                    </a:cubicBezTo>
                    <a:cubicBezTo>
                      <a:pt x="1286" y="1658"/>
                      <a:pt x="1656" y="1285"/>
                      <a:pt x="1656" y="829"/>
                    </a:cubicBezTo>
                    <a:cubicBezTo>
                      <a:pt x="1656" y="374"/>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1"/>
              <p:cNvSpPr/>
              <p:nvPr/>
            </p:nvSpPr>
            <p:spPr>
              <a:xfrm>
                <a:off x="7963310" y="4039233"/>
                <a:ext cx="23282" cy="23253"/>
              </a:xfrm>
              <a:custGeom>
                <a:rect b="b" l="l" r="r" t="t"/>
                <a:pathLst>
                  <a:path extrusionOk="0" h="1658" w="1660">
                    <a:moveTo>
                      <a:pt x="830" y="0"/>
                    </a:moveTo>
                    <a:cubicBezTo>
                      <a:pt x="374" y="0"/>
                      <a:pt x="1" y="374"/>
                      <a:pt x="1" y="829"/>
                    </a:cubicBezTo>
                    <a:cubicBezTo>
                      <a:pt x="1" y="1285"/>
                      <a:pt x="374" y="1658"/>
                      <a:pt x="830" y="1658"/>
                    </a:cubicBezTo>
                    <a:cubicBezTo>
                      <a:pt x="1286" y="1658"/>
                      <a:pt x="1659" y="1285"/>
                      <a:pt x="1659" y="829"/>
                    </a:cubicBezTo>
                    <a:cubicBezTo>
                      <a:pt x="1659" y="374"/>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1"/>
              <p:cNvSpPr/>
              <p:nvPr/>
            </p:nvSpPr>
            <p:spPr>
              <a:xfrm>
                <a:off x="7740579" y="4067774"/>
                <a:ext cx="23225" cy="23267"/>
              </a:xfrm>
              <a:custGeom>
                <a:rect b="b" l="l" r="r" t="t"/>
                <a:pathLst>
                  <a:path extrusionOk="0" h="1659" w="1656">
                    <a:moveTo>
                      <a:pt x="827" y="0"/>
                    </a:moveTo>
                    <a:cubicBezTo>
                      <a:pt x="370" y="0"/>
                      <a:pt x="1" y="374"/>
                      <a:pt x="1" y="830"/>
                    </a:cubicBezTo>
                    <a:cubicBezTo>
                      <a:pt x="1" y="1285"/>
                      <a:pt x="370" y="1658"/>
                      <a:pt x="827" y="1658"/>
                    </a:cubicBezTo>
                    <a:cubicBezTo>
                      <a:pt x="1286" y="1658"/>
                      <a:pt x="1655" y="1285"/>
                      <a:pt x="1655" y="830"/>
                    </a:cubicBezTo>
                    <a:cubicBezTo>
                      <a:pt x="1655" y="374"/>
                      <a:pt x="1286" y="0"/>
                      <a:pt x="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1"/>
              <p:cNvSpPr/>
              <p:nvPr/>
            </p:nvSpPr>
            <p:spPr>
              <a:xfrm>
                <a:off x="7774828" y="4067774"/>
                <a:ext cx="23225" cy="23267"/>
              </a:xfrm>
              <a:custGeom>
                <a:rect b="b" l="l" r="r" t="t"/>
                <a:pathLst>
                  <a:path extrusionOk="0" h="1659" w="1656">
                    <a:moveTo>
                      <a:pt x="827" y="0"/>
                    </a:moveTo>
                    <a:cubicBezTo>
                      <a:pt x="370" y="0"/>
                      <a:pt x="1" y="374"/>
                      <a:pt x="1" y="830"/>
                    </a:cubicBezTo>
                    <a:cubicBezTo>
                      <a:pt x="1" y="1285"/>
                      <a:pt x="370" y="1658"/>
                      <a:pt x="827" y="1658"/>
                    </a:cubicBezTo>
                    <a:cubicBezTo>
                      <a:pt x="1286" y="1658"/>
                      <a:pt x="1655" y="1285"/>
                      <a:pt x="1655" y="830"/>
                    </a:cubicBezTo>
                    <a:cubicBezTo>
                      <a:pt x="1655" y="374"/>
                      <a:pt x="1286" y="0"/>
                      <a:pt x="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1"/>
              <p:cNvSpPr/>
              <p:nvPr/>
            </p:nvSpPr>
            <p:spPr>
              <a:xfrm>
                <a:off x="7809091" y="4067774"/>
                <a:ext cx="23211" cy="23267"/>
              </a:xfrm>
              <a:custGeom>
                <a:rect b="b" l="l" r="r" t="t"/>
                <a:pathLst>
                  <a:path extrusionOk="0" h="1659" w="1655">
                    <a:moveTo>
                      <a:pt x="826" y="0"/>
                    </a:moveTo>
                    <a:cubicBezTo>
                      <a:pt x="369" y="0"/>
                      <a:pt x="0" y="374"/>
                      <a:pt x="0" y="830"/>
                    </a:cubicBezTo>
                    <a:cubicBezTo>
                      <a:pt x="0" y="1285"/>
                      <a:pt x="369" y="1658"/>
                      <a:pt x="826" y="1658"/>
                    </a:cubicBezTo>
                    <a:cubicBezTo>
                      <a:pt x="1285" y="1658"/>
                      <a:pt x="1654" y="1285"/>
                      <a:pt x="1654" y="830"/>
                    </a:cubicBezTo>
                    <a:cubicBezTo>
                      <a:pt x="1654" y="374"/>
                      <a:pt x="1285" y="0"/>
                      <a:pt x="8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1"/>
              <p:cNvSpPr/>
              <p:nvPr/>
            </p:nvSpPr>
            <p:spPr>
              <a:xfrm>
                <a:off x="7843340" y="4067774"/>
                <a:ext cx="23211" cy="23267"/>
              </a:xfrm>
              <a:custGeom>
                <a:rect b="b" l="l" r="r" t="t"/>
                <a:pathLst>
                  <a:path extrusionOk="0" h="1659" w="1655">
                    <a:moveTo>
                      <a:pt x="826" y="0"/>
                    </a:moveTo>
                    <a:cubicBezTo>
                      <a:pt x="369" y="0"/>
                      <a:pt x="0" y="374"/>
                      <a:pt x="0" y="830"/>
                    </a:cubicBezTo>
                    <a:cubicBezTo>
                      <a:pt x="0" y="1285"/>
                      <a:pt x="369" y="1658"/>
                      <a:pt x="826" y="1658"/>
                    </a:cubicBezTo>
                    <a:cubicBezTo>
                      <a:pt x="1285" y="1658"/>
                      <a:pt x="1654" y="1285"/>
                      <a:pt x="1654" y="830"/>
                    </a:cubicBezTo>
                    <a:cubicBezTo>
                      <a:pt x="1654" y="374"/>
                      <a:pt x="1285" y="0"/>
                      <a:pt x="8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1"/>
              <p:cNvSpPr/>
              <p:nvPr/>
            </p:nvSpPr>
            <p:spPr>
              <a:xfrm>
                <a:off x="7877533" y="4067774"/>
                <a:ext cx="23267" cy="23267"/>
              </a:xfrm>
              <a:custGeom>
                <a:rect b="b" l="l" r="r" t="t"/>
                <a:pathLst>
                  <a:path extrusionOk="0" h="1659" w="1659">
                    <a:moveTo>
                      <a:pt x="830" y="0"/>
                    </a:moveTo>
                    <a:cubicBezTo>
                      <a:pt x="373" y="0"/>
                      <a:pt x="1" y="374"/>
                      <a:pt x="1" y="830"/>
                    </a:cubicBezTo>
                    <a:cubicBezTo>
                      <a:pt x="1" y="1285"/>
                      <a:pt x="373" y="1658"/>
                      <a:pt x="830" y="1658"/>
                    </a:cubicBezTo>
                    <a:cubicBezTo>
                      <a:pt x="1286" y="1658"/>
                      <a:pt x="1658" y="1285"/>
                      <a:pt x="1658" y="830"/>
                    </a:cubicBezTo>
                    <a:cubicBezTo>
                      <a:pt x="1658" y="374"/>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1"/>
              <p:cNvSpPr/>
              <p:nvPr/>
            </p:nvSpPr>
            <p:spPr>
              <a:xfrm>
                <a:off x="7911936" y="4067774"/>
                <a:ext cx="23282" cy="23267"/>
              </a:xfrm>
              <a:custGeom>
                <a:rect b="b" l="l" r="r" t="t"/>
                <a:pathLst>
                  <a:path extrusionOk="0" h="1659" w="1660">
                    <a:moveTo>
                      <a:pt x="830" y="0"/>
                    </a:moveTo>
                    <a:cubicBezTo>
                      <a:pt x="374" y="0"/>
                      <a:pt x="0" y="374"/>
                      <a:pt x="0" y="830"/>
                    </a:cubicBezTo>
                    <a:cubicBezTo>
                      <a:pt x="0" y="1285"/>
                      <a:pt x="374" y="1658"/>
                      <a:pt x="830" y="1658"/>
                    </a:cubicBezTo>
                    <a:cubicBezTo>
                      <a:pt x="1286" y="1658"/>
                      <a:pt x="1659" y="1285"/>
                      <a:pt x="1659" y="830"/>
                    </a:cubicBezTo>
                    <a:cubicBezTo>
                      <a:pt x="1659" y="374"/>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1"/>
              <p:cNvSpPr/>
              <p:nvPr/>
            </p:nvSpPr>
            <p:spPr>
              <a:xfrm>
                <a:off x="7946186" y="4067774"/>
                <a:ext cx="23282" cy="23267"/>
              </a:xfrm>
              <a:custGeom>
                <a:rect b="b" l="l" r="r" t="t"/>
                <a:pathLst>
                  <a:path extrusionOk="0" h="1659" w="1660">
                    <a:moveTo>
                      <a:pt x="830" y="0"/>
                    </a:moveTo>
                    <a:cubicBezTo>
                      <a:pt x="374" y="0"/>
                      <a:pt x="1" y="374"/>
                      <a:pt x="1" y="830"/>
                    </a:cubicBezTo>
                    <a:cubicBezTo>
                      <a:pt x="1" y="1285"/>
                      <a:pt x="374" y="1658"/>
                      <a:pt x="830" y="1658"/>
                    </a:cubicBezTo>
                    <a:cubicBezTo>
                      <a:pt x="1286" y="1658"/>
                      <a:pt x="1659" y="1285"/>
                      <a:pt x="1659" y="830"/>
                    </a:cubicBezTo>
                    <a:cubicBezTo>
                      <a:pt x="1659" y="374"/>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1"/>
              <p:cNvSpPr/>
              <p:nvPr/>
            </p:nvSpPr>
            <p:spPr>
              <a:xfrm>
                <a:off x="8014684" y="4067774"/>
                <a:ext cx="23282" cy="23267"/>
              </a:xfrm>
              <a:custGeom>
                <a:rect b="b" l="l" r="r" t="t"/>
                <a:pathLst>
                  <a:path extrusionOk="0" h="1659" w="1660">
                    <a:moveTo>
                      <a:pt x="830" y="0"/>
                    </a:moveTo>
                    <a:cubicBezTo>
                      <a:pt x="374" y="0"/>
                      <a:pt x="1" y="374"/>
                      <a:pt x="1" y="830"/>
                    </a:cubicBezTo>
                    <a:cubicBezTo>
                      <a:pt x="1" y="1285"/>
                      <a:pt x="374" y="1658"/>
                      <a:pt x="830" y="1658"/>
                    </a:cubicBezTo>
                    <a:cubicBezTo>
                      <a:pt x="1286" y="1658"/>
                      <a:pt x="1659" y="1285"/>
                      <a:pt x="1659" y="830"/>
                    </a:cubicBezTo>
                    <a:cubicBezTo>
                      <a:pt x="1659" y="374"/>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1"/>
              <p:cNvSpPr/>
              <p:nvPr/>
            </p:nvSpPr>
            <p:spPr>
              <a:xfrm>
                <a:off x="8048933" y="4067774"/>
                <a:ext cx="23282" cy="23267"/>
              </a:xfrm>
              <a:custGeom>
                <a:rect b="b" l="l" r="r" t="t"/>
                <a:pathLst>
                  <a:path extrusionOk="0" h="1659" w="1660">
                    <a:moveTo>
                      <a:pt x="830" y="0"/>
                    </a:moveTo>
                    <a:cubicBezTo>
                      <a:pt x="371" y="0"/>
                      <a:pt x="1" y="374"/>
                      <a:pt x="1" y="830"/>
                    </a:cubicBezTo>
                    <a:cubicBezTo>
                      <a:pt x="1" y="1285"/>
                      <a:pt x="371" y="1658"/>
                      <a:pt x="830" y="1658"/>
                    </a:cubicBezTo>
                    <a:cubicBezTo>
                      <a:pt x="1286" y="1658"/>
                      <a:pt x="1660" y="1285"/>
                      <a:pt x="1660" y="830"/>
                    </a:cubicBezTo>
                    <a:cubicBezTo>
                      <a:pt x="1660" y="374"/>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1"/>
              <p:cNvSpPr/>
              <p:nvPr/>
            </p:nvSpPr>
            <p:spPr>
              <a:xfrm>
                <a:off x="8083182" y="4067774"/>
                <a:ext cx="23282" cy="23267"/>
              </a:xfrm>
              <a:custGeom>
                <a:rect b="b" l="l" r="r" t="t"/>
                <a:pathLst>
                  <a:path extrusionOk="0" h="1659" w="1660">
                    <a:moveTo>
                      <a:pt x="830" y="0"/>
                    </a:moveTo>
                    <a:cubicBezTo>
                      <a:pt x="371" y="0"/>
                      <a:pt x="1" y="374"/>
                      <a:pt x="1" y="830"/>
                    </a:cubicBezTo>
                    <a:cubicBezTo>
                      <a:pt x="1" y="1285"/>
                      <a:pt x="371" y="1658"/>
                      <a:pt x="830" y="1658"/>
                    </a:cubicBezTo>
                    <a:cubicBezTo>
                      <a:pt x="1286" y="1658"/>
                      <a:pt x="1660" y="1285"/>
                      <a:pt x="1660" y="830"/>
                    </a:cubicBezTo>
                    <a:cubicBezTo>
                      <a:pt x="1660" y="374"/>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1"/>
              <p:cNvSpPr/>
              <p:nvPr/>
            </p:nvSpPr>
            <p:spPr>
              <a:xfrm>
                <a:off x="7980435" y="4067774"/>
                <a:ext cx="23282" cy="23267"/>
              </a:xfrm>
              <a:custGeom>
                <a:rect b="b" l="l" r="r" t="t"/>
                <a:pathLst>
                  <a:path extrusionOk="0" h="1659" w="1660">
                    <a:moveTo>
                      <a:pt x="830" y="0"/>
                    </a:moveTo>
                    <a:cubicBezTo>
                      <a:pt x="371" y="0"/>
                      <a:pt x="1" y="374"/>
                      <a:pt x="1" y="830"/>
                    </a:cubicBezTo>
                    <a:cubicBezTo>
                      <a:pt x="1" y="1285"/>
                      <a:pt x="371" y="1658"/>
                      <a:pt x="830" y="1658"/>
                    </a:cubicBezTo>
                    <a:cubicBezTo>
                      <a:pt x="1286" y="1658"/>
                      <a:pt x="1659" y="1285"/>
                      <a:pt x="1659" y="830"/>
                    </a:cubicBezTo>
                    <a:cubicBezTo>
                      <a:pt x="1659" y="374"/>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1"/>
              <p:cNvSpPr/>
              <p:nvPr/>
            </p:nvSpPr>
            <p:spPr>
              <a:xfrm>
                <a:off x="7757704" y="4096315"/>
                <a:ext cx="23225" cy="23267"/>
              </a:xfrm>
              <a:custGeom>
                <a:rect b="b" l="l" r="r" t="t"/>
                <a:pathLst>
                  <a:path extrusionOk="0" h="1659" w="1656">
                    <a:moveTo>
                      <a:pt x="827" y="0"/>
                    </a:moveTo>
                    <a:cubicBezTo>
                      <a:pt x="370" y="0"/>
                      <a:pt x="1" y="374"/>
                      <a:pt x="1" y="830"/>
                    </a:cubicBezTo>
                    <a:cubicBezTo>
                      <a:pt x="1" y="1285"/>
                      <a:pt x="370" y="1658"/>
                      <a:pt x="827" y="1658"/>
                    </a:cubicBezTo>
                    <a:cubicBezTo>
                      <a:pt x="1286" y="1658"/>
                      <a:pt x="1655" y="1285"/>
                      <a:pt x="1655" y="830"/>
                    </a:cubicBezTo>
                    <a:cubicBezTo>
                      <a:pt x="1655" y="374"/>
                      <a:pt x="1286" y="0"/>
                      <a:pt x="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1"/>
              <p:cNvSpPr/>
              <p:nvPr/>
            </p:nvSpPr>
            <p:spPr>
              <a:xfrm>
                <a:off x="7791953" y="4096315"/>
                <a:ext cx="23225" cy="23267"/>
              </a:xfrm>
              <a:custGeom>
                <a:rect b="b" l="l" r="r" t="t"/>
                <a:pathLst>
                  <a:path extrusionOk="0" h="1659" w="1656">
                    <a:moveTo>
                      <a:pt x="827" y="0"/>
                    </a:moveTo>
                    <a:cubicBezTo>
                      <a:pt x="370" y="0"/>
                      <a:pt x="1" y="374"/>
                      <a:pt x="1" y="830"/>
                    </a:cubicBezTo>
                    <a:cubicBezTo>
                      <a:pt x="1" y="1285"/>
                      <a:pt x="370" y="1658"/>
                      <a:pt x="827" y="1658"/>
                    </a:cubicBezTo>
                    <a:cubicBezTo>
                      <a:pt x="1286" y="1658"/>
                      <a:pt x="1655" y="1285"/>
                      <a:pt x="1655" y="830"/>
                    </a:cubicBezTo>
                    <a:cubicBezTo>
                      <a:pt x="1655" y="374"/>
                      <a:pt x="1286" y="0"/>
                      <a:pt x="8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1"/>
              <p:cNvSpPr/>
              <p:nvPr/>
            </p:nvSpPr>
            <p:spPr>
              <a:xfrm>
                <a:off x="7826216" y="4096315"/>
                <a:ext cx="23211" cy="23267"/>
              </a:xfrm>
              <a:custGeom>
                <a:rect b="b" l="l" r="r" t="t"/>
                <a:pathLst>
                  <a:path extrusionOk="0" h="1659" w="1655">
                    <a:moveTo>
                      <a:pt x="826" y="0"/>
                    </a:moveTo>
                    <a:cubicBezTo>
                      <a:pt x="369" y="0"/>
                      <a:pt x="0" y="374"/>
                      <a:pt x="0" y="830"/>
                    </a:cubicBezTo>
                    <a:cubicBezTo>
                      <a:pt x="0" y="1285"/>
                      <a:pt x="369" y="1658"/>
                      <a:pt x="826" y="1658"/>
                    </a:cubicBezTo>
                    <a:cubicBezTo>
                      <a:pt x="1285" y="1658"/>
                      <a:pt x="1654" y="1285"/>
                      <a:pt x="1654" y="830"/>
                    </a:cubicBezTo>
                    <a:cubicBezTo>
                      <a:pt x="1654" y="374"/>
                      <a:pt x="1285" y="0"/>
                      <a:pt x="8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1"/>
              <p:cNvSpPr/>
              <p:nvPr/>
            </p:nvSpPr>
            <p:spPr>
              <a:xfrm>
                <a:off x="7860409" y="4096315"/>
                <a:ext cx="23267" cy="23267"/>
              </a:xfrm>
              <a:custGeom>
                <a:rect b="b" l="l" r="r" t="t"/>
                <a:pathLst>
                  <a:path extrusionOk="0" h="1659" w="1659">
                    <a:moveTo>
                      <a:pt x="830" y="0"/>
                    </a:moveTo>
                    <a:cubicBezTo>
                      <a:pt x="373" y="0"/>
                      <a:pt x="0" y="374"/>
                      <a:pt x="0" y="830"/>
                    </a:cubicBezTo>
                    <a:cubicBezTo>
                      <a:pt x="0" y="1285"/>
                      <a:pt x="373" y="1658"/>
                      <a:pt x="830" y="1658"/>
                    </a:cubicBezTo>
                    <a:cubicBezTo>
                      <a:pt x="1289" y="1658"/>
                      <a:pt x="1658" y="1285"/>
                      <a:pt x="1658" y="830"/>
                    </a:cubicBezTo>
                    <a:cubicBezTo>
                      <a:pt x="1658" y="374"/>
                      <a:pt x="1289"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1"/>
              <p:cNvSpPr/>
              <p:nvPr/>
            </p:nvSpPr>
            <p:spPr>
              <a:xfrm>
                <a:off x="7894658" y="4096315"/>
                <a:ext cx="23267" cy="23267"/>
              </a:xfrm>
              <a:custGeom>
                <a:rect b="b" l="l" r="r" t="t"/>
                <a:pathLst>
                  <a:path extrusionOk="0" h="1659" w="1659">
                    <a:moveTo>
                      <a:pt x="830" y="0"/>
                    </a:moveTo>
                    <a:cubicBezTo>
                      <a:pt x="373" y="0"/>
                      <a:pt x="1" y="374"/>
                      <a:pt x="1" y="830"/>
                    </a:cubicBezTo>
                    <a:cubicBezTo>
                      <a:pt x="1" y="1285"/>
                      <a:pt x="373" y="1658"/>
                      <a:pt x="830" y="1658"/>
                    </a:cubicBezTo>
                    <a:cubicBezTo>
                      <a:pt x="1289" y="1658"/>
                      <a:pt x="1658" y="1285"/>
                      <a:pt x="1658" y="830"/>
                    </a:cubicBezTo>
                    <a:cubicBezTo>
                      <a:pt x="1658" y="374"/>
                      <a:pt x="1289"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1"/>
              <p:cNvSpPr/>
              <p:nvPr/>
            </p:nvSpPr>
            <p:spPr>
              <a:xfrm>
                <a:off x="7929061" y="4096315"/>
                <a:ext cx="23282" cy="23267"/>
              </a:xfrm>
              <a:custGeom>
                <a:rect b="b" l="l" r="r" t="t"/>
                <a:pathLst>
                  <a:path extrusionOk="0" h="1659" w="1660">
                    <a:moveTo>
                      <a:pt x="830" y="0"/>
                    </a:moveTo>
                    <a:cubicBezTo>
                      <a:pt x="374" y="0"/>
                      <a:pt x="0" y="374"/>
                      <a:pt x="0" y="830"/>
                    </a:cubicBezTo>
                    <a:cubicBezTo>
                      <a:pt x="0" y="1285"/>
                      <a:pt x="374" y="1658"/>
                      <a:pt x="830" y="1658"/>
                    </a:cubicBezTo>
                    <a:cubicBezTo>
                      <a:pt x="1286" y="1658"/>
                      <a:pt x="1659" y="1285"/>
                      <a:pt x="1659" y="830"/>
                    </a:cubicBezTo>
                    <a:cubicBezTo>
                      <a:pt x="1659" y="374"/>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1"/>
              <p:cNvSpPr/>
              <p:nvPr/>
            </p:nvSpPr>
            <p:spPr>
              <a:xfrm>
                <a:off x="7963310" y="4096315"/>
                <a:ext cx="23282" cy="23267"/>
              </a:xfrm>
              <a:custGeom>
                <a:rect b="b" l="l" r="r" t="t"/>
                <a:pathLst>
                  <a:path extrusionOk="0" h="1659" w="1660">
                    <a:moveTo>
                      <a:pt x="830" y="0"/>
                    </a:moveTo>
                    <a:cubicBezTo>
                      <a:pt x="374" y="0"/>
                      <a:pt x="1" y="374"/>
                      <a:pt x="1" y="830"/>
                    </a:cubicBezTo>
                    <a:cubicBezTo>
                      <a:pt x="1" y="1285"/>
                      <a:pt x="374" y="1658"/>
                      <a:pt x="830" y="1658"/>
                    </a:cubicBezTo>
                    <a:cubicBezTo>
                      <a:pt x="1286" y="1658"/>
                      <a:pt x="1659" y="1285"/>
                      <a:pt x="1659" y="830"/>
                    </a:cubicBezTo>
                    <a:cubicBezTo>
                      <a:pt x="1659" y="374"/>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1"/>
              <p:cNvSpPr/>
              <p:nvPr/>
            </p:nvSpPr>
            <p:spPr>
              <a:xfrm>
                <a:off x="8031808" y="4096315"/>
                <a:ext cx="23282" cy="23267"/>
              </a:xfrm>
              <a:custGeom>
                <a:rect b="b" l="l" r="r" t="t"/>
                <a:pathLst>
                  <a:path extrusionOk="0" h="1659" w="1660">
                    <a:moveTo>
                      <a:pt x="830" y="0"/>
                    </a:moveTo>
                    <a:cubicBezTo>
                      <a:pt x="371" y="0"/>
                      <a:pt x="1" y="374"/>
                      <a:pt x="1" y="830"/>
                    </a:cubicBezTo>
                    <a:cubicBezTo>
                      <a:pt x="1" y="1285"/>
                      <a:pt x="371" y="1658"/>
                      <a:pt x="830" y="1658"/>
                    </a:cubicBezTo>
                    <a:cubicBezTo>
                      <a:pt x="1286" y="1658"/>
                      <a:pt x="1659" y="1285"/>
                      <a:pt x="1659" y="830"/>
                    </a:cubicBezTo>
                    <a:cubicBezTo>
                      <a:pt x="1659" y="374"/>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1"/>
              <p:cNvSpPr/>
              <p:nvPr/>
            </p:nvSpPr>
            <p:spPr>
              <a:xfrm>
                <a:off x="7997559" y="4096315"/>
                <a:ext cx="23282" cy="23267"/>
              </a:xfrm>
              <a:custGeom>
                <a:rect b="b" l="l" r="r" t="t"/>
                <a:pathLst>
                  <a:path extrusionOk="0" h="1659" w="1660">
                    <a:moveTo>
                      <a:pt x="830" y="0"/>
                    </a:moveTo>
                    <a:cubicBezTo>
                      <a:pt x="374" y="0"/>
                      <a:pt x="1" y="374"/>
                      <a:pt x="1" y="830"/>
                    </a:cubicBezTo>
                    <a:cubicBezTo>
                      <a:pt x="1" y="1285"/>
                      <a:pt x="374" y="1658"/>
                      <a:pt x="830" y="1658"/>
                    </a:cubicBezTo>
                    <a:cubicBezTo>
                      <a:pt x="1286" y="1658"/>
                      <a:pt x="1659" y="1285"/>
                      <a:pt x="1659" y="830"/>
                    </a:cubicBezTo>
                    <a:cubicBezTo>
                      <a:pt x="1659" y="374"/>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1"/>
              <p:cNvSpPr/>
              <p:nvPr/>
            </p:nvSpPr>
            <p:spPr>
              <a:xfrm>
                <a:off x="7809091" y="4124898"/>
                <a:ext cx="23211" cy="23225"/>
              </a:xfrm>
              <a:custGeom>
                <a:rect b="b" l="l" r="r" t="t"/>
                <a:pathLst>
                  <a:path extrusionOk="0" h="1656" w="1655">
                    <a:moveTo>
                      <a:pt x="826" y="1"/>
                    </a:moveTo>
                    <a:cubicBezTo>
                      <a:pt x="369" y="1"/>
                      <a:pt x="0" y="371"/>
                      <a:pt x="0" y="827"/>
                    </a:cubicBezTo>
                    <a:cubicBezTo>
                      <a:pt x="0" y="1286"/>
                      <a:pt x="369" y="1655"/>
                      <a:pt x="826" y="1655"/>
                    </a:cubicBezTo>
                    <a:cubicBezTo>
                      <a:pt x="1285" y="1655"/>
                      <a:pt x="1654" y="1286"/>
                      <a:pt x="1654" y="827"/>
                    </a:cubicBezTo>
                    <a:cubicBezTo>
                      <a:pt x="1654" y="371"/>
                      <a:pt x="1285" y="1"/>
                      <a:pt x="8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1"/>
              <p:cNvSpPr/>
              <p:nvPr/>
            </p:nvSpPr>
            <p:spPr>
              <a:xfrm>
                <a:off x="7843340" y="4124898"/>
                <a:ext cx="23211" cy="23225"/>
              </a:xfrm>
              <a:custGeom>
                <a:rect b="b" l="l" r="r" t="t"/>
                <a:pathLst>
                  <a:path extrusionOk="0" h="1656" w="1655">
                    <a:moveTo>
                      <a:pt x="826" y="1"/>
                    </a:moveTo>
                    <a:cubicBezTo>
                      <a:pt x="369" y="1"/>
                      <a:pt x="0" y="371"/>
                      <a:pt x="0" y="827"/>
                    </a:cubicBezTo>
                    <a:cubicBezTo>
                      <a:pt x="0" y="1286"/>
                      <a:pt x="369" y="1655"/>
                      <a:pt x="826" y="1655"/>
                    </a:cubicBezTo>
                    <a:cubicBezTo>
                      <a:pt x="1285" y="1655"/>
                      <a:pt x="1654" y="1286"/>
                      <a:pt x="1654" y="827"/>
                    </a:cubicBezTo>
                    <a:cubicBezTo>
                      <a:pt x="1654" y="371"/>
                      <a:pt x="1285" y="1"/>
                      <a:pt x="8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1"/>
              <p:cNvSpPr/>
              <p:nvPr/>
            </p:nvSpPr>
            <p:spPr>
              <a:xfrm>
                <a:off x="7877533" y="4124898"/>
                <a:ext cx="23267" cy="23225"/>
              </a:xfrm>
              <a:custGeom>
                <a:rect b="b" l="l" r="r" t="t"/>
                <a:pathLst>
                  <a:path extrusionOk="0" h="1656" w="1659">
                    <a:moveTo>
                      <a:pt x="830" y="1"/>
                    </a:moveTo>
                    <a:cubicBezTo>
                      <a:pt x="373" y="1"/>
                      <a:pt x="1" y="371"/>
                      <a:pt x="1" y="827"/>
                    </a:cubicBezTo>
                    <a:cubicBezTo>
                      <a:pt x="1" y="1286"/>
                      <a:pt x="373" y="1655"/>
                      <a:pt x="830" y="1655"/>
                    </a:cubicBezTo>
                    <a:cubicBezTo>
                      <a:pt x="1286" y="1655"/>
                      <a:pt x="1658" y="1286"/>
                      <a:pt x="1658" y="827"/>
                    </a:cubicBezTo>
                    <a:cubicBezTo>
                      <a:pt x="1658" y="371"/>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1"/>
              <p:cNvSpPr/>
              <p:nvPr/>
            </p:nvSpPr>
            <p:spPr>
              <a:xfrm>
                <a:off x="7911782" y="4124898"/>
                <a:ext cx="23267" cy="23225"/>
              </a:xfrm>
              <a:custGeom>
                <a:rect b="b" l="l" r="r" t="t"/>
                <a:pathLst>
                  <a:path extrusionOk="0" h="1656" w="1659">
                    <a:moveTo>
                      <a:pt x="830" y="1"/>
                    </a:moveTo>
                    <a:cubicBezTo>
                      <a:pt x="373" y="1"/>
                      <a:pt x="1" y="371"/>
                      <a:pt x="1" y="827"/>
                    </a:cubicBezTo>
                    <a:cubicBezTo>
                      <a:pt x="1" y="1286"/>
                      <a:pt x="373" y="1655"/>
                      <a:pt x="830" y="1655"/>
                    </a:cubicBezTo>
                    <a:cubicBezTo>
                      <a:pt x="1289" y="1655"/>
                      <a:pt x="1658" y="1286"/>
                      <a:pt x="1658" y="827"/>
                    </a:cubicBezTo>
                    <a:cubicBezTo>
                      <a:pt x="1658" y="371"/>
                      <a:pt x="1289"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1"/>
              <p:cNvSpPr/>
              <p:nvPr/>
            </p:nvSpPr>
            <p:spPr>
              <a:xfrm>
                <a:off x="7826258" y="3635944"/>
                <a:ext cx="23282" cy="23225"/>
              </a:xfrm>
              <a:custGeom>
                <a:rect b="b" l="l" r="r" t="t"/>
                <a:pathLst>
                  <a:path extrusionOk="0" h="1656" w="1660">
                    <a:moveTo>
                      <a:pt x="830" y="0"/>
                    </a:moveTo>
                    <a:cubicBezTo>
                      <a:pt x="371" y="0"/>
                      <a:pt x="1" y="370"/>
                      <a:pt x="1" y="826"/>
                    </a:cubicBezTo>
                    <a:cubicBezTo>
                      <a:pt x="1" y="1285"/>
                      <a:pt x="371" y="1655"/>
                      <a:pt x="830" y="1655"/>
                    </a:cubicBezTo>
                    <a:cubicBezTo>
                      <a:pt x="1286" y="1655"/>
                      <a:pt x="1659" y="1285"/>
                      <a:pt x="1659" y="826"/>
                    </a:cubicBezTo>
                    <a:cubicBezTo>
                      <a:pt x="1659" y="370"/>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1"/>
              <p:cNvSpPr/>
              <p:nvPr/>
            </p:nvSpPr>
            <p:spPr>
              <a:xfrm>
                <a:off x="7997517" y="3635944"/>
                <a:ext cx="23211" cy="23225"/>
              </a:xfrm>
              <a:custGeom>
                <a:rect b="b" l="l" r="r" t="t"/>
                <a:pathLst>
                  <a:path extrusionOk="0" h="1656" w="1655">
                    <a:moveTo>
                      <a:pt x="826" y="0"/>
                    </a:moveTo>
                    <a:cubicBezTo>
                      <a:pt x="370" y="0"/>
                      <a:pt x="0" y="370"/>
                      <a:pt x="0" y="826"/>
                    </a:cubicBezTo>
                    <a:cubicBezTo>
                      <a:pt x="0" y="1285"/>
                      <a:pt x="370" y="1655"/>
                      <a:pt x="826" y="1655"/>
                    </a:cubicBezTo>
                    <a:cubicBezTo>
                      <a:pt x="1285" y="1655"/>
                      <a:pt x="1654" y="1285"/>
                      <a:pt x="1654" y="826"/>
                    </a:cubicBezTo>
                    <a:cubicBezTo>
                      <a:pt x="1654" y="370"/>
                      <a:pt x="1285" y="0"/>
                      <a:pt x="8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1"/>
              <p:cNvSpPr/>
              <p:nvPr/>
            </p:nvSpPr>
            <p:spPr>
              <a:xfrm>
                <a:off x="8048891" y="3664485"/>
                <a:ext cx="23211" cy="23225"/>
              </a:xfrm>
              <a:custGeom>
                <a:rect b="b" l="l" r="r" t="t"/>
                <a:pathLst>
                  <a:path extrusionOk="0" h="1656" w="1655">
                    <a:moveTo>
                      <a:pt x="826" y="0"/>
                    </a:moveTo>
                    <a:cubicBezTo>
                      <a:pt x="370" y="0"/>
                      <a:pt x="0" y="370"/>
                      <a:pt x="0" y="830"/>
                    </a:cubicBezTo>
                    <a:cubicBezTo>
                      <a:pt x="0" y="1285"/>
                      <a:pt x="370" y="1655"/>
                      <a:pt x="826" y="1655"/>
                    </a:cubicBezTo>
                    <a:cubicBezTo>
                      <a:pt x="1285" y="1655"/>
                      <a:pt x="1654" y="1285"/>
                      <a:pt x="1654" y="830"/>
                    </a:cubicBezTo>
                    <a:cubicBezTo>
                      <a:pt x="1654" y="370"/>
                      <a:pt x="1285" y="0"/>
                      <a:pt x="8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1"/>
              <p:cNvSpPr/>
              <p:nvPr/>
            </p:nvSpPr>
            <p:spPr>
              <a:xfrm>
                <a:off x="7723623" y="3696631"/>
                <a:ext cx="23211" cy="23253"/>
              </a:xfrm>
              <a:custGeom>
                <a:rect b="b" l="l" r="r" t="t"/>
                <a:pathLst>
                  <a:path extrusionOk="0" h="1658" w="1655">
                    <a:moveTo>
                      <a:pt x="829" y="0"/>
                    </a:moveTo>
                    <a:cubicBezTo>
                      <a:pt x="370" y="0"/>
                      <a:pt x="1" y="373"/>
                      <a:pt x="1" y="829"/>
                    </a:cubicBezTo>
                    <a:cubicBezTo>
                      <a:pt x="1" y="1285"/>
                      <a:pt x="370" y="1658"/>
                      <a:pt x="829" y="1658"/>
                    </a:cubicBezTo>
                    <a:cubicBezTo>
                      <a:pt x="1285" y="1658"/>
                      <a:pt x="1655" y="1285"/>
                      <a:pt x="1655" y="829"/>
                    </a:cubicBezTo>
                    <a:cubicBezTo>
                      <a:pt x="1655" y="373"/>
                      <a:pt x="1285" y="0"/>
                      <a:pt x="8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1"/>
              <p:cNvSpPr/>
              <p:nvPr/>
            </p:nvSpPr>
            <p:spPr>
              <a:xfrm>
                <a:off x="8117431" y="3725172"/>
                <a:ext cx="23239" cy="23267"/>
              </a:xfrm>
              <a:custGeom>
                <a:rect b="b" l="l" r="r" t="t"/>
                <a:pathLst>
                  <a:path extrusionOk="0" h="1659" w="1657">
                    <a:moveTo>
                      <a:pt x="830" y="0"/>
                    </a:moveTo>
                    <a:cubicBezTo>
                      <a:pt x="371" y="0"/>
                      <a:pt x="1" y="373"/>
                      <a:pt x="1" y="829"/>
                    </a:cubicBezTo>
                    <a:cubicBezTo>
                      <a:pt x="1" y="1285"/>
                      <a:pt x="371" y="1658"/>
                      <a:pt x="830" y="1658"/>
                    </a:cubicBezTo>
                    <a:cubicBezTo>
                      <a:pt x="1286" y="1658"/>
                      <a:pt x="1656" y="1285"/>
                      <a:pt x="1656" y="829"/>
                    </a:cubicBezTo>
                    <a:cubicBezTo>
                      <a:pt x="1656"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1"/>
              <p:cNvSpPr/>
              <p:nvPr/>
            </p:nvSpPr>
            <p:spPr>
              <a:xfrm>
                <a:off x="8134555" y="3753712"/>
                <a:ext cx="23239" cy="23267"/>
              </a:xfrm>
              <a:custGeom>
                <a:rect b="b" l="l" r="r" t="t"/>
                <a:pathLst>
                  <a:path extrusionOk="0" h="1659" w="1657">
                    <a:moveTo>
                      <a:pt x="830" y="0"/>
                    </a:moveTo>
                    <a:cubicBezTo>
                      <a:pt x="371" y="0"/>
                      <a:pt x="1" y="373"/>
                      <a:pt x="1" y="829"/>
                    </a:cubicBezTo>
                    <a:cubicBezTo>
                      <a:pt x="1" y="1289"/>
                      <a:pt x="371" y="1658"/>
                      <a:pt x="830" y="1658"/>
                    </a:cubicBezTo>
                    <a:cubicBezTo>
                      <a:pt x="1286" y="1658"/>
                      <a:pt x="1656" y="1289"/>
                      <a:pt x="1656" y="829"/>
                    </a:cubicBezTo>
                    <a:cubicBezTo>
                      <a:pt x="1656"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1"/>
              <p:cNvSpPr/>
              <p:nvPr/>
            </p:nvSpPr>
            <p:spPr>
              <a:xfrm>
                <a:off x="8151680" y="3782295"/>
                <a:ext cx="23239" cy="23225"/>
              </a:xfrm>
              <a:custGeom>
                <a:rect b="b" l="l" r="r" t="t"/>
                <a:pathLst>
                  <a:path extrusionOk="0" h="1656" w="1657">
                    <a:moveTo>
                      <a:pt x="830" y="1"/>
                    </a:moveTo>
                    <a:cubicBezTo>
                      <a:pt x="371" y="1"/>
                      <a:pt x="1" y="370"/>
                      <a:pt x="1" y="826"/>
                    </a:cubicBezTo>
                    <a:cubicBezTo>
                      <a:pt x="1" y="1286"/>
                      <a:pt x="371" y="1655"/>
                      <a:pt x="830" y="1655"/>
                    </a:cubicBezTo>
                    <a:cubicBezTo>
                      <a:pt x="1286" y="1655"/>
                      <a:pt x="1656" y="1286"/>
                      <a:pt x="1656" y="826"/>
                    </a:cubicBezTo>
                    <a:cubicBezTo>
                      <a:pt x="1656"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1"/>
              <p:cNvSpPr/>
              <p:nvPr/>
            </p:nvSpPr>
            <p:spPr>
              <a:xfrm>
                <a:off x="7654956" y="3810836"/>
                <a:ext cx="23211" cy="23225"/>
              </a:xfrm>
              <a:custGeom>
                <a:rect b="b" l="l" r="r" t="t"/>
                <a:pathLst>
                  <a:path extrusionOk="0" h="1656" w="1655">
                    <a:moveTo>
                      <a:pt x="830" y="1"/>
                    </a:moveTo>
                    <a:cubicBezTo>
                      <a:pt x="370" y="1"/>
                      <a:pt x="1" y="370"/>
                      <a:pt x="1" y="830"/>
                    </a:cubicBezTo>
                    <a:cubicBezTo>
                      <a:pt x="1" y="1286"/>
                      <a:pt x="370" y="1655"/>
                      <a:pt x="830" y="1655"/>
                    </a:cubicBezTo>
                    <a:cubicBezTo>
                      <a:pt x="1286" y="1655"/>
                      <a:pt x="1655" y="1286"/>
                      <a:pt x="1655" y="830"/>
                    </a:cubicBezTo>
                    <a:cubicBezTo>
                      <a:pt x="1655" y="370"/>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1"/>
              <p:cNvSpPr/>
              <p:nvPr/>
            </p:nvSpPr>
            <p:spPr>
              <a:xfrm>
                <a:off x="8168804" y="3867932"/>
                <a:ext cx="23239" cy="23253"/>
              </a:xfrm>
              <a:custGeom>
                <a:rect b="b" l="l" r="r" t="t"/>
                <a:pathLst>
                  <a:path extrusionOk="0" h="1658" w="1657">
                    <a:moveTo>
                      <a:pt x="830" y="0"/>
                    </a:moveTo>
                    <a:cubicBezTo>
                      <a:pt x="371" y="0"/>
                      <a:pt x="1" y="373"/>
                      <a:pt x="1" y="829"/>
                    </a:cubicBezTo>
                    <a:cubicBezTo>
                      <a:pt x="1" y="1285"/>
                      <a:pt x="371" y="1658"/>
                      <a:pt x="830" y="1658"/>
                    </a:cubicBezTo>
                    <a:cubicBezTo>
                      <a:pt x="1286" y="1658"/>
                      <a:pt x="1656" y="1285"/>
                      <a:pt x="1656" y="829"/>
                    </a:cubicBezTo>
                    <a:cubicBezTo>
                      <a:pt x="1656"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1"/>
              <p:cNvSpPr/>
              <p:nvPr/>
            </p:nvSpPr>
            <p:spPr>
              <a:xfrm>
                <a:off x="8168804" y="3925014"/>
                <a:ext cx="23239" cy="23267"/>
              </a:xfrm>
              <a:custGeom>
                <a:rect b="b" l="l" r="r" t="t"/>
                <a:pathLst>
                  <a:path extrusionOk="0" h="1659" w="1657">
                    <a:moveTo>
                      <a:pt x="830" y="0"/>
                    </a:moveTo>
                    <a:cubicBezTo>
                      <a:pt x="371" y="0"/>
                      <a:pt x="1" y="373"/>
                      <a:pt x="1" y="830"/>
                    </a:cubicBezTo>
                    <a:cubicBezTo>
                      <a:pt x="1" y="1289"/>
                      <a:pt x="371" y="1658"/>
                      <a:pt x="830" y="1658"/>
                    </a:cubicBezTo>
                    <a:cubicBezTo>
                      <a:pt x="1286" y="1658"/>
                      <a:pt x="1656" y="1289"/>
                      <a:pt x="1656" y="830"/>
                    </a:cubicBezTo>
                    <a:cubicBezTo>
                      <a:pt x="1656" y="373"/>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1"/>
              <p:cNvSpPr/>
              <p:nvPr/>
            </p:nvSpPr>
            <p:spPr>
              <a:xfrm>
                <a:off x="8066057" y="4096315"/>
                <a:ext cx="23282" cy="23267"/>
              </a:xfrm>
              <a:custGeom>
                <a:rect b="b" l="l" r="r" t="t"/>
                <a:pathLst>
                  <a:path extrusionOk="0" h="1659" w="1660">
                    <a:moveTo>
                      <a:pt x="830" y="0"/>
                    </a:moveTo>
                    <a:cubicBezTo>
                      <a:pt x="371" y="0"/>
                      <a:pt x="1" y="374"/>
                      <a:pt x="1" y="830"/>
                    </a:cubicBezTo>
                    <a:cubicBezTo>
                      <a:pt x="1" y="1285"/>
                      <a:pt x="371" y="1658"/>
                      <a:pt x="830" y="1658"/>
                    </a:cubicBezTo>
                    <a:cubicBezTo>
                      <a:pt x="1286" y="1658"/>
                      <a:pt x="1660" y="1285"/>
                      <a:pt x="1660" y="830"/>
                    </a:cubicBezTo>
                    <a:cubicBezTo>
                      <a:pt x="1660" y="374"/>
                      <a:pt x="1286" y="0"/>
                      <a:pt x="8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1"/>
              <p:cNvSpPr/>
              <p:nvPr/>
            </p:nvSpPr>
            <p:spPr>
              <a:xfrm>
                <a:off x="8014684" y="4124898"/>
                <a:ext cx="23282" cy="23225"/>
              </a:xfrm>
              <a:custGeom>
                <a:rect b="b" l="l" r="r" t="t"/>
                <a:pathLst>
                  <a:path extrusionOk="0" h="1656" w="1660">
                    <a:moveTo>
                      <a:pt x="830" y="1"/>
                    </a:moveTo>
                    <a:cubicBezTo>
                      <a:pt x="374" y="1"/>
                      <a:pt x="1" y="371"/>
                      <a:pt x="1" y="827"/>
                    </a:cubicBezTo>
                    <a:cubicBezTo>
                      <a:pt x="1" y="1286"/>
                      <a:pt x="374" y="1655"/>
                      <a:pt x="830" y="1655"/>
                    </a:cubicBezTo>
                    <a:cubicBezTo>
                      <a:pt x="1286" y="1655"/>
                      <a:pt x="1659" y="1286"/>
                      <a:pt x="1659" y="827"/>
                    </a:cubicBezTo>
                    <a:cubicBezTo>
                      <a:pt x="1659" y="371"/>
                      <a:pt x="1286" y="1"/>
                      <a:pt x="8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6" name="Google Shape;996;p41"/>
            <p:cNvSpPr/>
            <p:nvPr/>
          </p:nvSpPr>
          <p:spPr>
            <a:xfrm>
              <a:off x="7054432" y="4075109"/>
              <a:ext cx="502235" cy="136547"/>
            </a:xfrm>
            <a:custGeom>
              <a:rect b="b" l="l" r="r" t="t"/>
              <a:pathLst>
                <a:path extrusionOk="0" h="9736" w="35810">
                  <a:moveTo>
                    <a:pt x="0" y="1"/>
                  </a:moveTo>
                  <a:lnTo>
                    <a:pt x="0" y="6385"/>
                  </a:lnTo>
                  <a:cubicBezTo>
                    <a:pt x="0" y="8235"/>
                    <a:pt x="1500" y="9736"/>
                    <a:pt x="3354" y="9736"/>
                  </a:cubicBezTo>
                  <a:lnTo>
                    <a:pt x="32459" y="9736"/>
                  </a:lnTo>
                  <a:cubicBezTo>
                    <a:pt x="34310" y="9736"/>
                    <a:pt x="35809" y="8235"/>
                    <a:pt x="35809" y="6385"/>
                  </a:cubicBezTo>
                  <a:lnTo>
                    <a:pt x="35809" y="1"/>
                  </a:lnTo>
                  <a:cubicBezTo>
                    <a:pt x="35809" y="1851"/>
                    <a:pt x="34310" y="3351"/>
                    <a:pt x="32459" y="3351"/>
                  </a:cubicBezTo>
                  <a:lnTo>
                    <a:pt x="3354" y="3351"/>
                  </a:lnTo>
                  <a:cubicBezTo>
                    <a:pt x="1500" y="3351"/>
                    <a:pt x="0" y="185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 name="Google Shape;997;p41"/>
            <p:cNvGrpSpPr/>
            <p:nvPr/>
          </p:nvGrpSpPr>
          <p:grpSpPr>
            <a:xfrm>
              <a:off x="7110492" y="3674696"/>
              <a:ext cx="321635" cy="450595"/>
              <a:chOff x="7110492" y="3674696"/>
              <a:chExt cx="321635" cy="450595"/>
            </a:xfrm>
          </p:grpSpPr>
          <p:sp>
            <p:nvSpPr>
              <p:cNvPr id="998" name="Google Shape;998;p41"/>
              <p:cNvSpPr/>
              <p:nvPr/>
            </p:nvSpPr>
            <p:spPr>
              <a:xfrm>
                <a:off x="7193632" y="3674696"/>
                <a:ext cx="48751" cy="10631"/>
              </a:xfrm>
              <a:custGeom>
                <a:rect b="b" l="l" r="r" t="t"/>
                <a:pathLst>
                  <a:path extrusionOk="0" h="758" w="3476">
                    <a:moveTo>
                      <a:pt x="382" y="0"/>
                    </a:moveTo>
                    <a:cubicBezTo>
                      <a:pt x="209" y="0"/>
                      <a:pt x="58" y="102"/>
                      <a:pt x="1" y="249"/>
                    </a:cubicBezTo>
                    <a:lnTo>
                      <a:pt x="747" y="757"/>
                    </a:lnTo>
                    <a:lnTo>
                      <a:pt x="2843" y="757"/>
                    </a:lnTo>
                    <a:lnTo>
                      <a:pt x="3476" y="79"/>
                    </a:lnTo>
                    <a:cubicBezTo>
                      <a:pt x="3476" y="79"/>
                      <a:pt x="3321" y="0"/>
                      <a:pt x="32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1"/>
              <p:cNvSpPr/>
              <p:nvPr/>
            </p:nvSpPr>
            <p:spPr>
              <a:xfrm>
                <a:off x="7193632" y="3746041"/>
                <a:ext cx="48751" cy="10631"/>
              </a:xfrm>
              <a:custGeom>
                <a:rect b="b" l="l" r="r" t="t"/>
                <a:pathLst>
                  <a:path extrusionOk="0" h="758" w="3476">
                    <a:moveTo>
                      <a:pt x="747" y="1"/>
                    </a:moveTo>
                    <a:lnTo>
                      <a:pt x="1" y="509"/>
                    </a:lnTo>
                    <a:cubicBezTo>
                      <a:pt x="58" y="657"/>
                      <a:pt x="209" y="758"/>
                      <a:pt x="382" y="758"/>
                    </a:cubicBezTo>
                    <a:lnTo>
                      <a:pt x="3227" y="758"/>
                    </a:lnTo>
                    <a:cubicBezTo>
                      <a:pt x="3321" y="758"/>
                      <a:pt x="3476" y="679"/>
                      <a:pt x="3476" y="679"/>
                    </a:cubicBezTo>
                    <a:lnTo>
                      <a:pt x="284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1"/>
              <p:cNvSpPr/>
              <p:nvPr/>
            </p:nvSpPr>
            <p:spPr>
              <a:xfrm>
                <a:off x="7199144" y="3710361"/>
                <a:ext cx="39607" cy="10645"/>
              </a:xfrm>
              <a:custGeom>
                <a:rect b="b" l="l" r="r" t="t"/>
                <a:pathLst>
                  <a:path extrusionOk="0" h="759" w="2824">
                    <a:moveTo>
                      <a:pt x="415" y="1"/>
                    </a:moveTo>
                    <a:lnTo>
                      <a:pt x="0" y="381"/>
                    </a:lnTo>
                    <a:lnTo>
                      <a:pt x="415" y="759"/>
                    </a:lnTo>
                    <a:lnTo>
                      <a:pt x="2408" y="759"/>
                    </a:lnTo>
                    <a:lnTo>
                      <a:pt x="2823" y="381"/>
                    </a:lnTo>
                    <a:lnTo>
                      <a:pt x="240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1"/>
              <p:cNvSpPr/>
              <p:nvPr/>
            </p:nvSpPr>
            <p:spPr>
              <a:xfrm>
                <a:off x="7193632" y="3717977"/>
                <a:ext cx="10280" cy="32945"/>
              </a:xfrm>
              <a:custGeom>
                <a:rect b="b" l="l" r="r" t="t"/>
                <a:pathLst>
                  <a:path extrusionOk="0" h="2349" w="733">
                    <a:moveTo>
                      <a:pt x="299" y="0"/>
                    </a:moveTo>
                    <a:lnTo>
                      <a:pt x="1" y="298"/>
                    </a:lnTo>
                    <a:lnTo>
                      <a:pt x="1" y="2348"/>
                    </a:lnTo>
                    <a:lnTo>
                      <a:pt x="733" y="1835"/>
                    </a:lnTo>
                    <a:lnTo>
                      <a:pt x="733" y="339"/>
                    </a:lnTo>
                    <a:lnTo>
                      <a:pt x="2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1"/>
              <p:cNvSpPr/>
              <p:nvPr/>
            </p:nvSpPr>
            <p:spPr>
              <a:xfrm>
                <a:off x="7193632" y="3681231"/>
                <a:ext cx="10757" cy="33365"/>
              </a:xfrm>
              <a:custGeom>
                <a:rect b="b" l="l" r="r" t="t"/>
                <a:pathLst>
                  <a:path extrusionOk="0" h="2379" w="767">
                    <a:moveTo>
                      <a:pt x="1" y="1"/>
                    </a:moveTo>
                    <a:lnTo>
                      <a:pt x="1" y="2145"/>
                    </a:lnTo>
                    <a:lnTo>
                      <a:pt x="291" y="2379"/>
                    </a:lnTo>
                    <a:lnTo>
                      <a:pt x="766" y="1961"/>
                    </a:lnTo>
                    <a:lnTo>
                      <a:pt x="766" y="498"/>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1"/>
              <p:cNvSpPr/>
              <p:nvPr/>
            </p:nvSpPr>
            <p:spPr>
              <a:xfrm>
                <a:off x="7234543" y="3717121"/>
                <a:ext cx="10070" cy="36970"/>
              </a:xfrm>
              <a:custGeom>
                <a:rect b="b" l="l" r="r" t="t"/>
                <a:pathLst>
                  <a:path extrusionOk="0" h="2636" w="718">
                    <a:moveTo>
                      <a:pt x="442" y="1"/>
                    </a:moveTo>
                    <a:lnTo>
                      <a:pt x="1" y="374"/>
                    </a:lnTo>
                    <a:lnTo>
                      <a:pt x="1" y="1945"/>
                    </a:lnTo>
                    <a:cubicBezTo>
                      <a:pt x="1" y="1945"/>
                      <a:pt x="638" y="2624"/>
                      <a:pt x="649" y="2635"/>
                    </a:cubicBezTo>
                    <a:cubicBezTo>
                      <a:pt x="649" y="2635"/>
                      <a:pt x="710" y="2606"/>
                      <a:pt x="717" y="2538"/>
                    </a:cubicBezTo>
                    <a:lnTo>
                      <a:pt x="717" y="277"/>
                    </a:lnTo>
                    <a:lnTo>
                      <a:pt x="4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1"/>
              <p:cNvSpPr/>
              <p:nvPr/>
            </p:nvSpPr>
            <p:spPr>
              <a:xfrm>
                <a:off x="7342437" y="3674696"/>
                <a:ext cx="48737" cy="10631"/>
              </a:xfrm>
              <a:custGeom>
                <a:rect b="b" l="l" r="r" t="t"/>
                <a:pathLst>
                  <a:path extrusionOk="0" h="758" w="3475">
                    <a:moveTo>
                      <a:pt x="245" y="0"/>
                    </a:moveTo>
                    <a:cubicBezTo>
                      <a:pt x="154" y="0"/>
                      <a:pt x="0" y="79"/>
                      <a:pt x="0" y="79"/>
                    </a:cubicBezTo>
                    <a:lnTo>
                      <a:pt x="629" y="757"/>
                    </a:lnTo>
                    <a:lnTo>
                      <a:pt x="2725" y="757"/>
                    </a:lnTo>
                    <a:lnTo>
                      <a:pt x="3474" y="249"/>
                    </a:lnTo>
                    <a:cubicBezTo>
                      <a:pt x="3415" y="102"/>
                      <a:pt x="3267" y="0"/>
                      <a:pt x="309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1"/>
              <p:cNvSpPr/>
              <p:nvPr/>
            </p:nvSpPr>
            <p:spPr>
              <a:xfrm>
                <a:off x="7342437" y="3746041"/>
                <a:ext cx="48737" cy="10631"/>
              </a:xfrm>
              <a:custGeom>
                <a:rect b="b" l="l" r="r" t="t"/>
                <a:pathLst>
                  <a:path extrusionOk="0" h="758" w="3475">
                    <a:moveTo>
                      <a:pt x="629" y="1"/>
                    </a:moveTo>
                    <a:lnTo>
                      <a:pt x="0" y="679"/>
                    </a:lnTo>
                    <a:cubicBezTo>
                      <a:pt x="0" y="679"/>
                      <a:pt x="154" y="758"/>
                      <a:pt x="245" y="758"/>
                    </a:cubicBezTo>
                    <a:lnTo>
                      <a:pt x="3090" y="758"/>
                    </a:lnTo>
                    <a:cubicBezTo>
                      <a:pt x="3267" y="758"/>
                      <a:pt x="3415" y="657"/>
                      <a:pt x="3474" y="509"/>
                    </a:cubicBezTo>
                    <a:lnTo>
                      <a:pt x="27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1"/>
              <p:cNvSpPr/>
              <p:nvPr/>
            </p:nvSpPr>
            <p:spPr>
              <a:xfrm>
                <a:off x="7346028" y="3710361"/>
                <a:ext cx="39607" cy="10645"/>
              </a:xfrm>
              <a:custGeom>
                <a:rect b="b" l="l" r="r" t="t"/>
                <a:pathLst>
                  <a:path extrusionOk="0" h="759" w="2824">
                    <a:moveTo>
                      <a:pt x="415" y="1"/>
                    </a:moveTo>
                    <a:lnTo>
                      <a:pt x="0" y="381"/>
                    </a:lnTo>
                    <a:lnTo>
                      <a:pt x="415" y="759"/>
                    </a:lnTo>
                    <a:lnTo>
                      <a:pt x="2408" y="759"/>
                    </a:lnTo>
                    <a:lnTo>
                      <a:pt x="2823" y="381"/>
                    </a:lnTo>
                    <a:lnTo>
                      <a:pt x="240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1"/>
              <p:cNvSpPr/>
              <p:nvPr/>
            </p:nvSpPr>
            <p:spPr>
              <a:xfrm>
                <a:off x="7380908" y="3717977"/>
                <a:ext cx="10266" cy="32945"/>
              </a:xfrm>
              <a:custGeom>
                <a:rect b="b" l="l" r="r" t="t"/>
                <a:pathLst>
                  <a:path extrusionOk="0" h="2349" w="732">
                    <a:moveTo>
                      <a:pt x="430" y="0"/>
                    </a:moveTo>
                    <a:lnTo>
                      <a:pt x="1" y="339"/>
                    </a:lnTo>
                    <a:lnTo>
                      <a:pt x="1" y="1835"/>
                    </a:lnTo>
                    <a:lnTo>
                      <a:pt x="731" y="2348"/>
                    </a:lnTo>
                    <a:lnTo>
                      <a:pt x="731" y="298"/>
                    </a:lnTo>
                    <a:lnTo>
                      <a:pt x="43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1"/>
              <p:cNvSpPr/>
              <p:nvPr/>
            </p:nvSpPr>
            <p:spPr>
              <a:xfrm>
                <a:off x="7380431" y="3681231"/>
                <a:ext cx="10743" cy="33365"/>
              </a:xfrm>
              <a:custGeom>
                <a:rect b="b" l="l" r="r" t="t"/>
                <a:pathLst>
                  <a:path extrusionOk="0" h="2379" w="766">
                    <a:moveTo>
                      <a:pt x="765" y="1"/>
                    </a:moveTo>
                    <a:lnTo>
                      <a:pt x="0" y="498"/>
                    </a:lnTo>
                    <a:lnTo>
                      <a:pt x="0" y="1961"/>
                    </a:lnTo>
                    <a:lnTo>
                      <a:pt x="475" y="2379"/>
                    </a:lnTo>
                    <a:lnTo>
                      <a:pt x="765" y="2145"/>
                    </a:lnTo>
                    <a:lnTo>
                      <a:pt x="76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1"/>
              <p:cNvSpPr/>
              <p:nvPr/>
            </p:nvSpPr>
            <p:spPr>
              <a:xfrm>
                <a:off x="7339997" y="3681231"/>
                <a:ext cx="9369" cy="33365"/>
              </a:xfrm>
              <a:custGeom>
                <a:rect b="b" l="l" r="r" t="t"/>
                <a:pathLst>
                  <a:path extrusionOk="0" h="2379" w="668">
                    <a:moveTo>
                      <a:pt x="1" y="1"/>
                    </a:moveTo>
                    <a:lnTo>
                      <a:pt x="1" y="2145"/>
                    </a:lnTo>
                    <a:lnTo>
                      <a:pt x="192" y="2379"/>
                    </a:lnTo>
                    <a:lnTo>
                      <a:pt x="667" y="1961"/>
                    </a:lnTo>
                    <a:lnTo>
                      <a:pt x="667" y="498"/>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1"/>
              <p:cNvSpPr/>
              <p:nvPr/>
            </p:nvSpPr>
            <p:spPr>
              <a:xfrm>
                <a:off x="7276085" y="3674696"/>
                <a:ext cx="48751" cy="10631"/>
              </a:xfrm>
              <a:custGeom>
                <a:rect b="b" l="l" r="r" t="t"/>
                <a:pathLst>
                  <a:path extrusionOk="0" h="758" w="3476">
                    <a:moveTo>
                      <a:pt x="250" y="0"/>
                    </a:moveTo>
                    <a:cubicBezTo>
                      <a:pt x="156" y="0"/>
                      <a:pt x="1" y="79"/>
                      <a:pt x="1" y="79"/>
                    </a:cubicBezTo>
                    <a:lnTo>
                      <a:pt x="634" y="757"/>
                    </a:lnTo>
                    <a:lnTo>
                      <a:pt x="2730" y="757"/>
                    </a:lnTo>
                    <a:lnTo>
                      <a:pt x="3476" y="249"/>
                    </a:lnTo>
                    <a:cubicBezTo>
                      <a:pt x="3420" y="102"/>
                      <a:pt x="3269" y="0"/>
                      <a:pt x="3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1"/>
              <p:cNvSpPr/>
              <p:nvPr/>
            </p:nvSpPr>
            <p:spPr>
              <a:xfrm>
                <a:off x="7276085" y="3746041"/>
                <a:ext cx="48751" cy="10631"/>
              </a:xfrm>
              <a:custGeom>
                <a:rect b="b" l="l" r="r" t="t"/>
                <a:pathLst>
                  <a:path extrusionOk="0" h="758" w="3476">
                    <a:moveTo>
                      <a:pt x="634" y="1"/>
                    </a:moveTo>
                    <a:lnTo>
                      <a:pt x="1" y="679"/>
                    </a:lnTo>
                    <a:cubicBezTo>
                      <a:pt x="1" y="679"/>
                      <a:pt x="156" y="758"/>
                      <a:pt x="250" y="758"/>
                    </a:cubicBezTo>
                    <a:lnTo>
                      <a:pt x="3095" y="758"/>
                    </a:lnTo>
                    <a:cubicBezTo>
                      <a:pt x="3269" y="758"/>
                      <a:pt x="3420" y="657"/>
                      <a:pt x="3476" y="509"/>
                    </a:cubicBezTo>
                    <a:lnTo>
                      <a:pt x="273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1"/>
              <p:cNvSpPr/>
              <p:nvPr/>
            </p:nvSpPr>
            <p:spPr>
              <a:xfrm>
                <a:off x="7279746" y="3710361"/>
                <a:ext cx="39607" cy="10645"/>
              </a:xfrm>
              <a:custGeom>
                <a:rect b="b" l="l" r="r" t="t"/>
                <a:pathLst>
                  <a:path extrusionOk="0" h="759" w="2824">
                    <a:moveTo>
                      <a:pt x="415" y="1"/>
                    </a:moveTo>
                    <a:lnTo>
                      <a:pt x="0" y="381"/>
                    </a:lnTo>
                    <a:lnTo>
                      <a:pt x="415" y="759"/>
                    </a:lnTo>
                    <a:lnTo>
                      <a:pt x="2408" y="759"/>
                    </a:lnTo>
                    <a:lnTo>
                      <a:pt x="2823" y="381"/>
                    </a:lnTo>
                    <a:lnTo>
                      <a:pt x="240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41"/>
              <p:cNvSpPr/>
              <p:nvPr/>
            </p:nvSpPr>
            <p:spPr>
              <a:xfrm>
                <a:off x="7314584" y="3717977"/>
                <a:ext cx="10252" cy="32945"/>
              </a:xfrm>
              <a:custGeom>
                <a:rect b="b" l="l" r="r" t="t"/>
                <a:pathLst>
                  <a:path extrusionOk="0" h="2349" w="731">
                    <a:moveTo>
                      <a:pt x="433" y="0"/>
                    </a:moveTo>
                    <a:lnTo>
                      <a:pt x="0" y="339"/>
                    </a:lnTo>
                    <a:lnTo>
                      <a:pt x="0" y="1835"/>
                    </a:lnTo>
                    <a:lnTo>
                      <a:pt x="731" y="2348"/>
                    </a:lnTo>
                    <a:lnTo>
                      <a:pt x="731" y="298"/>
                    </a:lnTo>
                    <a:lnTo>
                      <a:pt x="43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41"/>
              <p:cNvSpPr/>
              <p:nvPr/>
            </p:nvSpPr>
            <p:spPr>
              <a:xfrm>
                <a:off x="7314093" y="3681231"/>
                <a:ext cx="10743" cy="33365"/>
              </a:xfrm>
              <a:custGeom>
                <a:rect b="b" l="l" r="r" t="t"/>
                <a:pathLst>
                  <a:path extrusionOk="0" h="2379" w="766">
                    <a:moveTo>
                      <a:pt x="766" y="1"/>
                    </a:moveTo>
                    <a:lnTo>
                      <a:pt x="1" y="498"/>
                    </a:lnTo>
                    <a:lnTo>
                      <a:pt x="1" y="1961"/>
                    </a:lnTo>
                    <a:lnTo>
                      <a:pt x="476" y="2379"/>
                    </a:lnTo>
                    <a:lnTo>
                      <a:pt x="766" y="2145"/>
                    </a:lnTo>
                    <a:lnTo>
                      <a:pt x="7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1"/>
              <p:cNvSpPr/>
              <p:nvPr/>
            </p:nvSpPr>
            <p:spPr>
              <a:xfrm>
                <a:off x="7254276" y="3693826"/>
                <a:ext cx="13268" cy="13282"/>
              </a:xfrm>
              <a:custGeom>
                <a:rect b="b" l="l" r="r" t="t"/>
                <a:pathLst>
                  <a:path extrusionOk="0" h="947" w="946">
                    <a:moveTo>
                      <a:pt x="471" y="0"/>
                    </a:moveTo>
                    <a:cubicBezTo>
                      <a:pt x="211" y="0"/>
                      <a:pt x="0" y="211"/>
                      <a:pt x="0" y="475"/>
                    </a:cubicBezTo>
                    <a:cubicBezTo>
                      <a:pt x="0" y="735"/>
                      <a:pt x="211" y="946"/>
                      <a:pt x="471" y="946"/>
                    </a:cubicBezTo>
                    <a:cubicBezTo>
                      <a:pt x="735" y="946"/>
                      <a:pt x="945" y="735"/>
                      <a:pt x="945" y="475"/>
                    </a:cubicBezTo>
                    <a:cubicBezTo>
                      <a:pt x="945" y="211"/>
                      <a:pt x="735" y="0"/>
                      <a:pt x="4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1"/>
              <p:cNvSpPr/>
              <p:nvPr/>
            </p:nvSpPr>
            <p:spPr>
              <a:xfrm>
                <a:off x="7253519" y="3724947"/>
                <a:ext cx="14726" cy="14712"/>
              </a:xfrm>
              <a:custGeom>
                <a:rect b="b" l="l" r="r" t="t"/>
                <a:pathLst>
                  <a:path extrusionOk="0" h="1049" w="1050">
                    <a:moveTo>
                      <a:pt x="525" y="1"/>
                    </a:moveTo>
                    <a:cubicBezTo>
                      <a:pt x="239" y="1"/>
                      <a:pt x="1" y="234"/>
                      <a:pt x="1" y="524"/>
                    </a:cubicBezTo>
                    <a:cubicBezTo>
                      <a:pt x="1" y="815"/>
                      <a:pt x="239" y="1048"/>
                      <a:pt x="525" y="1048"/>
                    </a:cubicBezTo>
                    <a:cubicBezTo>
                      <a:pt x="815" y="1048"/>
                      <a:pt x="1049" y="815"/>
                      <a:pt x="1049" y="524"/>
                    </a:cubicBezTo>
                    <a:cubicBezTo>
                      <a:pt x="1049" y="234"/>
                      <a:pt x="815" y="1"/>
                      <a:pt x="5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1"/>
              <p:cNvSpPr/>
              <p:nvPr/>
            </p:nvSpPr>
            <p:spPr>
              <a:xfrm>
                <a:off x="7326042" y="3953653"/>
                <a:ext cx="21486" cy="21472"/>
              </a:xfrm>
              <a:custGeom>
                <a:rect b="b" l="l" r="r" t="t"/>
                <a:pathLst>
                  <a:path extrusionOk="0" h="1531" w="1532">
                    <a:moveTo>
                      <a:pt x="766" y="0"/>
                    </a:moveTo>
                    <a:cubicBezTo>
                      <a:pt x="344" y="0"/>
                      <a:pt x="1" y="343"/>
                      <a:pt x="1" y="766"/>
                    </a:cubicBezTo>
                    <a:cubicBezTo>
                      <a:pt x="1" y="1188"/>
                      <a:pt x="344" y="1531"/>
                      <a:pt x="766" y="1531"/>
                    </a:cubicBezTo>
                    <a:cubicBezTo>
                      <a:pt x="1187" y="1531"/>
                      <a:pt x="1531" y="1188"/>
                      <a:pt x="1531" y="766"/>
                    </a:cubicBezTo>
                    <a:cubicBezTo>
                      <a:pt x="1531" y="343"/>
                      <a:pt x="1187" y="0"/>
                      <a:pt x="7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41"/>
              <p:cNvSpPr/>
              <p:nvPr/>
            </p:nvSpPr>
            <p:spPr>
              <a:xfrm>
                <a:off x="7111179" y="3912111"/>
                <a:ext cx="15035" cy="61331"/>
              </a:xfrm>
              <a:custGeom>
                <a:rect b="b" l="l" r="r" t="t"/>
                <a:pathLst>
                  <a:path extrusionOk="0" h="4373" w="1072">
                    <a:moveTo>
                      <a:pt x="634" y="0"/>
                    </a:moveTo>
                    <a:lnTo>
                      <a:pt x="1" y="633"/>
                    </a:lnTo>
                    <a:lnTo>
                      <a:pt x="1" y="3418"/>
                    </a:lnTo>
                    <a:lnTo>
                      <a:pt x="1072" y="4373"/>
                    </a:lnTo>
                    <a:lnTo>
                      <a:pt x="1072" y="558"/>
                    </a:lnTo>
                    <a:lnTo>
                      <a:pt x="6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41"/>
              <p:cNvSpPr/>
              <p:nvPr/>
            </p:nvSpPr>
            <p:spPr>
              <a:xfrm>
                <a:off x="7110492" y="3854552"/>
                <a:ext cx="15722" cy="52299"/>
              </a:xfrm>
              <a:custGeom>
                <a:rect b="b" l="l" r="r" t="t"/>
                <a:pathLst>
                  <a:path extrusionOk="0" h="3729" w="1121">
                    <a:moveTo>
                      <a:pt x="1121" y="1"/>
                    </a:moveTo>
                    <a:lnTo>
                      <a:pt x="1" y="780"/>
                    </a:lnTo>
                    <a:lnTo>
                      <a:pt x="1" y="3076"/>
                    </a:lnTo>
                    <a:lnTo>
                      <a:pt x="695" y="3728"/>
                    </a:lnTo>
                    <a:lnTo>
                      <a:pt x="1121" y="3362"/>
                    </a:lnTo>
                    <a:lnTo>
                      <a:pt x="11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1"/>
              <p:cNvSpPr/>
              <p:nvPr/>
            </p:nvSpPr>
            <p:spPr>
              <a:xfrm>
                <a:off x="7242159" y="3853023"/>
                <a:ext cx="71219" cy="15498"/>
              </a:xfrm>
              <a:custGeom>
                <a:rect b="b" l="l" r="r" t="t"/>
                <a:pathLst>
                  <a:path extrusionOk="0" h="1105" w="5078">
                    <a:moveTo>
                      <a:pt x="362" y="0"/>
                    </a:moveTo>
                    <a:cubicBezTo>
                      <a:pt x="227" y="0"/>
                      <a:pt x="0" y="113"/>
                      <a:pt x="0" y="113"/>
                    </a:cubicBezTo>
                    <a:lnTo>
                      <a:pt x="924" y="1105"/>
                    </a:lnTo>
                    <a:lnTo>
                      <a:pt x="3988" y="1105"/>
                    </a:lnTo>
                    <a:lnTo>
                      <a:pt x="5077" y="362"/>
                    </a:lnTo>
                    <a:cubicBezTo>
                      <a:pt x="4994" y="151"/>
                      <a:pt x="4776" y="0"/>
                      <a:pt x="45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1"/>
              <p:cNvSpPr/>
              <p:nvPr/>
            </p:nvSpPr>
            <p:spPr>
              <a:xfrm>
                <a:off x="7242159" y="3957299"/>
                <a:ext cx="71219" cy="15512"/>
              </a:xfrm>
              <a:custGeom>
                <a:rect b="b" l="l" r="r" t="t"/>
                <a:pathLst>
                  <a:path extrusionOk="0" h="1106" w="5078">
                    <a:moveTo>
                      <a:pt x="924" y="1"/>
                    </a:moveTo>
                    <a:lnTo>
                      <a:pt x="0" y="992"/>
                    </a:lnTo>
                    <a:cubicBezTo>
                      <a:pt x="0" y="992"/>
                      <a:pt x="227" y="1105"/>
                      <a:pt x="362" y="1105"/>
                    </a:cubicBezTo>
                    <a:lnTo>
                      <a:pt x="4519" y="1105"/>
                    </a:lnTo>
                    <a:cubicBezTo>
                      <a:pt x="4776" y="1105"/>
                      <a:pt x="4994" y="954"/>
                      <a:pt x="5077" y="747"/>
                    </a:cubicBezTo>
                    <a:lnTo>
                      <a:pt x="398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1"/>
              <p:cNvSpPr/>
              <p:nvPr/>
            </p:nvSpPr>
            <p:spPr>
              <a:xfrm>
                <a:off x="7247446" y="3905126"/>
                <a:ext cx="57895" cy="15554"/>
              </a:xfrm>
              <a:custGeom>
                <a:rect b="b" l="l" r="r" t="t"/>
                <a:pathLst>
                  <a:path extrusionOk="0" h="1109" w="4128">
                    <a:moveTo>
                      <a:pt x="608" y="1"/>
                    </a:moveTo>
                    <a:lnTo>
                      <a:pt x="1" y="555"/>
                    </a:lnTo>
                    <a:lnTo>
                      <a:pt x="608" y="1109"/>
                    </a:lnTo>
                    <a:lnTo>
                      <a:pt x="3521" y="1109"/>
                    </a:lnTo>
                    <a:lnTo>
                      <a:pt x="4128" y="555"/>
                    </a:lnTo>
                    <a:lnTo>
                      <a:pt x="352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1"/>
              <p:cNvSpPr/>
              <p:nvPr/>
            </p:nvSpPr>
            <p:spPr>
              <a:xfrm>
                <a:off x="7298399" y="3916234"/>
                <a:ext cx="14979" cy="48162"/>
              </a:xfrm>
              <a:custGeom>
                <a:rect b="b" l="l" r="r" t="t"/>
                <a:pathLst>
                  <a:path extrusionOk="0" h="3434" w="1068">
                    <a:moveTo>
                      <a:pt x="634" y="0"/>
                    </a:moveTo>
                    <a:lnTo>
                      <a:pt x="1" y="498"/>
                    </a:lnTo>
                    <a:lnTo>
                      <a:pt x="1" y="2684"/>
                    </a:lnTo>
                    <a:lnTo>
                      <a:pt x="1067" y="3434"/>
                    </a:lnTo>
                    <a:lnTo>
                      <a:pt x="1067" y="438"/>
                    </a:lnTo>
                    <a:lnTo>
                      <a:pt x="6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1"/>
              <p:cNvSpPr/>
              <p:nvPr/>
            </p:nvSpPr>
            <p:spPr>
              <a:xfrm>
                <a:off x="7297726" y="3862588"/>
                <a:ext cx="15652" cy="48695"/>
              </a:xfrm>
              <a:custGeom>
                <a:rect b="b" l="l" r="r" t="t"/>
                <a:pathLst>
                  <a:path extrusionOk="0" h="3472" w="1116">
                    <a:moveTo>
                      <a:pt x="1115" y="0"/>
                    </a:moveTo>
                    <a:lnTo>
                      <a:pt x="0" y="727"/>
                    </a:lnTo>
                    <a:lnTo>
                      <a:pt x="0" y="2865"/>
                    </a:lnTo>
                    <a:lnTo>
                      <a:pt x="693" y="3472"/>
                    </a:lnTo>
                    <a:lnTo>
                      <a:pt x="1115" y="3132"/>
                    </a:lnTo>
                    <a:lnTo>
                      <a:pt x="11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1"/>
              <p:cNvSpPr/>
              <p:nvPr/>
            </p:nvSpPr>
            <p:spPr>
              <a:xfrm>
                <a:off x="7360936" y="3853023"/>
                <a:ext cx="71191" cy="15498"/>
              </a:xfrm>
              <a:custGeom>
                <a:rect b="b" l="l" r="r" t="t"/>
                <a:pathLst>
                  <a:path extrusionOk="0" h="1105" w="5076">
                    <a:moveTo>
                      <a:pt x="362" y="0"/>
                    </a:moveTo>
                    <a:cubicBezTo>
                      <a:pt x="226" y="0"/>
                      <a:pt x="0" y="113"/>
                      <a:pt x="0" y="113"/>
                    </a:cubicBezTo>
                    <a:lnTo>
                      <a:pt x="923" y="1105"/>
                    </a:lnTo>
                    <a:lnTo>
                      <a:pt x="3983" y="1105"/>
                    </a:lnTo>
                    <a:lnTo>
                      <a:pt x="5076" y="362"/>
                    </a:lnTo>
                    <a:cubicBezTo>
                      <a:pt x="4994" y="151"/>
                      <a:pt x="4775" y="0"/>
                      <a:pt x="45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1"/>
              <p:cNvSpPr/>
              <p:nvPr/>
            </p:nvSpPr>
            <p:spPr>
              <a:xfrm>
                <a:off x="7360936" y="3957299"/>
                <a:ext cx="71191" cy="15512"/>
              </a:xfrm>
              <a:custGeom>
                <a:rect b="b" l="l" r="r" t="t"/>
                <a:pathLst>
                  <a:path extrusionOk="0" h="1106" w="5076">
                    <a:moveTo>
                      <a:pt x="923" y="1"/>
                    </a:moveTo>
                    <a:lnTo>
                      <a:pt x="0" y="992"/>
                    </a:lnTo>
                    <a:cubicBezTo>
                      <a:pt x="0" y="992"/>
                      <a:pt x="226" y="1105"/>
                      <a:pt x="362" y="1105"/>
                    </a:cubicBezTo>
                    <a:lnTo>
                      <a:pt x="4519" y="1105"/>
                    </a:lnTo>
                    <a:cubicBezTo>
                      <a:pt x="4775" y="1105"/>
                      <a:pt x="4994" y="954"/>
                      <a:pt x="5076" y="747"/>
                    </a:cubicBezTo>
                    <a:lnTo>
                      <a:pt x="398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1"/>
              <p:cNvSpPr/>
              <p:nvPr/>
            </p:nvSpPr>
            <p:spPr>
              <a:xfrm>
                <a:off x="7366224" y="3905126"/>
                <a:ext cx="57881" cy="15554"/>
              </a:xfrm>
              <a:custGeom>
                <a:rect b="b" l="l" r="r" t="t"/>
                <a:pathLst>
                  <a:path extrusionOk="0" h="1109" w="4127">
                    <a:moveTo>
                      <a:pt x="606" y="1"/>
                    </a:moveTo>
                    <a:lnTo>
                      <a:pt x="0" y="555"/>
                    </a:lnTo>
                    <a:lnTo>
                      <a:pt x="606" y="1109"/>
                    </a:lnTo>
                    <a:lnTo>
                      <a:pt x="3519" y="1109"/>
                    </a:lnTo>
                    <a:lnTo>
                      <a:pt x="4126" y="555"/>
                    </a:lnTo>
                    <a:lnTo>
                      <a:pt x="35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1"/>
              <p:cNvSpPr/>
              <p:nvPr/>
            </p:nvSpPr>
            <p:spPr>
              <a:xfrm>
                <a:off x="7356855" y="3916234"/>
                <a:ext cx="14979" cy="48162"/>
              </a:xfrm>
              <a:custGeom>
                <a:rect b="b" l="l" r="r" t="t"/>
                <a:pathLst>
                  <a:path extrusionOk="0" h="3434" w="1068">
                    <a:moveTo>
                      <a:pt x="434" y="0"/>
                    </a:moveTo>
                    <a:lnTo>
                      <a:pt x="1" y="438"/>
                    </a:lnTo>
                    <a:lnTo>
                      <a:pt x="1" y="3434"/>
                    </a:lnTo>
                    <a:lnTo>
                      <a:pt x="1067" y="2684"/>
                    </a:lnTo>
                    <a:lnTo>
                      <a:pt x="1067" y="498"/>
                    </a:lnTo>
                    <a:lnTo>
                      <a:pt x="4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1"/>
              <p:cNvSpPr/>
              <p:nvPr/>
            </p:nvSpPr>
            <p:spPr>
              <a:xfrm>
                <a:off x="7416475" y="3862588"/>
                <a:ext cx="15652" cy="48695"/>
              </a:xfrm>
              <a:custGeom>
                <a:rect b="b" l="l" r="r" t="t"/>
                <a:pathLst>
                  <a:path extrusionOk="0" h="3472" w="1116">
                    <a:moveTo>
                      <a:pt x="1116" y="0"/>
                    </a:moveTo>
                    <a:lnTo>
                      <a:pt x="1" y="727"/>
                    </a:lnTo>
                    <a:lnTo>
                      <a:pt x="1" y="2865"/>
                    </a:lnTo>
                    <a:lnTo>
                      <a:pt x="694" y="3472"/>
                    </a:lnTo>
                    <a:lnTo>
                      <a:pt x="1116" y="3132"/>
                    </a:lnTo>
                    <a:lnTo>
                      <a:pt x="111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1"/>
              <p:cNvSpPr/>
              <p:nvPr/>
            </p:nvSpPr>
            <p:spPr>
              <a:xfrm>
                <a:off x="7208975" y="3916234"/>
                <a:ext cx="15021" cy="48162"/>
              </a:xfrm>
              <a:custGeom>
                <a:rect b="b" l="l" r="r" t="t"/>
                <a:pathLst>
                  <a:path extrusionOk="0" h="3434" w="1071">
                    <a:moveTo>
                      <a:pt x="634" y="0"/>
                    </a:moveTo>
                    <a:lnTo>
                      <a:pt x="0" y="498"/>
                    </a:lnTo>
                    <a:lnTo>
                      <a:pt x="0" y="2684"/>
                    </a:lnTo>
                    <a:lnTo>
                      <a:pt x="1070" y="3434"/>
                    </a:lnTo>
                    <a:lnTo>
                      <a:pt x="1070" y="438"/>
                    </a:lnTo>
                    <a:lnTo>
                      <a:pt x="63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1"/>
              <p:cNvSpPr/>
              <p:nvPr/>
            </p:nvSpPr>
            <p:spPr>
              <a:xfrm>
                <a:off x="7208344" y="3862588"/>
                <a:ext cx="15652" cy="48695"/>
              </a:xfrm>
              <a:custGeom>
                <a:rect b="b" l="l" r="r" t="t"/>
                <a:pathLst>
                  <a:path extrusionOk="0" h="3472" w="1116">
                    <a:moveTo>
                      <a:pt x="1115" y="0"/>
                    </a:moveTo>
                    <a:lnTo>
                      <a:pt x="0" y="727"/>
                    </a:lnTo>
                    <a:lnTo>
                      <a:pt x="0" y="2865"/>
                    </a:lnTo>
                    <a:lnTo>
                      <a:pt x="689" y="3472"/>
                    </a:lnTo>
                    <a:lnTo>
                      <a:pt x="1115" y="3132"/>
                    </a:lnTo>
                    <a:lnTo>
                      <a:pt x="11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1"/>
              <p:cNvSpPr/>
              <p:nvPr/>
            </p:nvSpPr>
            <p:spPr>
              <a:xfrm>
                <a:off x="7148920" y="3916234"/>
                <a:ext cx="15035" cy="48162"/>
              </a:xfrm>
              <a:custGeom>
                <a:rect b="b" l="l" r="r" t="t"/>
                <a:pathLst>
                  <a:path extrusionOk="0" h="3434" w="1072">
                    <a:moveTo>
                      <a:pt x="438" y="0"/>
                    </a:moveTo>
                    <a:lnTo>
                      <a:pt x="1" y="438"/>
                    </a:lnTo>
                    <a:lnTo>
                      <a:pt x="1" y="3434"/>
                    </a:lnTo>
                    <a:lnTo>
                      <a:pt x="1072" y="2684"/>
                    </a:lnTo>
                    <a:lnTo>
                      <a:pt x="1072" y="498"/>
                    </a:lnTo>
                    <a:lnTo>
                      <a:pt x="43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1"/>
              <p:cNvSpPr/>
              <p:nvPr/>
            </p:nvSpPr>
            <p:spPr>
              <a:xfrm>
                <a:off x="7148920" y="3862588"/>
                <a:ext cx="15666" cy="48695"/>
              </a:xfrm>
              <a:custGeom>
                <a:rect b="b" l="l" r="r" t="t"/>
                <a:pathLst>
                  <a:path extrusionOk="0" h="3472" w="1117">
                    <a:moveTo>
                      <a:pt x="1" y="0"/>
                    </a:moveTo>
                    <a:lnTo>
                      <a:pt x="1" y="3132"/>
                    </a:lnTo>
                    <a:lnTo>
                      <a:pt x="427" y="3472"/>
                    </a:lnTo>
                    <a:lnTo>
                      <a:pt x="1117" y="2865"/>
                    </a:lnTo>
                    <a:lnTo>
                      <a:pt x="1117" y="727"/>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1"/>
              <p:cNvSpPr/>
              <p:nvPr/>
            </p:nvSpPr>
            <p:spPr>
              <a:xfrm>
                <a:off x="7148920" y="3957299"/>
                <a:ext cx="75076" cy="15512"/>
              </a:xfrm>
              <a:custGeom>
                <a:rect b="b" l="l" r="r" t="t"/>
                <a:pathLst>
                  <a:path extrusionOk="0" h="1106" w="5353">
                    <a:moveTo>
                      <a:pt x="1094" y="1"/>
                    </a:moveTo>
                    <a:lnTo>
                      <a:pt x="1" y="747"/>
                    </a:lnTo>
                    <a:cubicBezTo>
                      <a:pt x="84" y="954"/>
                      <a:pt x="303" y="1105"/>
                      <a:pt x="559" y="1105"/>
                    </a:cubicBezTo>
                    <a:lnTo>
                      <a:pt x="4794" y="1105"/>
                    </a:lnTo>
                    <a:cubicBezTo>
                      <a:pt x="5051" y="1105"/>
                      <a:pt x="5269" y="954"/>
                      <a:pt x="5352" y="747"/>
                    </a:cubicBezTo>
                    <a:lnTo>
                      <a:pt x="426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1"/>
              <p:cNvSpPr/>
              <p:nvPr/>
            </p:nvSpPr>
            <p:spPr>
              <a:xfrm>
                <a:off x="7148920" y="3853023"/>
                <a:ext cx="75076" cy="15498"/>
              </a:xfrm>
              <a:custGeom>
                <a:rect b="b" l="l" r="r" t="t"/>
                <a:pathLst>
                  <a:path extrusionOk="0" h="1105" w="5353">
                    <a:moveTo>
                      <a:pt x="559" y="0"/>
                    </a:moveTo>
                    <a:cubicBezTo>
                      <a:pt x="303" y="0"/>
                      <a:pt x="84" y="151"/>
                      <a:pt x="1" y="362"/>
                    </a:cubicBezTo>
                    <a:lnTo>
                      <a:pt x="1094" y="1105"/>
                    </a:lnTo>
                    <a:lnTo>
                      <a:pt x="4260" y="1105"/>
                    </a:lnTo>
                    <a:lnTo>
                      <a:pt x="5352" y="362"/>
                    </a:lnTo>
                    <a:cubicBezTo>
                      <a:pt x="5269" y="151"/>
                      <a:pt x="5051" y="0"/>
                      <a:pt x="4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1"/>
              <p:cNvSpPr/>
              <p:nvPr/>
            </p:nvSpPr>
            <p:spPr>
              <a:xfrm>
                <a:off x="7373026" y="4054128"/>
                <a:ext cx="42145" cy="9214"/>
              </a:xfrm>
              <a:custGeom>
                <a:rect b="b" l="l" r="r" t="t"/>
                <a:pathLst>
                  <a:path extrusionOk="0" h="657" w="3005">
                    <a:moveTo>
                      <a:pt x="333" y="1"/>
                    </a:moveTo>
                    <a:cubicBezTo>
                      <a:pt x="182" y="1"/>
                      <a:pt x="53" y="91"/>
                      <a:pt x="1" y="216"/>
                    </a:cubicBezTo>
                    <a:lnTo>
                      <a:pt x="649" y="657"/>
                    </a:lnTo>
                    <a:lnTo>
                      <a:pt x="2458" y="657"/>
                    </a:lnTo>
                    <a:lnTo>
                      <a:pt x="3005" y="69"/>
                    </a:lnTo>
                    <a:cubicBezTo>
                      <a:pt x="3005" y="69"/>
                      <a:pt x="2869" y="1"/>
                      <a:pt x="2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1"/>
              <p:cNvSpPr/>
              <p:nvPr/>
            </p:nvSpPr>
            <p:spPr>
              <a:xfrm>
                <a:off x="7373026" y="4115754"/>
                <a:ext cx="42145" cy="9214"/>
              </a:xfrm>
              <a:custGeom>
                <a:rect b="b" l="l" r="r" t="t"/>
                <a:pathLst>
                  <a:path extrusionOk="0" h="657" w="3005">
                    <a:moveTo>
                      <a:pt x="649" y="1"/>
                    </a:moveTo>
                    <a:lnTo>
                      <a:pt x="1" y="442"/>
                    </a:lnTo>
                    <a:cubicBezTo>
                      <a:pt x="53" y="566"/>
                      <a:pt x="182" y="656"/>
                      <a:pt x="333" y="656"/>
                    </a:cubicBezTo>
                    <a:lnTo>
                      <a:pt x="2789" y="656"/>
                    </a:lnTo>
                    <a:cubicBezTo>
                      <a:pt x="2869" y="656"/>
                      <a:pt x="3005" y="589"/>
                      <a:pt x="3005" y="589"/>
                    </a:cubicBezTo>
                    <a:lnTo>
                      <a:pt x="245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1"/>
              <p:cNvSpPr/>
              <p:nvPr/>
            </p:nvSpPr>
            <p:spPr>
              <a:xfrm>
                <a:off x="7377794" y="4084941"/>
                <a:ext cx="34263" cy="9214"/>
              </a:xfrm>
              <a:custGeom>
                <a:rect b="b" l="l" r="r" t="t"/>
                <a:pathLst>
                  <a:path extrusionOk="0" h="657" w="2443">
                    <a:moveTo>
                      <a:pt x="358" y="1"/>
                    </a:moveTo>
                    <a:lnTo>
                      <a:pt x="0" y="329"/>
                    </a:lnTo>
                    <a:lnTo>
                      <a:pt x="358" y="657"/>
                    </a:lnTo>
                    <a:lnTo>
                      <a:pt x="2084" y="657"/>
                    </a:lnTo>
                    <a:lnTo>
                      <a:pt x="2442" y="329"/>
                    </a:lnTo>
                    <a:lnTo>
                      <a:pt x="20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1"/>
              <p:cNvSpPr/>
              <p:nvPr/>
            </p:nvSpPr>
            <p:spPr>
              <a:xfrm>
                <a:off x="7373026" y="4091505"/>
                <a:ext cx="8906" cy="28499"/>
              </a:xfrm>
              <a:custGeom>
                <a:rect b="b" l="l" r="r" t="t"/>
                <a:pathLst>
                  <a:path extrusionOk="0" h="2032" w="635">
                    <a:moveTo>
                      <a:pt x="261" y="0"/>
                    </a:moveTo>
                    <a:lnTo>
                      <a:pt x="1" y="260"/>
                    </a:lnTo>
                    <a:lnTo>
                      <a:pt x="1" y="2032"/>
                    </a:lnTo>
                    <a:lnTo>
                      <a:pt x="634" y="1587"/>
                    </a:lnTo>
                    <a:lnTo>
                      <a:pt x="634" y="294"/>
                    </a:lnTo>
                    <a:lnTo>
                      <a:pt x="26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1"/>
              <p:cNvSpPr/>
              <p:nvPr/>
            </p:nvSpPr>
            <p:spPr>
              <a:xfrm>
                <a:off x="7373026" y="4059794"/>
                <a:ext cx="9313" cy="28821"/>
              </a:xfrm>
              <a:custGeom>
                <a:rect b="b" l="l" r="r" t="t"/>
                <a:pathLst>
                  <a:path extrusionOk="0" h="2055" w="664">
                    <a:moveTo>
                      <a:pt x="1" y="0"/>
                    </a:moveTo>
                    <a:lnTo>
                      <a:pt x="1" y="1851"/>
                    </a:lnTo>
                    <a:lnTo>
                      <a:pt x="253" y="2054"/>
                    </a:lnTo>
                    <a:lnTo>
                      <a:pt x="664" y="1696"/>
                    </a:lnTo>
                    <a:lnTo>
                      <a:pt x="664" y="43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1"/>
              <p:cNvSpPr/>
              <p:nvPr/>
            </p:nvSpPr>
            <p:spPr>
              <a:xfrm>
                <a:off x="7258400" y="4054128"/>
                <a:ext cx="42075" cy="9214"/>
              </a:xfrm>
              <a:custGeom>
                <a:rect b="b" l="l" r="r" t="t"/>
                <a:pathLst>
                  <a:path extrusionOk="0" h="657" w="3000">
                    <a:moveTo>
                      <a:pt x="331" y="1"/>
                    </a:moveTo>
                    <a:cubicBezTo>
                      <a:pt x="181" y="1"/>
                      <a:pt x="49" y="91"/>
                      <a:pt x="0" y="216"/>
                    </a:cubicBezTo>
                    <a:lnTo>
                      <a:pt x="644" y="657"/>
                    </a:lnTo>
                    <a:lnTo>
                      <a:pt x="2453" y="657"/>
                    </a:lnTo>
                    <a:lnTo>
                      <a:pt x="2999" y="69"/>
                    </a:lnTo>
                    <a:cubicBezTo>
                      <a:pt x="2999" y="69"/>
                      <a:pt x="2867" y="1"/>
                      <a:pt x="27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1"/>
              <p:cNvSpPr/>
              <p:nvPr/>
            </p:nvSpPr>
            <p:spPr>
              <a:xfrm>
                <a:off x="7263154" y="4084941"/>
                <a:ext cx="34193" cy="9214"/>
              </a:xfrm>
              <a:custGeom>
                <a:rect b="b" l="l" r="r" t="t"/>
                <a:pathLst>
                  <a:path extrusionOk="0" h="657" w="2438">
                    <a:moveTo>
                      <a:pt x="358" y="1"/>
                    </a:moveTo>
                    <a:lnTo>
                      <a:pt x="0" y="329"/>
                    </a:lnTo>
                    <a:lnTo>
                      <a:pt x="358" y="657"/>
                    </a:lnTo>
                    <a:lnTo>
                      <a:pt x="2081" y="657"/>
                    </a:lnTo>
                    <a:lnTo>
                      <a:pt x="2438" y="329"/>
                    </a:lnTo>
                    <a:lnTo>
                      <a:pt x="208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1"/>
              <p:cNvSpPr/>
              <p:nvPr/>
            </p:nvSpPr>
            <p:spPr>
              <a:xfrm>
                <a:off x="7258400" y="4091505"/>
                <a:ext cx="8822" cy="33786"/>
              </a:xfrm>
              <a:custGeom>
                <a:rect b="b" l="l" r="r" t="t"/>
                <a:pathLst>
                  <a:path extrusionOk="0" h="2409" w="629">
                    <a:moveTo>
                      <a:pt x="256" y="0"/>
                    </a:moveTo>
                    <a:lnTo>
                      <a:pt x="0" y="305"/>
                    </a:lnTo>
                    <a:lnTo>
                      <a:pt x="0" y="2408"/>
                    </a:lnTo>
                    <a:lnTo>
                      <a:pt x="629" y="1884"/>
                    </a:lnTo>
                    <a:lnTo>
                      <a:pt x="629" y="350"/>
                    </a:lnTo>
                    <a:lnTo>
                      <a:pt x="2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1"/>
              <p:cNvSpPr/>
              <p:nvPr/>
            </p:nvSpPr>
            <p:spPr>
              <a:xfrm>
                <a:off x="7258400" y="4059794"/>
                <a:ext cx="9257" cy="28821"/>
              </a:xfrm>
              <a:custGeom>
                <a:rect b="b" l="l" r="r" t="t"/>
                <a:pathLst>
                  <a:path extrusionOk="0" h="2055" w="660">
                    <a:moveTo>
                      <a:pt x="0" y="0"/>
                    </a:moveTo>
                    <a:lnTo>
                      <a:pt x="0" y="1851"/>
                    </a:lnTo>
                    <a:lnTo>
                      <a:pt x="249" y="2054"/>
                    </a:lnTo>
                    <a:lnTo>
                      <a:pt x="660" y="1696"/>
                    </a:lnTo>
                    <a:lnTo>
                      <a:pt x="660" y="43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1"/>
              <p:cNvSpPr/>
              <p:nvPr/>
            </p:nvSpPr>
            <p:spPr>
              <a:xfrm>
                <a:off x="7348188" y="4091505"/>
                <a:ext cx="8850" cy="28499"/>
              </a:xfrm>
              <a:custGeom>
                <a:rect b="b" l="l" r="r" t="t"/>
                <a:pathLst>
                  <a:path extrusionOk="0" h="2032" w="631">
                    <a:moveTo>
                      <a:pt x="374" y="0"/>
                    </a:moveTo>
                    <a:lnTo>
                      <a:pt x="1" y="294"/>
                    </a:lnTo>
                    <a:lnTo>
                      <a:pt x="1" y="1587"/>
                    </a:lnTo>
                    <a:lnTo>
                      <a:pt x="630" y="2032"/>
                    </a:lnTo>
                    <a:lnTo>
                      <a:pt x="630" y="260"/>
                    </a:lnTo>
                    <a:lnTo>
                      <a:pt x="37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1"/>
              <p:cNvSpPr/>
              <p:nvPr/>
            </p:nvSpPr>
            <p:spPr>
              <a:xfrm>
                <a:off x="7347767" y="4059794"/>
                <a:ext cx="9271" cy="28821"/>
              </a:xfrm>
              <a:custGeom>
                <a:rect b="b" l="l" r="r" t="t"/>
                <a:pathLst>
                  <a:path extrusionOk="0" h="2055" w="661">
                    <a:moveTo>
                      <a:pt x="660" y="0"/>
                    </a:moveTo>
                    <a:lnTo>
                      <a:pt x="0" y="430"/>
                    </a:lnTo>
                    <a:lnTo>
                      <a:pt x="0" y="1696"/>
                    </a:lnTo>
                    <a:lnTo>
                      <a:pt x="412" y="2054"/>
                    </a:lnTo>
                    <a:lnTo>
                      <a:pt x="660" y="1851"/>
                    </a:lnTo>
                    <a:lnTo>
                      <a:pt x="6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1"/>
              <p:cNvSpPr/>
              <p:nvPr/>
            </p:nvSpPr>
            <p:spPr>
              <a:xfrm>
                <a:off x="7312676" y="4091505"/>
                <a:ext cx="8892" cy="28499"/>
              </a:xfrm>
              <a:custGeom>
                <a:rect b="b" l="l" r="r" t="t"/>
                <a:pathLst>
                  <a:path extrusionOk="0" h="2032" w="634">
                    <a:moveTo>
                      <a:pt x="260" y="0"/>
                    </a:moveTo>
                    <a:lnTo>
                      <a:pt x="0" y="260"/>
                    </a:lnTo>
                    <a:lnTo>
                      <a:pt x="0" y="2032"/>
                    </a:lnTo>
                    <a:lnTo>
                      <a:pt x="634" y="1587"/>
                    </a:lnTo>
                    <a:lnTo>
                      <a:pt x="634" y="294"/>
                    </a:lnTo>
                    <a:lnTo>
                      <a:pt x="2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1"/>
              <p:cNvSpPr/>
              <p:nvPr/>
            </p:nvSpPr>
            <p:spPr>
              <a:xfrm>
                <a:off x="7312676" y="4059794"/>
                <a:ext cx="9257" cy="28821"/>
              </a:xfrm>
              <a:custGeom>
                <a:rect b="b" l="l" r="r" t="t"/>
                <a:pathLst>
                  <a:path extrusionOk="0" h="2055" w="660">
                    <a:moveTo>
                      <a:pt x="0" y="0"/>
                    </a:moveTo>
                    <a:lnTo>
                      <a:pt x="0" y="1851"/>
                    </a:lnTo>
                    <a:lnTo>
                      <a:pt x="253" y="2054"/>
                    </a:lnTo>
                    <a:lnTo>
                      <a:pt x="660" y="1696"/>
                    </a:lnTo>
                    <a:lnTo>
                      <a:pt x="660" y="43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1"/>
              <p:cNvSpPr/>
              <p:nvPr/>
            </p:nvSpPr>
            <p:spPr>
              <a:xfrm>
                <a:off x="7312676" y="4115754"/>
                <a:ext cx="44361" cy="9214"/>
              </a:xfrm>
              <a:custGeom>
                <a:rect b="b" l="l" r="r" t="t"/>
                <a:pathLst>
                  <a:path extrusionOk="0" h="657" w="3163">
                    <a:moveTo>
                      <a:pt x="648" y="1"/>
                    </a:moveTo>
                    <a:lnTo>
                      <a:pt x="0" y="442"/>
                    </a:lnTo>
                    <a:cubicBezTo>
                      <a:pt x="49" y="566"/>
                      <a:pt x="181" y="656"/>
                      <a:pt x="331" y="656"/>
                    </a:cubicBezTo>
                    <a:lnTo>
                      <a:pt x="2834" y="656"/>
                    </a:lnTo>
                    <a:cubicBezTo>
                      <a:pt x="2985" y="656"/>
                      <a:pt x="3113" y="566"/>
                      <a:pt x="3162" y="442"/>
                    </a:cubicBezTo>
                    <a:lnTo>
                      <a:pt x="25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1"/>
              <p:cNvSpPr/>
              <p:nvPr/>
            </p:nvSpPr>
            <p:spPr>
              <a:xfrm>
                <a:off x="7312676" y="4054128"/>
                <a:ext cx="44361" cy="9214"/>
              </a:xfrm>
              <a:custGeom>
                <a:rect b="b" l="l" r="r" t="t"/>
                <a:pathLst>
                  <a:path extrusionOk="0" h="657" w="3163">
                    <a:moveTo>
                      <a:pt x="331" y="1"/>
                    </a:moveTo>
                    <a:cubicBezTo>
                      <a:pt x="181" y="1"/>
                      <a:pt x="49" y="91"/>
                      <a:pt x="0" y="216"/>
                    </a:cubicBezTo>
                    <a:lnTo>
                      <a:pt x="648" y="657"/>
                    </a:lnTo>
                    <a:lnTo>
                      <a:pt x="2518" y="657"/>
                    </a:lnTo>
                    <a:lnTo>
                      <a:pt x="3162" y="216"/>
                    </a:lnTo>
                    <a:cubicBezTo>
                      <a:pt x="3113" y="91"/>
                      <a:pt x="2985" y="1"/>
                      <a:pt x="28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1051" name="Google Shape;1051;p41"/>
          <p:cNvCxnSpPr>
            <a:stCxn id="756" idx="2"/>
            <a:endCxn id="755" idx="0"/>
          </p:cNvCxnSpPr>
          <p:nvPr/>
        </p:nvCxnSpPr>
        <p:spPr>
          <a:xfrm>
            <a:off x="2394999" y="2417100"/>
            <a:ext cx="0" cy="560700"/>
          </a:xfrm>
          <a:prstGeom prst="straightConnector1">
            <a:avLst/>
          </a:prstGeom>
          <a:noFill/>
          <a:ln cap="flat" cmpd="sng" w="19050">
            <a:solidFill>
              <a:schemeClr val="dk2"/>
            </a:solidFill>
            <a:prstDash val="dot"/>
            <a:round/>
            <a:headEnd len="med" w="med" type="none"/>
            <a:tailEnd len="med" w="med" type="none"/>
          </a:ln>
        </p:spPr>
      </p:cxnSp>
      <p:cxnSp>
        <p:nvCxnSpPr>
          <p:cNvPr id="1052" name="Google Shape;1052;p41"/>
          <p:cNvCxnSpPr>
            <a:stCxn id="754" idx="2"/>
            <a:endCxn id="753" idx="0"/>
          </p:cNvCxnSpPr>
          <p:nvPr/>
        </p:nvCxnSpPr>
        <p:spPr>
          <a:xfrm>
            <a:off x="5440712" y="2417100"/>
            <a:ext cx="0" cy="560700"/>
          </a:xfrm>
          <a:prstGeom prst="straightConnector1">
            <a:avLst/>
          </a:prstGeom>
          <a:noFill/>
          <a:ln cap="flat" cmpd="sng" w="19050">
            <a:solidFill>
              <a:schemeClr val="dk2"/>
            </a:solidFill>
            <a:prstDash val="dot"/>
            <a:round/>
            <a:headEnd len="med" w="med" type="none"/>
            <a:tailEnd len="med" w="med" type="none"/>
          </a:ln>
        </p:spPr>
      </p:cxn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56" name="Shape 1056"/>
        <p:cNvGrpSpPr/>
        <p:nvPr/>
      </p:nvGrpSpPr>
      <p:grpSpPr>
        <a:xfrm>
          <a:off x="0" y="0"/>
          <a:ext cx="0" cy="0"/>
          <a:chOff x="0" y="0"/>
          <a:chExt cx="0" cy="0"/>
        </a:xfrm>
      </p:grpSpPr>
      <p:grpSp>
        <p:nvGrpSpPr>
          <p:cNvPr id="1057" name="Google Shape;1057;p42"/>
          <p:cNvGrpSpPr/>
          <p:nvPr/>
        </p:nvGrpSpPr>
        <p:grpSpPr>
          <a:xfrm>
            <a:off x="727225" y="1064500"/>
            <a:ext cx="7696800" cy="2073727"/>
            <a:chOff x="727225" y="1064500"/>
            <a:chExt cx="7696800" cy="2073727"/>
          </a:xfrm>
        </p:grpSpPr>
        <p:sp>
          <p:nvSpPr>
            <p:cNvPr id="1058" name="Google Shape;1058;p42"/>
            <p:cNvSpPr/>
            <p:nvPr/>
          </p:nvSpPr>
          <p:spPr>
            <a:xfrm>
              <a:off x="727225" y="1064500"/>
              <a:ext cx="7696800" cy="15507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2"/>
            <p:cNvSpPr/>
            <p:nvPr/>
          </p:nvSpPr>
          <p:spPr>
            <a:xfrm rot="5400000">
              <a:off x="5095975" y="2711027"/>
              <a:ext cx="581700" cy="272700"/>
            </a:xfrm>
            <a:prstGeom prst="rtTriangle">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0" name="Google Shape;1060;p42"/>
          <p:cNvSpPr txBox="1"/>
          <p:nvPr>
            <p:ph type="title"/>
          </p:nvPr>
        </p:nvSpPr>
        <p:spPr>
          <a:xfrm>
            <a:off x="2053475" y="540000"/>
            <a:ext cx="4938900" cy="2517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grpSp>
        <p:nvGrpSpPr>
          <p:cNvPr id="1061" name="Google Shape;1061;p42"/>
          <p:cNvGrpSpPr/>
          <p:nvPr/>
        </p:nvGrpSpPr>
        <p:grpSpPr>
          <a:xfrm>
            <a:off x="3583614" y="3297378"/>
            <a:ext cx="3201387" cy="1845972"/>
            <a:chOff x="3583614" y="3297378"/>
            <a:chExt cx="3201387" cy="1845972"/>
          </a:xfrm>
        </p:grpSpPr>
        <p:sp>
          <p:nvSpPr>
            <p:cNvPr id="1062" name="Google Shape;1062;p42"/>
            <p:cNvSpPr/>
            <p:nvPr/>
          </p:nvSpPr>
          <p:spPr>
            <a:xfrm flipH="1">
              <a:off x="3583700" y="4231350"/>
              <a:ext cx="3201300" cy="912000"/>
            </a:xfrm>
            <a:prstGeom prst="parallelogram">
              <a:avLst>
                <a:gd fmla="val 133240" name="adj"/>
              </a:avLst>
            </a:prstGeom>
            <a:solidFill>
              <a:srgbClr val="DA5C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3" name="Google Shape;1063;p42"/>
            <p:cNvGrpSpPr/>
            <p:nvPr/>
          </p:nvGrpSpPr>
          <p:grpSpPr>
            <a:xfrm>
              <a:off x="3583614" y="3297378"/>
              <a:ext cx="1994215" cy="967477"/>
              <a:chOff x="6922675" y="3536500"/>
              <a:chExt cx="1501329" cy="728357"/>
            </a:xfrm>
          </p:grpSpPr>
          <p:sp>
            <p:nvSpPr>
              <p:cNvPr id="1064" name="Google Shape;1064;p42"/>
              <p:cNvSpPr/>
              <p:nvPr/>
            </p:nvSpPr>
            <p:spPr>
              <a:xfrm>
                <a:off x="6933995" y="3547759"/>
                <a:ext cx="1478749" cy="705717"/>
              </a:xfrm>
              <a:custGeom>
                <a:rect b="b" l="l" r="r" t="t"/>
                <a:pathLst>
                  <a:path extrusionOk="0" h="11658" w="24428">
                    <a:moveTo>
                      <a:pt x="41" y="0"/>
                    </a:moveTo>
                    <a:cubicBezTo>
                      <a:pt x="17" y="0"/>
                      <a:pt x="0" y="21"/>
                      <a:pt x="0" y="41"/>
                    </a:cubicBezTo>
                    <a:lnTo>
                      <a:pt x="0" y="11617"/>
                    </a:lnTo>
                    <a:cubicBezTo>
                      <a:pt x="0" y="11638"/>
                      <a:pt x="17" y="11658"/>
                      <a:pt x="41" y="11658"/>
                    </a:cubicBezTo>
                    <a:lnTo>
                      <a:pt x="24387" y="11658"/>
                    </a:lnTo>
                    <a:cubicBezTo>
                      <a:pt x="24407" y="11658"/>
                      <a:pt x="24427" y="11638"/>
                      <a:pt x="24427" y="11617"/>
                    </a:cubicBezTo>
                    <a:lnTo>
                      <a:pt x="24427" y="41"/>
                    </a:lnTo>
                    <a:cubicBezTo>
                      <a:pt x="24427" y="21"/>
                      <a:pt x="24407" y="0"/>
                      <a:pt x="243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2"/>
              <p:cNvSpPr/>
              <p:nvPr/>
            </p:nvSpPr>
            <p:spPr>
              <a:xfrm>
                <a:off x="6922675" y="3536500"/>
                <a:ext cx="1501329" cy="728357"/>
              </a:xfrm>
              <a:custGeom>
                <a:rect b="b" l="l" r="r" t="t"/>
                <a:pathLst>
                  <a:path extrusionOk="0" h="12032" w="24801">
                    <a:moveTo>
                      <a:pt x="24241" y="373"/>
                    </a:moveTo>
                    <a:cubicBezTo>
                      <a:pt x="24342" y="373"/>
                      <a:pt x="24428" y="458"/>
                      <a:pt x="24428" y="560"/>
                    </a:cubicBezTo>
                    <a:lnTo>
                      <a:pt x="24428" y="11471"/>
                    </a:lnTo>
                    <a:cubicBezTo>
                      <a:pt x="24428" y="11573"/>
                      <a:pt x="24342" y="11658"/>
                      <a:pt x="24241" y="11658"/>
                    </a:cubicBezTo>
                    <a:lnTo>
                      <a:pt x="560" y="11658"/>
                    </a:lnTo>
                    <a:cubicBezTo>
                      <a:pt x="455" y="11658"/>
                      <a:pt x="373" y="11573"/>
                      <a:pt x="373" y="11471"/>
                    </a:cubicBezTo>
                    <a:lnTo>
                      <a:pt x="373" y="560"/>
                    </a:lnTo>
                    <a:cubicBezTo>
                      <a:pt x="373" y="458"/>
                      <a:pt x="455" y="373"/>
                      <a:pt x="560" y="373"/>
                    </a:cubicBezTo>
                    <a:close/>
                    <a:moveTo>
                      <a:pt x="560" y="0"/>
                    </a:moveTo>
                    <a:cubicBezTo>
                      <a:pt x="251" y="0"/>
                      <a:pt x="1" y="251"/>
                      <a:pt x="1" y="560"/>
                    </a:cubicBezTo>
                    <a:lnTo>
                      <a:pt x="1" y="11471"/>
                    </a:lnTo>
                    <a:cubicBezTo>
                      <a:pt x="1" y="11780"/>
                      <a:pt x="251" y="12031"/>
                      <a:pt x="560" y="12031"/>
                    </a:cubicBezTo>
                    <a:lnTo>
                      <a:pt x="24241" y="12031"/>
                    </a:lnTo>
                    <a:cubicBezTo>
                      <a:pt x="24550" y="12031"/>
                      <a:pt x="24801" y="11780"/>
                      <a:pt x="24801" y="11471"/>
                    </a:cubicBezTo>
                    <a:lnTo>
                      <a:pt x="24801" y="560"/>
                    </a:lnTo>
                    <a:cubicBezTo>
                      <a:pt x="24801" y="251"/>
                      <a:pt x="24550" y="0"/>
                      <a:pt x="242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2"/>
              <p:cNvSpPr/>
              <p:nvPr/>
            </p:nvSpPr>
            <p:spPr>
              <a:xfrm>
                <a:off x="6996951" y="3699822"/>
                <a:ext cx="433673" cy="433854"/>
              </a:xfrm>
              <a:custGeom>
                <a:rect b="b" l="l" r="r" t="t"/>
                <a:pathLst>
                  <a:path extrusionOk="0" h="7167" w="7164">
                    <a:moveTo>
                      <a:pt x="3584" y="1"/>
                    </a:moveTo>
                    <a:cubicBezTo>
                      <a:pt x="1604" y="1"/>
                      <a:pt x="1" y="1604"/>
                      <a:pt x="1" y="3584"/>
                    </a:cubicBezTo>
                    <a:cubicBezTo>
                      <a:pt x="1" y="5560"/>
                      <a:pt x="1604" y="7167"/>
                      <a:pt x="3584" y="7167"/>
                    </a:cubicBezTo>
                    <a:cubicBezTo>
                      <a:pt x="5560" y="7167"/>
                      <a:pt x="7163" y="5560"/>
                      <a:pt x="7163" y="3584"/>
                    </a:cubicBezTo>
                    <a:cubicBezTo>
                      <a:pt x="7163" y="1604"/>
                      <a:pt x="5560" y="1"/>
                      <a:pt x="358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2"/>
              <p:cNvSpPr/>
              <p:nvPr/>
            </p:nvSpPr>
            <p:spPr>
              <a:xfrm>
                <a:off x="6974432" y="3677485"/>
                <a:ext cx="478711" cy="478529"/>
              </a:xfrm>
              <a:custGeom>
                <a:rect b="b" l="l" r="r" t="t"/>
                <a:pathLst>
                  <a:path extrusionOk="0" h="7905" w="7908">
                    <a:moveTo>
                      <a:pt x="3956" y="742"/>
                    </a:moveTo>
                    <a:cubicBezTo>
                      <a:pt x="5725" y="742"/>
                      <a:pt x="7163" y="2183"/>
                      <a:pt x="7163" y="3953"/>
                    </a:cubicBezTo>
                    <a:cubicBezTo>
                      <a:pt x="7163" y="5722"/>
                      <a:pt x="5725" y="7163"/>
                      <a:pt x="3956" y="7163"/>
                    </a:cubicBezTo>
                    <a:cubicBezTo>
                      <a:pt x="2186" y="7163"/>
                      <a:pt x="745" y="5722"/>
                      <a:pt x="745" y="3953"/>
                    </a:cubicBezTo>
                    <a:cubicBezTo>
                      <a:pt x="745" y="2183"/>
                      <a:pt x="2186" y="742"/>
                      <a:pt x="3956" y="742"/>
                    </a:cubicBezTo>
                    <a:close/>
                    <a:moveTo>
                      <a:pt x="3956" y="0"/>
                    </a:moveTo>
                    <a:cubicBezTo>
                      <a:pt x="1776" y="0"/>
                      <a:pt x="0" y="1773"/>
                      <a:pt x="0" y="3953"/>
                    </a:cubicBezTo>
                    <a:cubicBezTo>
                      <a:pt x="0" y="6132"/>
                      <a:pt x="1776" y="7905"/>
                      <a:pt x="3956" y="7905"/>
                    </a:cubicBezTo>
                    <a:cubicBezTo>
                      <a:pt x="6135" y="7905"/>
                      <a:pt x="7908" y="6132"/>
                      <a:pt x="7908" y="3953"/>
                    </a:cubicBezTo>
                    <a:cubicBezTo>
                      <a:pt x="7908" y="1773"/>
                      <a:pt x="6135" y="0"/>
                      <a:pt x="39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2"/>
              <p:cNvSpPr/>
              <p:nvPr/>
            </p:nvSpPr>
            <p:spPr>
              <a:xfrm>
                <a:off x="7915863" y="3699822"/>
                <a:ext cx="433612" cy="433854"/>
              </a:xfrm>
              <a:custGeom>
                <a:rect b="b" l="l" r="r" t="t"/>
                <a:pathLst>
                  <a:path extrusionOk="0" h="7167" w="7163">
                    <a:moveTo>
                      <a:pt x="3583" y="1"/>
                    </a:moveTo>
                    <a:cubicBezTo>
                      <a:pt x="1604" y="1"/>
                      <a:pt x="0" y="1604"/>
                      <a:pt x="0" y="3584"/>
                    </a:cubicBezTo>
                    <a:cubicBezTo>
                      <a:pt x="0" y="5560"/>
                      <a:pt x="1604" y="7167"/>
                      <a:pt x="3583" y="7167"/>
                    </a:cubicBezTo>
                    <a:cubicBezTo>
                      <a:pt x="5560" y="7167"/>
                      <a:pt x="7163" y="5560"/>
                      <a:pt x="7163" y="3584"/>
                    </a:cubicBezTo>
                    <a:cubicBezTo>
                      <a:pt x="7163" y="1604"/>
                      <a:pt x="5560" y="1"/>
                      <a:pt x="35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2"/>
              <p:cNvSpPr/>
              <p:nvPr/>
            </p:nvSpPr>
            <p:spPr>
              <a:xfrm>
                <a:off x="7893284" y="3677485"/>
                <a:ext cx="478832" cy="478529"/>
              </a:xfrm>
              <a:custGeom>
                <a:rect b="b" l="l" r="r" t="t"/>
                <a:pathLst>
                  <a:path extrusionOk="0" h="7905" w="7910">
                    <a:moveTo>
                      <a:pt x="3956" y="742"/>
                    </a:moveTo>
                    <a:cubicBezTo>
                      <a:pt x="5725" y="742"/>
                      <a:pt x="7163" y="2183"/>
                      <a:pt x="7163" y="3953"/>
                    </a:cubicBezTo>
                    <a:cubicBezTo>
                      <a:pt x="7163" y="5722"/>
                      <a:pt x="5725" y="7163"/>
                      <a:pt x="3956" y="7163"/>
                    </a:cubicBezTo>
                    <a:cubicBezTo>
                      <a:pt x="2186" y="7163"/>
                      <a:pt x="746" y="5722"/>
                      <a:pt x="746" y="3953"/>
                    </a:cubicBezTo>
                    <a:cubicBezTo>
                      <a:pt x="746" y="2183"/>
                      <a:pt x="2186" y="742"/>
                      <a:pt x="3956" y="742"/>
                    </a:cubicBezTo>
                    <a:close/>
                    <a:moveTo>
                      <a:pt x="3956" y="0"/>
                    </a:moveTo>
                    <a:cubicBezTo>
                      <a:pt x="1776" y="0"/>
                      <a:pt x="0" y="1773"/>
                      <a:pt x="0" y="3953"/>
                    </a:cubicBezTo>
                    <a:cubicBezTo>
                      <a:pt x="0" y="6132"/>
                      <a:pt x="1776" y="7905"/>
                      <a:pt x="3956" y="7905"/>
                    </a:cubicBezTo>
                    <a:cubicBezTo>
                      <a:pt x="6136" y="7905"/>
                      <a:pt x="7909" y="6132"/>
                      <a:pt x="7909" y="3953"/>
                    </a:cubicBezTo>
                    <a:cubicBezTo>
                      <a:pt x="7909" y="1773"/>
                      <a:pt x="6136" y="0"/>
                      <a:pt x="395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2"/>
              <p:cNvSpPr/>
              <p:nvPr/>
            </p:nvSpPr>
            <p:spPr>
              <a:xfrm>
                <a:off x="7168687" y="3871558"/>
                <a:ext cx="90197" cy="90379"/>
              </a:xfrm>
              <a:custGeom>
                <a:rect b="b" l="l" r="r" t="t"/>
                <a:pathLst>
                  <a:path extrusionOk="0" h="1493" w="1490">
                    <a:moveTo>
                      <a:pt x="747" y="1"/>
                    </a:moveTo>
                    <a:cubicBezTo>
                      <a:pt x="333" y="1"/>
                      <a:pt x="1" y="337"/>
                      <a:pt x="1" y="747"/>
                    </a:cubicBezTo>
                    <a:cubicBezTo>
                      <a:pt x="1" y="1157"/>
                      <a:pt x="333" y="1493"/>
                      <a:pt x="747" y="1493"/>
                    </a:cubicBezTo>
                    <a:cubicBezTo>
                      <a:pt x="1157" y="1493"/>
                      <a:pt x="1489" y="1157"/>
                      <a:pt x="1489" y="747"/>
                    </a:cubicBezTo>
                    <a:cubicBezTo>
                      <a:pt x="1489" y="337"/>
                      <a:pt x="1157" y="1"/>
                      <a:pt x="7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2"/>
              <p:cNvSpPr/>
              <p:nvPr/>
            </p:nvSpPr>
            <p:spPr>
              <a:xfrm>
                <a:off x="7157427" y="3860299"/>
                <a:ext cx="112716" cy="112898"/>
              </a:xfrm>
              <a:custGeom>
                <a:rect b="b" l="l" r="r" t="t"/>
                <a:pathLst>
                  <a:path extrusionOk="0" h="1865" w="1862">
                    <a:moveTo>
                      <a:pt x="933" y="373"/>
                    </a:moveTo>
                    <a:cubicBezTo>
                      <a:pt x="1241" y="373"/>
                      <a:pt x="1492" y="624"/>
                      <a:pt x="1492" y="933"/>
                    </a:cubicBezTo>
                    <a:cubicBezTo>
                      <a:pt x="1492" y="1241"/>
                      <a:pt x="1241" y="1492"/>
                      <a:pt x="933" y="1492"/>
                    </a:cubicBezTo>
                    <a:cubicBezTo>
                      <a:pt x="624" y="1492"/>
                      <a:pt x="374" y="1241"/>
                      <a:pt x="374" y="933"/>
                    </a:cubicBezTo>
                    <a:cubicBezTo>
                      <a:pt x="374" y="624"/>
                      <a:pt x="624" y="373"/>
                      <a:pt x="933" y="373"/>
                    </a:cubicBezTo>
                    <a:close/>
                    <a:moveTo>
                      <a:pt x="933" y="0"/>
                    </a:moveTo>
                    <a:cubicBezTo>
                      <a:pt x="418" y="0"/>
                      <a:pt x="0" y="421"/>
                      <a:pt x="0" y="933"/>
                    </a:cubicBezTo>
                    <a:cubicBezTo>
                      <a:pt x="0" y="1444"/>
                      <a:pt x="418" y="1865"/>
                      <a:pt x="933" y="1865"/>
                    </a:cubicBezTo>
                    <a:cubicBezTo>
                      <a:pt x="1444" y="1865"/>
                      <a:pt x="1862" y="1444"/>
                      <a:pt x="1862" y="933"/>
                    </a:cubicBezTo>
                    <a:cubicBezTo>
                      <a:pt x="1862" y="421"/>
                      <a:pt x="1444" y="0"/>
                      <a:pt x="93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2"/>
              <p:cNvSpPr/>
              <p:nvPr/>
            </p:nvSpPr>
            <p:spPr>
              <a:xfrm>
                <a:off x="8087599" y="3871558"/>
                <a:ext cx="90137" cy="90379"/>
              </a:xfrm>
              <a:custGeom>
                <a:rect b="b" l="l" r="r" t="t"/>
                <a:pathLst>
                  <a:path extrusionOk="0" h="1493" w="1489">
                    <a:moveTo>
                      <a:pt x="746" y="1"/>
                    </a:moveTo>
                    <a:cubicBezTo>
                      <a:pt x="333" y="1"/>
                      <a:pt x="1" y="337"/>
                      <a:pt x="1" y="747"/>
                    </a:cubicBezTo>
                    <a:cubicBezTo>
                      <a:pt x="1" y="1157"/>
                      <a:pt x="333" y="1493"/>
                      <a:pt x="746" y="1493"/>
                    </a:cubicBezTo>
                    <a:cubicBezTo>
                      <a:pt x="1157" y="1493"/>
                      <a:pt x="1489" y="1157"/>
                      <a:pt x="1489" y="747"/>
                    </a:cubicBezTo>
                    <a:cubicBezTo>
                      <a:pt x="1489" y="337"/>
                      <a:pt x="1157" y="1"/>
                      <a:pt x="7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2"/>
              <p:cNvSpPr/>
              <p:nvPr/>
            </p:nvSpPr>
            <p:spPr>
              <a:xfrm>
                <a:off x="8076340" y="3860299"/>
                <a:ext cx="112716" cy="112898"/>
              </a:xfrm>
              <a:custGeom>
                <a:rect b="b" l="l" r="r" t="t"/>
                <a:pathLst>
                  <a:path extrusionOk="0" h="1865" w="1862">
                    <a:moveTo>
                      <a:pt x="932" y="373"/>
                    </a:moveTo>
                    <a:cubicBezTo>
                      <a:pt x="1241" y="373"/>
                      <a:pt x="1488" y="624"/>
                      <a:pt x="1488" y="933"/>
                    </a:cubicBezTo>
                    <a:cubicBezTo>
                      <a:pt x="1488" y="1241"/>
                      <a:pt x="1241" y="1492"/>
                      <a:pt x="932" y="1492"/>
                    </a:cubicBezTo>
                    <a:cubicBezTo>
                      <a:pt x="624" y="1492"/>
                      <a:pt x="373" y="1241"/>
                      <a:pt x="373" y="933"/>
                    </a:cubicBezTo>
                    <a:cubicBezTo>
                      <a:pt x="373" y="624"/>
                      <a:pt x="624" y="373"/>
                      <a:pt x="932" y="373"/>
                    </a:cubicBezTo>
                    <a:close/>
                    <a:moveTo>
                      <a:pt x="932" y="0"/>
                    </a:moveTo>
                    <a:cubicBezTo>
                      <a:pt x="417" y="0"/>
                      <a:pt x="0" y="421"/>
                      <a:pt x="0" y="933"/>
                    </a:cubicBezTo>
                    <a:cubicBezTo>
                      <a:pt x="0" y="1444"/>
                      <a:pt x="417" y="1865"/>
                      <a:pt x="932" y="1865"/>
                    </a:cubicBezTo>
                    <a:cubicBezTo>
                      <a:pt x="1444" y="1865"/>
                      <a:pt x="1861" y="1444"/>
                      <a:pt x="1861" y="933"/>
                    </a:cubicBezTo>
                    <a:cubicBezTo>
                      <a:pt x="1861" y="421"/>
                      <a:pt x="1444" y="0"/>
                      <a:pt x="93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2"/>
              <p:cNvSpPr/>
              <p:nvPr/>
            </p:nvSpPr>
            <p:spPr>
              <a:xfrm>
                <a:off x="7492485" y="3792742"/>
                <a:ext cx="361636" cy="215747"/>
              </a:xfrm>
              <a:custGeom>
                <a:rect b="b" l="l" r="r" t="t"/>
                <a:pathLst>
                  <a:path extrusionOk="0" h="3564" w="5974">
                    <a:moveTo>
                      <a:pt x="1" y="1"/>
                    </a:moveTo>
                    <a:lnTo>
                      <a:pt x="1" y="3564"/>
                    </a:lnTo>
                    <a:lnTo>
                      <a:pt x="5974" y="3564"/>
                    </a:lnTo>
                    <a:lnTo>
                      <a:pt x="597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2"/>
              <p:cNvSpPr/>
              <p:nvPr/>
            </p:nvSpPr>
            <p:spPr>
              <a:xfrm>
                <a:off x="7473659" y="3774098"/>
                <a:ext cx="399168" cy="253097"/>
              </a:xfrm>
              <a:custGeom>
                <a:rect b="b" l="l" r="r" t="t"/>
                <a:pathLst>
                  <a:path extrusionOk="0" h="4181" w="6594">
                    <a:moveTo>
                      <a:pt x="5973" y="621"/>
                    </a:moveTo>
                    <a:lnTo>
                      <a:pt x="5973" y="3560"/>
                    </a:lnTo>
                    <a:lnTo>
                      <a:pt x="621" y="3560"/>
                    </a:lnTo>
                    <a:lnTo>
                      <a:pt x="621" y="621"/>
                    </a:lnTo>
                    <a:close/>
                    <a:moveTo>
                      <a:pt x="0" y="1"/>
                    </a:moveTo>
                    <a:lnTo>
                      <a:pt x="0" y="4181"/>
                    </a:lnTo>
                    <a:lnTo>
                      <a:pt x="6593" y="4181"/>
                    </a:lnTo>
                    <a:lnTo>
                      <a:pt x="659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2"/>
              <p:cNvSpPr/>
              <p:nvPr/>
            </p:nvSpPr>
            <p:spPr>
              <a:xfrm>
                <a:off x="7555744" y="3882030"/>
                <a:ext cx="36987" cy="37229"/>
              </a:xfrm>
              <a:custGeom>
                <a:rect b="b" l="l" r="r" t="t"/>
                <a:pathLst>
                  <a:path extrusionOk="0" h="615" w="611">
                    <a:moveTo>
                      <a:pt x="305" y="1"/>
                    </a:moveTo>
                    <a:cubicBezTo>
                      <a:pt x="135" y="1"/>
                      <a:pt x="0" y="140"/>
                      <a:pt x="0" y="306"/>
                    </a:cubicBezTo>
                    <a:cubicBezTo>
                      <a:pt x="0" y="475"/>
                      <a:pt x="135" y="614"/>
                      <a:pt x="305" y="614"/>
                    </a:cubicBezTo>
                    <a:cubicBezTo>
                      <a:pt x="475" y="614"/>
                      <a:pt x="610" y="475"/>
                      <a:pt x="610" y="306"/>
                    </a:cubicBezTo>
                    <a:cubicBezTo>
                      <a:pt x="610" y="140"/>
                      <a:pt x="475" y="1"/>
                      <a:pt x="3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2"/>
              <p:cNvSpPr/>
              <p:nvPr/>
            </p:nvSpPr>
            <p:spPr>
              <a:xfrm>
                <a:off x="7753752" y="3882030"/>
                <a:ext cx="37229" cy="37229"/>
              </a:xfrm>
              <a:custGeom>
                <a:rect b="b" l="l" r="r" t="t"/>
                <a:pathLst>
                  <a:path extrusionOk="0" h="615" w="615">
                    <a:moveTo>
                      <a:pt x="309" y="1"/>
                    </a:moveTo>
                    <a:cubicBezTo>
                      <a:pt x="139" y="1"/>
                      <a:pt x="1" y="140"/>
                      <a:pt x="1" y="306"/>
                    </a:cubicBezTo>
                    <a:cubicBezTo>
                      <a:pt x="1" y="475"/>
                      <a:pt x="139" y="614"/>
                      <a:pt x="309" y="614"/>
                    </a:cubicBezTo>
                    <a:cubicBezTo>
                      <a:pt x="475" y="614"/>
                      <a:pt x="614" y="475"/>
                      <a:pt x="614" y="306"/>
                    </a:cubicBezTo>
                    <a:cubicBezTo>
                      <a:pt x="614" y="140"/>
                      <a:pt x="475" y="1"/>
                      <a:pt x="3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2"/>
              <p:cNvSpPr/>
              <p:nvPr/>
            </p:nvSpPr>
            <p:spPr>
              <a:xfrm>
                <a:off x="7615007" y="3883302"/>
                <a:ext cx="116651" cy="34687"/>
              </a:xfrm>
              <a:custGeom>
                <a:rect b="b" l="l" r="r" t="t"/>
                <a:pathLst>
                  <a:path extrusionOk="0" h="573" w="1927">
                    <a:moveTo>
                      <a:pt x="1" y="0"/>
                    </a:moveTo>
                    <a:lnTo>
                      <a:pt x="1" y="573"/>
                    </a:lnTo>
                    <a:lnTo>
                      <a:pt x="1927" y="573"/>
                    </a:lnTo>
                    <a:lnTo>
                      <a:pt x="19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2"/>
              <p:cNvSpPr/>
              <p:nvPr/>
            </p:nvSpPr>
            <p:spPr>
              <a:xfrm>
                <a:off x="7164813" y="3566888"/>
                <a:ext cx="1017049" cy="55026"/>
              </a:xfrm>
              <a:custGeom>
                <a:rect b="b" l="l" r="r" t="t"/>
                <a:pathLst>
                  <a:path extrusionOk="0" h="909" w="16801">
                    <a:moveTo>
                      <a:pt x="0" y="0"/>
                    </a:moveTo>
                    <a:lnTo>
                      <a:pt x="0" y="908"/>
                    </a:lnTo>
                    <a:lnTo>
                      <a:pt x="16800" y="908"/>
                    </a:lnTo>
                    <a:lnTo>
                      <a:pt x="1680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2"/>
              <p:cNvSpPr/>
              <p:nvPr/>
            </p:nvSpPr>
            <p:spPr>
              <a:xfrm>
                <a:off x="7164813" y="3566888"/>
                <a:ext cx="14407" cy="55026"/>
              </a:xfrm>
              <a:custGeom>
                <a:rect b="b" l="l" r="r" t="t"/>
                <a:pathLst>
                  <a:path extrusionOk="0" h="909" w="238">
                    <a:moveTo>
                      <a:pt x="0" y="0"/>
                    </a:moveTo>
                    <a:lnTo>
                      <a:pt x="0" y="908"/>
                    </a:lnTo>
                    <a:lnTo>
                      <a:pt x="238" y="908"/>
                    </a:lnTo>
                    <a:lnTo>
                      <a:pt x="23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2"/>
              <p:cNvSpPr/>
              <p:nvPr/>
            </p:nvSpPr>
            <p:spPr>
              <a:xfrm>
                <a:off x="8167202" y="3566888"/>
                <a:ext cx="14649" cy="55026"/>
              </a:xfrm>
              <a:custGeom>
                <a:rect b="b" l="l" r="r" t="t"/>
                <a:pathLst>
                  <a:path extrusionOk="0" h="909" w="242">
                    <a:moveTo>
                      <a:pt x="0" y="0"/>
                    </a:moveTo>
                    <a:lnTo>
                      <a:pt x="0" y="908"/>
                    </a:lnTo>
                    <a:lnTo>
                      <a:pt x="241" y="908"/>
                    </a:lnTo>
                    <a:lnTo>
                      <a:pt x="24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2"/>
              <p:cNvSpPr/>
              <p:nvPr/>
            </p:nvSpPr>
            <p:spPr>
              <a:xfrm>
                <a:off x="7172016" y="3590678"/>
                <a:ext cx="1002460" cy="7446"/>
              </a:xfrm>
              <a:custGeom>
                <a:rect b="b" l="l" r="r" t="t"/>
                <a:pathLst>
                  <a:path extrusionOk="0" h="123" w="16560">
                    <a:moveTo>
                      <a:pt x="0" y="0"/>
                    </a:moveTo>
                    <a:lnTo>
                      <a:pt x="0" y="122"/>
                    </a:lnTo>
                    <a:lnTo>
                      <a:pt x="16559" y="122"/>
                    </a:lnTo>
                    <a:lnTo>
                      <a:pt x="1655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2"/>
              <p:cNvSpPr/>
              <p:nvPr/>
            </p:nvSpPr>
            <p:spPr>
              <a:xfrm>
                <a:off x="7387458" y="3566888"/>
                <a:ext cx="7627" cy="55026"/>
              </a:xfrm>
              <a:custGeom>
                <a:rect b="b" l="l" r="r" t="t"/>
                <a:pathLst>
                  <a:path extrusionOk="0" h="909" w="126">
                    <a:moveTo>
                      <a:pt x="0" y="0"/>
                    </a:moveTo>
                    <a:lnTo>
                      <a:pt x="0" y="908"/>
                    </a:lnTo>
                    <a:lnTo>
                      <a:pt x="126" y="908"/>
                    </a:lnTo>
                    <a:lnTo>
                      <a:pt x="12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2"/>
              <p:cNvSpPr/>
              <p:nvPr/>
            </p:nvSpPr>
            <p:spPr>
              <a:xfrm>
                <a:off x="7458647" y="3666770"/>
                <a:ext cx="457463" cy="7446"/>
              </a:xfrm>
              <a:custGeom>
                <a:rect b="b" l="l" r="r" t="t"/>
                <a:pathLst>
                  <a:path extrusionOk="0" h="123" w="7557">
                    <a:moveTo>
                      <a:pt x="1" y="1"/>
                    </a:moveTo>
                    <a:lnTo>
                      <a:pt x="1" y="123"/>
                    </a:lnTo>
                    <a:lnTo>
                      <a:pt x="7556" y="123"/>
                    </a:lnTo>
                    <a:lnTo>
                      <a:pt x="755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2"/>
              <p:cNvSpPr/>
              <p:nvPr/>
            </p:nvSpPr>
            <p:spPr>
              <a:xfrm>
                <a:off x="7592670" y="3658537"/>
                <a:ext cx="31599" cy="23911"/>
              </a:xfrm>
              <a:custGeom>
                <a:rect b="b" l="l" r="r" t="t"/>
                <a:pathLst>
                  <a:path extrusionOk="0" h="395" w="522">
                    <a:moveTo>
                      <a:pt x="0" y="1"/>
                    </a:moveTo>
                    <a:lnTo>
                      <a:pt x="0" y="395"/>
                    </a:lnTo>
                    <a:lnTo>
                      <a:pt x="522" y="395"/>
                    </a:lnTo>
                    <a:lnTo>
                      <a:pt x="52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2"/>
              <p:cNvSpPr/>
              <p:nvPr/>
            </p:nvSpPr>
            <p:spPr>
              <a:xfrm>
                <a:off x="7458647" y="3702304"/>
                <a:ext cx="457463" cy="7627"/>
              </a:xfrm>
              <a:custGeom>
                <a:rect b="b" l="l" r="r" t="t"/>
                <a:pathLst>
                  <a:path extrusionOk="0" h="126" w="7557">
                    <a:moveTo>
                      <a:pt x="1" y="0"/>
                    </a:moveTo>
                    <a:lnTo>
                      <a:pt x="1" y="126"/>
                    </a:lnTo>
                    <a:lnTo>
                      <a:pt x="7556" y="126"/>
                    </a:lnTo>
                    <a:lnTo>
                      <a:pt x="75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2"/>
              <p:cNvSpPr/>
              <p:nvPr/>
            </p:nvSpPr>
            <p:spPr>
              <a:xfrm>
                <a:off x="7762590" y="3694071"/>
                <a:ext cx="31599" cy="24093"/>
              </a:xfrm>
              <a:custGeom>
                <a:rect b="b" l="l" r="r" t="t"/>
                <a:pathLst>
                  <a:path extrusionOk="0" h="398" w="522">
                    <a:moveTo>
                      <a:pt x="0" y="1"/>
                    </a:moveTo>
                    <a:lnTo>
                      <a:pt x="0" y="398"/>
                    </a:lnTo>
                    <a:lnTo>
                      <a:pt x="522" y="398"/>
                    </a:lnTo>
                    <a:lnTo>
                      <a:pt x="522"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2"/>
              <p:cNvSpPr/>
              <p:nvPr/>
            </p:nvSpPr>
            <p:spPr>
              <a:xfrm>
                <a:off x="7458647" y="3737837"/>
                <a:ext cx="457463" cy="7627"/>
              </a:xfrm>
              <a:custGeom>
                <a:rect b="b" l="l" r="r" t="t"/>
                <a:pathLst>
                  <a:path extrusionOk="0" h="126" w="7557">
                    <a:moveTo>
                      <a:pt x="1" y="0"/>
                    </a:moveTo>
                    <a:lnTo>
                      <a:pt x="1" y="125"/>
                    </a:lnTo>
                    <a:lnTo>
                      <a:pt x="7556" y="125"/>
                    </a:lnTo>
                    <a:lnTo>
                      <a:pt x="755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2"/>
              <p:cNvSpPr/>
              <p:nvPr/>
            </p:nvSpPr>
            <p:spPr>
              <a:xfrm>
                <a:off x="7662405" y="3729605"/>
                <a:ext cx="31660" cy="24032"/>
              </a:xfrm>
              <a:custGeom>
                <a:rect b="b" l="l" r="r" t="t"/>
                <a:pathLst>
                  <a:path extrusionOk="0" h="397" w="523">
                    <a:moveTo>
                      <a:pt x="0" y="0"/>
                    </a:moveTo>
                    <a:lnTo>
                      <a:pt x="0" y="396"/>
                    </a:lnTo>
                    <a:lnTo>
                      <a:pt x="523" y="396"/>
                    </a:lnTo>
                    <a:lnTo>
                      <a:pt x="523"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2"/>
              <p:cNvSpPr/>
              <p:nvPr/>
            </p:nvSpPr>
            <p:spPr>
              <a:xfrm>
                <a:off x="7449627" y="4219631"/>
                <a:ext cx="447414" cy="13197"/>
              </a:xfrm>
              <a:custGeom>
                <a:rect b="b" l="l" r="r" t="t"/>
                <a:pathLst>
                  <a:path extrusionOk="0" h="218" w="7391">
                    <a:moveTo>
                      <a:pt x="1" y="0"/>
                    </a:moveTo>
                    <a:lnTo>
                      <a:pt x="1" y="217"/>
                    </a:lnTo>
                    <a:lnTo>
                      <a:pt x="7390" y="217"/>
                    </a:lnTo>
                    <a:lnTo>
                      <a:pt x="739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2"/>
              <p:cNvSpPr/>
              <p:nvPr/>
            </p:nvSpPr>
            <p:spPr>
              <a:xfrm>
                <a:off x="7553262" y="4135912"/>
                <a:ext cx="22216" cy="36987"/>
              </a:xfrm>
              <a:custGeom>
                <a:rect b="b" l="l" r="r" t="t"/>
                <a:pathLst>
                  <a:path extrusionOk="0" h="611" w="367">
                    <a:moveTo>
                      <a:pt x="1" y="0"/>
                    </a:moveTo>
                    <a:lnTo>
                      <a:pt x="1" y="610"/>
                    </a:lnTo>
                    <a:lnTo>
                      <a:pt x="367" y="610"/>
                    </a:lnTo>
                    <a:lnTo>
                      <a:pt x="36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2"/>
              <p:cNvSpPr/>
              <p:nvPr/>
            </p:nvSpPr>
            <p:spPr>
              <a:xfrm>
                <a:off x="7553262" y="4172838"/>
                <a:ext cx="22216" cy="36987"/>
              </a:xfrm>
              <a:custGeom>
                <a:rect b="b" l="l" r="r" t="t"/>
                <a:pathLst>
                  <a:path extrusionOk="0" h="611" w="367">
                    <a:moveTo>
                      <a:pt x="1" y="0"/>
                    </a:moveTo>
                    <a:lnTo>
                      <a:pt x="1" y="610"/>
                    </a:lnTo>
                    <a:lnTo>
                      <a:pt x="367" y="610"/>
                    </a:lnTo>
                    <a:lnTo>
                      <a:pt x="36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2"/>
              <p:cNvSpPr/>
              <p:nvPr/>
            </p:nvSpPr>
            <p:spPr>
              <a:xfrm>
                <a:off x="7596786" y="4135912"/>
                <a:ext cx="22398" cy="36987"/>
              </a:xfrm>
              <a:custGeom>
                <a:rect b="b" l="l" r="r" t="t"/>
                <a:pathLst>
                  <a:path extrusionOk="0" h="611" w="370">
                    <a:moveTo>
                      <a:pt x="0" y="0"/>
                    </a:moveTo>
                    <a:lnTo>
                      <a:pt x="0" y="610"/>
                    </a:lnTo>
                    <a:lnTo>
                      <a:pt x="369" y="610"/>
                    </a:lnTo>
                    <a:lnTo>
                      <a:pt x="36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2"/>
              <p:cNvSpPr/>
              <p:nvPr/>
            </p:nvSpPr>
            <p:spPr>
              <a:xfrm>
                <a:off x="7596786" y="4172838"/>
                <a:ext cx="22398" cy="36987"/>
              </a:xfrm>
              <a:custGeom>
                <a:rect b="b" l="l" r="r" t="t"/>
                <a:pathLst>
                  <a:path extrusionOk="0" h="611" w="370">
                    <a:moveTo>
                      <a:pt x="0" y="0"/>
                    </a:moveTo>
                    <a:lnTo>
                      <a:pt x="0" y="610"/>
                    </a:lnTo>
                    <a:lnTo>
                      <a:pt x="369" y="610"/>
                    </a:lnTo>
                    <a:lnTo>
                      <a:pt x="36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2"/>
              <p:cNvSpPr/>
              <p:nvPr/>
            </p:nvSpPr>
            <p:spPr>
              <a:xfrm>
                <a:off x="7640250" y="4135912"/>
                <a:ext cx="22458" cy="36987"/>
              </a:xfrm>
              <a:custGeom>
                <a:rect b="b" l="l" r="r" t="t"/>
                <a:pathLst>
                  <a:path extrusionOk="0" h="611" w="371">
                    <a:moveTo>
                      <a:pt x="0" y="0"/>
                    </a:moveTo>
                    <a:lnTo>
                      <a:pt x="0" y="610"/>
                    </a:lnTo>
                    <a:lnTo>
                      <a:pt x="371" y="610"/>
                    </a:lnTo>
                    <a:lnTo>
                      <a:pt x="3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2"/>
              <p:cNvSpPr/>
              <p:nvPr/>
            </p:nvSpPr>
            <p:spPr>
              <a:xfrm>
                <a:off x="7640250" y="4172838"/>
                <a:ext cx="22458" cy="36987"/>
              </a:xfrm>
              <a:custGeom>
                <a:rect b="b" l="l" r="r" t="t"/>
                <a:pathLst>
                  <a:path extrusionOk="0" h="611" w="371">
                    <a:moveTo>
                      <a:pt x="0" y="0"/>
                    </a:moveTo>
                    <a:lnTo>
                      <a:pt x="0" y="610"/>
                    </a:lnTo>
                    <a:lnTo>
                      <a:pt x="371" y="610"/>
                    </a:lnTo>
                    <a:lnTo>
                      <a:pt x="3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2"/>
              <p:cNvSpPr/>
              <p:nvPr/>
            </p:nvSpPr>
            <p:spPr>
              <a:xfrm>
                <a:off x="7683774" y="4135912"/>
                <a:ext cx="22398" cy="36987"/>
              </a:xfrm>
              <a:custGeom>
                <a:rect b="b" l="l" r="r" t="t"/>
                <a:pathLst>
                  <a:path extrusionOk="0" h="611" w="370">
                    <a:moveTo>
                      <a:pt x="1" y="0"/>
                    </a:moveTo>
                    <a:lnTo>
                      <a:pt x="1" y="610"/>
                    </a:lnTo>
                    <a:lnTo>
                      <a:pt x="370" y="610"/>
                    </a:lnTo>
                    <a:lnTo>
                      <a:pt x="37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2"/>
              <p:cNvSpPr/>
              <p:nvPr/>
            </p:nvSpPr>
            <p:spPr>
              <a:xfrm>
                <a:off x="7683774" y="4172838"/>
                <a:ext cx="22398" cy="36987"/>
              </a:xfrm>
              <a:custGeom>
                <a:rect b="b" l="l" r="r" t="t"/>
                <a:pathLst>
                  <a:path extrusionOk="0" h="611" w="370">
                    <a:moveTo>
                      <a:pt x="1" y="0"/>
                    </a:moveTo>
                    <a:lnTo>
                      <a:pt x="1" y="610"/>
                    </a:lnTo>
                    <a:lnTo>
                      <a:pt x="370" y="610"/>
                    </a:lnTo>
                    <a:lnTo>
                      <a:pt x="3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2"/>
              <p:cNvSpPr/>
              <p:nvPr/>
            </p:nvSpPr>
            <p:spPr>
              <a:xfrm>
                <a:off x="7727480" y="4135912"/>
                <a:ext cx="22216" cy="36987"/>
              </a:xfrm>
              <a:custGeom>
                <a:rect b="b" l="l" r="r" t="t"/>
                <a:pathLst>
                  <a:path extrusionOk="0" h="611" w="367">
                    <a:moveTo>
                      <a:pt x="0" y="0"/>
                    </a:moveTo>
                    <a:lnTo>
                      <a:pt x="0" y="610"/>
                    </a:lnTo>
                    <a:lnTo>
                      <a:pt x="366" y="610"/>
                    </a:lnTo>
                    <a:lnTo>
                      <a:pt x="36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2"/>
              <p:cNvSpPr/>
              <p:nvPr/>
            </p:nvSpPr>
            <p:spPr>
              <a:xfrm>
                <a:off x="7727480" y="4172838"/>
                <a:ext cx="22216" cy="36987"/>
              </a:xfrm>
              <a:custGeom>
                <a:rect b="b" l="l" r="r" t="t"/>
                <a:pathLst>
                  <a:path extrusionOk="0" h="611" w="367">
                    <a:moveTo>
                      <a:pt x="0" y="0"/>
                    </a:moveTo>
                    <a:lnTo>
                      <a:pt x="0" y="610"/>
                    </a:lnTo>
                    <a:lnTo>
                      <a:pt x="366" y="610"/>
                    </a:lnTo>
                    <a:lnTo>
                      <a:pt x="36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2"/>
              <p:cNvSpPr/>
              <p:nvPr/>
            </p:nvSpPr>
            <p:spPr>
              <a:xfrm>
                <a:off x="7771004" y="4135912"/>
                <a:ext cx="22398" cy="36987"/>
              </a:xfrm>
              <a:custGeom>
                <a:rect b="b" l="l" r="r" t="t"/>
                <a:pathLst>
                  <a:path extrusionOk="0" h="611" w="370">
                    <a:moveTo>
                      <a:pt x="0" y="0"/>
                    </a:moveTo>
                    <a:lnTo>
                      <a:pt x="0" y="610"/>
                    </a:lnTo>
                    <a:lnTo>
                      <a:pt x="370" y="610"/>
                    </a:lnTo>
                    <a:lnTo>
                      <a:pt x="37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2"/>
              <p:cNvSpPr/>
              <p:nvPr/>
            </p:nvSpPr>
            <p:spPr>
              <a:xfrm>
                <a:off x="7771004" y="4172838"/>
                <a:ext cx="22398" cy="36987"/>
              </a:xfrm>
              <a:custGeom>
                <a:rect b="b" l="l" r="r" t="t"/>
                <a:pathLst>
                  <a:path extrusionOk="0" h="611" w="370">
                    <a:moveTo>
                      <a:pt x="0" y="0"/>
                    </a:moveTo>
                    <a:lnTo>
                      <a:pt x="0" y="610"/>
                    </a:lnTo>
                    <a:lnTo>
                      <a:pt x="370" y="610"/>
                    </a:lnTo>
                    <a:lnTo>
                      <a:pt x="37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2"/>
              <p:cNvSpPr/>
              <p:nvPr/>
            </p:nvSpPr>
            <p:spPr>
              <a:xfrm>
                <a:off x="6947313" y="3563196"/>
                <a:ext cx="27543" cy="27543"/>
              </a:xfrm>
              <a:custGeom>
                <a:rect b="b" l="l" r="r" t="t"/>
                <a:pathLst>
                  <a:path extrusionOk="0" h="455" w="455">
                    <a:moveTo>
                      <a:pt x="228" y="0"/>
                    </a:moveTo>
                    <a:cubicBezTo>
                      <a:pt x="102" y="0"/>
                      <a:pt x="1" y="102"/>
                      <a:pt x="1" y="227"/>
                    </a:cubicBezTo>
                    <a:cubicBezTo>
                      <a:pt x="1" y="352"/>
                      <a:pt x="102" y="454"/>
                      <a:pt x="228" y="454"/>
                    </a:cubicBezTo>
                    <a:cubicBezTo>
                      <a:pt x="353" y="454"/>
                      <a:pt x="455" y="352"/>
                      <a:pt x="455" y="227"/>
                    </a:cubicBezTo>
                    <a:cubicBezTo>
                      <a:pt x="455" y="102"/>
                      <a:pt x="353" y="0"/>
                      <a:pt x="2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2"/>
              <p:cNvSpPr/>
              <p:nvPr/>
            </p:nvSpPr>
            <p:spPr>
              <a:xfrm>
                <a:off x="6947313" y="4210611"/>
                <a:ext cx="27543" cy="27543"/>
              </a:xfrm>
              <a:custGeom>
                <a:rect b="b" l="l" r="r" t="t"/>
                <a:pathLst>
                  <a:path extrusionOk="0" h="455" w="455">
                    <a:moveTo>
                      <a:pt x="228" y="0"/>
                    </a:moveTo>
                    <a:cubicBezTo>
                      <a:pt x="102" y="0"/>
                      <a:pt x="1" y="102"/>
                      <a:pt x="1" y="227"/>
                    </a:cubicBezTo>
                    <a:cubicBezTo>
                      <a:pt x="1" y="352"/>
                      <a:pt x="102" y="454"/>
                      <a:pt x="228" y="454"/>
                    </a:cubicBezTo>
                    <a:cubicBezTo>
                      <a:pt x="353" y="454"/>
                      <a:pt x="455" y="352"/>
                      <a:pt x="455" y="227"/>
                    </a:cubicBezTo>
                    <a:cubicBezTo>
                      <a:pt x="455" y="102"/>
                      <a:pt x="353" y="0"/>
                      <a:pt x="2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2"/>
              <p:cNvSpPr/>
              <p:nvPr/>
            </p:nvSpPr>
            <p:spPr>
              <a:xfrm>
                <a:off x="8371566" y="3563196"/>
                <a:ext cx="27604" cy="27543"/>
              </a:xfrm>
              <a:custGeom>
                <a:rect b="b" l="l" r="r" t="t"/>
                <a:pathLst>
                  <a:path extrusionOk="0" h="455" w="456">
                    <a:moveTo>
                      <a:pt x="228" y="0"/>
                    </a:moveTo>
                    <a:cubicBezTo>
                      <a:pt x="102" y="0"/>
                      <a:pt x="1" y="102"/>
                      <a:pt x="1" y="227"/>
                    </a:cubicBezTo>
                    <a:cubicBezTo>
                      <a:pt x="1" y="352"/>
                      <a:pt x="102" y="454"/>
                      <a:pt x="228" y="454"/>
                    </a:cubicBezTo>
                    <a:cubicBezTo>
                      <a:pt x="354" y="454"/>
                      <a:pt x="455" y="352"/>
                      <a:pt x="455" y="227"/>
                    </a:cubicBezTo>
                    <a:cubicBezTo>
                      <a:pt x="455" y="102"/>
                      <a:pt x="354" y="0"/>
                      <a:pt x="2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2"/>
              <p:cNvSpPr/>
              <p:nvPr/>
            </p:nvSpPr>
            <p:spPr>
              <a:xfrm>
                <a:off x="8371566" y="4210611"/>
                <a:ext cx="27604" cy="27543"/>
              </a:xfrm>
              <a:custGeom>
                <a:rect b="b" l="l" r="r" t="t"/>
                <a:pathLst>
                  <a:path extrusionOk="0" h="455" w="456">
                    <a:moveTo>
                      <a:pt x="228" y="0"/>
                    </a:moveTo>
                    <a:cubicBezTo>
                      <a:pt x="102" y="0"/>
                      <a:pt x="1" y="102"/>
                      <a:pt x="1" y="227"/>
                    </a:cubicBezTo>
                    <a:cubicBezTo>
                      <a:pt x="1" y="352"/>
                      <a:pt x="102" y="454"/>
                      <a:pt x="228" y="454"/>
                    </a:cubicBezTo>
                    <a:cubicBezTo>
                      <a:pt x="354" y="454"/>
                      <a:pt x="455" y="352"/>
                      <a:pt x="455" y="227"/>
                    </a:cubicBezTo>
                    <a:cubicBezTo>
                      <a:pt x="455" y="102"/>
                      <a:pt x="354" y="0"/>
                      <a:pt x="2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2"/>
              <p:cNvSpPr/>
              <p:nvPr/>
            </p:nvSpPr>
            <p:spPr>
              <a:xfrm>
                <a:off x="7510948" y="4008426"/>
                <a:ext cx="63320" cy="48307"/>
              </a:xfrm>
              <a:custGeom>
                <a:rect b="b" l="l" r="r" t="t"/>
                <a:pathLst>
                  <a:path extrusionOk="0" h="798" w="1046">
                    <a:moveTo>
                      <a:pt x="1" y="1"/>
                    </a:moveTo>
                    <a:lnTo>
                      <a:pt x="1" y="798"/>
                    </a:lnTo>
                    <a:lnTo>
                      <a:pt x="1045" y="798"/>
                    </a:lnTo>
                    <a:lnTo>
                      <a:pt x="104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2"/>
              <p:cNvSpPr/>
              <p:nvPr/>
            </p:nvSpPr>
            <p:spPr>
              <a:xfrm>
                <a:off x="7598178" y="4008426"/>
                <a:ext cx="63077" cy="48307"/>
              </a:xfrm>
              <a:custGeom>
                <a:rect b="b" l="l" r="r" t="t"/>
                <a:pathLst>
                  <a:path extrusionOk="0" h="798" w="1042">
                    <a:moveTo>
                      <a:pt x="1" y="1"/>
                    </a:moveTo>
                    <a:lnTo>
                      <a:pt x="1" y="798"/>
                    </a:lnTo>
                    <a:lnTo>
                      <a:pt x="1041" y="798"/>
                    </a:lnTo>
                    <a:lnTo>
                      <a:pt x="104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2"/>
              <p:cNvSpPr/>
              <p:nvPr/>
            </p:nvSpPr>
            <p:spPr>
              <a:xfrm>
                <a:off x="7685227" y="4008426"/>
                <a:ext cx="63199" cy="48307"/>
              </a:xfrm>
              <a:custGeom>
                <a:rect b="b" l="l" r="r" t="t"/>
                <a:pathLst>
                  <a:path extrusionOk="0" h="798" w="1044">
                    <a:moveTo>
                      <a:pt x="0" y="1"/>
                    </a:moveTo>
                    <a:lnTo>
                      <a:pt x="0" y="798"/>
                    </a:lnTo>
                    <a:lnTo>
                      <a:pt x="1044" y="798"/>
                    </a:lnTo>
                    <a:lnTo>
                      <a:pt x="10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2"/>
              <p:cNvSpPr/>
              <p:nvPr/>
            </p:nvSpPr>
            <p:spPr>
              <a:xfrm>
                <a:off x="7772396" y="4008426"/>
                <a:ext cx="63077" cy="48307"/>
              </a:xfrm>
              <a:custGeom>
                <a:rect b="b" l="l" r="r" t="t"/>
                <a:pathLst>
                  <a:path extrusionOk="0" h="798" w="1042">
                    <a:moveTo>
                      <a:pt x="1" y="1"/>
                    </a:moveTo>
                    <a:lnTo>
                      <a:pt x="1" y="798"/>
                    </a:lnTo>
                    <a:lnTo>
                      <a:pt x="1042" y="798"/>
                    </a:lnTo>
                    <a:lnTo>
                      <a:pt x="104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2"/>
              <p:cNvSpPr/>
              <p:nvPr/>
            </p:nvSpPr>
            <p:spPr>
              <a:xfrm>
                <a:off x="7598178" y="4008426"/>
                <a:ext cx="63077" cy="22882"/>
              </a:xfrm>
              <a:custGeom>
                <a:rect b="b" l="l" r="r" t="t"/>
                <a:pathLst>
                  <a:path extrusionOk="0" h="378" w="1042">
                    <a:moveTo>
                      <a:pt x="1" y="1"/>
                    </a:moveTo>
                    <a:lnTo>
                      <a:pt x="1" y="377"/>
                    </a:lnTo>
                    <a:lnTo>
                      <a:pt x="1041" y="377"/>
                    </a:lnTo>
                    <a:lnTo>
                      <a:pt x="10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2"/>
              <p:cNvSpPr/>
              <p:nvPr/>
            </p:nvSpPr>
            <p:spPr>
              <a:xfrm>
                <a:off x="7685227" y="4008426"/>
                <a:ext cx="63199" cy="22882"/>
              </a:xfrm>
              <a:custGeom>
                <a:rect b="b" l="l" r="r" t="t"/>
                <a:pathLst>
                  <a:path extrusionOk="0" h="378" w="1044">
                    <a:moveTo>
                      <a:pt x="0" y="1"/>
                    </a:moveTo>
                    <a:lnTo>
                      <a:pt x="0" y="377"/>
                    </a:lnTo>
                    <a:lnTo>
                      <a:pt x="1044" y="377"/>
                    </a:lnTo>
                    <a:lnTo>
                      <a:pt x="10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2"/>
              <p:cNvSpPr/>
              <p:nvPr/>
            </p:nvSpPr>
            <p:spPr>
              <a:xfrm>
                <a:off x="7772396" y="4008426"/>
                <a:ext cx="63077" cy="22882"/>
              </a:xfrm>
              <a:custGeom>
                <a:rect b="b" l="l" r="r" t="t"/>
                <a:pathLst>
                  <a:path extrusionOk="0" h="378" w="1042">
                    <a:moveTo>
                      <a:pt x="1" y="1"/>
                    </a:moveTo>
                    <a:lnTo>
                      <a:pt x="1" y="377"/>
                    </a:lnTo>
                    <a:lnTo>
                      <a:pt x="1042" y="377"/>
                    </a:lnTo>
                    <a:lnTo>
                      <a:pt x="104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2"/>
              <p:cNvSpPr/>
              <p:nvPr/>
            </p:nvSpPr>
            <p:spPr>
              <a:xfrm>
                <a:off x="7510948" y="4008426"/>
                <a:ext cx="63320" cy="22882"/>
              </a:xfrm>
              <a:custGeom>
                <a:rect b="b" l="l" r="r" t="t"/>
                <a:pathLst>
                  <a:path extrusionOk="0" h="378" w="1046">
                    <a:moveTo>
                      <a:pt x="1" y="1"/>
                    </a:moveTo>
                    <a:lnTo>
                      <a:pt x="1" y="377"/>
                    </a:lnTo>
                    <a:lnTo>
                      <a:pt x="1045" y="377"/>
                    </a:lnTo>
                    <a:lnTo>
                      <a:pt x="10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8" name="Shape 1118"/>
        <p:cNvGrpSpPr/>
        <p:nvPr/>
      </p:nvGrpSpPr>
      <p:grpSpPr>
        <a:xfrm>
          <a:off x="0" y="0"/>
          <a:ext cx="0" cy="0"/>
          <a:chOff x="0" y="0"/>
          <a:chExt cx="0" cy="0"/>
        </a:xfrm>
      </p:grpSpPr>
      <p:sp>
        <p:nvSpPr>
          <p:cNvPr id="1119" name="Google Shape;1119;p43"/>
          <p:cNvSpPr/>
          <p:nvPr/>
        </p:nvSpPr>
        <p:spPr>
          <a:xfrm>
            <a:off x="5833300" y="1981825"/>
            <a:ext cx="2905500" cy="15504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3"/>
          <p:cNvSpPr txBox="1"/>
          <p:nvPr>
            <p:ph type="ctrTitle"/>
          </p:nvPr>
        </p:nvSpPr>
        <p:spPr>
          <a:xfrm>
            <a:off x="741725" y="359450"/>
            <a:ext cx="76824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THIS IS A MAP</a:t>
            </a:r>
            <a:endParaRPr/>
          </a:p>
        </p:txBody>
      </p:sp>
      <p:grpSp>
        <p:nvGrpSpPr>
          <p:cNvPr id="1121" name="Google Shape;1121;p43"/>
          <p:cNvGrpSpPr/>
          <p:nvPr/>
        </p:nvGrpSpPr>
        <p:grpSpPr>
          <a:xfrm>
            <a:off x="236257" y="1391899"/>
            <a:ext cx="5515542" cy="3052690"/>
            <a:chOff x="2654821" y="2311071"/>
            <a:chExt cx="2279715" cy="1262120"/>
          </a:xfrm>
        </p:grpSpPr>
        <p:grpSp>
          <p:nvGrpSpPr>
            <p:cNvPr id="1122" name="Google Shape;1122;p43"/>
            <p:cNvGrpSpPr/>
            <p:nvPr/>
          </p:nvGrpSpPr>
          <p:grpSpPr>
            <a:xfrm>
              <a:off x="4034269" y="2840745"/>
              <a:ext cx="40212" cy="36437"/>
              <a:chOff x="4293400" y="2574725"/>
              <a:chExt cx="84425" cy="80100"/>
            </a:xfrm>
          </p:grpSpPr>
          <p:sp>
            <p:nvSpPr>
              <p:cNvPr id="1123" name="Google Shape;1123;p43"/>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chemeClr val="accent4"/>
              </a:solidFill>
              <a:ln>
                <a:noFill/>
              </a:ln>
            </p:spPr>
          </p:sp>
          <p:sp>
            <p:nvSpPr>
              <p:cNvPr id="1124" name="Google Shape;1124;p43"/>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 name="Google Shape;1125;p43"/>
            <p:cNvGrpSpPr/>
            <p:nvPr/>
          </p:nvGrpSpPr>
          <p:grpSpPr>
            <a:xfrm>
              <a:off x="3894606" y="2334874"/>
              <a:ext cx="913198" cy="518984"/>
              <a:chOff x="4000175" y="1462675"/>
              <a:chExt cx="1917275" cy="1140875"/>
            </a:xfrm>
          </p:grpSpPr>
          <p:sp>
            <p:nvSpPr>
              <p:cNvPr id="1126" name="Google Shape;1126;p43"/>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chemeClr val="accent4"/>
              </a:solidFill>
              <a:ln>
                <a:noFill/>
              </a:ln>
            </p:spPr>
          </p:sp>
          <p:grpSp>
            <p:nvGrpSpPr>
              <p:cNvPr id="1127" name="Google Shape;1127;p43"/>
              <p:cNvGrpSpPr/>
              <p:nvPr/>
            </p:nvGrpSpPr>
            <p:grpSpPr>
              <a:xfrm>
                <a:off x="4000175" y="1462675"/>
                <a:ext cx="1917275" cy="1140875"/>
                <a:chOff x="4000175" y="1462675"/>
                <a:chExt cx="1917275" cy="1140875"/>
              </a:xfrm>
            </p:grpSpPr>
            <p:sp>
              <p:nvSpPr>
                <p:cNvPr id="1128" name="Google Shape;1128;p43"/>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chemeClr val="accent4"/>
                </a:solidFill>
                <a:ln>
                  <a:noFill/>
                </a:ln>
              </p:spPr>
            </p:sp>
            <p:sp>
              <p:nvSpPr>
                <p:cNvPr id="1129" name="Google Shape;1129;p43"/>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3"/>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3"/>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3"/>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133" name="Google Shape;1133;p43"/>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4" name="Google Shape;1134;p43"/>
            <p:cNvGrpSpPr/>
            <p:nvPr/>
          </p:nvGrpSpPr>
          <p:grpSpPr>
            <a:xfrm>
              <a:off x="3875768" y="2846704"/>
              <a:ext cx="44796" cy="47366"/>
              <a:chOff x="3960625" y="2587825"/>
              <a:chExt cx="94050" cy="104125"/>
            </a:xfrm>
          </p:grpSpPr>
          <p:sp>
            <p:nvSpPr>
              <p:cNvPr id="1135" name="Google Shape;1135;p43"/>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chemeClr val="accent4"/>
              </a:solidFill>
              <a:ln>
                <a:noFill/>
              </a:ln>
            </p:spPr>
          </p:sp>
          <p:sp>
            <p:nvSpPr>
              <p:cNvPr id="1136" name="Google Shape;1136;p43"/>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 name="Google Shape;1137;p43"/>
            <p:cNvGrpSpPr/>
            <p:nvPr/>
          </p:nvGrpSpPr>
          <p:grpSpPr>
            <a:xfrm>
              <a:off x="3782759" y="2807162"/>
              <a:ext cx="82686" cy="85487"/>
              <a:chOff x="3765350" y="2500900"/>
              <a:chExt cx="173600" cy="187925"/>
            </a:xfrm>
          </p:grpSpPr>
          <p:sp>
            <p:nvSpPr>
              <p:cNvPr id="1138" name="Google Shape;1138;p43"/>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chemeClr val="accent4"/>
              </a:solidFill>
              <a:ln>
                <a:noFill/>
              </a:ln>
            </p:spPr>
          </p:sp>
          <p:sp>
            <p:nvSpPr>
              <p:cNvPr id="1139" name="Google Shape;1139;p43"/>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3"/>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3"/>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3"/>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3"/>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 name="Google Shape;1144;p43"/>
            <p:cNvGrpSpPr/>
            <p:nvPr/>
          </p:nvGrpSpPr>
          <p:grpSpPr>
            <a:xfrm>
              <a:off x="3775674" y="2798496"/>
              <a:ext cx="40545" cy="23564"/>
              <a:chOff x="3750475" y="2481850"/>
              <a:chExt cx="85125" cy="51800"/>
            </a:xfrm>
          </p:grpSpPr>
          <p:sp>
            <p:nvSpPr>
              <p:cNvPr id="1145" name="Google Shape;1145;p43"/>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3"/>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chemeClr val="accent4"/>
              </a:solidFill>
              <a:ln>
                <a:noFill/>
              </a:ln>
            </p:spPr>
          </p:sp>
        </p:grpSp>
        <p:grpSp>
          <p:nvGrpSpPr>
            <p:cNvPr id="1147" name="Google Shape;1147;p43"/>
            <p:cNvGrpSpPr/>
            <p:nvPr/>
          </p:nvGrpSpPr>
          <p:grpSpPr>
            <a:xfrm>
              <a:off x="3716946" y="2776024"/>
              <a:ext cx="81971" cy="76912"/>
              <a:chOff x="3627175" y="2432450"/>
              <a:chExt cx="172100" cy="169075"/>
            </a:xfrm>
          </p:grpSpPr>
          <p:sp>
            <p:nvSpPr>
              <p:cNvPr id="1148" name="Google Shape;1148;p43"/>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3"/>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chemeClr val="accent4"/>
              </a:solidFill>
              <a:ln>
                <a:noFill/>
              </a:ln>
            </p:spPr>
          </p:sp>
          <p:sp>
            <p:nvSpPr>
              <p:cNvPr id="1150" name="Google Shape;1150;p43"/>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chemeClr val="accent4"/>
              </a:solidFill>
              <a:ln>
                <a:noFill/>
              </a:ln>
            </p:spPr>
          </p:sp>
        </p:grpSp>
        <p:grpSp>
          <p:nvGrpSpPr>
            <p:cNvPr id="1151" name="Google Shape;1151;p43"/>
            <p:cNvGrpSpPr/>
            <p:nvPr/>
          </p:nvGrpSpPr>
          <p:grpSpPr>
            <a:xfrm>
              <a:off x="3685682" y="2845624"/>
              <a:ext cx="29311" cy="45055"/>
              <a:chOff x="3561536" y="2585450"/>
              <a:chExt cx="61539" cy="99045"/>
            </a:xfrm>
          </p:grpSpPr>
          <p:sp>
            <p:nvSpPr>
              <p:cNvPr id="1152" name="Google Shape;1152;p43"/>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3"/>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chemeClr val="accent4"/>
              </a:solidFill>
              <a:ln>
                <a:noFill/>
              </a:ln>
            </p:spPr>
          </p:sp>
        </p:grpSp>
        <p:grpSp>
          <p:nvGrpSpPr>
            <p:cNvPr id="1154" name="Google Shape;1154;p43"/>
            <p:cNvGrpSpPr/>
            <p:nvPr/>
          </p:nvGrpSpPr>
          <p:grpSpPr>
            <a:xfrm>
              <a:off x="3849905" y="2572252"/>
              <a:ext cx="74339" cy="119559"/>
              <a:chOff x="3906325" y="1984500"/>
              <a:chExt cx="156075" cy="262825"/>
            </a:xfrm>
          </p:grpSpPr>
          <p:sp>
            <p:nvSpPr>
              <p:cNvPr id="1155" name="Google Shape;1155;p43"/>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chemeClr val="accent4"/>
              </a:solidFill>
              <a:ln>
                <a:noFill/>
              </a:ln>
            </p:spPr>
          </p:sp>
          <p:sp>
            <p:nvSpPr>
              <p:cNvPr id="1156" name="Google Shape;1156;p43"/>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 name="Google Shape;1157;p43"/>
            <p:cNvGrpSpPr/>
            <p:nvPr/>
          </p:nvGrpSpPr>
          <p:grpSpPr>
            <a:xfrm>
              <a:off x="2654821" y="2414345"/>
              <a:ext cx="667570" cy="558731"/>
              <a:chOff x="1397225" y="1637375"/>
              <a:chExt cx="1401575" cy="1228250"/>
            </a:xfrm>
          </p:grpSpPr>
          <p:sp>
            <p:nvSpPr>
              <p:cNvPr id="1158" name="Google Shape;1158;p43"/>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chemeClr val="accent4"/>
              </a:solidFill>
              <a:ln>
                <a:noFill/>
              </a:ln>
            </p:spPr>
          </p:sp>
          <p:grpSp>
            <p:nvGrpSpPr>
              <p:cNvPr id="1159" name="Google Shape;1159;p43"/>
              <p:cNvGrpSpPr/>
              <p:nvPr/>
            </p:nvGrpSpPr>
            <p:grpSpPr>
              <a:xfrm>
                <a:off x="1397225" y="1637375"/>
                <a:ext cx="1398775" cy="1228250"/>
                <a:chOff x="1397225" y="1637375"/>
                <a:chExt cx="1398775" cy="1228250"/>
              </a:xfrm>
            </p:grpSpPr>
            <p:sp>
              <p:nvSpPr>
                <p:cNvPr id="1160" name="Google Shape;1160;p43"/>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3"/>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2" name="Google Shape;1162;p43"/>
            <p:cNvGrpSpPr/>
            <p:nvPr/>
          </p:nvGrpSpPr>
          <p:grpSpPr>
            <a:xfrm>
              <a:off x="3230417" y="3103734"/>
              <a:ext cx="282982" cy="280332"/>
              <a:chOff x="2605700" y="3152850"/>
              <a:chExt cx="594125" cy="616250"/>
            </a:xfrm>
          </p:grpSpPr>
          <p:sp>
            <p:nvSpPr>
              <p:cNvPr id="1163" name="Google Shape;1163;p43"/>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chemeClr val="accent4"/>
              </a:solidFill>
              <a:ln>
                <a:noFill/>
              </a:ln>
            </p:spPr>
          </p:sp>
          <p:sp>
            <p:nvSpPr>
              <p:cNvPr id="1164" name="Google Shape;1164;p43"/>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165" name="Google Shape;1165;p43"/>
            <p:cNvGrpSpPr/>
            <p:nvPr/>
          </p:nvGrpSpPr>
          <p:grpSpPr>
            <a:xfrm>
              <a:off x="3265985" y="3226989"/>
              <a:ext cx="87151" cy="346202"/>
              <a:chOff x="2680375" y="3423800"/>
              <a:chExt cx="182975" cy="761050"/>
            </a:xfrm>
          </p:grpSpPr>
          <p:sp>
            <p:nvSpPr>
              <p:cNvPr id="1166" name="Google Shape;1166;p43"/>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chemeClr val="accent4"/>
              </a:solidFill>
              <a:ln>
                <a:noFill/>
              </a:ln>
            </p:spPr>
          </p:sp>
          <p:sp>
            <p:nvSpPr>
              <p:cNvPr id="1167" name="Google Shape;1167;p43"/>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 name="Google Shape;1168;p43"/>
            <p:cNvGrpSpPr/>
            <p:nvPr/>
          </p:nvGrpSpPr>
          <p:grpSpPr>
            <a:xfrm>
              <a:off x="3855466" y="3289811"/>
              <a:ext cx="112514" cy="94210"/>
              <a:chOff x="3918000" y="3561900"/>
              <a:chExt cx="236225" cy="207100"/>
            </a:xfrm>
          </p:grpSpPr>
          <p:sp>
            <p:nvSpPr>
              <p:cNvPr id="1169" name="Google Shape;1169;p43"/>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chemeClr val="accent4"/>
              </a:solidFill>
              <a:ln>
                <a:noFill/>
              </a:ln>
            </p:spPr>
          </p:sp>
          <p:sp>
            <p:nvSpPr>
              <p:cNvPr id="1170" name="Google Shape;1170;p43"/>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1" name="Google Shape;1171;p43"/>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3"/>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3"/>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174" name="Google Shape;1174;p43"/>
            <p:cNvGrpSpPr/>
            <p:nvPr/>
          </p:nvGrpSpPr>
          <p:grpSpPr>
            <a:xfrm>
              <a:off x="2905224" y="2311071"/>
              <a:ext cx="596721" cy="528992"/>
              <a:chOff x="1922950" y="1410350"/>
              <a:chExt cx="1252825" cy="1162875"/>
            </a:xfrm>
          </p:grpSpPr>
          <p:sp>
            <p:nvSpPr>
              <p:cNvPr id="1175" name="Google Shape;1175;p43"/>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3"/>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3"/>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3"/>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3"/>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3"/>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3"/>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3"/>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3"/>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3"/>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3"/>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3"/>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3"/>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3"/>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3"/>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3"/>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191" name="Google Shape;1191;p43"/>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3"/>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3"/>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3"/>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3"/>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3"/>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3"/>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3"/>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3"/>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3"/>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3"/>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3"/>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3"/>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3"/>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3"/>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3"/>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3"/>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3"/>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3"/>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3"/>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11" name="Google Shape;1211;p43"/>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12" name="Google Shape;1212;p43"/>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 name="Google Shape;1213;p43"/>
            <p:cNvGrpSpPr/>
            <p:nvPr/>
          </p:nvGrpSpPr>
          <p:grpSpPr>
            <a:xfrm>
              <a:off x="3280929" y="3294542"/>
              <a:ext cx="109894" cy="272224"/>
              <a:chOff x="2711750" y="3572300"/>
              <a:chExt cx="230725" cy="598425"/>
            </a:xfrm>
          </p:grpSpPr>
          <p:sp>
            <p:nvSpPr>
              <p:cNvPr id="1214" name="Google Shape;1214;p43"/>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3"/>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6" name="Google Shape;1216;p43"/>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 name="Google Shape;1217;p43"/>
            <p:cNvGrpSpPr/>
            <p:nvPr/>
          </p:nvGrpSpPr>
          <p:grpSpPr>
            <a:xfrm>
              <a:off x="3790439" y="2408636"/>
              <a:ext cx="73017" cy="75684"/>
              <a:chOff x="3781475" y="1624825"/>
              <a:chExt cx="153300" cy="166375"/>
            </a:xfrm>
          </p:grpSpPr>
          <p:sp>
            <p:nvSpPr>
              <p:cNvPr id="1218" name="Google Shape;1218;p43"/>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3"/>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3"/>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3"/>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 name="Google Shape;1222;p43"/>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3"/>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3"/>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3"/>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3"/>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3"/>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3"/>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9" name="Google Shape;1229;p43"/>
            <p:cNvGrpSpPr/>
            <p:nvPr/>
          </p:nvGrpSpPr>
          <p:grpSpPr>
            <a:xfrm>
              <a:off x="4403342" y="3107749"/>
              <a:ext cx="316680" cy="101374"/>
              <a:chOff x="5068275" y="3161675"/>
              <a:chExt cx="664875" cy="222850"/>
            </a:xfrm>
          </p:grpSpPr>
          <p:sp>
            <p:nvSpPr>
              <p:cNvPr id="1230" name="Google Shape;1230;p43"/>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3"/>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3"/>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3"/>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4" name="Google Shape;1234;p43"/>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3"/>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3"/>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3"/>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3"/>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3"/>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3"/>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3"/>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3"/>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3"/>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3"/>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3"/>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3"/>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3"/>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3"/>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3"/>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3"/>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3"/>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3"/>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3"/>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3"/>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3"/>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3"/>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3"/>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3"/>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3"/>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3"/>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3"/>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3"/>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3" name="Google Shape;1263;p43"/>
            <p:cNvGrpSpPr/>
            <p:nvPr/>
          </p:nvGrpSpPr>
          <p:grpSpPr>
            <a:xfrm>
              <a:off x="3697513" y="2707266"/>
              <a:ext cx="59549" cy="79733"/>
              <a:chOff x="3586375" y="2281300"/>
              <a:chExt cx="125025" cy="175275"/>
            </a:xfrm>
          </p:grpSpPr>
          <p:sp>
            <p:nvSpPr>
              <p:cNvPr id="1264" name="Google Shape;1264;p43"/>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3"/>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6" name="Google Shape;1266;p43"/>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7" name="Google Shape;1267;p43"/>
            <p:cNvGrpSpPr/>
            <p:nvPr/>
          </p:nvGrpSpPr>
          <p:grpSpPr>
            <a:xfrm>
              <a:off x="4513224" y="3221724"/>
              <a:ext cx="274563" cy="280321"/>
              <a:chOff x="5298975" y="3412225"/>
              <a:chExt cx="576450" cy="616225"/>
            </a:xfrm>
          </p:grpSpPr>
          <p:sp>
            <p:nvSpPr>
              <p:cNvPr id="1268" name="Google Shape;1268;p43"/>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69" name="Google Shape;1269;p43"/>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 name="Google Shape;1270;p43"/>
            <p:cNvGrpSpPr/>
            <p:nvPr/>
          </p:nvGrpSpPr>
          <p:grpSpPr>
            <a:xfrm>
              <a:off x="4824403" y="3421846"/>
              <a:ext cx="110132" cy="130647"/>
              <a:chOff x="5952300" y="3852150"/>
              <a:chExt cx="231225" cy="287200"/>
            </a:xfrm>
          </p:grpSpPr>
          <p:sp>
            <p:nvSpPr>
              <p:cNvPr id="1271" name="Google Shape;1271;p43"/>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3"/>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3" name="Google Shape;1273;p43"/>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3"/>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3"/>
            <p:cNvSpPr/>
            <p:nvPr/>
          </p:nvSpPr>
          <p:spPr>
            <a:xfrm>
              <a:off x="4442708" y="2990191"/>
              <a:ext cx="762" cy="967"/>
            </a:xfrm>
            <a:custGeom>
              <a:rect b="b" l="l" r="r" t="t"/>
              <a:pathLst>
                <a:path extrusionOk="0" h="85" w="64">
                  <a:moveTo>
                    <a:pt x="63" y="85"/>
                  </a:moveTo>
                  <a:lnTo>
                    <a:pt x="1" y="1"/>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3"/>
            <p:cNvSpPr/>
            <p:nvPr/>
          </p:nvSpPr>
          <p:spPr>
            <a:xfrm>
              <a:off x="4434742" y="2997094"/>
              <a:ext cx="1250" cy="1205"/>
            </a:xfrm>
            <a:custGeom>
              <a:rect b="b" l="l" r="r" t="t"/>
              <a:pathLst>
                <a:path extrusionOk="0" h="106" w="105">
                  <a:moveTo>
                    <a:pt x="0" y="105"/>
                  </a:moveTo>
                  <a:lnTo>
                    <a:pt x="105" y="1"/>
                  </a:lnTo>
                  <a:lnTo>
                    <a:pt x="10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3"/>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3"/>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3"/>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3"/>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1" name="Google Shape;1281;p43"/>
            <p:cNvGrpSpPr/>
            <p:nvPr/>
          </p:nvGrpSpPr>
          <p:grpSpPr>
            <a:xfrm>
              <a:off x="4295710" y="3079670"/>
              <a:ext cx="14968" cy="27135"/>
              <a:chOff x="4842300" y="3099950"/>
              <a:chExt cx="31425" cy="59650"/>
            </a:xfrm>
          </p:grpSpPr>
          <p:sp>
            <p:nvSpPr>
              <p:cNvPr id="1282" name="Google Shape;1282;p43"/>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3"/>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3"/>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3"/>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6" name="Google Shape;1286;p43"/>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3"/>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3"/>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3"/>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3"/>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3"/>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3"/>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3"/>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4" name="Google Shape;1294;p43"/>
            <p:cNvGrpSpPr/>
            <p:nvPr/>
          </p:nvGrpSpPr>
          <p:grpSpPr>
            <a:xfrm>
              <a:off x="3831056" y="2816010"/>
              <a:ext cx="37378" cy="27612"/>
              <a:chOff x="3866750" y="2520350"/>
              <a:chExt cx="78475" cy="60700"/>
            </a:xfrm>
          </p:grpSpPr>
          <p:sp>
            <p:nvSpPr>
              <p:cNvPr id="1295" name="Google Shape;1295;p43"/>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3"/>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3"/>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3"/>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9" name="Google Shape;1299;p43"/>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3"/>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3"/>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3"/>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3"/>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3"/>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3"/>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3"/>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3"/>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3"/>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3"/>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3"/>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3"/>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3"/>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3"/>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3"/>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3"/>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316" name="Google Shape;1316;p43"/>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3"/>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3"/>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3"/>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3"/>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3"/>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3"/>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3"/>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3"/>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3"/>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3"/>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3"/>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328" name="Google Shape;1328;p43"/>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3"/>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3"/>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3"/>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3"/>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3"/>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3"/>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3"/>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3"/>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3"/>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3"/>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3"/>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3"/>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1" name="Google Shape;1341;p43"/>
            <p:cNvGrpSpPr/>
            <p:nvPr/>
          </p:nvGrpSpPr>
          <p:grpSpPr>
            <a:xfrm>
              <a:off x="3632736" y="3051591"/>
              <a:ext cx="63288" cy="45217"/>
              <a:chOff x="3450375" y="3038225"/>
              <a:chExt cx="132875" cy="99400"/>
            </a:xfrm>
          </p:grpSpPr>
          <p:sp>
            <p:nvSpPr>
              <p:cNvPr id="1342" name="Google Shape;1342;p43"/>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3"/>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4" name="Google Shape;1344;p43"/>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3"/>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3"/>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3"/>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3"/>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3"/>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3"/>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3"/>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3"/>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353" name="Google Shape;1353;p43"/>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3"/>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3"/>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3"/>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3"/>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3"/>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3"/>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3"/>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3"/>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3"/>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363" name="Google Shape;1363;p43"/>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3"/>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3"/>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3"/>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3"/>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3"/>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369" name="Google Shape;1369;p43"/>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3"/>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3"/>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3"/>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3"/>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3"/>
            <p:cNvSpPr/>
            <p:nvPr/>
          </p:nvSpPr>
          <p:spPr>
            <a:xfrm>
              <a:off x="4036853" y="2853608"/>
              <a:ext cx="1250" cy="1205"/>
            </a:xfrm>
            <a:custGeom>
              <a:rect b="b" l="l" r="r" t="t"/>
              <a:pathLst>
                <a:path extrusionOk="0" fill="none" h="106" w="105">
                  <a:moveTo>
                    <a:pt x="105" y="105"/>
                  </a:moveTo>
                  <a:lnTo>
                    <a:pt x="0" y="1"/>
                  </a:lnTo>
                </a:path>
              </a:pathLst>
            </a:custGeom>
            <a:solidFill>
              <a:schemeClr val="accent4"/>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3"/>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3"/>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3"/>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9" name="Google Shape;1379;p43"/>
          <p:cNvSpPr txBox="1"/>
          <p:nvPr/>
        </p:nvSpPr>
        <p:spPr>
          <a:xfrm>
            <a:off x="5993850" y="2010325"/>
            <a:ext cx="2439900" cy="1493400"/>
          </a:xfrm>
          <a:prstGeom prst="rect">
            <a:avLst/>
          </a:prstGeom>
          <a:noFill/>
          <a:ln>
            <a:noFill/>
          </a:ln>
        </p:spPr>
        <p:txBody>
          <a:bodyPr anchorCtr="0" anchor="ctr" bIns="0" lIns="91425" spcFirstLastPara="1" rIns="91425" wrap="square" tIns="162000">
            <a:noAutofit/>
          </a:bodyPr>
          <a:lstStyle/>
          <a:p>
            <a:pPr indent="0" lvl="0" marL="0" rtl="0" algn="r">
              <a:spcBef>
                <a:spcPts val="0"/>
              </a:spcBef>
              <a:spcAft>
                <a:spcPts val="1600"/>
              </a:spcAft>
              <a:buNone/>
            </a:pPr>
            <a:r>
              <a:rPr lang="en" sz="1600">
                <a:solidFill>
                  <a:schemeClr val="dk2"/>
                </a:solidFill>
                <a:latin typeface="Roboto Condensed"/>
                <a:ea typeface="Roboto Condensed"/>
                <a:cs typeface="Roboto Condensed"/>
                <a:sym typeface="Roboto Condensed"/>
              </a:rPr>
              <a:t>Venus has a beautiful name and is the second planet from the Sun</a:t>
            </a:r>
            <a:endParaRPr sz="1600">
              <a:solidFill>
                <a:schemeClr val="dk2"/>
              </a:solidFill>
              <a:latin typeface="Roboto Condensed"/>
              <a:ea typeface="Roboto Condensed"/>
              <a:cs typeface="Roboto Condensed"/>
              <a:sym typeface="Roboto Condensed"/>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3" name="Shape 1383"/>
        <p:cNvGrpSpPr/>
        <p:nvPr/>
      </p:nvGrpSpPr>
      <p:grpSpPr>
        <a:xfrm>
          <a:off x="0" y="0"/>
          <a:ext cx="0" cy="0"/>
          <a:chOff x="0" y="0"/>
          <a:chExt cx="0" cy="0"/>
        </a:xfrm>
      </p:grpSpPr>
      <p:sp>
        <p:nvSpPr>
          <p:cNvPr id="1384" name="Google Shape;1384;p44"/>
          <p:cNvSpPr txBox="1"/>
          <p:nvPr>
            <p:ph type="ctrTitle"/>
          </p:nvPr>
        </p:nvSpPr>
        <p:spPr>
          <a:xfrm>
            <a:off x="741725" y="359450"/>
            <a:ext cx="76824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 AND THE SAME GOES FOR TABLES</a:t>
            </a:r>
            <a:endParaRPr/>
          </a:p>
        </p:txBody>
      </p:sp>
      <p:graphicFrame>
        <p:nvGraphicFramePr>
          <p:cNvPr id="1385" name="Google Shape;1385;p44"/>
          <p:cNvGraphicFramePr/>
          <p:nvPr/>
        </p:nvGraphicFramePr>
        <p:xfrm>
          <a:off x="766000" y="1747575"/>
          <a:ext cx="3000000" cy="3000000"/>
        </p:xfrm>
        <a:graphic>
          <a:graphicData uri="http://schemas.openxmlformats.org/drawingml/2006/table">
            <a:tbl>
              <a:tblPr>
                <a:noFill/>
                <a:tableStyleId>{66ACC68E-B831-46BF-A835-F9E3BDEA4E70}</a:tableStyleId>
              </a:tblPr>
              <a:tblGrid>
                <a:gridCol w="1361650"/>
                <a:gridCol w="2083450"/>
                <a:gridCol w="2083450"/>
                <a:gridCol w="2083450"/>
              </a:tblGrid>
              <a:tr h="673125">
                <a:tc>
                  <a:txBody>
                    <a:bodyPr/>
                    <a:lstStyle/>
                    <a:p>
                      <a:pPr indent="0" lvl="0" marL="0" rtl="0" algn="ctr">
                        <a:spcBef>
                          <a:spcPts val="0"/>
                        </a:spcBef>
                        <a:spcAft>
                          <a:spcPts val="0"/>
                        </a:spcAft>
                        <a:buNone/>
                      </a:pPr>
                      <a:r>
                        <a:t/>
                      </a:r>
                      <a:endParaRPr sz="3000">
                        <a:latin typeface="Bahiana"/>
                        <a:ea typeface="Bahiana"/>
                        <a:cs typeface="Bahiana"/>
                        <a:sym typeface="Bahiana"/>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sz="2400">
                          <a:latin typeface="Bahiana"/>
                          <a:ea typeface="Bahiana"/>
                          <a:cs typeface="Bahiana"/>
                          <a:sym typeface="Bahiana"/>
                        </a:rPr>
                        <a:t>01</a:t>
                      </a:r>
                      <a:endParaRPr sz="2400">
                        <a:latin typeface="Bahiana"/>
                        <a:ea typeface="Bahiana"/>
                        <a:cs typeface="Bahiana"/>
                        <a:sym typeface="Bahiana"/>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sz="2400">
                          <a:latin typeface="Bahiana"/>
                          <a:ea typeface="Bahiana"/>
                          <a:cs typeface="Bahiana"/>
                          <a:sym typeface="Bahiana"/>
                        </a:rPr>
                        <a:t>02</a:t>
                      </a:r>
                      <a:endParaRPr sz="2400">
                        <a:latin typeface="Bahiana"/>
                        <a:ea typeface="Bahiana"/>
                        <a:cs typeface="Bahiana"/>
                        <a:sym typeface="Bahiana"/>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solidFill>
                      <a:schemeClr val="accent4"/>
                    </a:solidFill>
                  </a:tcPr>
                </a:tc>
                <a:tc>
                  <a:txBody>
                    <a:bodyPr/>
                    <a:lstStyle/>
                    <a:p>
                      <a:pPr indent="0" lvl="0" marL="0" rtl="0" algn="ctr">
                        <a:spcBef>
                          <a:spcPts val="0"/>
                        </a:spcBef>
                        <a:spcAft>
                          <a:spcPts val="0"/>
                        </a:spcAft>
                        <a:buNone/>
                      </a:pPr>
                      <a:r>
                        <a:rPr lang="en" sz="2400">
                          <a:latin typeface="Bahiana"/>
                          <a:ea typeface="Bahiana"/>
                          <a:cs typeface="Bahiana"/>
                          <a:sym typeface="Bahiana"/>
                        </a:rPr>
                        <a:t>03</a:t>
                      </a:r>
                      <a:endParaRPr sz="2400">
                        <a:latin typeface="Bahiana"/>
                        <a:ea typeface="Bahiana"/>
                        <a:cs typeface="Bahiana"/>
                        <a:sym typeface="Bahiana"/>
                      </a:endParaRPr>
                    </a:p>
                  </a:txBody>
                  <a:tcPr marT="91425"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solidFill>
                      <a:schemeClr val="accent4"/>
                    </a:solidFill>
                  </a:tcPr>
                </a:tc>
              </a:tr>
              <a:tr h="673125">
                <a:tc>
                  <a:txBody>
                    <a:bodyPr/>
                    <a:lstStyle/>
                    <a:p>
                      <a:pPr indent="0" lvl="0" marL="0" rtl="0" algn="ctr">
                        <a:spcBef>
                          <a:spcPts val="0"/>
                        </a:spcBef>
                        <a:spcAft>
                          <a:spcPts val="1600"/>
                        </a:spcAft>
                        <a:buNone/>
                      </a:pPr>
                      <a:r>
                        <a:rPr lang="en" sz="2400">
                          <a:solidFill>
                            <a:schemeClr val="dk2"/>
                          </a:solidFill>
                          <a:latin typeface="Bahiana"/>
                          <a:ea typeface="Bahiana"/>
                          <a:cs typeface="Bahiana"/>
                          <a:sym typeface="Bahiana"/>
                        </a:rPr>
                        <a:t>CERES</a:t>
                      </a:r>
                      <a:endParaRPr sz="2400">
                        <a:solidFill>
                          <a:schemeClr val="dk2"/>
                        </a:solidFill>
                        <a:latin typeface="Bahiana"/>
                        <a:ea typeface="Bahiana"/>
                        <a:cs typeface="Bahiana"/>
                        <a:sym typeface="Bahiana"/>
                      </a:endParaRPr>
                    </a:p>
                  </a:txBody>
                  <a:tcPr marT="162000"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solidFill>
                      <a:schemeClr val="accent4"/>
                    </a:solidFill>
                  </a:tcPr>
                </a:tc>
                <a:tc>
                  <a:txBody>
                    <a:bodyPr/>
                    <a:lstStyle/>
                    <a:p>
                      <a:pPr indent="0" lvl="0" marL="0" rtl="0" algn="ctr">
                        <a:spcBef>
                          <a:spcPts val="0"/>
                        </a:spcBef>
                        <a:spcAft>
                          <a:spcPts val="1600"/>
                        </a:spcAft>
                        <a:buNone/>
                      </a:pPr>
                      <a:r>
                        <a:rPr lang="en" sz="1200">
                          <a:solidFill>
                            <a:schemeClr val="dk2"/>
                          </a:solidFill>
                          <a:latin typeface="Roboto Condensed"/>
                          <a:ea typeface="Roboto Condensed"/>
                          <a:cs typeface="Roboto Condensed"/>
                          <a:sym typeface="Roboto Condensed"/>
                        </a:rPr>
                        <a:t>Saturn is a gas giant, composed mostly of hydrogen and helium</a:t>
                      </a:r>
                      <a:endParaRPr>
                        <a:solidFill>
                          <a:schemeClr val="dk2"/>
                        </a:solidFill>
                        <a:latin typeface="Roboto Condensed"/>
                        <a:ea typeface="Roboto Condensed"/>
                        <a:cs typeface="Roboto Condensed"/>
                        <a:sym typeface="Roboto Condensed"/>
                      </a:endParaRPr>
                    </a:p>
                  </a:txBody>
                  <a:tcPr marT="144000" marB="0"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solidFill>
                      <a:schemeClr val="accent4"/>
                    </a:solidFill>
                  </a:tcPr>
                </a:tc>
                <a:tc>
                  <a:txBody>
                    <a:bodyPr/>
                    <a:lstStyle/>
                    <a:p>
                      <a:pPr indent="0" lvl="0" marL="0" rtl="0" algn="ctr">
                        <a:spcBef>
                          <a:spcPts val="0"/>
                        </a:spcBef>
                        <a:spcAft>
                          <a:spcPts val="1600"/>
                        </a:spcAft>
                        <a:buNone/>
                      </a:pPr>
                      <a:r>
                        <a:rPr lang="en" sz="1200">
                          <a:solidFill>
                            <a:schemeClr val="dk2"/>
                          </a:solidFill>
                          <a:latin typeface="Roboto Condensed"/>
                          <a:ea typeface="Roboto Condensed"/>
                          <a:cs typeface="Roboto Condensed"/>
                          <a:sym typeface="Roboto Condensed"/>
                        </a:rPr>
                        <a:t>Neptune is the fourth-largest planet by diameter in our Solar System </a:t>
                      </a:r>
                      <a:endParaRPr>
                        <a:solidFill>
                          <a:schemeClr val="dk2"/>
                        </a:solidFill>
                        <a:latin typeface="Roboto Condensed"/>
                        <a:ea typeface="Roboto Condensed"/>
                        <a:cs typeface="Roboto Condensed"/>
                        <a:sym typeface="Roboto Condensed"/>
                      </a:endParaRPr>
                    </a:p>
                  </a:txBody>
                  <a:tcPr marT="144000" marB="0"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solidFill>
                      <a:schemeClr val="accent4"/>
                    </a:solidFill>
                  </a:tcPr>
                </a:tc>
                <a:tc>
                  <a:txBody>
                    <a:bodyPr/>
                    <a:lstStyle/>
                    <a:p>
                      <a:pPr indent="0" lvl="0" marL="0" rtl="0" algn="ctr">
                        <a:spcBef>
                          <a:spcPts val="0"/>
                        </a:spcBef>
                        <a:spcAft>
                          <a:spcPts val="1600"/>
                        </a:spcAft>
                        <a:buNone/>
                      </a:pPr>
                      <a:r>
                        <a:rPr lang="en" sz="1200">
                          <a:solidFill>
                            <a:schemeClr val="dk2"/>
                          </a:solidFill>
                          <a:latin typeface="Roboto Condensed"/>
                          <a:ea typeface="Roboto Condensed"/>
                          <a:cs typeface="Roboto Condensed"/>
                          <a:sym typeface="Roboto Condensed"/>
                        </a:rPr>
                        <a:t>Venus has a beautiful name and is the second planet from the Sun</a:t>
                      </a:r>
                      <a:endParaRPr>
                        <a:solidFill>
                          <a:schemeClr val="dk2"/>
                        </a:solidFill>
                        <a:latin typeface="Roboto Condensed"/>
                        <a:ea typeface="Roboto Condensed"/>
                        <a:cs typeface="Roboto Condensed"/>
                        <a:sym typeface="Roboto Condensed"/>
                      </a:endParaRPr>
                    </a:p>
                  </a:txBody>
                  <a:tcPr marT="144000" marB="0"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solidFill>
                      <a:schemeClr val="accent4"/>
                    </a:solidFill>
                  </a:tcPr>
                </a:tc>
              </a:tr>
              <a:tr h="673125">
                <a:tc>
                  <a:txBody>
                    <a:bodyPr/>
                    <a:lstStyle/>
                    <a:p>
                      <a:pPr indent="0" lvl="0" marL="0" rtl="0" algn="ctr">
                        <a:spcBef>
                          <a:spcPts val="0"/>
                        </a:spcBef>
                        <a:spcAft>
                          <a:spcPts val="0"/>
                        </a:spcAft>
                        <a:buNone/>
                      </a:pPr>
                      <a:r>
                        <a:rPr lang="en" sz="2400">
                          <a:solidFill>
                            <a:schemeClr val="dk2"/>
                          </a:solidFill>
                          <a:latin typeface="Bahiana"/>
                          <a:ea typeface="Bahiana"/>
                          <a:cs typeface="Bahiana"/>
                          <a:sym typeface="Bahiana"/>
                        </a:rPr>
                        <a:t>PLUTO</a:t>
                      </a:r>
                      <a:endParaRPr sz="2400">
                        <a:solidFill>
                          <a:schemeClr val="dk2"/>
                        </a:solidFill>
                        <a:latin typeface="Bahiana"/>
                        <a:ea typeface="Bahiana"/>
                        <a:cs typeface="Bahiana"/>
                        <a:sym typeface="Bahiana"/>
                      </a:endParaRPr>
                    </a:p>
                  </a:txBody>
                  <a:tcPr marT="162000" marB="91425"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solidFill>
                      <a:schemeClr val="accent4"/>
                    </a:solidFill>
                  </a:tcPr>
                </a:tc>
                <a:tc>
                  <a:txBody>
                    <a:bodyPr/>
                    <a:lstStyle/>
                    <a:p>
                      <a:pPr indent="0" lvl="0" marL="0" rtl="0" algn="ctr">
                        <a:spcBef>
                          <a:spcPts val="0"/>
                        </a:spcBef>
                        <a:spcAft>
                          <a:spcPts val="1600"/>
                        </a:spcAft>
                        <a:buNone/>
                      </a:pPr>
                      <a:r>
                        <a:rPr lang="en" sz="1200">
                          <a:solidFill>
                            <a:schemeClr val="dk2"/>
                          </a:solidFill>
                          <a:latin typeface="Roboto Condensed"/>
                          <a:ea typeface="Roboto Condensed"/>
                          <a:cs typeface="Roboto Condensed"/>
                          <a:sym typeface="Roboto Condensed"/>
                        </a:rPr>
                        <a:t>Despite being red, Mars is actually a cold place full of iron oxide dust</a:t>
                      </a:r>
                      <a:endParaRPr>
                        <a:solidFill>
                          <a:schemeClr val="dk2"/>
                        </a:solidFill>
                        <a:latin typeface="Roboto Condensed"/>
                        <a:ea typeface="Roboto Condensed"/>
                        <a:cs typeface="Roboto Condensed"/>
                        <a:sym typeface="Roboto Condensed"/>
                      </a:endParaRPr>
                    </a:p>
                  </a:txBody>
                  <a:tcPr marT="144000" marB="0"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solidFill>
                      <a:schemeClr val="accent4"/>
                    </a:solidFill>
                  </a:tcPr>
                </a:tc>
                <a:tc>
                  <a:txBody>
                    <a:bodyPr/>
                    <a:lstStyle/>
                    <a:p>
                      <a:pPr indent="0" lvl="0" marL="0" rtl="0" algn="ctr">
                        <a:spcBef>
                          <a:spcPts val="0"/>
                        </a:spcBef>
                        <a:spcAft>
                          <a:spcPts val="1600"/>
                        </a:spcAft>
                        <a:buNone/>
                      </a:pPr>
                      <a:r>
                        <a:rPr lang="en" sz="1200">
                          <a:solidFill>
                            <a:schemeClr val="dk2"/>
                          </a:solidFill>
                          <a:latin typeface="Roboto Condensed"/>
                          <a:ea typeface="Roboto Condensed"/>
                          <a:cs typeface="Roboto Condensed"/>
                          <a:sym typeface="Roboto Condensed"/>
                        </a:rPr>
                        <a:t>Jupiter is a gas giant and the biggest planet in our Solar System</a:t>
                      </a:r>
                      <a:endParaRPr>
                        <a:solidFill>
                          <a:schemeClr val="dk2"/>
                        </a:solidFill>
                        <a:latin typeface="Roboto Condensed"/>
                        <a:ea typeface="Roboto Condensed"/>
                        <a:cs typeface="Roboto Condensed"/>
                        <a:sym typeface="Roboto Condensed"/>
                      </a:endParaRPr>
                    </a:p>
                  </a:txBody>
                  <a:tcPr marT="144000" marB="0"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solidFill>
                      <a:schemeClr val="accent4"/>
                    </a:solidFill>
                  </a:tcPr>
                </a:tc>
                <a:tc>
                  <a:txBody>
                    <a:bodyPr/>
                    <a:lstStyle/>
                    <a:p>
                      <a:pPr indent="0" lvl="0" marL="0" rtl="0" algn="ctr">
                        <a:spcBef>
                          <a:spcPts val="0"/>
                        </a:spcBef>
                        <a:spcAft>
                          <a:spcPts val="1600"/>
                        </a:spcAft>
                        <a:buNone/>
                      </a:pPr>
                      <a:r>
                        <a:rPr lang="en" sz="1200">
                          <a:solidFill>
                            <a:schemeClr val="dk2"/>
                          </a:solidFill>
                          <a:latin typeface="Roboto Condensed"/>
                          <a:ea typeface="Roboto Condensed"/>
                          <a:cs typeface="Roboto Condensed"/>
                          <a:sym typeface="Roboto Condensed"/>
                        </a:rPr>
                        <a:t>Mercury is the closest planet to the Sun and the smallest one in our Solar System</a:t>
                      </a:r>
                      <a:endParaRPr>
                        <a:solidFill>
                          <a:schemeClr val="dk2"/>
                        </a:solidFill>
                        <a:latin typeface="Roboto Condensed"/>
                        <a:ea typeface="Roboto Condensed"/>
                        <a:cs typeface="Roboto Condensed"/>
                        <a:sym typeface="Roboto Condensed"/>
                      </a:endParaRPr>
                    </a:p>
                  </a:txBody>
                  <a:tcPr marT="144000" marB="0" marR="91425" marL="91425" anchor="ctr">
                    <a:lnL cap="flat" cmpd="sng" w="28575">
                      <a:solidFill>
                        <a:schemeClr val="dk1"/>
                      </a:solidFill>
                      <a:prstDash val="solid"/>
                      <a:round/>
                      <a:headEnd len="sm" w="sm" type="none"/>
                      <a:tailEnd len="sm" w="sm" type="none"/>
                    </a:lnL>
                    <a:lnR cap="flat" cmpd="sng" w="28575">
                      <a:solidFill>
                        <a:schemeClr val="dk1"/>
                      </a:solidFill>
                      <a:prstDash val="solid"/>
                      <a:round/>
                      <a:headEnd len="sm" w="sm" type="none"/>
                      <a:tailEnd len="sm" w="sm" type="none"/>
                    </a:lnR>
                    <a:lnT cap="flat" cmpd="sng" w="28575">
                      <a:solidFill>
                        <a:schemeClr val="dk1"/>
                      </a:solidFill>
                      <a:prstDash val="solid"/>
                      <a:round/>
                      <a:headEnd len="sm" w="sm" type="none"/>
                      <a:tailEnd len="sm" w="sm" type="none"/>
                    </a:lnT>
                    <a:lnB cap="flat" cmpd="sng" w="28575">
                      <a:solidFill>
                        <a:schemeClr val="dk1"/>
                      </a:solidFill>
                      <a:prstDash val="solid"/>
                      <a:round/>
                      <a:headEnd len="sm" w="sm" type="none"/>
                      <a:tailEnd len="sm" w="sm" type="none"/>
                    </a:lnB>
                    <a:solidFill>
                      <a:schemeClr val="accent4"/>
                    </a:solidFill>
                  </a:tcPr>
                </a:tc>
              </a:tr>
            </a:tbl>
          </a:graphicData>
        </a:graphic>
      </p:graphicFrame>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89" name="Shape 1389"/>
        <p:cNvGrpSpPr/>
        <p:nvPr/>
      </p:nvGrpSpPr>
      <p:grpSpPr>
        <a:xfrm>
          <a:off x="0" y="0"/>
          <a:ext cx="0" cy="0"/>
          <a:chOff x="0" y="0"/>
          <a:chExt cx="0" cy="0"/>
        </a:xfrm>
      </p:grpSpPr>
      <p:sp>
        <p:nvSpPr>
          <p:cNvPr id="1390" name="Google Shape;1390;p45"/>
          <p:cNvSpPr txBox="1"/>
          <p:nvPr>
            <p:ph idx="4" type="ctrTitle"/>
          </p:nvPr>
        </p:nvSpPr>
        <p:spPr>
          <a:xfrm>
            <a:off x="2101161" y="359450"/>
            <a:ext cx="63228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NUMBERS</a:t>
            </a:r>
            <a:endParaRPr/>
          </a:p>
        </p:txBody>
      </p:sp>
      <p:cxnSp>
        <p:nvCxnSpPr>
          <p:cNvPr id="1391" name="Google Shape;1391;p45"/>
          <p:cNvCxnSpPr>
            <a:stCxn id="1392" idx="2"/>
          </p:cNvCxnSpPr>
          <p:nvPr/>
        </p:nvCxnSpPr>
        <p:spPr>
          <a:xfrm>
            <a:off x="6860386" y="3343299"/>
            <a:ext cx="0" cy="912600"/>
          </a:xfrm>
          <a:prstGeom prst="straightConnector1">
            <a:avLst/>
          </a:prstGeom>
          <a:noFill/>
          <a:ln cap="flat" cmpd="sng" w="19050">
            <a:solidFill>
              <a:schemeClr val="dk2"/>
            </a:solidFill>
            <a:prstDash val="dot"/>
            <a:round/>
            <a:headEnd len="med" w="med" type="none"/>
            <a:tailEnd len="med" w="med" type="none"/>
          </a:ln>
        </p:spPr>
      </p:cxnSp>
      <p:cxnSp>
        <p:nvCxnSpPr>
          <p:cNvPr id="1393" name="Google Shape;1393;p45"/>
          <p:cNvCxnSpPr>
            <a:stCxn id="1394" idx="2"/>
          </p:cNvCxnSpPr>
          <p:nvPr/>
        </p:nvCxnSpPr>
        <p:spPr>
          <a:xfrm>
            <a:off x="2283663" y="3343299"/>
            <a:ext cx="0" cy="883800"/>
          </a:xfrm>
          <a:prstGeom prst="straightConnector1">
            <a:avLst/>
          </a:prstGeom>
          <a:noFill/>
          <a:ln cap="flat" cmpd="sng" w="19050">
            <a:solidFill>
              <a:schemeClr val="dk2"/>
            </a:solidFill>
            <a:prstDash val="dot"/>
            <a:round/>
            <a:headEnd len="med" w="med" type="none"/>
            <a:tailEnd len="med" w="med" type="none"/>
          </a:ln>
        </p:spPr>
      </p:cxnSp>
      <p:cxnSp>
        <p:nvCxnSpPr>
          <p:cNvPr id="1395" name="Google Shape;1395;p45"/>
          <p:cNvCxnSpPr>
            <a:stCxn id="1396" idx="2"/>
          </p:cNvCxnSpPr>
          <p:nvPr/>
        </p:nvCxnSpPr>
        <p:spPr>
          <a:xfrm>
            <a:off x="4572000" y="2645500"/>
            <a:ext cx="0" cy="1455300"/>
          </a:xfrm>
          <a:prstGeom prst="straightConnector1">
            <a:avLst/>
          </a:prstGeom>
          <a:noFill/>
          <a:ln cap="flat" cmpd="sng" w="19050">
            <a:solidFill>
              <a:schemeClr val="dk2"/>
            </a:solidFill>
            <a:prstDash val="dot"/>
            <a:round/>
            <a:headEnd len="med" w="med" type="none"/>
            <a:tailEnd len="med" w="med" type="none"/>
          </a:ln>
        </p:spPr>
      </p:cxnSp>
      <p:grpSp>
        <p:nvGrpSpPr>
          <p:cNvPr id="1397" name="Google Shape;1397;p45"/>
          <p:cNvGrpSpPr/>
          <p:nvPr/>
        </p:nvGrpSpPr>
        <p:grpSpPr>
          <a:xfrm>
            <a:off x="4004495" y="3782406"/>
            <a:ext cx="1135016" cy="712958"/>
            <a:chOff x="2436350" y="3486525"/>
            <a:chExt cx="1239100" cy="778338"/>
          </a:xfrm>
        </p:grpSpPr>
        <p:sp>
          <p:nvSpPr>
            <p:cNvPr id="1398" name="Google Shape;1398;p45"/>
            <p:cNvSpPr/>
            <p:nvPr/>
          </p:nvSpPr>
          <p:spPr>
            <a:xfrm>
              <a:off x="2498565" y="3523839"/>
              <a:ext cx="1120932" cy="597800"/>
            </a:xfrm>
            <a:custGeom>
              <a:rect b="b" l="l" r="r" t="t"/>
              <a:pathLst>
                <a:path extrusionOk="0" h="15460" w="28989">
                  <a:moveTo>
                    <a:pt x="8626" y="1"/>
                  </a:moveTo>
                  <a:cubicBezTo>
                    <a:pt x="3822" y="1"/>
                    <a:pt x="0" y="3732"/>
                    <a:pt x="0" y="8536"/>
                  </a:cubicBezTo>
                  <a:lnTo>
                    <a:pt x="0" y="15459"/>
                  </a:lnTo>
                  <a:lnTo>
                    <a:pt x="28988" y="15459"/>
                  </a:lnTo>
                  <a:lnTo>
                    <a:pt x="28988" y="8536"/>
                  </a:lnTo>
                  <a:cubicBezTo>
                    <a:pt x="28988" y="3732"/>
                    <a:pt x="24986" y="1"/>
                    <a:pt x="2018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5"/>
            <p:cNvSpPr/>
            <p:nvPr/>
          </p:nvSpPr>
          <p:spPr>
            <a:xfrm>
              <a:off x="3606598" y="4080332"/>
              <a:ext cx="12876" cy="7772"/>
            </a:xfrm>
            <a:custGeom>
              <a:rect b="b" l="l" r="r" t="t"/>
              <a:pathLst>
                <a:path extrusionOk="0" h="201" w="333">
                  <a:moveTo>
                    <a:pt x="200" y="1"/>
                  </a:moveTo>
                  <a:cubicBezTo>
                    <a:pt x="87" y="1"/>
                    <a:pt x="0" y="91"/>
                    <a:pt x="0" y="201"/>
                  </a:cubicBezTo>
                  <a:lnTo>
                    <a:pt x="332" y="201"/>
                  </a:lnTo>
                  <a:lnTo>
                    <a:pt x="332" y="49"/>
                  </a:lnTo>
                  <a:cubicBezTo>
                    <a:pt x="294" y="20"/>
                    <a:pt x="249" y="1"/>
                    <a:pt x="200" y="1"/>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5"/>
            <p:cNvSpPr/>
            <p:nvPr/>
          </p:nvSpPr>
          <p:spPr>
            <a:xfrm>
              <a:off x="3537114" y="4080332"/>
              <a:ext cx="7772" cy="7772"/>
            </a:xfrm>
            <a:custGeom>
              <a:rect b="b" l="l" r="r" t="t"/>
              <a:pathLst>
                <a:path extrusionOk="0" h="201" w="201">
                  <a:moveTo>
                    <a:pt x="0" y="1"/>
                  </a:moveTo>
                  <a:lnTo>
                    <a:pt x="0" y="201"/>
                  </a:lnTo>
                  <a:lnTo>
                    <a:pt x="200" y="201"/>
                  </a:lnTo>
                  <a:cubicBezTo>
                    <a:pt x="200" y="91"/>
                    <a:pt x="110" y="1"/>
                    <a:pt x="0" y="1"/>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5"/>
            <p:cNvSpPr/>
            <p:nvPr/>
          </p:nvSpPr>
          <p:spPr>
            <a:xfrm>
              <a:off x="3606598" y="4088065"/>
              <a:ext cx="12876" cy="7772"/>
            </a:xfrm>
            <a:custGeom>
              <a:rect b="b" l="l" r="r" t="t"/>
              <a:pathLst>
                <a:path extrusionOk="0" h="201" w="333">
                  <a:moveTo>
                    <a:pt x="0" y="1"/>
                  </a:moveTo>
                  <a:cubicBezTo>
                    <a:pt x="0" y="110"/>
                    <a:pt x="87" y="200"/>
                    <a:pt x="200" y="200"/>
                  </a:cubicBezTo>
                  <a:cubicBezTo>
                    <a:pt x="249" y="200"/>
                    <a:pt x="294" y="181"/>
                    <a:pt x="332" y="152"/>
                  </a:cubicBezTo>
                  <a:lnTo>
                    <a:pt x="332" y="1"/>
                  </a:ln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5"/>
            <p:cNvSpPr/>
            <p:nvPr/>
          </p:nvSpPr>
          <p:spPr>
            <a:xfrm>
              <a:off x="3537114" y="4088065"/>
              <a:ext cx="7772" cy="7772"/>
            </a:xfrm>
            <a:custGeom>
              <a:rect b="b" l="l" r="r" t="t"/>
              <a:pathLst>
                <a:path extrusionOk="0" h="201" w="201">
                  <a:moveTo>
                    <a:pt x="0" y="1"/>
                  </a:moveTo>
                  <a:lnTo>
                    <a:pt x="0" y="200"/>
                  </a:lnTo>
                  <a:cubicBezTo>
                    <a:pt x="110" y="200"/>
                    <a:pt x="200" y="110"/>
                    <a:pt x="200" y="1"/>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5"/>
            <p:cNvSpPr/>
            <p:nvPr/>
          </p:nvSpPr>
          <p:spPr>
            <a:xfrm>
              <a:off x="3569749" y="4118960"/>
              <a:ext cx="11832" cy="2668"/>
            </a:xfrm>
            <a:custGeom>
              <a:rect b="b" l="l" r="r" t="t"/>
              <a:pathLst>
                <a:path extrusionOk="0" h="69" w="306">
                  <a:moveTo>
                    <a:pt x="155" y="0"/>
                  </a:moveTo>
                  <a:cubicBezTo>
                    <a:pt x="94" y="0"/>
                    <a:pt x="38" y="26"/>
                    <a:pt x="0" y="68"/>
                  </a:cubicBezTo>
                  <a:lnTo>
                    <a:pt x="306" y="68"/>
                  </a:lnTo>
                  <a:cubicBezTo>
                    <a:pt x="268" y="26"/>
                    <a:pt x="215" y="0"/>
                    <a:pt x="155" y="0"/>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5"/>
            <p:cNvSpPr/>
            <p:nvPr/>
          </p:nvSpPr>
          <p:spPr>
            <a:xfrm>
              <a:off x="3529381" y="4080332"/>
              <a:ext cx="7772" cy="7772"/>
            </a:xfrm>
            <a:custGeom>
              <a:rect b="b" l="l" r="r" t="t"/>
              <a:pathLst>
                <a:path extrusionOk="0" h="201" w="201">
                  <a:moveTo>
                    <a:pt x="200" y="1"/>
                  </a:moveTo>
                  <a:cubicBezTo>
                    <a:pt x="87" y="1"/>
                    <a:pt x="0" y="91"/>
                    <a:pt x="0" y="201"/>
                  </a:cubicBezTo>
                  <a:lnTo>
                    <a:pt x="200" y="201"/>
                  </a:lnTo>
                  <a:lnTo>
                    <a:pt x="200" y="1"/>
                  </a:ln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5"/>
            <p:cNvSpPr/>
            <p:nvPr/>
          </p:nvSpPr>
          <p:spPr>
            <a:xfrm>
              <a:off x="3451970" y="4080332"/>
              <a:ext cx="15506" cy="7772"/>
            </a:xfrm>
            <a:custGeom>
              <a:rect b="b" l="l" r="r" t="t"/>
              <a:pathLst>
                <a:path extrusionOk="0" h="201" w="401">
                  <a:moveTo>
                    <a:pt x="201" y="1"/>
                  </a:moveTo>
                  <a:cubicBezTo>
                    <a:pt x="91" y="1"/>
                    <a:pt x="1" y="91"/>
                    <a:pt x="1" y="201"/>
                  </a:cubicBezTo>
                  <a:lnTo>
                    <a:pt x="401" y="201"/>
                  </a:lnTo>
                  <a:cubicBezTo>
                    <a:pt x="401" y="91"/>
                    <a:pt x="314" y="1"/>
                    <a:pt x="201" y="1"/>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5"/>
            <p:cNvSpPr/>
            <p:nvPr/>
          </p:nvSpPr>
          <p:spPr>
            <a:xfrm>
              <a:off x="3382486" y="4080332"/>
              <a:ext cx="7772" cy="7772"/>
            </a:xfrm>
            <a:custGeom>
              <a:rect b="b" l="l" r="r" t="t"/>
              <a:pathLst>
                <a:path extrusionOk="0" h="201" w="201">
                  <a:moveTo>
                    <a:pt x="1" y="1"/>
                  </a:moveTo>
                  <a:lnTo>
                    <a:pt x="1" y="201"/>
                  </a:lnTo>
                  <a:lnTo>
                    <a:pt x="201" y="201"/>
                  </a:lnTo>
                  <a:cubicBezTo>
                    <a:pt x="201" y="91"/>
                    <a:pt x="114" y="1"/>
                    <a:pt x="1" y="1"/>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5"/>
            <p:cNvSpPr/>
            <p:nvPr/>
          </p:nvSpPr>
          <p:spPr>
            <a:xfrm>
              <a:off x="3529381" y="4088065"/>
              <a:ext cx="7772" cy="7772"/>
            </a:xfrm>
            <a:custGeom>
              <a:rect b="b" l="l" r="r" t="t"/>
              <a:pathLst>
                <a:path extrusionOk="0" h="201" w="201">
                  <a:moveTo>
                    <a:pt x="0" y="1"/>
                  </a:moveTo>
                  <a:cubicBezTo>
                    <a:pt x="0" y="110"/>
                    <a:pt x="87" y="200"/>
                    <a:pt x="200" y="200"/>
                  </a:cubicBezTo>
                  <a:lnTo>
                    <a:pt x="200" y="1"/>
                  </a:ln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5"/>
            <p:cNvSpPr/>
            <p:nvPr/>
          </p:nvSpPr>
          <p:spPr>
            <a:xfrm>
              <a:off x="3451970" y="4088065"/>
              <a:ext cx="15506" cy="7772"/>
            </a:xfrm>
            <a:custGeom>
              <a:rect b="b" l="l" r="r" t="t"/>
              <a:pathLst>
                <a:path extrusionOk="0" h="201" w="401">
                  <a:moveTo>
                    <a:pt x="1" y="1"/>
                  </a:moveTo>
                  <a:cubicBezTo>
                    <a:pt x="1" y="110"/>
                    <a:pt x="91" y="200"/>
                    <a:pt x="201" y="200"/>
                  </a:cubicBezTo>
                  <a:cubicBezTo>
                    <a:pt x="314" y="200"/>
                    <a:pt x="401" y="110"/>
                    <a:pt x="401" y="1"/>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5"/>
            <p:cNvSpPr/>
            <p:nvPr/>
          </p:nvSpPr>
          <p:spPr>
            <a:xfrm>
              <a:off x="3382486" y="4088065"/>
              <a:ext cx="7772" cy="7772"/>
            </a:xfrm>
            <a:custGeom>
              <a:rect b="b" l="l" r="r" t="t"/>
              <a:pathLst>
                <a:path extrusionOk="0" h="201" w="201">
                  <a:moveTo>
                    <a:pt x="1" y="1"/>
                  </a:moveTo>
                  <a:lnTo>
                    <a:pt x="1" y="200"/>
                  </a:lnTo>
                  <a:cubicBezTo>
                    <a:pt x="114" y="200"/>
                    <a:pt x="201" y="110"/>
                    <a:pt x="201" y="1"/>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5"/>
            <p:cNvSpPr/>
            <p:nvPr/>
          </p:nvSpPr>
          <p:spPr>
            <a:xfrm>
              <a:off x="3415275" y="4118960"/>
              <a:ext cx="11832" cy="2668"/>
            </a:xfrm>
            <a:custGeom>
              <a:rect b="b" l="l" r="r" t="t"/>
              <a:pathLst>
                <a:path extrusionOk="0" h="69" w="306">
                  <a:moveTo>
                    <a:pt x="151" y="0"/>
                  </a:moveTo>
                  <a:cubicBezTo>
                    <a:pt x="91" y="0"/>
                    <a:pt x="38" y="26"/>
                    <a:pt x="0" y="68"/>
                  </a:cubicBezTo>
                  <a:lnTo>
                    <a:pt x="306" y="68"/>
                  </a:lnTo>
                  <a:cubicBezTo>
                    <a:pt x="268" y="26"/>
                    <a:pt x="212" y="0"/>
                    <a:pt x="151" y="0"/>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5"/>
            <p:cNvSpPr/>
            <p:nvPr/>
          </p:nvSpPr>
          <p:spPr>
            <a:xfrm>
              <a:off x="3492531" y="4118960"/>
              <a:ext cx="11794" cy="2668"/>
            </a:xfrm>
            <a:custGeom>
              <a:rect b="b" l="l" r="r" t="t"/>
              <a:pathLst>
                <a:path extrusionOk="0" h="69" w="305">
                  <a:moveTo>
                    <a:pt x="155" y="0"/>
                  </a:moveTo>
                  <a:cubicBezTo>
                    <a:pt x="91" y="0"/>
                    <a:pt x="37" y="26"/>
                    <a:pt x="0" y="68"/>
                  </a:cubicBezTo>
                  <a:lnTo>
                    <a:pt x="305" y="68"/>
                  </a:lnTo>
                  <a:cubicBezTo>
                    <a:pt x="268" y="26"/>
                    <a:pt x="214" y="0"/>
                    <a:pt x="155" y="0"/>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5"/>
            <p:cNvSpPr/>
            <p:nvPr/>
          </p:nvSpPr>
          <p:spPr>
            <a:xfrm>
              <a:off x="3374753" y="4080332"/>
              <a:ext cx="7772" cy="7772"/>
            </a:xfrm>
            <a:custGeom>
              <a:rect b="b" l="l" r="r" t="t"/>
              <a:pathLst>
                <a:path extrusionOk="0" h="201" w="201">
                  <a:moveTo>
                    <a:pt x="201" y="1"/>
                  </a:moveTo>
                  <a:cubicBezTo>
                    <a:pt x="91" y="1"/>
                    <a:pt x="1" y="91"/>
                    <a:pt x="1" y="201"/>
                  </a:cubicBezTo>
                  <a:lnTo>
                    <a:pt x="201" y="201"/>
                  </a:lnTo>
                  <a:lnTo>
                    <a:pt x="201" y="1"/>
                  </a:ln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5"/>
            <p:cNvSpPr/>
            <p:nvPr/>
          </p:nvSpPr>
          <p:spPr>
            <a:xfrm>
              <a:off x="3297535" y="4080332"/>
              <a:ext cx="15467" cy="7772"/>
            </a:xfrm>
            <a:custGeom>
              <a:rect b="b" l="l" r="r" t="t"/>
              <a:pathLst>
                <a:path extrusionOk="0" h="201" w="400">
                  <a:moveTo>
                    <a:pt x="201" y="1"/>
                  </a:moveTo>
                  <a:cubicBezTo>
                    <a:pt x="91" y="1"/>
                    <a:pt x="1" y="91"/>
                    <a:pt x="1" y="201"/>
                  </a:cubicBezTo>
                  <a:lnTo>
                    <a:pt x="400" y="201"/>
                  </a:lnTo>
                  <a:cubicBezTo>
                    <a:pt x="400" y="91"/>
                    <a:pt x="314" y="1"/>
                    <a:pt x="201" y="1"/>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5"/>
            <p:cNvSpPr/>
            <p:nvPr/>
          </p:nvSpPr>
          <p:spPr>
            <a:xfrm>
              <a:off x="3228012" y="4080332"/>
              <a:ext cx="7772" cy="7772"/>
            </a:xfrm>
            <a:custGeom>
              <a:rect b="b" l="l" r="r" t="t"/>
              <a:pathLst>
                <a:path extrusionOk="0" h="201" w="201">
                  <a:moveTo>
                    <a:pt x="1" y="1"/>
                  </a:moveTo>
                  <a:lnTo>
                    <a:pt x="1" y="201"/>
                  </a:lnTo>
                  <a:lnTo>
                    <a:pt x="200" y="201"/>
                  </a:lnTo>
                  <a:cubicBezTo>
                    <a:pt x="200" y="91"/>
                    <a:pt x="110" y="1"/>
                    <a:pt x="1" y="1"/>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5"/>
            <p:cNvSpPr/>
            <p:nvPr/>
          </p:nvSpPr>
          <p:spPr>
            <a:xfrm>
              <a:off x="3374753" y="4088065"/>
              <a:ext cx="7772" cy="7772"/>
            </a:xfrm>
            <a:custGeom>
              <a:rect b="b" l="l" r="r" t="t"/>
              <a:pathLst>
                <a:path extrusionOk="0" h="201" w="201">
                  <a:moveTo>
                    <a:pt x="1" y="1"/>
                  </a:moveTo>
                  <a:cubicBezTo>
                    <a:pt x="1" y="110"/>
                    <a:pt x="91" y="200"/>
                    <a:pt x="201" y="200"/>
                  </a:cubicBezTo>
                  <a:lnTo>
                    <a:pt x="201" y="1"/>
                  </a:ln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5"/>
            <p:cNvSpPr/>
            <p:nvPr/>
          </p:nvSpPr>
          <p:spPr>
            <a:xfrm>
              <a:off x="3297535" y="4088065"/>
              <a:ext cx="15467" cy="7772"/>
            </a:xfrm>
            <a:custGeom>
              <a:rect b="b" l="l" r="r" t="t"/>
              <a:pathLst>
                <a:path extrusionOk="0" h="201" w="400">
                  <a:moveTo>
                    <a:pt x="1" y="1"/>
                  </a:moveTo>
                  <a:cubicBezTo>
                    <a:pt x="1" y="110"/>
                    <a:pt x="91" y="200"/>
                    <a:pt x="201" y="200"/>
                  </a:cubicBezTo>
                  <a:cubicBezTo>
                    <a:pt x="314" y="200"/>
                    <a:pt x="400" y="110"/>
                    <a:pt x="400" y="1"/>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5"/>
            <p:cNvSpPr/>
            <p:nvPr/>
          </p:nvSpPr>
          <p:spPr>
            <a:xfrm>
              <a:off x="3228012" y="4088065"/>
              <a:ext cx="7772" cy="7772"/>
            </a:xfrm>
            <a:custGeom>
              <a:rect b="b" l="l" r="r" t="t"/>
              <a:pathLst>
                <a:path extrusionOk="0" h="201" w="201">
                  <a:moveTo>
                    <a:pt x="1" y="1"/>
                  </a:moveTo>
                  <a:lnTo>
                    <a:pt x="1" y="200"/>
                  </a:lnTo>
                  <a:cubicBezTo>
                    <a:pt x="110" y="200"/>
                    <a:pt x="200" y="110"/>
                    <a:pt x="200" y="1"/>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5"/>
            <p:cNvSpPr/>
            <p:nvPr/>
          </p:nvSpPr>
          <p:spPr>
            <a:xfrm>
              <a:off x="3260802" y="4118960"/>
              <a:ext cx="11716" cy="2668"/>
            </a:xfrm>
            <a:custGeom>
              <a:rect b="b" l="l" r="r" t="t"/>
              <a:pathLst>
                <a:path extrusionOk="0" h="69" w="303">
                  <a:moveTo>
                    <a:pt x="151" y="0"/>
                  </a:moveTo>
                  <a:cubicBezTo>
                    <a:pt x="91" y="0"/>
                    <a:pt x="38" y="26"/>
                    <a:pt x="1" y="68"/>
                  </a:cubicBezTo>
                  <a:lnTo>
                    <a:pt x="302" y="68"/>
                  </a:lnTo>
                  <a:cubicBezTo>
                    <a:pt x="269" y="26"/>
                    <a:pt x="212" y="0"/>
                    <a:pt x="151" y="0"/>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5"/>
            <p:cNvSpPr/>
            <p:nvPr/>
          </p:nvSpPr>
          <p:spPr>
            <a:xfrm>
              <a:off x="3338058" y="4118960"/>
              <a:ext cx="11678" cy="2668"/>
            </a:xfrm>
            <a:custGeom>
              <a:rect b="b" l="l" r="r" t="t"/>
              <a:pathLst>
                <a:path extrusionOk="0" h="69" w="302">
                  <a:moveTo>
                    <a:pt x="151" y="0"/>
                  </a:moveTo>
                  <a:cubicBezTo>
                    <a:pt x="90" y="0"/>
                    <a:pt x="38" y="26"/>
                    <a:pt x="0" y="68"/>
                  </a:cubicBezTo>
                  <a:lnTo>
                    <a:pt x="301" y="68"/>
                  </a:lnTo>
                  <a:cubicBezTo>
                    <a:pt x="268" y="26"/>
                    <a:pt x="211" y="0"/>
                    <a:pt x="151" y="0"/>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5"/>
            <p:cNvSpPr/>
            <p:nvPr/>
          </p:nvSpPr>
          <p:spPr>
            <a:xfrm>
              <a:off x="3220279" y="4080332"/>
              <a:ext cx="7772" cy="7772"/>
            </a:xfrm>
            <a:custGeom>
              <a:rect b="b" l="l" r="r" t="t"/>
              <a:pathLst>
                <a:path extrusionOk="0" h="201" w="201">
                  <a:moveTo>
                    <a:pt x="201" y="1"/>
                  </a:moveTo>
                  <a:cubicBezTo>
                    <a:pt x="91" y="1"/>
                    <a:pt x="1" y="91"/>
                    <a:pt x="1" y="201"/>
                  </a:cubicBezTo>
                  <a:lnTo>
                    <a:pt x="201" y="201"/>
                  </a:lnTo>
                  <a:lnTo>
                    <a:pt x="201" y="1"/>
                  </a:ln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5"/>
            <p:cNvSpPr/>
            <p:nvPr/>
          </p:nvSpPr>
          <p:spPr>
            <a:xfrm>
              <a:off x="3143062" y="4080332"/>
              <a:ext cx="15506" cy="7772"/>
            </a:xfrm>
            <a:custGeom>
              <a:rect b="b" l="l" r="r" t="t"/>
              <a:pathLst>
                <a:path extrusionOk="0" h="201" w="401">
                  <a:moveTo>
                    <a:pt x="201" y="1"/>
                  </a:moveTo>
                  <a:cubicBezTo>
                    <a:pt x="91" y="1"/>
                    <a:pt x="1" y="91"/>
                    <a:pt x="1" y="201"/>
                  </a:cubicBezTo>
                  <a:lnTo>
                    <a:pt x="400" y="201"/>
                  </a:lnTo>
                  <a:cubicBezTo>
                    <a:pt x="400" y="91"/>
                    <a:pt x="310" y="1"/>
                    <a:pt x="201" y="1"/>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5"/>
            <p:cNvSpPr/>
            <p:nvPr/>
          </p:nvSpPr>
          <p:spPr>
            <a:xfrm>
              <a:off x="3073578" y="4080332"/>
              <a:ext cx="7733" cy="7772"/>
            </a:xfrm>
            <a:custGeom>
              <a:rect b="b" l="l" r="r" t="t"/>
              <a:pathLst>
                <a:path extrusionOk="0" h="201" w="200">
                  <a:moveTo>
                    <a:pt x="0" y="1"/>
                  </a:moveTo>
                  <a:lnTo>
                    <a:pt x="0" y="201"/>
                  </a:lnTo>
                  <a:lnTo>
                    <a:pt x="199" y="201"/>
                  </a:lnTo>
                  <a:cubicBezTo>
                    <a:pt x="199" y="91"/>
                    <a:pt x="109" y="1"/>
                    <a:pt x="0" y="1"/>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5"/>
            <p:cNvSpPr/>
            <p:nvPr/>
          </p:nvSpPr>
          <p:spPr>
            <a:xfrm>
              <a:off x="3220279" y="4088065"/>
              <a:ext cx="7772" cy="7772"/>
            </a:xfrm>
            <a:custGeom>
              <a:rect b="b" l="l" r="r" t="t"/>
              <a:pathLst>
                <a:path extrusionOk="0" h="201" w="201">
                  <a:moveTo>
                    <a:pt x="1" y="1"/>
                  </a:moveTo>
                  <a:cubicBezTo>
                    <a:pt x="1" y="110"/>
                    <a:pt x="91" y="200"/>
                    <a:pt x="201" y="200"/>
                  </a:cubicBezTo>
                  <a:lnTo>
                    <a:pt x="201" y="1"/>
                  </a:ln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5"/>
            <p:cNvSpPr/>
            <p:nvPr/>
          </p:nvSpPr>
          <p:spPr>
            <a:xfrm>
              <a:off x="3143062" y="4088065"/>
              <a:ext cx="15506" cy="7772"/>
            </a:xfrm>
            <a:custGeom>
              <a:rect b="b" l="l" r="r" t="t"/>
              <a:pathLst>
                <a:path extrusionOk="0" h="201" w="401">
                  <a:moveTo>
                    <a:pt x="1" y="1"/>
                  </a:moveTo>
                  <a:cubicBezTo>
                    <a:pt x="1" y="110"/>
                    <a:pt x="91" y="200"/>
                    <a:pt x="201" y="200"/>
                  </a:cubicBezTo>
                  <a:cubicBezTo>
                    <a:pt x="310" y="200"/>
                    <a:pt x="400" y="110"/>
                    <a:pt x="400" y="1"/>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5"/>
            <p:cNvSpPr/>
            <p:nvPr/>
          </p:nvSpPr>
          <p:spPr>
            <a:xfrm>
              <a:off x="3073578" y="4088065"/>
              <a:ext cx="7733" cy="7772"/>
            </a:xfrm>
            <a:custGeom>
              <a:rect b="b" l="l" r="r" t="t"/>
              <a:pathLst>
                <a:path extrusionOk="0" h="201" w="200">
                  <a:moveTo>
                    <a:pt x="0" y="1"/>
                  </a:moveTo>
                  <a:lnTo>
                    <a:pt x="0" y="200"/>
                  </a:lnTo>
                  <a:cubicBezTo>
                    <a:pt x="109" y="200"/>
                    <a:pt x="199" y="110"/>
                    <a:pt x="199" y="1"/>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5"/>
            <p:cNvSpPr/>
            <p:nvPr/>
          </p:nvSpPr>
          <p:spPr>
            <a:xfrm>
              <a:off x="3106328" y="4118960"/>
              <a:ext cx="11716" cy="2668"/>
            </a:xfrm>
            <a:custGeom>
              <a:rect b="b" l="l" r="r" t="t"/>
              <a:pathLst>
                <a:path extrusionOk="0" h="69" w="303">
                  <a:moveTo>
                    <a:pt x="152" y="0"/>
                  </a:moveTo>
                  <a:cubicBezTo>
                    <a:pt x="91" y="0"/>
                    <a:pt x="39" y="26"/>
                    <a:pt x="1" y="68"/>
                  </a:cubicBezTo>
                  <a:lnTo>
                    <a:pt x="302" y="68"/>
                  </a:lnTo>
                  <a:cubicBezTo>
                    <a:pt x="265" y="26"/>
                    <a:pt x="212" y="0"/>
                    <a:pt x="152" y="0"/>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5"/>
            <p:cNvSpPr/>
            <p:nvPr/>
          </p:nvSpPr>
          <p:spPr>
            <a:xfrm>
              <a:off x="3183584" y="4118960"/>
              <a:ext cx="11716" cy="2668"/>
            </a:xfrm>
            <a:custGeom>
              <a:rect b="b" l="l" r="r" t="t"/>
              <a:pathLst>
                <a:path extrusionOk="0" h="69" w="303">
                  <a:moveTo>
                    <a:pt x="151" y="0"/>
                  </a:moveTo>
                  <a:cubicBezTo>
                    <a:pt x="90" y="0"/>
                    <a:pt x="38" y="26"/>
                    <a:pt x="0" y="68"/>
                  </a:cubicBezTo>
                  <a:lnTo>
                    <a:pt x="302" y="68"/>
                  </a:lnTo>
                  <a:cubicBezTo>
                    <a:pt x="268" y="26"/>
                    <a:pt x="212" y="0"/>
                    <a:pt x="151" y="0"/>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5"/>
            <p:cNvSpPr/>
            <p:nvPr/>
          </p:nvSpPr>
          <p:spPr>
            <a:xfrm>
              <a:off x="3065844" y="4080332"/>
              <a:ext cx="7772" cy="7772"/>
            </a:xfrm>
            <a:custGeom>
              <a:rect b="b" l="l" r="r" t="t"/>
              <a:pathLst>
                <a:path extrusionOk="0" h="201" w="201">
                  <a:moveTo>
                    <a:pt x="200" y="1"/>
                  </a:moveTo>
                  <a:cubicBezTo>
                    <a:pt x="91" y="1"/>
                    <a:pt x="1" y="91"/>
                    <a:pt x="1" y="201"/>
                  </a:cubicBezTo>
                  <a:lnTo>
                    <a:pt x="200" y="201"/>
                  </a:lnTo>
                  <a:lnTo>
                    <a:pt x="200" y="1"/>
                  </a:ln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5"/>
            <p:cNvSpPr/>
            <p:nvPr/>
          </p:nvSpPr>
          <p:spPr>
            <a:xfrm>
              <a:off x="2988588" y="4080332"/>
              <a:ext cx="15506" cy="7772"/>
            </a:xfrm>
            <a:custGeom>
              <a:rect b="b" l="l" r="r" t="t"/>
              <a:pathLst>
                <a:path extrusionOk="0" h="201" w="401">
                  <a:moveTo>
                    <a:pt x="200" y="1"/>
                  </a:moveTo>
                  <a:cubicBezTo>
                    <a:pt x="91" y="1"/>
                    <a:pt x="1" y="91"/>
                    <a:pt x="1" y="201"/>
                  </a:cubicBezTo>
                  <a:lnTo>
                    <a:pt x="400" y="201"/>
                  </a:lnTo>
                  <a:cubicBezTo>
                    <a:pt x="400" y="91"/>
                    <a:pt x="310" y="1"/>
                    <a:pt x="200" y="1"/>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5"/>
            <p:cNvSpPr/>
            <p:nvPr/>
          </p:nvSpPr>
          <p:spPr>
            <a:xfrm>
              <a:off x="2919104" y="4080332"/>
              <a:ext cx="7772" cy="7772"/>
            </a:xfrm>
            <a:custGeom>
              <a:rect b="b" l="l" r="r" t="t"/>
              <a:pathLst>
                <a:path extrusionOk="0" h="201" w="201">
                  <a:moveTo>
                    <a:pt x="0" y="1"/>
                  </a:moveTo>
                  <a:lnTo>
                    <a:pt x="0" y="201"/>
                  </a:lnTo>
                  <a:lnTo>
                    <a:pt x="200" y="201"/>
                  </a:lnTo>
                  <a:cubicBezTo>
                    <a:pt x="200" y="91"/>
                    <a:pt x="110" y="1"/>
                    <a:pt x="0" y="1"/>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5"/>
            <p:cNvSpPr/>
            <p:nvPr/>
          </p:nvSpPr>
          <p:spPr>
            <a:xfrm>
              <a:off x="3065844" y="4088065"/>
              <a:ext cx="7772" cy="7772"/>
            </a:xfrm>
            <a:custGeom>
              <a:rect b="b" l="l" r="r" t="t"/>
              <a:pathLst>
                <a:path extrusionOk="0" h="201" w="201">
                  <a:moveTo>
                    <a:pt x="1" y="1"/>
                  </a:moveTo>
                  <a:cubicBezTo>
                    <a:pt x="1" y="110"/>
                    <a:pt x="91" y="200"/>
                    <a:pt x="200" y="200"/>
                  </a:cubicBezTo>
                  <a:lnTo>
                    <a:pt x="200" y="1"/>
                  </a:ln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5"/>
            <p:cNvSpPr/>
            <p:nvPr/>
          </p:nvSpPr>
          <p:spPr>
            <a:xfrm>
              <a:off x="2988588" y="4088065"/>
              <a:ext cx="15506" cy="7772"/>
            </a:xfrm>
            <a:custGeom>
              <a:rect b="b" l="l" r="r" t="t"/>
              <a:pathLst>
                <a:path extrusionOk="0" h="201" w="401">
                  <a:moveTo>
                    <a:pt x="1" y="1"/>
                  </a:moveTo>
                  <a:cubicBezTo>
                    <a:pt x="1" y="110"/>
                    <a:pt x="91" y="200"/>
                    <a:pt x="200" y="200"/>
                  </a:cubicBezTo>
                  <a:cubicBezTo>
                    <a:pt x="310" y="200"/>
                    <a:pt x="400" y="110"/>
                    <a:pt x="400" y="1"/>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5"/>
            <p:cNvSpPr/>
            <p:nvPr/>
          </p:nvSpPr>
          <p:spPr>
            <a:xfrm>
              <a:off x="2919104" y="4088065"/>
              <a:ext cx="7772" cy="7772"/>
            </a:xfrm>
            <a:custGeom>
              <a:rect b="b" l="l" r="r" t="t"/>
              <a:pathLst>
                <a:path extrusionOk="0" h="201" w="201">
                  <a:moveTo>
                    <a:pt x="0" y="1"/>
                  </a:moveTo>
                  <a:lnTo>
                    <a:pt x="0" y="200"/>
                  </a:lnTo>
                  <a:cubicBezTo>
                    <a:pt x="110" y="200"/>
                    <a:pt x="200" y="110"/>
                    <a:pt x="200" y="1"/>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5"/>
            <p:cNvSpPr/>
            <p:nvPr/>
          </p:nvSpPr>
          <p:spPr>
            <a:xfrm>
              <a:off x="2951855" y="4118960"/>
              <a:ext cx="11716" cy="2668"/>
            </a:xfrm>
            <a:custGeom>
              <a:rect b="b" l="l" r="r" t="t"/>
              <a:pathLst>
                <a:path extrusionOk="0" h="69" w="303">
                  <a:moveTo>
                    <a:pt x="152" y="0"/>
                  </a:moveTo>
                  <a:cubicBezTo>
                    <a:pt x="91" y="0"/>
                    <a:pt x="35" y="26"/>
                    <a:pt x="1" y="68"/>
                  </a:cubicBezTo>
                  <a:lnTo>
                    <a:pt x="303" y="68"/>
                  </a:lnTo>
                  <a:cubicBezTo>
                    <a:pt x="265" y="26"/>
                    <a:pt x="213" y="0"/>
                    <a:pt x="152" y="0"/>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5"/>
            <p:cNvSpPr/>
            <p:nvPr/>
          </p:nvSpPr>
          <p:spPr>
            <a:xfrm>
              <a:off x="3029111" y="4118960"/>
              <a:ext cx="11716" cy="2668"/>
            </a:xfrm>
            <a:custGeom>
              <a:rect b="b" l="l" r="r" t="t"/>
              <a:pathLst>
                <a:path extrusionOk="0" h="69" w="303">
                  <a:moveTo>
                    <a:pt x="151" y="0"/>
                  </a:moveTo>
                  <a:cubicBezTo>
                    <a:pt x="91" y="0"/>
                    <a:pt x="38" y="26"/>
                    <a:pt x="1" y="68"/>
                  </a:cubicBezTo>
                  <a:lnTo>
                    <a:pt x="302" y="68"/>
                  </a:lnTo>
                  <a:cubicBezTo>
                    <a:pt x="264" y="26"/>
                    <a:pt x="212" y="0"/>
                    <a:pt x="151" y="0"/>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5"/>
            <p:cNvSpPr/>
            <p:nvPr/>
          </p:nvSpPr>
          <p:spPr>
            <a:xfrm>
              <a:off x="2911371" y="4080332"/>
              <a:ext cx="7772" cy="7772"/>
            </a:xfrm>
            <a:custGeom>
              <a:rect b="b" l="l" r="r" t="t"/>
              <a:pathLst>
                <a:path extrusionOk="0" h="201" w="201">
                  <a:moveTo>
                    <a:pt x="200" y="1"/>
                  </a:moveTo>
                  <a:cubicBezTo>
                    <a:pt x="91" y="1"/>
                    <a:pt x="1" y="91"/>
                    <a:pt x="1" y="201"/>
                  </a:cubicBezTo>
                  <a:lnTo>
                    <a:pt x="200" y="201"/>
                  </a:lnTo>
                  <a:lnTo>
                    <a:pt x="200" y="1"/>
                  </a:ln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5"/>
            <p:cNvSpPr/>
            <p:nvPr/>
          </p:nvSpPr>
          <p:spPr>
            <a:xfrm>
              <a:off x="2834153" y="4080332"/>
              <a:ext cx="15467" cy="7772"/>
            </a:xfrm>
            <a:custGeom>
              <a:rect b="b" l="l" r="r" t="t"/>
              <a:pathLst>
                <a:path extrusionOk="0" h="201" w="400">
                  <a:moveTo>
                    <a:pt x="200" y="1"/>
                  </a:moveTo>
                  <a:cubicBezTo>
                    <a:pt x="87" y="1"/>
                    <a:pt x="0" y="91"/>
                    <a:pt x="0" y="201"/>
                  </a:cubicBezTo>
                  <a:lnTo>
                    <a:pt x="399" y="201"/>
                  </a:lnTo>
                  <a:cubicBezTo>
                    <a:pt x="399" y="91"/>
                    <a:pt x="309" y="1"/>
                    <a:pt x="200" y="1"/>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5"/>
            <p:cNvSpPr/>
            <p:nvPr/>
          </p:nvSpPr>
          <p:spPr>
            <a:xfrm>
              <a:off x="2764630" y="4080332"/>
              <a:ext cx="7772" cy="7772"/>
            </a:xfrm>
            <a:custGeom>
              <a:rect b="b" l="l" r="r" t="t"/>
              <a:pathLst>
                <a:path extrusionOk="0" h="201" w="201">
                  <a:moveTo>
                    <a:pt x="0" y="1"/>
                  </a:moveTo>
                  <a:lnTo>
                    <a:pt x="0" y="201"/>
                  </a:lnTo>
                  <a:lnTo>
                    <a:pt x="200" y="201"/>
                  </a:lnTo>
                  <a:cubicBezTo>
                    <a:pt x="200" y="91"/>
                    <a:pt x="110" y="1"/>
                    <a:pt x="0" y="1"/>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5"/>
            <p:cNvSpPr/>
            <p:nvPr/>
          </p:nvSpPr>
          <p:spPr>
            <a:xfrm>
              <a:off x="2911371" y="4088065"/>
              <a:ext cx="7772" cy="7772"/>
            </a:xfrm>
            <a:custGeom>
              <a:rect b="b" l="l" r="r" t="t"/>
              <a:pathLst>
                <a:path extrusionOk="0" h="201" w="201">
                  <a:moveTo>
                    <a:pt x="1" y="1"/>
                  </a:moveTo>
                  <a:cubicBezTo>
                    <a:pt x="1" y="110"/>
                    <a:pt x="91" y="200"/>
                    <a:pt x="200" y="200"/>
                  </a:cubicBezTo>
                  <a:lnTo>
                    <a:pt x="200" y="1"/>
                  </a:ln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5"/>
            <p:cNvSpPr/>
            <p:nvPr/>
          </p:nvSpPr>
          <p:spPr>
            <a:xfrm>
              <a:off x="2834153" y="4088065"/>
              <a:ext cx="15467" cy="7772"/>
            </a:xfrm>
            <a:custGeom>
              <a:rect b="b" l="l" r="r" t="t"/>
              <a:pathLst>
                <a:path extrusionOk="0" h="201" w="400">
                  <a:moveTo>
                    <a:pt x="0" y="1"/>
                  </a:moveTo>
                  <a:cubicBezTo>
                    <a:pt x="0" y="110"/>
                    <a:pt x="87" y="200"/>
                    <a:pt x="200" y="200"/>
                  </a:cubicBezTo>
                  <a:cubicBezTo>
                    <a:pt x="309" y="200"/>
                    <a:pt x="399" y="110"/>
                    <a:pt x="399" y="1"/>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5"/>
            <p:cNvSpPr/>
            <p:nvPr/>
          </p:nvSpPr>
          <p:spPr>
            <a:xfrm>
              <a:off x="2764630" y="4088065"/>
              <a:ext cx="7772" cy="7772"/>
            </a:xfrm>
            <a:custGeom>
              <a:rect b="b" l="l" r="r" t="t"/>
              <a:pathLst>
                <a:path extrusionOk="0" h="201" w="201">
                  <a:moveTo>
                    <a:pt x="0" y="1"/>
                  </a:moveTo>
                  <a:lnTo>
                    <a:pt x="0" y="200"/>
                  </a:lnTo>
                  <a:cubicBezTo>
                    <a:pt x="110" y="200"/>
                    <a:pt x="200" y="110"/>
                    <a:pt x="200" y="1"/>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5"/>
            <p:cNvSpPr/>
            <p:nvPr/>
          </p:nvSpPr>
          <p:spPr>
            <a:xfrm>
              <a:off x="2797420" y="4118960"/>
              <a:ext cx="11678" cy="2668"/>
            </a:xfrm>
            <a:custGeom>
              <a:rect b="b" l="l" r="r" t="t"/>
              <a:pathLst>
                <a:path extrusionOk="0" h="69" w="302">
                  <a:moveTo>
                    <a:pt x="151" y="0"/>
                  </a:moveTo>
                  <a:cubicBezTo>
                    <a:pt x="91" y="0"/>
                    <a:pt x="34" y="26"/>
                    <a:pt x="1" y="68"/>
                  </a:cubicBezTo>
                  <a:lnTo>
                    <a:pt x="302" y="68"/>
                  </a:lnTo>
                  <a:cubicBezTo>
                    <a:pt x="264" y="26"/>
                    <a:pt x="211" y="0"/>
                    <a:pt x="151" y="0"/>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5"/>
            <p:cNvSpPr/>
            <p:nvPr/>
          </p:nvSpPr>
          <p:spPr>
            <a:xfrm>
              <a:off x="2874637" y="4118960"/>
              <a:ext cx="11678" cy="2668"/>
            </a:xfrm>
            <a:custGeom>
              <a:rect b="b" l="l" r="r" t="t"/>
              <a:pathLst>
                <a:path extrusionOk="0" h="69" w="302">
                  <a:moveTo>
                    <a:pt x="152" y="0"/>
                  </a:moveTo>
                  <a:cubicBezTo>
                    <a:pt x="91" y="0"/>
                    <a:pt x="35" y="26"/>
                    <a:pt x="1" y="68"/>
                  </a:cubicBezTo>
                  <a:lnTo>
                    <a:pt x="302" y="68"/>
                  </a:lnTo>
                  <a:cubicBezTo>
                    <a:pt x="265" y="26"/>
                    <a:pt x="212" y="0"/>
                    <a:pt x="152" y="0"/>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5"/>
            <p:cNvSpPr/>
            <p:nvPr/>
          </p:nvSpPr>
          <p:spPr>
            <a:xfrm>
              <a:off x="2756897" y="4080332"/>
              <a:ext cx="7772" cy="7772"/>
            </a:xfrm>
            <a:custGeom>
              <a:rect b="b" l="l" r="r" t="t"/>
              <a:pathLst>
                <a:path extrusionOk="0" h="201" w="201">
                  <a:moveTo>
                    <a:pt x="200" y="1"/>
                  </a:moveTo>
                  <a:cubicBezTo>
                    <a:pt x="87" y="1"/>
                    <a:pt x="0" y="91"/>
                    <a:pt x="0" y="201"/>
                  </a:cubicBezTo>
                  <a:lnTo>
                    <a:pt x="200" y="201"/>
                  </a:lnTo>
                  <a:lnTo>
                    <a:pt x="200" y="1"/>
                  </a:ln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5"/>
            <p:cNvSpPr/>
            <p:nvPr/>
          </p:nvSpPr>
          <p:spPr>
            <a:xfrm>
              <a:off x="2679680" y="4080332"/>
              <a:ext cx="15506" cy="7772"/>
            </a:xfrm>
            <a:custGeom>
              <a:rect b="b" l="l" r="r" t="t"/>
              <a:pathLst>
                <a:path extrusionOk="0" h="201" w="401">
                  <a:moveTo>
                    <a:pt x="200" y="1"/>
                  </a:moveTo>
                  <a:cubicBezTo>
                    <a:pt x="87" y="1"/>
                    <a:pt x="0" y="91"/>
                    <a:pt x="0" y="201"/>
                  </a:cubicBezTo>
                  <a:lnTo>
                    <a:pt x="400" y="201"/>
                  </a:lnTo>
                  <a:cubicBezTo>
                    <a:pt x="400" y="91"/>
                    <a:pt x="310" y="1"/>
                    <a:pt x="200" y="1"/>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5"/>
            <p:cNvSpPr/>
            <p:nvPr/>
          </p:nvSpPr>
          <p:spPr>
            <a:xfrm>
              <a:off x="2610196" y="4080332"/>
              <a:ext cx="7733" cy="7772"/>
            </a:xfrm>
            <a:custGeom>
              <a:rect b="b" l="l" r="r" t="t"/>
              <a:pathLst>
                <a:path extrusionOk="0" h="201" w="200">
                  <a:moveTo>
                    <a:pt x="0" y="1"/>
                  </a:moveTo>
                  <a:lnTo>
                    <a:pt x="0" y="201"/>
                  </a:lnTo>
                  <a:lnTo>
                    <a:pt x="199" y="201"/>
                  </a:lnTo>
                  <a:cubicBezTo>
                    <a:pt x="199" y="91"/>
                    <a:pt x="109" y="1"/>
                    <a:pt x="0" y="1"/>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5"/>
            <p:cNvSpPr/>
            <p:nvPr/>
          </p:nvSpPr>
          <p:spPr>
            <a:xfrm>
              <a:off x="2756897" y="4088065"/>
              <a:ext cx="7772" cy="7772"/>
            </a:xfrm>
            <a:custGeom>
              <a:rect b="b" l="l" r="r" t="t"/>
              <a:pathLst>
                <a:path extrusionOk="0" h="201" w="201">
                  <a:moveTo>
                    <a:pt x="0" y="1"/>
                  </a:moveTo>
                  <a:cubicBezTo>
                    <a:pt x="0" y="110"/>
                    <a:pt x="87" y="200"/>
                    <a:pt x="200" y="200"/>
                  </a:cubicBezTo>
                  <a:lnTo>
                    <a:pt x="200" y="1"/>
                  </a:ln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5"/>
            <p:cNvSpPr/>
            <p:nvPr/>
          </p:nvSpPr>
          <p:spPr>
            <a:xfrm>
              <a:off x="2679680" y="4088065"/>
              <a:ext cx="15506" cy="7772"/>
            </a:xfrm>
            <a:custGeom>
              <a:rect b="b" l="l" r="r" t="t"/>
              <a:pathLst>
                <a:path extrusionOk="0" h="201" w="401">
                  <a:moveTo>
                    <a:pt x="0" y="1"/>
                  </a:moveTo>
                  <a:cubicBezTo>
                    <a:pt x="0" y="110"/>
                    <a:pt x="87" y="200"/>
                    <a:pt x="200" y="200"/>
                  </a:cubicBezTo>
                  <a:cubicBezTo>
                    <a:pt x="310" y="200"/>
                    <a:pt x="400" y="110"/>
                    <a:pt x="400" y="1"/>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5"/>
            <p:cNvSpPr/>
            <p:nvPr/>
          </p:nvSpPr>
          <p:spPr>
            <a:xfrm>
              <a:off x="2610196" y="4088065"/>
              <a:ext cx="7733" cy="7772"/>
            </a:xfrm>
            <a:custGeom>
              <a:rect b="b" l="l" r="r" t="t"/>
              <a:pathLst>
                <a:path extrusionOk="0" h="201" w="200">
                  <a:moveTo>
                    <a:pt x="0" y="1"/>
                  </a:moveTo>
                  <a:lnTo>
                    <a:pt x="0" y="200"/>
                  </a:lnTo>
                  <a:cubicBezTo>
                    <a:pt x="109" y="200"/>
                    <a:pt x="199" y="110"/>
                    <a:pt x="199" y="1"/>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5"/>
            <p:cNvSpPr/>
            <p:nvPr/>
          </p:nvSpPr>
          <p:spPr>
            <a:xfrm>
              <a:off x="2642830" y="4118960"/>
              <a:ext cx="11794" cy="2668"/>
            </a:xfrm>
            <a:custGeom>
              <a:rect b="b" l="l" r="r" t="t"/>
              <a:pathLst>
                <a:path extrusionOk="0" h="69" w="305">
                  <a:moveTo>
                    <a:pt x="155" y="0"/>
                  </a:moveTo>
                  <a:cubicBezTo>
                    <a:pt x="91" y="0"/>
                    <a:pt x="38" y="26"/>
                    <a:pt x="0" y="68"/>
                  </a:cubicBezTo>
                  <a:lnTo>
                    <a:pt x="305" y="68"/>
                  </a:lnTo>
                  <a:cubicBezTo>
                    <a:pt x="268" y="26"/>
                    <a:pt x="214" y="0"/>
                    <a:pt x="155" y="0"/>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5"/>
            <p:cNvSpPr/>
            <p:nvPr/>
          </p:nvSpPr>
          <p:spPr>
            <a:xfrm>
              <a:off x="2720048" y="4118960"/>
              <a:ext cx="11832" cy="2668"/>
            </a:xfrm>
            <a:custGeom>
              <a:rect b="b" l="l" r="r" t="t"/>
              <a:pathLst>
                <a:path extrusionOk="0" h="69" w="306">
                  <a:moveTo>
                    <a:pt x="155" y="0"/>
                  </a:moveTo>
                  <a:cubicBezTo>
                    <a:pt x="94" y="0"/>
                    <a:pt x="38" y="26"/>
                    <a:pt x="0" y="68"/>
                  </a:cubicBezTo>
                  <a:lnTo>
                    <a:pt x="306" y="68"/>
                  </a:lnTo>
                  <a:cubicBezTo>
                    <a:pt x="268" y="26"/>
                    <a:pt x="215" y="0"/>
                    <a:pt x="155" y="0"/>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5"/>
            <p:cNvSpPr/>
            <p:nvPr/>
          </p:nvSpPr>
          <p:spPr>
            <a:xfrm>
              <a:off x="2602308" y="4080332"/>
              <a:ext cx="7927" cy="7772"/>
            </a:xfrm>
            <a:custGeom>
              <a:rect b="b" l="l" r="r" t="t"/>
              <a:pathLst>
                <a:path extrusionOk="0" h="201" w="205">
                  <a:moveTo>
                    <a:pt x="204" y="1"/>
                  </a:moveTo>
                  <a:cubicBezTo>
                    <a:pt x="91" y="1"/>
                    <a:pt x="1" y="91"/>
                    <a:pt x="1" y="201"/>
                  </a:cubicBezTo>
                  <a:lnTo>
                    <a:pt x="204" y="201"/>
                  </a:lnTo>
                  <a:lnTo>
                    <a:pt x="204" y="1"/>
                  </a:ln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3" name="Google Shape;1453;p45"/>
            <p:cNvGrpSpPr/>
            <p:nvPr/>
          </p:nvGrpSpPr>
          <p:grpSpPr>
            <a:xfrm>
              <a:off x="2563680" y="3539576"/>
              <a:ext cx="1055795" cy="517633"/>
              <a:chOff x="2563680" y="3539576"/>
              <a:chExt cx="1055795" cy="517633"/>
            </a:xfrm>
          </p:grpSpPr>
          <p:sp>
            <p:nvSpPr>
              <p:cNvPr id="1454" name="Google Shape;1454;p45"/>
              <p:cNvSpPr/>
              <p:nvPr/>
            </p:nvSpPr>
            <p:spPr>
              <a:xfrm>
                <a:off x="3606598" y="3773162"/>
                <a:ext cx="4137" cy="6032"/>
              </a:xfrm>
              <a:custGeom>
                <a:rect b="b" l="l" r="r" t="t"/>
                <a:pathLst>
                  <a:path extrusionOk="0" h="156" w="107">
                    <a:moveTo>
                      <a:pt x="68" y="1"/>
                    </a:moveTo>
                    <a:cubicBezTo>
                      <a:pt x="27" y="38"/>
                      <a:pt x="0" y="91"/>
                      <a:pt x="0" y="155"/>
                    </a:cubicBezTo>
                    <a:lnTo>
                      <a:pt x="106" y="155"/>
                    </a:lnTo>
                    <a:cubicBezTo>
                      <a:pt x="95" y="102"/>
                      <a:pt x="84" y="53"/>
                      <a:pt x="6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5"/>
              <p:cNvSpPr/>
              <p:nvPr/>
            </p:nvSpPr>
            <p:spPr>
              <a:xfrm>
                <a:off x="3537114" y="3771422"/>
                <a:ext cx="7772" cy="7772"/>
              </a:xfrm>
              <a:custGeom>
                <a:rect b="b" l="l" r="r" t="t"/>
                <a:pathLst>
                  <a:path extrusionOk="0" h="201" w="201">
                    <a:moveTo>
                      <a:pt x="0" y="0"/>
                    </a:moveTo>
                    <a:lnTo>
                      <a:pt x="0" y="200"/>
                    </a:lnTo>
                    <a:lnTo>
                      <a:pt x="200" y="200"/>
                    </a:lnTo>
                    <a:cubicBezTo>
                      <a:pt x="200" y="87"/>
                      <a:pt x="110" y="0"/>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5"/>
              <p:cNvSpPr/>
              <p:nvPr/>
            </p:nvSpPr>
            <p:spPr>
              <a:xfrm>
                <a:off x="3537114" y="3694166"/>
                <a:ext cx="7772" cy="15506"/>
              </a:xfrm>
              <a:custGeom>
                <a:rect b="b" l="l" r="r" t="t"/>
                <a:pathLst>
                  <a:path extrusionOk="0" h="401" w="201">
                    <a:moveTo>
                      <a:pt x="0" y="0"/>
                    </a:moveTo>
                    <a:lnTo>
                      <a:pt x="0" y="400"/>
                    </a:lnTo>
                    <a:cubicBezTo>
                      <a:pt x="110" y="400"/>
                      <a:pt x="200" y="310"/>
                      <a:pt x="200" y="200"/>
                    </a:cubicBezTo>
                    <a:cubicBezTo>
                      <a:pt x="200" y="87"/>
                      <a:pt x="110" y="0"/>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5"/>
              <p:cNvSpPr/>
              <p:nvPr/>
            </p:nvSpPr>
            <p:spPr>
              <a:xfrm>
                <a:off x="3567970" y="3732794"/>
                <a:ext cx="15506" cy="15467"/>
              </a:xfrm>
              <a:custGeom>
                <a:rect b="b" l="l" r="r" t="t"/>
                <a:pathLst>
                  <a:path extrusionOk="0" h="400" w="401">
                    <a:moveTo>
                      <a:pt x="201" y="1"/>
                    </a:moveTo>
                    <a:cubicBezTo>
                      <a:pt x="88" y="1"/>
                      <a:pt x="1" y="87"/>
                      <a:pt x="1" y="200"/>
                    </a:cubicBezTo>
                    <a:cubicBezTo>
                      <a:pt x="1" y="309"/>
                      <a:pt x="88" y="400"/>
                      <a:pt x="201" y="400"/>
                    </a:cubicBezTo>
                    <a:cubicBezTo>
                      <a:pt x="310" y="400"/>
                      <a:pt x="401" y="309"/>
                      <a:pt x="401" y="200"/>
                    </a:cubicBezTo>
                    <a:cubicBezTo>
                      <a:pt x="401" y="87"/>
                      <a:pt x="310" y="1"/>
                      <a:pt x="2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5"/>
              <p:cNvSpPr/>
              <p:nvPr/>
            </p:nvSpPr>
            <p:spPr>
              <a:xfrm>
                <a:off x="3606598" y="3925858"/>
                <a:ext cx="12876" cy="7772"/>
              </a:xfrm>
              <a:custGeom>
                <a:rect b="b" l="l" r="r" t="t"/>
                <a:pathLst>
                  <a:path extrusionOk="0" h="201" w="333">
                    <a:moveTo>
                      <a:pt x="200" y="1"/>
                    </a:moveTo>
                    <a:cubicBezTo>
                      <a:pt x="87" y="1"/>
                      <a:pt x="0" y="91"/>
                      <a:pt x="0" y="200"/>
                    </a:cubicBezTo>
                    <a:lnTo>
                      <a:pt x="332" y="200"/>
                    </a:lnTo>
                    <a:lnTo>
                      <a:pt x="332" y="50"/>
                    </a:lnTo>
                    <a:cubicBezTo>
                      <a:pt x="294" y="20"/>
                      <a:pt x="249"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5"/>
              <p:cNvSpPr/>
              <p:nvPr/>
            </p:nvSpPr>
            <p:spPr>
              <a:xfrm>
                <a:off x="3537114" y="3925858"/>
                <a:ext cx="7772" cy="7772"/>
              </a:xfrm>
              <a:custGeom>
                <a:rect b="b" l="l" r="r" t="t"/>
                <a:pathLst>
                  <a:path extrusionOk="0" h="201" w="201">
                    <a:moveTo>
                      <a:pt x="0" y="1"/>
                    </a:moveTo>
                    <a:lnTo>
                      <a:pt x="0" y="200"/>
                    </a:lnTo>
                    <a:lnTo>
                      <a:pt x="200" y="200"/>
                    </a:lnTo>
                    <a:cubicBezTo>
                      <a:pt x="200" y="91"/>
                      <a:pt x="110"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5"/>
              <p:cNvSpPr/>
              <p:nvPr/>
            </p:nvSpPr>
            <p:spPr>
              <a:xfrm>
                <a:off x="3606598" y="3848640"/>
                <a:ext cx="12876" cy="15506"/>
              </a:xfrm>
              <a:custGeom>
                <a:rect b="b" l="l" r="r" t="t"/>
                <a:pathLst>
                  <a:path extrusionOk="0" h="401" w="333">
                    <a:moveTo>
                      <a:pt x="200" y="1"/>
                    </a:moveTo>
                    <a:cubicBezTo>
                      <a:pt x="87" y="1"/>
                      <a:pt x="0" y="87"/>
                      <a:pt x="0" y="200"/>
                    </a:cubicBezTo>
                    <a:cubicBezTo>
                      <a:pt x="0" y="310"/>
                      <a:pt x="87" y="400"/>
                      <a:pt x="200" y="400"/>
                    </a:cubicBezTo>
                    <a:cubicBezTo>
                      <a:pt x="249" y="400"/>
                      <a:pt x="294" y="381"/>
                      <a:pt x="332" y="351"/>
                    </a:cubicBezTo>
                    <a:lnTo>
                      <a:pt x="332" y="136"/>
                    </a:lnTo>
                    <a:cubicBezTo>
                      <a:pt x="332" y="106"/>
                      <a:pt x="329" y="80"/>
                      <a:pt x="329" y="49"/>
                    </a:cubicBezTo>
                    <a:cubicBezTo>
                      <a:pt x="294" y="20"/>
                      <a:pt x="249"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5"/>
              <p:cNvSpPr/>
              <p:nvPr/>
            </p:nvSpPr>
            <p:spPr>
              <a:xfrm>
                <a:off x="3537114" y="3848640"/>
                <a:ext cx="7772" cy="15506"/>
              </a:xfrm>
              <a:custGeom>
                <a:rect b="b" l="l" r="r" t="t"/>
                <a:pathLst>
                  <a:path extrusionOk="0" h="401" w="201">
                    <a:moveTo>
                      <a:pt x="0" y="1"/>
                    </a:moveTo>
                    <a:lnTo>
                      <a:pt x="0" y="400"/>
                    </a:lnTo>
                    <a:cubicBezTo>
                      <a:pt x="110" y="400"/>
                      <a:pt x="200" y="310"/>
                      <a:pt x="200" y="200"/>
                    </a:cubicBezTo>
                    <a:cubicBezTo>
                      <a:pt x="200" y="87"/>
                      <a:pt x="110"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5"/>
              <p:cNvSpPr/>
              <p:nvPr/>
            </p:nvSpPr>
            <p:spPr>
              <a:xfrm>
                <a:off x="3606598" y="3779156"/>
                <a:ext cx="5877" cy="7463"/>
              </a:xfrm>
              <a:custGeom>
                <a:rect b="b" l="l" r="r" t="t"/>
                <a:pathLst>
                  <a:path extrusionOk="0" h="193" w="152">
                    <a:moveTo>
                      <a:pt x="0" y="0"/>
                    </a:moveTo>
                    <a:cubicBezTo>
                      <a:pt x="0" y="91"/>
                      <a:pt x="65" y="169"/>
                      <a:pt x="152" y="192"/>
                    </a:cubicBezTo>
                    <a:cubicBezTo>
                      <a:pt x="136" y="128"/>
                      <a:pt x="122" y="64"/>
                      <a:pt x="1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5"/>
              <p:cNvSpPr/>
              <p:nvPr/>
            </p:nvSpPr>
            <p:spPr>
              <a:xfrm>
                <a:off x="3537114" y="3779156"/>
                <a:ext cx="7772" cy="7733"/>
              </a:xfrm>
              <a:custGeom>
                <a:rect b="b" l="l" r="r" t="t"/>
                <a:pathLst>
                  <a:path extrusionOk="0" h="200" w="201">
                    <a:moveTo>
                      <a:pt x="0" y="0"/>
                    </a:moveTo>
                    <a:lnTo>
                      <a:pt x="0" y="199"/>
                    </a:lnTo>
                    <a:cubicBezTo>
                      <a:pt x="110" y="199"/>
                      <a:pt x="200" y="109"/>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5"/>
              <p:cNvSpPr/>
              <p:nvPr/>
            </p:nvSpPr>
            <p:spPr>
              <a:xfrm>
                <a:off x="3567970" y="3887268"/>
                <a:ext cx="15506" cy="15467"/>
              </a:xfrm>
              <a:custGeom>
                <a:rect b="b" l="l" r="r" t="t"/>
                <a:pathLst>
                  <a:path extrusionOk="0" h="400" w="401">
                    <a:moveTo>
                      <a:pt x="201" y="0"/>
                    </a:moveTo>
                    <a:cubicBezTo>
                      <a:pt x="88" y="0"/>
                      <a:pt x="1" y="87"/>
                      <a:pt x="1" y="200"/>
                    </a:cubicBezTo>
                    <a:cubicBezTo>
                      <a:pt x="1" y="309"/>
                      <a:pt x="88" y="400"/>
                      <a:pt x="201" y="400"/>
                    </a:cubicBezTo>
                    <a:cubicBezTo>
                      <a:pt x="310" y="400"/>
                      <a:pt x="401" y="309"/>
                      <a:pt x="401" y="200"/>
                    </a:cubicBezTo>
                    <a:cubicBezTo>
                      <a:pt x="401" y="87"/>
                      <a:pt x="310" y="0"/>
                      <a:pt x="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5"/>
              <p:cNvSpPr/>
              <p:nvPr/>
            </p:nvSpPr>
            <p:spPr>
              <a:xfrm>
                <a:off x="3567970" y="3810012"/>
                <a:ext cx="15506" cy="15506"/>
              </a:xfrm>
              <a:custGeom>
                <a:rect b="b" l="l" r="r" t="t"/>
                <a:pathLst>
                  <a:path extrusionOk="0" h="401" w="401">
                    <a:moveTo>
                      <a:pt x="201" y="1"/>
                    </a:moveTo>
                    <a:cubicBezTo>
                      <a:pt x="88" y="1"/>
                      <a:pt x="1" y="88"/>
                      <a:pt x="1" y="201"/>
                    </a:cubicBezTo>
                    <a:cubicBezTo>
                      <a:pt x="1" y="310"/>
                      <a:pt x="88" y="401"/>
                      <a:pt x="201" y="401"/>
                    </a:cubicBezTo>
                    <a:cubicBezTo>
                      <a:pt x="310" y="401"/>
                      <a:pt x="401" y="310"/>
                      <a:pt x="401" y="201"/>
                    </a:cubicBezTo>
                    <a:cubicBezTo>
                      <a:pt x="401" y="88"/>
                      <a:pt x="310" y="1"/>
                      <a:pt x="2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5"/>
              <p:cNvSpPr/>
              <p:nvPr/>
            </p:nvSpPr>
            <p:spPr>
              <a:xfrm>
                <a:off x="3606598" y="4003114"/>
                <a:ext cx="12876" cy="15467"/>
              </a:xfrm>
              <a:custGeom>
                <a:rect b="b" l="l" r="r" t="t"/>
                <a:pathLst>
                  <a:path extrusionOk="0" h="400" w="333">
                    <a:moveTo>
                      <a:pt x="200" y="1"/>
                    </a:moveTo>
                    <a:cubicBezTo>
                      <a:pt x="87" y="1"/>
                      <a:pt x="0" y="91"/>
                      <a:pt x="0" y="200"/>
                    </a:cubicBezTo>
                    <a:cubicBezTo>
                      <a:pt x="0" y="309"/>
                      <a:pt x="87" y="399"/>
                      <a:pt x="200" y="399"/>
                    </a:cubicBezTo>
                    <a:cubicBezTo>
                      <a:pt x="249" y="399"/>
                      <a:pt x="294" y="381"/>
                      <a:pt x="332" y="351"/>
                    </a:cubicBezTo>
                    <a:lnTo>
                      <a:pt x="332" y="49"/>
                    </a:lnTo>
                    <a:cubicBezTo>
                      <a:pt x="294" y="20"/>
                      <a:pt x="249"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5"/>
              <p:cNvSpPr/>
              <p:nvPr/>
            </p:nvSpPr>
            <p:spPr>
              <a:xfrm>
                <a:off x="3537114" y="4003114"/>
                <a:ext cx="7772" cy="15467"/>
              </a:xfrm>
              <a:custGeom>
                <a:rect b="b" l="l" r="r" t="t"/>
                <a:pathLst>
                  <a:path extrusionOk="0" h="400" w="201">
                    <a:moveTo>
                      <a:pt x="0" y="1"/>
                    </a:moveTo>
                    <a:lnTo>
                      <a:pt x="0" y="399"/>
                    </a:lnTo>
                    <a:cubicBezTo>
                      <a:pt x="110" y="399"/>
                      <a:pt x="200" y="309"/>
                      <a:pt x="200" y="200"/>
                    </a:cubicBezTo>
                    <a:cubicBezTo>
                      <a:pt x="200" y="91"/>
                      <a:pt x="110"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5"/>
              <p:cNvSpPr/>
              <p:nvPr/>
            </p:nvSpPr>
            <p:spPr>
              <a:xfrm>
                <a:off x="3606598" y="3933591"/>
                <a:ext cx="12876" cy="7772"/>
              </a:xfrm>
              <a:custGeom>
                <a:rect b="b" l="l" r="r" t="t"/>
                <a:pathLst>
                  <a:path extrusionOk="0" h="201" w="333">
                    <a:moveTo>
                      <a:pt x="0" y="0"/>
                    </a:moveTo>
                    <a:cubicBezTo>
                      <a:pt x="0" y="110"/>
                      <a:pt x="87" y="200"/>
                      <a:pt x="200" y="200"/>
                    </a:cubicBezTo>
                    <a:cubicBezTo>
                      <a:pt x="249" y="200"/>
                      <a:pt x="294" y="181"/>
                      <a:pt x="332" y="152"/>
                    </a:cubicBezTo>
                    <a:lnTo>
                      <a:pt x="33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5"/>
              <p:cNvSpPr/>
              <p:nvPr/>
            </p:nvSpPr>
            <p:spPr>
              <a:xfrm>
                <a:off x="3537114" y="3933591"/>
                <a:ext cx="7772" cy="7772"/>
              </a:xfrm>
              <a:custGeom>
                <a:rect b="b" l="l" r="r" t="t"/>
                <a:pathLst>
                  <a:path extrusionOk="0" h="201" w="201">
                    <a:moveTo>
                      <a:pt x="0" y="0"/>
                    </a:moveTo>
                    <a:lnTo>
                      <a:pt x="0" y="200"/>
                    </a:lnTo>
                    <a:cubicBezTo>
                      <a:pt x="110" y="200"/>
                      <a:pt x="200" y="11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5"/>
              <p:cNvSpPr/>
              <p:nvPr/>
            </p:nvSpPr>
            <p:spPr>
              <a:xfrm>
                <a:off x="3567970" y="4041742"/>
                <a:ext cx="15506" cy="15467"/>
              </a:xfrm>
              <a:custGeom>
                <a:rect b="b" l="l" r="r" t="t"/>
                <a:pathLst>
                  <a:path extrusionOk="0" h="400" w="401">
                    <a:moveTo>
                      <a:pt x="201" y="0"/>
                    </a:moveTo>
                    <a:cubicBezTo>
                      <a:pt x="88" y="0"/>
                      <a:pt x="1" y="91"/>
                      <a:pt x="1" y="200"/>
                    </a:cubicBezTo>
                    <a:cubicBezTo>
                      <a:pt x="1" y="309"/>
                      <a:pt x="88" y="400"/>
                      <a:pt x="201" y="400"/>
                    </a:cubicBezTo>
                    <a:cubicBezTo>
                      <a:pt x="310" y="400"/>
                      <a:pt x="401" y="309"/>
                      <a:pt x="401" y="200"/>
                    </a:cubicBezTo>
                    <a:cubicBezTo>
                      <a:pt x="401" y="91"/>
                      <a:pt x="310" y="0"/>
                      <a:pt x="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5"/>
              <p:cNvSpPr/>
              <p:nvPr/>
            </p:nvSpPr>
            <p:spPr>
              <a:xfrm>
                <a:off x="3567970" y="3964525"/>
                <a:ext cx="15506" cy="15428"/>
              </a:xfrm>
              <a:custGeom>
                <a:rect b="b" l="l" r="r" t="t"/>
                <a:pathLst>
                  <a:path extrusionOk="0" h="399" w="401">
                    <a:moveTo>
                      <a:pt x="201" y="0"/>
                    </a:moveTo>
                    <a:cubicBezTo>
                      <a:pt x="88" y="0"/>
                      <a:pt x="1" y="90"/>
                      <a:pt x="1" y="199"/>
                    </a:cubicBezTo>
                    <a:cubicBezTo>
                      <a:pt x="1" y="308"/>
                      <a:pt x="88" y="399"/>
                      <a:pt x="201" y="399"/>
                    </a:cubicBezTo>
                    <a:cubicBezTo>
                      <a:pt x="310" y="399"/>
                      <a:pt x="401" y="308"/>
                      <a:pt x="401" y="199"/>
                    </a:cubicBezTo>
                    <a:cubicBezTo>
                      <a:pt x="401" y="90"/>
                      <a:pt x="310" y="0"/>
                      <a:pt x="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5"/>
              <p:cNvSpPr/>
              <p:nvPr/>
            </p:nvSpPr>
            <p:spPr>
              <a:xfrm>
                <a:off x="3451970" y="3616794"/>
                <a:ext cx="15506" cy="7772"/>
              </a:xfrm>
              <a:custGeom>
                <a:rect b="b" l="l" r="r" t="t"/>
                <a:pathLst>
                  <a:path extrusionOk="0" h="201" w="401">
                    <a:moveTo>
                      <a:pt x="201" y="1"/>
                    </a:moveTo>
                    <a:cubicBezTo>
                      <a:pt x="91" y="1"/>
                      <a:pt x="1" y="91"/>
                      <a:pt x="1" y="201"/>
                    </a:cubicBezTo>
                    <a:lnTo>
                      <a:pt x="401" y="201"/>
                    </a:lnTo>
                    <a:cubicBezTo>
                      <a:pt x="401" y="91"/>
                      <a:pt x="314" y="1"/>
                      <a:pt x="2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5"/>
              <p:cNvSpPr/>
              <p:nvPr/>
            </p:nvSpPr>
            <p:spPr>
              <a:xfrm>
                <a:off x="3382486" y="3616794"/>
                <a:ext cx="7772" cy="7772"/>
              </a:xfrm>
              <a:custGeom>
                <a:rect b="b" l="l" r="r" t="t"/>
                <a:pathLst>
                  <a:path extrusionOk="0" h="201" w="201">
                    <a:moveTo>
                      <a:pt x="1" y="1"/>
                    </a:moveTo>
                    <a:lnTo>
                      <a:pt x="1" y="201"/>
                    </a:lnTo>
                    <a:lnTo>
                      <a:pt x="201" y="201"/>
                    </a:lnTo>
                    <a:cubicBezTo>
                      <a:pt x="201" y="91"/>
                      <a:pt x="114" y="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5"/>
              <p:cNvSpPr/>
              <p:nvPr/>
            </p:nvSpPr>
            <p:spPr>
              <a:xfrm>
                <a:off x="3382486" y="3539576"/>
                <a:ext cx="7772" cy="15467"/>
              </a:xfrm>
              <a:custGeom>
                <a:rect b="b" l="l" r="r" t="t"/>
                <a:pathLst>
                  <a:path extrusionOk="0" h="400" w="201">
                    <a:moveTo>
                      <a:pt x="1" y="1"/>
                    </a:moveTo>
                    <a:lnTo>
                      <a:pt x="1" y="400"/>
                    </a:lnTo>
                    <a:cubicBezTo>
                      <a:pt x="114" y="400"/>
                      <a:pt x="201" y="313"/>
                      <a:pt x="201" y="200"/>
                    </a:cubicBezTo>
                    <a:cubicBezTo>
                      <a:pt x="201" y="125"/>
                      <a:pt x="159" y="57"/>
                      <a:pt x="95" y="23"/>
                    </a:cubicBezTo>
                    <a:cubicBezTo>
                      <a:pt x="72" y="15"/>
                      <a:pt x="49" y="12"/>
                      <a:pt x="27" y="4"/>
                    </a:cubicBezTo>
                    <a:cubicBezTo>
                      <a:pt x="20" y="1"/>
                      <a:pt x="11" y="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5"/>
              <p:cNvSpPr/>
              <p:nvPr/>
            </p:nvSpPr>
            <p:spPr>
              <a:xfrm>
                <a:off x="3413381" y="3578204"/>
                <a:ext cx="15506" cy="15467"/>
              </a:xfrm>
              <a:custGeom>
                <a:rect b="b" l="l" r="r" t="t"/>
                <a:pathLst>
                  <a:path extrusionOk="0" h="400" w="401">
                    <a:moveTo>
                      <a:pt x="200" y="0"/>
                    </a:moveTo>
                    <a:cubicBezTo>
                      <a:pt x="91" y="0"/>
                      <a:pt x="0" y="91"/>
                      <a:pt x="0" y="200"/>
                    </a:cubicBezTo>
                    <a:cubicBezTo>
                      <a:pt x="0" y="313"/>
                      <a:pt x="91" y="399"/>
                      <a:pt x="200" y="399"/>
                    </a:cubicBezTo>
                    <a:cubicBezTo>
                      <a:pt x="313" y="399"/>
                      <a:pt x="400" y="313"/>
                      <a:pt x="400" y="200"/>
                    </a:cubicBezTo>
                    <a:cubicBezTo>
                      <a:pt x="400" y="91"/>
                      <a:pt x="313"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5"/>
              <p:cNvSpPr/>
              <p:nvPr/>
            </p:nvSpPr>
            <p:spPr>
              <a:xfrm>
                <a:off x="3529381" y="3771422"/>
                <a:ext cx="7772" cy="7772"/>
              </a:xfrm>
              <a:custGeom>
                <a:rect b="b" l="l" r="r" t="t"/>
                <a:pathLst>
                  <a:path extrusionOk="0" h="201" w="201">
                    <a:moveTo>
                      <a:pt x="200" y="0"/>
                    </a:moveTo>
                    <a:cubicBezTo>
                      <a:pt x="87" y="0"/>
                      <a:pt x="0" y="87"/>
                      <a:pt x="0" y="200"/>
                    </a:cubicBezTo>
                    <a:lnTo>
                      <a:pt x="200" y="200"/>
                    </a:lnTo>
                    <a:lnTo>
                      <a:pt x="2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5"/>
              <p:cNvSpPr/>
              <p:nvPr/>
            </p:nvSpPr>
            <p:spPr>
              <a:xfrm>
                <a:off x="3451970" y="3771422"/>
                <a:ext cx="15506" cy="7772"/>
              </a:xfrm>
              <a:custGeom>
                <a:rect b="b" l="l" r="r" t="t"/>
                <a:pathLst>
                  <a:path extrusionOk="0" h="201" w="401">
                    <a:moveTo>
                      <a:pt x="201" y="0"/>
                    </a:moveTo>
                    <a:cubicBezTo>
                      <a:pt x="91" y="0"/>
                      <a:pt x="1" y="87"/>
                      <a:pt x="1" y="200"/>
                    </a:cubicBezTo>
                    <a:lnTo>
                      <a:pt x="401" y="200"/>
                    </a:lnTo>
                    <a:cubicBezTo>
                      <a:pt x="401" y="87"/>
                      <a:pt x="314" y="0"/>
                      <a:pt x="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5"/>
              <p:cNvSpPr/>
              <p:nvPr/>
            </p:nvSpPr>
            <p:spPr>
              <a:xfrm>
                <a:off x="3382486" y="3771422"/>
                <a:ext cx="7772" cy="7772"/>
              </a:xfrm>
              <a:custGeom>
                <a:rect b="b" l="l" r="r" t="t"/>
                <a:pathLst>
                  <a:path extrusionOk="0" h="201" w="201">
                    <a:moveTo>
                      <a:pt x="1" y="0"/>
                    </a:moveTo>
                    <a:lnTo>
                      <a:pt x="1" y="200"/>
                    </a:lnTo>
                    <a:lnTo>
                      <a:pt x="201" y="200"/>
                    </a:lnTo>
                    <a:cubicBezTo>
                      <a:pt x="201" y="87"/>
                      <a:pt x="114"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5"/>
              <p:cNvSpPr/>
              <p:nvPr/>
            </p:nvSpPr>
            <p:spPr>
              <a:xfrm>
                <a:off x="3529381" y="3694166"/>
                <a:ext cx="7772" cy="15506"/>
              </a:xfrm>
              <a:custGeom>
                <a:rect b="b" l="l" r="r" t="t"/>
                <a:pathLst>
                  <a:path extrusionOk="0" h="401" w="201">
                    <a:moveTo>
                      <a:pt x="200" y="0"/>
                    </a:moveTo>
                    <a:cubicBezTo>
                      <a:pt x="87" y="0"/>
                      <a:pt x="0" y="87"/>
                      <a:pt x="0" y="200"/>
                    </a:cubicBezTo>
                    <a:cubicBezTo>
                      <a:pt x="0" y="310"/>
                      <a:pt x="87" y="400"/>
                      <a:pt x="200" y="400"/>
                    </a:cubicBezTo>
                    <a:lnTo>
                      <a:pt x="2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5"/>
              <p:cNvSpPr/>
              <p:nvPr/>
            </p:nvSpPr>
            <p:spPr>
              <a:xfrm>
                <a:off x="3451970" y="3694166"/>
                <a:ext cx="15506" cy="15506"/>
              </a:xfrm>
              <a:custGeom>
                <a:rect b="b" l="l" r="r" t="t"/>
                <a:pathLst>
                  <a:path extrusionOk="0" h="401" w="401">
                    <a:moveTo>
                      <a:pt x="201" y="0"/>
                    </a:moveTo>
                    <a:cubicBezTo>
                      <a:pt x="91" y="0"/>
                      <a:pt x="1" y="87"/>
                      <a:pt x="1" y="200"/>
                    </a:cubicBezTo>
                    <a:cubicBezTo>
                      <a:pt x="1" y="310"/>
                      <a:pt x="91" y="400"/>
                      <a:pt x="201" y="400"/>
                    </a:cubicBezTo>
                    <a:cubicBezTo>
                      <a:pt x="314" y="400"/>
                      <a:pt x="401" y="310"/>
                      <a:pt x="401" y="200"/>
                    </a:cubicBezTo>
                    <a:cubicBezTo>
                      <a:pt x="401" y="87"/>
                      <a:pt x="314" y="0"/>
                      <a:pt x="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5"/>
              <p:cNvSpPr/>
              <p:nvPr/>
            </p:nvSpPr>
            <p:spPr>
              <a:xfrm>
                <a:off x="3382486" y="3694166"/>
                <a:ext cx="7772" cy="15506"/>
              </a:xfrm>
              <a:custGeom>
                <a:rect b="b" l="l" r="r" t="t"/>
                <a:pathLst>
                  <a:path extrusionOk="0" h="401" w="201">
                    <a:moveTo>
                      <a:pt x="1" y="0"/>
                    </a:moveTo>
                    <a:lnTo>
                      <a:pt x="1" y="400"/>
                    </a:lnTo>
                    <a:cubicBezTo>
                      <a:pt x="114" y="400"/>
                      <a:pt x="201" y="310"/>
                      <a:pt x="201" y="200"/>
                    </a:cubicBezTo>
                    <a:cubicBezTo>
                      <a:pt x="201" y="87"/>
                      <a:pt x="114"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5"/>
              <p:cNvSpPr/>
              <p:nvPr/>
            </p:nvSpPr>
            <p:spPr>
              <a:xfrm>
                <a:off x="3451970" y="3624527"/>
                <a:ext cx="15506" cy="7772"/>
              </a:xfrm>
              <a:custGeom>
                <a:rect b="b" l="l" r="r" t="t"/>
                <a:pathLst>
                  <a:path extrusionOk="0" h="201" w="401">
                    <a:moveTo>
                      <a:pt x="1" y="1"/>
                    </a:moveTo>
                    <a:cubicBezTo>
                      <a:pt x="1" y="114"/>
                      <a:pt x="91" y="201"/>
                      <a:pt x="201" y="201"/>
                    </a:cubicBezTo>
                    <a:cubicBezTo>
                      <a:pt x="314" y="201"/>
                      <a:pt x="401" y="114"/>
                      <a:pt x="4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5"/>
              <p:cNvSpPr/>
              <p:nvPr/>
            </p:nvSpPr>
            <p:spPr>
              <a:xfrm>
                <a:off x="3382486" y="3624527"/>
                <a:ext cx="7772" cy="7772"/>
              </a:xfrm>
              <a:custGeom>
                <a:rect b="b" l="l" r="r" t="t"/>
                <a:pathLst>
                  <a:path extrusionOk="0" h="201" w="201">
                    <a:moveTo>
                      <a:pt x="1" y="1"/>
                    </a:moveTo>
                    <a:lnTo>
                      <a:pt x="1" y="201"/>
                    </a:lnTo>
                    <a:cubicBezTo>
                      <a:pt x="114" y="201"/>
                      <a:pt x="201" y="114"/>
                      <a:pt x="2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5"/>
              <p:cNvSpPr/>
              <p:nvPr/>
            </p:nvSpPr>
            <p:spPr>
              <a:xfrm>
                <a:off x="3413381" y="3732794"/>
                <a:ext cx="15506" cy="15467"/>
              </a:xfrm>
              <a:custGeom>
                <a:rect b="b" l="l" r="r" t="t"/>
                <a:pathLst>
                  <a:path extrusionOk="0" h="400" w="401">
                    <a:moveTo>
                      <a:pt x="200" y="1"/>
                    </a:moveTo>
                    <a:cubicBezTo>
                      <a:pt x="91" y="1"/>
                      <a:pt x="0" y="87"/>
                      <a:pt x="0" y="200"/>
                    </a:cubicBezTo>
                    <a:cubicBezTo>
                      <a:pt x="0" y="309"/>
                      <a:pt x="91" y="400"/>
                      <a:pt x="200" y="400"/>
                    </a:cubicBezTo>
                    <a:cubicBezTo>
                      <a:pt x="313" y="400"/>
                      <a:pt x="400" y="309"/>
                      <a:pt x="400" y="200"/>
                    </a:cubicBezTo>
                    <a:cubicBezTo>
                      <a:pt x="400" y="87"/>
                      <a:pt x="313"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5"/>
              <p:cNvSpPr/>
              <p:nvPr/>
            </p:nvSpPr>
            <p:spPr>
              <a:xfrm>
                <a:off x="3490637" y="3732794"/>
                <a:ext cx="15583" cy="15467"/>
              </a:xfrm>
              <a:custGeom>
                <a:rect b="b" l="l" r="r" t="t"/>
                <a:pathLst>
                  <a:path extrusionOk="0" h="400" w="403">
                    <a:moveTo>
                      <a:pt x="204" y="1"/>
                    </a:moveTo>
                    <a:cubicBezTo>
                      <a:pt x="91" y="1"/>
                      <a:pt x="0" y="87"/>
                      <a:pt x="0" y="200"/>
                    </a:cubicBezTo>
                    <a:cubicBezTo>
                      <a:pt x="0" y="309"/>
                      <a:pt x="91" y="400"/>
                      <a:pt x="204" y="400"/>
                    </a:cubicBezTo>
                    <a:cubicBezTo>
                      <a:pt x="312" y="400"/>
                      <a:pt x="403" y="309"/>
                      <a:pt x="403" y="200"/>
                    </a:cubicBezTo>
                    <a:cubicBezTo>
                      <a:pt x="403" y="87"/>
                      <a:pt x="312" y="1"/>
                      <a:pt x="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5"/>
              <p:cNvSpPr/>
              <p:nvPr/>
            </p:nvSpPr>
            <p:spPr>
              <a:xfrm>
                <a:off x="3413381" y="3655422"/>
                <a:ext cx="15506" cy="15506"/>
              </a:xfrm>
              <a:custGeom>
                <a:rect b="b" l="l" r="r" t="t"/>
                <a:pathLst>
                  <a:path extrusionOk="0" h="401" w="401">
                    <a:moveTo>
                      <a:pt x="200" y="0"/>
                    </a:moveTo>
                    <a:cubicBezTo>
                      <a:pt x="91" y="0"/>
                      <a:pt x="0" y="91"/>
                      <a:pt x="0" y="200"/>
                    </a:cubicBezTo>
                    <a:cubicBezTo>
                      <a:pt x="0" y="313"/>
                      <a:pt x="91" y="400"/>
                      <a:pt x="200" y="400"/>
                    </a:cubicBezTo>
                    <a:cubicBezTo>
                      <a:pt x="313" y="400"/>
                      <a:pt x="400" y="313"/>
                      <a:pt x="400" y="200"/>
                    </a:cubicBezTo>
                    <a:cubicBezTo>
                      <a:pt x="400" y="91"/>
                      <a:pt x="313"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5"/>
              <p:cNvSpPr/>
              <p:nvPr/>
            </p:nvSpPr>
            <p:spPr>
              <a:xfrm>
                <a:off x="3490637" y="3655422"/>
                <a:ext cx="15583" cy="15506"/>
              </a:xfrm>
              <a:custGeom>
                <a:rect b="b" l="l" r="r" t="t"/>
                <a:pathLst>
                  <a:path extrusionOk="0" h="401" w="403">
                    <a:moveTo>
                      <a:pt x="204" y="0"/>
                    </a:moveTo>
                    <a:cubicBezTo>
                      <a:pt x="91" y="0"/>
                      <a:pt x="0" y="91"/>
                      <a:pt x="0" y="200"/>
                    </a:cubicBezTo>
                    <a:cubicBezTo>
                      <a:pt x="0" y="313"/>
                      <a:pt x="91" y="400"/>
                      <a:pt x="204" y="400"/>
                    </a:cubicBezTo>
                    <a:cubicBezTo>
                      <a:pt x="312" y="400"/>
                      <a:pt x="403" y="313"/>
                      <a:pt x="403" y="200"/>
                    </a:cubicBezTo>
                    <a:cubicBezTo>
                      <a:pt x="403" y="91"/>
                      <a:pt x="312" y="0"/>
                      <a:pt x="2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5"/>
              <p:cNvSpPr/>
              <p:nvPr/>
            </p:nvSpPr>
            <p:spPr>
              <a:xfrm>
                <a:off x="3529381" y="3925858"/>
                <a:ext cx="7772" cy="7772"/>
              </a:xfrm>
              <a:custGeom>
                <a:rect b="b" l="l" r="r" t="t"/>
                <a:pathLst>
                  <a:path extrusionOk="0" h="201" w="201">
                    <a:moveTo>
                      <a:pt x="200" y="1"/>
                    </a:moveTo>
                    <a:cubicBezTo>
                      <a:pt x="87" y="1"/>
                      <a:pt x="0" y="91"/>
                      <a:pt x="0" y="200"/>
                    </a:cubicBezTo>
                    <a:lnTo>
                      <a:pt x="200" y="200"/>
                    </a:lnTo>
                    <a:lnTo>
                      <a:pt x="20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5"/>
              <p:cNvSpPr/>
              <p:nvPr/>
            </p:nvSpPr>
            <p:spPr>
              <a:xfrm>
                <a:off x="3451970" y="3925858"/>
                <a:ext cx="15506" cy="7772"/>
              </a:xfrm>
              <a:custGeom>
                <a:rect b="b" l="l" r="r" t="t"/>
                <a:pathLst>
                  <a:path extrusionOk="0" h="201" w="401">
                    <a:moveTo>
                      <a:pt x="201" y="1"/>
                    </a:moveTo>
                    <a:cubicBezTo>
                      <a:pt x="91" y="1"/>
                      <a:pt x="1" y="91"/>
                      <a:pt x="1" y="200"/>
                    </a:cubicBezTo>
                    <a:lnTo>
                      <a:pt x="401" y="200"/>
                    </a:lnTo>
                    <a:cubicBezTo>
                      <a:pt x="401" y="91"/>
                      <a:pt x="314" y="1"/>
                      <a:pt x="2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5"/>
              <p:cNvSpPr/>
              <p:nvPr/>
            </p:nvSpPr>
            <p:spPr>
              <a:xfrm>
                <a:off x="3382486" y="3925858"/>
                <a:ext cx="7772" cy="7772"/>
              </a:xfrm>
              <a:custGeom>
                <a:rect b="b" l="l" r="r" t="t"/>
                <a:pathLst>
                  <a:path extrusionOk="0" h="201" w="201">
                    <a:moveTo>
                      <a:pt x="1" y="1"/>
                    </a:moveTo>
                    <a:lnTo>
                      <a:pt x="1" y="200"/>
                    </a:lnTo>
                    <a:lnTo>
                      <a:pt x="201" y="200"/>
                    </a:lnTo>
                    <a:cubicBezTo>
                      <a:pt x="201" y="91"/>
                      <a:pt x="114" y="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5"/>
              <p:cNvSpPr/>
              <p:nvPr/>
            </p:nvSpPr>
            <p:spPr>
              <a:xfrm>
                <a:off x="3529381" y="3848640"/>
                <a:ext cx="7772" cy="15506"/>
              </a:xfrm>
              <a:custGeom>
                <a:rect b="b" l="l" r="r" t="t"/>
                <a:pathLst>
                  <a:path extrusionOk="0" h="401" w="201">
                    <a:moveTo>
                      <a:pt x="200" y="1"/>
                    </a:moveTo>
                    <a:cubicBezTo>
                      <a:pt x="87" y="1"/>
                      <a:pt x="0" y="87"/>
                      <a:pt x="0" y="200"/>
                    </a:cubicBezTo>
                    <a:cubicBezTo>
                      <a:pt x="0" y="310"/>
                      <a:pt x="87" y="400"/>
                      <a:pt x="200" y="400"/>
                    </a:cubicBezTo>
                    <a:lnTo>
                      <a:pt x="20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5"/>
              <p:cNvSpPr/>
              <p:nvPr/>
            </p:nvSpPr>
            <p:spPr>
              <a:xfrm>
                <a:off x="3451970" y="3848640"/>
                <a:ext cx="15506" cy="15506"/>
              </a:xfrm>
              <a:custGeom>
                <a:rect b="b" l="l" r="r" t="t"/>
                <a:pathLst>
                  <a:path extrusionOk="0" h="401" w="401">
                    <a:moveTo>
                      <a:pt x="201" y="1"/>
                    </a:moveTo>
                    <a:cubicBezTo>
                      <a:pt x="91" y="1"/>
                      <a:pt x="1" y="87"/>
                      <a:pt x="1" y="200"/>
                    </a:cubicBezTo>
                    <a:cubicBezTo>
                      <a:pt x="1" y="310"/>
                      <a:pt x="91" y="400"/>
                      <a:pt x="201" y="400"/>
                    </a:cubicBezTo>
                    <a:cubicBezTo>
                      <a:pt x="314" y="400"/>
                      <a:pt x="401" y="310"/>
                      <a:pt x="401" y="200"/>
                    </a:cubicBezTo>
                    <a:cubicBezTo>
                      <a:pt x="401" y="87"/>
                      <a:pt x="314" y="1"/>
                      <a:pt x="2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5"/>
              <p:cNvSpPr/>
              <p:nvPr/>
            </p:nvSpPr>
            <p:spPr>
              <a:xfrm>
                <a:off x="3382486" y="3848640"/>
                <a:ext cx="7772" cy="15506"/>
              </a:xfrm>
              <a:custGeom>
                <a:rect b="b" l="l" r="r" t="t"/>
                <a:pathLst>
                  <a:path extrusionOk="0" h="401" w="201">
                    <a:moveTo>
                      <a:pt x="1" y="1"/>
                    </a:moveTo>
                    <a:lnTo>
                      <a:pt x="1" y="400"/>
                    </a:lnTo>
                    <a:cubicBezTo>
                      <a:pt x="114" y="400"/>
                      <a:pt x="201" y="310"/>
                      <a:pt x="201" y="200"/>
                    </a:cubicBezTo>
                    <a:cubicBezTo>
                      <a:pt x="201" y="87"/>
                      <a:pt x="114" y="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5"/>
              <p:cNvSpPr/>
              <p:nvPr/>
            </p:nvSpPr>
            <p:spPr>
              <a:xfrm>
                <a:off x="3529381" y="3779156"/>
                <a:ext cx="7772" cy="7733"/>
              </a:xfrm>
              <a:custGeom>
                <a:rect b="b" l="l" r="r" t="t"/>
                <a:pathLst>
                  <a:path extrusionOk="0" h="200" w="201">
                    <a:moveTo>
                      <a:pt x="0" y="0"/>
                    </a:moveTo>
                    <a:cubicBezTo>
                      <a:pt x="0" y="109"/>
                      <a:pt x="87" y="199"/>
                      <a:pt x="200" y="199"/>
                    </a:cubicBezTo>
                    <a:lnTo>
                      <a:pt x="2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5"/>
              <p:cNvSpPr/>
              <p:nvPr/>
            </p:nvSpPr>
            <p:spPr>
              <a:xfrm>
                <a:off x="3451970" y="3779156"/>
                <a:ext cx="15506" cy="7733"/>
              </a:xfrm>
              <a:custGeom>
                <a:rect b="b" l="l" r="r" t="t"/>
                <a:pathLst>
                  <a:path extrusionOk="0" h="200" w="401">
                    <a:moveTo>
                      <a:pt x="1" y="0"/>
                    </a:moveTo>
                    <a:cubicBezTo>
                      <a:pt x="1" y="109"/>
                      <a:pt x="91" y="199"/>
                      <a:pt x="201" y="199"/>
                    </a:cubicBezTo>
                    <a:cubicBezTo>
                      <a:pt x="314" y="199"/>
                      <a:pt x="401" y="109"/>
                      <a:pt x="4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5"/>
              <p:cNvSpPr/>
              <p:nvPr/>
            </p:nvSpPr>
            <p:spPr>
              <a:xfrm>
                <a:off x="3382486" y="3779156"/>
                <a:ext cx="7772" cy="7733"/>
              </a:xfrm>
              <a:custGeom>
                <a:rect b="b" l="l" r="r" t="t"/>
                <a:pathLst>
                  <a:path extrusionOk="0" h="200" w="201">
                    <a:moveTo>
                      <a:pt x="1" y="0"/>
                    </a:moveTo>
                    <a:lnTo>
                      <a:pt x="1" y="199"/>
                    </a:lnTo>
                    <a:cubicBezTo>
                      <a:pt x="114" y="199"/>
                      <a:pt x="201" y="109"/>
                      <a:pt x="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5"/>
              <p:cNvSpPr/>
              <p:nvPr/>
            </p:nvSpPr>
            <p:spPr>
              <a:xfrm>
                <a:off x="3413381" y="3887268"/>
                <a:ext cx="15506" cy="15467"/>
              </a:xfrm>
              <a:custGeom>
                <a:rect b="b" l="l" r="r" t="t"/>
                <a:pathLst>
                  <a:path extrusionOk="0" h="400" w="401">
                    <a:moveTo>
                      <a:pt x="200" y="0"/>
                    </a:moveTo>
                    <a:cubicBezTo>
                      <a:pt x="91" y="0"/>
                      <a:pt x="0" y="87"/>
                      <a:pt x="0" y="200"/>
                    </a:cubicBezTo>
                    <a:cubicBezTo>
                      <a:pt x="0" y="309"/>
                      <a:pt x="91" y="400"/>
                      <a:pt x="200" y="400"/>
                    </a:cubicBezTo>
                    <a:cubicBezTo>
                      <a:pt x="313" y="400"/>
                      <a:pt x="400" y="309"/>
                      <a:pt x="400" y="200"/>
                    </a:cubicBezTo>
                    <a:cubicBezTo>
                      <a:pt x="400" y="87"/>
                      <a:pt x="313"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5"/>
              <p:cNvSpPr/>
              <p:nvPr/>
            </p:nvSpPr>
            <p:spPr>
              <a:xfrm>
                <a:off x="3490637" y="3887268"/>
                <a:ext cx="15583" cy="15467"/>
              </a:xfrm>
              <a:custGeom>
                <a:rect b="b" l="l" r="r" t="t"/>
                <a:pathLst>
                  <a:path extrusionOk="0" h="400" w="403">
                    <a:moveTo>
                      <a:pt x="204" y="0"/>
                    </a:moveTo>
                    <a:cubicBezTo>
                      <a:pt x="91" y="0"/>
                      <a:pt x="0" y="87"/>
                      <a:pt x="0" y="200"/>
                    </a:cubicBezTo>
                    <a:cubicBezTo>
                      <a:pt x="0" y="309"/>
                      <a:pt x="91" y="400"/>
                      <a:pt x="204" y="400"/>
                    </a:cubicBezTo>
                    <a:cubicBezTo>
                      <a:pt x="312" y="400"/>
                      <a:pt x="403" y="309"/>
                      <a:pt x="403" y="200"/>
                    </a:cubicBezTo>
                    <a:cubicBezTo>
                      <a:pt x="403" y="87"/>
                      <a:pt x="312" y="0"/>
                      <a:pt x="2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5"/>
              <p:cNvSpPr/>
              <p:nvPr/>
            </p:nvSpPr>
            <p:spPr>
              <a:xfrm>
                <a:off x="3413381" y="3810012"/>
                <a:ext cx="15506" cy="15506"/>
              </a:xfrm>
              <a:custGeom>
                <a:rect b="b" l="l" r="r" t="t"/>
                <a:pathLst>
                  <a:path extrusionOk="0" h="401" w="401">
                    <a:moveTo>
                      <a:pt x="200" y="1"/>
                    </a:moveTo>
                    <a:cubicBezTo>
                      <a:pt x="91" y="1"/>
                      <a:pt x="0" y="88"/>
                      <a:pt x="0" y="201"/>
                    </a:cubicBezTo>
                    <a:cubicBezTo>
                      <a:pt x="0" y="310"/>
                      <a:pt x="91" y="401"/>
                      <a:pt x="200" y="401"/>
                    </a:cubicBezTo>
                    <a:cubicBezTo>
                      <a:pt x="313" y="401"/>
                      <a:pt x="400" y="310"/>
                      <a:pt x="400" y="201"/>
                    </a:cubicBezTo>
                    <a:cubicBezTo>
                      <a:pt x="400" y="88"/>
                      <a:pt x="313"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5"/>
              <p:cNvSpPr/>
              <p:nvPr/>
            </p:nvSpPr>
            <p:spPr>
              <a:xfrm>
                <a:off x="3490637" y="3810012"/>
                <a:ext cx="15583" cy="15506"/>
              </a:xfrm>
              <a:custGeom>
                <a:rect b="b" l="l" r="r" t="t"/>
                <a:pathLst>
                  <a:path extrusionOk="0" h="401" w="403">
                    <a:moveTo>
                      <a:pt x="204" y="1"/>
                    </a:moveTo>
                    <a:cubicBezTo>
                      <a:pt x="91" y="1"/>
                      <a:pt x="0" y="88"/>
                      <a:pt x="0" y="201"/>
                    </a:cubicBezTo>
                    <a:cubicBezTo>
                      <a:pt x="0" y="310"/>
                      <a:pt x="91" y="401"/>
                      <a:pt x="204" y="401"/>
                    </a:cubicBezTo>
                    <a:cubicBezTo>
                      <a:pt x="312" y="401"/>
                      <a:pt x="403" y="310"/>
                      <a:pt x="403" y="201"/>
                    </a:cubicBezTo>
                    <a:cubicBezTo>
                      <a:pt x="403" y="88"/>
                      <a:pt x="312" y="1"/>
                      <a:pt x="20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5"/>
              <p:cNvSpPr/>
              <p:nvPr/>
            </p:nvSpPr>
            <p:spPr>
              <a:xfrm>
                <a:off x="3529381" y="4003114"/>
                <a:ext cx="7772" cy="15467"/>
              </a:xfrm>
              <a:custGeom>
                <a:rect b="b" l="l" r="r" t="t"/>
                <a:pathLst>
                  <a:path extrusionOk="0" h="400" w="201">
                    <a:moveTo>
                      <a:pt x="200" y="1"/>
                    </a:moveTo>
                    <a:cubicBezTo>
                      <a:pt x="87" y="1"/>
                      <a:pt x="0" y="91"/>
                      <a:pt x="0" y="200"/>
                    </a:cubicBezTo>
                    <a:cubicBezTo>
                      <a:pt x="0" y="309"/>
                      <a:pt x="87" y="399"/>
                      <a:pt x="200" y="399"/>
                    </a:cubicBezTo>
                    <a:lnTo>
                      <a:pt x="20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5"/>
              <p:cNvSpPr/>
              <p:nvPr/>
            </p:nvSpPr>
            <p:spPr>
              <a:xfrm>
                <a:off x="3451970" y="4003114"/>
                <a:ext cx="15506" cy="15467"/>
              </a:xfrm>
              <a:custGeom>
                <a:rect b="b" l="l" r="r" t="t"/>
                <a:pathLst>
                  <a:path extrusionOk="0" h="400" w="401">
                    <a:moveTo>
                      <a:pt x="201" y="1"/>
                    </a:moveTo>
                    <a:cubicBezTo>
                      <a:pt x="91" y="1"/>
                      <a:pt x="1" y="91"/>
                      <a:pt x="1" y="200"/>
                    </a:cubicBezTo>
                    <a:cubicBezTo>
                      <a:pt x="1" y="309"/>
                      <a:pt x="91" y="399"/>
                      <a:pt x="201" y="399"/>
                    </a:cubicBezTo>
                    <a:cubicBezTo>
                      <a:pt x="314" y="399"/>
                      <a:pt x="401" y="309"/>
                      <a:pt x="401" y="200"/>
                    </a:cubicBezTo>
                    <a:cubicBezTo>
                      <a:pt x="401" y="91"/>
                      <a:pt x="314" y="1"/>
                      <a:pt x="2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5"/>
              <p:cNvSpPr/>
              <p:nvPr/>
            </p:nvSpPr>
            <p:spPr>
              <a:xfrm>
                <a:off x="3382486" y="4003114"/>
                <a:ext cx="7772" cy="15467"/>
              </a:xfrm>
              <a:custGeom>
                <a:rect b="b" l="l" r="r" t="t"/>
                <a:pathLst>
                  <a:path extrusionOk="0" h="400" w="201">
                    <a:moveTo>
                      <a:pt x="1" y="1"/>
                    </a:moveTo>
                    <a:lnTo>
                      <a:pt x="1" y="399"/>
                    </a:lnTo>
                    <a:cubicBezTo>
                      <a:pt x="114" y="399"/>
                      <a:pt x="201" y="309"/>
                      <a:pt x="201" y="200"/>
                    </a:cubicBezTo>
                    <a:cubicBezTo>
                      <a:pt x="201" y="91"/>
                      <a:pt x="114" y="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5"/>
              <p:cNvSpPr/>
              <p:nvPr/>
            </p:nvSpPr>
            <p:spPr>
              <a:xfrm>
                <a:off x="3529381" y="3933591"/>
                <a:ext cx="7772" cy="7772"/>
              </a:xfrm>
              <a:custGeom>
                <a:rect b="b" l="l" r="r" t="t"/>
                <a:pathLst>
                  <a:path extrusionOk="0" h="201" w="201">
                    <a:moveTo>
                      <a:pt x="0" y="0"/>
                    </a:moveTo>
                    <a:cubicBezTo>
                      <a:pt x="0" y="110"/>
                      <a:pt x="87" y="200"/>
                      <a:pt x="200" y="200"/>
                    </a:cubicBezTo>
                    <a:lnTo>
                      <a:pt x="2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5"/>
              <p:cNvSpPr/>
              <p:nvPr/>
            </p:nvSpPr>
            <p:spPr>
              <a:xfrm>
                <a:off x="3451970" y="3933591"/>
                <a:ext cx="15506" cy="7772"/>
              </a:xfrm>
              <a:custGeom>
                <a:rect b="b" l="l" r="r" t="t"/>
                <a:pathLst>
                  <a:path extrusionOk="0" h="201" w="401">
                    <a:moveTo>
                      <a:pt x="1" y="0"/>
                    </a:moveTo>
                    <a:cubicBezTo>
                      <a:pt x="1" y="110"/>
                      <a:pt x="91" y="200"/>
                      <a:pt x="201" y="200"/>
                    </a:cubicBezTo>
                    <a:cubicBezTo>
                      <a:pt x="314" y="200"/>
                      <a:pt x="401" y="110"/>
                      <a:pt x="4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5"/>
              <p:cNvSpPr/>
              <p:nvPr/>
            </p:nvSpPr>
            <p:spPr>
              <a:xfrm>
                <a:off x="3382486" y="3933591"/>
                <a:ext cx="7772" cy="7772"/>
              </a:xfrm>
              <a:custGeom>
                <a:rect b="b" l="l" r="r" t="t"/>
                <a:pathLst>
                  <a:path extrusionOk="0" h="201" w="201">
                    <a:moveTo>
                      <a:pt x="1" y="0"/>
                    </a:moveTo>
                    <a:lnTo>
                      <a:pt x="1" y="200"/>
                    </a:lnTo>
                    <a:cubicBezTo>
                      <a:pt x="114" y="200"/>
                      <a:pt x="201" y="110"/>
                      <a:pt x="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5"/>
              <p:cNvSpPr/>
              <p:nvPr/>
            </p:nvSpPr>
            <p:spPr>
              <a:xfrm>
                <a:off x="3413381" y="4041742"/>
                <a:ext cx="15506" cy="15467"/>
              </a:xfrm>
              <a:custGeom>
                <a:rect b="b" l="l" r="r" t="t"/>
                <a:pathLst>
                  <a:path extrusionOk="0" h="400" w="401">
                    <a:moveTo>
                      <a:pt x="200" y="0"/>
                    </a:moveTo>
                    <a:cubicBezTo>
                      <a:pt x="91" y="0"/>
                      <a:pt x="0" y="91"/>
                      <a:pt x="0" y="200"/>
                    </a:cubicBezTo>
                    <a:cubicBezTo>
                      <a:pt x="0" y="309"/>
                      <a:pt x="91" y="400"/>
                      <a:pt x="200" y="400"/>
                    </a:cubicBezTo>
                    <a:cubicBezTo>
                      <a:pt x="313" y="400"/>
                      <a:pt x="400" y="309"/>
                      <a:pt x="400" y="200"/>
                    </a:cubicBezTo>
                    <a:cubicBezTo>
                      <a:pt x="400" y="91"/>
                      <a:pt x="313"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5"/>
              <p:cNvSpPr/>
              <p:nvPr/>
            </p:nvSpPr>
            <p:spPr>
              <a:xfrm>
                <a:off x="3490637" y="4041742"/>
                <a:ext cx="15583" cy="15467"/>
              </a:xfrm>
              <a:custGeom>
                <a:rect b="b" l="l" r="r" t="t"/>
                <a:pathLst>
                  <a:path extrusionOk="0" h="400" w="403">
                    <a:moveTo>
                      <a:pt x="204" y="0"/>
                    </a:moveTo>
                    <a:cubicBezTo>
                      <a:pt x="91" y="0"/>
                      <a:pt x="0" y="91"/>
                      <a:pt x="0" y="200"/>
                    </a:cubicBezTo>
                    <a:cubicBezTo>
                      <a:pt x="0" y="309"/>
                      <a:pt x="91" y="400"/>
                      <a:pt x="204" y="400"/>
                    </a:cubicBezTo>
                    <a:cubicBezTo>
                      <a:pt x="312" y="400"/>
                      <a:pt x="403" y="309"/>
                      <a:pt x="403" y="200"/>
                    </a:cubicBezTo>
                    <a:cubicBezTo>
                      <a:pt x="403" y="91"/>
                      <a:pt x="312" y="0"/>
                      <a:pt x="2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5"/>
              <p:cNvSpPr/>
              <p:nvPr/>
            </p:nvSpPr>
            <p:spPr>
              <a:xfrm>
                <a:off x="3413381" y="3964525"/>
                <a:ext cx="15506" cy="15428"/>
              </a:xfrm>
              <a:custGeom>
                <a:rect b="b" l="l" r="r" t="t"/>
                <a:pathLst>
                  <a:path extrusionOk="0" h="399" w="401">
                    <a:moveTo>
                      <a:pt x="200" y="0"/>
                    </a:moveTo>
                    <a:cubicBezTo>
                      <a:pt x="91" y="0"/>
                      <a:pt x="0" y="90"/>
                      <a:pt x="0" y="199"/>
                    </a:cubicBezTo>
                    <a:cubicBezTo>
                      <a:pt x="0" y="308"/>
                      <a:pt x="91" y="399"/>
                      <a:pt x="200" y="399"/>
                    </a:cubicBezTo>
                    <a:cubicBezTo>
                      <a:pt x="313" y="399"/>
                      <a:pt x="400" y="308"/>
                      <a:pt x="400" y="199"/>
                    </a:cubicBezTo>
                    <a:cubicBezTo>
                      <a:pt x="400" y="90"/>
                      <a:pt x="313"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5"/>
              <p:cNvSpPr/>
              <p:nvPr/>
            </p:nvSpPr>
            <p:spPr>
              <a:xfrm>
                <a:off x="3490637" y="3964525"/>
                <a:ext cx="15583" cy="15428"/>
              </a:xfrm>
              <a:custGeom>
                <a:rect b="b" l="l" r="r" t="t"/>
                <a:pathLst>
                  <a:path extrusionOk="0" h="399" w="403">
                    <a:moveTo>
                      <a:pt x="204" y="0"/>
                    </a:moveTo>
                    <a:cubicBezTo>
                      <a:pt x="91" y="0"/>
                      <a:pt x="0" y="90"/>
                      <a:pt x="0" y="199"/>
                    </a:cubicBezTo>
                    <a:cubicBezTo>
                      <a:pt x="0" y="308"/>
                      <a:pt x="91" y="399"/>
                      <a:pt x="204" y="399"/>
                    </a:cubicBezTo>
                    <a:cubicBezTo>
                      <a:pt x="312" y="399"/>
                      <a:pt x="403" y="308"/>
                      <a:pt x="403" y="199"/>
                    </a:cubicBezTo>
                    <a:cubicBezTo>
                      <a:pt x="403" y="90"/>
                      <a:pt x="312" y="0"/>
                      <a:pt x="2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5"/>
              <p:cNvSpPr/>
              <p:nvPr/>
            </p:nvSpPr>
            <p:spPr>
              <a:xfrm>
                <a:off x="3374753" y="3616794"/>
                <a:ext cx="7772" cy="7772"/>
              </a:xfrm>
              <a:custGeom>
                <a:rect b="b" l="l" r="r" t="t"/>
                <a:pathLst>
                  <a:path extrusionOk="0" h="201" w="201">
                    <a:moveTo>
                      <a:pt x="201" y="1"/>
                    </a:moveTo>
                    <a:cubicBezTo>
                      <a:pt x="91" y="1"/>
                      <a:pt x="1" y="91"/>
                      <a:pt x="1" y="201"/>
                    </a:cubicBezTo>
                    <a:lnTo>
                      <a:pt x="201" y="201"/>
                    </a:lnTo>
                    <a:lnTo>
                      <a:pt x="20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5"/>
              <p:cNvSpPr/>
              <p:nvPr/>
            </p:nvSpPr>
            <p:spPr>
              <a:xfrm>
                <a:off x="3297535" y="3616794"/>
                <a:ext cx="15467" cy="7772"/>
              </a:xfrm>
              <a:custGeom>
                <a:rect b="b" l="l" r="r" t="t"/>
                <a:pathLst>
                  <a:path extrusionOk="0" h="201" w="400">
                    <a:moveTo>
                      <a:pt x="201" y="1"/>
                    </a:moveTo>
                    <a:cubicBezTo>
                      <a:pt x="91" y="1"/>
                      <a:pt x="1" y="91"/>
                      <a:pt x="1" y="201"/>
                    </a:cubicBezTo>
                    <a:lnTo>
                      <a:pt x="400" y="201"/>
                    </a:lnTo>
                    <a:cubicBezTo>
                      <a:pt x="400" y="91"/>
                      <a:pt x="314" y="1"/>
                      <a:pt x="2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5"/>
              <p:cNvSpPr/>
              <p:nvPr/>
            </p:nvSpPr>
            <p:spPr>
              <a:xfrm>
                <a:off x="3228012" y="3616794"/>
                <a:ext cx="7772" cy="7772"/>
              </a:xfrm>
              <a:custGeom>
                <a:rect b="b" l="l" r="r" t="t"/>
                <a:pathLst>
                  <a:path extrusionOk="0" h="201" w="201">
                    <a:moveTo>
                      <a:pt x="1" y="1"/>
                    </a:moveTo>
                    <a:lnTo>
                      <a:pt x="1" y="201"/>
                    </a:lnTo>
                    <a:lnTo>
                      <a:pt x="200" y="201"/>
                    </a:lnTo>
                    <a:cubicBezTo>
                      <a:pt x="200" y="91"/>
                      <a:pt x="110" y="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5"/>
              <p:cNvSpPr/>
              <p:nvPr/>
            </p:nvSpPr>
            <p:spPr>
              <a:xfrm>
                <a:off x="3374753" y="3539576"/>
                <a:ext cx="7772" cy="15467"/>
              </a:xfrm>
              <a:custGeom>
                <a:rect b="b" l="l" r="r" t="t"/>
                <a:pathLst>
                  <a:path extrusionOk="0" h="400" w="201">
                    <a:moveTo>
                      <a:pt x="201" y="1"/>
                    </a:moveTo>
                    <a:cubicBezTo>
                      <a:pt x="91" y="1"/>
                      <a:pt x="1" y="91"/>
                      <a:pt x="1" y="200"/>
                    </a:cubicBezTo>
                    <a:cubicBezTo>
                      <a:pt x="1" y="313"/>
                      <a:pt x="91" y="400"/>
                      <a:pt x="201" y="400"/>
                    </a:cubicBezTo>
                    <a:lnTo>
                      <a:pt x="20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5"/>
              <p:cNvSpPr/>
              <p:nvPr/>
            </p:nvSpPr>
            <p:spPr>
              <a:xfrm>
                <a:off x="3297535" y="3539576"/>
                <a:ext cx="15467" cy="15467"/>
              </a:xfrm>
              <a:custGeom>
                <a:rect b="b" l="l" r="r" t="t"/>
                <a:pathLst>
                  <a:path extrusionOk="0" h="400" w="400">
                    <a:moveTo>
                      <a:pt x="201" y="1"/>
                    </a:moveTo>
                    <a:cubicBezTo>
                      <a:pt x="91" y="1"/>
                      <a:pt x="1" y="91"/>
                      <a:pt x="1" y="200"/>
                    </a:cubicBezTo>
                    <a:cubicBezTo>
                      <a:pt x="1" y="313"/>
                      <a:pt x="91" y="400"/>
                      <a:pt x="201" y="400"/>
                    </a:cubicBezTo>
                    <a:cubicBezTo>
                      <a:pt x="314" y="400"/>
                      <a:pt x="400" y="313"/>
                      <a:pt x="400" y="200"/>
                    </a:cubicBezTo>
                    <a:cubicBezTo>
                      <a:pt x="400" y="91"/>
                      <a:pt x="314" y="1"/>
                      <a:pt x="2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5"/>
              <p:cNvSpPr/>
              <p:nvPr/>
            </p:nvSpPr>
            <p:spPr>
              <a:xfrm>
                <a:off x="3228012" y="3539576"/>
                <a:ext cx="7772" cy="15467"/>
              </a:xfrm>
              <a:custGeom>
                <a:rect b="b" l="l" r="r" t="t"/>
                <a:pathLst>
                  <a:path extrusionOk="0" h="400" w="201">
                    <a:moveTo>
                      <a:pt x="1" y="1"/>
                    </a:moveTo>
                    <a:lnTo>
                      <a:pt x="1" y="400"/>
                    </a:lnTo>
                    <a:cubicBezTo>
                      <a:pt x="110" y="400"/>
                      <a:pt x="200" y="313"/>
                      <a:pt x="200" y="200"/>
                    </a:cubicBezTo>
                    <a:cubicBezTo>
                      <a:pt x="200" y="91"/>
                      <a:pt x="110" y="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5"/>
              <p:cNvSpPr/>
              <p:nvPr/>
            </p:nvSpPr>
            <p:spPr>
              <a:xfrm>
                <a:off x="3258946" y="3578204"/>
                <a:ext cx="15428" cy="15467"/>
              </a:xfrm>
              <a:custGeom>
                <a:rect b="b" l="l" r="r" t="t"/>
                <a:pathLst>
                  <a:path extrusionOk="0" h="400" w="399">
                    <a:moveTo>
                      <a:pt x="199" y="0"/>
                    </a:moveTo>
                    <a:cubicBezTo>
                      <a:pt x="91" y="0"/>
                      <a:pt x="0" y="91"/>
                      <a:pt x="0" y="200"/>
                    </a:cubicBezTo>
                    <a:cubicBezTo>
                      <a:pt x="0" y="313"/>
                      <a:pt x="91" y="399"/>
                      <a:pt x="199" y="399"/>
                    </a:cubicBezTo>
                    <a:cubicBezTo>
                      <a:pt x="312" y="399"/>
                      <a:pt x="399" y="313"/>
                      <a:pt x="399" y="200"/>
                    </a:cubicBezTo>
                    <a:cubicBezTo>
                      <a:pt x="399" y="91"/>
                      <a:pt x="312" y="0"/>
                      <a:pt x="1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5"/>
              <p:cNvSpPr/>
              <p:nvPr/>
            </p:nvSpPr>
            <p:spPr>
              <a:xfrm>
                <a:off x="3336163" y="3578204"/>
                <a:ext cx="15467" cy="15467"/>
              </a:xfrm>
              <a:custGeom>
                <a:rect b="b" l="l" r="r" t="t"/>
                <a:pathLst>
                  <a:path extrusionOk="0" h="400" w="400">
                    <a:moveTo>
                      <a:pt x="200" y="0"/>
                    </a:moveTo>
                    <a:cubicBezTo>
                      <a:pt x="91" y="0"/>
                      <a:pt x="0" y="91"/>
                      <a:pt x="0" y="200"/>
                    </a:cubicBezTo>
                    <a:cubicBezTo>
                      <a:pt x="0" y="313"/>
                      <a:pt x="91" y="399"/>
                      <a:pt x="200" y="399"/>
                    </a:cubicBezTo>
                    <a:cubicBezTo>
                      <a:pt x="313" y="399"/>
                      <a:pt x="400" y="313"/>
                      <a:pt x="400" y="200"/>
                    </a:cubicBezTo>
                    <a:cubicBezTo>
                      <a:pt x="400" y="91"/>
                      <a:pt x="313"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5"/>
              <p:cNvSpPr/>
              <p:nvPr/>
            </p:nvSpPr>
            <p:spPr>
              <a:xfrm>
                <a:off x="3374753" y="3771422"/>
                <a:ext cx="7772" cy="7772"/>
              </a:xfrm>
              <a:custGeom>
                <a:rect b="b" l="l" r="r" t="t"/>
                <a:pathLst>
                  <a:path extrusionOk="0" h="201" w="201">
                    <a:moveTo>
                      <a:pt x="201" y="0"/>
                    </a:moveTo>
                    <a:cubicBezTo>
                      <a:pt x="91" y="0"/>
                      <a:pt x="1" y="87"/>
                      <a:pt x="1" y="200"/>
                    </a:cubicBezTo>
                    <a:lnTo>
                      <a:pt x="201" y="200"/>
                    </a:lnTo>
                    <a:lnTo>
                      <a:pt x="20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5"/>
              <p:cNvSpPr/>
              <p:nvPr/>
            </p:nvSpPr>
            <p:spPr>
              <a:xfrm>
                <a:off x="3297535" y="3771422"/>
                <a:ext cx="15467" cy="7772"/>
              </a:xfrm>
              <a:custGeom>
                <a:rect b="b" l="l" r="r" t="t"/>
                <a:pathLst>
                  <a:path extrusionOk="0" h="201" w="400">
                    <a:moveTo>
                      <a:pt x="201" y="0"/>
                    </a:moveTo>
                    <a:cubicBezTo>
                      <a:pt x="91" y="0"/>
                      <a:pt x="1" y="87"/>
                      <a:pt x="1" y="200"/>
                    </a:cubicBezTo>
                    <a:lnTo>
                      <a:pt x="400" y="200"/>
                    </a:lnTo>
                    <a:cubicBezTo>
                      <a:pt x="400" y="87"/>
                      <a:pt x="314" y="0"/>
                      <a:pt x="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5"/>
              <p:cNvSpPr/>
              <p:nvPr/>
            </p:nvSpPr>
            <p:spPr>
              <a:xfrm>
                <a:off x="3228012" y="3771422"/>
                <a:ext cx="7772" cy="7772"/>
              </a:xfrm>
              <a:custGeom>
                <a:rect b="b" l="l" r="r" t="t"/>
                <a:pathLst>
                  <a:path extrusionOk="0" h="201" w="201">
                    <a:moveTo>
                      <a:pt x="1" y="0"/>
                    </a:moveTo>
                    <a:lnTo>
                      <a:pt x="1" y="200"/>
                    </a:lnTo>
                    <a:lnTo>
                      <a:pt x="200" y="200"/>
                    </a:lnTo>
                    <a:cubicBezTo>
                      <a:pt x="200" y="87"/>
                      <a:pt x="110"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5"/>
              <p:cNvSpPr/>
              <p:nvPr/>
            </p:nvSpPr>
            <p:spPr>
              <a:xfrm>
                <a:off x="3374753" y="3694166"/>
                <a:ext cx="7772" cy="15506"/>
              </a:xfrm>
              <a:custGeom>
                <a:rect b="b" l="l" r="r" t="t"/>
                <a:pathLst>
                  <a:path extrusionOk="0" h="401" w="201">
                    <a:moveTo>
                      <a:pt x="201" y="0"/>
                    </a:moveTo>
                    <a:cubicBezTo>
                      <a:pt x="91" y="0"/>
                      <a:pt x="1" y="87"/>
                      <a:pt x="1" y="200"/>
                    </a:cubicBezTo>
                    <a:cubicBezTo>
                      <a:pt x="1" y="310"/>
                      <a:pt x="91" y="400"/>
                      <a:pt x="201" y="400"/>
                    </a:cubicBezTo>
                    <a:lnTo>
                      <a:pt x="20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5"/>
              <p:cNvSpPr/>
              <p:nvPr/>
            </p:nvSpPr>
            <p:spPr>
              <a:xfrm>
                <a:off x="3297535" y="3694166"/>
                <a:ext cx="15467" cy="15506"/>
              </a:xfrm>
              <a:custGeom>
                <a:rect b="b" l="l" r="r" t="t"/>
                <a:pathLst>
                  <a:path extrusionOk="0" h="401" w="400">
                    <a:moveTo>
                      <a:pt x="201" y="0"/>
                    </a:moveTo>
                    <a:cubicBezTo>
                      <a:pt x="91" y="0"/>
                      <a:pt x="1" y="87"/>
                      <a:pt x="1" y="200"/>
                    </a:cubicBezTo>
                    <a:cubicBezTo>
                      <a:pt x="1" y="310"/>
                      <a:pt x="91" y="400"/>
                      <a:pt x="201" y="400"/>
                    </a:cubicBezTo>
                    <a:cubicBezTo>
                      <a:pt x="314" y="400"/>
                      <a:pt x="400" y="310"/>
                      <a:pt x="400" y="200"/>
                    </a:cubicBezTo>
                    <a:cubicBezTo>
                      <a:pt x="400" y="87"/>
                      <a:pt x="314" y="0"/>
                      <a:pt x="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5"/>
              <p:cNvSpPr/>
              <p:nvPr/>
            </p:nvSpPr>
            <p:spPr>
              <a:xfrm>
                <a:off x="3228012" y="3694166"/>
                <a:ext cx="7772" cy="15506"/>
              </a:xfrm>
              <a:custGeom>
                <a:rect b="b" l="l" r="r" t="t"/>
                <a:pathLst>
                  <a:path extrusionOk="0" h="401" w="201">
                    <a:moveTo>
                      <a:pt x="1" y="0"/>
                    </a:moveTo>
                    <a:lnTo>
                      <a:pt x="1" y="400"/>
                    </a:lnTo>
                    <a:cubicBezTo>
                      <a:pt x="110" y="400"/>
                      <a:pt x="200" y="310"/>
                      <a:pt x="200" y="200"/>
                    </a:cubicBezTo>
                    <a:cubicBezTo>
                      <a:pt x="200" y="87"/>
                      <a:pt x="110" y="0"/>
                      <a:pt x="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5"/>
              <p:cNvSpPr/>
              <p:nvPr/>
            </p:nvSpPr>
            <p:spPr>
              <a:xfrm>
                <a:off x="3374753" y="3624527"/>
                <a:ext cx="7772" cy="7772"/>
              </a:xfrm>
              <a:custGeom>
                <a:rect b="b" l="l" r="r" t="t"/>
                <a:pathLst>
                  <a:path extrusionOk="0" h="201" w="201">
                    <a:moveTo>
                      <a:pt x="1" y="1"/>
                    </a:moveTo>
                    <a:cubicBezTo>
                      <a:pt x="1" y="114"/>
                      <a:pt x="91" y="201"/>
                      <a:pt x="201" y="201"/>
                    </a:cubicBezTo>
                    <a:lnTo>
                      <a:pt x="20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5"/>
              <p:cNvSpPr/>
              <p:nvPr/>
            </p:nvSpPr>
            <p:spPr>
              <a:xfrm>
                <a:off x="3297535" y="3624527"/>
                <a:ext cx="15467" cy="7772"/>
              </a:xfrm>
              <a:custGeom>
                <a:rect b="b" l="l" r="r" t="t"/>
                <a:pathLst>
                  <a:path extrusionOk="0" h="201" w="400">
                    <a:moveTo>
                      <a:pt x="1" y="1"/>
                    </a:moveTo>
                    <a:cubicBezTo>
                      <a:pt x="1" y="114"/>
                      <a:pt x="91" y="201"/>
                      <a:pt x="201" y="201"/>
                    </a:cubicBezTo>
                    <a:cubicBezTo>
                      <a:pt x="314" y="201"/>
                      <a:pt x="400" y="114"/>
                      <a:pt x="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5"/>
              <p:cNvSpPr/>
              <p:nvPr/>
            </p:nvSpPr>
            <p:spPr>
              <a:xfrm>
                <a:off x="3228012" y="3624527"/>
                <a:ext cx="7772" cy="7772"/>
              </a:xfrm>
              <a:custGeom>
                <a:rect b="b" l="l" r="r" t="t"/>
                <a:pathLst>
                  <a:path extrusionOk="0" h="201" w="201">
                    <a:moveTo>
                      <a:pt x="1" y="1"/>
                    </a:moveTo>
                    <a:lnTo>
                      <a:pt x="1" y="201"/>
                    </a:lnTo>
                    <a:cubicBezTo>
                      <a:pt x="110" y="201"/>
                      <a:pt x="200" y="114"/>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5"/>
              <p:cNvSpPr/>
              <p:nvPr/>
            </p:nvSpPr>
            <p:spPr>
              <a:xfrm>
                <a:off x="3258946" y="3732794"/>
                <a:ext cx="15428" cy="15467"/>
              </a:xfrm>
              <a:custGeom>
                <a:rect b="b" l="l" r="r" t="t"/>
                <a:pathLst>
                  <a:path extrusionOk="0" h="400" w="399">
                    <a:moveTo>
                      <a:pt x="199" y="1"/>
                    </a:moveTo>
                    <a:cubicBezTo>
                      <a:pt x="91" y="1"/>
                      <a:pt x="0" y="87"/>
                      <a:pt x="0" y="200"/>
                    </a:cubicBezTo>
                    <a:cubicBezTo>
                      <a:pt x="0" y="309"/>
                      <a:pt x="91" y="400"/>
                      <a:pt x="199" y="400"/>
                    </a:cubicBezTo>
                    <a:cubicBezTo>
                      <a:pt x="312" y="400"/>
                      <a:pt x="399" y="309"/>
                      <a:pt x="399" y="200"/>
                    </a:cubicBezTo>
                    <a:cubicBezTo>
                      <a:pt x="399" y="87"/>
                      <a:pt x="312" y="1"/>
                      <a:pt x="1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5"/>
              <p:cNvSpPr/>
              <p:nvPr/>
            </p:nvSpPr>
            <p:spPr>
              <a:xfrm>
                <a:off x="3336163" y="3732794"/>
                <a:ext cx="15467" cy="15467"/>
              </a:xfrm>
              <a:custGeom>
                <a:rect b="b" l="l" r="r" t="t"/>
                <a:pathLst>
                  <a:path extrusionOk="0" h="400" w="400">
                    <a:moveTo>
                      <a:pt x="200" y="1"/>
                    </a:moveTo>
                    <a:cubicBezTo>
                      <a:pt x="91" y="1"/>
                      <a:pt x="0" y="87"/>
                      <a:pt x="0" y="200"/>
                    </a:cubicBezTo>
                    <a:cubicBezTo>
                      <a:pt x="0" y="309"/>
                      <a:pt x="91" y="400"/>
                      <a:pt x="200" y="400"/>
                    </a:cubicBezTo>
                    <a:cubicBezTo>
                      <a:pt x="313" y="400"/>
                      <a:pt x="400" y="309"/>
                      <a:pt x="400" y="200"/>
                    </a:cubicBezTo>
                    <a:cubicBezTo>
                      <a:pt x="400" y="87"/>
                      <a:pt x="313"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5"/>
              <p:cNvSpPr/>
              <p:nvPr/>
            </p:nvSpPr>
            <p:spPr>
              <a:xfrm>
                <a:off x="3258946" y="3655422"/>
                <a:ext cx="15428" cy="15506"/>
              </a:xfrm>
              <a:custGeom>
                <a:rect b="b" l="l" r="r" t="t"/>
                <a:pathLst>
                  <a:path extrusionOk="0" h="401" w="399">
                    <a:moveTo>
                      <a:pt x="199" y="0"/>
                    </a:moveTo>
                    <a:cubicBezTo>
                      <a:pt x="91" y="0"/>
                      <a:pt x="0" y="91"/>
                      <a:pt x="0" y="200"/>
                    </a:cubicBezTo>
                    <a:cubicBezTo>
                      <a:pt x="0" y="313"/>
                      <a:pt x="91" y="400"/>
                      <a:pt x="199" y="400"/>
                    </a:cubicBezTo>
                    <a:cubicBezTo>
                      <a:pt x="312" y="400"/>
                      <a:pt x="399" y="313"/>
                      <a:pt x="399" y="200"/>
                    </a:cubicBezTo>
                    <a:cubicBezTo>
                      <a:pt x="399" y="91"/>
                      <a:pt x="312" y="0"/>
                      <a:pt x="1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5"/>
              <p:cNvSpPr/>
              <p:nvPr/>
            </p:nvSpPr>
            <p:spPr>
              <a:xfrm>
                <a:off x="3336163" y="3655422"/>
                <a:ext cx="15467" cy="15506"/>
              </a:xfrm>
              <a:custGeom>
                <a:rect b="b" l="l" r="r" t="t"/>
                <a:pathLst>
                  <a:path extrusionOk="0" h="401" w="400">
                    <a:moveTo>
                      <a:pt x="200" y="0"/>
                    </a:moveTo>
                    <a:cubicBezTo>
                      <a:pt x="91" y="0"/>
                      <a:pt x="0" y="91"/>
                      <a:pt x="0" y="200"/>
                    </a:cubicBezTo>
                    <a:cubicBezTo>
                      <a:pt x="0" y="313"/>
                      <a:pt x="91" y="400"/>
                      <a:pt x="200" y="400"/>
                    </a:cubicBezTo>
                    <a:cubicBezTo>
                      <a:pt x="313" y="400"/>
                      <a:pt x="400" y="313"/>
                      <a:pt x="400" y="200"/>
                    </a:cubicBezTo>
                    <a:cubicBezTo>
                      <a:pt x="400" y="91"/>
                      <a:pt x="313"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5"/>
              <p:cNvSpPr/>
              <p:nvPr/>
            </p:nvSpPr>
            <p:spPr>
              <a:xfrm>
                <a:off x="3374753" y="3925858"/>
                <a:ext cx="7772" cy="7772"/>
              </a:xfrm>
              <a:custGeom>
                <a:rect b="b" l="l" r="r" t="t"/>
                <a:pathLst>
                  <a:path extrusionOk="0" h="201" w="201">
                    <a:moveTo>
                      <a:pt x="201" y="1"/>
                    </a:moveTo>
                    <a:cubicBezTo>
                      <a:pt x="91" y="1"/>
                      <a:pt x="1" y="91"/>
                      <a:pt x="1" y="200"/>
                    </a:cubicBezTo>
                    <a:lnTo>
                      <a:pt x="201" y="200"/>
                    </a:lnTo>
                    <a:lnTo>
                      <a:pt x="20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5"/>
              <p:cNvSpPr/>
              <p:nvPr/>
            </p:nvSpPr>
            <p:spPr>
              <a:xfrm>
                <a:off x="3297535" y="3925858"/>
                <a:ext cx="15467" cy="7772"/>
              </a:xfrm>
              <a:custGeom>
                <a:rect b="b" l="l" r="r" t="t"/>
                <a:pathLst>
                  <a:path extrusionOk="0" h="201" w="400">
                    <a:moveTo>
                      <a:pt x="201" y="1"/>
                    </a:moveTo>
                    <a:cubicBezTo>
                      <a:pt x="91" y="1"/>
                      <a:pt x="1" y="91"/>
                      <a:pt x="1" y="200"/>
                    </a:cubicBezTo>
                    <a:lnTo>
                      <a:pt x="400" y="200"/>
                    </a:lnTo>
                    <a:cubicBezTo>
                      <a:pt x="400" y="91"/>
                      <a:pt x="314" y="1"/>
                      <a:pt x="2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5"/>
              <p:cNvSpPr/>
              <p:nvPr/>
            </p:nvSpPr>
            <p:spPr>
              <a:xfrm>
                <a:off x="3228012" y="3925858"/>
                <a:ext cx="7772" cy="7772"/>
              </a:xfrm>
              <a:custGeom>
                <a:rect b="b" l="l" r="r" t="t"/>
                <a:pathLst>
                  <a:path extrusionOk="0" h="201" w="201">
                    <a:moveTo>
                      <a:pt x="1" y="1"/>
                    </a:moveTo>
                    <a:lnTo>
                      <a:pt x="1" y="200"/>
                    </a:lnTo>
                    <a:lnTo>
                      <a:pt x="200" y="200"/>
                    </a:lnTo>
                    <a:cubicBezTo>
                      <a:pt x="200" y="91"/>
                      <a:pt x="110" y="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5"/>
              <p:cNvSpPr/>
              <p:nvPr/>
            </p:nvSpPr>
            <p:spPr>
              <a:xfrm>
                <a:off x="3374753" y="3848640"/>
                <a:ext cx="7772" cy="15506"/>
              </a:xfrm>
              <a:custGeom>
                <a:rect b="b" l="l" r="r" t="t"/>
                <a:pathLst>
                  <a:path extrusionOk="0" h="401" w="201">
                    <a:moveTo>
                      <a:pt x="201" y="1"/>
                    </a:moveTo>
                    <a:cubicBezTo>
                      <a:pt x="91" y="1"/>
                      <a:pt x="1" y="87"/>
                      <a:pt x="1" y="200"/>
                    </a:cubicBezTo>
                    <a:cubicBezTo>
                      <a:pt x="1" y="310"/>
                      <a:pt x="91" y="400"/>
                      <a:pt x="201" y="400"/>
                    </a:cubicBezTo>
                    <a:lnTo>
                      <a:pt x="20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5"/>
              <p:cNvSpPr/>
              <p:nvPr/>
            </p:nvSpPr>
            <p:spPr>
              <a:xfrm>
                <a:off x="3297535" y="3848640"/>
                <a:ext cx="15467" cy="15506"/>
              </a:xfrm>
              <a:custGeom>
                <a:rect b="b" l="l" r="r" t="t"/>
                <a:pathLst>
                  <a:path extrusionOk="0" h="401" w="400">
                    <a:moveTo>
                      <a:pt x="201" y="1"/>
                    </a:moveTo>
                    <a:cubicBezTo>
                      <a:pt x="91" y="1"/>
                      <a:pt x="1" y="87"/>
                      <a:pt x="1" y="200"/>
                    </a:cubicBezTo>
                    <a:cubicBezTo>
                      <a:pt x="1" y="310"/>
                      <a:pt x="91" y="400"/>
                      <a:pt x="201" y="400"/>
                    </a:cubicBezTo>
                    <a:cubicBezTo>
                      <a:pt x="314" y="400"/>
                      <a:pt x="400" y="310"/>
                      <a:pt x="400" y="200"/>
                    </a:cubicBezTo>
                    <a:cubicBezTo>
                      <a:pt x="400" y="87"/>
                      <a:pt x="314" y="1"/>
                      <a:pt x="2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5"/>
              <p:cNvSpPr/>
              <p:nvPr/>
            </p:nvSpPr>
            <p:spPr>
              <a:xfrm>
                <a:off x="3228012" y="3848640"/>
                <a:ext cx="7772" cy="15506"/>
              </a:xfrm>
              <a:custGeom>
                <a:rect b="b" l="l" r="r" t="t"/>
                <a:pathLst>
                  <a:path extrusionOk="0" h="401" w="201">
                    <a:moveTo>
                      <a:pt x="1" y="1"/>
                    </a:moveTo>
                    <a:lnTo>
                      <a:pt x="1" y="400"/>
                    </a:lnTo>
                    <a:cubicBezTo>
                      <a:pt x="110" y="400"/>
                      <a:pt x="200" y="310"/>
                      <a:pt x="200" y="200"/>
                    </a:cubicBezTo>
                    <a:cubicBezTo>
                      <a:pt x="200" y="87"/>
                      <a:pt x="110" y="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5"/>
              <p:cNvSpPr/>
              <p:nvPr/>
            </p:nvSpPr>
            <p:spPr>
              <a:xfrm>
                <a:off x="3374753" y="3779156"/>
                <a:ext cx="7772" cy="7733"/>
              </a:xfrm>
              <a:custGeom>
                <a:rect b="b" l="l" r="r" t="t"/>
                <a:pathLst>
                  <a:path extrusionOk="0" h="200" w="201">
                    <a:moveTo>
                      <a:pt x="1" y="0"/>
                    </a:moveTo>
                    <a:cubicBezTo>
                      <a:pt x="1" y="109"/>
                      <a:pt x="91" y="199"/>
                      <a:pt x="201" y="199"/>
                    </a:cubicBezTo>
                    <a:lnTo>
                      <a:pt x="20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5"/>
              <p:cNvSpPr/>
              <p:nvPr/>
            </p:nvSpPr>
            <p:spPr>
              <a:xfrm>
                <a:off x="3297535" y="3779156"/>
                <a:ext cx="15467" cy="7733"/>
              </a:xfrm>
              <a:custGeom>
                <a:rect b="b" l="l" r="r" t="t"/>
                <a:pathLst>
                  <a:path extrusionOk="0" h="200" w="400">
                    <a:moveTo>
                      <a:pt x="1" y="0"/>
                    </a:moveTo>
                    <a:cubicBezTo>
                      <a:pt x="1" y="109"/>
                      <a:pt x="91" y="199"/>
                      <a:pt x="201" y="199"/>
                    </a:cubicBezTo>
                    <a:cubicBezTo>
                      <a:pt x="314" y="199"/>
                      <a:pt x="400" y="109"/>
                      <a:pt x="4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5"/>
              <p:cNvSpPr/>
              <p:nvPr/>
            </p:nvSpPr>
            <p:spPr>
              <a:xfrm>
                <a:off x="3228012" y="3779156"/>
                <a:ext cx="7772" cy="7733"/>
              </a:xfrm>
              <a:custGeom>
                <a:rect b="b" l="l" r="r" t="t"/>
                <a:pathLst>
                  <a:path extrusionOk="0" h="200" w="201">
                    <a:moveTo>
                      <a:pt x="1" y="0"/>
                    </a:moveTo>
                    <a:lnTo>
                      <a:pt x="1" y="199"/>
                    </a:lnTo>
                    <a:cubicBezTo>
                      <a:pt x="110" y="199"/>
                      <a:pt x="200" y="109"/>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5"/>
              <p:cNvSpPr/>
              <p:nvPr/>
            </p:nvSpPr>
            <p:spPr>
              <a:xfrm>
                <a:off x="3258946" y="3887268"/>
                <a:ext cx="15428" cy="15467"/>
              </a:xfrm>
              <a:custGeom>
                <a:rect b="b" l="l" r="r" t="t"/>
                <a:pathLst>
                  <a:path extrusionOk="0" h="400" w="399">
                    <a:moveTo>
                      <a:pt x="199" y="0"/>
                    </a:moveTo>
                    <a:cubicBezTo>
                      <a:pt x="91" y="0"/>
                      <a:pt x="0" y="87"/>
                      <a:pt x="0" y="200"/>
                    </a:cubicBezTo>
                    <a:cubicBezTo>
                      <a:pt x="0" y="309"/>
                      <a:pt x="91" y="400"/>
                      <a:pt x="199" y="400"/>
                    </a:cubicBezTo>
                    <a:cubicBezTo>
                      <a:pt x="312" y="400"/>
                      <a:pt x="399" y="309"/>
                      <a:pt x="399" y="200"/>
                    </a:cubicBezTo>
                    <a:cubicBezTo>
                      <a:pt x="399" y="87"/>
                      <a:pt x="312" y="0"/>
                      <a:pt x="1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5"/>
              <p:cNvSpPr/>
              <p:nvPr/>
            </p:nvSpPr>
            <p:spPr>
              <a:xfrm>
                <a:off x="3336163" y="3887268"/>
                <a:ext cx="15467" cy="15467"/>
              </a:xfrm>
              <a:custGeom>
                <a:rect b="b" l="l" r="r" t="t"/>
                <a:pathLst>
                  <a:path extrusionOk="0" h="400" w="400">
                    <a:moveTo>
                      <a:pt x="200" y="0"/>
                    </a:moveTo>
                    <a:cubicBezTo>
                      <a:pt x="91" y="0"/>
                      <a:pt x="0" y="87"/>
                      <a:pt x="0" y="200"/>
                    </a:cubicBezTo>
                    <a:cubicBezTo>
                      <a:pt x="0" y="309"/>
                      <a:pt x="91" y="400"/>
                      <a:pt x="200" y="400"/>
                    </a:cubicBezTo>
                    <a:cubicBezTo>
                      <a:pt x="313" y="400"/>
                      <a:pt x="400" y="309"/>
                      <a:pt x="400" y="200"/>
                    </a:cubicBezTo>
                    <a:cubicBezTo>
                      <a:pt x="400" y="87"/>
                      <a:pt x="313"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5"/>
              <p:cNvSpPr/>
              <p:nvPr/>
            </p:nvSpPr>
            <p:spPr>
              <a:xfrm>
                <a:off x="3258946" y="3810012"/>
                <a:ext cx="15428" cy="15506"/>
              </a:xfrm>
              <a:custGeom>
                <a:rect b="b" l="l" r="r" t="t"/>
                <a:pathLst>
                  <a:path extrusionOk="0" h="401" w="399">
                    <a:moveTo>
                      <a:pt x="199" y="1"/>
                    </a:moveTo>
                    <a:cubicBezTo>
                      <a:pt x="91" y="1"/>
                      <a:pt x="0" y="88"/>
                      <a:pt x="0" y="201"/>
                    </a:cubicBezTo>
                    <a:cubicBezTo>
                      <a:pt x="0" y="310"/>
                      <a:pt x="91" y="401"/>
                      <a:pt x="199" y="401"/>
                    </a:cubicBezTo>
                    <a:cubicBezTo>
                      <a:pt x="312" y="401"/>
                      <a:pt x="399" y="310"/>
                      <a:pt x="399" y="201"/>
                    </a:cubicBezTo>
                    <a:cubicBezTo>
                      <a:pt x="399" y="88"/>
                      <a:pt x="312" y="1"/>
                      <a:pt x="1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5"/>
              <p:cNvSpPr/>
              <p:nvPr/>
            </p:nvSpPr>
            <p:spPr>
              <a:xfrm>
                <a:off x="3336163" y="3810012"/>
                <a:ext cx="15467" cy="15506"/>
              </a:xfrm>
              <a:custGeom>
                <a:rect b="b" l="l" r="r" t="t"/>
                <a:pathLst>
                  <a:path extrusionOk="0" h="401" w="400">
                    <a:moveTo>
                      <a:pt x="200" y="1"/>
                    </a:moveTo>
                    <a:cubicBezTo>
                      <a:pt x="91" y="1"/>
                      <a:pt x="0" y="88"/>
                      <a:pt x="0" y="201"/>
                    </a:cubicBezTo>
                    <a:cubicBezTo>
                      <a:pt x="0" y="310"/>
                      <a:pt x="91" y="401"/>
                      <a:pt x="200" y="401"/>
                    </a:cubicBezTo>
                    <a:cubicBezTo>
                      <a:pt x="313" y="401"/>
                      <a:pt x="400" y="310"/>
                      <a:pt x="400" y="201"/>
                    </a:cubicBezTo>
                    <a:cubicBezTo>
                      <a:pt x="400" y="88"/>
                      <a:pt x="313"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5"/>
              <p:cNvSpPr/>
              <p:nvPr/>
            </p:nvSpPr>
            <p:spPr>
              <a:xfrm>
                <a:off x="3374753" y="4003114"/>
                <a:ext cx="7772" cy="15467"/>
              </a:xfrm>
              <a:custGeom>
                <a:rect b="b" l="l" r="r" t="t"/>
                <a:pathLst>
                  <a:path extrusionOk="0" h="400" w="201">
                    <a:moveTo>
                      <a:pt x="201" y="1"/>
                    </a:moveTo>
                    <a:cubicBezTo>
                      <a:pt x="91" y="1"/>
                      <a:pt x="1" y="91"/>
                      <a:pt x="1" y="200"/>
                    </a:cubicBezTo>
                    <a:cubicBezTo>
                      <a:pt x="1" y="309"/>
                      <a:pt x="91" y="399"/>
                      <a:pt x="201" y="399"/>
                    </a:cubicBezTo>
                    <a:lnTo>
                      <a:pt x="20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5"/>
              <p:cNvSpPr/>
              <p:nvPr/>
            </p:nvSpPr>
            <p:spPr>
              <a:xfrm>
                <a:off x="3297535" y="4003114"/>
                <a:ext cx="15467" cy="15467"/>
              </a:xfrm>
              <a:custGeom>
                <a:rect b="b" l="l" r="r" t="t"/>
                <a:pathLst>
                  <a:path extrusionOk="0" h="400" w="400">
                    <a:moveTo>
                      <a:pt x="201" y="1"/>
                    </a:moveTo>
                    <a:cubicBezTo>
                      <a:pt x="91" y="1"/>
                      <a:pt x="1" y="91"/>
                      <a:pt x="1" y="200"/>
                    </a:cubicBezTo>
                    <a:cubicBezTo>
                      <a:pt x="1" y="309"/>
                      <a:pt x="91" y="399"/>
                      <a:pt x="201" y="399"/>
                    </a:cubicBezTo>
                    <a:cubicBezTo>
                      <a:pt x="314" y="399"/>
                      <a:pt x="400" y="309"/>
                      <a:pt x="400" y="200"/>
                    </a:cubicBezTo>
                    <a:cubicBezTo>
                      <a:pt x="400" y="91"/>
                      <a:pt x="314" y="1"/>
                      <a:pt x="2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5"/>
              <p:cNvSpPr/>
              <p:nvPr/>
            </p:nvSpPr>
            <p:spPr>
              <a:xfrm>
                <a:off x="3228012" y="4003114"/>
                <a:ext cx="7772" cy="15467"/>
              </a:xfrm>
              <a:custGeom>
                <a:rect b="b" l="l" r="r" t="t"/>
                <a:pathLst>
                  <a:path extrusionOk="0" h="400" w="201">
                    <a:moveTo>
                      <a:pt x="1" y="1"/>
                    </a:moveTo>
                    <a:lnTo>
                      <a:pt x="1" y="399"/>
                    </a:lnTo>
                    <a:cubicBezTo>
                      <a:pt x="110" y="399"/>
                      <a:pt x="200" y="309"/>
                      <a:pt x="200" y="200"/>
                    </a:cubicBezTo>
                    <a:cubicBezTo>
                      <a:pt x="200" y="91"/>
                      <a:pt x="110" y="1"/>
                      <a:pt x="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5"/>
              <p:cNvSpPr/>
              <p:nvPr/>
            </p:nvSpPr>
            <p:spPr>
              <a:xfrm>
                <a:off x="3374753" y="3933591"/>
                <a:ext cx="7772" cy="7772"/>
              </a:xfrm>
              <a:custGeom>
                <a:rect b="b" l="l" r="r" t="t"/>
                <a:pathLst>
                  <a:path extrusionOk="0" h="201" w="201">
                    <a:moveTo>
                      <a:pt x="1" y="0"/>
                    </a:moveTo>
                    <a:cubicBezTo>
                      <a:pt x="1" y="110"/>
                      <a:pt x="91" y="200"/>
                      <a:pt x="201" y="200"/>
                    </a:cubicBezTo>
                    <a:lnTo>
                      <a:pt x="20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5"/>
              <p:cNvSpPr/>
              <p:nvPr/>
            </p:nvSpPr>
            <p:spPr>
              <a:xfrm>
                <a:off x="3297535" y="3933591"/>
                <a:ext cx="15467" cy="7772"/>
              </a:xfrm>
              <a:custGeom>
                <a:rect b="b" l="l" r="r" t="t"/>
                <a:pathLst>
                  <a:path extrusionOk="0" h="201" w="400">
                    <a:moveTo>
                      <a:pt x="1" y="0"/>
                    </a:moveTo>
                    <a:cubicBezTo>
                      <a:pt x="1" y="110"/>
                      <a:pt x="91" y="200"/>
                      <a:pt x="201" y="200"/>
                    </a:cubicBezTo>
                    <a:cubicBezTo>
                      <a:pt x="314" y="200"/>
                      <a:pt x="400" y="110"/>
                      <a:pt x="4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5"/>
              <p:cNvSpPr/>
              <p:nvPr/>
            </p:nvSpPr>
            <p:spPr>
              <a:xfrm>
                <a:off x="3228012" y="3933591"/>
                <a:ext cx="7772" cy="7772"/>
              </a:xfrm>
              <a:custGeom>
                <a:rect b="b" l="l" r="r" t="t"/>
                <a:pathLst>
                  <a:path extrusionOk="0" h="201" w="201">
                    <a:moveTo>
                      <a:pt x="1" y="0"/>
                    </a:moveTo>
                    <a:lnTo>
                      <a:pt x="1" y="200"/>
                    </a:lnTo>
                    <a:cubicBezTo>
                      <a:pt x="110" y="200"/>
                      <a:pt x="200" y="11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5"/>
              <p:cNvSpPr/>
              <p:nvPr/>
            </p:nvSpPr>
            <p:spPr>
              <a:xfrm>
                <a:off x="3258946" y="4041742"/>
                <a:ext cx="15428" cy="15467"/>
              </a:xfrm>
              <a:custGeom>
                <a:rect b="b" l="l" r="r" t="t"/>
                <a:pathLst>
                  <a:path extrusionOk="0" h="400" w="399">
                    <a:moveTo>
                      <a:pt x="199" y="0"/>
                    </a:moveTo>
                    <a:cubicBezTo>
                      <a:pt x="91" y="0"/>
                      <a:pt x="0" y="91"/>
                      <a:pt x="0" y="200"/>
                    </a:cubicBezTo>
                    <a:cubicBezTo>
                      <a:pt x="0" y="309"/>
                      <a:pt x="91" y="400"/>
                      <a:pt x="199" y="400"/>
                    </a:cubicBezTo>
                    <a:cubicBezTo>
                      <a:pt x="312" y="400"/>
                      <a:pt x="399" y="309"/>
                      <a:pt x="399" y="200"/>
                    </a:cubicBezTo>
                    <a:cubicBezTo>
                      <a:pt x="399" y="91"/>
                      <a:pt x="312" y="0"/>
                      <a:pt x="1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5"/>
              <p:cNvSpPr/>
              <p:nvPr/>
            </p:nvSpPr>
            <p:spPr>
              <a:xfrm>
                <a:off x="3336163" y="4041742"/>
                <a:ext cx="15467" cy="15467"/>
              </a:xfrm>
              <a:custGeom>
                <a:rect b="b" l="l" r="r" t="t"/>
                <a:pathLst>
                  <a:path extrusionOk="0" h="400" w="400">
                    <a:moveTo>
                      <a:pt x="200" y="0"/>
                    </a:moveTo>
                    <a:cubicBezTo>
                      <a:pt x="91" y="0"/>
                      <a:pt x="0" y="91"/>
                      <a:pt x="0" y="200"/>
                    </a:cubicBezTo>
                    <a:cubicBezTo>
                      <a:pt x="0" y="309"/>
                      <a:pt x="91" y="400"/>
                      <a:pt x="200" y="400"/>
                    </a:cubicBezTo>
                    <a:cubicBezTo>
                      <a:pt x="313" y="400"/>
                      <a:pt x="400" y="309"/>
                      <a:pt x="400" y="200"/>
                    </a:cubicBezTo>
                    <a:cubicBezTo>
                      <a:pt x="400" y="91"/>
                      <a:pt x="313"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5"/>
              <p:cNvSpPr/>
              <p:nvPr/>
            </p:nvSpPr>
            <p:spPr>
              <a:xfrm>
                <a:off x="3258946" y="3964525"/>
                <a:ext cx="15428" cy="15428"/>
              </a:xfrm>
              <a:custGeom>
                <a:rect b="b" l="l" r="r" t="t"/>
                <a:pathLst>
                  <a:path extrusionOk="0" h="399" w="399">
                    <a:moveTo>
                      <a:pt x="199" y="0"/>
                    </a:moveTo>
                    <a:cubicBezTo>
                      <a:pt x="91" y="0"/>
                      <a:pt x="0" y="90"/>
                      <a:pt x="0" y="199"/>
                    </a:cubicBezTo>
                    <a:cubicBezTo>
                      <a:pt x="0" y="308"/>
                      <a:pt x="91" y="399"/>
                      <a:pt x="199" y="399"/>
                    </a:cubicBezTo>
                    <a:cubicBezTo>
                      <a:pt x="312" y="399"/>
                      <a:pt x="399" y="308"/>
                      <a:pt x="399" y="199"/>
                    </a:cubicBezTo>
                    <a:cubicBezTo>
                      <a:pt x="399" y="90"/>
                      <a:pt x="312" y="0"/>
                      <a:pt x="1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5"/>
              <p:cNvSpPr/>
              <p:nvPr/>
            </p:nvSpPr>
            <p:spPr>
              <a:xfrm>
                <a:off x="3336163" y="3964525"/>
                <a:ext cx="15467" cy="15428"/>
              </a:xfrm>
              <a:custGeom>
                <a:rect b="b" l="l" r="r" t="t"/>
                <a:pathLst>
                  <a:path extrusionOk="0" h="399" w="400">
                    <a:moveTo>
                      <a:pt x="200" y="0"/>
                    </a:moveTo>
                    <a:cubicBezTo>
                      <a:pt x="91" y="0"/>
                      <a:pt x="0" y="90"/>
                      <a:pt x="0" y="199"/>
                    </a:cubicBezTo>
                    <a:cubicBezTo>
                      <a:pt x="0" y="308"/>
                      <a:pt x="91" y="399"/>
                      <a:pt x="200" y="399"/>
                    </a:cubicBezTo>
                    <a:cubicBezTo>
                      <a:pt x="313" y="399"/>
                      <a:pt x="400" y="308"/>
                      <a:pt x="400" y="199"/>
                    </a:cubicBezTo>
                    <a:cubicBezTo>
                      <a:pt x="400" y="90"/>
                      <a:pt x="313"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5"/>
              <p:cNvSpPr/>
              <p:nvPr/>
            </p:nvSpPr>
            <p:spPr>
              <a:xfrm>
                <a:off x="3220279" y="3616794"/>
                <a:ext cx="7772" cy="7772"/>
              </a:xfrm>
              <a:custGeom>
                <a:rect b="b" l="l" r="r" t="t"/>
                <a:pathLst>
                  <a:path extrusionOk="0" h="201" w="201">
                    <a:moveTo>
                      <a:pt x="201" y="1"/>
                    </a:moveTo>
                    <a:cubicBezTo>
                      <a:pt x="91" y="1"/>
                      <a:pt x="1" y="91"/>
                      <a:pt x="1" y="201"/>
                    </a:cubicBezTo>
                    <a:lnTo>
                      <a:pt x="201" y="201"/>
                    </a:lnTo>
                    <a:lnTo>
                      <a:pt x="20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5"/>
              <p:cNvSpPr/>
              <p:nvPr/>
            </p:nvSpPr>
            <p:spPr>
              <a:xfrm>
                <a:off x="3143062" y="3616794"/>
                <a:ext cx="15506" cy="7772"/>
              </a:xfrm>
              <a:custGeom>
                <a:rect b="b" l="l" r="r" t="t"/>
                <a:pathLst>
                  <a:path extrusionOk="0" h="201" w="401">
                    <a:moveTo>
                      <a:pt x="201" y="1"/>
                    </a:moveTo>
                    <a:cubicBezTo>
                      <a:pt x="91" y="1"/>
                      <a:pt x="1" y="91"/>
                      <a:pt x="1" y="201"/>
                    </a:cubicBezTo>
                    <a:lnTo>
                      <a:pt x="400" y="201"/>
                    </a:lnTo>
                    <a:cubicBezTo>
                      <a:pt x="400" y="91"/>
                      <a:pt x="310" y="1"/>
                      <a:pt x="2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5"/>
              <p:cNvSpPr/>
              <p:nvPr/>
            </p:nvSpPr>
            <p:spPr>
              <a:xfrm>
                <a:off x="3073578" y="3616794"/>
                <a:ext cx="7733" cy="7772"/>
              </a:xfrm>
              <a:custGeom>
                <a:rect b="b" l="l" r="r" t="t"/>
                <a:pathLst>
                  <a:path extrusionOk="0" h="201" w="200">
                    <a:moveTo>
                      <a:pt x="0" y="1"/>
                    </a:moveTo>
                    <a:lnTo>
                      <a:pt x="0" y="201"/>
                    </a:lnTo>
                    <a:lnTo>
                      <a:pt x="199" y="201"/>
                    </a:lnTo>
                    <a:cubicBezTo>
                      <a:pt x="199" y="91"/>
                      <a:pt x="109"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5"/>
              <p:cNvSpPr/>
              <p:nvPr/>
            </p:nvSpPr>
            <p:spPr>
              <a:xfrm>
                <a:off x="3220279" y="3539576"/>
                <a:ext cx="7772" cy="15467"/>
              </a:xfrm>
              <a:custGeom>
                <a:rect b="b" l="l" r="r" t="t"/>
                <a:pathLst>
                  <a:path extrusionOk="0" h="400" w="201">
                    <a:moveTo>
                      <a:pt x="201" y="1"/>
                    </a:moveTo>
                    <a:cubicBezTo>
                      <a:pt x="91" y="1"/>
                      <a:pt x="1" y="91"/>
                      <a:pt x="1" y="200"/>
                    </a:cubicBezTo>
                    <a:cubicBezTo>
                      <a:pt x="1" y="313"/>
                      <a:pt x="91" y="400"/>
                      <a:pt x="201" y="400"/>
                    </a:cubicBezTo>
                    <a:lnTo>
                      <a:pt x="20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5"/>
              <p:cNvSpPr/>
              <p:nvPr/>
            </p:nvSpPr>
            <p:spPr>
              <a:xfrm>
                <a:off x="3143062" y="3539576"/>
                <a:ext cx="15506" cy="15467"/>
              </a:xfrm>
              <a:custGeom>
                <a:rect b="b" l="l" r="r" t="t"/>
                <a:pathLst>
                  <a:path extrusionOk="0" h="400" w="401">
                    <a:moveTo>
                      <a:pt x="201" y="1"/>
                    </a:moveTo>
                    <a:cubicBezTo>
                      <a:pt x="91" y="1"/>
                      <a:pt x="1" y="91"/>
                      <a:pt x="1" y="200"/>
                    </a:cubicBezTo>
                    <a:cubicBezTo>
                      <a:pt x="1" y="313"/>
                      <a:pt x="91" y="400"/>
                      <a:pt x="201" y="400"/>
                    </a:cubicBezTo>
                    <a:cubicBezTo>
                      <a:pt x="310" y="400"/>
                      <a:pt x="400" y="313"/>
                      <a:pt x="400" y="200"/>
                    </a:cubicBezTo>
                    <a:cubicBezTo>
                      <a:pt x="400" y="91"/>
                      <a:pt x="310" y="1"/>
                      <a:pt x="2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5"/>
              <p:cNvSpPr/>
              <p:nvPr/>
            </p:nvSpPr>
            <p:spPr>
              <a:xfrm>
                <a:off x="3073578" y="3539576"/>
                <a:ext cx="7733" cy="15467"/>
              </a:xfrm>
              <a:custGeom>
                <a:rect b="b" l="l" r="r" t="t"/>
                <a:pathLst>
                  <a:path extrusionOk="0" h="400" w="200">
                    <a:moveTo>
                      <a:pt x="0" y="1"/>
                    </a:moveTo>
                    <a:lnTo>
                      <a:pt x="0" y="400"/>
                    </a:lnTo>
                    <a:cubicBezTo>
                      <a:pt x="109" y="400"/>
                      <a:pt x="199" y="313"/>
                      <a:pt x="199" y="200"/>
                    </a:cubicBezTo>
                    <a:cubicBezTo>
                      <a:pt x="199" y="91"/>
                      <a:pt x="109"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5"/>
              <p:cNvSpPr/>
              <p:nvPr/>
            </p:nvSpPr>
            <p:spPr>
              <a:xfrm>
                <a:off x="3104472" y="3578204"/>
                <a:ext cx="15467" cy="15467"/>
              </a:xfrm>
              <a:custGeom>
                <a:rect b="b" l="l" r="r" t="t"/>
                <a:pathLst>
                  <a:path extrusionOk="0" h="400" w="400">
                    <a:moveTo>
                      <a:pt x="200" y="0"/>
                    </a:moveTo>
                    <a:cubicBezTo>
                      <a:pt x="91" y="0"/>
                      <a:pt x="0" y="91"/>
                      <a:pt x="0" y="200"/>
                    </a:cubicBezTo>
                    <a:cubicBezTo>
                      <a:pt x="0" y="313"/>
                      <a:pt x="91" y="399"/>
                      <a:pt x="200" y="399"/>
                    </a:cubicBezTo>
                    <a:cubicBezTo>
                      <a:pt x="309" y="399"/>
                      <a:pt x="400" y="313"/>
                      <a:pt x="400" y="200"/>
                    </a:cubicBezTo>
                    <a:cubicBezTo>
                      <a:pt x="400" y="91"/>
                      <a:pt x="309"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5"/>
              <p:cNvSpPr/>
              <p:nvPr/>
            </p:nvSpPr>
            <p:spPr>
              <a:xfrm>
                <a:off x="3181690" y="3578204"/>
                <a:ext cx="15467" cy="15467"/>
              </a:xfrm>
              <a:custGeom>
                <a:rect b="b" l="l" r="r" t="t"/>
                <a:pathLst>
                  <a:path extrusionOk="0" h="400" w="400">
                    <a:moveTo>
                      <a:pt x="200" y="0"/>
                    </a:moveTo>
                    <a:cubicBezTo>
                      <a:pt x="91" y="0"/>
                      <a:pt x="0" y="91"/>
                      <a:pt x="0" y="200"/>
                    </a:cubicBezTo>
                    <a:cubicBezTo>
                      <a:pt x="0" y="313"/>
                      <a:pt x="91" y="399"/>
                      <a:pt x="200" y="399"/>
                    </a:cubicBezTo>
                    <a:cubicBezTo>
                      <a:pt x="309" y="399"/>
                      <a:pt x="400" y="313"/>
                      <a:pt x="400" y="200"/>
                    </a:cubicBezTo>
                    <a:cubicBezTo>
                      <a:pt x="400" y="91"/>
                      <a:pt x="309"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5"/>
              <p:cNvSpPr/>
              <p:nvPr/>
            </p:nvSpPr>
            <p:spPr>
              <a:xfrm>
                <a:off x="3220279" y="3771422"/>
                <a:ext cx="7772" cy="7772"/>
              </a:xfrm>
              <a:custGeom>
                <a:rect b="b" l="l" r="r" t="t"/>
                <a:pathLst>
                  <a:path extrusionOk="0" h="201" w="201">
                    <a:moveTo>
                      <a:pt x="201" y="0"/>
                    </a:moveTo>
                    <a:cubicBezTo>
                      <a:pt x="91" y="0"/>
                      <a:pt x="1" y="87"/>
                      <a:pt x="1" y="200"/>
                    </a:cubicBezTo>
                    <a:lnTo>
                      <a:pt x="201" y="200"/>
                    </a:lnTo>
                    <a:lnTo>
                      <a:pt x="20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5"/>
              <p:cNvSpPr/>
              <p:nvPr/>
            </p:nvSpPr>
            <p:spPr>
              <a:xfrm>
                <a:off x="3143062" y="3771422"/>
                <a:ext cx="15506" cy="7772"/>
              </a:xfrm>
              <a:custGeom>
                <a:rect b="b" l="l" r="r" t="t"/>
                <a:pathLst>
                  <a:path extrusionOk="0" h="201" w="401">
                    <a:moveTo>
                      <a:pt x="201" y="0"/>
                    </a:moveTo>
                    <a:cubicBezTo>
                      <a:pt x="91" y="0"/>
                      <a:pt x="1" y="87"/>
                      <a:pt x="1" y="200"/>
                    </a:cubicBezTo>
                    <a:lnTo>
                      <a:pt x="400" y="200"/>
                    </a:lnTo>
                    <a:cubicBezTo>
                      <a:pt x="400" y="87"/>
                      <a:pt x="310" y="0"/>
                      <a:pt x="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5"/>
              <p:cNvSpPr/>
              <p:nvPr/>
            </p:nvSpPr>
            <p:spPr>
              <a:xfrm>
                <a:off x="3073578" y="3771422"/>
                <a:ext cx="7733" cy="7772"/>
              </a:xfrm>
              <a:custGeom>
                <a:rect b="b" l="l" r="r" t="t"/>
                <a:pathLst>
                  <a:path extrusionOk="0" h="201" w="200">
                    <a:moveTo>
                      <a:pt x="0" y="0"/>
                    </a:moveTo>
                    <a:lnTo>
                      <a:pt x="0" y="200"/>
                    </a:lnTo>
                    <a:lnTo>
                      <a:pt x="199" y="200"/>
                    </a:lnTo>
                    <a:cubicBezTo>
                      <a:pt x="199" y="87"/>
                      <a:pt x="109" y="0"/>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5"/>
              <p:cNvSpPr/>
              <p:nvPr/>
            </p:nvSpPr>
            <p:spPr>
              <a:xfrm>
                <a:off x="3220279" y="3694166"/>
                <a:ext cx="7772" cy="15506"/>
              </a:xfrm>
              <a:custGeom>
                <a:rect b="b" l="l" r="r" t="t"/>
                <a:pathLst>
                  <a:path extrusionOk="0" h="401" w="201">
                    <a:moveTo>
                      <a:pt x="201" y="0"/>
                    </a:moveTo>
                    <a:cubicBezTo>
                      <a:pt x="91" y="0"/>
                      <a:pt x="1" y="87"/>
                      <a:pt x="1" y="200"/>
                    </a:cubicBezTo>
                    <a:cubicBezTo>
                      <a:pt x="1" y="310"/>
                      <a:pt x="91" y="400"/>
                      <a:pt x="201" y="400"/>
                    </a:cubicBezTo>
                    <a:lnTo>
                      <a:pt x="20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5"/>
              <p:cNvSpPr/>
              <p:nvPr/>
            </p:nvSpPr>
            <p:spPr>
              <a:xfrm>
                <a:off x="3143062" y="3694166"/>
                <a:ext cx="15506" cy="15506"/>
              </a:xfrm>
              <a:custGeom>
                <a:rect b="b" l="l" r="r" t="t"/>
                <a:pathLst>
                  <a:path extrusionOk="0" h="401" w="401">
                    <a:moveTo>
                      <a:pt x="201" y="0"/>
                    </a:moveTo>
                    <a:cubicBezTo>
                      <a:pt x="91" y="0"/>
                      <a:pt x="1" y="87"/>
                      <a:pt x="1" y="200"/>
                    </a:cubicBezTo>
                    <a:cubicBezTo>
                      <a:pt x="1" y="310"/>
                      <a:pt x="91" y="400"/>
                      <a:pt x="201" y="400"/>
                    </a:cubicBezTo>
                    <a:cubicBezTo>
                      <a:pt x="310" y="400"/>
                      <a:pt x="400" y="310"/>
                      <a:pt x="400" y="200"/>
                    </a:cubicBezTo>
                    <a:cubicBezTo>
                      <a:pt x="400" y="87"/>
                      <a:pt x="310" y="0"/>
                      <a:pt x="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5"/>
              <p:cNvSpPr/>
              <p:nvPr/>
            </p:nvSpPr>
            <p:spPr>
              <a:xfrm>
                <a:off x="3073578" y="3694166"/>
                <a:ext cx="7733" cy="15506"/>
              </a:xfrm>
              <a:custGeom>
                <a:rect b="b" l="l" r="r" t="t"/>
                <a:pathLst>
                  <a:path extrusionOk="0" h="401" w="200">
                    <a:moveTo>
                      <a:pt x="0" y="0"/>
                    </a:moveTo>
                    <a:lnTo>
                      <a:pt x="0" y="400"/>
                    </a:lnTo>
                    <a:cubicBezTo>
                      <a:pt x="109" y="400"/>
                      <a:pt x="199" y="310"/>
                      <a:pt x="199" y="200"/>
                    </a:cubicBezTo>
                    <a:cubicBezTo>
                      <a:pt x="199" y="87"/>
                      <a:pt x="109" y="0"/>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5"/>
              <p:cNvSpPr/>
              <p:nvPr/>
            </p:nvSpPr>
            <p:spPr>
              <a:xfrm>
                <a:off x="3220279" y="3624527"/>
                <a:ext cx="7772" cy="7772"/>
              </a:xfrm>
              <a:custGeom>
                <a:rect b="b" l="l" r="r" t="t"/>
                <a:pathLst>
                  <a:path extrusionOk="0" h="201" w="201">
                    <a:moveTo>
                      <a:pt x="1" y="1"/>
                    </a:moveTo>
                    <a:cubicBezTo>
                      <a:pt x="1" y="114"/>
                      <a:pt x="91" y="201"/>
                      <a:pt x="201" y="201"/>
                    </a:cubicBezTo>
                    <a:lnTo>
                      <a:pt x="20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5"/>
              <p:cNvSpPr/>
              <p:nvPr/>
            </p:nvSpPr>
            <p:spPr>
              <a:xfrm>
                <a:off x="3143062" y="3624527"/>
                <a:ext cx="15506" cy="7772"/>
              </a:xfrm>
              <a:custGeom>
                <a:rect b="b" l="l" r="r" t="t"/>
                <a:pathLst>
                  <a:path extrusionOk="0" h="201" w="401">
                    <a:moveTo>
                      <a:pt x="1" y="1"/>
                    </a:moveTo>
                    <a:cubicBezTo>
                      <a:pt x="1" y="114"/>
                      <a:pt x="91" y="201"/>
                      <a:pt x="201" y="201"/>
                    </a:cubicBezTo>
                    <a:cubicBezTo>
                      <a:pt x="310" y="201"/>
                      <a:pt x="400" y="114"/>
                      <a:pt x="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5"/>
              <p:cNvSpPr/>
              <p:nvPr/>
            </p:nvSpPr>
            <p:spPr>
              <a:xfrm>
                <a:off x="3073578" y="3624527"/>
                <a:ext cx="7733" cy="7772"/>
              </a:xfrm>
              <a:custGeom>
                <a:rect b="b" l="l" r="r" t="t"/>
                <a:pathLst>
                  <a:path extrusionOk="0" h="201" w="200">
                    <a:moveTo>
                      <a:pt x="0" y="1"/>
                    </a:moveTo>
                    <a:lnTo>
                      <a:pt x="0" y="201"/>
                    </a:lnTo>
                    <a:cubicBezTo>
                      <a:pt x="109" y="201"/>
                      <a:pt x="199" y="114"/>
                      <a:pt x="1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5"/>
              <p:cNvSpPr/>
              <p:nvPr/>
            </p:nvSpPr>
            <p:spPr>
              <a:xfrm>
                <a:off x="3104472" y="3732794"/>
                <a:ext cx="15467" cy="15467"/>
              </a:xfrm>
              <a:custGeom>
                <a:rect b="b" l="l" r="r" t="t"/>
                <a:pathLst>
                  <a:path extrusionOk="0" h="400" w="400">
                    <a:moveTo>
                      <a:pt x="200" y="1"/>
                    </a:moveTo>
                    <a:cubicBezTo>
                      <a:pt x="91" y="1"/>
                      <a:pt x="0" y="87"/>
                      <a:pt x="0" y="200"/>
                    </a:cubicBezTo>
                    <a:cubicBezTo>
                      <a:pt x="0" y="309"/>
                      <a:pt x="91" y="400"/>
                      <a:pt x="200" y="400"/>
                    </a:cubicBezTo>
                    <a:cubicBezTo>
                      <a:pt x="309" y="400"/>
                      <a:pt x="400" y="309"/>
                      <a:pt x="400" y="200"/>
                    </a:cubicBezTo>
                    <a:cubicBezTo>
                      <a:pt x="400" y="87"/>
                      <a:pt x="309"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5"/>
              <p:cNvSpPr/>
              <p:nvPr/>
            </p:nvSpPr>
            <p:spPr>
              <a:xfrm>
                <a:off x="3181690" y="3732794"/>
                <a:ext cx="15467" cy="15467"/>
              </a:xfrm>
              <a:custGeom>
                <a:rect b="b" l="l" r="r" t="t"/>
                <a:pathLst>
                  <a:path extrusionOk="0" h="400" w="400">
                    <a:moveTo>
                      <a:pt x="200" y="1"/>
                    </a:moveTo>
                    <a:cubicBezTo>
                      <a:pt x="91" y="1"/>
                      <a:pt x="0" y="87"/>
                      <a:pt x="0" y="200"/>
                    </a:cubicBezTo>
                    <a:cubicBezTo>
                      <a:pt x="0" y="309"/>
                      <a:pt x="91" y="400"/>
                      <a:pt x="200" y="400"/>
                    </a:cubicBezTo>
                    <a:cubicBezTo>
                      <a:pt x="309" y="400"/>
                      <a:pt x="400" y="309"/>
                      <a:pt x="400" y="200"/>
                    </a:cubicBezTo>
                    <a:cubicBezTo>
                      <a:pt x="400" y="87"/>
                      <a:pt x="309"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5"/>
              <p:cNvSpPr/>
              <p:nvPr/>
            </p:nvSpPr>
            <p:spPr>
              <a:xfrm>
                <a:off x="3104472" y="3655422"/>
                <a:ext cx="15467" cy="15506"/>
              </a:xfrm>
              <a:custGeom>
                <a:rect b="b" l="l" r="r" t="t"/>
                <a:pathLst>
                  <a:path extrusionOk="0" h="401" w="400">
                    <a:moveTo>
                      <a:pt x="200" y="0"/>
                    </a:moveTo>
                    <a:cubicBezTo>
                      <a:pt x="91" y="0"/>
                      <a:pt x="0" y="91"/>
                      <a:pt x="0" y="200"/>
                    </a:cubicBezTo>
                    <a:cubicBezTo>
                      <a:pt x="0" y="313"/>
                      <a:pt x="91" y="400"/>
                      <a:pt x="200" y="400"/>
                    </a:cubicBezTo>
                    <a:cubicBezTo>
                      <a:pt x="309" y="400"/>
                      <a:pt x="400" y="313"/>
                      <a:pt x="400" y="200"/>
                    </a:cubicBezTo>
                    <a:cubicBezTo>
                      <a:pt x="400" y="91"/>
                      <a:pt x="309"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5"/>
              <p:cNvSpPr/>
              <p:nvPr/>
            </p:nvSpPr>
            <p:spPr>
              <a:xfrm>
                <a:off x="3181690" y="3655422"/>
                <a:ext cx="15467" cy="15506"/>
              </a:xfrm>
              <a:custGeom>
                <a:rect b="b" l="l" r="r" t="t"/>
                <a:pathLst>
                  <a:path extrusionOk="0" h="401" w="400">
                    <a:moveTo>
                      <a:pt x="200" y="0"/>
                    </a:moveTo>
                    <a:cubicBezTo>
                      <a:pt x="91" y="0"/>
                      <a:pt x="0" y="91"/>
                      <a:pt x="0" y="200"/>
                    </a:cubicBezTo>
                    <a:cubicBezTo>
                      <a:pt x="0" y="313"/>
                      <a:pt x="91" y="400"/>
                      <a:pt x="200" y="400"/>
                    </a:cubicBezTo>
                    <a:cubicBezTo>
                      <a:pt x="309" y="400"/>
                      <a:pt x="400" y="313"/>
                      <a:pt x="400" y="200"/>
                    </a:cubicBezTo>
                    <a:cubicBezTo>
                      <a:pt x="400" y="91"/>
                      <a:pt x="309"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5"/>
              <p:cNvSpPr/>
              <p:nvPr/>
            </p:nvSpPr>
            <p:spPr>
              <a:xfrm>
                <a:off x="3220279" y="3925858"/>
                <a:ext cx="7772" cy="7772"/>
              </a:xfrm>
              <a:custGeom>
                <a:rect b="b" l="l" r="r" t="t"/>
                <a:pathLst>
                  <a:path extrusionOk="0" h="201" w="201">
                    <a:moveTo>
                      <a:pt x="201" y="1"/>
                    </a:moveTo>
                    <a:cubicBezTo>
                      <a:pt x="91" y="1"/>
                      <a:pt x="1" y="91"/>
                      <a:pt x="1" y="200"/>
                    </a:cubicBezTo>
                    <a:lnTo>
                      <a:pt x="201" y="200"/>
                    </a:lnTo>
                    <a:lnTo>
                      <a:pt x="20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5"/>
              <p:cNvSpPr/>
              <p:nvPr/>
            </p:nvSpPr>
            <p:spPr>
              <a:xfrm>
                <a:off x="3143062" y="3925858"/>
                <a:ext cx="15506" cy="7772"/>
              </a:xfrm>
              <a:custGeom>
                <a:rect b="b" l="l" r="r" t="t"/>
                <a:pathLst>
                  <a:path extrusionOk="0" h="201" w="401">
                    <a:moveTo>
                      <a:pt x="201" y="1"/>
                    </a:moveTo>
                    <a:cubicBezTo>
                      <a:pt x="91" y="1"/>
                      <a:pt x="1" y="91"/>
                      <a:pt x="1" y="200"/>
                    </a:cubicBezTo>
                    <a:lnTo>
                      <a:pt x="400" y="200"/>
                    </a:lnTo>
                    <a:cubicBezTo>
                      <a:pt x="400" y="91"/>
                      <a:pt x="310" y="1"/>
                      <a:pt x="2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5"/>
              <p:cNvSpPr/>
              <p:nvPr/>
            </p:nvSpPr>
            <p:spPr>
              <a:xfrm>
                <a:off x="3073578" y="3925858"/>
                <a:ext cx="7733" cy="7772"/>
              </a:xfrm>
              <a:custGeom>
                <a:rect b="b" l="l" r="r" t="t"/>
                <a:pathLst>
                  <a:path extrusionOk="0" h="201" w="200">
                    <a:moveTo>
                      <a:pt x="0" y="1"/>
                    </a:moveTo>
                    <a:lnTo>
                      <a:pt x="0" y="200"/>
                    </a:lnTo>
                    <a:lnTo>
                      <a:pt x="199" y="200"/>
                    </a:lnTo>
                    <a:cubicBezTo>
                      <a:pt x="199" y="91"/>
                      <a:pt x="109"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5"/>
              <p:cNvSpPr/>
              <p:nvPr/>
            </p:nvSpPr>
            <p:spPr>
              <a:xfrm>
                <a:off x="3220279" y="3848640"/>
                <a:ext cx="7772" cy="15506"/>
              </a:xfrm>
              <a:custGeom>
                <a:rect b="b" l="l" r="r" t="t"/>
                <a:pathLst>
                  <a:path extrusionOk="0" h="401" w="201">
                    <a:moveTo>
                      <a:pt x="201" y="1"/>
                    </a:moveTo>
                    <a:cubicBezTo>
                      <a:pt x="91" y="1"/>
                      <a:pt x="1" y="87"/>
                      <a:pt x="1" y="200"/>
                    </a:cubicBezTo>
                    <a:cubicBezTo>
                      <a:pt x="1" y="310"/>
                      <a:pt x="91" y="400"/>
                      <a:pt x="201" y="400"/>
                    </a:cubicBezTo>
                    <a:lnTo>
                      <a:pt x="20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5"/>
              <p:cNvSpPr/>
              <p:nvPr/>
            </p:nvSpPr>
            <p:spPr>
              <a:xfrm>
                <a:off x="3143062" y="3848640"/>
                <a:ext cx="15506" cy="15506"/>
              </a:xfrm>
              <a:custGeom>
                <a:rect b="b" l="l" r="r" t="t"/>
                <a:pathLst>
                  <a:path extrusionOk="0" h="401" w="401">
                    <a:moveTo>
                      <a:pt x="201" y="1"/>
                    </a:moveTo>
                    <a:cubicBezTo>
                      <a:pt x="91" y="1"/>
                      <a:pt x="1" y="87"/>
                      <a:pt x="1" y="200"/>
                    </a:cubicBezTo>
                    <a:cubicBezTo>
                      <a:pt x="1" y="310"/>
                      <a:pt x="91" y="400"/>
                      <a:pt x="201" y="400"/>
                    </a:cubicBezTo>
                    <a:cubicBezTo>
                      <a:pt x="310" y="400"/>
                      <a:pt x="400" y="310"/>
                      <a:pt x="400" y="200"/>
                    </a:cubicBezTo>
                    <a:cubicBezTo>
                      <a:pt x="400" y="87"/>
                      <a:pt x="310" y="1"/>
                      <a:pt x="2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5"/>
              <p:cNvSpPr/>
              <p:nvPr/>
            </p:nvSpPr>
            <p:spPr>
              <a:xfrm>
                <a:off x="3073578" y="3848640"/>
                <a:ext cx="7733" cy="15506"/>
              </a:xfrm>
              <a:custGeom>
                <a:rect b="b" l="l" r="r" t="t"/>
                <a:pathLst>
                  <a:path extrusionOk="0" h="401" w="200">
                    <a:moveTo>
                      <a:pt x="0" y="1"/>
                    </a:moveTo>
                    <a:lnTo>
                      <a:pt x="0" y="400"/>
                    </a:lnTo>
                    <a:cubicBezTo>
                      <a:pt x="109" y="400"/>
                      <a:pt x="199" y="310"/>
                      <a:pt x="199" y="200"/>
                    </a:cubicBezTo>
                    <a:cubicBezTo>
                      <a:pt x="199" y="87"/>
                      <a:pt x="109"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5"/>
              <p:cNvSpPr/>
              <p:nvPr/>
            </p:nvSpPr>
            <p:spPr>
              <a:xfrm>
                <a:off x="3220279" y="3779156"/>
                <a:ext cx="7772" cy="7733"/>
              </a:xfrm>
              <a:custGeom>
                <a:rect b="b" l="l" r="r" t="t"/>
                <a:pathLst>
                  <a:path extrusionOk="0" h="200" w="201">
                    <a:moveTo>
                      <a:pt x="1" y="0"/>
                    </a:moveTo>
                    <a:cubicBezTo>
                      <a:pt x="1" y="109"/>
                      <a:pt x="91" y="199"/>
                      <a:pt x="201" y="199"/>
                    </a:cubicBezTo>
                    <a:lnTo>
                      <a:pt x="20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5"/>
              <p:cNvSpPr/>
              <p:nvPr/>
            </p:nvSpPr>
            <p:spPr>
              <a:xfrm>
                <a:off x="3143062" y="3779156"/>
                <a:ext cx="15506" cy="7733"/>
              </a:xfrm>
              <a:custGeom>
                <a:rect b="b" l="l" r="r" t="t"/>
                <a:pathLst>
                  <a:path extrusionOk="0" h="200" w="401">
                    <a:moveTo>
                      <a:pt x="1" y="0"/>
                    </a:moveTo>
                    <a:cubicBezTo>
                      <a:pt x="1" y="109"/>
                      <a:pt x="91" y="199"/>
                      <a:pt x="201" y="199"/>
                    </a:cubicBezTo>
                    <a:cubicBezTo>
                      <a:pt x="310" y="199"/>
                      <a:pt x="400" y="109"/>
                      <a:pt x="4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5"/>
              <p:cNvSpPr/>
              <p:nvPr/>
            </p:nvSpPr>
            <p:spPr>
              <a:xfrm>
                <a:off x="3073578" y="3779156"/>
                <a:ext cx="7733" cy="7733"/>
              </a:xfrm>
              <a:custGeom>
                <a:rect b="b" l="l" r="r" t="t"/>
                <a:pathLst>
                  <a:path extrusionOk="0" h="200" w="200">
                    <a:moveTo>
                      <a:pt x="0" y="0"/>
                    </a:moveTo>
                    <a:lnTo>
                      <a:pt x="0" y="199"/>
                    </a:lnTo>
                    <a:cubicBezTo>
                      <a:pt x="109" y="199"/>
                      <a:pt x="199" y="109"/>
                      <a:pt x="1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5"/>
              <p:cNvSpPr/>
              <p:nvPr/>
            </p:nvSpPr>
            <p:spPr>
              <a:xfrm>
                <a:off x="3104472" y="3887268"/>
                <a:ext cx="15467" cy="15467"/>
              </a:xfrm>
              <a:custGeom>
                <a:rect b="b" l="l" r="r" t="t"/>
                <a:pathLst>
                  <a:path extrusionOk="0" h="400" w="400">
                    <a:moveTo>
                      <a:pt x="200" y="0"/>
                    </a:moveTo>
                    <a:cubicBezTo>
                      <a:pt x="91" y="0"/>
                      <a:pt x="0" y="87"/>
                      <a:pt x="0" y="200"/>
                    </a:cubicBezTo>
                    <a:cubicBezTo>
                      <a:pt x="0" y="309"/>
                      <a:pt x="91" y="400"/>
                      <a:pt x="200" y="400"/>
                    </a:cubicBezTo>
                    <a:cubicBezTo>
                      <a:pt x="309" y="400"/>
                      <a:pt x="400" y="309"/>
                      <a:pt x="400" y="200"/>
                    </a:cubicBezTo>
                    <a:cubicBezTo>
                      <a:pt x="400" y="87"/>
                      <a:pt x="309"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5"/>
              <p:cNvSpPr/>
              <p:nvPr/>
            </p:nvSpPr>
            <p:spPr>
              <a:xfrm>
                <a:off x="3181690" y="3887268"/>
                <a:ext cx="15467" cy="15467"/>
              </a:xfrm>
              <a:custGeom>
                <a:rect b="b" l="l" r="r" t="t"/>
                <a:pathLst>
                  <a:path extrusionOk="0" h="400" w="400">
                    <a:moveTo>
                      <a:pt x="200" y="0"/>
                    </a:moveTo>
                    <a:cubicBezTo>
                      <a:pt x="91" y="0"/>
                      <a:pt x="0" y="87"/>
                      <a:pt x="0" y="200"/>
                    </a:cubicBezTo>
                    <a:cubicBezTo>
                      <a:pt x="0" y="309"/>
                      <a:pt x="91" y="400"/>
                      <a:pt x="200" y="400"/>
                    </a:cubicBezTo>
                    <a:cubicBezTo>
                      <a:pt x="309" y="400"/>
                      <a:pt x="400" y="309"/>
                      <a:pt x="400" y="200"/>
                    </a:cubicBezTo>
                    <a:cubicBezTo>
                      <a:pt x="400" y="87"/>
                      <a:pt x="309"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45"/>
              <p:cNvSpPr/>
              <p:nvPr/>
            </p:nvSpPr>
            <p:spPr>
              <a:xfrm>
                <a:off x="3104472" y="3810012"/>
                <a:ext cx="15467" cy="15506"/>
              </a:xfrm>
              <a:custGeom>
                <a:rect b="b" l="l" r="r" t="t"/>
                <a:pathLst>
                  <a:path extrusionOk="0" h="401" w="400">
                    <a:moveTo>
                      <a:pt x="200" y="1"/>
                    </a:moveTo>
                    <a:cubicBezTo>
                      <a:pt x="91" y="1"/>
                      <a:pt x="0" y="88"/>
                      <a:pt x="0" y="201"/>
                    </a:cubicBezTo>
                    <a:cubicBezTo>
                      <a:pt x="0" y="310"/>
                      <a:pt x="91" y="401"/>
                      <a:pt x="200" y="401"/>
                    </a:cubicBezTo>
                    <a:cubicBezTo>
                      <a:pt x="309" y="401"/>
                      <a:pt x="400" y="310"/>
                      <a:pt x="400" y="201"/>
                    </a:cubicBezTo>
                    <a:cubicBezTo>
                      <a:pt x="400" y="88"/>
                      <a:pt x="309"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5"/>
              <p:cNvSpPr/>
              <p:nvPr/>
            </p:nvSpPr>
            <p:spPr>
              <a:xfrm>
                <a:off x="3181690" y="3810012"/>
                <a:ext cx="15467" cy="15506"/>
              </a:xfrm>
              <a:custGeom>
                <a:rect b="b" l="l" r="r" t="t"/>
                <a:pathLst>
                  <a:path extrusionOk="0" h="401" w="400">
                    <a:moveTo>
                      <a:pt x="200" y="1"/>
                    </a:moveTo>
                    <a:cubicBezTo>
                      <a:pt x="91" y="1"/>
                      <a:pt x="0" y="88"/>
                      <a:pt x="0" y="201"/>
                    </a:cubicBezTo>
                    <a:cubicBezTo>
                      <a:pt x="0" y="310"/>
                      <a:pt x="91" y="401"/>
                      <a:pt x="200" y="401"/>
                    </a:cubicBezTo>
                    <a:cubicBezTo>
                      <a:pt x="309" y="401"/>
                      <a:pt x="400" y="310"/>
                      <a:pt x="400" y="201"/>
                    </a:cubicBezTo>
                    <a:cubicBezTo>
                      <a:pt x="400" y="88"/>
                      <a:pt x="309"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45"/>
              <p:cNvSpPr/>
              <p:nvPr/>
            </p:nvSpPr>
            <p:spPr>
              <a:xfrm>
                <a:off x="3220279" y="4003114"/>
                <a:ext cx="7772" cy="15467"/>
              </a:xfrm>
              <a:custGeom>
                <a:rect b="b" l="l" r="r" t="t"/>
                <a:pathLst>
                  <a:path extrusionOk="0" h="400" w="201">
                    <a:moveTo>
                      <a:pt x="201" y="1"/>
                    </a:moveTo>
                    <a:cubicBezTo>
                      <a:pt x="91" y="1"/>
                      <a:pt x="1" y="91"/>
                      <a:pt x="1" y="200"/>
                    </a:cubicBezTo>
                    <a:cubicBezTo>
                      <a:pt x="1" y="309"/>
                      <a:pt x="91" y="399"/>
                      <a:pt x="201" y="399"/>
                    </a:cubicBezTo>
                    <a:lnTo>
                      <a:pt x="20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45"/>
              <p:cNvSpPr/>
              <p:nvPr/>
            </p:nvSpPr>
            <p:spPr>
              <a:xfrm>
                <a:off x="3143062" y="4003114"/>
                <a:ext cx="15506" cy="15467"/>
              </a:xfrm>
              <a:custGeom>
                <a:rect b="b" l="l" r="r" t="t"/>
                <a:pathLst>
                  <a:path extrusionOk="0" h="400" w="401">
                    <a:moveTo>
                      <a:pt x="201" y="1"/>
                    </a:moveTo>
                    <a:cubicBezTo>
                      <a:pt x="91" y="1"/>
                      <a:pt x="1" y="91"/>
                      <a:pt x="1" y="200"/>
                    </a:cubicBezTo>
                    <a:cubicBezTo>
                      <a:pt x="1" y="309"/>
                      <a:pt x="91" y="399"/>
                      <a:pt x="201" y="399"/>
                    </a:cubicBezTo>
                    <a:cubicBezTo>
                      <a:pt x="310" y="399"/>
                      <a:pt x="400" y="309"/>
                      <a:pt x="400" y="200"/>
                    </a:cubicBezTo>
                    <a:cubicBezTo>
                      <a:pt x="400" y="91"/>
                      <a:pt x="310" y="1"/>
                      <a:pt x="2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5"/>
              <p:cNvSpPr/>
              <p:nvPr/>
            </p:nvSpPr>
            <p:spPr>
              <a:xfrm>
                <a:off x="3073578" y="4003114"/>
                <a:ext cx="7733" cy="15467"/>
              </a:xfrm>
              <a:custGeom>
                <a:rect b="b" l="l" r="r" t="t"/>
                <a:pathLst>
                  <a:path extrusionOk="0" h="400" w="200">
                    <a:moveTo>
                      <a:pt x="0" y="1"/>
                    </a:moveTo>
                    <a:lnTo>
                      <a:pt x="0" y="399"/>
                    </a:lnTo>
                    <a:cubicBezTo>
                      <a:pt x="109" y="399"/>
                      <a:pt x="199" y="309"/>
                      <a:pt x="199" y="200"/>
                    </a:cubicBezTo>
                    <a:cubicBezTo>
                      <a:pt x="199" y="91"/>
                      <a:pt x="109"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5"/>
              <p:cNvSpPr/>
              <p:nvPr/>
            </p:nvSpPr>
            <p:spPr>
              <a:xfrm>
                <a:off x="3220279" y="3933591"/>
                <a:ext cx="7772" cy="7772"/>
              </a:xfrm>
              <a:custGeom>
                <a:rect b="b" l="l" r="r" t="t"/>
                <a:pathLst>
                  <a:path extrusionOk="0" h="201" w="201">
                    <a:moveTo>
                      <a:pt x="1" y="0"/>
                    </a:moveTo>
                    <a:cubicBezTo>
                      <a:pt x="1" y="110"/>
                      <a:pt x="91" y="200"/>
                      <a:pt x="201" y="200"/>
                    </a:cubicBezTo>
                    <a:lnTo>
                      <a:pt x="201"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5"/>
              <p:cNvSpPr/>
              <p:nvPr/>
            </p:nvSpPr>
            <p:spPr>
              <a:xfrm>
                <a:off x="3143062" y="3933591"/>
                <a:ext cx="15506" cy="7772"/>
              </a:xfrm>
              <a:custGeom>
                <a:rect b="b" l="l" r="r" t="t"/>
                <a:pathLst>
                  <a:path extrusionOk="0" h="201" w="401">
                    <a:moveTo>
                      <a:pt x="1" y="0"/>
                    </a:moveTo>
                    <a:cubicBezTo>
                      <a:pt x="1" y="110"/>
                      <a:pt x="91" y="200"/>
                      <a:pt x="201" y="200"/>
                    </a:cubicBezTo>
                    <a:cubicBezTo>
                      <a:pt x="310" y="200"/>
                      <a:pt x="400" y="110"/>
                      <a:pt x="4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5"/>
              <p:cNvSpPr/>
              <p:nvPr/>
            </p:nvSpPr>
            <p:spPr>
              <a:xfrm>
                <a:off x="3073578" y="3933591"/>
                <a:ext cx="7733" cy="7772"/>
              </a:xfrm>
              <a:custGeom>
                <a:rect b="b" l="l" r="r" t="t"/>
                <a:pathLst>
                  <a:path extrusionOk="0" h="201" w="200">
                    <a:moveTo>
                      <a:pt x="0" y="0"/>
                    </a:moveTo>
                    <a:lnTo>
                      <a:pt x="0" y="200"/>
                    </a:lnTo>
                    <a:cubicBezTo>
                      <a:pt x="109" y="200"/>
                      <a:pt x="199" y="110"/>
                      <a:pt x="1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5"/>
              <p:cNvSpPr/>
              <p:nvPr/>
            </p:nvSpPr>
            <p:spPr>
              <a:xfrm>
                <a:off x="3104472" y="4041742"/>
                <a:ext cx="15467" cy="15467"/>
              </a:xfrm>
              <a:custGeom>
                <a:rect b="b" l="l" r="r" t="t"/>
                <a:pathLst>
                  <a:path extrusionOk="0" h="400" w="400">
                    <a:moveTo>
                      <a:pt x="200" y="0"/>
                    </a:moveTo>
                    <a:cubicBezTo>
                      <a:pt x="91" y="0"/>
                      <a:pt x="0" y="91"/>
                      <a:pt x="0" y="200"/>
                    </a:cubicBezTo>
                    <a:cubicBezTo>
                      <a:pt x="0" y="309"/>
                      <a:pt x="91" y="400"/>
                      <a:pt x="200" y="400"/>
                    </a:cubicBezTo>
                    <a:cubicBezTo>
                      <a:pt x="309" y="400"/>
                      <a:pt x="400" y="309"/>
                      <a:pt x="400" y="200"/>
                    </a:cubicBezTo>
                    <a:cubicBezTo>
                      <a:pt x="400" y="91"/>
                      <a:pt x="309"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5"/>
              <p:cNvSpPr/>
              <p:nvPr/>
            </p:nvSpPr>
            <p:spPr>
              <a:xfrm>
                <a:off x="3181690" y="4041742"/>
                <a:ext cx="15467" cy="15467"/>
              </a:xfrm>
              <a:custGeom>
                <a:rect b="b" l="l" r="r" t="t"/>
                <a:pathLst>
                  <a:path extrusionOk="0" h="400" w="400">
                    <a:moveTo>
                      <a:pt x="200" y="0"/>
                    </a:moveTo>
                    <a:cubicBezTo>
                      <a:pt x="91" y="0"/>
                      <a:pt x="0" y="91"/>
                      <a:pt x="0" y="200"/>
                    </a:cubicBezTo>
                    <a:cubicBezTo>
                      <a:pt x="0" y="309"/>
                      <a:pt x="91" y="400"/>
                      <a:pt x="200" y="400"/>
                    </a:cubicBezTo>
                    <a:cubicBezTo>
                      <a:pt x="309" y="400"/>
                      <a:pt x="400" y="309"/>
                      <a:pt x="400" y="200"/>
                    </a:cubicBezTo>
                    <a:cubicBezTo>
                      <a:pt x="400" y="91"/>
                      <a:pt x="309"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5"/>
              <p:cNvSpPr/>
              <p:nvPr/>
            </p:nvSpPr>
            <p:spPr>
              <a:xfrm>
                <a:off x="3104472" y="3964525"/>
                <a:ext cx="15467" cy="15428"/>
              </a:xfrm>
              <a:custGeom>
                <a:rect b="b" l="l" r="r" t="t"/>
                <a:pathLst>
                  <a:path extrusionOk="0" h="399" w="400">
                    <a:moveTo>
                      <a:pt x="200" y="0"/>
                    </a:moveTo>
                    <a:cubicBezTo>
                      <a:pt x="91" y="0"/>
                      <a:pt x="0" y="90"/>
                      <a:pt x="0" y="199"/>
                    </a:cubicBezTo>
                    <a:cubicBezTo>
                      <a:pt x="0" y="308"/>
                      <a:pt x="91" y="399"/>
                      <a:pt x="200" y="399"/>
                    </a:cubicBezTo>
                    <a:cubicBezTo>
                      <a:pt x="309" y="399"/>
                      <a:pt x="400" y="308"/>
                      <a:pt x="400" y="199"/>
                    </a:cubicBezTo>
                    <a:cubicBezTo>
                      <a:pt x="400" y="90"/>
                      <a:pt x="309"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5"/>
              <p:cNvSpPr/>
              <p:nvPr/>
            </p:nvSpPr>
            <p:spPr>
              <a:xfrm>
                <a:off x="3181690" y="3964525"/>
                <a:ext cx="15467" cy="15428"/>
              </a:xfrm>
              <a:custGeom>
                <a:rect b="b" l="l" r="r" t="t"/>
                <a:pathLst>
                  <a:path extrusionOk="0" h="399" w="400">
                    <a:moveTo>
                      <a:pt x="200" y="0"/>
                    </a:moveTo>
                    <a:cubicBezTo>
                      <a:pt x="91" y="0"/>
                      <a:pt x="0" y="90"/>
                      <a:pt x="0" y="199"/>
                    </a:cubicBezTo>
                    <a:cubicBezTo>
                      <a:pt x="0" y="308"/>
                      <a:pt x="91" y="399"/>
                      <a:pt x="200" y="399"/>
                    </a:cubicBezTo>
                    <a:cubicBezTo>
                      <a:pt x="309" y="399"/>
                      <a:pt x="400" y="308"/>
                      <a:pt x="400" y="199"/>
                    </a:cubicBezTo>
                    <a:cubicBezTo>
                      <a:pt x="400" y="90"/>
                      <a:pt x="309"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5"/>
              <p:cNvSpPr/>
              <p:nvPr/>
            </p:nvSpPr>
            <p:spPr>
              <a:xfrm>
                <a:off x="3065844" y="3616794"/>
                <a:ext cx="7772" cy="7772"/>
              </a:xfrm>
              <a:custGeom>
                <a:rect b="b" l="l" r="r" t="t"/>
                <a:pathLst>
                  <a:path extrusionOk="0" h="201" w="201">
                    <a:moveTo>
                      <a:pt x="200" y="1"/>
                    </a:moveTo>
                    <a:cubicBezTo>
                      <a:pt x="91" y="1"/>
                      <a:pt x="1" y="91"/>
                      <a:pt x="1" y="201"/>
                    </a:cubicBezTo>
                    <a:lnTo>
                      <a:pt x="200" y="201"/>
                    </a:lnTo>
                    <a:lnTo>
                      <a:pt x="20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45"/>
              <p:cNvSpPr/>
              <p:nvPr/>
            </p:nvSpPr>
            <p:spPr>
              <a:xfrm>
                <a:off x="2988588" y="3616794"/>
                <a:ext cx="15506" cy="7772"/>
              </a:xfrm>
              <a:custGeom>
                <a:rect b="b" l="l" r="r" t="t"/>
                <a:pathLst>
                  <a:path extrusionOk="0" h="201" w="401">
                    <a:moveTo>
                      <a:pt x="200" y="1"/>
                    </a:moveTo>
                    <a:cubicBezTo>
                      <a:pt x="91" y="1"/>
                      <a:pt x="1" y="91"/>
                      <a:pt x="1" y="201"/>
                    </a:cubicBezTo>
                    <a:lnTo>
                      <a:pt x="400" y="201"/>
                    </a:lnTo>
                    <a:cubicBezTo>
                      <a:pt x="400" y="91"/>
                      <a:pt x="310"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45"/>
              <p:cNvSpPr/>
              <p:nvPr/>
            </p:nvSpPr>
            <p:spPr>
              <a:xfrm>
                <a:off x="2919104" y="3616794"/>
                <a:ext cx="7772" cy="7772"/>
              </a:xfrm>
              <a:custGeom>
                <a:rect b="b" l="l" r="r" t="t"/>
                <a:pathLst>
                  <a:path extrusionOk="0" h="201" w="201">
                    <a:moveTo>
                      <a:pt x="0" y="1"/>
                    </a:moveTo>
                    <a:lnTo>
                      <a:pt x="0" y="201"/>
                    </a:lnTo>
                    <a:lnTo>
                      <a:pt x="200" y="201"/>
                    </a:lnTo>
                    <a:cubicBezTo>
                      <a:pt x="200" y="91"/>
                      <a:pt x="110"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5"/>
              <p:cNvSpPr/>
              <p:nvPr/>
            </p:nvSpPr>
            <p:spPr>
              <a:xfrm>
                <a:off x="3065844" y="3539576"/>
                <a:ext cx="7772" cy="15467"/>
              </a:xfrm>
              <a:custGeom>
                <a:rect b="b" l="l" r="r" t="t"/>
                <a:pathLst>
                  <a:path extrusionOk="0" h="400" w="201">
                    <a:moveTo>
                      <a:pt x="200" y="1"/>
                    </a:moveTo>
                    <a:cubicBezTo>
                      <a:pt x="91" y="1"/>
                      <a:pt x="1" y="91"/>
                      <a:pt x="1" y="200"/>
                    </a:cubicBezTo>
                    <a:cubicBezTo>
                      <a:pt x="1" y="313"/>
                      <a:pt x="91" y="400"/>
                      <a:pt x="200" y="400"/>
                    </a:cubicBezTo>
                    <a:lnTo>
                      <a:pt x="20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5"/>
              <p:cNvSpPr/>
              <p:nvPr/>
            </p:nvSpPr>
            <p:spPr>
              <a:xfrm>
                <a:off x="2988588" y="3539576"/>
                <a:ext cx="15506" cy="15467"/>
              </a:xfrm>
              <a:custGeom>
                <a:rect b="b" l="l" r="r" t="t"/>
                <a:pathLst>
                  <a:path extrusionOk="0" h="400" w="401">
                    <a:moveTo>
                      <a:pt x="200" y="1"/>
                    </a:moveTo>
                    <a:cubicBezTo>
                      <a:pt x="91" y="1"/>
                      <a:pt x="1" y="91"/>
                      <a:pt x="1" y="200"/>
                    </a:cubicBezTo>
                    <a:cubicBezTo>
                      <a:pt x="1" y="313"/>
                      <a:pt x="91" y="400"/>
                      <a:pt x="200" y="400"/>
                    </a:cubicBezTo>
                    <a:cubicBezTo>
                      <a:pt x="310" y="400"/>
                      <a:pt x="400" y="313"/>
                      <a:pt x="400" y="200"/>
                    </a:cubicBezTo>
                    <a:cubicBezTo>
                      <a:pt x="400" y="91"/>
                      <a:pt x="310"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5"/>
              <p:cNvSpPr/>
              <p:nvPr/>
            </p:nvSpPr>
            <p:spPr>
              <a:xfrm>
                <a:off x="2919104" y="3539576"/>
                <a:ext cx="7772" cy="15467"/>
              </a:xfrm>
              <a:custGeom>
                <a:rect b="b" l="l" r="r" t="t"/>
                <a:pathLst>
                  <a:path extrusionOk="0" h="400" w="201">
                    <a:moveTo>
                      <a:pt x="0" y="1"/>
                    </a:moveTo>
                    <a:lnTo>
                      <a:pt x="0" y="400"/>
                    </a:lnTo>
                    <a:cubicBezTo>
                      <a:pt x="110" y="400"/>
                      <a:pt x="200" y="313"/>
                      <a:pt x="200" y="200"/>
                    </a:cubicBezTo>
                    <a:cubicBezTo>
                      <a:pt x="200" y="91"/>
                      <a:pt x="110"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5"/>
              <p:cNvSpPr/>
              <p:nvPr/>
            </p:nvSpPr>
            <p:spPr>
              <a:xfrm>
                <a:off x="2949999" y="3578204"/>
                <a:ext cx="15467" cy="15467"/>
              </a:xfrm>
              <a:custGeom>
                <a:rect b="b" l="l" r="r" t="t"/>
                <a:pathLst>
                  <a:path extrusionOk="0" h="400" w="400">
                    <a:moveTo>
                      <a:pt x="200" y="0"/>
                    </a:moveTo>
                    <a:cubicBezTo>
                      <a:pt x="90" y="0"/>
                      <a:pt x="0" y="91"/>
                      <a:pt x="0" y="200"/>
                    </a:cubicBezTo>
                    <a:cubicBezTo>
                      <a:pt x="0" y="313"/>
                      <a:pt x="90" y="399"/>
                      <a:pt x="200" y="399"/>
                    </a:cubicBezTo>
                    <a:cubicBezTo>
                      <a:pt x="309" y="399"/>
                      <a:pt x="400" y="313"/>
                      <a:pt x="400" y="200"/>
                    </a:cubicBezTo>
                    <a:cubicBezTo>
                      <a:pt x="400" y="91"/>
                      <a:pt x="309"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5"/>
              <p:cNvSpPr/>
              <p:nvPr/>
            </p:nvSpPr>
            <p:spPr>
              <a:xfrm>
                <a:off x="3027255" y="3578204"/>
                <a:ext cx="15428" cy="15467"/>
              </a:xfrm>
              <a:custGeom>
                <a:rect b="b" l="l" r="r" t="t"/>
                <a:pathLst>
                  <a:path extrusionOk="0" h="400" w="399">
                    <a:moveTo>
                      <a:pt x="199" y="0"/>
                    </a:moveTo>
                    <a:cubicBezTo>
                      <a:pt x="90" y="0"/>
                      <a:pt x="0" y="91"/>
                      <a:pt x="0" y="200"/>
                    </a:cubicBezTo>
                    <a:cubicBezTo>
                      <a:pt x="0" y="313"/>
                      <a:pt x="90" y="399"/>
                      <a:pt x="199" y="399"/>
                    </a:cubicBezTo>
                    <a:cubicBezTo>
                      <a:pt x="308" y="399"/>
                      <a:pt x="399" y="313"/>
                      <a:pt x="399" y="200"/>
                    </a:cubicBezTo>
                    <a:cubicBezTo>
                      <a:pt x="399" y="91"/>
                      <a:pt x="308" y="0"/>
                      <a:pt x="1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5"/>
              <p:cNvSpPr/>
              <p:nvPr/>
            </p:nvSpPr>
            <p:spPr>
              <a:xfrm>
                <a:off x="3065844" y="3771422"/>
                <a:ext cx="7772" cy="7772"/>
              </a:xfrm>
              <a:custGeom>
                <a:rect b="b" l="l" r="r" t="t"/>
                <a:pathLst>
                  <a:path extrusionOk="0" h="201" w="201">
                    <a:moveTo>
                      <a:pt x="200" y="0"/>
                    </a:moveTo>
                    <a:cubicBezTo>
                      <a:pt x="91" y="0"/>
                      <a:pt x="1" y="87"/>
                      <a:pt x="1" y="200"/>
                    </a:cubicBezTo>
                    <a:lnTo>
                      <a:pt x="200" y="200"/>
                    </a:lnTo>
                    <a:lnTo>
                      <a:pt x="2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5"/>
              <p:cNvSpPr/>
              <p:nvPr/>
            </p:nvSpPr>
            <p:spPr>
              <a:xfrm>
                <a:off x="2988588" y="3771422"/>
                <a:ext cx="15506" cy="7772"/>
              </a:xfrm>
              <a:custGeom>
                <a:rect b="b" l="l" r="r" t="t"/>
                <a:pathLst>
                  <a:path extrusionOk="0" h="201" w="401">
                    <a:moveTo>
                      <a:pt x="200" y="0"/>
                    </a:moveTo>
                    <a:cubicBezTo>
                      <a:pt x="91" y="0"/>
                      <a:pt x="1" y="87"/>
                      <a:pt x="1" y="200"/>
                    </a:cubicBezTo>
                    <a:lnTo>
                      <a:pt x="400" y="200"/>
                    </a:lnTo>
                    <a:cubicBezTo>
                      <a:pt x="400" y="87"/>
                      <a:pt x="310"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5"/>
              <p:cNvSpPr/>
              <p:nvPr/>
            </p:nvSpPr>
            <p:spPr>
              <a:xfrm>
                <a:off x="2919104" y="3771422"/>
                <a:ext cx="7772" cy="7772"/>
              </a:xfrm>
              <a:custGeom>
                <a:rect b="b" l="l" r="r" t="t"/>
                <a:pathLst>
                  <a:path extrusionOk="0" h="201" w="201">
                    <a:moveTo>
                      <a:pt x="0" y="0"/>
                    </a:moveTo>
                    <a:lnTo>
                      <a:pt x="0" y="200"/>
                    </a:lnTo>
                    <a:lnTo>
                      <a:pt x="200" y="200"/>
                    </a:lnTo>
                    <a:cubicBezTo>
                      <a:pt x="200" y="87"/>
                      <a:pt x="110" y="0"/>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45"/>
              <p:cNvSpPr/>
              <p:nvPr/>
            </p:nvSpPr>
            <p:spPr>
              <a:xfrm>
                <a:off x="3065844" y="3694166"/>
                <a:ext cx="7772" cy="15506"/>
              </a:xfrm>
              <a:custGeom>
                <a:rect b="b" l="l" r="r" t="t"/>
                <a:pathLst>
                  <a:path extrusionOk="0" h="401" w="201">
                    <a:moveTo>
                      <a:pt x="200" y="0"/>
                    </a:moveTo>
                    <a:cubicBezTo>
                      <a:pt x="91" y="0"/>
                      <a:pt x="1" y="87"/>
                      <a:pt x="1" y="200"/>
                    </a:cubicBezTo>
                    <a:cubicBezTo>
                      <a:pt x="1" y="310"/>
                      <a:pt x="91" y="400"/>
                      <a:pt x="200" y="400"/>
                    </a:cubicBezTo>
                    <a:lnTo>
                      <a:pt x="2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45"/>
              <p:cNvSpPr/>
              <p:nvPr/>
            </p:nvSpPr>
            <p:spPr>
              <a:xfrm>
                <a:off x="2988588" y="3694166"/>
                <a:ext cx="15506" cy="15506"/>
              </a:xfrm>
              <a:custGeom>
                <a:rect b="b" l="l" r="r" t="t"/>
                <a:pathLst>
                  <a:path extrusionOk="0" h="401" w="401">
                    <a:moveTo>
                      <a:pt x="200" y="0"/>
                    </a:moveTo>
                    <a:cubicBezTo>
                      <a:pt x="91" y="0"/>
                      <a:pt x="1" y="87"/>
                      <a:pt x="1" y="200"/>
                    </a:cubicBezTo>
                    <a:cubicBezTo>
                      <a:pt x="1" y="310"/>
                      <a:pt x="91" y="400"/>
                      <a:pt x="200" y="400"/>
                    </a:cubicBezTo>
                    <a:cubicBezTo>
                      <a:pt x="310" y="400"/>
                      <a:pt x="400" y="310"/>
                      <a:pt x="400" y="200"/>
                    </a:cubicBezTo>
                    <a:cubicBezTo>
                      <a:pt x="400" y="87"/>
                      <a:pt x="310"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5"/>
              <p:cNvSpPr/>
              <p:nvPr/>
            </p:nvSpPr>
            <p:spPr>
              <a:xfrm>
                <a:off x="2919104" y="3694166"/>
                <a:ext cx="7772" cy="15506"/>
              </a:xfrm>
              <a:custGeom>
                <a:rect b="b" l="l" r="r" t="t"/>
                <a:pathLst>
                  <a:path extrusionOk="0" h="401" w="201">
                    <a:moveTo>
                      <a:pt x="0" y="0"/>
                    </a:moveTo>
                    <a:lnTo>
                      <a:pt x="0" y="400"/>
                    </a:lnTo>
                    <a:cubicBezTo>
                      <a:pt x="110" y="400"/>
                      <a:pt x="200" y="310"/>
                      <a:pt x="200" y="200"/>
                    </a:cubicBezTo>
                    <a:cubicBezTo>
                      <a:pt x="200" y="87"/>
                      <a:pt x="110" y="0"/>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5"/>
              <p:cNvSpPr/>
              <p:nvPr/>
            </p:nvSpPr>
            <p:spPr>
              <a:xfrm>
                <a:off x="3065844" y="3624527"/>
                <a:ext cx="7772" cy="7772"/>
              </a:xfrm>
              <a:custGeom>
                <a:rect b="b" l="l" r="r" t="t"/>
                <a:pathLst>
                  <a:path extrusionOk="0" h="201" w="201">
                    <a:moveTo>
                      <a:pt x="1" y="1"/>
                    </a:moveTo>
                    <a:cubicBezTo>
                      <a:pt x="1" y="114"/>
                      <a:pt x="91" y="201"/>
                      <a:pt x="200" y="201"/>
                    </a:cubicBezTo>
                    <a:lnTo>
                      <a:pt x="20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45"/>
              <p:cNvSpPr/>
              <p:nvPr/>
            </p:nvSpPr>
            <p:spPr>
              <a:xfrm>
                <a:off x="2988588" y="3624527"/>
                <a:ext cx="15506" cy="7772"/>
              </a:xfrm>
              <a:custGeom>
                <a:rect b="b" l="l" r="r" t="t"/>
                <a:pathLst>
                  <a:path extrusionOk="0" h="201" w="401">
                    <a:moveTo>
                      <a:pt x="1" y="1"/>
                    </a:moveTo>
                    <a:cubicBezTo>
                      <a:pt x="1" y="114"/>
                      <a:pt x="91" y="201"/>
                      <a:pt x="200" y="201"/>
                    </a:cubicBezTo>
                    <a:cubicBezTo>
                      <a:pt x="310" y="201"/>
                      <a:pt x="400" y="114"/>
                      <a:pt x="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45"/>
              <p:cNvSpPr/>
              <p:nvPr/>
            </p:nvSpPr>
            <p:spPr>
              <a:xfrm>
                <a:off x="2919104" y="3624527"/>
                <a:ext cx="7772" cy="7772"/>
              </a:xfrm>
              <a:custGeom>
                <a:rect b="b" l="l" r="r" t="t"/>
                <a:pathLst>
                  <a:path extrusionOk="0" h="201" w="201">
                    <a:moveTo>
                      <a:pt x="0" y="1"/>
                    </a:moveTo>
                    <a:lnTo>
                      <a:pt x="0" y="201"/>
                    </a:lnTo>
                    <a:cubicBezTo>
                      <a:pt x="110" y="201"/>
                      <a:pt x="200" y="114"/>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45"/>
              <p:cNvSpPr/>
              <p:nvPr/>
            </p:nvSpPr>
            <p:spPr>
              <a:xfrm>
                <a:off x="2949999" y="3732794"/>
                <a:ext cx="15467" cy="15467"/>
              </a:xfrm>
              <a:custGeom>
                <a:rect b="b" l="l" r="r" t="t"/>
                <a:pathLst>
                  <a:path extrusionOk="0" h="400" w="400">
                    <a:moveTo>
                      <a:pt x="200" y="1"/>
                    </a:moveTo>
                    <a:cubicBezTo>
                      <a:pt x="90" y="1"/>
                      <a:pt x="0" y="87"/>
                      <a:pt x="0" y="200"/>
                    </a:cubicBezTo>
                    <a:cubicBezTo>
                      <a:pt x="0" y="309"/>
                      <a:pt x="90" y="400"/>
                      <a:pt x="200" y="400"/>
                    </a:cubicBezTo>
                    <a:cubicBezTo>
                      <a:pt x="309" y="400"/>
                      <a:pt x="400" y="309"/>
                      <a:pt x="400" y="200"/>
                    </a:cubicBezTo>
                    <a:cubicBezTo>
                      <a:pt x="400" y="87"/>
                      <a:pt x="309"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45"/>
              <p:cNvSpPr/>
              <p:nvPr/>
            </p:nvSpPr>
            <p:spPr>
              <a:xfrm>
                <a:off x="3027255" y="3732794"/>
                <a:ext cx="15428" cy="15467"/>
              </a:xfrm>
              <a:custGeom>
                <a:rect b="b" l="l" r="r" t="t"/>
                <a:pathLst>
                  <a:path extrusionOk="0" h="400" w="399">
                    <a:moveTo>
                      <a:pt x="199" y="1"/>
                    </a:moveTo>
                    <a:cubicBezTo>
                      <a:pt x="90" y="1"/>
                      <a:pt x="0" y="87"/>
                      <a:pt x="0" y="200"/>
                    </a:cubicBezTo>
                    <a:cubicBezTo>
                      <a:pt x="0" y="309"/>
                      <a:pt x="90" y="400"/>
                      <a:pt x="199" y="400"/>
                    </a:cubicBezTo>
                    <a:cubicBezTo>
                      <a:pt x="308" y="400"/>
                      <a:pt x="399" y="309"/>
                      <a:pt x="399" y="200"/>
                    </a:cubicBezTo>
                    <a:cubicBezTo>
                      <a:pt x="399" y="87"/>
                      <a:pt x="308" y="1"/>
                      <a:pt x="1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45"/>
              <p:cNvSpPr/>
              <p:nvPr/>
            </p:nvSpPr>
            <p:spPr>
              <a:xfrm>
                <a:off x="2949999" y="3655422"/>
                <a:ext cx="15467" cy="15506"/>
              </a:xfrm>
              <a:custGeom>
                <a:rect b="b" l="l" r="r" t="t"/>
                <a:pathLst>
                  <a:path extrusionOk="0" h="401" w="400">
                    <a:moveTo>
                      <a:pt x="200" y="0"/>
                    </a:moveTo>
                    <a:cubicBezTo>
                      <a:pt x="90" y="0"/>
                      <a:pt x="0" y="91"/>
                      <a:pt x="0" y="200"/>
                    </a:cubicBezTo>
                    <a:cubicBezTo>
                      <a:pt x="0" y="313"/>
                      <a:pt x="90" y="400"/>
                      <a:pt x="200" y="400"/>
                    </a:cubicBezTo>
                    <a:cubicBezTo>
                      <a:pt x="309" y="400"/>
                      <a:pt x="400" y="313"/>
                      <a:pt x="400" y="200"/>
                    </a:cubicBezTo>
                    <a:cubicBezTo>
                      <a:pt x="400" y="91"/>
                      <a:pt x="309"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45"/>
              <p:cNvSpPr/>
              <p:nvPr/>
            </p:nvSpPr>
            <p:spPr>
              <a:xfrm>
                <a:off x="3027255" y="3655422"/>
                <a:ext cx="15428" cy="15506"/>
              </a:xfrm>
              <a:custGeom>
                <a:rect b="b" l="l" r="r" t="t"/>
                <a:pathLst>
                  <a:path extrusionOk="0" h="401" w="399">
                    <a:moveTo>
                      <a:pt x="199" y="0"/>
                    </a:moveTo>
                    <a:cubicBezTo>
                      <a:pt x="90" y="0"/>
                      <a:pt x="0" y="91"/>
                      <a:pt x="0" y="200"/>
                    </a:cubicBezTo>
                    <a:cubicBezTo>
                      <a:pt x="0" y="313"/>
                      <a:pt x="90" y="400"/>
                      <a:pt x="199" y="400"/>
                    </a:cubicBezTo>
                    <a:cubicBezTo>
                      <a:pt x="308" y="400"/>
                      <a:pt x="399" y="313"/>
                      <a:pt x="399" y="200"/>
                    </a:cubicBezTo>
                    <a:cubicBezTo>
                      <a:pt x="399" y="91"/>
                      <a:pt x="308" y="0"/>
                      <a:pt x="1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5"/>
              <p:cNvSpPr/>
              <p:nvPr/>
            </p:nvSpPr>
            <p:spPr>
              <a:xfrm>
                <a:off x="3065844" y="3925858"/>
                <a:ext cx="7772" cy="7772"/>
              </a:xfrm>
              <a:custGeom>
                <a:rect b="b" l="l" r="r" t="t"/>
                <a:pathLst>
                  <a:path extrusionOk="0" h="201" w="201">
                    <a:moveTo>
                      <a:pt x="200" y="1"/>
                    </a:moveTo>
                    <a:cubicBezTo>
                      <a:pt x="91" y="1"/>
                      <a:pt x="1" y="91"/>
                      <a:pt x="1" y="200"/>
                    </a:cubicBezTo>
                    <a:lnTo>
                      <a:pt x="200" y="200"/>
                    </a:lnTo>
                    <a:lnTo>
                      <a:pt x="20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5"/>
              <p:cNvSpPr/>
              <p:nvPr/>
            </p:nvSpPr>
            <p:spPr>
              <a:xfrm>
                <a:off x="2988588" y="3925858"/>
                <a:ext cx="15506" cy="7772"/>
              </a:xfrm>
              <a:custGeom>
                <a:rect b="b" l="l" r="r" t="t"/>
                <a:pathLst>
                  <a:path extrusionOk="0" h="201" w="401">
                    <a:moveTo>
                      <a:pt x="200" y="1"/>
                    </a:moveTo>
                    <a:cubicBezTo>
                      <a:pt x="91" y="1"/>
                      <a:pt x="1" y="91"/>
                      <a:pt x="1" y="200"/>
                    </a:cubicBezTo>
                    <a:lnTo>
                      <a:pt x="400" y="200"/>
                    </a:lnTo>
                    <a:cubicBezTo>
                      <a:pt x="400" y="91"/>
                      <a:pt x="310"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45"/>
              <p:cNvSpPr/>
              <p:nvPr/>
            </p:nvSpPr>
            <p:spPr>
              <a:xfrm>
                <a:off x="2919104" y="3925858"/>
                <a:ext cx="7772" cy="7772"/>
              </a:xfrm>
              <a:custGeom>
                <a:rect b="b" l="l" r="r" t="t"/>
                <a:pathLst>
                  <a:path extrusionOk="0" h="201" w="201">
                    <a:moveTo>
                      <a:pt x="0" y="1"/>
                    </a:moveTo>
                    <a:lnTo>
                      <a:pt x="0" y="200"/>
                    </a:lnTo>
                    <a:lnTo>
                      <a:pt x="200" y="200"/>
                    </a:lnTo>
                    <a:cubicBezTo>
                      <a:pt x="200" y="91"/>
                      <a:pt x="110"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45"/>
              <p:cNvSpPr/>
              <p:nvPr/>
            </p:nvSpPr>
            <p:spPr>
              <a:xfrm>
                <a:off x="3065844" y="3848640"/>
                <a:ext cx="7772" cy="15506"/>
              </a:xfrm>
              <a:custGeom>
                <a:rect b="b" l="l" r="r" t="t"/>
                <a:pathLst>
                  <a:path extrusionOk="0" h="401" w="201">
                    <a:moveTo>
                      <a:pt x="200" y="1"/>
                    </a:moveTo>
                    <a:cubicBezTo>
                      <a:pt x="91" y="1"/>
                      <a:pt x="1" y="87"/>
                      <a:pt x="1" y="200"/>
                    </a:cubicBezTo>
                    <a:cubicBezTo>
                      <a:pt x="1" y="310"/>
                      <a:pt x="91" y="400"/>
                      <a:pt x="200" y="400"/>
                    </a:cubicBezTo>
                    <a:lnTo>
                      <a:pt x="20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5"/>
              <p:cNvSpPr/>
              <p:nvPr/>
            </p:nvSpPr>
            <p:spPr>
              <a:xfrm>
                <a:off x="2988588" y="3848640"/>
                <a:ext cx="15506" cy="15506"/>
              </a:xfrm>
              <a:custGeom>
                <a:rect b="b" l="l" r="r" t="t"/>
                <a:pathLst>
                  <a:path extrusionOk="0" h="401" w="401">
                    <a:moveTo>
                      <a:pt x="200" y="1"/>
                    </a:moveTo>
                    <a:cubicBezTo>
                      <a:pt x="91" y="1"/>
                      <a:pt x="1" y="87"/>
                      <a:pt x="1" y="200"/>
                    </a:cubicBezTo>
                    <a:cubicBezTo>
                      <a:pt x="1" y="310"/>
                      <a:pt x="91" y="400"/>
                      <a:pt x="200" y="400"/>
                    </a:cubicBezTo>
                    <a:cubicBezTo>
                      <a:pt x="310" y="400"/>
                      <a:pt x="400" y="310"/>
                      <a:pt x="400" y="200"/>
                    </a:cubicBezTo>
                    <a:cubicBezTo>
                      <a:pt x="400" y="87"/>
                      <a:pt x="310"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5"/>
              <p:cNvSpPr/>
              <p:nvPr/>
            </p:nvSpPr>
            <p:spPr>
              <a:xfrm>
                <a:off x="2919104" y="3848640"/>
                <a:ext cx="7772" cy="15506"/>
              </a:xfrm>
              <a:custGeom>
                <a:rect b="b" l="l" r="r" t="t"/>
                <a:pathLst>
                  <a:path extrusionOk="0" h="401" w="201">
                    <a:moveTo>
                      <a:pt x="0" y="1"/>
                    </a:moveTo>
                    <a:lnTo>
                      <a:pt x="0" y="400"/>
                    </a:lnTo>
                    <a:cubicBezTo>
                      <a:pt x="110" y="400"/>
                      <a:pt x="200" y="310"/>
                      <a:pt x="200" y="200"/>
                    </a:cubicBezTo>
                    <a:cubicBezTo>
                      <a:pt x="200" y="87"/>
                      <a:pt x="110"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5"/>
              <p:cNvSpPr/>
              <p:nvPr/>
            </p:nvSpPr>
            <p:spPr>
              <a:xfrm>
                <a:off x="3065844" y="3779156"/>
                <a:ext cx="7772" cy="7733"/>
              </a:xfrm>
              <a:custGeom>
                <a:rect b="b" l="l" r="r" t="t"/>
                <a:pathLst>
                  <a:path extrusionOk="0" h="200" w="201">
                    <a:moveTo>
                      <a:pt x="1" y="0"/>
                    </a:moveTo>
                    <a:cubicBezTo>
                      <a:pt x="1" y="109"/>
                      <a:pt x="91" y="199"/>
                      <a:pt x="200" y="199"/>
                    </a:cubicBezTo>
                    <a:lnTo>
                      <a:pt x="2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5"/>
              <p:cNvSpPr/>
              <p:nvPr/>
            </p:nvSpPr>
            <p:spPr>
              <a:xfrm>
                <a:off x="2988588" y="3779156"/>
                <a:ext cx="15506" cy="7733"/>
              </a:xfrm>
              <a:custGeom>
                <a:rect b="b" l="l" r="r" t="t"/>
                <a:pathLst>
                  <a:path extrusionOk="0" h="200" w="401">
                    <a:moveTo>
                      <a:pt x="1" y="0"/>
                    </a:moveTo>
                    <a:cubicBezTo>
                      <a:pt x="1" y="109"/>
                      <a:pt x="91" y="199"/>
                      <a:pt x="200" y="199"/>
                    </a:cubicBezTo>
                    <a:cubicBezTo>
                      <a:pt x="310" y="199"/>
                      <a:pt x="400" y="109"/>
                      <a:pt x="4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5"/>
              <p:cNvSpPr/>
              <p:nvPr/>
            </p:nvSpPr>
            <p:spPr>
              <a:xfrm>
                <a:off x="2919104" y="3779156"/>
                <a:ext cx="7772" cy="7733"/>
              </a:xfrm>
              <a:custGeom>
                <a:rect b="b" l="l" r="r" t="t"/>
                <a:pathLst>
                  <a:path extrusionOk="0" h="200" w="201">
                    <a:moveTo>
                      <a:pt x="0" y="0"/>
                    </a:moveTo>
                    <a:lnTo>
                      <a:pt x="0" y="199"/>
                    </a:lnTo>
                    <a:cubicBezTo>
                      <a:pt x="110" y="199"/>
                      <a:pt x="200" y="109"/>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5"/>
              <p:cNvSpPr/>
              <p:nvPr/>
            </p:nvSpPr>
            <p:spPr>
              <a:xfrm>
                <a:off x="2949999" y="3887268"/>
                <a:ext cx="15467" cy="15467"/>
              </a:xfrm>
              <a:custGeom>
                <a:rect b="b" l="l" r="r" t="t"/>
                <a:pathLst>
                  <a:path extrusionOk="0" h="400" w="400">
                    <a:moveTo>
                      <a:pt x="200" y="0"/>
                    </a:moveTo>
                    <a:cubicBezTo>
                      <a:pt x="90" y="0"/>
                      <a:pt x="0" y="87"/>
                      <a:pt x="0" y="200"/>
                    </a:cubicBezTo>
                    <a:cubicBezTo>
                      <a:pt x="0" y="309"/>
                      <a:pt x="90" y="400"/>
                      <a:pt x="200" y="400"/>
                    </a:cubicBezTo>
                    <a:cubicBezTo>
                      <a:pt x="309" y="400"/>
                      <a:pt x="400" y="309"/>
                      <a:pt x="400" y="200"/>
                    </a:cubicBezTo>
                    <a:cubicBezTo>
                      <a:pt x="400" y="87"/>
                      <a:pt x="309"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5"/>
              <p:cNvSpPr/>
              <p:nvPr/>
            </p:nvSpPr>
            <p:spPr>
              <a:xfrm>
                <a:off x="3027255" y="3887268"/>
                <a:ext cx="15428" cy="15467"/>
              </a:xfrm>
              <a:custGeom>
                <a:rect b="b" l="l" r="r" t="t"/>
                <a:pathLst>
                  <a:path extrusionOk="0" h="400" w="399">
                    <a:moveTo>
                      <a:pt x="199" y="0"/>
                    </a:moveTo>
                    <a:cubicBezTo>
                      <a:pt x="90" y="0"/>
                      <a:pt x="0" y="87"/>
                      <a:pt x="0" y="200"/>
                    </a:cubicBezTo>
                    <a:cubicBezTo>
                      <a:pt x="0" y="309"/>
                      <a:pt x="90" y="400"/>
                      <a:pt x="199" y="400"/>
                    </a:cubicBezTo>
                    <a:cubicBezTo>
                      <a:pt x="308" y="400"/>
                      <a:pt x="399" y="309"/>
                      <a:pt x="399" y="200"/>
                    </a:cubicBezTo>
                    <a:cubicBezTo>
                      <a:pt x="399" y="87"/>
                      <a:pt x="308" y="0"/>
                      <a:pt x="1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5"/>
              <p:cNvSpPr/>
              <p:nvPr/>
            </p:nvSpPr>
            <p:spPr>
              <a:xfrm>
                <a:off x="2949999" y="3810012"/>
                <a:ext cx="15467" cy="15506"/>
              </a:xfrm>
              <a:custGeom>
                <a:rect b="b" l="l" r="r" t="t"/>
                <a:pathLst>
                  <a:path extrusionOk="0" h="401" w="400">
                    <a:moveTo>
                      <a:pt x="200" y="1"/>
                    </a:moveTo>
                    <a:cubicBezTo>
                      <a:pt x="90" y="1"/>
                      <a:pt x="0" y="88"/>
                      <a:pt x="0" y="201"/>
                    </a:cubicBezTo>
                    <a:cubicBezTo>
                      <a:pt x="0" y="310"/>
                      <a:pt x="90" y="401"/>
                      <a:pt x="200" y="401"/>
                    </a:cubicBezTo>
                    <a:cubicBezTo>
                      <a:pt x="309" y="401"/>
                      <a:pt x="400" y="310"/>
                      <a:pt x="400" y="201"/>
                    </a:cubicBezTo>
                    <a:cubicBezTo>
                      <a:pt x="400" y="88"/>
                      <a:pt x="309"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5"/>
              <p:cNvSpPr/>
              <p:nvPr/>
            </p:nvSpPr>
            <p:spPr>
              <a:xfrm>
                <a:off x="3027255" y="3810012"/>
                <a:ext cx="15428" cy="15506"/>
              </a:xfrm>
              <a:custGeom>
                <a:rect b="b" l="l" r="r" t="t"/>
                <a:pathLst>
                  <a:path extrusionOk="0" h="401" w="399">
                    <a:moveTo>
                      <a:pt x="199" y="1"/>
                    </a:moveTo>
                    <a:cubicBezTo>
                      <a:pt x="90" y="1"/>
                      <a:pt x="0" y="88"/>
                      <a:pt x="0" y="201"/>
                    </a:cubicBezTo>
                    <a:cubicBezTo>
                      <a:pt x="0" y="310"/>
                      <a:pt x="90" y="401"/>
                      <a:pt x="199" y="401"/>
                    </a:cubicBezTo>
                    <a:cubicBezTo>
                      <a:pt x="308" y="401"/>
                      <a:pt x="399" y="310"/>
                      <a:pt x="399" y="201"/>
                    </a:cubicBezTo>
                    <a:cubicBezTo>
                      <a:pt x="399" y="88"/>
                      <a:pt x="308" y="1"/>
                      <a:pt x="1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5"/>
              <p:cNvSpPr/>
              <p:nvPr/>
            </p:nvSpPr>
            <p:spPr>
              <a:xfrm>
                <a:off x="3065844" y="4003114"/>
                <a:ext cx="7772" cy="15467"/>
              </a:xfrm>
              <a:custGeom>
                <a:rect b="b" l="l" r="r" t="t"/>
                <a:pathLst>
                  <a:path extrusionOk="0" h="400" w="201">
                    <a:moveTo>
                      <a:pt x="200" y="1"/>
                    </a:moveTo>
                    <a:cubicBezTo>
                      <a:pt x="91" y="1"/>
                      <a:pt x="1" y="91"/>
                      <a:pt x="1" y="200"/>
                    </a:cubicBezTo>
                    <a:cubicBezTo>
                      <a:pt x="1" y="309"/>
                      <a:pt x="91" y="399"/>
                      <a:pt x="200" y="399"/>
                    </a:cubicBezTo>
                    <a:lnTo>
                      <a:pt x="20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5"/>
              <p:cNvSpPr/>
              <p:nvPr/>
            </p:nvSpPr>
            <p:spPr>
              <a:xfrm>
                <a:off x="2988588" y="4003114"/>
                <a:ext cx="15506" cy="15467"/>
              </a:xfrm>
              <a:custGeom>
                <a:rect b="b" l="l" r="r" t="t"/>
                <a:pathLst>
                  <a:path extrusionOk="0" h="400" w="401">
                    <a:moveTo>
                      <a:pt x="200" y="1"/>
                    </a:moveTo>
                    <a:cubicBezTo>
                      <a:pt x="91" y="1"/>
                      <a:pt x="1" y="91"/>
                      <a:pt x="1" y="200"/>
                    </a:cubicBezTo>
                    <a:cubicBezTo>
                      <a:pt x="1" y="309"/>
                      <a:pt x="91" y="399"/>
                      <a:pt x="200" y="399"/>
                    </a:cubicBezTo>
                    <a:cubicBezTo>
                      <a:pt x="310" y="399"/>
                      <a:pt x="400" y="309"/>
                      <a:pt x="400" y="200"/>
                    </a:cubicBezTo>
                    <a:cubicBezTo>
                      <a:pt x="400" y="91"/>
                      <a:pt x="310"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5"/>
              <p:cNvSpPr/>
              <p:nvPr/>
            </p:nvSpPr>
            <p:spPr>
              <a:xfrm>
                <a:off x="2919104" y="4003114"/>
                <a:ext cx="7772" cy="15467"/>
              </a:xfrm>
              <a:custGeom>
                <a:rect b="b" l="l" r="r" t="t"/>
                <a:pathLst>
                  <a:path extrusionOk="0" h="400" w="201">
                    <a:moveTo>
                      <a:pt x="0" y="1"/>
                    </a:moveTo>
                    <a:lnTo>
                      <a:pt x="0" y="399"/>
                    </a:lnTo>
                    <a:cubicBezTo>
                      <a:pt x="110" y="399"/>
                      <a:pt x="200" y="309"/>
                      <a:pt x="200" y="200"/>
                    </a:cubicBezTo>
                    <a:cubicBezTo>
                      <a:pt x="200" y="91"/>
                      <a:pt x="110"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5"/>
              <p:cNvSpPr/>
              <p:nvPr/>
            </p:nvSpPr>
            <p:spPr>
              <a:xfrm>
                <a:off x="3065844" y="3933591"/>
                <a:ext cx="7772" cy="7772"/>
              </a:xfrm>
              <a:custGeom>
                <a:rect b="b" l="l" r="r" t="t"/>
                <a:pathLst>
                  <a:path extrusionOk="0" h="201" w="201">
                    <a:moveTo>
                      <a:pt x="1" y="0"/>
                    </a:moveTo>
                    <a:cubicBezTo>
                      <a:pt x="1" y="110"/>
                      <a:pt x="91" y="200"/>
                      <a:pt x="200" y="200"/>
                    </a:cubicBezTo>
                    <a:lnTo>
                      <a:pt x="2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5"/>
              <p:cNvSpPr/>
              <p:nvPr/>
            </p:nvSpPr>
            <p:spPr>
              <a:xfrm>
                <a:off x="2988588" y="3933591"/>
                <a:ext cx="15506" cy="7772"/>
              </a:xfrm>
              <a:custGeom>
                <a:rect b="b" l="l" r="r" t="t"/>
                <a:pathLst>
                  <a:path extrusionOk="0" h="201" w="401">
                    <a:moveTo>
                      <a:pt x="1" y="0"/>
                    </a:moveTo>
                    <a:cubicBezTo>
                      <a:pt x="1" y="110"/>
                      <a:pt x="91" y="200"/>
                      <a:pt x="200" y="200"/>
                    </a:cubicBezTo>
                    <a:cubicBezTo>
                      <a:pt x="310" y="200"/>
                      <a:pt x="400" y="110"/>
                      <a:pt x="4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5"/>
              <p:cNvSpPr/>
              <p:nvPr/>
            </p:nvSpPr>
            <p:spPr>
              <a:xfrm>
                <a:off x="2919104" y="3933591"/>
                <a:ext cx="7772" cy="7772"/>
              </a:xfrm>
              <a:custGeom>
                <a:rect b="b" l="l" r="r" t="t"/>
                <a:pathLst>
                  <a:path extrusionOk="0" h="201" w="201">
                    <a:moveTo>
                      <a:pt x="0" y="0"/>
                    </a:moveTo>
                    <a:lnTo>
                      <a:pt x="0" y="200"/>
                    </a:lnTo>
                    <a:cubicBezTo>
                      <a:pt x="110" y="200"/>
                      <a:pt x="200" y="11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5"/>
              <p:cNvSpPr/>
              <p:nvPr/>
            </p:nvSpPr>
            <p:spPr>
              <a:xfrm>
                <a:off x="2949999" y="4041742"/>
                <a:ext cx="15467" cy="15467"/>
              </a:xfrm>
              <a:custGeom>
                <a:rect b="b" l="l" r="r" t="t"/>
                <a:pathLst>
                  <a:path extrusionOk="0" h="400" w="400">
                    <a:moveTo>
                      <a:pt x="200" y="0"/>
                    </a:moveTo>
                    <a:cubicBezTo>
                      <a:pt x="90" y="0"/>
                      <a:pt x="0" y="91"/>
                      <a:pt x="0" y="200"/>
                    </a:cubicBezTo>
                    <a:cubicBezTo>
                      <a:pt x="0" y="309"/>
                      <a:pt x="90" y="400"/>
                      <a:pt x="200" y="400"/>
                    </a:cubicBezTo>
                    <a:cubicBezTo>
                      <a:pt x="309" y="400"/>
                      <a:pt x="400" y="309"/>
                      <a:pt x="400" y="200"/>
                    </a:cubicBezTo>
                    <a:cubicBezTo>
                      <a:pt x="400" y="91"/>
                      <a:pt x="309"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5"/>
              <p:cNvSpPr/>
              <p:nvPr/>
            </p:nvSpPr>
            <p:spPr>
              <a:xfrm>
                <a:off x="3027255" y="4041742"/>
                <a:ext cx="15428" cy="15467"/>
              </a:xfrm>
              <a:custGeom>
                <a:rect b="b" l="l" r="r" t="t"/>
                <a:pathLst>
                  <a:path extrusionOk="0" h="400" w="399">
                    <a:moveTo>
                      <a:pt x="199" y="0"/>
                    </a:moveTo>
                    <a:cubicBezTo>
                      <a:pt x="90" y="0"/>
                      <a:pt x="0" y="91"/>
                      <a:pt x="0" y="200"/>
                    </a:cubicBezTo>
                    <a:cubicBezTo>
                      <a:pt x="0" y="309"/>
                      <a:pt x="90" y="400"/>
                      <a:pt x="199" y="400"/>
                    </a:cubicBezTo>
                    <a:cubicBezTo>
                      <a:pt x="308" y="400"/>
                      <a:pt x="399" y="309"/>
                      <a:pt x="399" y="200"/>
                    </a:cubicBezTo>
                    <a:cubicBezTo>
                      <a:pt x="399" y="91"/>
                      <a:pt x="308" y="0"/>
                      <a:pt x="1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5"/>
              <p:cNvSpPr/>
              <p:nvPr/>
            </p:nvSpPr>
            <p:spPr>
              <a:xfrm>
                <a:off x="2949999" y="3964525"/>
                <a:ext cx="15467" cy="15428"/>
              </a:xfrm>
              <a:custGeom>
                <a:rect b="b" l="l" r="r" t="t"/>
                <a:pathLst>
                  <a:path extrusionOk="0" h="399" w="400">
                    <a:moveTo>
                      <a:pt x="200" y="0"/>
                    </a:moveTo>
                    <a:cubicBezTo>
                      <a:pt x="90" y="0"/>
                      <a:pt x="0" y="90"/>
                      <a:pt x="0" y="199"/>
                    </a:cubicBezTo>
                    <a:cubicBezTo>
                      <a:pt x="0" y="308"/>
                      <a:pt x="90" y="399"/>
                      <a:pt x="200" y="399"/>
                    </a:cubicBezTo>
                    <a:cubicBezTo>
                      <a:pt x="309" y="399"/>
                      <a:pt x="400" y="308"/>
                      <a:pt x="400" y="199"/>
                    </a:cubicBezTo>
                    <a:cubicBezTo>
                      <a:pt x="400" y="90"/>
                      <a:pt x="309"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5"/>
              <p:cNvSpPr/>
              <p:nvPr/>
            </p:nvSpPr>
            <p:spPr>
              <a:xfrm>
                <a:off x="3027255" y="3964525"/>
                <a:ext cx="15428" cy="15428"/>
              </a:xfrm>
              <a:custGeom>
                <a:rect b="b" l="l" r="r" t="t"/>
                <a:pathLst>
                  <a:path extrusionOk="0" h="399" w="399">
                    <a:moveTo>
                      <a:pt x="199" y="0"/>
                    </a:moveTo>
                    <a:cubicBezTo>
                      <a:pt x="90" y="0"/>
                      <a:pt x="0" y="90"/>
                      <a:pt x="0" y="199"/>
                    </a:cubicBezTo>
                    <a:cubicBezTo>
                      <a:pt x="0" y="308"/>
                      <a:pt x="90" y="399"/>
                      <a:pt x="199" y="399"/>
                    </a:cubicBezTo>
                    <a:cubicBezTo>
                      <a:pt x="308" y="399"/>
                      <a:pt x="399" y="308"/>
                      <a:pt x="399" y="199"/>
                    </a:cubicBezTo>
                    <a:cubicBezTo>
                      <a:pt x="399" y="90"/>
                      <a:pt x="308" y="0"/>
                      <a:pt x="1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5"/>
              <p:cNvSpPr/>
              <p:nvPr/>
            </p:nvSpPr>
            <p:spPr>
              <a:xfrm>
                <a:off x="2911371" y="3616794"/>
                <a:ext cx="7772" cy="7772"/>
              </a:xfrm>
              <a:custGeom>
                <a:rect b="b" l="l" r="r" t="t"/>
                <a:pathLst>
                  <a:path extrusionOk="0" h="201" w="201">
                    <a:moveTo>
                      <a:pt x="200" y="1"/>
                    </a:moveTo>
                    <a:cubicBezTo>
                      <a:pt x="91" y="1"/>
                      <a:pt x="1" y="91"/>
                      <a:pt x="1" y="201"/>
                    </a:cubicBezTo>
                    <a:lnTo>
                      <a:pt x="200" y="201"/>
                    </a:lnTo>
                    <a:lnTo>
                      <a:pt x="20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45"/>
              <p:cNvSpPr/>
              <p:nvPr/>
            </p:nvSpPr>
            <p:spPr>
              <a:xfrm>
                <a:off x="2834153" y="3616794"/>
                <a:ext cx="15467" cy="7772"/>
              </a:xfrm>
              <a:custGeom>
                <a:rect b="b" l="l" r="r" t="t"/>
                <a:pathLst>
                  <a:path extrusionOk="0" h="201" w="400">
                    <a:moveTo>
                      <a:pt x="200" y="1"/>
                    </a:moveTo>
                    <a:cubicBezTo>
                      <a:pt x="87" y="1"/>
                      <a:pt x="0" y="91"/>
                      <a:pt x="0" y="201"/>
                    </a:cubicBezTo>
                    <a:lnTo>
                      <a:pt x="399" y="201"/>
                    </a:lnTo>
                    <a:cubicBezTo>
                      <a:pt x="399" y="91"/>
                      <a:pt x="309"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45"/>
              <p:cNvSpPr/>
              <p:nvPr/>
            </p:nvSpPr>
            <p:spPr>
              <a:xfrm>
                <a:off x="2764630" y="3616794"/>
                <a:ext cx="7772" cy="7772"/>
              </a:xfrm>
              <a:custGeom>
                <a:rect b="b" l="l" r="r" t="t"/>
                <a:pathLst>
                  <a:path extrusionOk="0" h="201" w="201">
                    <a:moveTo>
                      <a:pt x="0" y="1"/>
                    </a:moveTo>
                    <a:lnTo>
                      <a:pt x="0" y="201"/>
                    </a:lnTo>
                    <a:lnTo>
                      <a:pt x="200" y="201"/>
                    </a:lnTo>
                    <a:cubicBezTo>
                      <a:pt x="200" y="91"/>
                      <a:pt x="110"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5"/>
              <p:cNvSpPr/>
              <p:nvPr/>
            </p:nvSpPr>
            <p:spPr>
              <a:xfrm>
                <a:off x="2911371" y="3539576"/>
                <a:ext cx="7772" cy="15467"/>
              </a:xfrm>
              <a:custGeom>
                <a:rect b="b" l="l" r="r" t="t"/>
                <a:pathLst>
                  <a:path extrusionOk="0" h="400" w="201">
                    <a:moveTo>
                      <a:pt x="200" y="1"/>
                    </a:moveTo>
                    <a:cubicBezTo>
                      <a:pt x="91" y="1"/>
                      <a:pt x="1" y="91"/>
                      <a:pt x="1" y="200"/>
                    </a:cubicBezTo>
                    <a:cubicBezTo>
                      <a:pt x="1" y="313"/>
                      <a:pt x="91" y="400"/>
                      <a:pt x="200" y="400"/>
                    </a:cubicBezTo>
                    <a:lnTo>
                      <a:pt x="20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5"/>
              <p:cNvSpPr/>
              <p:nvPr/>
            </p:nvSpPr>
            <p:spPr>
              <a:xfrm>
                <a:off x="2834153" y="3539576"/>
                <a:ext cx="15467" cy="15467"/>
              </a:xfrm>
              <a:custGeom>
                <a:rect b="b" l="l" r="r" t="t"/>
                <a:pathLst>
                  <a:path extrusionOk="0" h="400" w="400">
                    <a:moveTo>
                      <a:pt x="200" y="1"/>
                    </a:moveTo>
                    <a:cubicBezTo>
                      <a:pt x="87" y="1"/>
                      <a:pt x="0" y="91"/>
                      <a:pt x="0" y="200"/>
                    </a:cubicBezTo>
                    <a:cubicBezTo>
                      <a:pt x="0" y="313"/>
                      <a:pt x="87" y="400"/>
                      <a:pt x="200" y="400"/>
                    </a:cubicBezTo>
                    <a:cubicBezTo>
                      <a:pt x="309" y="400"/>
                      <a:pt x="399" y="313"/>
                      <a:pt x="399" y="200"/>
                    </a:cubicBezTo>
                    <a:cubicBezTo>
                      <a:pt x="399" y="91"/>
                      <a:pt x="309"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45"/>
              <p:cNvSpPr/>
              <p:nvPr/>
            </p:nvSpPr>
            <p:spPr>
              <a:xfrm>
                <a:off x="2764630" y="3539576"/>
                <a:ext cx="7772" cy="15467"/>
              </a:xfrm>
              <a:custGeom>
                <a:rect b="b" l="l" r="r" t="t"/>
                <a:pathLst>
                  <a:path extrusionOk="0" h="400" w="201">
                    <a:moveTo>
                      <a:pt x="0" y="1"/>
                    </a:moveTo>
                    <a:lnTo>
                      <a:pt x="0" y="400"/>
                    </a:lnTo>
                    <a:cubicBezTo>
                      <a:pt x="110" y="400"/>
                      <a:pt x="200" y="313"/>
                      <a:pt x="200" y="200"/>
                    </a:cubicBezTo>
                    <a:cubicBezTo>
                      <a:pt x="200" y="91"/>
                      <a:pt x="110"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45"/>
              <p:cNvSpPr/>
              <p:nvPr/>
            </p:nvSpPr>
            <p:spPr>
              <a:xfrm>
                <a:off x="2795525" y="3578204"/>
                <a:ext cx="15467" cy="15467"/>
              </a:xfrm>
              <a:custGeom>
                <a:rect b="b" l="l" r="r" t="t"/>
                <a:pathLst>
                  <a:path extrusionOk="0" h="400" w="400">
                    <a:moveTo>
                      <a:pt x="200" y="0"/>
                    </a:moveTo>
                    <a:cubicBezTo>
                      <a:pt x="87" y="0"/>
                      <a:pt x="1" y="91"/>
                      <a:pt x="1" y="200"/>
                    </a:cubicBezTo>
                    <a:cubicBezTo>
                      <a:pt x="1" y="313"/>
                      <a:pt x="87" y="399"/>
                      <a:pt x="200" y="399"/>
                    </a:cubicBezTo>
                    <a:cubicBezTo>
                      <a:pt x="309" y="399"/>
                      <a:pt x="400" y="313"/>
                      <a:pt x="400" y="200"/>
                    </a:cubicBezTo>
                    <a:cubicBezTo>
                      <a:pt x="400" y="91"/>
                      <a:pt x="309"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5"/>
              <p:cNvSpPr/>
              <p:nvPr/>
            </p:nvSpPr>
            <p:spPr>
              <a:xfrm>
                <a:off x="2872743" y="3578204"/>
                <a:ext cx="15506" cy="15467"/>
              </a:xfrm>
              <a:custGeom>
                <a:rect b="b" l="l" r="r" t="t"/>
                <a:pathLst>
                  <a:path extrusionOk="0" h="400" w="401">
                    <a:moveTo>
                      <a:pt x="201" y="0"/>
                    </a:moveTo>
                    <a:cubicBezTo>
                      <a:pt x="91" y="0"/>
                      <a:pt x="1" y="91"/>
                      <a:pt x="1" y="200"/>
                    </a:cubicBezTo>
                    <a:cubicBezTo>
                      <a:pt x="1" y="313"/>
                      <a:pt x="91" y="399"/>
                      <a:pt x="201" y="399"/>
                    </a:cubicBezTo>
                    <a:cubicBezTo>
                      <a:pt x="310" y="399"/>
                      <a:pt x="401" y="313"/>
                      <a:pt x="401" y="200"/>
                    </a:cubicBezTo>
                    <a:cubicBezTo>
                      <a:pt x="401" y="91"/>
                      <a:pt x="310" y="0"/>
                      <a:pt x="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5"/>
              <p:cNvSpPr/>
              <p:nvPr/>
            </p:nvSpPr>
            <p:spPr>
              <a:xfrm>
                <a:off x="2911371" y="3771422"/>
                <a:ext cx="7772" cy="7772"/>
              </a:xfrm>
              <a:custGeom>
                <a:rect b="b" l="l" r="r" t="t"/>
                <a:pathLst>
                  <a:path extrusionOk="0" h="201" w="201">
                    <a:moveTo>
                      <a:pt x="200" y="0"/>
                    </a:moveTo>
                    <a:cubicBezTo>
                      <a:pt x="91" y="0"/>
                      <a:pt x="1" y="87"/>
                      <a:pt x="1" y="200"/>
                    </a:cubicBezTo>
                    <a:lnTo>
                      <a:pt x="200" y="200"/>
                    </a:lnTo>
                    <a:lnTo>
                      <a:pt x="2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45"/>
              <p:cNvSpPr/>
              <p:nvPr/>
            </p:nvSpPr>
            <p:spPr>
              <a:xfrm>
                <a:off x="2834153" y="3771422"/>
                <a:ext cx="15467" cy="7772"/>
              </a:xfrm>
              <a:custGeom>
                <a:rect b="b" l="l" r="r" t="t"/>
                <a:pathLst>
                  <a:path extrusionOk="0" h="201" w="400">
                    <a:moveTo>
                      <a:pt x="200" y="0"/>
                    </a:moveTo>
                    <a:cubicBezTo>
                      <a:pt x="87" y="0"/>
                      <a:pt x="0" y="87"/>
                      <a:pt x="0" y="200"/>
                    </a:cubicBezTo>
                    <a:lnTo>
                      <a:pt x="399" y="200"/>
                    </a:lnTo>
                    <a:cubicBezTo>
                      <a:pt x="399" y="87"/>
                      <a:pt x="309"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45"/>
              <p:cNvSpPr/>
              <p:nvPr/>
            </p:nvSpPr>
            <p:spPr>
              <a:xfrm>
                <a:off x="2764630" y="3771422"/>
                <a:ext cx="7772" cy="7772"/>
              </a:xfrm>
              <a:custGeom>
                <a:rect b="b" l="l" r="r" t="t"/>
                <a:pathLst>
                  <a:path extrusionOk="0" h="201" w="201">
                    <a:moveTo>
                      <a:pt x="0" y="0"/>
                    </a:moveTo>
                    <a:lnTo>
                      <a:pt x="0" y="200"/>
                    </a:lnTo>
                    <a:lnTo>
                      <a:pt x="200" y="200"/>
                    </a:lnTo>
                    <a:cubicBezTo>
                      <a:pt x="200" y="87"/>
                      <a:pt x="110" y="0"/>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5"/>
              <p:cNvSpPr/>
              <p:nvPr/>
            </p:nvSpPr>
            <p:spPr>
              <a:xfrm>
                <a:off x="2911371" y="3694166"/>
                <a:ext cx="7772" cy="15506"/>
              </a:xfrm>
              <a:custGeom>
                <a:rect b="b" l="l" r="r" t="t"/>
                <a:pathLst>
                  <a:path extrusionOk="0" h="401" w="201">
                    <a:moveTo>
                      <a:pt x="200" y="0"/>
                    </a:moveTo>
                    <a:cubicBezTo>
                      <a:pt x="91" y="0"/>
                      <a:pt x="1" y="87"/>
                      <a:pt x="1" y="200"/>
                    </a:cubicBezTo>
                    <a:cubicBezTo>
                      <a:pt x="1" y="310"/>
                      <a:pt x="91" y="400"/>
                      <a:pt x="200" y="400"/>
                    </a:cubicBezTo>
                    <a:lnTo>
                      <a:pt x="2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5"/>
              <p:cNvSpPr/>
              <p:nvPr/>
            </p:nvSpPr>
            <p:spPr>
              <a:xfrm>
                <a:off x="2834153" y="3694166"/>
                <a:ext cx="15467" cy="15506"/>
              </a:xfrm>
              <a:custGeom>
                <a:rect b="b" l="l" r="r" t="t"/>
                <a:pathLst>
                  <a:path extrusionOk="0" h="401" w="400">
                    <a:moveTo>
                      <a:pt x="200" y="0"/>
                    </a:moveTo>
                    <a:cubicBezTo>
                      <a:pt x="87" y="0"/>
                      <a:pt x="0" y="87"/>
                      <a:pt x="0" y="200"/>
                    </a:cubicBezTo>
                    <a:cubicBezTo>
                      <a:pt x="0" y="310"/>
                      <a:pt x="87" y="400"/>
                      <a:pt x="200" y="400"/>
                    </a:cubicBezTo>
                    <a:cubicBezTo>
                      <a:pt x="309" y="400"/>
                      <a:pt x="399" y="310"/>
                      <a:pt x="399" y="200"/>
                    </a:cubicBezTo>
                    <a:cubicBezTo>
                      <a:pt x="399" y="87"/>
                      <a:pt x="309"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5"/>
              <p:cNvSpPr/>
              <p:nvPr/>
            </p:nvSpPr>
            <p:spPr>
              <a:xfrm>
                <a:off x="2764630" y="3694166"/>
                <a:ext cx="7772" cy="15506"/>
              </a:xfrm>
              <a:custGeom>
                <a:rect b="b" l="l" r="r" t="t"/>
                <a:pathLst>
                  <a:path extrusionOk="0" h="401" w="201">
                    <a:moveTo>
                      <a:pt x="0" y="0"/>
                    </a:moveTo>
                    <a:lnTo>
                      <a:pt x="0" y="400"/>
                    </a:lnTo>
                    <a:cubicBezTo>
                      <a:pt x="110" y="400"/>
                      <a:pt x="200" y="310"/>
                      <a:pt x="200" y="200"/>
                    </a:cubicBezTo>
                    <a:cubicBezTo>
                      <a:pt x="200" y="87"/>
                      <a:pt x="110" y="0"/>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5"/>
              <p:cNvSpPr/>
              <p:nvPr/>
            </p:nvSpPr>
            <p:spPr>
              <a:xfrm>
                <a:off x="2911371" y="3624527"/>
                <a:ext cx="7772" cy="7772"/>
              </a:xfrm>
              <a:custGeom>
                <a:rect b="b" l="l" r="r" t="t"/>
                <a:pathLst>
                  <a:path extrusionOk="0" h="201" w="201">
                    <a:moveTo>
                      <a:pt x="1" y="1"/>
                    </a:moveTo>
                    <a:cubicBezTo>
                      <a:pt x="1" y="114"/>
                      <a:pt x="91" y="201"/>
                      <a:pt x="200" y="201"/>
                    </a:cubicBezTo>
                    <a:lnTo>
                      <a:pt x="20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5"/>
              <p:cNvSpPr/>
              <p:nvPr/>
            </p:nvSpPr>
            <p:spPr>
              <a:xfrm>
                <a:off x="2834153" y="3624527"/>
                <a:ext cx="15467" cy="7772"/>
              </a:xfrm>
              <a:custGeom>
                <a:rect b="b" l="l" r="r" t="t"/>
                <a:pathLst>
                  <a:path extrusionOk="0" h="201" w="400">
                    <a:moveTo>
                      <a:pt x="0" y="1"/>
                    </a:moveTo>
                    <a:cubicBezTo>
                      <a:pt x="0" y="114"/>
                      <a:pt x="87" y="201"/>
                      <a:pt x="200" y="201"/>
                    </a:cubicBezTo>
                    <a:cubicBezTo>
                      <a:pt x="309" y="201"/>
                      <a:pt x="399" y="114"/>
                      <a:pt x="3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5"/>
              <p:cNvSpPr/>
              <p:nvPr/>
            </p:nvSpPr>
            <p:spPr>
              <a:xfrm>
                <a:off x="2764630" y="3624527"/>
                <a:ext cx="7772" cy="7772"/>
              </a:xfrm>
              <a:custGeom>
                <a:rect b="b" l="l" r="r" t="t"/>
                <a:pathLst>
                  <a:path extrusionOk="0" h="201" w="201">
                    <a:moveTo>
                      <a:pt x="0" y="1"/>
                    </a:moveTo>
                    <a:lnTo>
                      <a:pt x="0" y="201"/>
                    </a:lnTo>
                    <a:cubicBezTo>
                      <a:pt x="110" y="201"/>
                      <a:pt x="200" y="114"/>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5"/>
              <p:cNvSpPr/>
              <p:nvPr/>
            </p:nvSpPr>
            <p:spPr>
              <a:xfrm>
                <a:off x="2795525" y="3732794"/>
                <a:ext cx="15467" cy="15467"/>
              </a:xfrm>
              <a:custGeom>
                <a:rect b="b" l="l" r="r" t="t"/>
                <a:pathLst>
                  <a:path extrusionOk="0" h="400" w="400">
                    <a:moveTo>
                      <a:pt x="200" y="1"/>
                    </a:moveTo>
                    <a:cubicBezTo>
                      <a:pt x="87" y="1"/>
                      <a:pt x="1" y="87"/>
                      <a:pt x="1" y="200"/>
                    </a:cubicBezTo>
                    <a:cubicBezTo>
                      <a:pt x="1" y="309"/>
                      <a:pt x="87" y="400"/>
                      <a:pt x="200" y="400"/>
                    </a:cubicBezTo>
                    <a:cubicBezTo>
                      <a:pt x="309" y="400"/>
                      <a:pt x="400" y="309"/>
                      <a:pt x="400" y="200"/>
                    </a:cubicBezTo>
                    <a:cubicBezTo>
                      <a:pt x="400" y="87"/>
                      <a:pt x="309"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5"/>
              <p:cNvSpPr/>
              <p:nvPr/>
            </p:nvSpPr>
            <p:spPr>
              <a:xfrm>
                <a:off x="2872743" y="3732794"/>
                <a:ext cx="15506" cy="15467"/>
              </a:xfrm>
              <a:custGeom>
                <a:rect b="b" l="l" r="r" t="t"/>
                <a:pathLst>
                  <a:path extrusionOk="0" h="400" w="401">
                    <a:moveTo>
                      <a:pt x="201" y="1"/>
                    </a:moveTo>
                    <a:cubicBezTo>
                      <a:pt x="91" y="1"/>
                      <a:pt x="1" y="87"/>
                      <a:pt x="1" y="200"/>
                    </a:cubicBezTo>
                    <a:cubicBezTo>
                      <a:pt x="1" y="309"/>
                      <a:pt x="91" y="400"/>
                      <a:pt x="201" y="400"/>
                    </a:cubicBezTo>
                    <a:cubicBezTo>
                      <a:pt x="310" y="400"/>
                      <a:pt x="401" y="309"/>
                      <a:pt x="401" y="200"/>
                    </a:cubicBezTo>
                    <a:cubicBezTo>
                      <a:pt x="401" y="87"/>
                      <a:pt x="310" y="1"/>
                      <a:pt x="2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45"/>
              <p:cNvSpPr/>
              <p:nvPr/>
            </p:nvSpPr>
            <p:spPr>
              <a:xfrm>
                <a:off x="2795525" y="3655422"/>
                <a:ext cx="15467" cy="15506"/>
              </a:xfrm>
              <a:custGeom>
                <a:rect b="b" l="l" r="r" t="t"/>
                <a:pathLst>
                  <a:path extrusionOk="0" h="401" w="400">
                    <a:moveTo>
                      <a:pt x="200" y="0"/>
                    </a:moveTo>
                    <a:cubicBezTo>
                      <a:pt x="87" y="0"/>
                      <a:pt x="1" y="91"/>
                      <a:pt x="1" y="200"/>
                    </a:cubicBezTo>
                    <a:cubicBezTo>
                      <a:pt x="1" y="313"/>
                      <a:pt x="87" y="400"/>
                      <a:pt x="200" y="400"/>
                    </a:cubicBezTo>
                    <a:cubicBezTo>
                      <a:pt x="309" y="400"/>
                      <a:pt x="400" y="313"/>
                      <a:pt x="400" y="200"/>
                    </a:cubicBezTo>
                    <a:cubicBezTo>
                      <a:pt x="400" y="91"/>
                      <a:pt x="309"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45"/>
              <p:cNvSpPr/>
              <p:nvPr/>
            </p:nvSpPr>
            <p:spPr>
              <a:xfrm>
                <a:off x="2872743" y="3655422"/>
                <a:ext cx="15506" cy="15506"/>
              </a:xfrm>
              <a:custGeom>
                <a:rect b="b" l="l" r="r" t="t"/>
                <a:pathLst>
                  <a:path extrusionOk="0" h="401" w="401">
                    <a:moveTo>
                      <a:pt x="201" y="0"/>
                    </a:moveTo>
                    <a:cubicBezTo>
                      <a:pt x="91" y="0"/>
                      <a:pt x="1" y="91"/>
                      <a:pt x="1" y="200"/>
                    </a:cubicBezTo>
                    <a:cubicBezTo>
                      <a:pt x="1" y="313"/>
                      <a:pt x="91" y="400"/>
                      <a:pt x="201" y="400"/>
                    </a:cubicBezTo>
                    <a:cubicBezTo>
                      <a:pt x="310" y="400"/>
                      <a:pt x="401" y="313"/>
                      <a:pt x="401" y="200"/>
                    </a:cubicBezTo>
                    <a:cubicBezTo>
                      <a:pt x="401" y="91"/>
                      <a:pt x="310" y="0"/>
                      <a:pt x="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5"/>
              <p:cNvSpPr/>
              <p:nvPr/>
            </p:nvSpPr>
            <p:spPr>
              <a:xfrm>
                <a:off x="2911371" y="3925858"/>
                <a:ext cx="7772" cy="7772"/>
              </a:xfrm>
              <a:custGeom>
                <a:rect b="b" l="l" r="r" t="t"/>
                <a:pathLst>
                  <a:path extrusionOk="0" h="201" w="201">
                    <a:moveTo>
                      <a:pt x="200" y="1"/>
                    </a:moveTo>
                    <a:cubicBezTo>
                      <a:pt x="91" y="1"/>
                      <a:pt x="1" y="91"/>
                      <a:pt x="1" y="200"/>
                    </a:cubicBezTo>
                    <a:lnTo>
                      <a:pt x="200" y="200"/>
                    </a:lnTo>
                    <a:lnTo>
                      <a:pt x="20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5"/>
              <p:cNvSpPr/>
              <p:nvPr/>
            </p:nvSpPr>
            <p:spPr>
              <a:xfrm>
                <a:off x="2834153" y="3925858"/>
                <a:ext cx="15467" cy="7772"/>
              </a:xfrm>
              <a:custGeom>
                <a:rect b="b" l="l" r="r" t="t"/>
                <a:pathLst>
                  <a:path extrusionOk="0" h="201" w="400">
                    <a:moveTo>
                      <a:pt x="200" y="1"/>
                    </a:moveTo>
                    <a:cubicBezTo>
                      <a:pt x="87" y="1"/>
                      <a:pt x="0" y="91"/>
                      <a:pt x="0" y="200"/>
                    </a:cubicBezTo>
                    <a:lnTo>
                      <a:pt x="399" y="200"/>
                    </a:lnTo>
                    <a:cubicBezTo>
                      <a:pt x="399" y="91"/>
                      <a:pt x="309"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45"/>
              <p:cNvSpPr/>
              <p:nvPr/>
            </p:nvSpPr>
            <p:spPr>
              <a:xfrm>
                <a:off x="2764630" y="3925858"/>
                <a:ext cx="7772" cy="7772"/>
              </a:xfrm>
              <a:custGeom>
                <a:rect b="b" l="l" r="r" t="t"/>
                <a:pathLst>
                  <a:path extrusionOk="0" h="201" w="201">
                    <a:moveTo>
                      <a:pt x="0" y="1"/>
                    </a:moveTo>
                    <a:lnTo>
                      <a:pt x="0" y="200"/>
                    </a:lnTo>
                    <a:lnTo>
                      <a:pt x="200" y="200"/>
                    </a:lnTo>
                    <a:cubicBezTo>
                      <a:pt x="200" y="91"/>
                      <a:pt x="110"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45"/>
              <p:cNvSpPr/>
              <p:nvPr/>
            </p:nvSpPr>
            <p:spPr>
              <a:xfrm>
                <a:off x="2911371" y="3848640"/>
                <a:ext cx="7772" cy="15506"/>
              </a:xfrm>
              <a:custGeom>
                <a:rect b="b" l="l" r="r" t="t"/>
                <a:pathLst>
                  <a:path extrusionOk="0" h="401" w="201">
                    <a:moveTo>
                      <a:pt x="200" y="1"/>
                    </a:moveTo>
                    <a:cubicBezTo>
                      <a:pt x="91" y="1"/>
                      <a:pt x="1" y="87"/>
                      <a:pt x="1" y="200"/>
                    </a:cubicBezTo>
                    <a:cubicBezTo>
                      <a:pt x="1" y="310"/>
                      <a:pt x="91" y="400"/>
                      <a:pt x="200" y="400"/>
                    </a:cubicBezTo>
                    <a:lnTo>
                      <a:pt x="20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45"/>
              <p:cNvSpPr/>
              <p:nvPr/>
            </p:nvSpPr>
            <p:spPr>
              <a:xfrm>
                <a:off x="2834153" y="3848640"/>
                <a:ext cx="15467" cy="15506"/>
              </a:xfrm>
              <a:custGeom>
                <a:rect b="b" l="l" r="r" t="t"/>
                <a:pathLst>
                  <a:path extrusionOk="0" h="401" w="400">
                    <a:moveTo>
                      <a:pt x="200" y="1"/>
                    </a:moveTo>
                    <a:cubicBezTo>
                      <a:pt x="87" y="1"/>
                      <a:pt x="0" y="87"/>
                      <a:pt x="0" y="200"/>
                    </a:cubicBezTo>
                    <a:cubicBezTo>
                      <a:pt x="0" y="310"/>
                      <a:pt x="87" y="400"/>
                      <a:pt x="200" y="400"/>
                    </a:cubicBezTo>
                    <a:cubicBezTo>
                      <a:pt x="309" y="400"/>
                      <a:pt x="399" y="310"/>
                      <a:pt x="399" y="200"/>
                    </a:cubicBezTo>
                    <a:cubicBezTo>
                      <a:pt x="399" y="87"/>
                      <a:pt x="309"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45"/>
              <p:cNvSpPr/>
              <p:nvPr/>
            </p:nvSpPr>
            <p:spPr>
              <a:xfrm>
                <a:off x="2764630" y="3848640"/>
                <a:ext cx="7772" cy="15506"/>
              </a:xfrm>
              <a:custGeom>
                <a:rect b="b" l="l" r="r" t="t"/>
                <a:pathLst>
                  <a:path extrusionOk="0" h="401" w="201">
                    <a:moveTo>
                      <a:pt x="0" y="1"/>
                    </a:moveTo>
                    <a:lnTo>
                      <a:pt x="0" y="400"/>
                    </a:lnTo>
                    <a:cubicBezTo>
                      <a:pt x="110" y="400"/>
                      <a:pt x="200" y="310"/>
                      <a:pt x="200" y="200"/>
                    </a:cubicBezTo>
                    <a:cubicBezTo>
                      <a:pt x="200" y="87"/>
                      <a:pt x="110"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45"/>
              <p:cNvSpPr/>
              <p:nvPr/>
            </p:nvSpPr>
            <p:spPr>
              <a:xfrm>
                <a:off x="2911371" y="3779156"/>
                <a:ext cx="7772" cy="7733"/>
              </a:xfrm>
              <a:custGeom>
                <a:rect b="b" l="l" r="r" t="t"/>
                <a:pathLst>
                  <a:path extrusionOk="0" h="200" w="201">
                    <a:moveTo>
                      <a:pt x="1" y="0"/>
                    </a:moveTo>
                    <a:cubicBezTo>
                      <a:pt x="1" y="109"/>
                      <a:pt x="91" y="199"/>
                      <a:pt x="200" y="199"/>
                    </a:cubicBezTo>
                    <a:lnTo>
                      <a:pt x="2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5"/>
              <p:cNvSpPr/>
              <p:nvPr/>
            </p:nvSpPr>
            <p:spPr>
              <a:xfrm>
                <a:off x="2834153" y="3779156"/>
                <a:ext cx="15467" cy="7733"/>
              </a:xfrm>
              <a:custGeom>
                <a:rect b="b" l="l" r="r" t="t"/>
                <a:pathLst>
                  <a:path extrusionOk="0" h="200" w="400">
                    <a:moveTo>
                      <a:pt x="0" y="0"/>
                    </a:moveTo>
                    <a:cubicBezTo>
                      <a:pt x="0" y="109"/>
                      <a:pt x="87" y="199"/>
                      <a:pt x="200" y="199"/>
                    </a:cubicBezTo>
                    <a:cubicBezTo>
                      <a:pt x="309" y="199"/>
                      <a:pt x="399" y="109"/>
                      <a:pt x="3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5"/>
              <p:cNvSpPr/>
              <p:nvPr/>
            </p:nvSpPr>
            <p:spPr>
              <a:xfrm>
                <a:off x="2764630" y="3779156"/>
                <a:ext cx="7772" cy="7733"/>
              </a:xfrm>
              <a:custGeom>
                <a:rect b="b" l="l" r="r" t="t"/>
                <a:pathLst>
                  <a:path extrusionOk="0" h="200" w="201">
                    <a:moveTo>
                      <a:pt x="0" y="0"/>
                    </a:moveTo>
                    <a:lnTo>
                      <a:pt x="0" y="199"/>
                    </a:lnTo>
                    <a:cubicBezTo>
                      <a:pt x="110" y="199"/>
                      <a:pt x="200" y="109"/>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5"/>
              <p:cNvSpPr/>
              <p:nvPr/>
            </p:nvSpPr>
            <p:spPr>
              <a:xfrm>
                <a:off x="2795525" y="3887268"/>
                <a:ext cx="15467" cy="15467"/>
              </a:xfrm>
              <a:custGeom>
                <a:rect b="b" l="l" r="r" t="t"/>
                <a:pathLst>
                  <a:path extrusionOk="0" h="400" w="400">
                    <a:moveTo>
                      <a:pt x="200" y="0"/>
                    </a:moveTo>
                    <a:cubicBezTo>
                      <a:pt x="87" y="0"/>
                      <a:pt x="1" y="87"/>
                      <a:pt x="1" y="200"/>
                    </a:cubicBezTo>
                    <a:cubicBezTo>
                      <a:pt x="1" y="309"/>
                      <a:pt x="87" y="400"/>
                      <a:pt x="200" y="400"/>
                    </a:cubicBezTo>
                    <a:cubicBezTo>
                      <a:pt x="309" y="400"/>
                      <a:pt x="400" y="309"/>
                      <a:pt x="400" y="200"/>
                    </a:cubicBezTo>
                    <a:cubicBezTo>
                      <a:pt x="400" y="87"/>
                      <a:pt x="309"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5"/>
              <p:cNvSpPr/>
              <p:nvPr/>
            </p:nvSpPr>
            <p:spPr>
              <a:xfrm>
                <a:off x="2872743" y="3887268"/>
                <a:ext cx="15506" cy="15467"/>
              </a:xfrm>
              <a:custGeom>
                <a:rect b="b" l="l" r="r" t="t"/>
                <a:pathLst>
                  <a:path extrusionOk="0" h="400" w="401">
                    <a:moveTo>
                      <a:pt x="201" y="0"/>
                    </a:moveTo>
                    <a:cubicBezTo>
                      <a:pt x="91" y="0"/>
                      <a:pt x="1" y="87"/>
                      <a:pt x="1" y="200"/>
                    </a:cubicBezTo>
                    <a:cubicBezTo>
                      <a:pt x="1" y="309"/>
                      <a:pt x="91" y="400"/>
                      <a:pt x="201" y="400"/>
                    </a:cubicBezTo>
                    <a:cubicBezTo>
                      <a:pt x="310" y="400"/>
                      <a:pt x="401" y="309"/>
                      <a:pt x="401" y="200"/>
                    </a:cubicBezTo>
                    <a:cubicBezTo>
                      <a:pt x="401" y="87"/>
                      <a:pt x="310" y="0"/>
                      <a:pt x="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5"/>
              <p:cNvSpPr/>
              <p:nvPr/>
            </p:nvSpPr>
            <p:spPr>
              <a:xfrm>
                <a:off x="2795525" y="3810012"/>
                <a:ext cx="15467" cy="15506"/>
              </a:xfrm>
              <a:custGeom>
                <a:rect b="b" l="l" r="r" t="t"/>
                <a:pathLst>
                  <a:path extrusionOk="0" h="401" w="400">
                    <a:moveTo>
                      <a:pt x="200" y="1"/>
                    </a:moveTo>
                    <a:cubicBezTo>
                      <a:pt x="87" y="1"/>
                      <a:pt x="1" y="88"/>
                      <a:pt x="1" y="201"/>
                    </a:cubicBezTo>
                    <a:cubicBezTo>
                      <a:pt x="1" y="310"/>
                      <a:pt x="87" y="401"/>
                      <a:pt x="200" y="401"/>
                    </a:cubicBezTo>
                    <a:cubicBezTo>
                      <a:pt x="309" y="401"/>
                      <a:pt x="400" y="310"/>
                      <a:pt x="400" y="201"/>
                    </a:cubicBezTo>
                    <a:cubicBezTo>
                      <a:pt x="400" y="88"/>
                      <a:pt x="309"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5"/>
              <p:cNvSpPr/>
              <p:nvPr/>
            </p:nvSpPr>
            <p:spPr>
              <a:xfrm>
                <a:off x="2872743" y="3810012"/>
                <a:ext cx="15506" cy="15506"/>
              </a:xfrm>
              <a:custGeom>
                <a:rect b="b" l="l" r="r" t="t"/>
                <a:pathLst>
                  <a:path extrusionOk="0" h="401" w="401">
                    <a:moveTo>
                      <a:pt x="201" y="1"/>
                    </a:moveTo>
                    <a:cubicBezTo>
                      <a:pt x="91" y="1"/>
                      <a:pt x="1" y="88"/>
                      <a:pt x="1" y="201"/>
                    </a:cubicBezTo>
                    <a:cubicBezTo>
                      <a:pt x="1" y="310"/>
                      <a:pt x="91" y="401"/>
                      <a:pt x="201" y="401"/>
                    </a:cubicBezTo>
                    <a:cubicBezTo>
                      <a:pt x="310" y="401"/>
                      <a:pt x="401" y="310"/>
                      <a:pt x="401" y="201"/>
                    </a:cubicBezTo>
                    <a:cubicBezTo>
                      <a:pt x="401" y="88"/>
                      <a:pt x="310" y="1"/>
                      <a:pt x="2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45"/>
              <p:cNvSpPr/>
              <p:nvPr/>
            </p:nvSpPr>
            <p:spPr>
              <a:xfrm>
                <a:off x="2911371" y="4003114"/>
                <a:ext cx="7772" cy="15467"/>
              </a:xfrm>
              <a:custGeom>
                <a:rect b="b" l="l" r="r" t="t"/>
                <a:pathLst>
                  <a:path extrusionOk="0" h="400" w="201">
                    <a:moveTo>
                      <a:pt x="200" y="1"/>
                    </a:moveTo>
                    <a:cubicBezTo>
                      <a:pt x="91" y="1"/>
                      <a:pt x="1" y="91"/>
                      <a:pt x="1" y="200"/>
                    </a:cubicBezTo>
                    <a:cubicBezTo>
                      <a:pt x="1" y="309"/>
                      <a:pt x="91" y="399"/>
                      <a:pt x="200" y="399"/>
                    </a:cubicBezTo>
                    <a:lnTo>
                      <a:pt x="20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45"/>
              <p:cNvSpPr/>
              <p:nvPr/>
            </p:nvSpPr>
            <p:spPr>
              <a:xfrm>
                <a:off x="2834153" y="4003114"/>
                <a:ext cx="15467" cy="15467"/>
              </a:xfrm>
              <a:custGeom>
                <a:rect b="b" l="l" r="r" t="t"/>
                <a:pathLst>
                  <a:path extrusionOk="0" h="400" w="400">
                    <a:moveTo>
                      <a:pt x="200" y="1"/>
                    </a:moveTo>
                    <a:cubicBezTo>
                      <a:pt x="87" y="1"/>
                      <a:pt x="0" y="91"/>
                      <a:pt x="0" y="200"/>
                    </a:cubicBezTo>
                    <a:cubicBezTo>
                      <a:pt x="0" y="309"/>
                      <a:pt x="87" y="399"/>
                      <a:pt x="200" y="399"/>
                    </a:cubicBezTo>
                    <a:cubicBezTo>
                      <a:pt x="309" y="399"/>
                      <a:pt x="399" y="309"/>
                      <a:pt x="399" y="200"/>
                    </a:cubicBezTo>
                    <a:cubicBezTo>
                      <a:pt x="399" y="91"/>
                      <a:pt x="309"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5"/>
              <p:cNvSpPr/>
              <p:nvPr/>
            </p:nvSpPr>
            <p:spPr>
              <a:xfrm>
                <a:off x="2764630" y="4003114"/>
                <a:ext cx="7772" cy="15467"/>
              </a:xfrm>
              <a:custGeom>
                <a:rect b="b" l="l" r="r" t="t"/>
                <a:pathLst>
                  <a:path extrusionOk="0" h="400" w="201">
                    <a:moveTo>
                      <a:pt x="0" y="1"/>
                    </a:moveTo>
                    <a:lnTo>
                      <a:pt x="0" y="399"/>
                    </a:lnTo>
                    <a:cubicBezTo>
                      <a:pt x="110" y="399"/>
                      <a:pt x="200" y="309"/>
                      <a:pt x="200" y="200"/>
                    </a:cubicBezTo>
                    <a:cubicBezTo>
                      <a:pt x="200" y="91"/>
                      <a:pt x="110"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5"/>
              <p:cNvSpPr/>
              <p:nvPr/>
            </p:nvSpPr>
            <p:spPr>
              <a:xfrm>
                <a:off x="2911371" y="3933591"/>
                <a:ext cx="7772" cy="7772"/>
              </a:xfrm>
              <a:custGeom>
                <a:rect b="b" l="l" r="r" t="t"/>
                <a:pathLst>
                  <a:path extrusionOk="0" h="201" w="201">
                    <a:moveTo>
                      <a:pt x="1" y="0"/>
                    </a:moveTo>
                    <a:cubicBezTo>
                      <a:pt x="1" y="110"/>
                      <a:pt x="91" y="200"/>
                      <a:pt x="200" y="200"/>
                    </a:cubicBezTo>
                    <a:lnTo>
                      <a:pt x="2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5"/>
              <p:cNvSpPr/>
              <p:nvPr/>
            </p:nvSpPr>
            <p:spPr>
              <a:xfrm>
                <a:off x="2834153" y="3933591"/>
                <a:ext cx="15467" cy="7772"/>
              </a:xfrm>
              <a:custGeom>
                <a:rect b="b" l="l" r="r" t="t"/>
                <a:pathLst>
                  <a:path extrusionOk="0" h="201" w="400">
                    <a:moveTo>
                      <a:pt x="0" y="0"/>
                    </a:moveTo>
                    <a:cubicBezTo>
                      <a:pt x="0" y="110"/>
                      <a:pt x="87" y="200"/>
                      <a:pt x="200" y="200"/>
                    </a:cubicBezTo>
                    <a:cubicBezTo>
                      <a:pt x="309" y="200"/>
                      <a:pt x="399" y="110"/>
                      <a:pt x="3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5"/>
              <p:cNvSpPr/>
              <p:nvPr/>
            </p:nvSpPr>
            <p:spPr>
              <a:xfrm>
                <a:off x="2764630" y="3933591"/>
                <a:ext cx="7772" cy="7772"/>
              </a:xfrm>
              <a:custGeom>
                <a:rect b="b" l="l" r="r" t="t"/>
                <a:pathLst>
                  <a:path extrusionOk="0" h="201" w="201">
                    <a:moveTo>
                      <a:pt x="0" y="0"/>
                    </a:moveTo>
                    <a:lnTo>
                      <a:pt x="0" y="200"/>
                    </a:lnTo>
                    <a:cubicBezTo>
                      <a:pt x="110" y="200"/>
                      <a:pt x="200" y="11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45"/>
              <p:cNvSpPr/>
              <p:nvPr/>
            </p:nvSpPr>
            <p:spPr>
              <a:xfrm>
                <a:off x="2795525" y="4041742"/>
                <a:ext cx="15467" cy="15467"/>
              </a:xfrm>
              <a:custGeom>
                <a:rect b="b" l="l" r="r" t="t"/>
                <a:pathLst>
                  <a:path extrusionOk="0" h="400" w="400">
                    <a:moveTo>
                      <a:pt x="200" y="0"/>
                    </a:moveTo>
                    <a:cubicBezTo>
                      <a:pt x="87" y="0"/>
                      <a:pt x="1" y="91"/>
                      <a:pt x="1" y="200"/>
                    </a:cubicBezTo>
                    <a:cubicBezTo>
                      <a:pt x="1" y="309"/>
                      <a:pt x="87" y="400"/>
                      <a:pt x="200" y="400"/>
                    </a:cubicBezTo>
                    <a:cubicBezTo>
                      <a:pt x="309" y="400"/>
                      <a:pt x="400" y="309"/>
                      <a:pt x="400" y="200"/>
                    </a:cubicBezTo>
                    <a:cubicBezTo>
                      <a:pt x="400" y="91"/>
                      <a:pt x="309"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45"/>
              <p:cNvSpPr/>
              <p:nvPr/>
            </p:nvSpPr>
            <p:spPr>
              <a:xfrm>
                <a:off x="2872743" y="4041742"/>
                <a:ext cx="15506" cy="15467"/>
              </a:xfrm>
              <a:custGeom>
                <a:rect b="b" l="l" r="r" t="t"/>
                <a:pathLst>
                  <a:path extrusionOk="0" h="400" w="401">
                    <a:moveTo>
                      <a:pt x="201" y="0"/>
                    </a:moveTo>
                    <a:cubicBezTo>
                      <a:pt x="91" y="0"/>
                      <a:pt x="1" y="91"/>
                      <a:pt x="1" y="200"/>
                    </a:cubicBezTo>
                    <a:cubicBezTo>
                      <a:pt x="1" y="309"/>
                      <a:pt x="91" y="400"/>
                      <a:pt x="201" y="400"/>
                    </a:cubicBezTo>
                    <a:cubicBezTo>
                      <a:pt x="310" y="400"/>
                      <a:pt x="401" y="309"/>
                      <a:pt x="401" y="200"/>
                    </a:cubicBezTo>
                    <a:cubicBezTo>
                      <a:pt x="401" y="91"/>
                      <a:pt x="310" y="0"/>
                      <a:pt x="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45"/>
              <p:cNvSpPr/>
              <p:nvPr/>
            </p:nvSpPr>
            <p:spPr>
              <a:xfrm>
                <a:off x="2795525" y="3964525"/>
                <a:ext cx="15467" cy="15428"/>
              </a:xfrm>
              <a:custGeom>
                <a:rect b="b" l="l" r="r" t="t"/>
                <a:pathLst>
                  <a:path extrusionOk="0" h="399" w="400">
                    <a:moveTo>
                      <a:pt x="200" y="0"/>
                    </a:moveTo>
                    <a:cubicBezTo>
                      <a:pt x="87" y="0"/>
                      <a:pt x="1" y="90"/>
                      <a:pt x="1" y="199"/>
                    </a:cubicBezTo>
                    <a:cubicBezTo>
                      <a:pt x="1" y="308"/>
                      <a:pt x="87" y="399"/>
                      <a:pt x="200" y="399"/>
                    </a:cubicBezTo>
                    <a:cubicBezTo>
                      <a:pt x="309" y="399"/>
                      <a:pt x="400" y="308"/>
                      <a:pt x="400" y="199"/>
                    </a:cubicBezTo>
                    <a:cubicBezTo>
                      <a:pt x="400" y="90"/>
                      <a:pt x="309"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45"/>
              <p:cNvSpPr/>
              <p:nvPr/>
            </p:nvSpPr>
            <p:spPr>
              <a:xfrm>
                <a:off x="2872743" y="3964525"/>
                <a:ext cx="15506" cy="15428"/>
              </a:xfrm>
              <a:custGeom>
                <a:rect b="b" l="l" r="r" t="t"/>
                <a:pathLst>
                  <a:path extrusionOk="0" h="399" w="401">
                    <a:moveTo>
                      <a:pt x="201" y="0"/>
                    </a:moveTo>
                    <a:cubicBezTo>
                      <a:pt x="91" y="0"/>
                      <a:pt x="1" y="90"/>
                      <a:pt x="1" y="199"/>
                    </a:cubicBezTo>
                    <a:cubicBezTo>
                      <a:pt x="1" y="308"/>
                      <a:pt x="91" y="399"/>
                      <a:pt x="201" y="399"/>
                    </a:cubicBezTo>
                    <a:cubicBezTo>
                      <a:pt x="310" y="399"/>
                      <a:pt x="401" y="308"/>
                      <a:pt x="401" y="199"/>
                    </a:cubicBezTo>
                    <a:cubicBezTo>
                      <a:pt x="401" y="90"/>
                      <a:pt x="310" y="0"/>
                      <a:pt x="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45"/>
              <p:cNvSpPr/>
              <p:nvPr/>
            </p:nvSpPr>
            <p:spPr>
              <a:xfrm>
                <a:off x="2756897" y="3616794"/>
                <a:ext cx="7772" cy="7772"/>
              </a:xfrm>
              <a:custGeom>
                <a:rect b="b" l="l" r="r" t="t"/>
                <a:pathLst>
                  <a:path extrusionOk="0" h="201" w="201">
                    <a:moveTo>
                      <a:pt x="200" y="1"/>
                    </a:moveTo>
                    <a:cubicBezTo>
                      <a:pt x="87" y="1"/>
                      <a:pt x="0" y="91"/>
                      <a:pt x="0" y="201"/>
                    </a:cubicBezTo>
                    <a:lnTo>
                      <a:pt x="200" y="201"/>
                    </a:lnTo>
                    <a:lnTo>
                      <a:pt x="20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5"/>
              <p:cNvSpPr/>
              <p:nvPr/>
            </p:nvSpPr>
            <p:spPr>
              <a:xfrm>
                <a:off x="2679680" y="3616794"/>
                <a:ext cx="15506" cy="7772"/>
              </a:xfrm>
              <a:custGeom>
                <a:rect b="b" l="l" r="r" t="t"/>
                <a:pathLst>
                  <a:path extrusionOk="0" h="201" w="401">
                    <a:moveTo>
                      <a:pt x="200" y="1"/>
                    </a:moveTo>
                    <a:cubicBezTo>
                      <a:pt x="87" y="1"/>
                      <a:pt x="0" y="91"/>
                      <a:pt x="0" y="201"/>
                    </a:cubicBezTo>
                    <a:lnTo>
                      <a:pt x="400" y="201"/>
                    </a:lnTo>
                    <a:cubicBezTo>
                      <a:pt x="400" y="91"/>
                      <a:pt x="310"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45"/>
              <p:cNvSpPr/>
              <p:nvPr/>
            </p:nvSpPr>
            <p:spPr>
              <a:xfrm>
                <a:off x="2610196" y="3616794"/>
                <a:ext cx="7733" cy="7772"/>
              </a:xfrm>
              <a:custGeom>
                <a:rect b="b" l="l" r="r" t="t"/>
                <a:pathLst>
                  <a:path extrusionOk="0" h="201" w="200">
                    <a:moveTo>
                      <a:pt x="0" y="1"/>
                    </a:moveTo>
                    <a:lnTo>
                      <a:pt x="0" y="201"/>
                    </a:lnTo>
                    <a:lnTo>
                      <a:pt x="199" y="201"/>
                    </a:lnTo>
                    <a:cubicBezTo>
                      <a:pt x="199" y="91"/>
                      <a:pt x="109"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45"/>
              <p:cNvSpPr/>
              <p:nvPr/>
            </p:nvSpPr>
            <p:spPr>
              <a:xfrm>
                <a:off x="2756897" y="3539576"/>
                <a:ext cx="7772" cy="15467"/>
              </a:xfrm>
              <a:custGeom>
                <a:rect b="b" l="l" r="r" t="t"/>
                <a:pathLst>
                  <a:path extrusionOk="0" h="400" w="201">
                    <a:moveTo>
                      <a:pt x="200" y="1"/>
                    </a:moveTo>
                    <a:cubicBezTo>
                      <a:pt x="87" y="1"/>
                      <a:pt x="0" y="91"/>
                      <a:pt x="0" y="200"/>
                    </a:cubicBezTo>
                    <a:cubicBezTo>
                      <a:pt x="0" y="313"/>
                      <a:pt x="87" y="400"/>
                      <a:pt x="200" y="400"/>
                    </a:cubicBezTo>
                    <a:lnTo>
                      <a:pt x="20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45"/>
              <p:cNvSpPr/>
              <p:nvPr/>
            </p:nvSpPr>
            <p:spPr>
              <a:xfrm>
                <a:off x="2688689" y="3553380"/>
                <a:ext cx="3403" cy="1508"/>
              </a:xfrm>
              <a:custGeom>
                <a:rect b="b" l="l" r="r" t="t"/>
                <a:pathLst>
                  <a:path extrusionOk="0" h="39" w="88">
                    <a:moveTo>
                      <a:pt x="88" y="1"/>
                    </a:moveTo>
                    <a:lnTo>
                      <a:pt x="88" y="1"/>
                    </a:lnTo>
                    <a:cubicBezTo>
                      <a:pt x="61" y="13"/>
                      <a:pt x="32" y="28"/>
                      <a:pt x="1" y="39"/>
                    </a:cubicBezTo>
                    <a:cubicBezTo>
                      <a:pt x="35" y="35"/>
                      <a:pt x="65" y="20"/>
                      <a:pt x="8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45"/>
              <p:cNvSpPr/>
              <p:nvPr/>
            </p:nvSpPr>
            <p:spPr>
              <a:xfrm>
                <a:off x="2641052" y="3578204"/>
                <a:ext cx="15506" cy="15467"/>
              </a:xfrm>
              <a:custGeom>
                <a:rect b="b" l="l" r="r" t="t"/>
                <a:pathLst>
                  <a:path extrusionOk="0" h="400" w="401">
                    <a:moveTo>
                      <a:pt x="201" y="0"/>
                    </a:moveTo>
                    <a:cubicBezTo>
                      <a:pt x="170" y="0"/>
                      <a:pt x="144" y="7"/>
                      <a:pt x="118" y="19"/>
                    </a:cubicBezTo>
                    <a:cubicBezTo>
                      <a:pt x="99" y="30"/>
                      <a:pt x="80" y="42"/>
                      <a:pt x="61" y="56"/>
                    </a:cubicBezTo>
                    <a:cubicBezTo>
                      <a:pt x="23" y="91"/>
                      <a:pt x="1" y="143"/>
                      <a:pt x="1" y="200"/>
                    </a:cubicBezTo>
                    <a:cubicBezTo>
                      <a:pt x="1" y="313"/>
                      <a:pt x="88" y="399"/>
                      <a:pt x="201" y="399"/>
                    </a:cubicBezTo>
                    <a:cubicBezTo>
                      <a:pt x="310" y="399"/>
                      <a:pt x="401" y="313"/>
                      <a:pt x="401" y="200"/>
                    </a:cubicBezTo>
                    <a:cubicBezTo>
                      <a:pt x="401" y="91"/>
                      <a:pt x="310" y="0"/>
                      <a:pt x="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45"/>
              <p:cNvSpPr/>
              <p:nvPr/>
            </p:nvSpPr>
            <p:spPr>
              <a:xfrm>
                <a:off x="2718269" y="3578204"/>
                <a:ext cx="15506" cy="15467"/>
              </a:xfrm>
              <a:custGeom>
                <a:rect b="b" l="l" r="r" t="t"/>
                <a:pathLst>
                  <a:path extrusionOk="0" h="400" w="401">
                    <a:moveTo>
                      <a:pt x="201" y="0"/>
                    </a:moveTo>
                    <a:cubicBezTo>
                      <a:pt x="88" y="0"/>
                      <a:pt x="1" y="91"/>
                      <a:pt x="1" y="200"/>
                    </a:cubicBezTo>
                    <a:cubicBezTo>
                      <a:pt x="1" y="313"/>
                      <a:pt x="88" y="399"/>
                      <a:pt x="201" y="399"/>
                    </a:cubicBezTo>
                    <a:cubicBezTo>
                      <a:pt x="310" y="399"/>
                      <a:pt x="401" y="313"/>
                      <a:pt x="401" y="200"/>
                    </a:cubicBezTo>
                    <a:cubicBezTo>
                      <a:pt x="401" y="91"/>
                      <a:pt x="310" y="0"/>
                      <a:pt x="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45"/>
              <p:cNvSpPr/>
              <p:nvPr/>
            </p:nvSpPr>
            <p:spPr>
              <a:xfrm>
                <a:off x="2756897" y="3771422"/>
                <a:ext cx="7772" cy="7772"/>
              </a:xfrm>
              <a:custGeom>
                <a:rect b="b" l="l" r="r" t="t"/>
                <a:pathLst>
                  <a:path extrusionOk="0" h="201" w="201">
                    <a:moveTo>
                      <a:pt x="200" y="0"/>
                    </a:moveTo>
                    <a:cubicBezTo>
                      <a:pt x="87" y="0"/>
                      <a:pt x="0" y="87"/>
                      <a:pt x="0" y="200"/>
                    </a:cubicBezTo>
                    <a:lnTo>
                      <a:pt x="200" y="200"/>
                    </a:lnTo>
                    <a:lnTo>
                      <a:pt x="2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45"/>
              <p:cNvSpPr/>
              <p:nvPr/>
            </p:nvSpPr>
            <p:spPr>
              <a:xfrm>
                <a:off x="2679680" y="3771422"/>
                <a:ext cx="15506" cy="7772"/>
              </a:xfrm>
              <a:custGeom>
                <a:rect b="b" l="l" r="r" t="t"/>
                <a:pathLst>
                  <a:path extrusionOk="0" h="201" w="401">
                    <a:moveTo>
                      <a:pt x="200" y="0"/>
                    </a:moveTo>
                    <a:cubicBezTo>
                      <a:pt x="87" y="0"/>
                      <a:pt x="0" y="87"/>
                      <a:pt x="0" y="200"/>
                    </a:cubicBezTo>
                    <a:lnTo>
                      <a:pt x="400" y="200"/>
                    </a:lnTo>
                    <a:cubicBezTo>
                      <a:pt x="400" y="87"/>
                      <a:pt x="310"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5"/>
              <p:cNvSpPr/>
              <p:nvPr/>
            </p:nvSpPr>
            <p:spPr>
              <a:xfrm>
                <a:off x="2610196" y="3771422"/>
                <a:ext cx="7733" cy="7772"/>
              </a:xfrm>
              <a:custGeom>
                <a:rect b="b" l="l" r="r" t="t"/>
                <a:pathLst>
                  <a:path extrusionOk="0" h="201" w="200">
                    <a:moveTo>
                      <a:pt x="0" y="0"/>
                    </a:moveTo>
                    <a:lnTo>
                      <a:pt x="0" y="200"/>
                    </a:lnTo>
                    <a:lnTo>
                      <a:pt x="199" y="200"/>
                    </a:lnTo>
                    <a:cubicBezTo>
                      <a:pt x="199" y="87"/>
                      <a:pt x="109" y="0"/>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5"/>
              <p:cNvSpPr/>
              <p:nvPr/>
            </p:nvSpPr>
            <p:spPr>
              <a:xfrm>
                <a:off x="2756897" y="3694166"/>
                <a:ext cx="7772" cy="15506"/>
              </a:xfrm>
              <a:custGeom>
                <a:rect b="b" l="l" r="r" t="t"/>
                <a:pathLst>
                  <a:path extrusionOk="0" h="401" w="201">
                    <a:moveTo>
                      <a:pt x="200" y="0"/>
                    </a:moveTo>
                    <a:cubicBezTo>
                      <a:pt x="87" y="0"/>
                      <a:pt x="0" y="87"/>
                      <a:pt x="0" y="200"/>
                    </a:cubicBezTo>
                    <a:cubicBezTo>
                      <a:pt x="0" y="310"/>
                      <a:pt x="87" y="400"/>
                      <a:pt x="200" y="400"/>
                    </a:cubicBezTo>
                    <a:lnTo>
                      <a:pt x="2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5"/>
              <p:cNvSpPr/>
              <p:nvPr/>
            </p:nvSpPr>
            <p:spPr>
              <a:xfrm>
                <a:off x="2679680" y="3694166"/>
                <a:ext cx="15506" cy="15506"/>
              </a:xfrm>
              <a:custGeom>
                <a:rect b="b" l="l" r="r" t="t"/>
                <a:pathLst>
                  <a:path extrusionOk="0" h="401" w="401">
                    <a:moveTo>
                      <a:pt x="200" y="0"/>
                    </a:moveTo>
                    <a:cubicBezTo>
                      <a:pt x="87" y="0"/>
                      <a:pt x="0" y="87"/>
                      <a:pt x="0" y="200"/>
                    </a:cubicBezTo>
                    <a:cubicBezTo>
                      <a:pt x="0" y="310"/>
                      <a:pt x="87" y="400"/>
                      <a:pt x="200" y="400"/>
                    </a:cubicBezTo>
                    <a:cubicBezTo>
                      <a:pt x="310" y="400"/>
                      <a:pt x="400" y="310"/>
                      <a:pt x="400" y="200"/>
                    </a:cubicBezTo>
                    <a:cubicBezTo>
                      <a:pt x="400" y="87"/>
                      <a:pt x="310"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5"/>
              <p:cNvSpPr/>
              <p:nvPr/>
            </p:nvSpPr>
            <p:spPr>
              <a:xfrm>
                <a:off x="2610196" y="3694166"/>
                <a:ext cx="7733" cy="15506"/>
              </a:xfrm>
              <a:custGeom>
                <a:rect b="b" l="l" r="r" t="t"/>
                <a:pathLst>
                  <a:path extrusionOk="0" h="401" w="200">
                    <a:moveTo>
                      <a:pt x="0" y="0"/>
                    </a:moveTo>
                    <a:lnTo>
                      <a:pt x="0" y="400"/>
                    </a:lnTo>
                    <a:cubicBezTo>
                      <a:pt x="109" y="400"/>
                      <a:pt x="199" y="310"/>
                      <a:pt x="199" y="200"/>
                    </a:cubicBezTo>
                    <a:cubicBezTo>
                      <a:pt x="199" y="87"/>
                      <a:pt x="109" y="0"/>
                      <a:pt x="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5"/>
              <p:cNvSpPr/>
              <p:nvPr/>
            </p:nvSpPr>
            <p:spPr>
              <a:xfrm>
                <a:off x="2756897" y="3624527"/>
                <a:ext cx="7772" cy="7772"/>
              </a:xfrm>
              <a:custGeom>
                <a:rect b="b" l="l" r="r" t="t"/>
                <a:pathLst>
                  <a:path extrusionOk="0" h="201" w="201">
                    <a:moveTo>
                      <a:pt x="0" y="1"/>
                    </a:moveTo>
                    <a:cubicBezTo>
                      <a:pt x="0" y="114"/>
                      <a:pt x="87" y="201"/>
                      <a:pt x="200" y="201"/>
                    </a:cubicBezTo>
                    <a:lnTo>
                      <a:pt x="20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5"/>
              <p:cNvSpPr/>
              <p:nvPr/>
            </p:nvSpPr>
            <p:spPr>
              <a:xfrm>
                <a:off x="2679680" y="3624527"/>
                <a:ext cx="15506" cy="7772"/>
              </a:xfrm>
              <a:custGeom>
                <a:rect b="b" l="l" r="r" t="t"/>
                <a:pathLst>
                  <a:path extrusionOk="0" h="201" w="401">
                    <a:moveTo>
                      <a:pt x="0" y="1"/>
                    </a:moveTo>
                    <a:cubicBezTo>
                      <a:pt x="0" y="114"/>
                      <a:pt x="87" y="201"/>
                      <a:pt x="200" y="201"/>
                    </a:cubicBezTo>
                    <a:cubicBezTo>
                      <a:pt x="310" y="201"/>
                      <a:pt x="400" y="114"/>
                      <a:pt x="4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5"/>
              <p:cNvSpPr/>
              <p:nvPr/>
            </p:nvSpPr>
            <p:spPr>
              <a:xfrm>
                <a:off x="2610196" y="3624527"/>
                <a:ext cx="7733" cy="7772"/>
              </a:xfrm>
              <a:custGeom>
                <a:rect b="b" l="l" r="r" t="t"/>
                <a:pathLst>
                  <a:path extrusionOk="0" h="201" w="200">
                    <a:moveTo>
                      <a:pt x="0" y="1"/>
                    </a:moveTo>
                    <a:lnTo>
                      <a:pt x="0" y="201"/>
                    </a:lnTo>
                    <a:cubicBezTo>
                      <a:pt x="109" y="201"/>
                      <a:pt x="199" y="114"/>
                      <a:pt x="1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5"/>
              <p:cNvSpPr/>
              <p:nvPr/>
            </p:nvSpPr>
            <p:spPr>
              <a:xfrm>
                <a:off x="2641052" y="3732794"/>
                <a:ext cx="15506" cy="15467"/>
              </a:xfrm>
              <a:custGeom>
                <a:rect b="b" l="l" r="r" t="t"/>
                <a:pathLst>
                  <a:path extrusionOk="0" h="400" w="401">
                    <a:moveTo>
                      <a:pt x="201" y="1"/>
                    </a:moveTo>
                    <a:cubicBezTo>
                      <a:pt x="88" y="1"/>
                      <a:pt x="1" y="87"/>
                      <a:pt x="1" y="200"/>
                    </a:cubicBezTo>
                    <a:cubicBezTo>
                      <a:pt x="1" y="309"/>
                      <a:pt x="88" y="400"/>
                      <a:pt x="201" y="400"/>
                    </a:cubicBezTo>
                    <a:cubicBezTo>
                      <a:pt x="310" y="400"/>
                      <a:pt x="401" y="309"/>
                      <a:pt x="401" y="200"/>
                    </a:cubicBezTo>
                    <a:cubicBezTo>
                      <a:pt x="401" y="87"/>
                      <a:pt x="310" y="1"/>
                      <a:pt x="2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45"/>
              <p:cNvSpPr/>
              <p:nvPr/>
            </p:nvSpPr>
            <p:spPr>
              <a:xfrm>
                <a:off x="2718269" y="3732794"/>
                <a:ext cx="15506" cy="15467"/>
              </a:xfrm>
              <a:custGeom>
                <a:rect b="b" l="l" r="r" t="t"/>
                <a:pathLst>
                  <a:path extrusionOk="0" h="400" w="401">
                    <a:moveTo>
                      <a:pt x="201" y="1"/>
                    </a:moveTo>
                    <a:cubicBezTo>
                      <a:pt x="88" y="1"/>
                      <a:pt x="1" y="87"/>
                      <a:pt x="1" y="200"/>
                    </a:cubicBezTo>
                    <a:cubicBezTo>
                      <a:pt x="1" y="309"/>
                      <a:pt x="88" y="400"/>
                      <a:pt x="201" y="400"/>
                    </a:cubicBezTo>
                    <a:cubicBezTo>
                      <a:pt x="310" y="400"/>
                      <a:pt x="401" y="309"/>
                      <a:pt x="401" y="200"/>
                    </a:cubicBezTo>
                    <a:cubicBezTo>
                      <a:pt x="401" y="87"/>
                      <a:pt x="310" y="1"/>
                      <a:pt x="2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45"/>
              <p:cNvSpPr/>
              <p:nvPr/>
            </p:nvSpPr>
            <p:spPr>
              <a:xfrm>
                <a:off x="2641052" y="3655422"/>
                <a:ext cx="15506" cy="15506"/>
              </a:xfrm>
              <a:custGeom>
                <a:rect b="b" l="l" r="r" t="t"/>
                <a:pathLst>
                  <a:path extrusionOk="0" h="401" w="401">
                    <a:moveTo>
                      <a:pt x="201" y="0"/>
                    </a:moveTo>
                    <a:cubicBezTo>
                      <a:pt x="88" y="0"/>
                      <a:pt x="1" y="91"/>
                      <a:pt x="1" y="200"/>
                    </a:cubicBezTo>
                    <a:cubicBezTo>
                      <a:pt x="1" y="313"/>
                      <a:pt x="88" y="400"/>
                      <a:pt x="201" y="400"/>
                    </a:cubicBezTo>
                    <a:cubicBezTo>
                      <a:pt x="310" y="400"/>
                      <a:pt x="401" y="313"/>
                      <a:pt x="401" y="200"/>
                    </a:cubicBezTo>
                    <a:cubicBezTo>
                      <a:pt x="401" y="91"/>
                      <a:pt x="310" y="0"/>
                      <a:pt x="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5"/>
              <p:cNvSpPr/>
              <p:nvPr/>
            </p:nvSpPr>
            <p:spPr>
              <a:xfrm>
                <a:off x="2718269" y="3655422"/>
                <a:ext cx="15506" cy="15506"/>
              </a:xfrm>
              <a:custGeom>
                <a:rect b="b" l="l" r="r" t="t"/>
                <a:pathLst>
                  <a:path extrusionOk="0" h="401" w="401">
                    <a:moveTo>
                      <a:pt x="201" y="0"/>
                    </a:moveTo>
                    <a:cubicBezTo>
                      <a:pt x="88" y="0"/>
                      <a:pt x="1" y="91"/>
                      <a:pt x="1" y="200"/>
                    </a:cubicBezTo>
                    <a:cubicBezTo>
                      <a:pt x="1" y="313"/>
                      <a:pt x="88" y="400"/>
                      <a:pt x="201" y="400"/>
                    </a:cubicBezTo>
                    <a:cubicBezTo>
                      <a:pt x="310" y="400"/>
                      <a:pt x="401" y="313"/>
                      <a:pt x="401" y="200"/>
                    </a:cubicBezTo>
                    <a:cubicBezTo>
                      <a:pt x="401" y="91"/>
                      <a:pt x="310" y="0"/>
                      <a:pt x="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5"/>
              <p:cNvSpPr/>
              <p:nvPr/>
            </p:nvSpPr>
            <p:spPr>
              <a:xfrm>
                <a:off x="2756897" y="3925858"/>
                <a:ext cx="7772" cy="7772"/>
              </a:xfrm>
              <a:custGeom>
                <a:rect b="b" l="l" r="r" t="t"/>
                <a:pathLst>
                  <a:path extrusionOk="0" h="201" w="201">
                    <a:moveTo>
                      <a:pt x="200" y="1"/>
                    </a:moveTo>
                    <a:cubicBezTo>
                      <a:pt x="87" y="1"/>
                      <a:pt x="0" y="91"/>
                      <a:pt x="0" y="200"/>
                    </a:cubicBezTo>
                    <a:lnTo>
                      <a:pt x="200" y="200"/>
                    </a:lnTo>
                    <a:lnTo>
                      <a:pt x="20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45"/>
              <p:cNvSpPr/>
              <p:nvPr/>
            </p:nvSpPr>
            <p:spPr>
              <a:xfrm>
                <a:off x="2679680" y="3925858"/>
                <a:ext cx="15506" cy="7772"/>
              </a:xfrm>
              <a:custGeom>
                <a:rect b="b" l="l" r="r" t="t"/>
                <a:pathLst>
                  <a:path extrusionOk="0" h="201" w="401">
                    <a:moveTo>
                      <a:pt x="200" y="1"/>
                    </a:moveTo>
                    <a:cubicBezTo>
                      <a:pt x="87" y="1"/>
                      <a:pt x="0" y="91"/>
                      <a:pt x="0" y="200"/>
                    </a:cubicBezTo>
                    <a:lnTo>
                      <a:pt x="400" y="200"/>
                    </a:lnTo>
                    <a:cubicBezTo>
                      <a:pt x="400" y="91"/>
                      <a:pt x="310"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45"/>
              <p:cNvSpPr/>
              <p:nvPr/>
            </p:nvSpPr>
            <p:spPr>
              <a:xfrm>
                <a:off x="2610196" y="3925858"/>
                <a:ext cx="7733" cy="7772"/>
              </a:xfrm>
              <a:custGeom>
                <a:rect b="b" l="l" r="r" t="t"/>
                <a:pathLst>
                  <a:path extrusionOk="0" h="201" w="200">
                    <a:moveTo>
                      <a:pt x="0" y="1"/>
                    </a:moveTo>
                    <a:lnTo>
                      <a:pt x="0" y="200"/>
                    </a:lnTo>
                    <a:lnTo>
                      <a:pt x="199" y="200"/>
                    </a:lnTo>
                    <a:cubicBezTo>
                      <a:pt x="199" y="91"/>
                      <a:pt x="109"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5"/>
              <p:cNvSpPr/>
              <p:nvPr/>
            </p:nvSpPr>
            <p:spPr>
              <a:xfrm>
                <a:off x="2756897" y="3848640"/>
                <a:ext cx="7772" cy="15506"/>
              </a:xfrm>
              <a:custGeom>
                <a:rect b="b" l="l" r="r" t="t"/>
                <a:pathLst>
                  <a:path extrusionOk="0" h="401" w="201">
                    <a:moveTo>
                      <a:pt x="200" y="1"/>
                    </a:moveTo>
                    <a:cubicBezTo>
                      <a:pt x="87" y="1"/>
                      <a:pt x="0" y="87"/>
                      <a:pt x="0" y="200"/>
                    </a:cubicBezTo>
                    <a:cubicBezTo>
                      <a:pt x="0" y="310"/>
                      <a:pt x="87" y="400"/>
                      <a:pt x="200" y="400"/>
                    </a:cubicBezTo>
                    <a:lnTo>
                      <a:pt x="20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5"/>
              <p:cNvSpPr/>
              <p:nvPr/>
            </p:nvSpPr>
            <p:spPr>
              <a:xfrm>
                <a:off x="2679680" y="3848640"/>
                <a:ext cx="15506" cy="15506"/>
              </a:xfrm>
              <a:custGeom>
                <a:rect b="b" l="l" r="r" t="t"/>
                <a:pathLst>
                  <a:path extrusionOk="0" h="401" w="401">
                    <a:moveTo>
                      <a:pt x="200" y="1"/>
                    </a:moveTo>
                    <a:cubicBezTo>
                      <a:pt x="87" y="1"/>
                      <a:pt x="0" y="87"/>
                      <a:pt x="0" y="200"/>
                    </a:cubicBezTo>
                    <a:cubicBezTo>
                      <a:pt x="0" y="310"/>
                      <a:pt x="87" y="400"/>
                      <a:pt x="200" y="400"/>
                    </a:cubicBezTo>
                    <a:cubicBezTo>
                      <a:pt x="310" y="400"/>
                      <a:pt x="400" y="310"/>
                      <a:pt x="400" y="200"/>
                    </a:cubicBezTo>
                    <a:cubicBezTo>
                      <a:pt x="400" y="87"/>
                      <a:pt x="310"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45"/>
              <p:cNvSpPr/>
              <p:nvPr/>
            </p:nvSpPr>
            <p:spPr>
              <a:xfrm>
                <a:off x="2610196" y="3848640"/>
                <a:ext cx="7733" cy="15506"/>
              </a:xfrm>
              <a:custGeom>
                <a:rect b="b" l="l" r="r" t="t"/>
                <a:pathLst>
                  <a:path extrusionOk="0" h="401" w="200">
                    <a:moveTo>
                      <a:pt x="0" y="1"/>
                    </a:moveTo>
                    <a:lnTo>
                      <a:pt x="0" y="400"/>
                    </a:lnTo>
                    <a:cubicBezTo>
                      <a:pt x="109" y="400"/>
                      <a:pt x="199" y="310"/>
                      <a:pt x="199" y="200"/>
                    </a:cubicBezTo>
                    <a:cubicBezTo>
                      <a:pt x="199" y="87"/>
                      <a:pt x="109"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45"/>
              <p:cNvSpPr/>
              <p:nvPr/>
            </p:nvSpPr>
            <p:spPr>
              <a:xfrm>
                <a:off x="2756897" y="3779156"/>
                <a:ext cx="7772" cy="7733"/>
              </a:xfrm>
              <a:custGeom>
                <a:rect b="b" l="l" r="r" t="t"/>
                <a:pathLst>
                  <a:path extrusionOk="0" h="200" w="201">
                    <a:moveTo>
                      <a:pt x="0" y="0"/>
                    </a:moveTo>
                    <a:cubicBezTo>
                      <a:pt x="0" y="109"/>
                      <a:pt x="87" y="199"/>
                      <a:pt x="200" y="199"/>
                    </a:cubicBezTo>
                    <a:lnTo>
                      <a:pt x="2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5"/>
              <p:cNvSpPr/>
              <p:nvPr/>
            </p:nvSpPr>
            <p:spPr>
              <a:xfrm>
                <a:off x="2679680" y="3779156"/>
                <a:ext cx="15506" cy="7733"/>
              </a:xfrm>
              <a:custGeom>
                <a:rect b="b" l="l" r="r" t="t"/>
                <a:pathLst>
                  <a:path extrusionOk="0" h="200" w="401">
                    <a:moveTo>
                      <a:pt x="0" y="0"/>
                    </a:moveTo>
                    <a:cubicBezTo>
                      <a:pt x="0" y="109"/>
                      <a:pt x="87" y="199"/>
                      <a:pt x="200" y="199"/>
                    </a:cubicBezTo>
                    <a:cubicBezTo>
                      <a:pt x="310" y="199"/>
                      <a:pt x="400" y="109"/>
                      <a:pt x="4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5"/>
              <p:cNvSpPr/>
              <p:nvPr/>
            </p:nvSpPr>
            <p:spPr>
              <a:xfrm>
                <a:off x="2610196" y="3779156"/>
                <a:ext cx="7733" cy="7733"/>
              </a:xfrm>
              <a:custGeom>
                <a:rect b="b" l="l" r="r" t="t"/>
                <a:pathLst>
                  <a:path extrusionOk="0" h="200" w="200">
                    <a:moveTo>
                      <a:pt x="0" y="0"/>
                    </a:moveTo>
                    <a:lnTo>
                      <a:pt x="0" y="199"/>
                    </a:lnTo>
                    <a:cubicBezTo>
                      <a:pt x="109" y="199"/>
                      <a:pt x="199" y="109"/>
                      <a:pt x="1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5"/>
              <p:cNvSpPr/>
              <p:nvPr/>
            </p:nvSpPr>
            <p:spPr>
              <a:xfrm>
                <a:off x="2641052" y="3887268"/>
                <a:ext cx="15506" cy="15467"/>
              </a:xfrm>
              <a:custGeom>
                <a:rect b="b" l="l" r="r" t="t"/>
                <a:pathLst>
                  <a:path extrusionOk="0" h="400" w="401">
                    <a:moveTo>
                      <a:pt x="201" y="0"/>
                    </a:moveTo>
                    <a:cubicBezTo>
                      <a:pt x="88" y="0"/>
                      <a:pt x="1" y="87"/>
                      <a:pt x="1" y="200"/>
                    </a:cubicBezTo>
                    <a:cubicBezTo>
                      <a:pt x="1" y="309"/>
                      <a:pt x="88" y="400"/>
                      <a:pt x="201" y="400"/>
                    </a:cubicBezTo>
                    <a:cubicBezTo>
                      <a:pt x="310" y="400"/>
                      <a:pt x="401" y="309"/>
                      <a:pt x="401" y="200"/>
                    </a:cubicBezTo>
                    <a:cubicBezTo>
                      <a:pt x="401" y="87"/>
                      <a:pt x="310" y="0"/>
                      <a:pt x="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5"/>
              <p:cNvSpPr/>
              <p:nvPr/>
            </p:nvSpPr>
            <p:spPr>
              <a:xfrm>
                <a:off x="2718269" y="3887268"/>
                <a:ext cx="15506" cy="15467"/>
              </a:xfrm>
              <a:custGeom>
                <a:rect b="b" l="l" r="r" t="t"/>
                <a:pathLst>
                  <a:path extrusionOk="0" h="400" w="401">
                    <a:moveTo>
                      <a:pt x="201" y="0"/>
                    </a:moveTo>
                    <a:cubicBezTo>
                      <a:pt x="88" y="0"/>
                      <a:pt x="1" y="87"/>
                      <a:pt x="1" y="200"/>
                    </a:cubicBezTo>
                    <a:cubicBezTo>
                      <a:pt x="1" y="309"/>
                      <a:pt x="88" y="400"/>
                      <a:pt x="201" y="400"/>
                    </a:cubicBezTo>
                    <a:cubicBezTo>
                      <a:pt x="310" y="400"/>
                      <a:pt x="401" y="309"/>
                      <a:pt x="401" y="200"/>
                    </a:cubicBezTo>
                    <a:cubicBezTo>
                      <a:pt x="401" y="87"/>
                      <a:pt x="310" y="0"/>
                      <a:pt x="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5"/>
              <p:cNvSpPr/>
              <p:nvPr/>
            </p:nvSpPr>
            <p:spPr>
              <a:xfrm>
                <a:off x="2641052" y="3810012"/>
                <a:ext cx="15506" cy="15506"/>
              </a:xfrm>
              <a:custGeom>
                <a:rect b="b" l="l" r="r" t="t"/>
                <a:pathLst>
                  <a:path extrusionOk="0" h="401" w="401">
                    <a:moveTo>
                      <a:pt x="201" y="1"/>
                    </a:moveTo>
                    <a:cubicBezTo>
                      <a:pt x="88" y="1"/>
                      <a:pt x="1" y="88"/>
                      <a:pt x="1" y="201"/>
                    </a:cubicBezTo>
                    <a:cubicBezTo>
                      <a:pt x="1" y="310"/>
                      <a:pt x="88" y="401"/>
                      <a:pt x="201" y="401"/>
                    </a:cubicBezTo>
                    <a:cubicBezTo>
                      <a:pt x="310" y="401"/>
                      <a:pt x="401" y="310"/>
                      <a:pt x="401" y="201"/>
                    </a:cubicBezTo>
                    <a:cubicBezTo>
                      <a:pt x="401" y="88"/>
                      <a:pt x="310" y="1"/>
                      <a:pt x="2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5"/>
              <p:cNvSpPr/>
              <p:nvPr/>
            </p:nvSpPr>
            <p:spPr>
              <a:xfrm>
                <a:off x="2718269" y="3810012"/>
                <a:ext cx="15506" cy="15506"/>
              </a:xfrm>
              <a:custGeom>
                <a:rect b="b" l="l" r="r" t="t"/>
                <a:pathLst>
                  <a:path extrusionOk="0" h="401" w="401">
                    <a:moveTo>
                      <a:pt x="201" y="1"/>
                    </a:moveTo>
                    <a:cubicBezTo>
                      <a:pt x="88" y="1"/>
                      <a:pt x="1" y="88"/>
                      <a:pt x="1" y="201"/>
                    </a:cubicBezTo>
                    <a:cubicBezTo>
                      <a:pt x="1" y="310"/>
                      <a:pt x="88" y="401"/>
                      <a:pt x="201" y="401"/>
                    </a:cubicBezTo>
                    <a:cubicBezTo>
                      <a:pt x="310" y="401"/>
                      <a:pt x="401" y="310"/>
                      <a:pt x="401" y="201"/>
                    </a:cubicBezTo>
                    <a:cubicBezTo>
                      <a:pt x="401" y="88"/>
                      <a:pt x="310" y="1"/>
                      <a:pt x="201"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5"/>
              <p:cNvSpPr/>
              <p:nvPr/>
            </p:nvSpPr>
            <p:spPr>
              <a:xfrm>
                <a:off x="2756897" y="4003114"/>
                <a:ext cx="7772" cy="15467"/>
              </a:xfrm>
              <a:custGeom>
                <a:rect b="b" l="l" r="r" t="t"/>
                <a:pathLst>
                  <a:path extrusionOk="0" h="400" w="201">
                    <a:moveTo>
                      <a:pt x="200" y="1"/>
                    </a:moveTo>
                    <a:cubicBezTo>
                      <a:pt x="87" y="1"/>
                      <a:pt x="0" y="91"/>
                      <a:pt x="0" y="200"/>
                    </a:cubicBezTo>
                    <a:cubicBezTo>
                      <a:pt x="0" y="309"/>
                      <a:pt x="87" y="399"/>
                      <a:pt x="200" y="399"/>
                    </a:cubicBezTo>
                    <a:lnTo>
                      <a:pt x="200"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5"/>
              <p:cNvSpPr/>
              <p:nvPr/>
            </p:nvSpPr>
            <p:spPr>
              <a:xfrm>
                <a:off x="2679680" y="4003114"/>
                <a:ext cx="15506" cy="15467"/>
              </a:xfrm>
              <a:custGeom>
                <a:rect b="b" l="l" r="r" t="t"/>
                <a:pathLst>
                  <a:path extrusionOk="0" h="400" w="401">
                    <a:moveTo>
                      <a:pt x="200" y="1"/>
                    </a:moveTo>
                    <a:cubicBezTo>
                      <a:pt x="87" y="1"/>
                      <a:pt x="0" y="91"/>
                      <a:pt x="0" y="200"/>
                    </a:cubicBezTo>
                    <a:cubicBezTo>
                      <a:pt x="0" y="309"/>
                      <a:pt x="87" y="399"/>
                      <a:pt x="200" y="399"/>
                    </a:cubicBezTo>
                    <a:cubicBezTo>
                      <a:pt x="310" y="399"/>
                      <a:pt x="400" y="309"/>
                      <a:pt x="400" y="200"/>
                    </a:cubicBezTo>
                    <a:cubicBezTo>
                      <a:pt x="400" y="91"/>
                      <a:pt x="310"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45"/>
              <p:cNvSpPr/>
              <p:nvPr/>
            </p:nvSpPr>
            <p:spPr>
              <a:xfrm>
                <a:off x="2610196" y="4003114"/>
                <a:ext cx="7733" cy="15467"/>
              </a:xfrm>
              <a:custGeom>
                <a:rect b="b" l="l" r="r" t="t"/>
                <a:pathLst>
                  <a:path extrusionOk="0" h="400" w="200">
                    <a:moveTo>
                      <a:pt x="0" y="1"/>
                    </a:moveTo>
                    <a:lnTo>
                      <a:pt x="0" y="399"/>
                    </a:lnTo>
                    <a:cubicBezTo>
                      <a:pt x="109" y="399"/>
                      <a:pt x="199" y="309"/>
                      <a:pt x="199" y="200"/>
                    </a:cubicBezTo>
                    <a:cubicBezTo>
                      <a:pt x="199" y="91"/>
                      <a:pt x="109" y="1"/>
                      <a:pt x="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45"/>
              <p:cNvSpPr/>
              <p:nvPr/>
            </p:nvSpPr>
            <p:spPr>
              <a:xfrm>
                <a:off x="2756897" y="3933591"/>
                <a:ext cx="7772" cy="7772"/>
              </a:xfrm>
              <a:custGeom>
                <a:rect b="b" l="l" r="r" t="t"/>
                <a:pathLst>
                  <a:path extrusionOk="0" h="201" w="201">
                    <a:moveTo>
                      <a:pt x="0" y="0"/>
                    </a:moveTo>
                    <a:cubicBezTo>
                      <a:pt x="0" y="110"/>
                      <a:pt x="87" y="200"/>
                      <a:pt x="200" y="200"/>
                    </a:cubicBezTo>
                    <a:lnTo>
                      <a:pt x="20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5"/>
              <p:cNvSpPr/>
              <p:nvPr/>
            </p:nvSpPr>
            <p:spPr>
              <a:xfrm>
                <a:off x="2679680" y="3933591"/>
                <a:ext cx="15506" cy="7772"/>
              </a:xfrm>
              <a:custGeom>
                <a:rect b="b" l="l" r="r" t="t"/>
                <a:pathLst>
                  <a:path extrusionOk="0" h="201" w="401">
                    <a:moveTo>
                      <a:pt x="0" y="0"/>
                    </a:moveTo>
                    <a:cubicBezTo>
                      <a:pt x="0" y="110"/>
                      <a:pt x="87" y="200"/>
                      <a:pt x="200" y="200"/>
                    </a:cubicBezTo>
                    <a:cubicBezTo>
                      <a:pt x="310" y="200"/>
                      <a:pt x="400" y="110"/>
                      <a:pt x="4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5"/>
              <p:cNvSpPr/>
              <p:nvPr/>
            </p:nvSpPr>
            <p:spPr>
              <a:xfrm>
                <a:off x="2610196" y="3933591"/>
                <a:ext cx="7733" cy="7772"/>
              </a:xfrm>
              <a:custGeom>
                <a:rect b="b" l="l" r="r" t="t"/>
                <a:pathLst>
                  <a:path extrusionOk="0" h="201" w="200">
                    <a:moveTo>
                      <a:pt x="0" y="0"/>
                    </a:moveTo>
                    <a:lnTo>
                      <a:pt x="0" y="200"/>
                    </a:lnTo>
                    <a:cubicBezTo>
                      <a:pt x="109" y="200"/>
                      <a:pt x="199" y="110"/>
                      <a:pt x="1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5"/>
              <p:cNvSpPr/>
              <p:nvPr/>
            </p:nvSpPr>
            <p:spPr>
              <a:xfrm>
                <a:off x="2641052" y="4041742"/>
                <a:ext cx="15506" cy="15467"/>
              </a:xfrm>
              <a:custGeom>
                <a:rect b="b" l="l" r="r" t="t"/>
                <a:pathLst>
                  <a:path extrusionOk="0" h="400" w="401">
                    <a:moveTo>
                      <a:pt x="201" y="0"/>
                    </a:moveTo>
                    <a:cubicBezTo>
                      <a:pt x="88" y="0"/>
                      <a:pt x="1" y="91"/>
                      <a:pt x="1" y="200"/>
                    </a:cubicBezTo>
                    <a:cubicBezTo>
                      <a:pt x="1" y="309"/>
                      <a:pt x="88" y="400"/>
                      <a:pt x="201" y="400"/>
                    </a:cubicBezTo>
                    <a:cubicBezTo>
                      <a:pt x="310" y="400"/>
                      <a:pt x="401" y="309"/>
                      <a:pt x="401" y="200"/>
                    </a:cubicBezTo>
                    <a:cubicBezTo>
                      <a:pt x="401" y="91"/>
                      <a:pt x="310" y="0"/>
                      <a:pt x="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5"/>
              <p:cNvSpPr/>
              <p:nvPr/>
            </p:nvSpPr>
            <p:spPr>
              <a:xfrm>
                <a:off x="2718269" y="4041742"/>
                <a:ext cx="15506" cy="15467"/>
              </a:xfrm>
              <a:custGeom>
                <a:rect b="b" l="l" r="r" t="t"/>
                <a:pathLst>
                  <a:path extrusionOk="0" h="400" w="401">
                    <a:moveTo>
                      <a:pt x="201" y="0"/>
                    </a:moveTo>
                    <a:cubicBezTo>
                      <a:pt x="88" y="0"/>
                      <a:pt x="1" y="91"/>
                      <a:pt x="1" y="200"/>
                    </a:cubicBezTo>
                    <a:cubicBezTo>
                      <a:pt x="1" y="309"/>
                      <a:pt x="88" y="400"/>
                      <a:pt x="201" y="400"/>
                    </a:cubicBezTo>
                    <a:cubicBezTo>
                      <a:pt x="310" y="400"/>
                      <a:pt x="401" y="309"/>
                      <a:pt x="401" y="200"/>
                    </a:cubicBezTo>
                    <a:cubicBezTo>
                      <a:pt x="401" y="91"/>
                      <a:pt x="310" y="0"/>
                      <a:pt x="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5"/>
              <p:cNvSpPr/>
              <p:nvPr/>
            </p:nvSpPr>
            <p:spPr>
              <a:xfrm>
                <a:off x="2641052" y="3964525"/>
                <a:ext cx="15506" cy="15428"/>
              </a:xfrm>
              <a:custGeom>
                <a:rect b="b" l="l" r="r" t="t"/>
                <a:pathLst>
                  <a:path extrusionOk="0" h="399" w="401">
                    <a:moveTo>
                      <a:pt x="201" y="0"/>
                    </a:moveTo>
                    <a:cubicBezTo>
                      <a:pt x="88" y="0"/>
                      <a:pt x="1" y="90"/>
                      <a:pt x="1" y="199"/>
                    </a:cubicBezTo>
                    <a:cubicBezTo>
                      <a:pt x="1" y="308"/>
                      <a:pt x="88" y="399"/>
                      <a:pt x="201" y="399"/>
                    </a:cubicBezTo>
                    <a:cubicBezTo>
                      <a:pt x="310" y="399"/>
                      <a:pt x="401" y="308"/>
                      <a:pt x="401" y="199"/>
                    </a:cubicBezTo>
                    <a:cubicBezTo>
                      <a:pt x="401" y="90"/>
                      <a:pt x="310" y="0"/>
                      <a:pt x="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5"/>
              <p:cNvSpPr/>
              <p:nvPr/>
            </p:nvSpPr>
            <p:spPr>
              <a:xfrm>
                <a:off x="2718269" y="3964525"/>
                <a:ext cx="15506" cy="15428"/>
              </a:xfrm>
              <a:custGeom>
                <a:rect b="b" l="l" r="r" t="t"/>
                <a:pathLst>
                  <a:path extrusionOk="0" h="399" w="401">
                    <a:moveTo>
                      <a:pt x="201" y="0"/>
                    </a:moveTo>
                    <a:cubicBezTo>
                      <a:pt x="88" y="0"/>
                      <a:pt x="1" y="90"/>
                      <a:pt x="1" y="199"/>
                    </a:cubicBezTo>
                    <a:cubicBezTo>
                      <a:pt x="1" y="308"/>
                      <a:pt x="88" y="399"/>
                      <a:pt x="201" y="399"/>
                    </a:cubicBezTo>
                    <a:cubicBezTo>
                      <a:pt x="310" y="399"/>
                      <a:pt x="401" y="308"/>
                      <a:pt x="401" y="199"/>
                    </a:cubicBezTo>
                    <a:cubicBezTo>
                      <a:pt x="401" y="90"/>
                      <a:pt x="310" y="0"/>
                      <a:pt x="20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5"/>
              <p:cNvSpPr/>
              <p:nvPr/>
            </p:nvSpPr>
            <p:spPr>
              <a:xfrm>
                <a:off x="2602308" y="3616794"/>
                <a:ext cx="7927" cy="7772"/>
              </a:xfrm>
              <a:custGeom>
                <a:rect b="b" l="l" r="r" t="t"/>
                <a:pathLst>
                  <a:path extrusionOk="0" h="201" w="205">
                    <a:moveTo>
                      <a:pt x="204" y="1"/>
                    </a:moveTo>
                    <a:cubicBezTo>
                      <a:pt x="91" y="1"/>
                      <a:pt x="1" y="91"/>
                      <a:pt x="1" y="201"/>
                    </a:cubicBezTo>
                    <a:lnTo>
                      <a:pt x="204" y="201"/>
                    </a:lnTo>
                    <a:lnTo>
                      <a:pt x="20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5"/>
              <p:cNvSpPr/>
              <p:nvPr/>
            </p:nvSpPr>
            <p:spPr>
              <a:xfrm>
                <a:off x="2602308" y="3771422"/>
                <a:ext cx="7927" cy="7772"/>
              </a:xfrm>
              <a:custGeom>
                <a:rect b="b" l="l" r="r" t="t"/>
                <a:pathLst>
                  <a:path extrusionOk="0" h="201" w="205">
                    <a:moveTo>
                      <a:pt x="204" y="0"/>
                    </a:moveTo>
                    <a:cubicBezTo>
                      <a:pt x="91" y="0"/>
                      <a:pt x="1" y="87"/>
                      <a:pt x="1" y="200"/>
                    </a:cubicBezTo>
                    <a:lnTo>
                      <a:pt x="204" y="200"/>
                    </a:lnTo>
                    <a:lnTo>
                      <a:pt x="20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45"/>
              <p:cNvSpPr/>
              <p:nvPr/>
            </p:nvSpPr>
            <p:spPr>
              <a:xfrm>
                <a:off x="2602308" y="3694166"/>
                <a:ext cx="7927" cy="15506"/>
              </a:xfrm>
              <a:custGeom>
                <a:rect b="b" l="l" r="r" t="t"/>
                <a:pathLst>
                  <a:path extrusionOk="0" h="401" w="205">
                    <a:moveTo>
                      <a:pt x="204" y="0"/>
                    </a:moveTo>
                    <a:cubicBezTo>
                      <a:pt x="91" y="0"/>
                      <a:pt x="1" y="87"/>
                      <a:pt x="1" y="200"/>
                    </a:cubicBezTo>
                    <a:cubicBezTo>
                      <a:pt x="1" y="310"/>
                      <a:pt x="91" y="400"/>
                      <a:pt x="204" y="400"/>
                    </a:cubicBezTo>
                    <a:lnTo>
                      <a:pt x="20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45"/>
              <p:cNvSpPr/>
              <p:nvPr/>
            </p:nvSpPr>
            <p:spPr>
              <a:xfrm>
                <a:off x="2602308" y="3624527"/>
                <a:ext cx="7927" cy="7772"/>
              </a:xfrm>
              <a:custGeom>
                <a:rect b="b" l="l" r="r" t="t"/>
                <a:pathLst>
                  <a:path extrusionOk="0" h="201" w="205">
                    <a:moveTo>
                      <a:pt x="1" y="1"/>
                    </a:moveTo>
                    <a:cubicBezTo>
                      <a:pt x="1" y="114"/>
                      <a:pt x="91" y="201"/>
                      <a:pt x="204" y="201"/>
                    </a:cubicBezTo>
                    <a:lnTo>
                      <a:pt x="20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5"/>
              <p:cNvSpPr/>
              <p:nvPr/>
            </p:nvSpPr>
            <p:spPr>
              <a:xfrm>
                <a:off x="2563680" y="3732794"/>
                <a:ext cx="15506" cy="15467"/>
              </a:xfrm>
              <a:custGeom>
                <a:rect b="b" l="l" r="r" t="t"/>
                <a:pathLst>
                  <a:path extrusionOk="0" h="400" w="401">
                    <a:moveTo>
                      <a:pt x="200" y="1"/>
                    </a:moveTo>
                    <a:cubicBezTo>
                      <a:pt x="91" y="1"/>
                      <a:pt x="0" y="87"/>
                      <a:pt x="0" y="200"/>
                    </a:cubicBezTo>
                    <a:cubicBezTo>
                      <a:pt x="0" y="309"/>
                      <a:pt x="91" y="400"/>
                      <a:pt x="200" y="400"/>
                    </a:cubicBezTo>
                    <a:cubicBezTo>
                      <a:pt x="313" y="400"/>
                      <a:pt x="400" y="309"/>
                      <a:pt x="400" y="200"/>
                    </a:cubicBezTo>
                    <a:cubicBezTo>
                      <a:pt x="400" y="87"/>
                      <a:pt x="313"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5"/>
              <p:cNvSpPr/>
              <p:nvPr/>
            </p:nvSpPr>
            <p:spPr>
              <a:xfrm>
                <a:off x="2563680" y="3655422"/>
                <a:ext cx="15506" cy="15506"/>
              </a:xfrm>
              <a:custGeom>
                <a:rect b="b" l="l" r="r" t="t"/>
                <a:pathLst>
                  <a:path extrusionOk="0" h="401" w="401">
                    <a:moveTo>
                      <a:pt x="200" y="0"/>
                    </a:moveTo>
                    <a:cubicBezTo>
                      <a:pt x="91" y="0"/>
                      <a:pt x="0" y="91"/>
                      <a:pt x="0" y="200"/>
                    </a:cubicBezTo>
                    <a:cubicBezTo>
                      <a:pt x="0" y="313"/>
                      <a:pt x="91" y="400"/>
                      <a:pt x="200" y="400"/>
                    </a:cubicBezTo>
                    <a:cubicBezTo>
                      <a:pt x="313" y="400"/>
                      <a:pt x="400" y="313"/>
                      <a:pt x="400" y="200"/>
                    </a:cubicBezTo>
                    <a:cubicBezTo>
                      <a:pt x="400" y="91"/>
                      <a:pt x="313"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45"/>
              <p:cNvSpPr/>
              <p:nvPr/>
            </p:nvSpPr>
            <p:spPr>
              <a:xfrm>
                <a:off x="2602308" y="3925858"/>
                <a:ext cx="7927" cy="7772"/>
              </a:xfrm>
              <a:custGeom>
                <a:rect b="b" l="l" r="r" t="t"/>
                <a:pathLst>
                  <a:path extrusionOk="0" h="201" w="205">
                    <a:moveTo>
                      <a:pt x="204" y="1"/>
                    </a:moveTo>
                    <a:cubicBezTo>
                      <a:pt x="91" y="1"/>
                      <a:pt x="1" y="91"/>
                      <a:pt x="1" y="200"/>
                    </a:cubicBezTo>
                    <a:lnTo>
                      <a:pt x="204" y="200"/>
                    </a:lnTo>
                    <a:lnTo>
                      <a:pt x="20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45"/>
              <p:cNvSpPr/>
              <p:nvPr/>
            </p:nvSpPr>
            <p:spPr>
              <a:xfrm>
                <a:off x="2602308" y="3848640"/>
                <a:ext cx="7927" cy="15506"/>
              </a:xfrm>
              <a:custGeom>
                <a:rect b="b" l="l" r="r" t="t"/>
                <a:pathLst>
                  <a:path extrusionOk="0" h="401" w="205">
                    <a:moveTo>
                      <a:pt x="204" y="1"/>
                    </a:moveTo>
                    <a:cubicBezTo>
                      <a:pt x="91" y="1"/>
                      <a:pt x="1" y="87"/>
                      <a:pt x="1" y="200"/>
                    </a:cubicBezTo>
                    <a:cubicBezTo>
                      <a:pt x="1" y="310"/>
                      <a:pt x="91" y="400"/>
                      <a:pt x="204" y="400"/>
                    </a:cubicBezTo>
                    <a:lnTo>
                      <a:pt x="20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45"/>
              <p:cNvSpPr/>
              <p:nvPr/>
            </p:nvSpPr>
            <p:spPr>
              <a:xfrm>
                <a:off x="2602308" y="3779156"/>
                <a:ext cx="7927" cy="7733"/>
              </a:xfrm>
              <a:custGeom>
                <a:rect b="b" l="l" r="r" t="t"/>
                <a:pathLst>
                  <a:path extrusionOk="0" h="200" w="205">
                    <a:moveTo>
                      <a:pt x="1" y="0"/>
                    </a:moveTo>
                    <a:cubicBezTo>
                      <a:pt x="1" y="109"/>
                      <a:pt x="91" y="199"/>
                      <a:pt x="204" y="199"/>
                    </a:cubicBezTo>
                    <a:lnTo>
                      <a:pt x="20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45"/>
              <p:cNvSpPr/>
              <p:nvPr/>
            </p:nvSpPr>
            <p:spPr>
              <a:xfrm>
                <a:off x="2563680" y="3887268"/>
                <a:ext cx="15506" cy="15467"/>
              </a:xfrm>
              <a:custGeom>
                <a:rect b="b" l="l" r="r" t="t"/>
                <a:pathLst>
                  <a:path extrusionOk="0" h="400" w="401">
                    <a:moveTo>
                      <a:pt x="200" y="0"/>
                    </a:moveTo>
                    <a:cubicBezTo>
                      <a:pt x="91" y="0"/>
                      <a:pt x="0" y="87"/>
                      <a:pt x="0" y="200"/>
                    </a:cubicBezTo>
                    <a:cubicBezTo>
                      <a:pt x="0" y="309"/>
                      <a:pt x="91" y="400"/>
                      <a:pt x="200" y="400"/>
                    </a:cubicBezTo>
                    <a:cubicBezTo>
                      <a:pt x="313" y="400"/>
                      <a:pt x="400" y="309"/>
                      <a:pt x="400" y="200"/>
                    </a:cubicBezTo>
                    <a:cubicBezTo>
                      <a:pt x="400" y="87"/>
                      <a:pt x="313"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45"/>
              <p:cNvSpPr/>
              <p:nvPr/>
            </p:nvSpPr>
            <p:spPr>
              <a:xfrm>
                <a:off x="2563680" y="3810012"/>
                <a:ext cx="15506" cy="15506"/>
              </a:xfrm>
              <a:custGeom>
                <a:rect b="b" l="l" r="r" t="t"/>
                <a:pathLst>
                  <a:path extrusionOk="0" h="401" w="401">
                    <a:moveTo>
                      <a:pt x="200" y="1"/>
                    </a:moveTo>
                    <a:cubicBezTo>
                      <a:pt x="91" y="1"/>
                      <a:pt x="0" y="88"/>
                      <a:pt x="0" y="201"/>
                    </a:cubicBezTo>
                    <a:cubicBezTo>
                      <a:pt x="0" y="310"/>
                      <a:pt x="91" y="401"/>
                      <a:pt x="200" y="401"/>
                    </a:cubicBezTo>
                    <a:cubicBezTo>
                      <a:pt x="313" y="401"/>
                      <a:pt x="400" y="310"/>
                      <a:pt x="400" y="201"/>
                    </a:cubicBezTo>
                    <a:cubicBezTo>
                      <a:pt x="400" y="88"/>
                      <a:pt x="313" y="1"/>
                      <a:pt x="2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45"/>
              <p:cNvSpPr/>
              <p:nvPr/>
            </p:nvSpPr>
            <p:spPr>
              <a:xfrm>
                <a:off x="2602308" y="4003114"/>
                <a:ext cx="7927" cy="15467"/>
              </a:xfrm>
              <a:custGeom>
                <a:rect b="b" l="l" r="r" t="t"/>
                <a:pathLst>
                  <a:path extrusionOk="0" h="400" w="205">
                    <a:moveTo>
                      <a:pt x="204" y="1"/>
                    </a:moveTo>
                    <a:cubicBezTo>
                      <a:pt x="91" y="1"/>
                      <a:pt x="1" y="91"/>
                      <a:pt x="1" y="200"/>
                    </a:cubicBezTo>
                    <a:cubicBezTo>
                      <a:pt x="1" y="309"/>
                      <a:pt x="91" y="399"/>
                      <a:pt x="204" y="399"/>
                    </a:cubicBezTo>
                    <a:lnTo>
                      <a:pt x="204"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45"/>
              <p:cNvSpPr/>
              <p:nvPr/>
            </p:nvSpPr>
            <p:spPr>
              <a:xfrm>
                <a:off x="2602308" y="3933591"/>
                <a:ext cx="7927" cy="7772"/>
              </a:xfrm>
              <a:custGeom>
                <a:rect b="b" l="l" r="r" t="t"/>
                <a:pathLst>
                  <a:path extrusionOk="0" h="201" w="205">
                    <a:moveTo>
                      <a:pt x="1" y="0"/>
                    </a:moveTo>
                    <a:cubicBezTo>
                      <a:pt x="1" y="110"/>
                      <a:pt x="91" y="200"/>
                      <a:pt x="204" y="200"/>
                    </a:cubicBezTo>
                    <a:lnTo>
                      <a:pt x="20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45"/>
              <p:cNvSpPr/>
              <p:nvPr/>
            </p:nvSpPr>
            <p:spPr>
              <a:xfrm>
                <a:off x="2563680" y="4041742"/>
                <a:ext cx="15506" cy="15467"/>
              </a:xfrm>
              <a:custGeom>
                <a:rect b="b" l="l" r="r" t="t"/>
                <a:pathLst>
                  <a:path extrusionOk="0" h="400" w="401">
                    <a:moveTo>
                      <a:pt x="200" y="0"/>
                    </a:moveTo>
                    <a:cubicBezTo>
                      <a:pt x="91" y="0"/>
                      <a:pt x="0" y="91"/>
                      <a:pt x="0" y="200"/>
                    </a:cubicBezTo>
                    <a:cubicBezTo>
                      <a:pt x="0" y="309"/>
                      <a:pt x="91" y="400"/>
                      <a:pt x="200" y="400"/>
                    </a:cubicBezTo>
                    <a:cubicBezTo>
                      <a:pt x="313" y="400"/>
                      <a:pt x="400" y="309"/>
                      <a:pt x="400" y="200"/>
                    </a:cubicBezTo>
                    <a:cubicBezTo>
                      <a:pt x="400" y="91"/>
                      <a:pt x="313"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45"/>
              <p:cNvSpPr/>
              <p:nvPr/>
            </p:nvSpPr>
            <p:spPr>
              <a:xfrm>
                <a:off x="2563680" y="3964525"/>
                <a:ext cx="15506" cy="15428"/>
              </a:xfrm>
              <a:custGeom>
                <a:rect b="b" l="l" r="r" t="t"/>
                <a:pathLst>
                  <a:path extrusionOk="0" h="399" w="401">
                    <a:moveTo>
                      <a:pt x="200" y="0"/>
                    </a:moveTo>
                    <a:cubicBezTo>
                      <a:pt x="91" y="0"/>
                      <a:pt x="0" y="90"/>
                      <a:pt x="0" y="199"/>
                    </a:cubicBezTo>
                    <a:cubicBezTo>
                      <a:pt x="0" y="308"/>
                      <a:pt x="91" y="399"/>
                      <a:pt x="200" y="399"/>
                    </a:cubicBezTo>
                    <a:cubicBezTo>
                      <a:pt x="313" y="399"/>
                      <a:pt x="400" y="308"/>
                      <a:pt x="400" y="199"/>
                    </a:cubicBezTo>
                    <a:cubicBezTo>
                      <a:pt x="400" y="90"/>
                      <a:pt x="313" y="0"/>
                      <a:pt x="20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5" name="Google Shape;1745;p45"/>
            <p:cNvSpPr/>
            <p:nvPr/>
          </p:nvSpPr>
          <p:spPr>
            <a:xfrm>
              <a:off x="2602308" y="4088065"/>
              <a:ext cx="7927" cy="7772"/>
            </a:xfrm>
            <a:custGeom>
              <a:rect b="b" l="l" r="r" t="t"/>
              <a:pathLst>
                <a:path extrusionOk="0" h="201" w="205">
                  <a:moveTo>
                    <a:pt x="1" y="1"/>
                  </a:moveTo>
                  <a:cubicBezTo>
                    <a:pt x="1" y="110"/>
                    <a:pt x="91" y="200"/>
                    <a:pt x="204" y="200"/>
                  </a:cubicBezTo>
                  <a:lnTo>
                    <a:pt x="204" y="1"/>
                  </a:ln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45"/>
            <p:cNvSpPr/>
            <p:nvPr/>
          </p:nvSpPr>
          <p:spPr>
            <a:xfrm>
              <a:off x="2565613" y="4118960"/>
              <a:ext cx="11794" cy="2668"/>
            </a:xfrm>
            <a:custGeom>
              <a:rect b="b" l="l" r="r" t="t"/>
              <a:pathLst>
                <a:path extrusionOk="0" h="69" w="305">
                  <a:moveTo>
                    <a:pt x="150" y="0"/>
                  </a:moveTo>
                  <a:cubicBezTo>
                    <a:pt x="90" y="0"/>
                    <a:pt x="37" y="26"/>
                    <a:pt x="0" y="68"/>
                  </a:cubicBezTo>
                  <a:lnTo>
                    <a:pt x="305" y="68"/>
                  </a:lnTo>
                  <a:cubicBezTo>
                    <a:pt x="267" y="26"/>
                    <a:pt x="211" y="0"/>
                    <a:pt x="150" y="0"/>
                  </a:cubicBezTo>
                  <a:close/>
                </a:path>
              </a:pathLst>
            </a:custGeom>
            <a:solidFill>
              <a:srgbClr val="FBA91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45"/>
            <p:cNvSpPr/>
            <p:nvPr/>
          </p:nvSpPr>
          <p:spPr>
            <a:xfrm>
              <a:off x="2436350" y="3486525"/>
              <a:ext cx="1239100" cy="778338"/>
            </a:xfrm>
            <a:custGeom>
              <a:rect b="b" l="l" r="r" t="t"/>
              <a:pathLst>
                <a:path extrusionOk="0" h="20129" w="32045">
                  <a:moveTo>
                    <a:pt x="21794" y="2092"/>
                  </a:moveTo>
                  <a:cubicBezTo>
                    <a:pt x="26014" y="2092"/>
                    <a:pt x="29467" y="5276"/>
                    <a:pt x="29467" y="9501"/>
                  </a:cubicBezTo>
                  <a:lnTo>
                    <a:pt x="29467" y="14977"/>
                  </a:lnTo>
                  <a:lnTo>
                    <a:pt x="2736" y="14977"/>
                  </a:lnTo>
                  <a:lnTo>
                    <a:pt x="2736" y="9501"/>
                  </a:lnTo>
                  <a:cubicBezTo>
                    <a:pt x="2736" y="5276"/>
                    <a:pt x="6011" y="2092"/>
                    <a:pt x="10235" y="2092"/>
                  </a:cubicBezTo>
                  <a:close/>
                  <a:moveTo>
                    <a:pt x="10235" y="1"/>
                  </a:moveTo>
                  <a:cubicBezTo>
                    <a:pt x="4869" y="1"/>
                    <a:pt x="644" y="4131"/>
                    <a:pt x="644" y="9501"/>
                  </a:cubicBezTo>
                  <a:lnTo>
                    <a:pt x="644" y="15086"/>
                  </a:lnTo>
                  <a:cubicBezTo>
                    <a:pt x="260" y="15264"/>
                    <a:pt x="0" y="15655"/>
                    <a:pt x="0" y="16198"/>
                  </a:cubicBezTo>
                  <a:lnTo>
                    <a:pt x="0" y="18644"/>
                  </a:lnTo>
                  <a:cubicBezTo>
                    <a:pt x="0" y="19402"/>
                    <a:pt x="501" y="20129"/>
                    <a:pt x="1150" y="20129"/>
                  </a:cubicBezTo>
                  <a:lnTo>
                    <a:pt x="30880" y="20129"/>
                  </a:lnTo>
                  <a:cubicBezTo>
                    <a:pt x="31524" y="20129"/>
                    <a:pt x="32045" y="19402"/>
                    <a:pt x="32045" y="18644"/>
                  </a:cubicBezTo>
                  <a:lnTo>
                    <a:pt x="32045" y="16198"/>
                  </a:lnTo>
                  <a:cubicBezTo>
                    <a:pt x="32045" y="15742"/>
                    <a:pt x="31856" y="15392"/>
                    <a:pt x="31562" y="15184"/>
                  </a:cubicBezTo>
                  <a:lnTo>
                    <a:pt x="31562" y="9501"/>
                  </a:lnTo>
                  <a:cubicBezTo>
                    <a:pt x="31562" y="4131"/>
                    <a:pt x="27160" y="1"/>
                    <a:pt x="217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45"/>
            <p:cNvSpPr/>
            <p:nvPr/>
          </p:nvSpPr>
          <p:spPr>
            <a:xfrm>
              <a:off x="2791156" y="3629786"/>
              <a:ext cx="523171" cy="130735"/>
            </a:xfrm>
            <a:custGeom>
              <a:rect b="b" l="l" r="r" t="t"/>
              <a:pathLst>
                <a:path extrusionOk="0" h="3381" w="13530">
                  <a:moveTo>
                    <a:pt x="521" y="0"/>
                  </a:moveTo>
                  <a:cubicBezTo>
                    <a:pt x="234" y="0"/>
                    <a:pt x="1" y="230"/>
                    <a:pt x="1" y="520"/>
                  </a:cubicBezTo>
                  <a:lnTo>
                    <a:pt x="1" y="2860"/>
                  </a:lnTo>
                  <a:cubicBezTo>
                    <a:pt x="1" y="3147"/>
                    <a:pt x="234" y="3380"/>
                    <a:pt x="521" y="3380"/>
                  </a:cubicBezTo>
                  <a:lnTo>
                    <a:pt x="13010" y="3380"/>
                  </a:lnTo>
                  <a:cubicBezTo>
                    <a:pt x="13297" y="3380"/>
                    <a:pt x="13530" y="3147"/>
                    <a:pt x="13530" y="2860"/>
                  </a:cubicBezTo>
                  <a:lnTo>
                    <a:pt x="13530" y="520"/>
                  </a:lnTo>
                  <a:cubicBezTo>
                    <a:pt x="13530" y="230"/>
                    <a:pt x="13297" y="0"/>
                    <a:pt x="130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45"/>
            <p:cNvSpPr/>
            <p:nvPr/>
          </p:nvSpPr>
          <p:spPr>
            <a:xfrm>
              <a:off x="2816057" y="3654687"/>
              <a:ext cx="473368" cy="87195"/>
            </a:xfrm>
            <a:custGeom>
              <a:rect b="b" l="l" r="r" t="t"/>
              <a:pathLst>
                <a:path extrusionOk="0" h="2255" w="12242">
                  <a:moveTo>
                    <a:pt x="1" y="0"/>
                  </a:moveTo>
                  <a:lnTo>
                    <a:pt x="1" y="2254"/>
                  </a:lnTo>
                  <a:lnTo>
                    <a:pt x="12241" y="2254"/>
                  </a:lnTo>
                  <a:lnTo>
                    <a:pt x="1224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45"/>
            <p:cNvSpPr/>
            <p:nvPr/>
          </p:nvSpPr>
          <p:spPr>
            <a:xfrm>
              <a:off x="3040363" y="3673363"/>
              <a:ext cx="18676" cy="49881"/>
            </a:xfrm>
            <a:custGeom>
              <a:rect b="b" l="l" r="r" t="t"/>
              <a:pathLst>
                <a:path extrusionOk="0" h="1290" w="483">
                  <a:moveTo>
                    <a:pt x="0" y="0"/>
                  </a:moveTo>
                  <a:lnTo>
                    <a:pt x="0" y="1289"/>
                  </a:lnTo>
                  <a:lnTo>
                    <a:pt x="482" y="1289"/>
                  </a:lnTo>
                  <a:lnTo>
                    <a:pt x="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45"/>
            <p:cNvSpPr/>
            <p:nvPr/>
          </p:nvSpPr>
          <p:spPr>
            <a:xfrm>
              <a:off x="2996631" y="3673363"/>
              <a:ext cx="18831" cy="43578"/>
            </a:xfrm>
            <a:custGeom>
              <a:rect b="b" l="l" r="r" t="t"/>
              <a:pathLst>
                <a:path extrusionOk="0" h="1127" w="487">
                  <a:moveTo>
                    <a:pt x="1" y="0"/>
                  </a:moveTo>
                  <a:lnTo>
                    <a:pt x="1" y="1126"/>
                  </a:lnTo>
                  <a:lnTo>
                    <a:pt x="486" y="1126"/>
                  </a:lnTo>
                  <a:lnTo>
                    <a:pt x="4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45"/>
            <p:cNvSpPr/>
            <p:nvPr/>
          </p:nvSpPr>
          <p:spPr>
            <a:xfrm>
              <a:off x="2946944" y="3673363"/>
              <a:ext cx="18676" cy="43578"/>
            </a:xfrm>
            <a:custGeom>
              <a:rect b="b" l="l" r="r" t="t"/>
              <a:pathLst>
                <a:path extrusionOk="0" h="1127" w="483">
                  <a:moveTo>
                    <a:pt x="0" y="0"/>
                  </a:moveTo>
                  <a:lnTo>
                    <a:pt x="0" y="1126"/>
                  </a:lnTo>
                  <a:lnTo>
                    <a:pt x="482" y="1126"/>
                  </a:lnTo>
                  <a:lnTo>
                    <a:pt x="48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45"/>
            <p:cNvSpPr/>
            <p:nvPr/>
          </p:nvSpPr>
          <p:spPr>
            <a:xfrm>
              <a:off x="2909476" y="3673363"/>
              <a:ext cx="12567" cy="43578"/>
            </a:xfrm>
            <a:custGeom>
              <a:rect b="b" l="l" r="r" t="t"/>
              <a:pathLst>
                <a:path extrusionOk="0" h="1127" w="325">
                  <a:moveTo>
                    <a:pt x="1" y="0"/>
                  </a:moveTo>
                  <a:lnTo>
                    <a:pt x="1" y="1126"/>
                  </a:lnTo>
                  <a:lnTo>
                    <a:pt x="324" y="1126"/>
                  </a:lnTo>
                  <a:lnTo>
                    <a:pt x="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45"/>
            <p:cNvSpPr/>
            <p:nvPr/>
          </p:nvSpPr>
          <p:spPr>
            <a:xfrm>
              <a:off x="2859635" y="3673363"/>
              <a:ext cx="12567" cy="43578"/>
            </a:xfrm>
            <a:custGeom>
              <a:rect b="b" l="l" r="r" t="t"/>
              <a:pathLst>
                <a:path extrusionOk="0" h="1127" w="325">
                  <a:moveTo>
                    <a:pt x="1" y="0"/>
                  </a:moveTo>
                  <a:lnTo>
                    <a:pt x="1" y="1126"/>
                  </a:lnTo>
                  <a:lnTo>
                    <a:pt x="325" y="1126"/>
                  </a:lnTo>
                  <a:lnTo>
                    <a:pt x="32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45"/>
            <p:cNvSpPr/>
            <p:nvPr/>
          </p:nvSpPr>
          <p:spPr>
            <a:xfrm>
              <a:off x="2816057" y="3673363"/>
              <a:ext cx="18676" cy="43578"/>
            </a:xfrm>
            <a:custGeom>
              <a:rect b="b" l="l" r="r" t="t"/>
              <a:pathLst>
                <a:path extrusionOk="0" h="1127" w="483">
                  <a:moveTo>
                    <a:pt x="1" y="0"/>
                  </a:moveTo>
                  <a:lnTo>
                    <a:pt x="1" y="1126"/>
                  </a:lnTo>
                  <a:lnTo>
                    <a:pt x="483" y="1126"/>
                  </a:lnTo>
                  <a:lnTo>
                    <a:pt x="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45"/>
            <p:cNvSpPr/>
            <p:nvPr/>
          </p:nvSpPr>
          <p:spPr>
            <a:xfrm>
              <a:off x="3096314" y="3673363"/>
              <a:ext cx="6303" cy="43578"/>
            </a:xfrm>
            <a:custGeom>
              <a:rect b="b" l="l" r="r" t="t"/>
              <a:pathLst>
                <a:path extrusionOk="0" h="1127" w="163">
                  <a:moveTo>
                    <a:pt x="0" y="0"/>
                  </a:moveTo>
                  <a:lnTo>
                    <a:pt x="0" y="1126"/>
                  </a:lnTo>
                  <a:lnTo>
                    <a:pt x="162" y="1126"/>
                  </a:lnTo>
                  <a:lnTo>
                    <a:pt x="16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45"/>
            <p:cNvSpPr/>
            <p:nvPr/>
          </p:nvSpPr>
          <p:spPr>
            <a:xfrm>
              <a:off x="3133743" y="3673363"/>
              <a:ext cx="18715" cy="43578"/>
            </a:xfrm>
            <a:custGeom>
              <a:rect b="b" l="l" r="r" t="t"/>
              <a:pathLst>
                <a:path extrusionOk="0" h="1127" w="484">
                  <a:moveTo>
                    <a:pt x="0" y="0"/>
                  </a:moveTo>
                  <a:lnTo>
                    <a:pt x="0" y="1126"/>
                  </a:lnTo>
                  <a:lnTo>
                    <a:pt x="483" y="1126"/>
                  </a:lnTo>
                  <a:lnTo>
                    <a:pt x="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45"/>
            <p:cNvSpPr/>
            <p:nvPr/>
          </p:nvSpPr>
          <p:spPr>
            <a:xfrm>
              <a:off x="3177320" y="3673363"/>
              <a:ext cx="18715" cy="43578"/>
            </a:xfrm>
            <a:custGeom>
              <a:rect b="b" l="l" r="r" t="t"/>
              <a:pathLst>
                <a:path extrusionOk="0" h="1127" w="484">
                  <a:moveTo>
                    <a:pt x="0" y="0"/>
                  </a:moveTo>
                  <a:lnTo>
                    <a:pt x="0" y="1126"/>
                  </a:lnTo>
                  <a:lnTo>
                    <a:pt x="483" y="1126"/>
                  </a:lnTo>
                  <a:lnTo>
                    <a:pt x="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45"/>
            <p:cNvSpPr/>
            <p:nvPr/>
          </p:nvSpPr>
          <p:spPr>
            <a:xfrm>
              <a:off x="3233271" y="3673363"/>
              <a:ext cx="18715" cy="43578"/>
            </a:xfrm>
            <a:custGeom>
              <a:rect b="b" l="l" r="r" t="t"/>
              <a:pathLst>
                <a:path extrusionOk="0" h="1127" w="484">
                  <a:moveTo>
                    <a:pt x="0" y="0"/>
                  </a:moveTo>
                  <a:lnTo>
                    <a:pt x="0" y="1126"/>
                  </a:lnTo>
                  <a:lnTo>
                    <a:pt x="483" y="1126"/>
                  </a:lnTo>
                  <a:lnTo>
                    <a:pt x="48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45"/>
            <p:cNvSpPr/>
            <p:nvPr/>
          </p:nvSpPr>
          <p:spPr>
            <a:xfrm>
              <a:off x="3276848" y="3673363"/>
              <a:ext cx="12567" cy="43578"/>
            </a:xfrm>
            <a:custGeom>
              <a:rect b="b" l="l" r="r" t="t"/>
              <a:pathLst>
                <a:path extrusionOk="0" h="1127" w="325">
                  <a:moveTo>
                    <a:pt x="0" y="0"/>
                  </a:moveTo>
                  <a:lnTo>
                    <a:pt x="0" y="1126"/>
                  </a:lnTo>
                  <a:lnTo>
                    <a:pt x="324" y="1126"/>
                  </a:lnTo>
                  <a:lnTo>
                    <a:pt x="3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45"/>
            <p:cNvSpPr/>
            <p:nvPr/>
          </p:nvSpPr>
          <p:spPr>
            <a:xfrm>
              <a:off x="2645576" y="4081492"/>
              <a:ext cx="157299" cy="157261"/>
            </a:xfrm>
            <a:custGeom>
              <a:rect b="b" l="l" r="r" t="t"/>
              <a:pathLst>
                <a:path extrusionOk="0" h="4067" w="4068">
                  <a:moveTo>
                    <a:pt x="2036" y="0"/>
                  </a:moveTo>
                  <a:cubicBezTo>
                    <a:pt x="909" y="0"/>
                    <a:pt x="1" y="913"/>
                    <a:pt x="1" y="2036"/>
                  </a:cubicBezTo>
                  <a:cubicBezTo>
                    <a:pt x="1" y="3159"/>
                    <a:pt x="909" y="4067"/>
                    <a:pt x="2036" y="4067"/>
                  </a:cubicBezTo>
                  <a:cubicBezTo>
                    <a:pt x="3159" y="4067"/>
                    <a:pt x="4067" y="3159"/>
                    <a:pt x="4067" y="2036"/>
                  </a:cubicBezTo>
                  <a:cubicBezTo>
                    <a:pt x="4067" y="913"/>
                    <a:pt x="3159" y="0"/>
                    <a:pt x="20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45"/>
            <p:cNvSpPr/>
            <p:nvPr/>
          </p:nvSpPr>
          <p:spPr>
            <a:xfrm>
              <a:off x="2659844" y="4095799"/>
              <a:ext cx="128763" cy="128685"/>
            </a:xfrm>
            <a:custGeom>
              <a:rect b="b" l="l" r="r" t="t"/>
              <a:pathLst>
                <a:path extrusionOk="0" h="3328" w="3330">
                  <a:moveTo>
                    <a:pt x="1667" y="0"/>
                  </a:moveTo>
                  <a:cubicBezTo>
                    <a:pt x="747" y="0"/>
                    <a:pt x="1" y="747"/>
                    <a:pt x="1" y="1666"/>
                  </a:cubicBezTo>
                  <a:cubicBezTo>
                    <a:pt x="1" y="2585"/>
                    <a:pt x="747" y="3328"/>
                    <a:pt x="1667" y="3328"/>
                  </a:cubicBezTo>
                  <a:cubicBezTo>
                    <a:pt x="2583" y="3328"/>
                    <a:pt x="3329" y="2585"/>
                    <a:pt x="3329" y="1666"/>
                  </a:cubicBezTo>
                  <a:cubicBezTo>
                    <a:pt x="3329" y="747"/>
                    <a:pt x="2583" y="0"/>
                    <a:pt x="166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45"/>
            <p:cNvSpPr/>
            <p:nvPr/>
          </p:nvSpPr>
          <p:spPr>
            <a:xfrm>
              <a:off x="2681304" y="4117181"/>
              <a:ext cx="85842" cy="85881"/>
            </a:xfrm>
            <a:custGeom>
              <a:rect b="b" l="l" r="r" t="t"/>
              <a:pathLst>
                <a:path extrusionOk="0" h="2221" w="2220">
                  <a:moveTo>
                    <a:pt x="1112" y="1"/>
                  </a:moveTo>
                  <a:cubicBezTo>
                    <a:pt x="497" y="1"/>
                    <a:pt x="0" y="498"/>
                    <a:pt x="0" y="1113"/>
                  </a:cubicBezTo>
                  <a:cubicBezTo>
                    <a:pt x="0" y="1723"/>
                    <a:pt x="497" y="2221"/>
                    <a:pt x="1112" y="2221"/>
                  </a:cubicBezTo>
                  <a:cubicBezTo>
                    <a:pt x="1722" y="2221"/>
                    <a:pt x="2220" y="1723"/>
                    <a:pt x="2220" y="1113"/>
                  </a:cubicBezTo>
                  <a:cubicBezTo>
                    <a:pt x="2220" y="498"/>
                    <a:pt x="1722" y="1"/>
                    <a:pt x="111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45"/>
            <p:cNvSpPr/>
            <p:nvPr/>
          </p:nvSpPr>
          <p:spPr>
            <a:xfrm>
              <a:off x="2976949" y="4081492"/>
              <a:ext cx="157261" cy="157261"/>
            </a:xfrm>
            <a:custGeom>
              <a:rect b="b" l="l" r="r" t="t"/>
              <a:pathLst>
                <a:path extrusionOk="0" h="4067" w="4067">
                  <a:moveTo>
                    <a:pt x="2032" y="0"/>
                  </a:moveTo>
                  <a:cubicBezTo>
                    <a:pt x="908" y="0"/>
                    <a:pt x="0" y="913"/>
                    <a:pt x="0" y="2036"/>
                  </a:cubicBezTo>
                  <a:cubicBezTo>
                    <a:pt x="0" y="3159"/>
                    <a:pt x="908" y="4067"/>
                    <a:pt x="2032" y="4067"/>
                  </a:cubicBezTo>
                  <a:cubicBezTo>
                    <a:pt x="3159" y="4067"/>
                    <a:pt x="4067" y="3159"/>
                    <a:pt x="4067" y="2036"/>
                  </a:cubicBezTo>
                  <a:cubicBezTo>
                    <a:pt x="4067" y="913"/>
                    <a:pt x="3159" y="0"/>
                    <a:pt x="20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45"/>
            <p:cNvSpPr/>
            <p:nvPr/>
          </p:nvSpPr>
          <p:spPr>
            <a:xfrm>
              <a:off x="2991217" y="4095799"/>
              <a:ext cx="128724" cy="128685"/>
            </a:xfrm>
            <a:custGeom>
              <a:rect b="b" l="l" r="r" t="t"/>
              <a:pathLst>
                <a:path extrusionOk="0" h="3328" w="3329">
                  <a:moveTo>
                    <a:pt x="1663" y="0"/>
                  </a:moveTo>
                  <a:cubicBezTo>
                    <a:pt x="747" y="0"/>
                    <a:pt x="0" y="747"/>
                    <a:pt x="0" y="1666"/>
                  </a:cubicBezTo>
                  <a:cubicBezTo>
                    <a:pt x="0" y="2585"/>
                    <a:pt x="747" y="3328"/>
                    <a:pt x="1663" y="3328"/>
                  </a:cubicBezTo>
                  <a:cubicBezTo>
                    <a:pt x="2583" y="3328"/>
                    <a:pt x="3329" y="2585"/>
                    <a:pt x="3329" y="1666"/>
                  </a:cubicBezTo>
                  <a:cubicBezTo>
                    <a:pt x="3329" y="747"/>
                    <a:pt x="2583" y="0"/>
                    <a:pt x="16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45"/>
            <p:cNvSpPr/>
            <p:nvPr/>
          </p:nvSpPr>
          <p:spPr>
            <a:xfrm>
              <a:off x="3012639" y="4117181"/>
              <a:ext cx="85881" cy="85881"/>
            </a:xfrm>
            <a:custGeom>
              <a:rect b="b" l="l" r="r" t="t"/>
              <a:pathLst>
                <a:path extrusionOk="0" h="2221" w="2221">
                  <a:moveTo>
                    <a:pt x="1109" y="1"/>
                  </a:moveTo>
                  <a:cubicBezTo>
                    <a:pt x="498" y="1"/>
                    <a:pt x="1" y="498"/>
                    <a:pt x="1" y="1113"/>
                  </a:cubicBezTo>
                  <a:cubicBezTo>
                    <a:pt x="1" y="1723"/>
                    <a:pt x="498" y="2221"/>
                    <a:pt x="1109" y="2221"/>
                  </a:cubicBezTo>
                  <a:cubicBezTo>
                    <a:pt x="1723" y="2221"/>
                    <a:pt x="2220" y="1723"/>
                    <a:pt x="2220" y="1113"/>
                  </a:cubicBezTo>
                  <a:cubicBezTo>
                    <a:pt x="2220" y="498"/>
                    <a:pt x="1723" y="1"/>
                    <a:pt x="11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45"/>
            <p:cNvSpPr/>
            <p:nvPr/>
          </p:nvSpPr>
          <p:spPr>
            <a:xfrm>
              <a:off x="3308323" y="4081492"/>
              <a:ext cx="157261" cy="157261"/>
            </a:xfrm>
            <a:custGeom>
              <a:rect b="b" l="l" r="r" t="t"/>
              <a:pathLst>
                <a:path extrusionOk="0" h="4067" w="4067">
                  <a:moveTo>
                    <a:pt x="2032" y="0"/>
                  </a:moveTo>
                  <a:cubicBezTo>
                    <a:pt x="908" y="0"/>
                    <a:pt x="0" y="913"/>
                    <a:pt x="0" y="2036"/>
                  </a:cubicBezTo>
                  <a:cubicBezTo>
                    <a:pt x="0" y="3159"/>
                    <a:pt x="908" y="4067"/>
                    <a:pt x="2032" y="4067"/>
                  </a:cubicBezTo>
                  <a:cubicBezTo>
                    <a:pt x="3155" y="4067"/>
                    <a:pt x="4067" y="3159"/>
                    <a:pt x="4067" y="2036"/>
                  </a:cubicBezTo>
                  <a:cubicBezTo>
                    <a:pt x="4067" y="913"/>
                    <a:pt x="3155" y="0"/>
                    <a:pt x="20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45"/>
            <p:cNvSpPr/>
            <p:nvPr/>
          </p:nvSpPr>
          <p:spPr>
            <a:xfrm>
              <a:off x="3322591" y="4095799"/>
              <a:ext cx="128724" cy="128685"/>
            </a:xfrm>
            <a:custGeom>
              <a:rect b="b" l="l" r="r" t="t"/>
              <a:pathLst>
                <a:path extrusionOk="0" h="3328" w="3329">
                  <a:moveTo>
                    <a:pt x="1663" y="0"/>
                  </a:moveTo>
                  <a:cubicBezTo>
                    <a:pt x="743" y="0"/>
                    <a:pt x="0" y="747"/>
                    <a:pt x="0" y="1666"/>
                  </a:cubicBezTo>
                  <a:cubicBezTo>
                    <a:pt x="0" y="2585"/>
                    <a:pt x="743" y="3328"/>
                    <a:pt x="1663" y="3328"/>
                  </a:cubicBezTo>
                  <a:cubicBezTo>
                    <a:pt x="2583" y="3328"/>
                    <a:pt x="3329" y="2585"/>
                    <a:pt x="3329" y="1666"/>
                  </a:cubicBezTo>
                  <a:cubicBezTo>
                    <a:pt x="3329" y="747"/>
                    <a:pt x="2583" y="0"/>
                    <a:pt x="166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45"/>
            <p:cNvSpPr/>
            <p:nvPr/>
          </p:nvSpPr>
          <p:spPr>
            <a:xfrm>
              <a:off x="3344013" y="4117181"/>
              <a:ext cx="85881" cy="85881"/>
            </a:xfrm>
            <a:custGeom>
              <a:rect b="b" l="l" r="r" t="t"/>
              <a:pathLst>
                <a:path extrusionOk="0" h="2221" w="2221">
                  <a:moveTo>
                    <a:pt x="1109" y="1"/>
                  </a:moveTo>
                  <a:cubicBezTo>
                    <a:pt x="498" y="1"/>
                    <a:pt x="1" y="498"/>
                    <a:pt x="1" y="1113"/>
                  </a:cubicBezTo>
                  <a:cubicBezTo>
                    <a:pt x="1" y="1723"/>
                    <a:pt x="498" y="2221"/>
                    <a:pt x="1109" y="2221"/>
                  </a:cubicBezTo>
                  <a:cubicBezTo>
                    <a:pt x="1723" y="2221"/>
                    <a:pt x="2220" y="1723"/>
                    <a:pt x="2220" y="1113"/>
                  </a:cubicBezTo>
                  <a:cubicBezTo>
                    <a:pt x="2220" y="498"/>
                    <a:pt x="1723" y="1"/>
                    <a:pt x="11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770" name="Google Shape;1770;p45"/>
            <p:cNvCxnSpPr/>
            <p:nvPr/>
          </p:nvCxnSpPr>
          <p:spPr>
            <a:xfrm>
              <a:off x="2801675" y="3694000"/>
              <a:ext cx="501300" cy="0"/>
            </a:xfrm>
            <a:prstGeom prst="straightConnector1">
              <a:avLst/>
            </a:prstGeom>
            <a:noFill/>
            <a:ln cap="flat" cmpd="sng" w="9525">
              <a:solidFill>
                <a:schemeClr val="dk2"/>
              </a:solidFill>
              <a:prstDash val="solid"/>
              <a:round/>
              <a:headEnd len="med" w="med" type="none"/>
              <a:tailEnd len="med" w="med" type="none"/>
            </a:ln>
          </p:spPr>
        </p:cxnSp>
      </p:grpSp>
      <p:grpSp>
        <p:nvGrpSpPr>
          <p:cNvPr id="1771" name="Google Shape;1771;p45"/>
          <p:cNvGrpSpPr/>
          <p:nvPr/>
        </p:nvGrpSpPr>
        <p:grpSpPr>
          <a:xfrm>
            <a:off x="1792769" y="3843287"/>
            <a:ext cx="938466" cy="651741"/>
            <a:chOff x="4330250" y="2442500"/>
            <a:chExt cx="5743365" cy="3988624"/>
          </a:xfrm>
        </p:grpSpPr>
        <p:sp>
          <p:nvSpPr>
            <p:cNvPr id="1772" name="Google Shape;1772;p45"/>
            <p:cNvSpPr/>
            <p:nvPr/>
          </p:nvSpPr>
          <p:spPr>
            <a:xfrm>
              <a:off x="4330250" y="2442500"/>
              <a:ext cx="5743365" cy="3777507"/>
            </a:xfrm>
            <a:custGeom>
              <a:rect b="b" l="l" r="r" t="t"/>
              <a:pathLst>
                <a:path extrusionOk="0" h="14869" w="22607">
                  <a:moveTo>
                    <a:pt x="41" y="1"/>
                  </a:moveTo>
                  <a:cubicBezTo>
                    <a:pt x="18" y="1"/>
                    <a:pt x="1" y="18"/>
                    <a:pt x="1" y="41"/>
                  </a:cubicBezTo>
                  <a:lnTo>
                    <a:pt x="1" y="14828"/>
                  </a:lnTo>
                  <a:cubicBezTo>
                    <a:pt x="1" y="14851"/>
                    <a:pt x="18" y="14869"/>
                    <a:pt x="41" y="14869"/>
                  </a:cubicBezTo>
                  <a:lnTo>
                    <a:pt x="22566" y="14869"/>
                  </a:lnTo>
                  <a:cubicBezTo>
                    <a:pt x="22586" y="14869"/>
                    <a:pt x="22607" y="14851"/>
                    <a:pt x="22607" y="14828"/>
                  </a:cubicBezTo>
                  <a:lnTo>
                    <a:pt x="22607" y="41"/>
                  </a:lnTo>
                  <a:cubicBezTo>
                    <a:pt x="22607" y="18"/>
                    <a:pt x="22586" y="1"/>
                    <a:pt x="225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45"/>
            <p:cNvSpPr/>
            <p:nvPr/>
          </p:nvSpPr>
          <p:spPr>
            <a:xfrm>
              <a:off x="4330250" y="2812909"/>
              <a:ext cx="5743365" cy="3036690"/>
            </a:xfrm>
            <a:custGeom>
              <a:rect b="b" l="l" r="r" t="t"/>
              <a:pathLst>
                <a:path extrusionOk="0" h="11953" w="22607">
                  <a:moveTo>
                    <a:pt x="1" y="1"/>
                  </a:moveTo>
                  <a:lnTo>
                    <a:pt x="1" y="11953"/>
                  </a:lnTo>
                  <a:lnTo>
                    <a:pt x="22607" y="11953"/>
                  </a:lnTo>
                  <a:lnTo>
                    <a:pt x="2260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45"/>
            <p:cNvSpPr/>
            <p:nvPr/>
          </p:nvSpPr>
          <p:spPr>
            <a:xfrm>
              <a:off x="4610215" y="3211517"/>
              <a:ext cx="197399" cy="2277327"/>
            </a:xfrm>
            <a:custGeom>
              <a:rect b="b" l="l" r="r" t="t"/>
              <a:pathLst>
                <a:path extrusionOk="0" h="8964" w="777">
                  <a:moveTo>
                    <a:pt x="0" y="1"/>
                  </a:moveTo>
                  <a:lnTo>
                    <a:pt x="0" y="8963"/>
                  </a:lnTo>
                  <a:lnTo>
                    <a:pt x="776" y="8963"/>
                  </a:lnTo>
                  <a:lnTo>
                    <a:pt x="776"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45"/>
            <p:cNvSpPr/>
            <p:nvPr/>
          </p:nvSpPr>
          <p:spPr>
            <a:xfrm>
              <a:off x="4610215" y="3211517"/>
              <a:ext cx="2511309" cy="47762"/>
            </a:xfrm>
            <a:custGeom>
              <a:rect b="b" l="l" r="r" t="t"/>
              <a:pathLst>
                <a:path extrusionOk="0" h="188" w="9885">
                  <a:moveTo>
                    <a:pt x="0" y="1"/>
                  </a:moveTo>
                  <a:lnTo>
                    <a:pt x="0" y="187"/>
                  </a:lnTo>
                  <a:lnTo>
                    <a:pt x="9885" y="187"/>
                  </a:lnTo>
                  <a:lnTo>
                    <a:pt x="988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45"/>
            <p:cNvSpPr/>
            <p:nvPr/>
          </p:nvSpPr>
          <p:spPr>
            <a:xfrm>
              <a:off x="4610215" y="3352008"/>
              <a:ext cx="2511309" cy="47508"/>
            </a:xfrm>
            <a:custGeom>
              <a:rect b="b" l="l" r="r" t="t"/>
              <a:pathLst>
                <a:path extrusionOk="0" h="187" w="9885">
                  <a:moveTo>
                    <a:pt x="0" y="0"/>
                  </a:moveTo>
                  <a:lnTo>
                    <a:pt x="0" y="187"/>
                  </a:lnTo>
                  <a:lnTo>
                    <a:pt x="9885" y="187"/>
                  </a:lnTo>
                  <a:lnTo>
                    <a:pt x="988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45"/>
            <p:cNvSpPr/>
            <p:nvPr/>
          </p:nvSpPr>
          <p:spPr>
            <a:xfrm>
              <a:off x="4610215" y="3492245"/>
              <a:ext cx="2511309" cy="47762"/>
            </a:xfrm>
            <a:custGeom>
              <a:rect b="b" l="l" r="r" t="t"/>
              <a:pathLst>
                <a:path extrusionOk="0" h="188" w="9885">
                  <a:moveTo>
                    <a:pt x="0" y="1"/>
                  </a:moveTo>
                  <a:lnTo>
                    <a:pt x="0" y="187"/>
                  </a:lnTo>
                  <a:lnTo>
                    <a:pt x="9885" y="187"/>
                  </a:lnTo>
                  <a:lnTo>
                    <a:pt x="988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45"/>
            <p:cNvSpPr/>
            <p:nvPr/>
          </p:nvSpPr>
          <p:spPr>
            <a:xfrm>
              <a:off x="4610215" y="3632736"/>
              <a:ext cx="2511309" cy="47508"/>
            </a:xfrm>
            <a:custGeom>
              <a:rect b="b" l="l" r="r" t="t"/>
              <a:pathLst>
                <a:path extrusionOk="0" h="187" w="9885">
                  <a:moveTo>
                    <a:pt x="0" y="0"/>
                  </a:moveTo>
                  <a:lnTo>
                    <a:pt x="0" y="187"/>
                  </a:lnTo>
                  <a:lnTo>
                    <a:pt x="9885" y="187"/>
                  </a:lnTo>
                  <a:lnTo>
                    <a:pt x="988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45"/>
            <p:cNvSpPr/>
            <p:nvPr/>
          </p:nvSpPr>
          <p:spPr>
            <a:xfrm>
              <a:off x="4610215" y="3772973"/>
              <a:ext cx="2511309" cy="48524"/>
            </a:xfrm>
            <a:custGeom>
              <a:rect b="b" l="l" r="r" t="t"/>
              <a:pathLst>
                <a:path extrusionOk="0" h="191" w="9885">
                  <a:moveTo>
                    <a:pt x="0" y="1"/>
                  </a:moveTo>
                  <a:lnTo>
                    <a:pt x="0" y="191"/>
                  </a:lnTo>
                  <a:lnTo>
                    <a:pt x="9885" y="191"/>
                  </a:lnTo>
                  <a:lnTo>
                    <a:pt x="988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45"/>
            <p:cNvSpPr/>
            <p:nvPr/>
          </p:nvSpPr>
          <p:spPr>
            <a:xfrm>
              <a:off x="4610215" y="3914480"/>
              <a:ext cx="2511309" cy="47508"/>
            </a:xfrm>
            <a:custGeom>
              <a:rect b="b" l="l" r="r" t="t"/>
              <a:pathLst>
                <a:path extrusionOk="0" h="187" w="9885">
                  <a:moveTo>
                    <a:pt x="0" y="0"/>
                  </a:moveTo>
                  <a:lnTo>
                    <a:pt x="0" y="186"/>
                  </a:lnTo>
                  <a:lnTo>
                    <a:pt x="9885" y="186"/>
                  </a:lnTo>
                  <a:lnTo>
                    <a:pt x="988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45"/>
            <p:cNvSpPr/>
            <p:nvPr/>
          </p:nvSpPr>
          <p:spPr>
            <a:xfrm>
              <a:off x="4610215" y="4054717"/>
              <a:ext cx="2511309" cy="47508"/>
            </a:xfrm>
            <a:custGeom>
              <a:rect b="b" l="l" r="r" t="t"/>
              <a:pathLst>
                <a:path extrusionOk="0" h="187" w="9885">
                  <a:moveTo>
                    <a:pt x="0" y="0"/>
                  </a:moveTo>
                  <a:lnTo>
                    <a:pt x="0" y="187"/>
                  </a:lnTo>
                  <a:lnTo>
                    <a:pt x="9885" y="187"/>
                  </a:lnTo>
                  <a:lnTo>
                    <a:pt x="988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45"/>
            <p:cNvSpPr/>
            <p:nvPr/>
          </p:nvSpPr>
          <p:spPr>
            <a:xfrm>
              <a:off x="4610215" y="4194954"/>
              <a:ext cx="2511309" cy="47762"/>
            </a:xfrm>
            <a:custGeom>
              <a:rect b="b" l="l" r="r" t="t"/>
              <a:pathLst>
                <a:path extrusionOk="0" h="188" w="9885">
                  <a:moveTo>
                    <a:pt x="0" y="1"/>
                  </a:moveTo>
                  <a:lnTo>
                    <a:pt x="0" y="187"/>
                  </a:lnTo>
                  <a:lnTo>
                    <a:pt x="9885" y="187"/>
                  </a:lnTo>
                  <a:lnTo>
                    <a:pt x="988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45"/>
            <p:cNvSpPr/>
            <p:nvPr/>
          </p:nvSpPr>
          <p:spPr>
            <a:xfrm>
              <a:off x="4610215" y="4335445"/>
              <a:ext cx="2511309" cy="47508"/>
            </a:xfrm>
            <a:custGeom>
              <a:rect b="b" l="l" r="r" t="t"/>
              <a:pathLst>
                <a:path extrusionOk="0" h="187" w="9885">
                  <a:moveTo>
                    <a:pt x="0" y="0"/>
                  </a:moveTo>
                  <a:lnTo>
                    <a:pt x="0" y="187"/>
                  </a:lnTo>
                  <a:lnTo>
                    <a:pt x="9885" y="187"/>
                  </a:lnTo>
                  <a:lnTo>
                    <a:pt x="988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45"/>
            <p:cNvSpPr/>
            <p:nvPr/>
          </p:nvSpPr>
          <p:spPr>
            <a:xfrm>
              <a:off x="4610215" y="4475682"/>
              <a:ext cx="2511309" cy="48778"/>
            </a:xfrm>
            <a:custGeom>
              <a:rect b="b" l="l" r="r" t="t"/>
              <a:pathLst>
                <a:path extrusionOk="0" h="192" w="9885">
                  <a:moveTo>
                    <a:pt x="0" y="1"/>
                  </a:moveTo>
                  <a:lnTo>
                    <a:pt x="0" y="191"/>
                  </a:lnTo>
                  <a:lnTo>
                    <a:pt x="9885" y="191"/>
                  </a:lnTo>
                  <a:lnTo>
                    <a:pt x="988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45"/>
            <p:cNvSpPr/>
            <p:nvPr/>
          </p:nvSpPr>
          <p:spPr>
            <a:xfrm>
              <a:off x="4610215" y="4617189"/>
              <a:ext cx="2511309" cy="47508"/>
            </a:xfrm>
            <a:custGeom>
              <a:rect b="b" l="l" r="r" t="t"/>
              <a:pathLst>
                <a:path extrusionOk="0" h="187" w="9885">
                  <a:moveTo>
                    <a:pt x="0" y="0"/>
                  </a:moveTo>
                  <a:lnTo>
                    <a:pt x="0" y="186"/>
                  </a:lnTo>
                  <a:lnTo>
                    <a:pt x="9885" y="186"/>
                  </a:lnTo>
                  <a:lnTo>
                    <a:pt x="988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45"/>
            <p:cNvSpPr/>
            <p:nvPr/>
          </p:nvSpPr>
          <p:spPr>
            <a:xfrm>
              <a:off x="4610215" y="4757426"/>
              <a:ext cx="2511309" cy="47508"/>
            </a:xfrm>
            <a:custGeom>
              <a:rect b="b" l="l" r="r" t="t"/>
              <a:pathLst>
                <a:path extrusionOk="0" h="187" w="9885">
                  <a:moveTo>
                    <a:pt x="0" y="1"/>
                  </a:moveTo>
                  <a:lnTo>
                    <a:pt x="0" y="187"/>
                  </a:lnTo>
                  <a:lnTo>
                    <a:pt x="9885" y="187"/>
                  </a:lnTo>
                  <a:lnTo>
                    <a:pt x="988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45"/>
            <p:cNvSpPr/>
            <p:nvPr/>
          </p:nvSpPr>
          <p:spPr>
            <a:xfrm>
              <a:off x="4610215" y="4897663"/>
              <a:ext cx="2511309" cy="47762"/>
            </a:xfrm>
            <a:custGeom>
              <a:rect b="b" l="l" r="r" t="t"/>
              <a:pathLst>
                <a:path extrusionOk="0" h="188" w="9885">
                  <a:moveTo>
                    <a:pt x="0" y="1"/>
                  </a:moveTo>
                  <a:lnTo>
                    <a:pt x="0" y="187"/>
                  </a:lnTo>
                  <a:lnTo>
                    <a:pt x="9885" y="187"/>
                  </a:lnTo>
                  <a:lnTo>
                    <a:pt x="988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45"/>
            <p:cNvSpPr/>
            <p:nvPr/>
          </p:nvSpPr>
          <p:spPr>
            <a:xfrm>
              <a:off x="4610215" y="5038154"/>
              <a:ext cx="2511309" cy="47508"/>
            </a:xfrm>
            <a:custGeom>
              <a:rect b="b" l="l" r="r" t="t"/>
              <a:pathLst>
                <a:path extrusionOk="0" h="187" w="9885">
                  <a:moveTo>
                    <a:pt x="0" y="0"/>
                  </a:moveTo>
                  <a:lnTo>
                    <a:pt x="0" y="187"/>
                  </a:lnTo>
                  <a:lnTo>
                    <a:pt x="9885" y="187"/>
                  </a:lnTo>
                  <a:lnTo>
                    <a:pt x="988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45"/>
            <p:cNvSpPr/>
            <p:nvPr/>
          </p:nvSpPr>
          <p:spPr>
            <a:xfrm>
              <a:off x="4610215" y="5179408"/>
              <a:ext cx="2511309" cy="47762"/>
            </a:xfrm>
            <a:custGeom>
              <a:rect b="b" l="l" r="r" t="t"/>
              <a:pathLst>
                <a:path extrusionOk="0" h="188" w="9885">
                  <a:moveTo>
                    <a:pt x="0" y="1"/>
                  </a:moveTo>
                  <a:lnTo>
                    <a:pt x="0" y="187"/>
                  </a:lnTo>
                  <a:lnTo>
                    <a:pt x="9885" y="187"/>
                  </a:lnTo>
                  <a:lnTo>
                    <a:pt x="988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45"/>
            <p:cNvSpPr/>
            <p:nvPr/>
          </p:nvSpPr>
          <p:spPr>
            <a:xfrm>
              <a:off x="4610215" y="5319899"/>
              <a:ext cx="2511309" cy="47508"/>
            </a:xfrm>
            <a:custGeom>
              <a:rect b="b" l="l" r="r" t="t"/>
              <a:pathLst>
                <a:path extrusionOk="0" h="187" w="9885">
                  <a:moveTo>
                    <a:pt x="0" y="0"/>
                  </a:moveTo>
                  <a:lnTo>
                    <a:pt x="0" y="187"/>
                  </a:lnTo>
                  <a:lnTo>
                    <a:pt x="9885" y="187"/>
                  </a:lnTo>
                  <a:lnTo>
                    <a:pt x="988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45"/>
            <p:cNvSpPr/>
            <p:nvPr/>
          </p:nvSpPr>
          <p:spPr>
            <a:xfrm>
              <a:off x="4610215" y="5460136"/>
              <a:ext cx="2511309" cy="47508"/>
            </a:xfrm>
            <a:custGeom>
              <a:rect b="b" l="l" r="r" t="t"/>
              <a:pathLst>
                <a:path extrusionOk="0" h="187" w="9885">
                  <a:moveTo>
                    <a:pt x="0" y="1"/>
                  </a:moveTo>
                  <a:lnTo>
                    <a:pt x="0" y="187"/>
                  </a:lnTo>
                  <a:lnTo>
                    <a:pt x="9885" y="187"/>
                  </a:lnTo>
                  <a:lnTo>
                    <a:pt x="988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45"/>
            <p:cNvSpPr/>
            <p:nvPr/>
          </p:nvSpPr>
          <p:spPr>
            <a:xfrm>
              <a:off x="7655281" y="3211517"/>
              <a:ext cx="2161987" cy="1288554"/>
            </a:xfrm>
            <a:custGeom>
              <a:rect b="b" l="l" r="r" t="t"/>
              <a:pathLst>
                <a:path extrusionOk="0" h="5072" w="8510">
                  <a:moveTo>
                    <a:pt x="0" y="1"/>
                  </a:moveTo>
                  <a:lnTo>
                    <a:pt x="0" y="5072"/>
                  </a:lnTo>
                  <a:lnTo>
                    <a:pt x="8509" y="5072"/>
                  </a:lnTo>
                  <a:lnTo>
                    <a:pt x="850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45"/>
            <p:cNvSpPr/>
            <p:nvPr/>
          </p:nvSpPr>
          <p:spPr>
            <a:xfrm>
              <a:off x="9045199" y="4780545"/>
              <a:ext cx="726336" cy="727098"/>
            </a:xfrm>
            <a:custGeom>
              <a:rect b="b" l="l" r="r" t="t"/>
              <a:pathLst>
                <a:path extrusionOk="0" h="2862" w="2859">
                  <a:moveTo>
                    <a:pt x="1431" y="1"/>
                  </a:moveTo>
                  <a:cubicBezTo>
                    <a:pt x="641" y="1"/>
                    <a:pt x="0" y="642"/>
                    <a:pt x="0" y="1432"/>
                  </a:cubicBezTo>
                  <a:cubicBezTo>
                    <a:pt x="0" y="2222"/>
                    <a:pt x="641" y="2862"/>
                    <a:pt x="1431" y="2862"/>
                  </a:cubicBezTo>
                  <a:cubicBezTo>
                    <a:pt x="2221" y="2862"/>
                    <a:pt x="2858" y="2222"/>
                    <a:pt x="2858" y="1432"/>
                  </a:cubicBezTo>
                  <a:cubicBezTo>
                    <a:pt x="2858" y="642"/>
                    <a:pt x="2221" y="1"/>
                    <a:pt x="143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45"/>
            <p:cNvSpPr/>
            <p:nvPr/>
          </p:nvSpPr>
          <p:spPr>
            <a:xfrm>
              <a:off x="8997945" y="4734054"/>
              <a:ext cx="820844" cy="821098"/>
            </a:xfrm>
            <a:custGeom>
              <a:rect b="b" l="l" r="r" t="t"/>
              <a:pathLst>
                <a:path extrusionOk="0" h="3232" w="3231">
                  <a:moveTo>
                    <a:pt x="1617" y="371"/>
                  </a:moveTo>
                  <a:cubicBezTo>
                    <a:pt x="2302" y="371"/>
                    <a:pt x="2861" y="930"/>
                    <a:pt x="2861" y="1615"/>
                  </a:cubicBezTo>
                  <a:cubicBezTo>
                    <a:pt x="2861" y="2303"/>
                    <a:pt x="2302" y="2859"/>
                    <a:pt x="1617" y="2859"/>
                  </a:cubicBezTo>
                  <a:cubicBezTo>
                    <a:pt x="929" y="2859"/>
                    <a:pt x="373" y="2303"/>
                    <a:pt x="373" y="1615"/>
                  </a:cubicBezTo>
                  <a:cubicBezTo>
                    <a:pt x="373" y="930"/>
                    <a:pt x="929" y="371"/>
                    <a:pt x="1617" y="371"/>
                  </a:cubicBezTo>
                  <a:close/>
                  <a:moveTo>
                    <a:pt x="1617" y="1"/>
                  </a:moveTo>
                  <a:cubicBezTo>
                    <a:pt x="726" y="1"/>
                    <a:pt x="0" y="723"/>
                    <a:pt x="0" y="1615"/>
                  </a:cubicBezTo>
                  <a:cubicBezTo>
                    <a:pt x="0" y="2506"/>
                    <a:pt x="726" y="3231"/>
                    <a:pt x="1617" y="3231"/>
                  </a:cubicBezTo>
                  <a:cubicBezTo>
                    <a:pt x="2508" y="3231"/>
                    <a:pt x="3231" y="2506"/>
                    <a:pt x="3231" y="1615"/>
                  </a:cubicBezTo>
                  <a:cubicBezTo>
                    <a:pt x="3231" y="723"/>
                    <a:pt x="2508" y="1"/>
                    <a:pt x="16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45"/>
            <p:cNvSpPr/>
            <p:nvPr/>
          </p:nvSpPr>
          <p:spPr>
            <a:xfrm>
              <a:off x="8315054" y="5119959"/>
              <a:ext cx="387684" cy="387684"/>
            </a:xfrm>
            <a:custGeom>
              <a:rect b="b" l="l" r="r" t="t"/>
              <a:pathLst>
                <a:path extrusionOk="0" h="1526" w="1526">
                  <a:moveTo>
                    <a:pt x="762" y="1"/>
                  </a:moveTo>
                  <a:cubicBezTo>
                    <a:pt x="343" y="1"/>
                    <a:pt x="0" y="340"/>
                    <a:pt x="0" y="764"/>
                  </a:cubicBezTo>
                  <a:cubicBezTo>
                    <a:pt x="0" y="1183"/>
                    <a:pt x="343" y="1526"/>
                    <a:pt x="762" y="1526"/>
                  </a:cubicBezTo>
                  <a:cubicBezTo>
                    <a:pt x="1186" y="1526"/>
                    <a:pt x="1526" y="1183"/>
                    <a:pt x="1526" y="764"/>
                  </a:cubicBezTo>
                  <a:cubicBezTo>
                    <a:pt x="1526" y="340"/>
                    <a:pt x="1186" y="1"/>
                    <a:pt x="7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45"/>
            <p:cNvSpPr/>
            <p:nvPr/>
          </p:nvSpPr>
          <p:spPr>
            <a:xfrm>
              <a:off x="8267546" y="5072706"/>
              <a:ext cx="482446" cy="482446"/>
            </a:xfrm>
            <a:custGeom>
              <a:rect b="b" l="l" r="r" t="t"/>
              <a:pathLst>
                <a:path extrusionOk="0" h="1899" w="1899">
                  <a:moveTo>
                    <a:pt x="949" y="370"/>
                  </a:moveTo>
                  <a:cubicBezTo>
                    <a:pt x="1268" y="370"/>
                    <a:pt x="1526" y="631"/>
                    <a:pt x="1526" y="950"/>
                  </a:cubicBezTo>
                  <a:cubicBezTo>
                    <a:pt x="1526" y="1268"/>
                    <a:pt x="1268" y="1526"/>
                    <a:pt x="949" y="1526"/>
                  </a:cubicBezTo>
                  <a:cubicBezTo>
                    <a:pt x="631" y="1526"/>
                    <a:pt x="373" y="1268"/>
                    <a:pt x="373" y="950"/>
                  </a:cubicBezTo>
                  <a:cubicBezTo>
                    <a:pt x="373" y="631"/>
                    <a:pt x="631" y="370"/>
                    <a:pt x="949" y="370"/>
                  </a:cubicBezTo>
                  <a:close/>
                  <a:moveTo>
                    <a:pt x="949" y="0"/>
                  </a:moveTo>
                  <a:cubicBezTo>
                    <a:pt x="428" y="0"/>
                    <a:pt x="1" y="424"/>
                    <a:pt x="1" y="950"/>
                  </a:cubicBezTo>
                  <a:cubicBezTo>
                    <a:pt x="1" y="1471"/>
                    <a:pt x="428" y="1898"/>
                    <a:pt x="949" y="1898"/>
                  </a:cubicBezTo>
                  <a:cubicBezTo>
                    <a:pt x="1475" y="1898"/>
                    <a:pt x="1899" y="1471"/>
                    <a:pt x="1899" y="950"/>
                  </a:cubicBezTo>
                  <a:cubicBezTo>
                    <a:pt x="1899" y="424"/>
                    <a:pt x="1475" y="0"/>
                    <a:pt x="9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45"/>
            <p:cNvSpPr/>
            <p:nvPr/>
          </p:nvSpPr>
          <p:spPr>
            <a:xfrm>
              <a:off x="7730226" y="5119959"/>
              <a:ext cx="387684" cy="387684"/>
            </a:xfrm>
            <a:custGeom>
              <a:rect b="b" l="l" r="r" t="t"/>
              <a:pathLst>
                <a:path extrusionOk="0" h="1526" w="1526">
                  <a:moveTo>
                    <a:pt x="763" y="1"/>
                  </a:moveTo>
                  <a:cubicBezTo>
                    <a:pt x="339" y="1"/>
                    <a:pt x="1" y="340"/>
                    <a:pt x="1" y="764"/>
                  </a:cubicBezTo>
                  <a:cubicBezTo>
                    <a:pt x="1" y="1183"/>
                    <a:pt x="339" y="1526"/>
                    <a:pt x="763" y="1526"/>
                  </a:cubicBezTo>
                  <a:cubicBezTo>
                    <a:pt x="1183" y="1526"/>
                    <a:pt x="1526" y="1183"/>
                    <a:pt x="1526" y="764"/>
                  </a:cubicBezTo>
                  <a:cubicBezTo>
                    <a:pt x="1526" y="340"/>
                    <a:pt x="1183" y="1"/>
                    <a:pt x="76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45"/>
            <p:cNvSpPr/>
            <p:nvPr/>
          </p:nvSpPr>
          <p:spPr>
            <a:xfrm>
              <a:off x="7682973" y="5072706"/>
              <a:ext cx="482446" cy="482446"/>
            </a:xfrm>
            <a:custGeom>
              <a:rect b="b" l="l" r="r" t="t"/>
              <a:pathLst>
                <a:path extrusionOk="0" h="1899" w="1899">
                  <a:moveTo>
                    <a:pt x="949" y="370"/>
                  </a:moveTo>
                  <a:cubicBezTo>
                    <a:pt x="1268" y="370"/>
                    <a:pt x="1526" y="631"/>
                    <a:pt x="1526" y="950"/>
                  </a:cubicBezTo>
                  <a:cubicBezTo>
                    <a:pt x="1526" y="1268"/>
                    <a:pt x="1268" y="1526"/>
                    <a:pt x="949" y="1526"/>
                  </a:cubicBezTo>
                  <a:cubicBezTo>
                    <a:pt x="631" y="1526"/>
                    <a:pt x="370" y="1268"/>
                    <a:pt x="370" y="950"/>
                  </a:cubicBezTo>
                  <a:cubicBezTo>
                    <a:pt x="370" y="631"/>
                    <a:pt x="631" y="370"/>
                    <a:pt x="949" y="370"/>
                  </a:cubicBezTo>
                  <a:close/>
                  <a:moveTo>
                    <a:pt x="949" y="0"/>
                  </a:moveTo>
                  <a:cubicBezTo>
                    <a:pt x="423" y="0"/>
                    <a:pt x="0" y="424"/>
                    <a:pt x="0" y="950"/>
                  </a:cubicBezTo>
                  <a:cubicBezTo>
                    <a:pt x="0" y="1471"/>
                    <a:pt x="423" y="1898"/>
                    <a:pt x="949" y="1898"/>
                  </a:cubicBezTo>
                  <a:cubicBezTo>
                    <a:pt x="1471" y="1898"/>
                    <a:pt x="1898" y="1471"/>
                    <a:pt x="1898" y="950"/>
                  </a:cubicBezTo>
                  <a:cubicBezTo>
                    <a:pt x="1898" y="424"/>
                    <a:pt x="1471" y="0"/>
                    <a:pt x="9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45"/>
            <p:cNvSpPr/>
            <p:nvPr/>
          </p:nvSpPr>
          <p:spPr>
            <a:xfrm>
              <a:off x="7655281" y="3808286"/>
              <a:ext cx="2161987" cy="95270"/>
            </a:xfrm>
            <a:custGeom>
              <a:rect b="b" l="l" r="r" t="t"/>
              <a:pathLst>
                <a:path extrusionOk="0" h="375" w="8510">
                  <a:moveTo>
                    <a:pt x="0" y="1"/>
                  </a:moveTo>
                  <a:lnTo>
                    <a:pt x="0" y="374"/>
                  </a:lnTo>
                  <a:lnTo>
                    <a:pt x="8509" y="374"/>
                  </a:lnTo>
                  <a:lnTo>
                    <a:pt x="850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45"/>
            <p:cNvSpPr/>
            <p:nvPr/>
          </p:nvSpPr>
          <p:spPr>
            <a:xfrm>
              <a:off x="7871479" y="3516380"/>
              <a:ext cx="32011" cy="637672"/>
            </a:xfrm>
            <a:custGeom>
              <a:rect b="b" l="l" r="r" t="t"/>
              <a:pathLst>
                <a:path extrusionOk="0" h="2510" w="126">
                  <a:moveTo>
                    <a:pt x="0" y="1"/>
                  </a:moveTo>
                  <a:lnTo>
                    <a:pt x="0" y="2509"/>
                  </a:lnTo>
                  <a:lnTo>
                    <a:pt x="125" y="2509"/>
                  </a:lnTo>
                  <a:lnTo>
                    <a:pt x="12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45"/>
            <p:cNvSpPr/>
            <p:nvPr/>
          </p:nvSpPr>
          <p:spPr>
            <a:xfrm>
              <a:off x="9614275" y="3516380"/>
              <a:ext cx="32265" cy="637672"/>
            </a:xfrm>
            <a:custGeom>
              <a:rect b="b" l="l" r="r" t="t"/>
              <a:pathLst>
                <a:path extrusionOk="0" h="2510" w="127">
                  <a:moveTo>
                    <a:pt x="1" y="1"/>
                  </a:moveTo>
                  <a:lnTo>
                    <a:pt x="1" y="2509"/>
                  </a:lnTo>
                  <a:lnTo>
                    <a:pt x="127" y="2509"/>
                  </a:lnTo>
                  <a:lnTo>
                    <a:pt x="1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45"/>
            <p:cNvSpPr/>
            <p:nvPr/>
          </p:nvSpPr>
          <p:spPr>
            <a:xfrm>
              <a:off x="8084883" y="3594120"/>
              <a:ext cx="31248" cy="481429"/>
            </a:xfrm>
            <a:custGeom>
              <a:rect b="b" l="l" r="r" t="t"/>
              <a:pathLst>
                <a:path extrusionOk="0" h="1895" w="123">
                  <a:moveTo>
                    <a:pt x="1" y="0"/>
                  </a:moveTo>
                  <a:lnTo>
                    <a:pt x="1" y="1895"/>
                  </a:lnTo>
                  <a:lnTo>
                    <a:pt x="123" y="1895"/>
                  </a:lnTo>
                  <a:lnTo>
                    <a:pt x="1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45"/>
            <p:cNvSpPr/>
            <p:nvPr/>
          </p:nvSpPr>
          <p:spPr>
            <a:xfrm>
              <a:off x="9401634" y="3594120"/>
              <a:ext cx="31248" cy="481429"/>
            </a:xfrm>
            <a:custGeom>
              <a:rect b="b" l="l" r="r" t="t"/>
              <a:pathLst>
                <a:path extrusionOk="0" h="1895" w="123">
                  <a:moveTo>
                    <a:pt x="1" y="0"/>
                  </a:moveTo>
                  <a:lnTo>
                    <a:pt x="1" y="1895"/>
                  </a:lnTo>
                  <a:lnTo>
                    <a:pt x="123" y="1895"/>
                  </a:lnTo>
                  <a:lnTo>
                    <a:pt x="12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45"/>
            <p:cNvSpPr/>
            <p:nvPr/>
          </p:nvSpPr>
          <p:spPr>
            <a:xfrm>
              <a:off x="8567327" y="3211517"/>
              <a:ext cx="32011" cy="1288554"/>
            </a:xfrm>
            <a:custGeom>
              <a:rect b="b" l="l" r="r" t="t"/>
              <a:pathLst>
                <a:path extrusionOk="0" h="5072" w="126">
                  <a:moveTo>
                    <a:pt x="0" y="1"/>
                  </a:moveTo>
                  <a:lnTo>
                    <a:pt x="0" y="5072"/>
                  </a:lnTo>
                  <a:lnTo>
                    <a:pt x="126" y="5072"/>
                  </a:lnTo>
                  <a:lnTo>
                    <a:pt x="1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45"/>
            <p:cNvSpPr/>
            <p:nvPr/>
          </p:nvSpPr>
          <p:spPr>
            <a:xfrm>
              <a:off x="4579221" y="6215434"/>
              <a:ext cx="421219" cy="210355"/>
            </a:xfrm>
            <a:custGeom>
              <a:rect b="b" l="l" r="r" t="t"/>
              <a:pathLst>
                <a:path extrusionOk="0" h="828" w="1658">
                  <a:moveTo>
                    <a:pt x="41" y="0"/>
                  </a:moveTo>
                  <a:cubicBezTo>
                    <a:pt x="17" y="0"/>
                    <a:pt x="0" y="18"/>
                    <a:pt x="0" y="41"/>
                  </a:cubicBezTo>
                  <a:lnTo>
                    <a:pt x="0" y="787"/>
                  </a:lnTo>
                  <a:cubicBezTo>
                    <a:pt x="0" y="811"/>
                    <a:pt x="17" y="828"/>
                    <a:pt x="41" y="828"/>
                  </a:cubicBezTo>
                  <a:lnTo>
                    <a:pt x="1617" y="828"/>
                  </a:lnTo>
                  <a:cubicBezTo>
                    <a:pt x="1641" y="828"/>
                    <a:pt x="1657" y="811"/>
                    <a:pt x="1657" y="787"/>
                  </a:cubicBezTo>
                  <a:lnTo>
                    <a:pt x="1657" y="41"/>
                  </a:lnTo>
                  <a:cubicBezTo>
                    <a:pt x="1657" y="18"/>
                    <a:pt x="1641" y="0"/>
                    <a:pt x="161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45"/>
            <p:cNvSpPr/>
            <p:nvPr/>
          </p:nvSpPr>
          <p:spPr>
            <a:xfrm>
              <a:off x="9402650" y="6219753"/>
              <a:ext cx="422235" cy="211372"/>
            </a:xfrm>
            <a:custGeom>
              <a:rect b="b" l="l" r="r" t="t"/>
              <a:pathLst>
                <a:path extrusionOk="0" h="832" w="1662">
                  <a:moveTo>
                    <a:pt x="41" y="1"/>
                  </a:moveTo>
                  <a:cubicBezTo>
                    <a:pt x="17" y="1"/>
                    <a:pt x="0" y="18"/>
                    <a:pt x="0" y="41"/>
                  </a:cubicBezTo>
                  <a:lnTo>
                    <a:pt x="0" y="790"/>
                  </a:lnTo>
                  <a:cubicBezTo>
                    <a:pt x="0" y="811"/>
                    <a:pt x="17" y="831"/>
                    <a:pt x="41" y="831"/>
                  </a:cubicBezTo>
                  <a:lnTo>
                    <a:pt x="1621" y="831"/>
                  </a:lnTo>
                  <a:cubicBezTo>
                    <a:pt x="1641" y="831"/>
                    <a:pt x="1661" y="811"/>
                    <a:pt x="1661" y="790"/>
                  </a:cubicBezTo>
                  <a:lnTo>
                    <a:pt x="1661" y="41"/>
                  </a:lnTo>
                  <a:cubicBezTo>
                    <a:pt x="1661" y="18"/>
                    <a:pt x="1641" y="1"/>
                    <a:pt x="16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 name="Google Shape;1807;p45"/>
          <p:cNvGrpSpPr/>
          <p:nvPr/>
        </p:nvGrpSpPr>
        <p:grpSpPr>
          <a:xfrm>
            <a:off x="6331660" y="3802973"/>
            <a:ext cx="1014292" cy="705127"/>
            <a:chOff x="5026050" y="3968854"/>
            <a:chExt cx="3625062" cy="2520109"/>
          </a:xfrm>
        </p:grpSpPr>
        <p:sp>
          <p:nvSpPr>
            <p:cNvPr id="1808" name="Google Shape;1808;p45"/>
            <p:cNvSpPr/>
            <p:nvPr/>
          </p:nvSpPr>
          <p:spPr>
            <a:xfrm>
              <a:off x="6149002" y="3968854"/>
              <a:ext cx="1440125" cy="447193"/>
            </a:xfrm>
            <a:custGeom>
              <a:rect b="b" l="l" r="r" t="t"/>
              <a:pathLst>
                <a:path extrusionOk="0" h="2855" w="9194">
                  <a:moveTo>
                    <a:pt x="265" y="1"/>
                  </a:moveTo>
                  <a:cubicBezTo>
                    <a:pt x="120" y="1"/>
                    <a:pt x="1" y="119"/>
                    <a:pt x="1" y="265"/>
                  </a:cubicBezTo>
                  <a:lnTo>
                    <a:pt x="1" y="2590"/>
                  </a:lnTo>
                  <a:cubicBezTo>
                    <a:pt x="1" y="2736"/>
                    <a:pt x="120" y="2855"/>
                    <a:pt x="265" y="2855"/>
                  </a:cubicBezTo>
                  <a:lnTo>
                    <a:pt x="831" y="2855"/>
                  </a:lnTo>
                  <a:lnTo>
                    <a:pt x="831" y="970"/>
                  </a:lnTo>
                  <a:cubicBezTo>
                    <a:pt x="831" y="824"/>
                    <a:pt x="950" y="705"/>
                    <a:pt x="1096" y="705"/>
                  </a:cubicBezTo>
                  <a:lnTo>
                    <a:pt x="8102" y="705"/>
                  </a:lnTo>
                  <a:cubicBezTo>
                    <a:pt x="8249" y="705"/>
                    <a:pt x="8367" y="824"/>
                    <a:pt x="8367" y="970"/>
                  </a:cubicBezTo>
                  <a:lnTo>
                    <a:pt x="8367" y="2855"/>
                  </a:lnTo>
                  <a:lnTo>
                    <a:pt x="8930" y="2855"/>
                  </a:lnTo>
                  <a:cubicBezTo>
                    <a:pt x="9075" y="2855"/>
                    <a:pt x="9194" y="2736"/>
                    <a:pt x="9194" y="2590"/>
                  </a:cubicBezTo>
                  <a:lnTo>
                    <a:pt x="9194" y="265"/>
                  </a:lnTo>
                  <a:cubicBezTo>
                    <a:pt x="9194" y="119"/>
                    <a:pt x="9075" y="1"/>
                    <a:pt x="89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45"/>
            <p:cNvSpPr/>
            <p:nvPr/>
          </p:nvSpPr>
          <p:spPr>
            <a:xfrm>
              <a:off x="5074922" y="4352150"/>
              <a:ext cx="3527320" cy="2088414"/>
            </a:xfrm>
            <a:custGeom>
              <a:rect b="b" l="l" r="r" t="t"/>
              <a:pathLst>
                <a:path extrusionOk="0" h="13333" w="22519">
                  <a:moveTo>
                    <a:pt x="6082" y="1"/>
                  </a:moveTo>
                  <a:cubicBezTo>
                    <a:pt x="2735" y="1"/>
                    <a:pt x="0" y="2736"/>
                    <a:pt x="0" y="6082"/>
                  </a:cubicBezTo>
                  <a:lnTo>
                    <a:pt x="0" y="7251"/>
                  </a:lnTo>
                  <a:cubicBezTo>
                    <a:pt x="0" y="10594"/>
                    <a:pt x="2735" y="13333"/>
                    <a:pt x="6082" y="13333"/>
                  </a:cubicBezTo>
                  <a:lnTo>
                    <a:pt x="16437" y="13333"/>
                  </a:lnTo>
                  <a:cubicBezTo>
                    <a:pt x="19784" y="13333"/>
                    <a:pt x="22519" y="10594"/>
                    <a:pt x="22519" y="7251"/>
                  </a:cubicBezTo>
                  <a:lnTo>
                    <a:pt x="22519" y="6082"/>
                  </a:lnTo>
                  <a:cubicBezTo>
                    <a:pt x="22519" y="2736"/>
                    <a:pt x="19784" y="1"/>
                    <a:pt x="1643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45"/>
            <p:cNvSpPr/>
            <p:nvPr/>
          </p:nvSpPr>
          <p:spPr>
            <a:xfrm>
              <a:off x="5062704" y="5643013"/>
              <a:ext cx="3524187" cy="804007"/>
            </a:xfrm>
            <a:custGeom>
              <a:rect b="b" l="l" r="r" t="t"/>
              <a:pathLst>
                <a:path extrusionOk="0" h="5133" w="22499">
                  <a:moveTo>
                    <a:pt x="0" y="1"/>
                  </a:moveTo>
                  <a:cubicBezTo>
                    <a:pt x="0" y="2065"/>
                    <a:pt x="3489" y="5132"/>
                    <a:pt x="6526" y="5132"/>
                  </a:cubicBezTo>
                  <a:lnTo>
                    <a:pt x="15847" y="5048"/>
                  </a:lnTo>
                  <a:cubicBezTo>
                    <a:pt x="19482" y="5014"/>
                    <a:pt x="21339" y="3444"/>
                    <a:pt x="22498" y="4"/>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45"/>
            <p:cNvSpPr/>
            <p:nvPr/>
          </p:nvSpPr>
          <p:spPr>
            <a:xfrm>
              <a:off x="5290458" y="4760979"/>
              <a:ext cx="1462994" cy="20519"/>
            </a:xfrm>
            <a:custGeom>
              <a:rect b="b" l="l" r="r" t="t"/>
              <a:pathLst>
                <a:path extrusionOk="0" h="131" w="9340">
                  <a:moveTo>
                    <a:pt x="1" y="1"/>
                  </a:moveTo>
                  <a:lnTo>
                    <a:pt x="1" y="130"/>
                  </a:lnTo>
                  <a:lnTo>
                    <a:pt x="9340" y="130"/>
                  </a:lnTo>
                  <a:lnTo>
                    <a:pt x="934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45"/>
            <p:cNvSpPr/>
            <p:nvPr/>
          </p:nvSpPr>
          <p:spPr>
            <a:xfrm>
              <a:off x="5186449" y="4899761"/>
              <a:ext cx="1567002" cy="19736"/>
            </a:xfrm>
            <a:custGeom>
              <a:rect b="b" l="l" r="r" t="t"/>
              <a:pathLst>
                <a:path extrusionOk="0" h="126" w="10004">
                  <a:moveTo>
                    <a:pt x="0" y="0"/>
                  </a:moveTo>
                  <a:lnTo>
                    <a:pt x="0" y="125"/>
                  </a:lnTo>
                  <a:lnTo>
                    <a:pt x="10004" y="125"/>
                  </a:lnTo>
                  <a:lnTo>
                    <a:pt x="1000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45"/>
            <p:cNvSpPr/>
            <p:nvPr/>
          </p:nvSpPr>
          <p:spPr>
            <a:xfrm>
              <a:off x="5102490" y="5038230"/>
              <a:ext cx="1650959" cy="19266"/>
            </a:xfrm>
            <a:custGeom>
              <a:rect b="b" l="l" r="r" t="t"/>
              <a:pathLst>
                <a:path extrusionOk="0" h="123" w="10540">
                  <a:moveTo>
                    <a:pt x="1" y="0"/>
                  </a:moveTo>
                  <a:lnTo>
                    <a:pt x="1" y="122"/>
                  </a:lnTo>
                  <a:lnTo>
                    <a:pt x="10540" y="122"/>
                  </a:lnTo>
                  <a:lnTo>
                    <a:pt x="1054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45"/>
            <p:cNvSpPr/>
            <p:nvPr/>
          </p:nvSpPr>
          <p:spPr>
            <a:xfrm>
              <a:off x="5102490" y="5176386"/>
              <a:ext cx="1650959" cy="19736"/>
            </a:xfrm>
            <a:custGeom>
              <a:rect b="b" l="l" r="r" t="t"/>
              <a:pathLst>
                <a:path extrusionOk="0" h="126" w="10540">
                  <a:moveTo>
                    <a:pt x="1" y="0"/>
                  </a:moveTo>
                  <a:lnTo>
                    <a:pt x="1" y="126"/>
                  </a:lnTo>
                  <a:lnTo>
                    <a:pt x="10540" y="126"/>
                  </a:lnTo>
                  <a:lnTo>
                    <a:pt x="1054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45"/>
            <p:cNvSpPr/>
            <p:nvPr/>
          </p:nvSpPr>
          <p:spPr>
            <a:xfrm>
              <a:off x="5102490" y="5314854"/>
              <a:ext cx="1650959" cy="19266"/>
            </a:xfrm>
            <a:custGeom>
              <a:rect b="b" l="l" r="r" t="t"/>
              <a:pathLst>
                <a:path extrusionOk="0" h="123" w="10540">
                  <a:moveTo>
                    <a:pt x="1" y="1"/>
                  </a:moveTo>
                  <a:lnTo>
                    <a:pt x="1" y="123"/>
                  </a:lnTo>
                  <a:lnTo>
                    <a:pt x="10540" y="123"/>
                  </a:lnTo>
                  <a:lnTo>
                    <a:pt x="1054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45"/>
            <p:cNvSpPr/>
            <p:nvPr/>
          </p:nvSpPr>
          <p:spPr>
            <a:xfrm>
              <a:off x="5102490" y="5452854"/>
              <a:ext cx="1650959" cy="19893"/>
            </a:xfrm>
            <a:custGeom>
              <a:rect b="b" l="l" r="r" t="t"/>
              <a:pathLst>
                <a:path extrusionOk="0" h="127" w="10540">
                  <a:moveTo>
                    <a:pt x="1" y="1"/>
                  </a:moveTo>
                  <a:lnTo>
                    <a:pt x="1" y="127"/>
                  </a:lnTo>
                  <a:lnTo>
                    <a:pt x="10540" y="127"/>
                  </a:lnTo>
                  <a:lnTo>
                    <a:pt x="1054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45"/>
            <p:cNvSpPr/>
            <p:nvPr/>
          </p:nvSpPr>
          <p:spPr>
            <a:xfrm>
              <a:off x="5102490" y="5591479"/>
              <a:ext cx="1650959" cy="19266"/>
            </a:xfrm>
            <a:custGeom>
              <a:rect b="b" l="l" r="r" t="t"/>
              <a:pathLst>
                <a:path extrusionOk="0" h="123" w="10540">
                  <a:moveTo>
                    <a:pt x="1" y="1"/>
                  </a:moveTo>
                  <a:lnTo>
                    <a:pt x="1" y="123"/>
                  </a:lnTo>
                  <a:lnTo>
                    <a:pt x="10540" y="123"/>
                  </a:lnTo>
                  <a:lnTo>
                    <a:pt x="1054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45"/>
            <p:cNvSpPr/>
            <p:nvPr/>
          </p:nvSpPr>
          <p:spPr>
            <a:xfrm>
              <a:off x="5102490" y="5729478"/>
              <a:ext cx="1650959" cy="19893"/>
            </a:xfrm>
            <a:custGeom>
              <a:rect b="b" l="l" r="r" t="t"/>
              <a:pathLst>
                <a:path extrusionOk="0" h="127" w="10540">
                  <a:moveTo>
                    <a:pt x="1" y="1"/>
                  </a:moveTo>
                  <a:lnTo>
                    <a:pt x="1" y="126"/>
                  </a:lnTo>
                  <a:lnTo>
                    <a:pt x="10540" y="126"/>
                  </a:lnTo>
                  <a:lnTo>
                    <a:pt x="1054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45"/>
            <p:cNvSpPr/>
            <p:nvPr/>
          </p:nvSpPr>
          <p:spPr>
            <a:xfrm>
              <a:off x="5124890" y="5868261"/>
              <a:ext cx="1628560" cy="19266"/>
            </a:xfrm>
            <a:custGeom>
              <a:rect b="b" l="l" r="r" t="t"/>
              <a:pathLst>
                <a:path extrusionOk="0" h="123" w="10397">
                  <a:moveTo>
                    <a:pt x="0" y="0"/>
                  </a:moveTo>
                  <a:lnTo>
                    <a:pt x="0" y="122"/>
                  </a:lnTo>
                  <a:lnTo>
                    <a:pt x="10397" y="122"/>
                  </a:lnTo>
                  <a:lnTo>
                    <a:pt x="1039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45"/>
            <p:cNvSpPr/>
            <p:nvPr/>
          </p:nvSpPr>
          <p:spPr>
            <a:xfrm>
              <a:off x="7031982" y="4752677"/>
              <a:ext cx="1114319" cy="394564"/>
            </a:xfrm>
            <a:custGeom>
              <a:rect b="b" l="l" r="r" t="t"/>
              <a:pathLst>
                <a:path extrusionOk="0" h="2519" w="7114">
                  <a:moveTo>
                    <a:pt x="1" y="0"/>
                  </a:moveTo>
                  <a:lnTo>
                    <a:pt x="1" y="2518"/>
                  </a:lnTo>
                  <a:lnTo>
                    <a:pt x="7113" y="2518"/>
                  </a:lnTo>
                  <a:lnTo>
                    <a:pt x="711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45"/>
            <p:cNvSpPr/>
            <p:nvPr/>
          </p:nvSpPr>
          <p:spPr>
            <a:xfrm>
              <a:off x="7118604" y="4806091"/>
              <a:ext cx="941078" cy="287582"/>
            </a:xfrm>
            <a:custGeom>
              <a:rect b="b" l="l" r="r" t="t"/>
              <a:pathLst>
                <a:path extrusionOk="0" h="1836" w="6008">
                  <a:moveTo>
                    <a:pt x="41" y="1"/>
                  </a:moveTo>
                  <a:cubicBezTo>
                    <a:pt x="21" y="1"/>
                    <a:pt x="0" y="18"/>
                    <a:pt x="0" y="42"/>
                  </a:cubicBezTo>
                  <a:lnTo>
                    <a:pt x="0" y="1795"/>
                  </a:lnTo>
                  <a:cubicBezTo>
                    <a:pt x="0" y="1815"/>
                    <a:pt x="21" y="1835"/>
                    <a:pt x="41" y="1835"/>
                  </a:cubicBezTo>
                  <a:lnTo>
                    <a:pt x="5967" y="1835"/>
                  </a:lnTo>
                  <a:cubicBezTo>
                    <a:pt x="5987" y="1835"/>
                    <a:pt x="6008" y="1815"/>
                    <a:pt x="6008" y="1795"/>
                  </a:cubicBezTo>
                  <a:lnTo>
                    <a:pt x="6008" y="42"/>
                  </a:lnTo>
                  <a:cubicBezTo>
                    <a:pt x="6008" y="18"/>
                    <a:pt x="5987" y="1"/>
                    <a:pt x="59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45"/>
            <p:cNvSpPr/>
            <p:nvPr/>
          </p:nvSpPr>
          <p:spPr>
            <a:xfrm>
              <a:off x="7223709" y="5043086"/>
              <a:ext cx="39003" cy="50593"/>
            </a:xfrm>
            <a:custGeom>
              <a:rect b="b" l="l" r="r" t="t"/>
              <a:pathLst>
                <a:path extrusionOk="0" h="323" w="249">
                  <a:moveTo>
                    <a:pt x="0" y="0"/>
                  </a:moveTo>
                  <a:lnTo>
                    <a:pt x="0" y="322"/>
                  </a:lnTo>
                  <a:lnTo>
                    <a:pt x="249" y="322"/>
                  </a:lnTo>
                  <a:lnTo>
                    <a:pt x="24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45"/>
            <p:cNvSpPr/>
            <p:nvPr/>
          </p:nvSpPr>
          <p:spPr>
            <a:xfrm>
              <a:off x="7362336" y="5043086"/>
              <a:ext cx="38846" cy="50593"/>
            </a:xfrm>
            <a:custGeom>
              <a:rect b="b" l="l" r="r" t="t"/>
              <a:pathLst>
                <a:path extrusionOk="0" h="323" w="248">
                  <a:moveTo>
                    <a:pt x="1" y="0"/>
                  </a:moveTo>
                  <a:lnTo>
                    <a:pt x="1" y="322"/>
                  </a:lnTo>
                  <a:lnTo>
                    <a:pt x="248" y="322"/>
                  </a:lnTo>
                  <a:lnTo>
                    <a:pt x="24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45"/>
            <p:cNvSpPr/>
            <p:nvPr/>
          </p:nvSpPr>
          <p:spPr>
            <a:xfrm>
              <a:off x="7500335" y="5043086"/>
              <a:ext cx="39003" cy="50593"/>
            </a:xfrm>
            <a:custGeom>
              <a:rect b="b" l="l" r="r" t="t"/>
              <a:pathLst>
                <a:path extrusionOk="0" h="323" w="249">
                  <a:moveTo>
                    <a:pt x="1" y="0"/>
                  </a:moveTo>
                  <a:lnTo>
                    <a:pt x="1" y="322"/>
                  </a:lnTo>
                  <a:lnTo>
                    <a:pt x="248" y="322"/>
                  </a:lnTo>
                  <a:lnTo>
                    <a:pt x="24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45"/>
            <p:cNvSpPr/>
            <p:nvPr/>
          </p:nvSpPr>
          <p:spPr>
            <a:xfrm>
              <a:off x="7638962" y="5043086"/>
              <a:ext cx="39003" cy="50593"/>
            </a:xfrm>
            <a:custGeom>
              <a:rect b="b" l="l" r="r" t="t"/>
              <a:pathLst>
                <a:path extrusionOk="0" h="323" w="249">
                  <a:moveTo>
                    <a:pt x="1" y="0"/>
                  </a:moveTo>
                  <a:lnTo>
                    <a:pt x="1" y="322"/>
                  </a:lnTo>
                  <a:lnTo>
                    <a:pt x="248" y="322"/>
                  </a:lnTo>
                  <a:lnTo>
                    <a:pt x="24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45"/>
            <p:cNvSpPr/>
            <p:nvPr/>
          </p:nvSpPr>
          <p:spPr>
            <a:xfrm>
              <a:off x="7776962" y="5043086"/>
              <a:ext cx="39003" cy="50593"/>
            </a:xfrm>
            <a:custGeom>
              <a:rect b="b" l="l" r="r" t="t"/>
              <a:pathLst>
                <a:path extrusionOk="0" h="323" w="249">
                  <a:moveTo>
                    <a:pt x="1" y="0"/>
                  </a:moveTo>
                  <a:lnTo>
                    <a:pt x="1" y="322"/>
                  </a:lnTo>
                  <a:lnTo>
                    <a:pt x="248" y="322"/>
                  </a:lnTo>
                  <a:lnTo>
                    <a:pt x="24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45"/>
            <p:cNvSpPr/>
            <p:nvPr/>
          </p:nvSpPr>
          <p:spPr>
            <a:xfrm>
              <a:off x="7915745" y="5043086"/>
              <a:ext cx="38846" cy="50593"/>
            </a:xfrm>
            <a:custGeom>
              <a:rect b="b" l="l" r="r" t="t"/>
              <a:pathLst>
                <a:path extrusionOk="0" h="323" w="248">
                  <a:moveTo>
                    <a:pt x="0" y="0"/>
                  </a:moveTo>
                  <a:lnTo>
                    <a:pt x="0" y="322"/>
                  </a:lnTo>
                  <a:lnTo>
                    <a:pt x="247" y="322"/>
                  </a:lnTo>
                  <a:lnTo>
                    <a:pt x="24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45"/>
            <p:cNvSpPr/>
            <p:nvPr/>
          </p:nvSpPr>
          <p:spPr>
            <a:xfrm>
              <a:off x="7415437" y="4806091"/>
              <a:ext cx="19893" cy="287582"/>
            </a:xfrm>
            <a:custGeom>
              <a:rect b="b" l="l" r="r" t="t"/>
              <a:pathLst>
                <a:path extrusionOk="0" h="1836" w="127">
                  <a:moveTo>
                    <a:pt x="1" y="1"/>
                  </a:moveTo>
                  <a:lnTo>
                    <a:pt x="1" y="1835"/>
                  </a:lnTo>
                  <a:lnTo>
                    <a:pt x="126" y="1835"/>
                  </a:lnTo>
                  <a:lnTo>
                    <a:pt x="12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45"/>
            <p:cNvSpPr/>
            <p:nvPr/>
          </p:nvSpPr>
          <p:spPr>
            <a:xfrm>
              <a:off x="6993292" y="5434840"/>
              <a:ext cx="507192" cy="507811"/>
            </a:xfrm>
            <a:custGeom>
              <a:rect b="b" l="l" r="r" t="t"/>
              <a:pathLst>
                <a:path extrusionOk="0" h="3242" w="3238">
                  <a:moveTo>
                    <a:pt x="1618" y="1"/>
                  </a:moveTo>
                  <a:cubicBezTo>
                    <a:pt x="723" y="1"/>
                    <a:pt x="1" y="726"/>
                    <a:pt x="1" y="1621"/>
                  </a:cubicBezTo>
                  <a:cubicBezTo>
                    <a:pt x="1" y="2516"/>
                    <a:pt x="723" y="3241"/>
                    <a:pt x="1618" y="3241"/>
                  </a:cubicBezTo>
                  <a:cubicBezTo>
                    <a:pt x="2513" y="3241"/>
                    <a:pt x="3238" y="2516"/>
                    <a:pt x="3238" y="1621"/>
                  </a:cubicBezTo>
                  <a:cubicBezTo>
                    <a:pt x="3238" y="726"/>
                    <a:pt x="2513" y="1"/>
                    <a:pt x="16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45"/>
            <p:cNvSpPr/>
            <p:nvPr/>
          </p:nvSpPr>
          <p:spPr>
            <a:xfrm>
              <a:off x="5026050" y="4303906"/>
              <a:ext cx="3625062" cy="2185058"/>
            </a:xfrm>
            <a:custGeom>
              <a:rect b="b" l="l" r="r" t="t"/>
              <a:pathLst>
                <a:path extrusionOk="0" h="13950" w="23143">
                  <a:moveTo>
                    <a:pt x="16590" y="621"/>
                  </a:moveTo>
                  <a:cubicBezTo>
                    <a:pt x="19861" y="621"/>
                    <a:pt x="22522" y="3278"/>
                    <a:pt x="22522" y="6550"/>
                  </a:cubicBezTo>
                  <a:lnTo>
                    <a:pt x="22522" y="7401"/>
                  </a:lnTo>
                  <a:cubicBezTo>
                    <a:pt x="22522" y="10668"/>
                    <a:pt x="19861" y="13329"/>
                    <a:pt x="16590" y="13329"/>
                  </a:cubicBezTo>
                  <a:lnTo>
                    <a:pt x="6553" y="13329"/>
                  </a:lnTo>
                  <a:cubicBezTo>
                    <a:pt x="3282" y="13329"/>
                    <a:pt x="621" y="10668"/>
                    <a:pt x="621" y="7401"/>
                  </a:cubicBezTo>
                  <a:lnTo>
                    <a:pt x="621" y="6550"/>
                  </a:lnTo>
                  <a:cubicBezTo>
                    <a:pt x="621" y="3278"/>
                    <a:pt x="3282" y="621"/>
                    <a:pt x="6553" y="621"/>
                  </a:cubicBezTo>
                  <a:close/>
                  <a:moveTo>
                    <a:pt x="6553" y="1"/>
                  </a:moveTo>
                  <a:cubicBezTo>
                    <a:pt x="2939" y="1"/>
                    <a:pt x="1" y="2936"/>
                    <a:pt x="1" y="6550"/>
                  </a:cubicBezTo>
                  <a:lnTo>
                    <a:pt x="1" y="7401"/>
                  </a:lnTo>
                  <a:cubicBezTo>
                    <a:pt x="1" y="11011"/>
                    <a:pt x="2939" y="13950"/>
                    <a:pt x="6553" y="13950"/>
                  </a:cubicBezTo>
                  <a:lnTo>
                    <a:pt x="16590" y="13950"/>
                  </a:lnTo>
                  <a:cubicBezTo>
                    <a:pt x="20204" y="13950"/>
                    <a:pt x="23142" y="11011"/>
                    <a:pt x="23142" y="7401"/>
                  </a:cubicBezTo>
                  <a:lnTo>
                    <a:pt x="23142" y="6550"/>
                  </a:lnTo>
                  <a:cubicBezTo>
                    <a:pt x="23142" y="2936"/>
                    <a:pt x="20204" y="1"/>
                    <a:pt x="1659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45"/>
            <p:cNvSpPr/>
            <p:nvPr/>
          </p:nvSpPr>
          <p:spPr>
            <a:xfrm>
              <a:off x="7038874" y="5481049"/>
              <a:ext cx="415559" cy="415396"/>
            </a:xfrm>
            <a:custGeom>
              <a:rect b="b" l="l" r="r" t="t"/>
              <a:pathLst>
                <a:path extrusionOk="0" h="2652" w="2653">
                  <a:moveTo>
                    <a:pt x="1327" y="0"/>
                  </a:moveTo>
                  <a:cubicBezTo>
                    <a:pt x="595" y="0"/>
                    <a:pt x="1" y="594"/>
                    <a:pt x="1" y="1326"/>
                  </a:cubicBezTo>
                  <a:cubicBezTo>
                    <a:pt x="1" y="2058"/>
                    <a:pt x="595" y="2652"/>
                    <a:pt x="1327" y="2652"/>
                  </a:cubicBezTo>
                  <a:cubicBezTo>
                    <a:pt x="2059" y="2652"/>
                    <a:pt x="2652" y="2058"/>
                    <a:pt x="2652" y="1326"/>
                  </a:cubicBezTo>
                  <a:cubicBezTo>
                    <a:pt x="2652" y="594"/>
                    <a:pt x="2059" y="0"/>
                    <a:pt x="13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45"/>
            <p:cNvSpPr/>
            <p:nvPr/>
          </p:nvSpPr>
          <p:spPr>
            <a:xfrm>
              <a:off x="7742971" y="5520365"/>
              <a:ext cx="337397" cy="336765"/>
            </a:xfrm>
            <a:custGeom>
              <a:rect b="b" l="l" r="r" t="t"/>
              <a:pathLst>
                <a:path extrusionOk="0" h="2150" w="2154">
                  <a:moveTo>
                    <a:pt x="1079" y="1"/>
                  </a:moveTo>
                  <a:cubicBezTo>
                    <a:pt x="486" y="1"/>
                    <a:pt x="1" y="482"/>
                    <a:pt x="1" y="1075"/>
                  </a:cubicBezTo>
                  <a:cubicBezTo>
                    <a:pt x="1" y="1669"/>
                    <a:pt x="486" y="2149"/>
                    <a:pt x="1079" y="2149"/>
                  </a:cubicBezTo>
                  <a:cubicBezTo>
                    <a:pt x="1673" y="2149"/>
                    <a:pt x="2153" y="1669"/>
                    <a:pt x="2153" y="1075"/>
                  </a:cubicBezTo>
                  <a:cubicBezTo>
                    <a:pt x="2153" y="482"/>
                    <a:pt x="1673" y="1"/>
                    <a:pt x="107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45"/>
            <p:cNvSpPr/>
            <p:nvPr/>
          </p:nvSpPr>
          <p:spPr>
            <a:xfrm>
              <a:off x="7785107" y="5561874"/>
              <a:ext cx="253753" cy="253905"/>
            </a:xfrm>
            <a:custGeom>
              <a:rect b="b" l="l" r="r" t="t"/>
              <a:pathLst>
                <a:path extrusionOk="0" h="1621" w="1620">
                  <a:moveTo>
                    <a:pt x="810" y="0"/>
                  </a:moveTo>
                  <a:cubicBezTo>
                    <a:pt x="362" y="0"/>
                    <a:pt x="0" y="362"/>
                    <a:pt x="0" y="810"/>
                  </a:cubicBezTo>
                  <a:cubicBezTo>
                    <a:pt x="0" y="1257"/>
                    <a:pt x="362" y="1620"/>
                    <a:pt x="810" y="1620"/>
                  </a:cubicBezTo>
                  <a:cubicBezTo>
                    <a:pt x="1257" y="1620"/>
                    <a:pt x="1620" y="1257"/>
                    <a:pt x="1620" y="810"/>
                  </a:cubicBezTo>
                  <a:cubicBezTo>
                    <a:pt x="1620" y="362"/>
                    <a:pt x="1257" y="0"/>
                    <a:pt x="8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4" name="Google Shape;1394;p45"/>
          <p:cNvSpPr txBox="1"/>
          <p:nvPr>
            <p:ph idx="1" type="subTitle"/>
          </p:nvPr>
        </p:nvSpPr>
        <p:spPr>
          <a:xfrm>
            <a:off x="1328013" y="2672499"/>
            <a:ext cx="1911300" cy="670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cold place</a:t>
            </a:r>
            <a:endParaRPr/>
          </a:p>
        </p:txBody>
      </p:sp>
      <p:sp>
        <p:nvSpPr>
          <p:cNvPr id="1396" name="Google Shape;1396;p45"/>
          <p:cNvSpPr txBox="1"/>
          <p:nvPr>
            <p:ph idx="2" type="subTitle"/>
          </p:nvPr>
        </p:nvSpPr>
        <p:spPr>
          <a:xfrm>
            <a:off x="3616350" y="1974700"/>
            <a:ext cx="1911300" cy="670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smallest planet of them all</a:t>
            </a:r>
            <a:endParaRPr/>
          </a:p>
        </p:txBody>
      </p:sp>
      <p:sp>
        <p:nvSpPr>
          <p:cNvPr id="1834" name="Google Shape;1834;p45"/>
          <p:cNvSpPr txBox="1"/>
          <p:nvPr>
            <p:ph type="title"/>
          </p:nvPr>
        </p:nvSpPr>
        <p:spPr>
          <a:xfrm>
            <a:off x="1556925" y="1974700"/>
            <a:ext cx="1453200" cy="697800"/>
          </a:xfrm>
          <a:prstGeom prst="rect">
            <a:avLst/>
          </a:prstGeom>
          <a:solidFill>
            <a:schemeClr val="accent4"/>
          </a:solidFill>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rPr>
              <a:t>3,000</a:t>
            </a:r>
            <a:endParaRPr>
              <a:solidFill>
                <a:schemeClr val="dk2"/>
              </a:solidFill>
            </a:endParaRPr>
          </a:p>
        </p:txBody>
      </p:sp>
      <p:sp>
        <p:nvSpPr>
          <p:cNvPr id="1835" name="Google Shape;1835;p45"/>
          <p:cNvSpPr txBox="1"/>
          <p:nvPr>
            <p:ph idx="3" type="title"/>
          </p:nvPr>
        </p:nvSpPr>
        <p:spPr>
          <a:xfrm>
            <a:off x="3845400" y="1276900"/>
            <a:ext cx="1453200" cy="697800"/>
          </a:xfrm>
          <a:prstGeom prst="rect">
            <a:avLst/>
          </a:prstGeom>
          <a:solidFill>
            <a:schemeClr val="accent4"/>
          </a:solidFill>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rPr>
              <a:t>45,000</a:t>
            </a:r>
            <a:endParaRPr>
              <a:solidFill>
                <a:schemeClr val="dk2"/>
              </a:solidFill>
            </a:endParaRPr>
          </a:p>
        </p:txBody>
      </p:sp>
      <p:sp>
        <p:nvSpPr>
          <p:cNvPr id="1392" name="Google Shape;1392;p45"/>
          <p:cNvSpPr txBox="1"/>
          <p:nvPr>
            <p:ph idx="5" type="subTitle"/>
          </p:nvPr>
        </p:nvSpPr>
        <p:spPr>
          <a:xfrm>
            <a:off x="5904736" y="2672499"/>
            <a:ext cx="1911300" cy="670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Neptune is the farthest planet from the Sun</a:t>
            </a:r>
            <a:endParaRPr/>
          </a:p>
        </p:txBody>
      </p:sp>
      <p:sp>
        <p:nvSpPr>
          <p:cNvPr id="1836" name="Google Shape;1836;p45"/>
          <p:cNvSpPr txBox="1"/>
          <p:nvPr>
            <p:ph idx="6" type="title"/>
          </p:nvPr>
        </p:nvSpPr>
        <p:spPr>
          <a:xfrm>
            <a:off x="6133800" y="1974700"/>
            <a:ext cx="1453200" cy="697800"/>
          </a:xfrm>
          <a:prstGeom prst="rect">
            <a:avLst/>
          </a:prstGeom>
          <a:solidFill>
            <a:schemeClr val="accent4"/>
          </a:solidFill>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rPr>
              <a:t>2,200</a:t>
            </a:r>
            <a:endParaRPr>
              <a:solidFill>
                <a:schemeClr val="dk2"/>
              </a:solidFill>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78383"/>
        </a:solidFill>
      </p:bgPr>
    </p:bg>
    <p:spTree>
      <p:nvGrpSpPr>
        <p:cNvPr id="242" name="Shape 242"/>
        <p:cNvGrpSpPr/>
        <p:nvPr/>
      </p:nvGrpSpPr>
      <p:grpSpPr>
        <a:xfrm>
          <a:off x="0" y="0"/>
          <a:ext cx="0" cy="0"/>
          <a:chOff x="0" y="0"/>
          <a:chExt cx="0" cy="0"/>
        </a:xfrm>
      </p:grpSpPr>
      <p:sp>
        <p:nvSpPr>
          <p:cNvPr id="243" name="Google Shape;243;p28"/>
          <p:cNvSpPr txBox="1"/>
          <p:nvPr>
            <p:ph idx="1" type="body"/>
          </p:nvPr>
        </p:nvSpPr>
        <p:spPr>
          <a:xfrm>
            <a:off x="613325" y="1426216"/>
            <a:ext cx="7731000" cy="3314100"/>
          </a:xfrm>
          <a:prstGeom prst="rect">
            <a:avLst/>
          </a:prstGeom>
        </p:spPr>
        <p:txBody>
          <a:bodyPr anchorCtr="0" anchor="t" bIns="91425" lIns="91425" spcFirstLastPara="1" rIns="91425" wrap="square" tIns="91425">
            <a:noAutofit/>
          </a:bodyPr>
          <a:lstStyle/>
          <a:p>
            <a:pPr indent="0" lvl="0" marL="0" rtl="0" algn="l">
              <a:lnSpc>
                <a:spcPct val="100000"/>
              </a:lnSpc>
              <a:spcBef>
                <a:spcPts val="0"/>
              </a:spcBef>
              <a:spcAft>
                <a:spcPts val="0"/>
              </a:spcAft>
              <a:buClr>
                <a:schemeClr val="dk1"/>
              </a:buClr>
              <a:buSzPts val="1100"/>
              <a:buFont typeface="Arial"/>
              <a:buNone/>
            </a:pPr>
            <a:r>
              <a:rPr lang="en" sz="1200"/>
              <a:t>Here’s what you’ll find in this </a:t>
            </a:r>
            <a:r>
              <a:rPr b="1" lang="en" sz="1200">
                <a:uFill>
                  <a:noFill/>
                </a:uFill>
                <a:latin typeface="Roboto Condensed"/>
                <a:ea typeface="Roboto Condensed"/>
                <a:cs typeface="Roboto Condensed"/>
                <a:sym typeface="Roboto Condensed"/>
                <a:hlinkClick r:id="rId3"/>
              </a:rPr>
              <a:t>Slidesgo </a:t>
            </a:r>
            <a:r>
              <a:rPr lang="en" sz="1200"/>
              <a:t>template:</a:t>
            </a:r>
            <a:endParaRPr sz="1200"/>
          </a:p>
          <a:p>
            <a:pPr indent="-304800" lvl="0" marL="457200" rtl="0" algn="l">
              <a:lnSpc>
                <a:spcPct val="100000"/>
              </a:lnSpc>
              <a:spcBef>
                <a:spcPts val="1600"/>
              </a:spcBef>
              <a:spcAft>
                <a:spcPts val="0"/>
              </a:spcAft>
              <a:buClr>
                <a:schemeClr val="dk2"/>
              </a:buClr>
              <a:buSzPts val="1200"/>
              <a:buAutoNum type="arabicPeriod"/>
            </a:pPr>
            <a:r>
              <a:rPr lang="en" sz="1200"/>
              <a:t>A slide structure based on a multi-purpose presentation template, which you can easily adapt to your needs. For more info on how to edit the template, please visit </a:t>
            </a:r>
            <a:r>
              <a:rPr b="1" lang="en" sz="1200">
                <a:uFill>
                  <a:noFill/>
                </a:uFill>
                <a:latin typeface="Roboto Condensed"/>
                <a:ea typeface="Roboto Condensed"/>
                <a:cs typeface="Roboto Condensed"/>
                <a:sym typeface="Roboto Condensed"/>
                <a:hlinkClick r:id="rId4"/>
              </a:rPr>
              <a:t>Slidesgo School</a:t>
            </a:r>
            <a:r>
              <a:rPr lang="en" sz="1200"/>
              <a:t> or read our</a:t>
            </a:r>
            <a:r>
              <a:rPr b="1" lang="en" sz="1200">
                <a:latin typeface="Roboto Condensed"/>
                <a:ea typeface="Roboto Condensed"/>
                <a:cs typeface="Roboto Condensed"/>
                <a:sym typeface="Roboto Condensed"/>
              </a:rPr>
              <a:t> </a:t>
            </a:r>
            <a:r>
              <a:rPr b="1" lang="en" sz="1200">
                <a:uFill>
                  <a:noFill/>
                </a:uFill>
                <a:latin typeface="Roboto Condensed"/>
                <a:ea typeface="Roboto Condensed"/>
                <a:cs typeface="Roboto Condensed"/>
                <a:sym typeface="Roboto Condensed"/>
                <a:hlinkClick r:id="rId5"/>
              </a:rPr>
              <a:t>FAQs</a:t>
            </a:r>
            <a:r>
              <a:rPr lang="en" sz="1200"/>
              <a:t>.</a:t>
            </a:r>
            <a:endParaRPr sz="1200"/>
          </a:p>
          <a:p>
            <a:pPr indent="-304800" lvl="0" marL="457200" rtl="0" algn="l">
              <a:lnSpc>
                <a:spcPct val="100000"/>
              </a:lnSpc>
              <a:spcBef>
                <a:spcPts val="0"/>
              </a:spcBef>
              <a:spcAft>
                <a:spcPts val="0"/>
              </a:spcAft>
              <a:buClr>
                <a:schemeClr val="dk2"/>
              </a:buClr>
              <a:buSzPts val="1200"/>
              <a:buAutoNum type="arabicPeriod"/>
            </a:pPr>
            <a:r>
              <a:rPr lang="en" sz="1200"/>
              <a:t>An assortment of illustrations that are suitable for use in the presentation can be found in the </a:t>
            </a:r>
            <a:r>
              <a:rPr b="1" lang="en" sz="1200">
                <a:latin typeface="Roboto Condensed"/>
                <a:ea typeface="Roboto Condensed"/>
                <a:cs typeface="Roboto Condensed"/>
                <a:sym typeface="Roboto Condensed"/>
              </a:rPr>
              <a:t>a</a:t>
            </a:r>
            <a:r>
              <a:rPr b="1" lang="en" sz="1200">
                <a:uFill>
                  <a:noFill/>
                </a:uFill>
                <a:latin typeface="Roboto Condensed"/>
                <a:ea typeface="Roboto Condensed"/>
                <a:cs typeface="Roboto Condensed"/>
                <a:sym typeface="Roboto Condensed"/>
                <a:hlinkClick action="ppaction://hlinksldjump" r:id="rId6"/>
              </a:rPr>
              <a:t>lternative resources</a:t>
            </a:r>
            <a:r>
              <a:rPr lang="en" sz="1200"/>
              <a:t> slide.</a:t>
            </a:r>
            <a:endParaRPr sz="1200"/>
          </a:p>
          <a:p>
            <a:pPr indent="-304800" lvl="0" marL="457200" rtl="0" algn="l">
              <a:lnSpc>
                <a:spcPct val="100000"/>
              </a:lnSpc>
              <a:spcBef>
                <a:spcPts val="0"/>
              </a:spcBef>
              <a:spcAft>
                <a:spcPts val="0"/>
              </a:spcAft>
              <a:buClr>
                <a:schemeClr val="dk2"/>
              </a:buClr>
              <a:buSzPts val="1200"/>
              <a:buAutoNum type="arabicPeriod"/>
            </a:pPr>
            <a:r>
              <a:rPr lang="en" sz="1200"/>
              <a:t>A </a:t>
            </a:r>
            <a:r>
              <a:rPr b="1" lang="en" sz="1200">
                <a:uFill>
                  <a:noFill/>
                </a:uFill>
                <a:latin typeface="Roboto Condensed"/>
                <a:ea typeface="Roboto Condensed"/>
                <a:cs typeface="Roboto Condensed"/>
                <a:sym typeface="Roboto Condensed"/>
                <a:hlinkClick action="ppaction://hlinksldjump" r:id="rId7"/>
              </a:rPr>
              <a:t>thanks slide</a:t>
            </a:r>
            <a:r>
              <a:rPr lang="en" sz="1200"/>
              <a:t>, which you must keep so that proper credits for our design are given.</a:t>
            </a:r>
            <a:endParaRPr sz="1200"/>
          </a:p>
          <a:p>
            <a:pPr indent="-304800" lvl="0" marL="457200" rtl="0" algn="l">
              <a:lnSpc>
                <a:spcPct val="100000"/>
              </a:lnSpc>
              <a:spcBef>
                <a:spcPts val="0"/>
              </a:spcBef>
              <a:spcAft>
                <a:spcPts val="0"/>
              </a:spcAft>
              <a:buClr>
                <a:schemeClr val="dk2"/>
              </a:buClr>
              <a:buSzPts val="1200"/>
              <a:buAutoNum type="arabicPeriod"/>
            </a:pPr>
            <a:r>
              <a:rPr lang="en" sz="1200"/>
              <a:t>A </a:t>
            </a:r>
            <a:r>
              <a:rPr b="1" lang="en" sz="1200">
                <a:uFill>
                  <a:noFill/>
                </a:uFill>
                <a:latin typeface="Roboto Condensed"/>
                <a:ea typeface="Roboto Condensed"/>
                <a:cs typeface="Roboto Condensed"/>
                <a:sym typeface="Roboto Condensed"/>
                <a:hlinkClick action="ppaction://hlinksldjump" r:id="rId8"/>
              </a:rPr>
              <a:t>resources slide</a:t>
            </a:r>
            <a:r>
              <a:rPr lang="en" sz="1200"/>
              <a:t>, where you’ll find links to all the elements used in the template.</a:t>
            </a:r>
            <a:endParaRPr sz="1200"/>
          </a:p>
          <a:p>
            <a:pPr indent="-304800" lvl="0" marL="457200" rtl="0" algn="l">
              <a:lnSpc>
                <a:spcPct val="100000"/>
              </a:lnSpc>
              <a:spcBef>
                <a:spcPts val="0"/>
              </a:spcBef>
              <a:spcAft>
                <a:spcPts val="0"/>
              </a:spcAft>
              <a:buClr>
                <a:schemeClr val="dk2"/>
              </a:buClr>
              <a:buSzPts val="1200"/>
              <a:buAutoNum type="arabicPeriod"/>
            </a:pPr>
            <a:r>
              <a:rPr b="1" lang="en" sz="1200">
                <a:uFill>
                  <a:noFill/>
                </a:uFill>
                <a:latin typeface="Roboto Condensed"/>
                <a:ea typeface="Roboto Condensed"/>
                <a:cs typeface="Roboto Condensed"/>
                <a:sym typeface="Roboto Condensed"/>
                <a:hlinkClick action="ppaction://hlinksldjump" r:id="rId9"/>
              </a:rPr>
              <a:t>Instructions</a:t>
            </a:r>
            <a:r>
              <a:rPr b="1" lang="en" sz="1200">
                <a:uFill>
                  <a:noFill/>
                </a:uFill>
                <a:hlinkClick action="ppaction://hlinksldjump" r:id="rId10"/>
              </a:rPr>
              <a:t> for use</a:t>
            </a:r>
            <a:r>
              <a:rPr lang="en" sz="1200"/>
              <a:t>. </a:t>
            </a:r>
            <a:endParaRPr sz="1200"/>
          </a:p>
          <a:p>
            <a:pPr indent="-304800" lvl="0" marL="457200" rtl="0" algn="l">
              <a:lnSpc>
                <a:spcPct val="100000"/>
              </a:lnSpc>
              <a:spcBef>
                <a:spcPts val="0"/>
              </a:spcBef>
              <a:spcAft>
                <a:spcPts val="0"/>
              </a:spcAft>
              <a:buClr>
                <a:schemeClr val="dk2"/>
              </a:buClr>
              <a:buSzPts val="1200"/>
              <a:buAutoNum type="arabicPeriod"/>
            </a:pPr>
            <a:r>
              <a:rPr lang="en" sz="1200"/>
              <a:t>Final slides with: </a:t>
            </a:r>
            <a:endParaRPr sz="1200"/>
          </a:p>
          <a:p>
            <a:pPr indent="-304800" lvl="0" marL="914400" rtl="0" algn="l">
              <a:lnSpc>
                <a:spcPct val="100000"/>
              </a:lnSpc>
              <a:spcBef>
                <a:spcPts val="0"/>
              </a:spcBef>
              <a:spcAft>
                <a:spcPts val="0"/>
              </a:spcAft>
              <a:buClr>
                <a:schemeClr val="dk2"/>
              </a:buClr>
              <a:buSzPts val="1200"/>
              <a:buFont typeface="Roboto Condensed Light"/>
              <a:buChar char="■"/>
            </a:pPr>
            <a:r>
              <a:rPr lang="en" sz="1200"/>
              <a:t>The </a:t>
            </a:r>
            <a:r>
              <a:rPr b="1" lang="en" sz="1200">
                <a:uFill>
                  <a:noFill/>
                </a:uFill>
                <a:latin typeface="Roboto Condensed"/>
                <a:ea typeface="Roboto Condensed"/>
                <a:cs typeface="Roboto Condensed"/>
                <a:sym typeface="Roboto Condensed"/>
                <a:hlinkClick action="ppaction://hlinksldjump" r:id="rId11"/>
              </a:rPr>
              <a:t>fonts and colors</a:t>
            </a:r>
            <a:r>
              <a:rPr lang="en" sz="1200"/>
              <a:t> used in the template.</a:t>
            </a:r>
            <a:endParaRPr sz="1200"/>
          </a:p>
          <a:p>
            <a:pPr indent="-304800" lvl="0" marL="914400" rtl="0" algn="l">
              <a:lnSpc>
                <a:spcPct val="100000"/>
              </a:lnSpc>
              <a:spcBef>
                <a:spcPts val="0"/>
              </a:spcBef>
              <a:spcAft>
                <a:spcPts val="0"/>
              </a:spcAft>
              <a:buClr>
                <a:schemeClr val="dk2"/>
              </a:buClr>
              <a:buSzPts val="1200"/>
              <a:buFont typeface="Roboto Condensed Light"/>
              <a:buChar char="■"/>
            </a:pPr>
            <a:r>
              <a:rPr lang="en" sz="1200"/>
              <a:t>More </a:t>
            </a:r>
            <a:r>
              <a:rPr b="1" lang="en" sz="1200">
                <a:uFill>
                  <a:noFill/>
                </a:uFill>
                <a:latin typeface="Roboto Condensed"/>
                <a:ea typeface="Roboto Condensed"/>
                <a:cs typeface="Roboto Condensed"/>
                <a:sym typeface="Roboto Condensed"/>
                <a:hlinkClick action="ppaction://hlinksldjump" r:id="rId12"/>
              </a:rPr>
              <a:t>infographic resources</a:t>
            </a:r>
            <a:r>
              <a:rPr lang="en" sz="1200"/>
              <a:t>, whose size and color can be edited. </a:t>
            </a:r>
            <a:endParaRPr sz="1200"/>
          </a:p>
          <a:p>
            <a:pPr indent="-304800" lvl="0" marL="914400" rtl="0" algn="l">
              <a:lnSpc>
                <a:spcPct val="100000"/>
              </a:lnSpc>
              <a:spcBef>
                <a:spcPts val="0"/>
              </a:spcBef>
              <a:spcAft>
                <a:spcPts val="0"/>
              </a:spcAft>
              <a:buClr>
                <a:schemeClr val="dk2"/>
              </a:buClr>
              <a:buSzPts val="1200"/>
              <a:buFont typeface="Roboto Condensed Light"/>
              <a:buChar char="■"/>
            </a:pPr>
            <a:r>
              <a:rPr lang="en" sz="1200">
                <a:latin typeface="Roboto Condensed Light"/>
                <a:ea typeface="Roboto Condensed Light"/>
                <a:cs typeface="Roboto Condensed Light"/>
                <a:sym typeface="Roboto Condensed Light"/>
              </a:rPr>
              <a:t>Sets of </a:t>
            </a:r>
            <a:r>
              <a:rPr b="1" lang="en" sz="1200">
                <a:uFill>
                  <a:noFill/>
                </a:uFill>
                <a:latin typeface="Roboto Condensed"/>
                <a:ea typeface="Roboto Condensed"/>
                <a:cs typeface="Roboto Condensed"/>
                <a:sym typeface="Roboto Condensed"/>
                <a:hlinkClick action="ppaction://hlinksldjump" r:id="rId13"/>
              </a:rPr>
              <a:t>customizable icons</a:t>
            </a:r>
            <a:r>
              <a:rPr lang="en" sz="1200"/>
              <a:t> of the following themes: general, business, avatar, creative process, education, help &amp; support, medical, nature, performing arts, SEO &amp; marketing, and teamwork.</a:t>
            </a:r>
            <a:endParaRPr sz="1200"/>
          </a:p>
          <a:p>
            <a:pPr indent="0" lvl="0" marL="0" rtl="0" algn="l">
              <a:lnSpc>
                <a:spcPct val="100000"/>
              </a:lnSpc>
              <a:spcBef>
                <a:spcPts val="0"/>
              </a:spcBef>
              <a:spcAft>
                <a:spcPts val="0"/>
              </a:spcAft>
              <a:buNone/>
            </a:pPr>
            <a:r>
              <a:t/>
            </a:r>
            <a:endParaRPr sz="1200"/>
          </a:p>
          <a:p>
            <a:pPr indent="0" lvl="0" marL="0" rtl="0" algn="l">
              <a:lnSpc>
                <a:spcPct val="100000"/>
              </a:lnSpc>
              <a:spcBef>
                <a:spcPts val="0"/>
              </a:spcBef>
              <a:spcAft>
                <a:spcPts val="0"/>
              </a:spcAft>
              <a:buNone/>
            </a:pPr>
            <a:r>
              <a:rPr lang="en" sz="1200"/>
              <a:t>You can delete this slide when you’re done editing the presentation.</a:t>
            </a:r>
            <a:endParaRPr sz="1200"/>
          </a:p>
        </p:txBody>
      </p:sp>
      <p:sp>
        <p:nvSpPr>
          <p:cNvPr id="244" name="Google Shape;244;p28"/>
          <p:cNvSpPr txBox="1"/>
          <p:nvPr>
            <p:ph type="ctrTitle"/>
          </p:nvPr>
        </p:nvSpPr>
        <p:spPr>
          <a:xfrm>
            <a:off x="2101161" y="359450"/>
            <a:ext cx="63228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CONTENTS OF THIS TEMPLATE</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0" name="Shape 1840"/>
        <p:cNvGrpSpPr/>
        <p:nvPr/>
      </p:nvGrpSpPr>
      <p:grpSpPr>
        <a:xfrm>
          <a:off x="0" y="0"/>
          <a:ext cx="0" cy="0"/>
          <a:chOff x="0" y="0"/>
          <a:chExt cx="0" cy="0"/>
        </a:xfrm>
      </p:grpSpPr>
      <p:sp>
        <p:nvSpPr>
          <p:cNvPr id="1841" name="Google Shape;1841;p46"/>
          <p:cNvSpPr txBox="1"/>
          <p:nvPr>
            <p:ph type="title"/>
          </p:nvPr>
        </p:nvSpPr>
        <p:spPr>
          <a:xfrm>
            <a:off x="720000" y="1321725"/>
            <a:ext cx="7704000" cy="196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44,000 </a:t>
            </a:r>
            <a:r>
              <a:rPr lang="en">
                <a:solidFill>
                  <a:schemeClr val="lt1"/>
                </a:solidFill>
              </a:rPr>
              <a:t>+</a:t>
            </a:r>
            <a:endParaRPr>
              <a:solidFill>
                <a:schemeClr val="lt1"/>
              </a:solidFill>
            </a:endParaRPr>
          </a:p>
        </p:txBody>
      </p:sp>
      <p:sp>
        <p:nvSpPr>
          <p:cNvPr id="1842" name="Google Shape;1842;p46"/>
          <p:cNvSpPr txBox="1"/>
          <p:nvPr>
            <p:ph idx="1" type="subTitle"/>
          </p:nvPr>
        </p:nvSpPr>
        <p:spPr>
          <a:xfrm>
            <a:off x="1734975" y="3204600"/>
            <a:ext cx="5674200" cy="597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600"/>
              <a:t>This is the amount of radio stations in the world</a:t>
            </a:r>
            <a:endParaRPr sz="1600"/>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46" name="Shape 1846"/>
        <p:cNvGrpSpPr/>
        <p:nvPr/>
      </p:nvGrpSpPr>
      <p:grpSpPr>
        <a:xfrm>
          <a:off x="0" y="0"/>
          <a:ext cx="0" cy="0"/>
          <a:chOff x="0" y="0"/>
          <a:chExt cx="0" cy="0"/>
        </a:xfrm>
      </p:grpSpPr>
      <p:sp>
        <p:nvSpPr>
          <p:cNvPr id="1847" name="Google Shape;1847;p47"/>
          <p:cNvSpPr txBox="1"/>
          <p:nvPr>
            <p:ph type="ctrTitle"/>
          </p:nvPr>
        </p:nvSpPr>
        <p:spPr>
          <a:xfrm>
            <a:off x="741725" y="359450"/>
            <a:ext cx="76824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DON’T FORGET WHAT’S IMPORTANT</a:t>
            </a:r>
            <a:endParaRPr/>
          </a:p>
        </p:txBody>
      </p:sp>
      <p:grpSp>
        <p:nvGrpSpPr>
          <p:cNvPr id="1848" name="Google Shape;1848;p47"/>
          <p:cNvGrpSpPr/>
          <p:nvPr/>
        </p:nvGrpSpPr>
        <p:grpSpPr>
          <a:xfrm>
            <a:off x="3342217" y="2401207"/>
            <a:ext cx="2459570" cy="1727721"/>
            <a:chOff x="2986974" y="1453906"/>
            <a:chExt cx="3071008" cy="2157224"/>
          </a:xfrm>
        </p:grpSpPr>
        <p:sp>
          <p:nvSpPr>
            <p:cNvPr id="1849" name="Google Shape;1849;p47"/>
            <p:cNvSpPr/>
            <p:nvPr/>
          </p:nvSpPr>
          <p:spPr>
            <a:xfrm>
              <a:off x="2986974" y="1453906"/>
              <a:ext cx="3071008" cy="2124748"/>
            </a:xfrm>
            <a:custGeom>
              <a:rect b="b" l="l" r="r" t="t"/>
              <a:pathLst>
                <a:path extrusionOk="0" h="75446" w="109046">
                  <a:moveTo>
                    <a:pt x="701" y="1"/>
                  </a:moveTo>
                  <a:cubicBezTo>
                    <a:pt x="313" y="1"/>
                    <a:pt x="0" y="314"/>
                    <a:pt x="0" y="702"/>
                  </a:cubicBezTo>
                  <a:lnTo>
                    <a:pt x="0" y="72743"/>
                  </a:lnTo>
                  <a:lnTo>
                    <a:pt x="2876" y="75445"/>
                  </a:lnTo>
                  <a:lnTo>
                    <a:pt x="108344" y="75445"/>
                  </a:lnTo>
                  <a:cubicBezTo>
                    <a:pt x="108733" y="75445"/>
                    <a:pt x="109045" y="75132"/>
                    <a:pt x="109045" y="74744"/>
                  </a:cubicBezTo>
                  <a:lnTo>
                    <a:pt x="109045" y="2752"/>
                  </a:lnTo>
                  <a:lnTo>
                    <a:pt x="10611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47"/>
            <p:cNvSpPr/>
            <p:nvPr/>
          </p:nvSpPr>
          <p:spPr>
            <a:xfrm>
              <a:off x="3336247" y="2987049"/>
              <a:ext cx="2372353" cy="624081"/>
            </a:xfrm>
            <a:custGeom>
              <a:rect b="b" l="l" r="r" t="t"/>
              <a:pathLst>
                <a:path extrusionOk="0" h="22160" w="84238">
                  <a:moveTo>
                    <a:pt x="5974" y="0"/>
                  </a:moveTo>
                  <a:lnTo>
                    <a:pt x="0" y="22160"/>
                  </a:lnTo>
                  <a:lnTo>
                    <a:pt x="84237" y="22160"/>
                  </a:lnTo>
                  <a:lnTo>
                    <a:pt x="7826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47"/>
            <p:cNvSpPr/>
            <p:nvPr/>
          </p:nvSpPr>
          <p:spPr>
            <a:xfrm>
              <a:off x="3076024" y="1627021"/>
              <a:ext cx="2892796" cy="1292856"/>
            </a:xfrm>
            <a:custGeom>
              <a:rect b="b" l="l" r="r" t="t"/>
              <a:pathLst>
                <a:path extrusionOk="0" h="45907" w="102718">
                  <a:moveTo>
                    <a:pt x="3516" y="0"/>
                  </a:moveTo>
                  <a:cubicBezTo>
                    <a:pt x="1575" y="0"/>
                    <a:pt x="0" y="1572"/>
                    <a:pt x="0" y="3512"/>
                  </a:cubicBezTo>
                  <a:lnTo>
                    <a:pt x="0" y="42390"/>
                  </a:lnTo>
                  <a:cubicBezTo>
                    <a:pt x="0" y="44331"/>
                    <a:pt x="1575" y="45906"/>
                    <a:pt x="3516" y="45906"/>
                  </a:cubicBezTo>
                  <a:lnTo>
                    <a:pt x="99205" y="45906"/>
                  </a:lnTo>
                  <a:cubicBezTo>
                    <a:pt x="101143" y="45906"/>
                    <a:pt x="102717" y="44331"/>
                    <a:pt x="102717" y="42390"/>
                  </a:cubicBezTo>
                  <a:lnTo>
                    <a:pt x="102717" y="3512"/>
                  </a:lnTo>
                  <a:cubicBezTo>
                    <a:pt x="102717" y="1572"/>
                    <a:pt x="101143" y="0"/>
                    <a:pt x="9920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47"/>
            <p:cNvSpPr/>
            <p:nvPr/>
          </p:nvSpPr>
          <p:spPr>
            <a:xfrm>
              <a:off x="3076024" y="2042419"/>
              <a:ext cx="2892796" cy="629826"/>
            </a:xfrm>
            <a:custGeom>
              <a:rect b="b" l="l" r="r" t="t"/>
              <a:pathLst>
                <a:path extrusionOk="0" h="22364" w="102718">
                  <a:moveTo>
                    <a:pt x="0" y="1"/>
                  </a:moveTo>
                  <a:lnTo>
                    <a:pt x="0" y="22364"/>
                  </a:lnTo>
                  <a:lnTo>
                    <a:pt x="102717" y="22364"/>
                  </a:lnTo>
                  <a:lnTo>
                    <a:pt x="10271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47"/>
            <p:cNvSpPr/>
            <p:nvPr/>
          </p:nvSpPr>
          <p:spPr>
            <a:xfrm>
              <a:off x="3511898" y="2077763"/>
              <a:ext cx="1971459" cy="584513"/>
            </a:xfrm>
            <a:custGeom>
              <a:rect b="b" l="l" r="r" t="t"/>
              <a:pathLst>
                <a:path extrusionOk="0" h="20755" w="70003">
                  <a:moveTo>
                    <a:pt x="3517" y="1"/>
                  </a:moveTo>
                  <a:cubicBezTo>
                    <a:pt x="1576" y="1"/>
                    <a:pt x="1" y="1572"/>
                    <a:pt x="1" y="3513"/>
                  </a:cubicBezTo>
                  <a:lnTo>
                    <a:pt x="1" y="17242"/>
                  </a:lnTo>
                  <a:cubicBezTo>
                    <a:pt x="1" y="19179"/>
                    <a:pt x="1576" y="20755"/>
                    <a:pt x="3517" y="20755"/>
                  </a:cubicBezTo>
                  <a:lnTo>
                    <a:pt x="66491" y="20755"/>
                  </a:lnTo>
                  <a:cubicBezTo>
                    <a:pt x="68432" y="20755"/>
                    <a:pt x="70003" y="19179"/>
                    <a:pt x="70003" y="17242"/>
                  </a:cubicBezTo>
                  <a:lnTo>
                    <a:pt x="70003" y="3513"/>
                  </a:lnTo>
                  <a:cubicBezTo>
                    <a:pt x="70003" y="1572"/>
                    <a:pt x="68432" y="1"/>
                    <a:pt x="6649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47"/>
            <p:cNvSpPr/>
            <p:nvPr/>
          </p:nvSpPr>
          <p:spPr>
            <a:xfrm>
              <a:off x="3566477" y="2132202"/>
              <a:ext cx="475496" cy="475524"/>
            </a:xfrm>
            <a:custGeom>
              <a:rect b="b" l="l" r="r" t="t"/>
              <a:pathLst>
                <a:path extrusionOk="0" h="16885" w="16884">
                  <a:moveTo>
                    <a:pt x="8441" y="1"/>
                  </a:moveTo>
                  <a:cubicBezTo>
                    <a:pt x="3780" y="1"/>
                    <a:pt x="0" y="3782"/>
                    <a:pt x="0" y="8447"/>
                  </a:cubicBezTo>
                  <a:cubicBezTo>
                    <a:pt x="0" y="13108"/>
                    <a:pt x="3780" y="16885"/>
                    <a:pt x="8441" y="16885"/>
                  </a:cubicBezTo>
                  <a:cubicBezTo>
                    <a:pt x="13103" y="16885"/>
                    <a:pt x="16884" y="13108"/>
                    <a:pt x="16884" y="8447"/>
                  </a:cubicBezTo>
                  <a:cubicBezTo>
                    <a:pt x="16884" y="3782"/>
                    <a:pt x="13103" y="1"/>
                    <a:pt x="844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47"/>
            <p:cNvSpPr/>
            <p:nvPr/>
          </p:nvSpPr>
          <p:spPr>
            <a:xfrm>
              <a:off x="4942704" y="2132202"/>
              <a:ext cx="475524" cy="475524"/>
            </a:xfrm>
            <a:custGeom>
              <a:rect b="b" l="l" r="r" t="t"/>
              <a:pathLst>
                <a:path extrusionOk="0" h="16885" w="16885">
                  <a:moveTo>
                    <a:pt x="8442" y="1"/>
                  </a:moveTo>
                  <a:cubicBezTo>
                    <a:pt x="3777" y="1"/>
                    <a:pt x="1" y="3782"/>
                    <a:pt x="1" y="8447"/>
                  </a:cubicBezTo>
                  <a:cubicBezTo>
                    <a:pt x="1" y="13108"/>
                    <a:pt x="3777" y="16885"/>
                    <a:pt x="8442" y="16885"/>
                  </a:cubicBezTo>
                  <a:cubicBezTo>
                    <a:pt x="8444" y="16885"/>
                    <a:pt x="8447" y="16885"/>
                    <a:pt x="8449" y="16885"/>
                  </a:cubicBezTo>
                  <a:cubicBezTo>
                    <a:pt x="13108" y="16885"/>
                    <a:pt x="16884" y="13106"/>
                    <a:pt x="16884" y="8447"/>
                  </a:cubicBezTo>
                  <a:cubicBezTo>
                    <a:pt x="16884" y="3782"/>
                    <a:pt x="13105" y="1"/>
                    <a:pt x="844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47"/>
            <p:cNvSpPr/>
            <p:nvPr/>
          </p:nvSpPr>
          <p:spPr>
            <a:xfrm>
              <a:off x="4111369" y="2149634"/>
              <a:ext cx="772666" cy="440799"/>
            </a:xfrm>
            <a:custGeom>
              <a:rect b="b" l="l" r="r" t="t"/>
              <a:pathLst>
                <a:path extrusionOk="0" h="15652" w="27436">
                  <a:moveTo>
                    <a:pt x="701" y="0"/>
                  </a:moveTo>
                  <a:cubicBezTo>
                    <a:pt x="313" y="0"/>
                    <a:pt x="0" y="313"/>
                    <a:pt x="0" y="701"/>
                  </a:cubicBezTo>
                  <a:lnTo>
                    <a:pt x="0" y="14951"/>
                  </a:lnTo>
                  <a:cubicBezTo>
                    <a:pt x="0" y="15339"/>
                    <a:pt x="313" y="15651"/>
                    <a:pt x="701" y="15651"/>
                  </a:cubicBezTo>
                  <a:lnTo>
                    <a:pt x="26735" y="15651"/>
                  </a:lnTo>
                  <a:cubicBezTo>
                    <a:pt x="27123" y="15651"/>
                    <a:pt x="27436" y="15339"/>
                    <a:pt x="27436" y="14951"/>
                  </a:cubicBezTo>
                  <a:lnTo>
                    <a:pt x="27436" y="701"/>
                  </a:lnTo>
                  <a:cubicBezTo>
                    <a:pt x="27436" y="313"/>
                    <a:pt x="27123" y="0"/>
                    <a:pt x="267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47"/>
            <p:cNvSpPr/>
            <p:nvPr/>
          </p:nvSpPr>
          <p:spPr>
            <a:xfrm>
              <a:off x="3083234" y="3197170"/>
              <a:ext cx="203699" cy="203812"/>
            </a:xfrm>
            <a:custGeom>
              <a:rect b="b" l="l" r="r" t="t"/>
              <a:pathLst>
                <a:path extrusionOk="0" h="7237" w="7233">
                  <a:moveTo>
                    <a:pt x="3615" y="1"/>
                  </a:moveTo>
                  <a:cubicBezTo>
                    <a:pt x="1618" y="1"/>
                    <a:pt x="0" y="1621"/>
                    <a:pt x="0" y="3619"/>
                  </a:cubicBezTo>
                  <a:cubicBezTo>
                    <a:pt x="0" y="5616"/>
                    <a:pt x="1618" y="7237"/>
                    <a:pt x="3615" y="7237"/>
                  </a:cubicBezTo>
                  <a:cubicBezTo>
                    <a:pt x="5612" y="7237"/>
                    <a:pt x="7233" y="5616"/>
                    <a:pt x="7233" y="3619"/>
                  </a:cubicBezTo>
                  <a:cubicBezTo>
                    <a:pt x="7233" y="1621"/>
                    <a:pt x="5612" y="1"/>
                    <a:pt x="36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47"/>
            <p:cNvSpPr/>
            <p:nvPr/>
          </p:nvSpPr>
          <p:spPr>
            <a:xfrm>
              <a:off x="5708589" y="3197170"/>
              <a:ext cx="203812" cy="203812"/>
            </a:xfrm>
            <a:custGeom>
              <a:rect b="b" l="l" r="r" t="t"/>
              <a:pathLst>
                <a:path extrusionOk="0" h="7237" w="7237">
                  <a:moveTo>
                    <a:pt x="3618" y="1"/>
                  </a:moveTo>
                  <a:cubicBezTo>
                    <a:pt x="1620" y="1"/>
                    <a:pt x="0" y="1621"/>
                    <a:pt x="0" y="3619"/>
                  </a:cubicBezTo>
                  <a:cubicBezTo>
                    <a:pt x="0" y="5616"/>
                    <a:pt x="1620" y="7237"/>
                    <a:pt x="3618" y="7237"/>
                  </a:cubicBezTo>
                  <a:cubicBezTo>
                    <a:pt x="5615" y="7237"/>
                    <a:pt x="7236" y="5616"/>
                    <a:pt x="7236" y="3619"/>
                  </a:cubicBezTo>
                  <a:cubicBezTo>
                    <a:pt x="7236" y="1621"/>
                    <a:pt x="5615" y="1"/>
                    <a:pt x="36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47"/>
            <p:cNvSpPr/>
            <p:nvPr/>
          </p:nvSpPr>
          <p:spPr>
            <a:xfrm>
              <a:off x="3630238" y="3340884"/>
              <a:ext cx="120198" cy="120169"/>
            </a:xfrm>
            <a:custGeom>
              <a:rect b="b" l="l" r="r" t="t"/>
              <a:pathLst>
                <a:path extrusionOk="0" h="4267" w="4268">
                  <a:moveTo>
                    <a:pt x="2134" y="0"/>
                  </a:moveTo>
                  <a:cubicBezTo>
                    <a:pt x="954" y="0"/>
                    <a:pt x="1" y="954"/>
                    <a:pt x="1" y="2134"/>
                  </a:cubicBezTo>
                  <a:cubicBezTo>
                    <a:pt x="1" y="3310"/>
                    <a:pt x="954" y="4266"/>
                    <a:pt x="2134" y="4266"/>
                  </a:cubicBezTo>
                  <a:cubicBezTo>
                    <a:pt x="3309" y="4266"/>
                    <a:pt x="4267" y="3310"/>
                    <a:pt x="4267" y="2134"/>
                  </a:cubicBezTo>
                  <a:cubicBezTo>
                    <a:pt x="4267" y="954"/>
                    <a:pt x="3309" y="0"/>
                    <a:pt x="2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47"/>
            <p:cNvSpPr/>
            <p:nvPr/>
          </p:nvSpPr>
          <p:spPr>
            <a:xfrm>
              <a:off x="5244974" y="3340884"/>
              <a:ext cx="120169" cy="120169"/>
            </a:xfrm>
            <a:custGeom>
              <a:rect b="b" l="l" r="r" t="t"/>
              <a:pathLst>
                <a:path extrusionOk="0" h="4267" w="4267">
                  <a:moveTo>
                    <a:pt x="2134" y="0"/>
                  </a:moveTo>
                  <a:cubicBezTo>
                    <a:pt x="954" y="0"/>
                    <a:pt x="1" y="954"/>
                    <a:pt x="1" y="2134"/>
                  </a:cubicBezTo>
                  <a:cubicBezTo>
                    <a:pt x="1" y="3310"/>
                    <a:pt x="954" y="4266"/>
                    <a:pt x="2134" y="4266"/>
                  </a:cubicBezTo>
                  <a:cubicBezTo>
                    <a:pt x="3310" y="4266"/>
                    <a:pt x="4266" y="3310"/>
                    <a:pt x="4266" y="2134"/>
                  </a:cubicBezTo>
                  <a:cubicBezTo>
                    <a:pt x="4266" y="954"/>
                    <a:pt x="3310" y="0"/>
                    <a:pt x="21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47"/>
            <p:cNvSpPr/>
            <p:nvPr/>
          </p:nvSpPr>
          <p:spPr>
            <a:xfrm>
              <a:off x="3952813" y="3299062"/>
              <a:ext cx="89162" cy="89191"/>
            </a:xfrm>
            <a:custGeom>
              <a:rect b="b" l="l" r="r" t="t"/>
              <a:pathLst>
                <a:path extrusionOk="0" h="3167" w="3166">
                  <a:moveTo>
                    <a:pt x="0" y="1"/>
                  </a:moveTo>
                  <a:lnTo>
                    <a:pt x="0" y="3166"/>
                  </a:lnTo>
                  <a:lnTo>
                    <a:pt x="3166" y="3166"/>
                  </a:lnTo>
                  <a:lnTo>
                    <a:pt x="316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47"/>
            <p:cNvSpPr/>
            <p:nvPr/>
          </p:nvSpPr>
          <p:spPr>
            <a:xfrm>
              <a:off x="4953322" y="3299062"/>
              <a:ext cx="89303" cy="89191"/>
            </a:xfrm>
            <a:custGeom>
              <a:rect b="b" l="l" r="r" t="t"/>
              <a:pathLst>
                <a:path extrusionOk="0" h="3167" w="3171">
                  <a:moveTo>
                    <a:pt x="1" y="1"/>
                  </a:moveTo>
                  <a:lnTo>
                    <a:pt x="1" y="3166"/>
                  </a:lnTo>
                  <a:lnTo>
                    <a:pt x="3170" y="3166"/>
                  </a:lnTo>
                  <a:lnTo>
                    <a:pt x="317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47"/>
            <p:cNvSpPr/>
            <p:nvPr/>
          </p:nvSpPr>
          <p:spPr>
            <a:xfrm>
              <a:off x="3641616" y="2208325"/>
              <a:ext cx="325108" cy="323418"/>
            </a:xfrm>
            <a:custGeom>
              <a:rect b="b" l="l" r="r" t="t"/>
              <a:pathLst>
                <a:path extrusionOk="0" h="11484" w="11544">
                  <a:moveTo>
                    <a:pt x="4172" y="0"/>
                  </a:moveTo>
                  <a:lnTo>
                    <a:pt x="5446" y="2205"/>
                  </a:lnTo>
                  <a:cubicBezTo>
                    <a:pt x="4383" y="2303"/>
                    <a:pt x="3456" y="2853"/>
                    <a:pt x="2868" y="3679"/>
                  </a:cubicBezTo>
                  <a:lnTo>
                    <a:pt x="1602" y="1486"/>
                  </a:lnTo>
                  <a:lnTo>
                    <a:pt x="0" y="4259"/>
                  </a:lnTo>
                  <a:lnTo>
                    <a:pt x="2536" y="4259"/>
                  </a:lnTo>
                  <a:cubicBezTo>
                    <a:pt x="2329" y="4711"/>
                    <a:pt x="2204" y="5208"/>
                    <a:pt x="2204" y="5744"/>
                  </a:cubicBezTo>
                  <a:cubicBezTo>
                    <a:pt x="2204" y="6275"/>
                    <a:pt x="2329" y="6772"/>
                    <a:pt x="2536" y="7224"/>
                  </a:cubicBezTo>
                  <a:lnTo>
                    <a:pt x="0" y="7224"/>
                  </a:lnTo>
                  <a:lnTo>
                    <a:pt x="1602" y="9998"/>
                  </a:lnTo>
                  <a:lnTo>
                    <a:pt x="2868" y="7805"/>
                  </a:lnTo>
                  <a:cubicBezTo>
                    <a:pt x="3456" y="8626"/>
                    <a:pt x="4383" y="9177"/>
                    <a:pt x="5446" y="9278"/>
                  </a:cubicBezTo>
                  <a:lnTo>
                    <a:pt x="4172" y="11484"/>
                  </a:lnTo>
                  <a:lnTo>
                    <a:pt x="7372" y="11484"/>
                  </a:lnTo>
                  <a:lnTo>
                    <a:pt x="6102" y="9278"/>
                  </a:lnTo>
                  <a:cubicBezTo>
                    <a:pt x="7165" y="9181"/>
                    <a:pt x="8092" y="8631"/>
                    <a:pt x="8676" y="7805"/>
                  </a:cubicBezTo>
                  <a:lnTo>
                    <a:pt x="9946" y="9998"/>
                  </a:lnTo>
                  <a:lnTo>
                    <a:pt x="11543" y="7224"/>
                  </a:lnTo>
                  <a:lnTo>
                    <a:pt x="9011" y="7224"/>
                  </a:lnTo>
                  <a:cubicBezTo>
                    <a:pt x="9219" y="6772"/>
                    <a:pt x="9343" y="6275"/>
                    <a:pt x="9343" y="5744"/>
                  </a:cubicBezTo>
                  <a:cubicBezTo>
                    <a:pt x="9343" y="5208"/>
                    <a:pt x="9219" y="4711"/>
                    <a:pt x="9011" y="4259"/>
                  </a:cubicBezTo>
                  <a:lnTo>
                    <a:pt x="11543" y="4259"/>
                  </a:lnTo>
                  <a:lnTo>
                    <a:pt x="9946" y="1486"/>
                  </a:lnTo>
                  <a:lnTo>
                    <a:pt x="8676" y="3679"/>
                  </a:lnTo>
                  <a:cubicBezTo>
                    <a:pt x="8092" y="2853"/>
                    <a:pt x="7165" y="2303"/>
                    <a:pt x="6102" y="2205"/>
                  </a:cubicBezTo>
                  <a:lnTo>
                    <a:pt x="737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47"/>
            <p:cNvSpPr/>
            <p:nvPr/>
          </p:nvSpPr>
          <p:spPr>
            <a:xfrm>
              <a:off x="5017842" y="2208325"/>
              <a:ext cx="325136" cy="323418"/>
            </a:xfrm>
            <a:custGeom>
              <a:rect b="b" l="l" r="r" t="t"/>
              <a:pathLst>
                <a:path extrusionOk="0" h="11484" w="11545">
                  <a:moveTo>
                    <a:pt x="4173" y="0"/>
                  </a:moveTo>
                  <a:lnTo>
                    <a:pt x="5447" y="2205"/>
                  </a:lnTo>
                  <a:cubicBezTo>
                    <a:pt x="4384" y="2303"/>
                    <a:pt x="3457" y="2853"/>
                    <a:pt x="2869" y="3679"/>
                  </a:cubicBezTo>
                  <a:lnTo>
                    <a:pt x="1603" y="1486"/>
                  </a:lnTo>
                  <a:lnTo>
                    <a:pt x="1" y="4259"/>
                  </a:lnTo>
                  <a:lnTo>
                    <a:pt x="2537" y="4259"/>
                  </a:lnTo>
                  <a:cubicBezTo>
                    <a:pt x="2326" y="4711"/>
                    <a:pt x="2201" y="5208"/>
                    <a:pt x="2201" y="5744"/>
                  </a:cubicBezTo>
                  <a:cubicBezTo>
                    <a:pt x="2201" y="6275"/>
                    <a:pt x="2326" y="6772"/>
                    <a:pt x="2537" y="7224"/>
                  </a:cubicBezTo>
                  <a:lnTo>
                    <a:pt x="1" y="7224"/>
                  </a:lnTo>
                  <a:lnTo>
                    <a:pt x="1603" y="9998"/>
                  </a:lnTo>
                  <a:lnTo>
                    <a:pt x="2869" y="7805"/>
                  </a:lnTo>
                  <a:cubicBezTo>
                    <a:pt x="3457" y="8626"/>
                    <a:pt x="4384" y="9177"/>
                    <a:pt x="5447" y="9278"/>
                  </a:cubicBezTo>
                  <a:lnTo>
                    <a:pt x="4173" y="11484"/>
                  </a:lnTo>
                  <a:lnTo>
                    <a:pt x="7372" y="11484"/>
                  </a:lnTo>
                  <a:lnTo>
                    <a:pt x="6102" y="9278"/>
                  </a:lnTo>
                  <a:cubicBezTo>
                    <a:pt x="7165" y="9181"/>
                    <a:pt x="8092" y="8631"/>
                    <a:pt x="8676" y="7805"/>
                  </a:cubicBezTo>
                  <a:lnTo>
                    <a:pt x="9946" y="9998"/>
                  </a:lnTo>
                  <a:lnTo>
                    <a:pt x="11545" y="7224"/>
                  </a:lnTo>
                  <a:lnTo>
                    <a:pt x="9012" y="7224"/>
                  </a:lnTo>
                  <a:cubicBezTo>
                    <a:pt x="9219" y="6772"/>
                    <a:pt x="9343" y="6275"/>
                    <a:pt x="9343" y="5744"/>
                  </a:cubicBezTo>
                  <a:cubicBezTo>
                    <a:pt x="9343" y="5208"/>
                    <a:pt x="9219" y="4711"/>
                    <a:pt x="9012" y="4259"/>
                  </a:cubicBezTo>
                  <a:lnTo>
                    <a:pt x="11545" y="4259"/>
                  </a:lnTo>
                  <a:lnTo>
                    <a:pt x="9946" y="1486"/>
                  </a:lnTo>
                  <a:lnTo>
                    <a:pt x="8676" y="3679"/>
                  </a:lnTo>
                  <a:cubicBezTo>
                    <a:pt x="8092" y="2853"/>
                    <a:pt x="7165" y="2303"/>
                    <a:pt x="6102" y="2205"/>
                  </a:cubicBezTo>
                  <a:lnTo>
                    <a:pt x="737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5" name="Google Shape;1865;p47"/>
          <p:cNvSpPr txBox="1"/>
          <p:nvPr>
            <p:ph idx="4294967295" type="subTitle"/>
          </p:nvPr>
        </p:nvSpPr>
        <p:spPr>
          <a:xfrm>
            <a:off x="720000" y="2672500"/>
            <a:ext cx="1653900" cy="956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chemeClr val="dk2"/>
                </a:solidFill>
              </a:rPr>
              <a:t>Despite being red, Mars is actually a cold place</a:t>
            </a:r>
            <a:endParaRPr>
              <a:solidFill>
                <a:schemeClr val="dk2"/>
              </a:solidFill>
            </a:endParaRPr>
          </a:p>
        </p:txBody>
      </p:sp>
      <p:sp>
        <p:nvSpPr>
          <p:cNvPr id="1866" name="Google Shape;1866;p47"/>
          <p:cNvSpPr txBox="1"/>
          <p:nvPr>
            <p:ph idx="4294967295" type="subTitle"/>
          </p:nvPr>
        </p:nvSpPr>
        <p:spPr>
          <a:xfrm>
            <a:off x="2936425" y="1394050"/>
            <a:ext cx="3271200" cy="550500"/>
          </a:xfrm>
          <a:prstGeom prst="rect">
            <a:avLst/>
          </a:prstGeom>
        </p:spPr>
        <p:txBody>
          <a:bodyPr anchorCtr="0" anchor="ctr" bIns="0" lIns="91425" spcFirstLastPara="1" rIns="91425" wrap="square" tIns="198000">
            <a:noAutofit/>
          </a:bodyPr>
          <a:lstStyle/>
          <a:p>
            <a:pPr indent="0" lvl="0" marL="0" rtl="0" algn="ctr">
              <a:spcBef>
                <a:spcPts val="0"/>
              </a:spcBef>
              <a:spcAft>
                <a:spcPts val="1600"/>
              </a:spcAft>
              <a:buNone/>
            </a:pPr>
            <a:r>
              <a:rPr lang="en">
                <a:solidFill>
                  <a:schemeClr val="dk2"/>
                </a:solidFill>
              </a:rPr>
              <a:t>Mercury is the smallest planet </a:t>
            </a:r>
            <a:endParaRPr>
              <a:solidFill>
                <a:schemeClr val="dk2"/>
              </a:solidFill>
            </a:endParaRPr>
          </a:p>
        </p:txBody>
      </p:sp>
      <p:sp>
        <p:nvSpPr>
          <p:cNvPr id="1867" name="Google Shape;1867;p47"/>
          <p:cNvSpPr txBox="1"/>
          <p:nvPr>
            <p:ph idx="4294967295" type="subTitle"/>
          </p:nvPr>
        </p:nvSpPr>
        <p:spPr>
          <a:xfrm>
            <a:off x="6770100" y="2672500"/>
            <a:ext cx="1653900" cy="9561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solidFill>
                  <a:schemeClr val="dk2"/>
                </a:solidFill>
              </a:rPr>
              <a:t>Neptune is the farthest planet from the Sun</a:t>
            </a:r>
            <a:endParaRPr>
              <a:solidFill>
                <a:schemeClr val="dk2"/>
              </a:solidFill>
            </a:endParaRPr>
          </a:p>
        </p:txBody>
      </p:sp>
      <p:cxnSp>
        <p:nvCxnSpPr>
          <p:cNvPr id="1868" name="Google Shape;1868;p47"/>
          <p:cNvCxnSpPr>
            <a:stCxn id="1865" idx="3"/>
          </p:cNvCxnSpPr>
          <p:nvPr/>
        </p:nvCxnSpPr>
        <p:spPr>
          <a:xfrm>
            <a:off x="2373900" y="3150550"/>
            <a:ext cx="989400" cy="0"/>
          </a:xfrm>
          <a:prstGeom prst="straightConnector1">
            <a:avLst/>
          </a:prstGeom>
          <a:noFill/>
          <a:ln cap="flat" cmpd="sng" w="19050">
            <a:solidFill>
              <a:schemeClr val="dk2"/>
            </a:solidFill>
            <a:prstDash val="dot"/>
            <a:round/>
            <a:headEnd len="med" w="med" type="none"/>
            <a:tailEnd len="med" w="med" type="none"/>
          </a:ln>
        </p:spPr>
      </p:cxnSp>
      <p:cxnSp>
        <p:nvCxnSpPr>
          <p:cNvPr id="1869" name="Google Shape;1869;p47"/>
          <p:cNvCxnSpPr>
            <a:stCxn id="1867" idx="1"/>
          </p:cNvCxnSpPr>
          <p:nvPr/>
        </p:nvCxnSpPr>
        <p:spPr>
          <a:xfrm rot="10800000">
            <a:off x="5785200" y="3150550"/>
            <a:ext cx="984900" cy="0"/>
          </a:xfrm>
          <a:prstGeom prst="straightConnector1">
            <a:avLst/>
          </a:prstGeom>
          <a:noFill/>
          <a:ln cap="flat" cmpd="sng" w="19050">
            <a:solidFill>
              <a:schemeClr val="dk2"/>
            </a:solidFill>
            <a:prstDash val="dot"/>
            <a:round/>
            <a:headEnd len="med" w="med" type="none"/>
            <a:tailEnd len="med" w="med" type="none"/>
          </a:ln>
        </p:spPr>
      </p:cxnSp>
      <p:cxnSp>
        <p:nvCxnSpPr>
          <p:cNvPr id="1870" name="Google Shape;1870;p47"/>
          <p:cNvCxnSpPr>
            <a:stCxn id="1866" idx="2"/>
          </p:cNvCxnSpPr>
          <p:nvPr/>
        </p:nvCxnSpPr>
        <p:spPr>
          <a:xfrm>
            <a:off x="4572025" y="1944550"/>
            <a:ext cx="0" cy="561300"/>
          </a:xfrm>
          <a:prstGeom prst="straightConnector1">
            <a:avLst/>
          </a:prstGeom>
          <a:noFill/>
          <a:ln cap="flat" cmpd="sng" w="19050">
            <a:solidFill>
              <a:schemeClr val="dk2"/>
            </a:solidFill>
            <a:prstDash val="dot"/>
            <a:round/>
            <a:headEnd len="med" w="med" type="none"/>
            <a:tailEnd len="med" w="med" type="none"/>
          </a:ln>
        </p:spPr>
      </p:cxn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74" name="Shape 1874"/>
        <p:cNvGrpSpPr/>
        <p:nvPr/>
      </p:nvGrpSpPr>
      <p:grpSpPr>
        <a:xfrm>
          <a:off x="0" y="0"/>
          <a:ext cx="0" cy="0"/>
          <a:chOff x="0" y="0"/>
          <a:chExt cx="0" cy="0"/>
        </a:xfrm>
      </p:grpSpPr>
      <p:sp>
        <p:nvSpPr>
          <p:cNvPr id="1875" name="Google Shape;1875;p48"/>
          <p:cNvSpPr txBox="1"/>
          <p:nvPr>
            <p:ph type="ctrTitle"/>
          </p:nvPr>
        </p:nvSpPr>
        <p:spPr>
          <a:xfrm>
            <a:off x="741725" y="359450"/>
            <a:ext cx="76824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DO YOU PREFER THESE PERCENTAGES?</a:t>
            </a:r>
            <a:endParaRPr/>
          </a:p>
        </p:txBody>
      </p:sp>
      <p:sp>
        <p:nvSpPr>
          <p:cNvPr id="1876" name="Google Shape;1876;p48"/>
          <p:cNvSpPr/>
          <p:nvPr/>
        </p:nvSpPr>
        <p:spPr>
          <a:xfrm>
            <a:off x="1561325" y="3249050"/>
            <a:ext cx="1015800" cy="10158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48"/>
          <p:cNvSpPr/>
          <p:nvPr/>
        </p:nvSpPr>
        <p:spPr>
          <a:xfrm>
            <a:off x="4064100" y="3249050"/>
            <a:ext cx="1015800" cy="10158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48"/>
          <p:cNvSpPr/>
          <p:nvPr/>
        </p:nvSpPr>
        <p:spPr>
          <a:xfrm>
            <a:off x="6566875" y="3249050"/>
            <a:ext cx="1015800" cy="1015800"/>
          </a:xfrm>
          <a:prstGeom prst="rect">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48"/>
          <p:cNvSpPr/>
          <p:nvPr/>
        </p:nvSpPr>
        <p:spPr>
          <a:xfrm>
            <a:off x="1085425" y="1671275"/>
            <a:ext cx="1967700" cy="505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48"/>
          <p:cNvSpPr/>
          <p:nvPr/>
        </p:nvSpPr>
        <p:spPr>
          <a:xfrm>
            <a:off x="3588150" y="1671275"/>
            <a:ext cx="1967700" cy="505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48"/>
          <p:cNvSpPr/>
          <p:nvPr/>
        </p:nvSpPr>
        <p:spPr>
          <a:xfrm>
            <a:off x="6090925" y="1671275"/>
            <a:ext cx="1967700" cy="505200"/>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48"/>
          <p:cNvSpPr/>
          <p:nvPr/>
        </p:nvSpPr>
        <p:spPr>
          <a:xfrm>
            <a:off x="1561325" y="3516350"/>
            <a:ext cx="748500" cy="7485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48"/>
          <p:cNvSpPr/>
          <p:nvPr/>
        </p:nvSpPr>
        <p:spPr>
          <a:xfrm>
            <a:off x="4064100" y="3843000"/>
            <a:ext cx="421800" cy="421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48"/>
          <p:cNvSpPr/>
          <p:nvPr/>
        </p:nvSpPr>
        <p:spPr>
          <a:xfrm>
            <a:off x="6566875" y="3405050"/>
            <a:ext cx="859800" cy="8598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885" name="Google Shape;1885;p48"/>
          <p:cNvCxnSpPr>
            <a:stCxn id="1879" idx="2"/>
            <a:endCxn id="1876" idx="0"/>
          </p:cNvCxnSpPr>
          <p:nvPr/>
        </p:nvCxnSpPr>
        <p:spPr>
          <a:xfrm>
            <a:off x="2069275" y="2176475"/>
            <a:ext cx="0" cy="1072500"/>
          </a:xfrm>
          <a:prstGeom prst="straightConnector1">
            <a:avLst/>
          </a:prstGeom>
          <a:noFill/>
          <a:ln cap="flat" cmpd="sng" w="19050">
            <a:solidFill>
              <a:schemeClr val="dk2"/>
            </a:solidFill>
            <a:prstDash val="dot"/>
            <a:round/>
            <a:headEnd len="med" w="med" type="none"/>
            <a:tailEnd len="med" w="med" type="none"/>
          </a:ln>
        </p:spPr>
      </p:cxnSp>
      <p:cxnSp>
        <p:nvCxnSpPr>
          <p:cNvPr id="1886" name="Google Shape;1886;p48"/>
          <p:cNvCxnSpPr>
            <a:endCxn id="1877" idx="0"/>
          </p:cNvCxnSpPr>
          <p:nvPr/>
        </p:nvCxnSpPr>
        <p:spPr>
          <a:xfrm>
            <a:off x="4572000" y="2176550"/>
            <a:ext cx="0" cy="1072500"/>
          </a:xfrm>
          <a:prstGeom prst="straightConnector1">
            <a:avLst/>
          </a:prstGeom>
          <a:noFill/>
          <a:ln cap="flat" cmpd="sng" w="19050">
            <a:solidFill>
              <a:schemeClr val="dk2"/>
            </a:solidFill>
            <a:prstDash val="dot"/>
            <a:round/>
            <a:headEnd len="med" w="med" type="none"/>
            <a:tailEnd len="med" w="med" type="none"/>
          </a:ln>
        </p:spPr>
      </p:cxnSp>
      <p:cxnSp>
        <p:nvCxnSpPr>
          <p:cNvPr id="1887" name="Google Shape;1887;p48"/>
          <p:cNvCxnSpPr>
            <a:stCxn id="1881" idx="2"/>
            <a:endCxn id="1878" idx="0"/>
          </p:cNvCxnSpPr>
          <p:nvPr/>
        </p:nvCxnSpPr>
        <p:spPr>
          <a:xfrm>
            <a:off x="7074775" y="2176475"/>
            <a:ext cx="0" cy="1072500"/>
          </a:xfrm>
          <a:prstGeom prst="straightConnector1">
            <a:avLst/>
          </a:prstGeom>
          <a:noFill/>
          <a:ln cap="flat" cmpd="sng" w="19050">
            <a:solidFill>
              <a:schemeClr val="dk2"/>
            </a:solidFill>
            <a:prstDash val="dot"/>
            <a:round/>
            <a:headEnd len="med" w="med" type="none"/>
            <a:tailEnd len="med" w="med" type="none"/>
          </a:ln>
        </p:spPr>
      </p:cxnSp>
      <p:sp>
        <p:nvSpPr>
          <p:cNvPr id="1888" name="Google Shape;1888;p48"/>
          <p:cNvSpPr txBox="1"/>
          <p:nvPr/>
        </p:nvSpPr>
        <p:spPr>
          <a:xfrm>
            <a:off x="1192325" y="3408050"/>
            <a:ext cx="1753800" cy="69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4800">
                <a:solidFill>
                  <a:schemeClr val="dk2"/>
                </a:solidFill>
                <a:latin typeface="Bahiana"/>
                <a:ea typeface="Bahiana"/>
                <a:cs typeface="Bahiana"/>
                <a:sym typeface="Bahiana"/>
              </a:rPr>
              <a:t>60</a:t>
            </a:r>
            <a:r>
              <a:rPr lang="en" sz="4800">
                <a:solidFill>
                  <a:schemeClr val="dk2"/>
                </a:solidFill>
                <a:latin typeface="Bahiana"/>
                <a:ea typeface="Bahiana"/>
                <a:cs typeface="Bahiana"/>
                <a:sym typeface="Bahiana"/>
              </a:rPr>
              <a:t>%</a:t>
            </a:r>
            <a:endParaRPr sz="4800">
              <a:solidFill>
                <a:schemeClr val="dk2"/>
              </a:solidFill>
              <a:latin typeface="Bahiana"/>
              <a:ea typeface="Bahiana"/>
              <a:cs typeface="Bahiana"/>
              <a:sym typeface="Bahiana"/>
            </a:endParaRPr>
          </a:p>
        </p:txBody>
      </p:sp>
      <p:sp>
        <p:nvSpPr>
          <p:cNvPr id="1889" name="Google Shape;1889;p48"/>
          <p:cNvSpPr txBox="1"/>
          <p:nvPr/>
        </p:nvSpPr>
        <p:spPr>
          <a:xfrm>
            <a:off x="3695100" y="3408050"/>
            <a:ext cx="1753800" cy="69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4800">
                <a:solidFill>
                  <a:schemeClr val="dk2"/>
                </a:solidFill>
                <a:latin typeface="Bahiana"/>
                <a:ea typeface="Bahiana"/>
                <a:cs typeface="Bahiana"/>
                <a:sym typeface="Bahiana"/>
              </a:rPr>
              <a:t>20</a:t>
            </a:r>
            <a:r>
              <a:rPr lang="en" sz="4800">
                <a:solidFill>
                  <a:schemeClr val="dk2"/>
                </a:solidFill>
                <a:latin typeface="Bahiana"/>
                <a:ea typeface="Bahiana"/>
                <a:cs typeface="Bahiana"/>
                <a:sym typeface="Bahiana"/>
              </a:rPr>
              <a:t>%</a:t>
            </a:r>
            <a:endParaRPr sz="4800">
              <a:solidFill>
                <a:schemeClr val="dk2"/>
              </a:solidFill>
              <a:latin typeface="Bahiana"/>
              <a:ea typeface="Bahiana"/>
              <a:cs typeface="Bahiana"/>
              <a:sym typeface="Bahiana"/>
            </a:endParaRPr>
          </a:p>
        </p:txBody>
      </p:sp>
      <p:sp>
        <p:nvSpPr>
          <p:cNvPr id="1890" name="Google Shape;1890;p48"/>
          <p:cNvSpPr txBox="1"/>
          <p:nvPr/>
        </p:nvSpPr>
        <p:spPr>
          <a:xfrm>
            <a:off x="6197900" y="3408050"/>
            <a:ext cx="1753800" cy="697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4800">
                <a:solidFill>
                  <a:schemeClr val="dk2"/>
                </a:solidFill>
                <a:latin typeface="Bahiana"/>
                <a:ea typeface="Bahiana"/>
                <a:cs typeface="Bahiana"/>
                <a:sym typeface="Bahiana"/>
              </a:rPr>
              <a:t>80</a:t>
            </a:r>
            <a:r>
              <a:rPr lang="en" sz="4800">
                <a:solidFill>
                  <a:schemeClr val="dk2"/>
                </a:solidFill>
                <a:latin typeface="Bahiana"/>
                <a:ea typeface="Bahiana"/>
                <a:cs typeface="Bahiana"/>
                <a:sym typeface="Bahiana"/>
              </a:rPr>
              <a:t>%</a:t>
            </a:r>
            <a:endParaRPr sz="4800">
              <a:solidFill>
                <a:schemeClr val="dk2"/>
              </a:solidFill>
              <a:latin typeface="Bahiana"/>
              <a:ea typeface="Bahiana"/>
              <a:cs typeface="Bahiana"/>
              <a:sym typeface="Bahiana"/>
            </a:endParaRPr>
          </a:p>
        </p:txBody>
      </p:sp>
      <p:sp>
        <p:nvSpPr>
          <p:cNvPr id="1891" name="Google Shape;1891;p48"/>
          <p:cNvSpPr txBox="1"/>
          <p:nvPr/>
        </p:nvSpPr>
        <p:spPr>
          <a:xfrm flipH="1">
            <a:off x="1430124" y="1671200"/>
            <a:ext cx="1278300" cy="505200"/>
          </a:xfrm>
          <a:prstGeom prst="rect">
            <a:avLst/>
          </a:prstGeom>
          <a:noFill/>
          <a:ln>
            <a:noFill/>
          </a:ln>
        </p:spPr>
        <p:txBody>
          <a:bodyPr anchorCtr="0" anchor="ctr" bIns="0" lIns="91425" spcFirstLastPara="1" rIns="91425" wrap="square" tIns="198000">
            <a:noAutofit/>
          </a:bodyPr>
          <a:lstStyle/>
          <a:p>
            <a:pPr indent="0" lvl="0" marL="0" rtl="0" algn="ctr">
              <a:lnSpc>
                <a:spcPct val="100000"/>
              </a:lnSpc>
              <a:spcBef>
                <a:spcPts val="0"/>
              </a:spcBef>
              <a:spcAft>
                <a:spcPts val="1600"/>
              </a:spcAft>
              <a:buNone/>
            </a:pPr>
            <a:r>
              <a:rPr lang="en" sz="2400">
                <a:solidFill>
                  <a:schemeClr val="accent4"/>
                </a:solidFill>
                <a:latin typeface="Bahiana"/>
                <a:ea typeface="Bahiana"/>
                <a:cs typeface="Bahiana"/>
                <a:sym typeface="Bahiana"/>
              </a:rPr>
              <a:t>VENUS</a:t>
            </a:r>
            <a:endParaRPr sz="2400">
              <a:solidFill>
                <a:schemeClr val="accent4"/>
              </a:solidFill>
              <a:latin typeface="Bahiana"/>
              <a:ea typeface="Bahiana"/>
              <a:cs typeface="Bahiana"/>
              <a:sym typeface="Bahiana"/>
            </a:endParaRPr>
          </a:p>
        </p:txBody>
      </p:sp>
      <p:sp>
        <p:nvSpPr>
          <p:cNvPr id="1892" name="Google Shape;1892;p48"/>
          <p:cNvSpPr txBox="1"/>
          <p:nvPr/>
        </p:nvSpPr>
        <p:spPr>
          <a:xfrm flipH="1">
            <a:off x="3932874" y="1671200"/>
            <a:ext cx="1278300" cy="505200"/>
          </a:xfrm>
          <a:prstGeom prst="rect">
            <a:avLst/>
          </a:prstGeom>
          <a:noFill/>
          <a:ln>
            <a:noFill/>
          </a:ln>
        </p:spPr>
        <p:txBody>
          <a:bodyPr anchorCtr="0" anchor="ctr" bIns="0" lIns="91425" spcFirstLastPara="1" rIns="91425" wrap="square" tIns="198000">
            <a:noAutofit/>
          </a:bodyPr>
          <a:lstStyle/>
          <a:p>
            <a:pPr indent="0" lvl="0" marL="0" rtl="0" algn="ctr">
              <a:lnSpc>
                <a:spcPct val="100000"/>
              </a:lnSpc>
              <a:spcBef>
                <a:spcPts val="0"/>
              </a:spcBef>
              <a:spcAft>
                <a:spcPts val="1600"/>
              </a:spcAft>
              <a:buNone/>
            </a:pPr>
            <a:r>
              <a:rPr lang="en" sz="2400">
                <a:solidFill>
                  <a:schemeClr val="accent4"/>
                </a:solidFill>
                <a:latin typeface="Bahiana"/>
                <a:ea typeface="Bahiana"/>
                <a:cs typeface="Bahiana"/>
                <a:sym typeface="Bahiana"/>
              </a:rPr>
              <a:t>SATURN</a:t>
            </a:r>
            <a:endParaRPr sz="2400">
              <a:solidFill>
                <a:schemeClr val="accent4"/>
              </a:solidFill>
              <a:latin typeface="Bahiana"/>
              <a:ea typeface="Bahiana"/>
              <a:cs typeface="Bahiana"/>
              <a:sym typeface="Bahiana"/>
            </a:endParaRPr>
          </a:p>
        </p:txBody>
      </p:sp>
      <p:sp>
        <p:nvSpPr>
          <p:cNvPr id="1893" name="Google Shape;1893;p48"/>
          <p:cNvSpPr txBox="1"/>
          <p:nvPr/>
        </p:nvSpPr>
        <p:spPr>
          <a:xfrm flipH="1">
            <a:off x="6435574" y="1671200"/>
            <a:ext cx="1278300" cy="505200"/>
          </a:xfrm>
          <a:prstGeom prst="rect">
            <a:avLst/>
          </a:prstGeom>
          <a:noFill/>
          <a:ln>
            <a:noFill/>
          </a:ln>
        </p:spPr>
        <p:txBody>
          <a:bodyPr anchorCtr="0" anchor="ctr" bIns="0" lIns="91425" spcFirstLastPara="1" rIns="91425" wrap="square" tIns="198000">
            <a:noAutofit/>
          </a:bodyPr>
          <a:lstStyle/>
          <a:p>
            <a:pPr indent="0" lvl="0" marL="0" rtl="0" algn="ctr">
              <a:lnSpc>
                <a:spcPct val="100000"/>
              </a:lnSpc>
              <a:spcBef>
                <a:spcPts val="0"/>
              </a:spcBef>
              <a:spcAft>
                <a:spcPts val="1600"/>
              </a:spcAft>
              <a:buNone/>
            </a:pPr>
            <a:r>
              <a:rPr lang="en" sz="2400">
                <a:solidFill>
                  <a:schemeClr val="accent4"/>
                </a:solidFill>
                <a:latin typeface="Bahiana"/>
                <a:ea typeface="Bahiana"/>
                <a:cs typeface="Bahiana"/>
                <a:sym typeface="Bahiana"/>
              </a:rPr>
              <a:t>MERCURY</a:t>
            </a:r>
            <a:endParaRPr sz="2400">
              <a:solidFill>
                <a:schemeClr val="accent4"/>
              </a:solidFill>
              <a:latin typeface="Bahiana"/>
              <a:ea typeface="Bahiana"/>
              <a:cs typeface="Bahiana"/>
              <a:sym typeface="Bahiana"/>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97" name="Shape 1897"/>
        <p:cNvGrpSpPr/>
        <p:nvPr/>
      </p:nvGrpSpPr>
      <p:grpSpPr>
        <a:xfrm>
          <a:off x="0" y="0"/>
          <a:ext cx="0" cy="0"/>
          <a:chOff x="0" y="0"/>
          <a:chExt cx="0" cy="0"/>
        </a:xfrm>
      </p:grpSpPr>
      <p:sp>
        <p:nvSpPr>
          <p:cNvPr id="1898" name="Google Shape;1898;p49"/>
          <p:cNvSpPr/>
          <p:nvPr/>
        </p:nvSpPr>
        <p:spPr>
          <a:xfrm>
            <a:off x="4261375" y="1160740"/>
            <a:ext cx="630900" cy="630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49"/>
          <p:cNvSpPr/>
          <p:nvPr/>
        </p:nvSpPr>
        <p:spPr>
          <a:xfrm>
            <a:off x="7031400" y="1160740"/>
            <a:ext cx="630900" cy="630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49"/>
          <p:cNvSpPr/>
          <p:nvPr/>
        </p:nvSpPr>
        <p:spPr>
          <a:xfrm>
            <a:off x="1481600" y="2945040"/>
            <a:ext cx="630900" cy="630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49"/>
          <p:cNvSpPr/>
          <p:nvPr/>
        </p:nvSpPr>
        <p:spPr>
          <a:xfrm>
            <a:off x="4261375" y="2945040"/>
            <a:ext cx="630900" cy="630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49"/>
          <p:cNvSpPr/>
          <p:nvPr/>
        </p:nvSpPr>
        <p:spPr>
          <a:xfrm>
            <a:off x="7031400" y="2945040"/>
            <a:ext cx="630900" cy="630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49"/>
          <p:cNvSpPr/>
          <p:nvPr/>
        </p:nvSpPr>
        <p:spPr>
          <a:xfrm>
            <a:off x="1481600" y="1160740"/>
            <a:ext cx="630900" cy="630900"/>
          </a:xfrm>
          <a:prstGeom prst="rect">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49"/>
          <p:cNvSpPr txBox="1"/>
          <p:nvPr>
            <p:ph idx="1" type="subTitle"/>
          </p:nvPr>
        </p:nvSpPr>
        <p:spPr>
          <a:xfrm>
            <a:off x="720050" y="3692085"/>
            <a:ext cx="2154000" cy="754800"/>
          </a:xfrm>
          <a:prstGeom prst="rect">
            <a:avLst/>
          </a:prstGeom>
        </p:spPr>
        <p:txBody>
          <a:bodyPr anchorCtr="0" anchor="t" bIns="0" lIns="91425" spcFirstLastPara="1" rIns="91425" wrap="square" tIns="162000">
            <a:noAutofit/>
          </a:bodyPr>
          <a:lstStyle/>
          <a:p>
            <a:pPr indent="0" lvl="0" marL="0" rtl="0" algn="ctr">
              <a:spcBef>
                <a:spcPts val="0"/>
              </a:spcBef>
              <a:spcAft>
                <a:spcPts val="1600"/>
              </a:spcAft>
              <a:buNone/>
            </a:pPr>
            <a:r>
              <a:rPr lang="en">
                <a:solidFill>
                  <a:schemeClr val="dk2"/>
                </a:solidFill>
              </a:rPr>
              <a:t>Venus is the second planet from the Sun</a:t>
            </a:r>
            <a:endParaRPr>
              <a:solidFill>
                <a:schemeClr val="dk2"/>
              </a:solidFill>
            </a:endParaRPr>
          </a:p>
        </p:txBody>
      </p:sp>
      <p:sp>
        <p:nvSpPr>
          <p:cNvPr id="1905" name="Google Shape;1905;p49"/>
          <p:cNvSpPr txBox="1"/>
          <p:nvPr>
            <p:ph idx="2" type="subTitle"/>
          </p:nvPr>
        </p:nvSpPr>
        <p:spPr>
          <a:xfrm>
            <a:off x="3494960" y="3692085"/>
            <a:ext cx="2154000" cy="754800"/>
          </a:xfrm>
          <a:prstGeom prst="rect">
            <a:avLst/>
          </a:prstGeom>
        </p:spPr>
        <p:txBody>
          <a:bodyPr anchorCtr="0" anchor="t" bIns="0" lIns="91425" spcFirstLastPara="1" rIns="91425" wrap="square" tIns="162000">
            <a:noAutofit/>
          </a:bodyPr>
          <a:lstStyle/>
          <a:p>
            <a:pPr indent="0" lvl="0" marL="0" rtl="0" algn="ctr">
              <a:spcBef>
                <a:spcPts val="0"/>
              </a:spcBef>
              <a:spcAft>
                <a:spcPts val="1600"/>
              </a:spcAft>
              <a:buNone/>
            </a:pPr>
            <a:r>
              <a:rPr lang="en">
                <a:solidFill>
                  <a:schemeClr val="dk2"/>
                </a:solidFill>
              </a:rPr>
              <a:t>Neptune is the farthest planet from the Sun</a:t>
            </a:r>
            <a:endParaRPr>
              <a:solidFill>
                <a:schemeClr val="dk2"/>
              </a:solidFill>
            </a:endParaRPr>
          </a:p>
        </p:txBody>
      </p:sp>
      <p:sp>
        <p:nvSpPr>
          <p:cNvPr id="1906" name="Google Shape;1906;p49"/>
          <p:cNvSpPr txBox="1"/>
          <p:nvPr>
            <p:ph idx="3" type="subTitle"/>
          </p:nvPr>
        </p:nvSpPr>
        <p:spPr>
          <a:xfrm>
            <a:off x="6279600" y="3692085"/>
            <a:ext cx="2154000" cy="754800"/>
          </a:xfrm>
          <a:prstGeom prst="rect">
            <a:avLst/>
          </a:prstGeom>
        </p:spPr>
        <p:txBody>
          <a:bodyPr anchorCtr="0" anchor="t" bIns="0" lIns="91425" spcFirstLastPara="1" rIns="91425" wrap="square" tIns="162000">
            <a:noAutofit/>
          </a:bodyPr>
          <a:lstStyle/>
          <a:p>
            <a:pPr indent="0" lvl="0" marL="0" rtl="0" algn="ctr">
              <a:spcBef>
                <a:spcPts val="0"/>
              </a:spcBef>
              <a:spcAft>
                <a:spcPts val="1600"/>
              </a:spcAft>
              <a:buNone/>
            </a:pPr>
            <a:r>
              <a:rPr lang="en">
                <a:solidFill>
                  <a:schemeClr val="dk2"/>
                </a:solidFill>
              </a:rPr>
              <a:t>Jupiter is the biggest planet in our Solar System</a:t>
            </a:r>
            <a:endParaRPr>
              <a:solidFill>
                <a:schemeClr val="dk2"/>
              </a:solidFill>
            </a:endParaRPr>
          </a:p>
        </p:txBody>
      </p:sp>
      <p:sp>
        <p:nvSpPr>
          <p:cNvPr id="1907" name="Google Shape;1907;p49"/>
          <p:cNvSpPr txBox="1"/>
          <p:nvPr>
            <p:ph type="ctrTitle"/>
          </p:nvPr>
        </p:nvSpPr>
        <p:spPr>
          <a:xfrm>
            <a:off x="2101161" y="359450"/>
            <a:ext cx="63228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SOMETIMES, REVIEWING CONCEPTS IS A GOOD IDEA</a:t>
            </a:r>
            <a:endParaRPr/>
          </a:p>
        </p:txBody>
      </p:sp>
      <p:sp>
        <p:nvSpPr>
          <p:cNvPr id="1908" name="Google Shape;1908;p49"/>
          <p:cNvSpPr txBox="1"/>
          <p:nvPr>
            <p:ph idx="4" type="subTitle"/>
          </p:nvPr>
        </p:nvSpPr>
        <p:spPr>
          <a:xfrm>
            <a:off x="720050" y="3218975"/>
            <a:ext cx="2154000" cy="473100"/>
          </a:xfrm>
          <a:prstGeom prst="rect">
            <a:avLst/>
          </a:prstGeom>
        </p:spPr>
        <p:txBody>
          <a:bodyPr anchorCtr="0" anchor="b" bIns="0" lIns="91425" spcFirstLastPara="1" rIns="91425" wrap="square" tIns="198000">
            <a:noAutofit/>
          </a:bodyPr>
          <a:lstStyle/>
          <a:p>
            <a:pPr indent="0" lvl="0" marL="0" rtl="0" algn="ctr">
              <a:spcBef>
                <a:spcPts val="0"/>
              </a:spcBef>
              <a:spcAft>
                <a:spcPts val="1600"/>
              </a:spcAft>
              <a:buNone/>
            </a:pPr>
            <a:r>
              <a:rPr lang="en"/>
              <a:t>04</a:t>
            </a:r>
            <a:endParaRPr/>
          </a:p>
        </p:txBody>
      </p:sp>
      <p:sp>
        <p:nvSpPr>
          <p:cNvPr id="1909" name="Google Shape;1909;p49"/>
          <p:cNvSpPr txBox="1"/>
          <p:nvPr>
            <p:ph idx="5" type="subTitle"/>
          </p:nvPr>
        </p:nvSpPr>
        <p:spPr>
          <a:xfrm>
            <a:off x="3494961" y="3218975"/>
            <a:ext cx="2154000" cy="473100"/>
          </a:xfrm>
          <a:prstGeom prst="rect">
            <a:avLst/>
          </a:prstGeom>
        </p:spPr>
        <p:txBody>
          <a:bodyPr anchorCtr="0" anchor="b" bIns="0" lIns="91425" spcFirstLastPara="1" rIns="91425" wrap="square" tIns="198000">
            <a:noAutofit/>
          </a:bodyPr>
          <a:lstStyle/>
          <a:p>
            <a:pPr indent="0" lvl="0" marL="0" rtl="0" algn="ctr">
              <a:spcBef>
                <a:spcPts val="0"/>
              </a:spcBef>
              <a:spcAft>
                <a:spcPts val="1600"/>
              </a:spcAft>
              <a:buNone/>
            </a:pPr>
            <a:r>
              <a:rPr lang="en"/>
              <a:t>05</a:t>
            </a:r>
            <a:endParaRPr/>
          </a:p>
        </p:txBody>
      </p:sp>
      <p:sp>
        <p:nvSpPr>
          <p:cNvPr id="1910" name="Google Shape;1910;p49"/>
          <p:cNvSpPr txBox="1"/>
          <p:nvPr>
            <p:ph idx="6" type="subTitle"/>
          </p:nvPr>
        </p:nvSpPr>
        <p:spPr>
          <a:xfrm>
            <a:off x="6279602" y="3218975"/>
            <a:ext cx="2154000" cy="473100"/>
          </a:xfrm>
          <a:prstGeom prst="rect">
            <a:avLst/>
          </a:prstGeom>
        </p:spPr>
        <p:txBody>
          <a:bodyPr anchorCtr="0" anchor="b" bIns="0" lIns="91425" spcFirstLastPara="1" rIns="91425" wrap="square" tIns="198000">
            <a:noAutofit/>
          </a:bodyPr>
          <a:lstStyle/>
          <a:p>
            <a:pPr indent="0" lvl="0" marL="0" rtl="0" algn="ctr">
              <a:spcBef>
                <a:spcPts val="0"/>
              </a:spcBef>
              <a:spcAft>
                <a:spcPts val="1600"/>
              </a:spcAft>
              <a:buNone/>
            </a:pPr>
            <a:r>
              <a:rPr lang="en"/>
              <a:t>06</a:t>
            </a:r>
            <a:endParaRPr/>
          </a:p>
        </p:txBody>
      </p:sp>
      <p:sp>
        <p:nvSpPr>
          <p:cNvPr id="1911" name="Google Shape;1911;p49"/>
          <p:cNvSpPr txBox="1"/>
          <p:nvPr>
            <p:ph idx="7" type="subTitle"/>
          </p:nvPr>
        </p:nvSpPr>
        <p:spPr>
          <a:xfrm>
            <a:off x="720050" y="1908275"/>
            <a:ext cx="2154000" cy="754800"/>
          </a:xfrm>
          <a:prstGeom prst="rect">
            <a:avLst/>
          </a:prstGeom>
        </p:spPr>
        <p:txBody>
          <a:bodyPr anchorCtr="0" anchor="t" bIns="0" lIns="91425" spcFirstLastPara="1" rIns="91425" wrap="square" tIns="162000">
            <a:noAutofit/>
          </a:bodyPr>
          <a:lstStyle/>
          <a:p>
            <a:pPr indent="0" lvl="0" marL="0" rtl="0" algn="ctr">
              <a:spcBef>
                <a:spcPts val="0"/>
              </a:spcBef>
              <a:spcAft>
                <a:spcPts val="1600"/>
              </a:spcAft>
              <a:buNone/>
            </a:pPr>
            <a:r>
              <a:rPr lang="en">
                <a:solidFill>
                  <a:schemeClr val="dk2"/>
                </a:solidFill>
              </a:rPr>
              <a:t>Despite being red, Mars is actually a cold place</a:t>
            </a:r>
            <a:endParaRPr>
              <a:solidFill>
                <a:schemeClr val="dk2"/>
              </a:solidFill>
            </a:endParaRPr>
          </a:p>
        </p:txBody>
      </p:sp>
      <p:sp>
        <p:nvSpPr>
          <p:cNvPr id="1912" name="Google Shape;1912;p49"/>
          <p:cNvSpPr txBox="1"/>
          <p:nvPr>
            <p:ph idx="8" type="subTitle"/>
          </p:nvPr>
        </p:nvSpPr>
        <p:spPr>
          <a:xfrm>
            <a:off x="3494960" y="1908275"/>
            <a:ext cx="2154000" cy="754800"/>
          </a:xfrm>
          <a:prstGeom prst="rect">
            <a:avLst/>
          </a:prstGeom>
        </p:spPr>
        <p:txBody>
          <a:bodyPr anchorCtr="0" anchor="t" bIns="0" lIns="91425" spcFirstLastPara="1" rIns="91425" wrap="square" tIns="162000">
            <a:noAutofit/>
          </a:bodyPr>
          <a:lstStyle/>
          <a:p>
            <a:pPr indent="0" lvl="0" marL="0" rtl="0" algn="ctr">
              <a:spcBef>
                <a:spcPts val="0"/>
              </a:spcBef>
              <a:spcAft>
                <a:spcPts val="1600"/>
              </a:spcAft>
              <a:buNone/>
            </a:pPr>
            <a:r>
              <a:rPr lang="en">
                <a:solidFill>
                  <a:schemeClr val="dk2"/>
                </a:solidFill>
              </a:rPr>
              <a:t>Mercury is the smallest planet in our Solar System</a:t>
            </a:r>
            <a:endParaRPr>
              <a:solidFill>
                <a:schemeClr val="dk2"/>
              </a:solidFill>
            </a:endParaRPr>
          </a:p>
        </p:txBody>
      </p:sp>
      <p:sp>
        <p:nvSpPr>
          <p:cNvPr id="1913" name="Google Shape;1913;p49"/>
          <p:cNvSpPr txBox="1"/>
          <p:nvPr>
            <p:ph idx="9" type="subTitle"/>
          </p:nvPr>
        </p:nvSpPr>
        <p:spPr>
          <a:xfrm>
            <a:off x="6279600" y="1908275"/>
            <a:ext cx="2154000" cy="754800"/>
          </a:xfrm>
          <a:prstGeom prst="rect">
            <a:avLst/>
          </a:prstGeom>
        </p:spPr>
        <p:txBody>
          <a:bodyPr anchorCtr="0" anchor="t" bIns="0" lIns="91425" spcFirstLastPara="1" rIns="91425" wrap="square" tIns="162000">
            <a:noAutofit/>
          </a:bodyPr>
          <a:lstStyle/>
          <a:p>
            <a:pPr indent="0" lvl="0" marL="0" rtl="0" algn="ctr">
              <a:spcBef>
                <a:spcPts val="0"/>
              </a:spcBef>
              <a:spcAft>
                <a:spcPts val="1600"/>
              </a:spcAft>
              <a:buNone/>
            </a:pPr>
            <a:r>
              <a:rPr lang="en">
                <a:solidFill>
                  <a:schemeClr val="dk2"/>
                </a:solidFill>
              </a:rPr>
              <a:t>Saturn is composed mostly of hydrogen and helium</a:t>
            </a:r>
            <a:endParaRPr>
              <a:solidFill>
                <a:schemeClr val="dk2"/>
              </a:solidFill>
            </a:endParaRPr>
          </a:p>
        </p:txBody>
      </p:sp>
      <p:sp>
        <p:nvSpPr>
          <p:cNvPr id="1914" name="Google Shape;1914;p49"/>
          <p:cNvSpPr txBox="1"/>
          <p:nvPr>
            <p:ph idx="13" type="subTitle"/>
          </p:nvPr>
        </p:nvSpPr>
        <p:spPr>
          <a:xfrm>
            <a:off x="720050" y="1435175"/>
            <a:ext cx="2154000" cy="473100"/>
          </a:xfrm>
          <a:prstGeom prst="rect">
            <a:avLst/>
          </a:prstGeom>
        </p:spPr>
        <p:txBody>
          <a:bodyPr anchorCtr="0" anchor="b" bIns="0" lIns="91425" spcFirstLastPara="1" rIns="91425" wrap="square" tIns="198000">
            <a:noAutofit/>
          </a:bodyPr>
          <a:lstStyle/>
          <a:p>
            <a:pPr indent="0" lvl="0" marL="0" rtl="0" algn="ctr">
              <a:spcBef>
                <a:spcPts val="0"/>
              </a:spcBef>
              <a:spcAft>
                <a:spcPts val="1600"/>
              </a:spcAft>
              <a:buNone/>
            </a:pPr>
            <a:r>
              <a:rPr lang="en"/>
              <a:t>01</a:t>
            </a:r>
            <a:endParaRPr/>
          </a:p>
        </p:txBody>
      </p:sp>
      <p:sp>
        <p:nvSpPr>
          <p:cNvPr id="1915" name="Google Shape;1915;p49"/>
          <p:cNvSpPr txBox="1"/>
          <p:nvPr>
            <p:ph idx="14" type="subTitle"/>
          </p:nvPr>
        </p:nvSpPr>
        <p:spPr>
          <a:xfrm>
            <a:off x="3494961" y="1435175"/>
            <a:ext cx="2154000" cy="473100"/>
          </a:xfrm>
          <a:prstGeom prst="rect">
            <a:avLst/>
          </a:prstGeom>
        </p:spPr>
        <p:txBody>
          <a:bodyPr anchorCtr="0" anchor="b" bIns="0" lIns="91425" spcFirstLastPara="1" rIns="91425" wrap="square" tIns="198000">
            <a:noAutofit/>
          </a:bodyPr>
          <a:lstStyle/>
          <a:p>
            <a:pPr indent="0" lvl="0" marL="0" rtl="0" algn="ctr">
              <a:spcBef>
                <a:spcPts val="0"/>
              </a:spcBef>
              <a:spcAft>
                <a:spcPts val="1600"/>
              </a:spcAft>
              <a:buNone/>
            </a:pPr>
            <a:r>
              <a:rPr lang="en"/>
              <a:t>02</a:t>
            </a:r>
            <a:endParaRPr/>
          </a:p>
        </p:txBody>
      </p:sp>
      <p:sp>
        <p:nvSpPr>
          <p:cNvPr id="1916" name="Google Shape;1916;p49"/>
          <p:cNvSpPr txBox="1"/>
          <p:nvPr>
            <p:ph idx="15" type="subTitle"/>
          </p:nvPr>
        </p:nvSpPr>
        <p:spPr>
          <a:xfrm>
            <a:off x="6279602" y="1435175"/>
            <a:ext cx="2154000" cy="473100"/>
          </a:xfrm>
          <a:prstGeom prst="rect">
            <a:avLst/>
          </a:prstGeom>
        </p:spPr>
        <p:txBody>
          <a:bodyPr anchorCtr="0" anchor="b" bIns="0" lIns="91425" spcFirstLastPara="1" rIns="91425" wrap="square" tIns="198000">
            <a:noAutofit/>
          </a:bodyPr>
          <a:lstStyle/>
          <a:p>
            <a:pPr indent="0" lvl="0" marL="0" rtl="0" algn="ctr">
              <a:spcBef>
                <a:spcPts val="0"/>
              </a:spcBef>
              <a:spcAft>
                <a:spcPts val="1600"/>
              </a:spcAft>
              <a:buNone/>
            </a:pPr>
            <a:r>
              <a:rPr lang="en"/>
              <a:t>03</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20" name="Shape 1920"/>
        <p:cNvGrpSpPr/>
        <p:nvPr/>
      </p:nvGrpSpPr>
      <p:grpSpPr>
        <a:xfrm>
          <a:off x="0" y="0"/>
          <a:ext cx="0" cy="0"/>
          <a:chOff x="0" y="0"/>
          <a:chExt cx="0" cy="0"/>
        </a:xfrm>
      </p:grpSpPr>
      <p:sp>
        <p:nvSpPr>
          <p:cNvPr id="1921" name="Google Shape;1921;p50"/>
          <p:cNvSpPr/>
          <p:nvPr/>
        </p:nvSpPr>
        <p:spPr>
          <a:xfrm>
            <a:off x="405100" y="2027725"/>
            <a:ext cx="8333800" cy="2746825"/>
          </a:xfrm>
          <a:prstGeom prst="flowChartProcess">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0"/>
          <p:cNvSpPr txBox="1"/>
          <p:nvPr/>
        </p:nvSpPr>
        <p:spPr>
          <a:xfrm>
            <a:off x="720000" y="1714475"/>
            <a:ext cx="7704000" cy="624000"/>
          </a:xfrm>
          <a:prstGeom prst="rect">
            <a:avLst/>
          </a:prstGeom>
          <a:solidFill>
            <a:schemeClr val="dk2"/>
          </a:solidFill>
          <a:ln>
            <a:noFill/>
          </a:ln>
        </p:spPr>
        <p:txBody>
          <a:bodyPr anchorCtr="0" anchor="ctr" bIns="0" lIns="0" spcFirstLastPara="1" rIns="0" wrap="square" tIns="0">
            <a:noAutofit/>
          </a:bodyPr>
          <a:lstStyle/>
          <a:p>
            <a:pPr indent="0" lvl="0" marL="0" marR="0" rtl="0" algn="l">
              <a:lnSpc>
                <a:spcPct val="100000"/>
              </a:lnSpc>
              <a:spcBef>
                <a:spcPts val="0"/>
              </a:spcBef>
              <a:spcAft>
                <a:spcPts val="0"/>
              </a:spcAft>
              <a:buNone/>
            </a:pPr>
            <a:r>
              <a:t/>
            </a:r>
            <a:endParaRPr sz="2400">
              <a:solidFill>
                <a:schemeClr val="accent4"/>
              </a:solidFill>
              <a:latin typeface="Bahiana"/>
              <a:ea typeface="Bahiana"/>
              <a:cs typeface="Bahiana"/>
              <a:sym typeface="Bahiana"/>
            </a:endParaRPr>
          </a:p>
        </p:txBody>
      </p:sp>
      <p:sp>
        <p:nvSpPr>
          <p:cNvPr id="1923" name="Google Shape;1923;p50"/>
          <p:cNvSpPr txBox="1"/>
          <p:nvPr>
            <p:ph type="ctrTitle"/>
          </p:nvPr>
        </p:nvSpPr>
        <p:spPr>
          <a:xfrm>
            <a:off x="741725" y="359450"/>
            <a:ext cx="76824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OUR SERVICES</a:t>
            </a:r>
            <a:endParaRPr/>
          </a:p>
        </p:txBody>
      </p:sp>
      <p:sp>
        <p:nvSpPr>
          <p:cNvPr id="1924" name="Google Shape;1924;p50"/>
          <p:cNvSpPr txBox="1"/>
          <p:nvPr/>
        </p:nvSpPr>
        <p:spPr>
          <a:xfrm>
            <a:off x="1533153" y="2571758"/>
            <a:ext cx="1654500" cy="1243200"/>
          </a:xfrm>
          <a:prstGeom prst="rect">
            <a:avLst/>
          </a:prstGeom>
          <a:noFill/>
          <a:ln>
            <a:noFill/>
          </a:ln>
        </p:spPr>
        <p:txBody>
          <a:bodyPr anchorCtr="0" anchor="ctr" bIns="0" lIns="0" spcFirstLastPara="1" rIns="0" wrap="square" tIns="6025">
            <a:noAutofit/>
          </a:bodyPr>
          <a:lstStyle/>
          <a:p>
            <a:pPr indent="0" lvl="0" marL="0" marR="0" rtl="0" algn="ctr">
              <a:lnSpc>
                <a:spcPct val="100000"/>
              </a:lnSpc>
              <a:spcBef>
                <a:spcPts val="0"/>
              </a:spcBef>
              <a:spcAft>
                <a:spcPts val="0"/>
              </a:spcAft>
              <a:buNone/>
            </a:pPr>
            <a:r>
              <a:rPr lang="en" sz="1200">
                <a:solidFill>
                  <a:schemeClr val="dk2"/>
                </a:solidFill>
                <a:latin typeface="Roboto Condensed"/>
                <a:ea typeface="Roboto Condensed"/>
                <a:cs typeface="Roboto Condensed"/>
                <a:sym typeface="Roboto Condensed"/>
              </a:rPr>
              <a:t>You can explain your product or your service</a:t>
            </a:r>
            <a:endParaRPr sz="1200">
              <a:solidFill>
                <a:schemeClr val="dk2"/>
              </a:solidFill>
              <a:latin typeface="Roboto Condensed"/>
              <a:ea typeface="Roboto Condensed"/>
              <a:cs typeface="Roboto Condensed"/>
              <a:sym typeface="Roboto Condensed"/>
            </a:endParaRPr>
          </a:p>
          <a:p>
            <a:pPr indent="0" lvl="0" marL="0" marR="0" rtl="0" algn="ctr">
              <a:lnSpc>
                <a:spcPct val="100000"/>
              </a:lnSpc>
              <a:spcBef>
                <a:spcPts val="0"/>
              </a:spcBef>
              <a:spcAft>
                <a:spcPts val="0"/>
              </a:spcAft>
              <a:buNone/>
            </a:pPr>
            <a:r>
              <a:t/>
            </a:r>
            <a:endParaRPr sz="1200">
              <a:solidFill>
                <a:schemeClr val="dk2"/>
              </a:solidFill>
              <a:latin typeface="Roboto Condensed"/>
              <a:ea typeface="Roboto Condensed"/>
              <a:cs typeface="Roboto Condensed"/>
              <a:sym typeface="Roboto Condensed"/>
            </a:endParaRPr>
          </a:p>
          <a:p>
            <a:pPr indent="0" lvl="0" marL="0" marR="0" rtl="0" algn="ctr">
              <a:lnSpc>
                <a:spcPct val="100000"/>
              </a:lnSpc>
              <a:spcBef>
                <a:spcPts val="0"/>
              </a:spcBef>
              <a:spcAft>
                <a:spcPts val="0"/>
              </a:spcAft>
              <a:buNone/>
            </a:pPr>
            <a:r>
              <a:rPr lang="en" sz="1200">
                <a:solidFill>
                  <a:schemeClr val="dk2"/>
                </a:solidFill>
                <a:latin typeface="Roboto Condensed"/>
                <a:ea typeface="Roboto Condensed"/>
                <a:cs typeface="Roboto Condensed"/>
                <a:sym typeface="Roboto Condensed"/>
              </a:rPr>
              <a:t>Characteristic</a:t>
            </a:r>
            <a:endParaRPr sz="1200">
              <a:solidFill>
                <a:schemeClr val="dk2"/>
              </a:solidFill>
              <a:latin typeface="Roboto Condensed"/>
              <a:ea typeface="Roboto Condensed"/>
              <a:cs typeface="Roboto Condensed"/>
              <a:sym typeface="Roboto Condensed"/>
            </a:endParaRPr>
          </a:p>
          <a:p>
            <a:pPr indent="0" lvl="0" marL="0" marR="0" rtl="0" algn="ctr">
              <a:lnSpc>
                <a:spcPct val="100000"/>
              </a:lnSpc>
              <a:spcBef>
                <a:spcPts val="0"/>
              </a:spcBef>
              <a:spcAft>
                <a:spcPts val="0"/>
              </a:spcAft>
              <a:buNone/>
            </a:pPr>
            <a:r>
              <a:rPr lang="en" sz="1200">
                <a:solidFill>
                  <a:schemeClr val="dk2"/>
                </a:solidFill>
                <a:latin typeface="Roboto Condensed"/>
                <a:ea typeface="Roboto Condensed"/>
                <a:cs typeface="Roboto Condensed"/>
                <a:sym typeface="Roboto Condensed"/>
              </a:rPr>
              <a:t>Characteristic</a:t>
            </a:r>
            <a:endParaRPr sz="1200">
              <a:solidFill>
                <a:schemeClr val="dk2"/>
              </a:solidFill>
              <a:latin typeface="Roboto Condensed"/>
              <a:ea typeface="Roboto Condensed"/>
              <a:cs typeface="Roboto Condensed"/>
              <a:sym typeface="Roboto Condensed"/>
            </a:endParaRPr>
          </a:p>
        </p:txBody>
      </p:sp>
      <p:sp>
        <p:nvSpPr>
          <p:cNvPr id="1925" name="Google Shape;1925;p50"/>
          <p:cNvSpPr txBox="1"/>
          <p:nvPr/>
        </p:nvSpPr>
        <p:spPr>
          <a:xfrm>
            <a:off x="3988502" y="4028705"/>
            <a:ext cx="1167000" cy="425700"/>
          </a:xfrm>
          <a:prstGeom prst="rect">
            <a:avLst/>
          </a:prstGeom>
          <a:solidFill>
            <a:schemeClr val="accent3"/>
          </a:solidFill>
          <a:ln>
            <a:noFill/>
          </a:ln>
        </p:spPr>
        <p:txBody>
          <a:bodyPr anchorCtr="0" anchor="ctr" bIns="0" lIns="0" spcFirstLastPara="1" rIns="0" wrap="square" tIns="0">
            <a:noAutofit/>
          </a:bodyPr>
          <a:lstStyle/>
          <a:p>
            <a:pPr indent="0" lvl="0" marL="0" marR="0" rtl="0" algn="ctr">
              <a:lnSpc>
                <a:spcPct val="100000"/>
              </a:lnSpc>
              <a:spcBef>
                <a:spcPts val="0"/>
              </a:spcBef>
              <a:spcAft>
                <a:spcPts val="0"/>
              </a:spcAft>
              <a:buNone/>
            </a:pPr>
            <a:r>
              <a:rPr lang="en" sz="2400">
                <a:solidFill>
                  <a:schemeClr val="accent4"/>
                </a:solidFill>
                <a:latin typeface="Bahiana"/>
                <a:ea typeface="Bahiana"/>
                <a:cs typeface="Bahiana"/>
                <a:sym typeface="Bahiana"/>
              </a:rPr>
              <a:t>Pro</a:t>
            </a:r>
            <a:endParaRPr sz="2400">
              <a:solidFill>
                <a:schemeClr val="accent4"/>
              </a:solidFill>
              <a:latin typeface="Bahiana"/>
              <a:ea typeface="Bahiana"/>
              <a:cs typeface="Bahiana"/>
              <a:sym typeface="Bahiana"/>
            </a:endParaRPr>
          </a:p>
        </p:txBody>
      </p:sp>
      <p:sp>
        <p:nvSpPr>
          <p:cNvPr id="1926" name="Google Shape;1926;p50"/>
          <p:cNvSpPr txBox="1"/>
          <p:nvPr/>
        </p:nvSpPr>
        <p:spPr>
          <a:xfrm>
            <a:off x="6200099" y="4028705"/>
            <a:ext cx="1167000" cy="425700"/>
          </a:xfrm>
          <a:prstGeom prst="rect">
            <a:avLst/>
          </a:prstGeom>
          <a:solidFill>
            <a:schemeClr val="accent3"/>
          </a:solidFill>
          <a:ln>
            <a:noFill/>
          </a:ln>
        </p:spPr>
        <p:txBody>
          <a:bodyPr anchorCtr="0" anchor="ctr" bIns="0" lIns="0" spcFirstLastPara="1" rIns="0" wrap="square" tIns="0">
            <a:noAutofit/>
          </a:bodyPr>
          <a:lstStyle/>
          <a:p>
            <a:pPr indent="0" lvl="0" marL="0" marR="0" rtl="0" algn="ctr">
              <a:lnSpc>
                <a:spcPct val="100000"/>
              </a:lnSpc>
              <a:spcBef>
                <a:spcPts val="0"/>
              </a:spcBef>
              <a:spcAft>
                <a:spcPts val="0"/>
              </a:spcAft>
              <a:buNone/>
            </a:pPr>
            <a:r>
              <a:rPr lang="en" sz="2400">
                <a:solidFill>
                  <a:schemeClr val="accent4"/>
                </a:solidFill>
                <a:latin typeface="Bahiana"/>
                <a:ea typeface="Bahiana"/>
                <a:cs typeface="Bahiana"/>
                <a:sym typeface="Bahiana"/>
              </a:rPr>
              <a:t>Premium</a:t>
            </a:r>
            <a:endParaRPr sz="2400">
              <a:solidFill>
                <a:schemeClr val="accent4"/>
              </a:solidFill>
              <a:latin typeface="Bahiana"/>
              <a:ea typeface="Bahiana"/>
              <a:cs typeface="Bahiana"/>
              <a:sym typeface="Bahiana"/>
            </a:endParaRPr>
          </a:p>
        </p:txBody>
      </p:sp>
      <p:sp>
        <p:nvSpPr>
          <p:cNvPr id="1927" name="Google Shape;1927;p50"/>
          <p:cNvSpPr txBox="1"/>
          <p:nvPr/>
        </p:nvSpPr>
        <p:spPr>
          <a:xfrm>
            <a:off x="1776900" y="4028705"/>
            <a:ext cx="1167000" cy="425700"/>
          </a:xfrm>
          <a:prstGeom prst="rect">
            <a:avLst/>
          </a:prstGeom>
          <a:solidFill>
            <a:schemeClr val="accent3"/>
          </a:solidFill>
          <a:ln>
            <a:noFill/>
          </a:ln>
        </p:spPr>
        <p:txBody>
          <a:bodyPr anchorCtr="0" anchor="ctr" bIns="0" lIns="0" spcFirstLastPara="1" rIns="0" wrap="square" tIns="0">
            <a:noAutofit/>
          </a:bodyPr>
          <a:lstStyle/>
          <a:p>
            <a:pPr indent="0" lvl="0" marL="0" marR="0" rtl="0" algn="ctr">
              <a:lnSpc>
                <a:spcPct val="100000"/>
              </a:lnSpc>
              <a:spcBef>
                <a:spcPts val="0"/>
              </a:spcBef>
              <a:spcAft>
                <a:spcPts val="0"/>
              </a:spcAft>
              <a:buNone/>
            </a:pPr>
            <a:r>
              <a:rPr lang="en" sz="2400">
                <a:solidFill>
                  <a:schemeClr val="accent4"/>
                </a:solidFill>
                <a:latin typeface="Bahiana"/>
                <a:ea typeface="Bahiana"/>
                <a:cs typeface="Bahiana"/>
                <a:sym typeface="Bahiana"/>
              </a:rPr>
              <a:t>Basic</a:t>
            </a:r>
            <a:endParaRPr sz="2400">
              <a:solidFill>
                <a:schemeClr val="accent4"/>
              </a:solidFill>
              <a:latin typeface="Bahiana"/>
              <a:ea typeface="Bahiana"/>
              <a:cs typeface="Bahiana"/>
              <a:sym typeface="Bahiana"/>
            </a:endParaRPr>
          </a:p>
        </p:txBody>
      </p:sp>
      <p:sp>
        <p:nvSpPr>
          <p:cNvPr id="1928" name="Google Shape;1928;p50"/>
          <p:cNvSpPr txBox="1"/>
          <p:nvPr/>
        </p:nvSpPr>
        <p:spPr>
          <a:xfrm>
            <a:off x="3744753" y="2571758"/>
            <a:ext cx="1654500" cy="1243200"/>
          </a:xfrm>
          <a:prstGeom prst="rect">
            <a:avLst/>
          </a:prstGeom>
          <a:noFill/>
          <a:ln>
            <a:noFill/>
          </a:ln>
        </p:spPr>
        <p:txBody>
          <a:bodyPr anchorCtr="0" anchor="ctr" bIns="0" lIns="0" spcFirstLastPara="1" rIns="0" wrap="square" tIns="6025">
            <a:noAutofit/>
          </a:bodyPr>
          <a:lstStyle/>
          <a:p>
            <a:pPr indent="0" lvl="0" marL="0" marR="0" rtl="0" algn="ctr">
              <a:lnSpc>
                <a:spcPct val="100000"/>
              </a:lnSpc>
              <a:spcBef>
                <a:spcPts val="0"/>
              </a:spcBef>
              <a:spcAft>
                <a:spcPts val="0"/>
              </a:spcAft>
              <a:buNone/>
            </a:pPr>
            <a:r>
              <a:rPr lang="en" sz="1200">
                <a:solidFill>
                  <a:schemeClr val="dk2"/>
                </a:solidFill>
                <a:latin typeface="Roboto Condensed"/>
                <a:ea typeface="Roboto Condensed"/>
                <a:cs typeface="Roboto Condensed"/>
                <a:sym typeface="Roboto Condensed"/>
              </a:rPr>
              <a:t>You can explain your product or your service</a:t>
            </a:r>
            <a:endParaRPr sz="1200">
              <a:solidFill>
                <a:schemeClr val="dk2"/>
              </a:solidFill>
              <a:latin typeface="Roboto Condensed"/>
              <a:ea typeface="Roboto Condensed"/>
              <a:cs typeface="Roboto Condensed"/>
              <a:sym typeface="Roboto Condensed"/>
            </a:endParaRPr>
          </a:p>
          <a:p>
            <a:pPr indent="0" lvl="0" marL="0" marR="0" rtl="0" algn="ctr">
              <a:lnSpc>
                <a:spcPct val="100000"/>
              </a:lnSpc>
              <a:spcBef>
                <a:spcPts val="0"/>
              </a:spcBef>
              <a:spcAft>
                <a:spcPts val="0"/>
              </a:spcAft>
              <a:buNone/>
            </a:pPr>
            <a:r>
              <a:t/>
            </a:r>
            <a:endParaRPr sz="1200">
              <a:solidFill>
                <a:schemeClr val="dk2"/>
              </a:solidFill>
              <a:latin typeface="Roboto Condensed"/>
              <a:ea typeface="Roboto Condensed"/>
              <a:cs typeface="Roboto Condensed"/>
              <a:sym typeface="Roboto Condensed"/>
            </a:endParaRPr>
          </a:p>
          <a:p>
            <a:pPr indent="0" lvl="0" marL="0" marR="0" rtl="0" algn="ctr">
              <a:lnSpc>
                <a:spcPct val="100000"/>
              </a:lnSpc>
              <a:spcBef>
                <a:spcPts val="0"/>
              </a:spcBef>
              <a:spcAft>
                <a:spcPts val="0"/>
              </a:spcAft>
              <a:buNone/>
            </a:pPr>
            <a:r>
              <a:rPr lang="en" sz="1200">
                <a:solidFill>
                  <a:schemeClr val="dk2"/>
                </a:solidFill>
                <a:latin typeface="Roboto Condensed"/>
                <a:ea typeface="Roboto Condensed"/>
                <a:cs typeface="Roboto Condensed"/>
                <a:sym typeface="Roboto Condensed"/>
              </a:rPr>
              <a:t>Characteristic</a:t>
            </a:r>
            <a:endParaRPr sz="1200">
              <a:solidFill>
                <a:schemeClr val="dk2"/>
              </a:solidFill>
              <a:latin typeface="Roboto Condensed"/>
              <a:ea typeface="Roboto Condensed"/>
              <a:cs typeface="Roboto Condensed"/>
              <a:sym typeface="Roboto Condensed"/>
            </a:endParaRPr>
          </a:p>
          <a:p>
            <a:pPr indent="0" lvl="0" marL="0" marR="0" rtl="0" algn="ctr">
              <a:lnSpc>
                <a:spcPct val="100000"/>
              </a:lnSpc>
              <a:spcBef>
                <a:spcPts val="0"/>
              </a:spcBef>
              <a:spcAft>
                <a:spcPts val="0"/>
              </a:spcAft>
              <a:buNone/>
            </a:pPr>
            <a:r>
              <a:rPr lang="en" sz="1200">
                <a:solidFill>
                  <a:schemeClr val="dk2"/>
                </a:solidFill>
                <a:latin typeface="Roboto Condensed"/>
                <a:ea typeface="Roboto Condensed"/>
                <a:cs typeface="Roboto Condensed"/>
                <a:sym typeface="Roboto Condensed"/>
              </a:rPr>
              <a:t>Characteristic</a:t>
            </a:r>
            <a:endParaRPr sz="1200">
              <a:solidFill>
                <a:schemeClr val="dk2"/>
              </a:solidFill>
              <a:latin typeface="Roboto Condensed"/>
              <a:ea typeface="Roboto Condensed"/>
              <a:cs typeface="Roboto Condensed"/>
              <a:sym typeface="Roboto Condensed"/>
            </a:endParaRPr>
          </a:p>
        </p:txBody>
      </p:sp>
      <p:sp>
        <p:nvSpPr>
          <p:cNvPr id="1929" name="Google Shape;1929;p50"/>
          <p:cNvSpPr txBox="1"/>
          <p:nvPr/>
        </p:nvSpPr>
        <p:spPr>
          <a:xfrm>
            <a:off x="5956347" y="2571758"/>
            <a:ext cx="1654500" cy="1243200"/>
          </a:xfrm>
          <a:prstGeom prst="rect">
            <a:avLst/>
          </a:prstGeom>
          <a:noFill/>
          <a:ln>
            <a:noFill/>
          </a:ln>
        </p:spPr>
        <p:txBody>
          <a:bodyPr anchorCtr="0" anchor="ctr" bIns="0" lIns="0" spcFirstLastPara="1" rIns="0" wrap="square" tIns="6025">
            <a:noAutofit/>
          </a:bodyPr>
          <a:lstStyle/>
          <a:p>
            <a:pPr indent="0" lvl="0" marL="0" marR="0" rtl="0" algn="ctr">
              <a:lnSpc>
                <a:spcPct val="100000"/>
              </a:lnSpc>
              <a:spcBef>
                <a:spcPts val="0"/>
              </a:spcBef>
              <a:spcAft>
                <a:spcPts val="0"/>
              </a:spcAft>
              <a:buNone/>
            </a:pPr>
            <a:r>
              <a:rPr lang="en" sz="1200">
                <a:solidFill>
                  <a:schemeClr val="dk2"/>
                </a:solidFill>
                <a:latin typeface="Roboto Condensed"/>
                <a:ea typeface="Roboto Condensed"/>
                <a:cs typeface="Roboto Condensed"/>
                <a:sym typeface="Roboto Condensed"/>
              </a:rPr>
              <a:t>You can explain your product or your service</a:t>
            </a:r>
            <a:endParaRPr sz="1200">
              <a:solidFill>
                <a:schemeClr val="dk2"/>
              </a:solidFill>
              <a:latin typeface="Roboto Condensed"/>
              <a:ea typeface="Roboto Condensed"/>
              <a:cs typeface="Roboto Condensed"/>
              <a:sym typeface="Roboto Condensed"/>
            </a:endParaRPr>
          </a:p>
          <a:p>
            <a:pPr indent="0" lvl="0" marL="0" marR="0" rtl="0" algn="ctr">
              <a:lnSpc>
                <a:spcPct val="100000"/>
              </a:lnSpc>
              <a:spcBef>
                <a:spcPts val="0"/>
              </a:spcBef>
              <a:spcAft>
                <a:spcPts val="0"/>
              </a:spcAft>
              <a:buNone/>
            </a:pPr>
            <a:r>
              <a:t/>
            </a:r>
            <a:endParaRPr sz="1200">
              <a:solidFill>
                <a:schemeClr val="dk2"/>
              </a:solidFill>
              <a:latin typeface="Roboto Condensed"/>
              <a:ea typeface="Roboto Condensed"/>
              <a:cs typeface="Roboto Condensed"/>
              <a:sym typeface="Roboto Condensed"/>
            </a:endParaRPr>
          </a:p>
          <a:p>
            <a:pPr indent="0" lvl="0" marL="0" marR="0" rtl="0" algn="ctr">
              <a:lnSpc>
                <a:spcPct val="100000"/>
              </a:lnSpc>
              <a:spcBef>
                <a:spcPts val="0"/>
              </a:spcBef>
              <a:spcAft>
                <a:spcPts val="0"/>
              </a:spcAft>
              <a:buNone/>
            </a:pPr>
            <a:r>
              <a:rPr lang="en" sz="1200">
                <a:solidFill>
                  <a:schemeClr val="dk2"/>
                </a:solidFill>
                <a:latin typeface="Roboto Condensed"/>
                <a:ea typeface="Roboto Condensed"/>
                <a:cs typeface="Roboto Condensed"/>
                <a:sym typeface="Roboto Condensed"/>
              </a:rPr>
              <a:t>Characteristic</a:t>
            </a:r>
            <a:endParaRPr sz="1200">
              <a:solidFill>
                <a:schemeClr val="dk2"/>
              </a:solidFill>
              <a:latin typeface="Roboto Condensed"/>
              <a:ea typeface="Roboto Condensed"/>
              <a:cs typeface="Roboto Condensed"/>
              <a:sym typeface="Roboto Condensed"/>
            </a:endParaRPr>
          </a:p>
          <a:p>
            <a:pPr indent="0" lvl="0" marL="0" marR="0" rtl="0" algn="ctr">
              <a:lnSpc>
                <a:spcPct val="100000"/>
              </a:lnSpc>
              <a:spcBef>
                <a:spcPts val="0"/>
              </a:spcBef>
              <a:spcAft>
                <a:spcPts val="0"/>
              </a:spcAft>
              <a:buNone/>
            </a:pPr>
            <a:r>
              <a:rPr lang="en" sz="1200">
                <a:solidFill>
                  <a:schemeClr val="dk2"/>
                </a:solidFill>
                <a:latin typeface="Roboto Condensed"/>
                <a:ea typeface="Roboto Condensed"/>
                <a:cs typeface="Roboto Condensed"/>
                <a:sym typeface="Roboto Condensed"/>
              </a:rPr>
              <a:t>Characteristic</a:t>
            </a:r>
            <a:endParaRPr sz="1200">
              <a:solidFill>
                <a:schemeClr val="dk2"/>
              </a:solidFill>
              <a:latin typeface="Roboto Condensed"/>
              <a:ea typeface="Roboto Condensed"/>
              <a:cs typeface="Roboto Condensed"/>
              <a:sym typeface="Roboto Condensed"/>
            </a:endParaRPr>
          </a:p>
        </p:txBody>
      </p:sp>
      <p:sp>
        <p:nvSpPr>
          <p:cNvPr id="1930" name="Google Shape;1930;p50"/>
          <p:cNvSpPr txBox="1"/>
          <p:nvPr/>
        </p:nvSpPr>
        <p:spPr>
          <a:xfrm>
            <a:off x="1533150" y="1782255"/>
            <a:ext cx="1654500" cy="488400"/>
          </a:xfrm>
          <a:prstGeom prst="rect">
            <a:avLst/>
          </a:prstGeom>
          <a:noFill/>
          <a:ln>
            <a:noFill/>
          </a:ln>
        </p:spPr>
        <p:txBody>
          <a:bodyPr anchorCtr="0" anchor="ctr" bIns="0" lIns="0" spcFirstLastPara="1" rIns="0" wrap="square" tIns="6025">
            <a:noAutofit/>
          </a:bodyPr>
          <a:lstStyle/>
          <a:p>
            <a:pPr indent="0" lvl="0" marL="0" marR="0" rtl="0" algn="ctr">
              <a:lnSpc>
                <a:spcPct val="100000"/>
              </a:lnSpc>
              <a:spcBef>
                <a:spcPts val="0"/>
              </a:spcBef>
              <a:spcAft>
                <a:spcPts val="0"/>
              </a:spcAft>
              <a:buNone/>
            </a:pPr>
            <a:r>
              <a:rPr lang="en" sz="2400">
                <a:solidFill>
                  <a:schemeClr val="accent4"/>
                </a:solidFill>
                <a:latin typeface="Bahiana"/>
                <a:ea typeface="Bahiana"/>
                <a:cs typeface="Bahiana"/>
                <a:sym typeface="Bahiana"/>
              </a:rPr>
              <a:t>$10</a:t>
            </a:r>
            <a:endParaRPr sz="1200">
              <a:solidFill>
                <a:schemeClr val="accent4"/>
              </a:solidFill>
              <a:latin typeface="Dosis ExtraLight"/>
              <a:ea typeface="Dosis ExtraLight"/>
              <a:cs typeface="Dosis ExtraLight"/>
              <a:sym typeface="Dosis ExtraLight"/>
            </a:endParaRPr>
          </a:p>
        </p:txBody>
      </p:sp>
      <p:sp>
        <p:nvSpPr>
          <p:cNvPr id="1931" name="Google Shape;1931;p50"/>
          <p:cNvSpPr txBox="1"/>
          <p:nvPr/>
        </p:nvSpPr>
        <p:spPr>
          <a:xfrm>
            <a:off x="3744752" y="1782255"/>
            <a:ext cx="1654500" cy="488400"/>
          </a:xfrm>
          <a:prstGeom prst="rect">
            <a:avLst/>
          </a:prstGeom>
          <a:noFill/>
          <a:ln>
            <a:noFill/>
          </a:ln>
        </p:spPr>
        <p:txBody>
          <a:bodyPr anchorCtr="0" anchor="ctr" bIns="0" lIns="0" spcFirstLastPara="1" rIns="0" wrap="square" tIns="6025">
            <a:noAutofit/>
          </a:bodyPr>
          <a:lstStyle/>
          <a:p>
            <a:pPr indent="0" lvl="0" marL="0" marR="0" rtl="0" algn="ctr">
              <a:lnSpc>
                <a:spcPct val="100000"/>
              </a:lnSpc>
              <a:spcBef>
                <a:spcPts val="0"/>
              </a:spcBef>
              <a:spcAft>
                <a:spcPts val="0"/>
              </a:spcAft>
              <a:buNone/>
            </a:pPr>
            <a:r>
              <a:rPr lang="en" sz="2400">
                <a:solidFill>
                  <a:schemeClr val="accent4"/>
                </a:solidFill>
                <a:latin typeface="Bahiana"/>
                <a:ea typeface="Bahiana"/>
                <a:cs typeface="Bahiana"/>
                <a:sym typeface="Bahiana"/>
              </a:rPr>
              <a:t>$35</a:t>
            </a:r>
            <a:endParaRPr sz="1200">
              <a:solidFill>
                <a:schemeClr val="accent4"/>
              </a:solidFill>
              <a:latin typeface="Dosis ExtraLight"/>
              <a:ea typeface="Dosis ExtraLight"/>
              <a:cs typeface="Dosis ExtraLight"/>
              <a:sym typeface="Dosis ExtraLight"/>
            </a:endParaRPr>
          </a:p>
        </p:txBody>
      </p:sp>
      <p:sp>
        <p:nvSpPr>
          <p:cNvPr id="1932" name="Google Shape;1932;p50"/>
          <p:cNvSpPr txBox="1"/>
          <p:nvPr/>
        </p:nvSpPr>
        <p:spPr>
          <a:xfrm>
            <a:off x="5956348" y="1782255"/>
            <a:ext cx="1654500" cy="488400"/>
          </a:xfrm>
          <a:prstGeom prst="rect">
            <a:avLst/>
          </a:prstGeom>
          <a:noFill/>
          <a:ln>
            <a:noFill/>
          </a:ln>
        </p:spPr>
        <p:txBody>
          <a:bodyPr anchorCtr="0" anchor="ctr" bIns="0" lIns="0" spcFirstLastPara="1" rIns="0" wrap="square" tIns="6025">
            <a:noAutofit/>
          </a:bodyPr>
          <a:lstStyle/>
          <a:p>
            <a:pPr indent="0" lvl="0" marL="0" marR="0" rtl="0" algn="ctr">
              <a:lnSpc>
                <a:spcPct val="100000"/>
              </a:lnSpc>
              <a:spcBef>
                <a:spcPts val="0"/>
              </a:spcBef>
              <a:spcAft>
                <a:spcPts val="0"/>
              </a:spcAft>
              <a:buNone/>
            </a:pPr>
            <a:r>
              <a:rPr lang="en" sz="2400">
                <a:solidFill>
                  <a:schemeClr val="accent4"/>
                </a:solidFill>
                <a:latin typeface="Bahiana"/>
                <a:ea typeface="Bahiana"/>
                <a:cs typeface="Bahiana"/>
                <a:sym typeface="Bahiana"/>
              </a:rPr>
              <a:t>$50</a:t>
            </a:r>
            <a:endParaRPr sz="1200">
              <a:solidFill>
                <a:schemeClr val="accent4"/>
              </a:solidFill>
              <a:latin typeface="Dosis ExtraLight"/>
              <a:ea typeface="Dosis ExtraLight"/>
              <a:cs typeface="Dosis ExtraLight"/>
              <a:sym typeface="Dosis ExtraLight"/>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36" name="Shape 1936"/>
        <p:cNvGrpSpPr/>
        <p:nvPr/>
      </p:nvGrpSpPr>
      <p:grpSpPr>
        <a:xfrm>
          <a:off x="0" y="0"/>
          <a:ext cx="0" cy="0"/>
          <a:chOff x="0" y="0"/>
          <a:chExt cx="0" cy="0"/>
        </a:xfrm>
      </p:grpSpPr>
      <p:sp>
        <p:nvSpPr>
          <p:cNvPr id="1937" name="Google Shape;1937;p51"/>
          <p:cNvSpPr txBox="1"/>
          <p:nvPr>
            <p:ph type="title"/>
          </p:nvPr>
        </p:nvSpPr>
        <p:spPr>
          <a:xfrm>
            <a:off x="2934650" y="1658400"/>
            <a:ext cx="1350300" cy="1345500"/>
          </a:xfrm>
          <a:prstGeom prst="rect">
            <a:avLst/>
          </a:prstGeom>
        </p:spPr>
        <p:txBody>
          <a:bodyPr anchorCtr="0" anchor="b" bIns="0" lIns="0" spcFirstLastPara="1" rIns="72000" wrap="square" tIns="0">
            <a:noAutofit/>
          </a:bodyPr>
          <a:lstStyle/>
          <a:p>
            <a:pPr indent="0" lvl="0" marL="0" rtl="0" algn="r">
              <a:spcBef>
                <a:spcPts val="0"/>
              </a:spcBef>
              <a:spcAft>
                <a:spcPts val="0"/>
              </a:spcAft>
              <a:buNone/>
            </a:pPr>
            <a:r>
              <a:rPr lang="en"/>
              <a:t>TABLET APP</a:t>
            </a:r>
            <a:endParaRPr/>
          </a:p>
        </p:txBody>
      </p:sp>
      <p:sp>
        <p:nvSpPr>
          <p:cNvPr id="1938" name="Google Shape;1938;p51"/>
          <p:cNvSpPr txBox="1"/>
          <p:nvPr>
            <p:ph idx="1" type="subTitle"/>
          </p:nvPr>
        </p:nvSpPr>
        <p:spPr>
          <a:xfrm>
            <a:off x="1511850" y="3448549"/>
            <a:ext cx="2772900" cy="888300"/>
          </a:xfrm>
          <a:prstGeom prst="rect">
            <a:avLst/>
          </a:prstGeom>
        </p:spPr>
        <p:txBody>
          <a:bodyPr anchorCtr="0" anchor="ctr" bIns="0" lIns="91425" spcFirstLastPara="1" rIns="91425" wrap="square" tIns="91425">
            <a:noAutofit/>
          </a:bodyPr>
          <a:lstStyle/>
          <a:p>
            <a:pPr indent="0" lvl="0" marL="0" rtl="0" algn="r">
              <a:spcBef>
                <a:spcPts val="0"/>
              </a:spcBef>
              <a:spcAft>
                <a:spcPts val="1600"/>
              </a:spcAft>
              <a:buNone/>
            </a:pPr>
            <a:r>
              <a:rPr lang="en"/>
              <a:t>You can replace the image on the screen with your own work. Just delete this one, add yours and send it to the back</a:t>
            </a:r>
            <a:endParaRPr/>
          </a:p>
        </p:txBody>
      </p:sp>
      <p:grpSp>
        <p:nvGrpSpPr>
          <p:cNvPr id="1939" name="Google Shape;1939;p51"/>
          <p:cNvGrpSpPr/>
          <p:nvPr/>
        </p:nvGrpSpPr>
        <p:grpSpPr>
          <a:xfrm flipH="1">
            <a:off x="4880580" y="1227043"/>
            <a:ext cx="2388300" cy="3284100"/>
            <a:chOff x="1835466" y="929768"/>
            <a:chExt cx="2388300" cy="3284100"/>
          </a:xfrm>
        </p:grpSpPr>
        <p:sp>
          <p:nvSpPr>
            <p:cNvPr id="1940" name="Google Shape;1940;p51"/>
            <p:cNvSpPr/>
            <p:nvPr/>
          </p:nvSpPr>
          <p:spPr>
            <a:xfrm>
              <a:off x="1835466" y="929768"/>
              <a:ext cx="2388300" cy="3284100"/>
            </a:xfrm>
            <a:prstGeom prst="roundRect">
              <a:avLst>
                <a:gd fmla="val 4846" name="adj"/>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941" name="Google Shape;1941;p51"/>
            <p:cNvSpPr/>
            <p:nvPr/>
          </p:nvSpPr>
          <p:spPr>
            <a:xfrm>
              <a:off x="2010540" y="1124747"/>
              <a:ext cx="2038200" cy="2909100"/>
            </a:xfrm>
            <a:prstGeom prst="rect">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1"/>
            <p:cNvSpPr/>
            <p:nvPr/>
          </p:nvSpPr>
          <p:spPr>
            <a:xfrm>
              <a:off x="2947422" y="4067543"/>
              <a:ext cx="164400" cy="97500"/>
            </a:xfrm>
            <a:prstGeom prst="roundRect">
              <a:avLst>
                <a:gd fmla="val 50000" name="adj"/>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1943" name="Google Shape;1943;p51"/>
          <p:cNvPicPr preferRelativeResize="0"/>
          <p:nvPr/>
        </p:nvPicPr>
        <p:blipFill rotWithShape="1">
          <a:blip r:embed="rId3">
            <a:alphaModFix/>
          </a:blip>
          <a:srcRect b="0" l="9957" r="50746" t="0"/>
          <a:stretch/>
        </p:blipFill>
        <p:spPr>
          <a:xfrm>
            <a:off x="5065150" y="1431625"/>
            <a:ext cx="2019197" cy="2890351"/>
          </a:xfrm>
          <a:prstGeom prst="rect">
            <a:avLst/>
          </a:prstGeom>
          <a:noFill/>
          <a:ln>
            <a:noFill/>
          </a:ln>
        </p:spPr>
      </p:pic>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47" name="Shape 1947"/>
        <p:cNvGrpSpPr/>
        <p:nvPr/>
      </p:nvGrpSpPr>
      <p:grpSpPr>
        <a:xfrm>
          <a:off x="0" y="0"/>
          <a:ext cx="0" cy="0"/>
          <a:chOff x="0" y="0"/>
          <a:chExt cx="0" cy="0"/>
        </a:xfrm>
      </p:grpSpPr>
      <p:sp>
        <p:nvSpPr>
          <p:cNvPr id="1948" name="Google Shape;1948;p52"/>
          <p:cNvSpPr txBox="1"/>
          <p:nvPr>
            <p:ph type="title"/>
          </p:nvPr>
        </p:nvSpPr>
        <p:spPr>
          <a:xfrm>
            <a:off x="5238250" y="1658400"/>
            <a:ext cx="1350300" cy="1345500"/>
          </a:xfrm>
          <a:prstGeom prst="rect">
            <a:avLst/>
          </a:prstGeom>
        </p:spPr>
        <p:txBody>
          <a:bodyPr anchorCtr="0" anchor="b" bIns="0" lIns="91425" spcFirstLastPara="1" rIns="0" wrap="square" tIns="0">
            <a:noAutofit/>
          </a:bodyPr>
          <a:lstStyle/>
          <a:p>
            <a:pPr indent="0" lvl="0" marL="0" rtl="0" algn="l">
              <a:spcBef>
                <a:spcPts val="0"/>
              </a:spcBef>
              <a:spcAft>
                <a:spcPts val="0"/>
              </a:spcAft>
              <a:buNone/>
            </a:pPr>
            <a:r>
              <a:rPr lang="en"/>
              <a:t>DESKTOP SOFTWARE</a:t>
            </a:r>
            <a:endParaRPr/>
          </a:p>
        </p:txBody>
      </p:sp>
      <p:sp>
        <p:nvSpPr>
          <p:cNvPr id="1949" name="Google Shape;1949;p52"/>
          <p:cNvSpPr txBox="1"/>
          <p:nvPr>
            <p:ph idx="1" type="subTitle"/>
          </p:nvPr>
        </p:nvSpPr>
        <p:spPr>
          <a:xfrm>
            <a:off x="5238250" y="3447059"/>
            <a:ext cx="2498400" cy="888300"/>
          </a:xfrm>
          <a:prstGeom prst="rect">
            <a:avLst/>
          </a:prstGeom>
        </p:spPr>
        <p:txBody>
          <a:bodyPr anchorCtr="0" anchor="ctr" bIns="0" lIns="91425" spcFirstLastPara="1" rIns="91425" wrap="square" tIns="91425">
            <a:noAutofit/>
          </a:bodyPr>
          <a:lstStyle/>
          <a:p>
            <a:pPr indent="0" lvl="0" marL="0" rtl="0" algn="l">
              <a:spcBef>
                <a:spcPts val="0"/>
              </a:spcBef>
              <a:spcAft>
                <a:spcPts val="1600"/>
              </a:spcAft>
              <a:buNone/>
            </a:pPr>
            <a:r>
              <a:rPr lang="en"/>
              <a:t>You can replace the image on the screen with your own work. Just delete this one, add yours and send it to the back</a:t>
            </a:r>
            <a:endParaRPr/>
          </a:p>
        </p:txBody>
      </p:sp>
      <p:grpSp>
        <p:nvGrpSpPr>
          <p:cNvPr id="1950" name="Google Shape;1950;p52"/>
          <p:cNvGrpSpPr/>
          <p:nvPr/>
        </p:nvGrpSpPr>
        <p:grpSpPr>
          <a:xfrm>
            <a:off x="720010" y="1419647"/>
            <a:ext cx="4021500" cy="3062887"/>
            <a:chOff x="720010" y="1419647"/>
            <a:chExt cx="4021500" cy="3062887"/>
          </a:xfrm>
        </p:grpSpPr>
        <p:sp>
          <p:nvSpPr>
            <p:cNvPr id="1951" name="Google Shape;1951;p52"/>
            <p:cNvSpPr/>
            <p:nvPr/>
          </p:nvSpPr>
          <p:spPr>
            <a:xfrm>
              <a:off x="720010" y="1419647"/>
              <a:ext cx="4021500" cy="2544300"/>
            </a:xfrm>
            <a:prstGeom prst="roundRect">
              <a:avLst>
                <a:gd fmla="val 3857" name="adj"/>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2"/>
            <p:cNvSpPr/>
            <p:nvPr/>
          </p:nvSpPr>
          <p:spPr>
            <a:xfrm>
              <a:off x="747353" y="1447364"/>
              <a:ext cx="3966900" cy="2488800"/>
            </a:xfrm>
            <a:prstGeom prst="roundRect">
              <a:avLst>
                <a:gd fmla="val 3282" name="adj"/>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2"/>
            <p:cNvSpPr/>
            <p:nvPr/>
          </p:nvSpPr>
          <p:spPr>
            <a:xfrm>
              <a:off x="858158" y="1548119"/>
              <a:ext cx="3748500" cy="2285700"/>
            </a:xfrm>
            <a:prstGeom prst="rect">
              <a:avLst/>
            </a:pr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2"/>
            <p:cNvSpPr/>
            <p:nvPr/>
          </p:nvSpPr>
          <p:spPr>
            <a:xfrm>
              <a:off x="2042408" y="3963886"/>
              <a:ext cx="1373274" cy="518648"/>
            </a:xfrm>
            <a:custGeom>
              <a:rect b="b" l="l" r="r" t="t"/>
              <a:pathLst>
                <a:path extrusionOk="0" h="24926" w="65999">
                  <a:moveTo>
                    <a:pt x="13372" y="0"/>
                  </a:moveTo>
                  <a:cubicBezTo>
                    <a:pt x="13051" y="1881"/>
                    <a:pt x="12653" y="8225"/>
                    <a:pt x="11445" y="11283"/>
                  </a:cubicBezTo>
                  <a:cubicBezTo>
                    <a:pt x="10237" y="14341"/>
                    <a:pt x="7883" y="16511"/>
                    <a:pt x="6125" y="18346"/>
                  </a:cubicBezTo>
                  <a:cubicBezTo>
                    <a:pt x="4367" y="20181"/>
                    <a:pt x="1875" y="21297"/>
                    <a:pt x="896" y="22291"/>
                  </a:cubicBezTo>
                  <a:cubicBezTo>
                    <a:pt x="-82" y="23285"/>
                    <a:pt x="-174" y="23896"/>
                    <a:pt x="254" y="24309"/>
                  </a:cubicBezTo>
                  <a:cubicBezTo>
                    <a:pt x="682" y="24722"/>
                    <a:pt x="805" y="24692"/>
                    <a:pt x="3465" y="24768"/>
                  </a:cubicBezTo>
                  <a:cubicBezTo>
                    <a:pt x="6125" y="24845"/>
                    <a:pt x="10925" y="24768"/>
                    <a:pt x="16215" y="24768"/>
                  </a:cubicBezTo>
                  <a:cubicBezTo>
                    <a:pt x="21505" y="24768"/>
                    <a:pt x="28630" y="24768"/>
                    <a:pt x="35204" y="24768"/>
                  </a:cubicBezTo>
                  <a:cubicBezTo>
                    <a:pt x="41778" y="24768"/>
                    <a:pt x="50783" y="24768"/>
                    <a:pt x="55660" y="24768"/>
                  </a:cubicBezTo>
                  <a:cubicBezTo>
                    <a:pt x="60537" y="24768"/>
                    <a:pt x="62754" y="25104"/>
                    <a:pt x="64466" y="24768"/>
                  </a:cubicBezTo>
                  <a:cubicBezTo>
                    <a:pt x="66178" y="24432"/>
                    <a:pt x="66056" y="23346"/>
                    <a:pt x="65934" y="22750"/>
                  </a:cubicBezTo>
                  <a:cubicBezTo>
                    <a:pt x="65812" y="22154"/>
                    <a:pt x="65353" y="22765"/>
                    <a:pt x="63732" y="21190"/>
                  </a:cubicBezTo>
                  <a:cubicBezTo>
                    <a:pt x="62111" y="19615"/>
                    <a:pt x="57999" y="16512"/>
                    <a:pt x="56210" y="13301"/>
                  </a:cubicBezTo>
                  <a:cubicBezTo>
                    <a:pt x="54421" y="10091"/>
                    <a:pt x="53505" y="4083"/>
                    <a:pt x="53000" y="1927"/>
                  </a:cubicBezTo>
                  <a:cubicBezTo>
                    <a:pt x="52496" y="-229"/>
                    <a:pt x="53153" y="627"/>
                    <a:pt x="53183" y="367"/>
                  </a:cubicBezTo>
                </a:path>
              </a:pathLst>
            </a:custGeom>
            <a:noFill/>
            <a:ln cap="flat" cmpd="sng" w="19050">
              <a:solidFill>
                <a:schemeClr val="accent4"/>
              </a:solidFill>
              <a:prstDash val="solid"/>
              <a:round/>
              <a:headEnd len="med" w="med" type="none"/>
              <a:tailEnd len="med" w="med" type="none"/>
            </a:ln>
          </p:spPr>
        </p:sp>
        <p:cxnSp>
          <p:nvCxnSpPr>
            <p:cNvPr id="1955" name="Google Shape;1955;p52"/>
            <p:cNvCxnSpPr/>
            <p:nvPr/>
          </p:nvCxnSpPr>
          <p:spPr>
            <a:xfrm>
              <a:off x="2057250" y="4433452"/>
              <a:ext cx="1353300" cy="0"/>
            </a:xfrm>
            <a:prstGeom prst="straightConnector1">
              <a:avLst/>
            </a:prstGeom>
            <a:noFill/>
            <a:ln cap="flat" cmpd="sng" w="19050">
              <a:solidFill>
                <a:schemeClr val="accent4"/>
              </a:solidFill>
              <a:prstDash val="solid"/>
              <a:round/>
              <a:headEnd len="med" w="med" type="none"/>
              <a:tailEnd len="med" w="med" type="none"/>
            </a:ln>
          </p:spPr>
        </p:cxnSp>
      </p:grpSp>
      <p:pic>
        <p:nvPicPr>
          <p:cNvPr id="1956" name="Google Shape;1956;p52"/>
          <p:cNvPicPr preferRelativeResize="0"/>
          <p:nvPr/>
        </p:nvPicPr>
        <p:blipFill rotWithShape="1">
          <a:blip r:embed="rId3">
            <a:alphaModFix/>
          </a:blip>
          <a:srcRect b="0" l="3831" r="3831" t="0"/>
          <a:stretch/>
        </p:blipFill>
        <p:spPr>
          <a:xfrm>
            <a:off x="865668" y="1553667"/>
            <a:ext cx="3740004" cy="2278315"/>
          </a:xfrm>
          <a:prstGeom prst="rect">
            <a:avLst/>
          </a:prstGeom>
          <a:noFill/>
          <a:ln>
            <a:noFill/>
          </a:ln>
        </p:spPr>
      </p:pic>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60" name="Shape 1960"/>
        <p:cNvGrpSpPr/>
        <p:nvPr/>
      </p:nvGrpSpPr>
      <p:grpSpPr>
        <a:xfrm>
          <a:off x="0" y="0"/>
          <a:ext cx="0" cy="0"/>
          <a:chOff x="0" y="0"/>
          <a:chExt cx="0" cy="0"/>
        </a:xfrm>
      </p:grpSpPr>
      <p:sp>
        <p:nvSpPr>
          <p:cNvPr id="1961" name="Google Shape;1961;p53"/>
          <p:cNvSpPr txBox="1"/>
          <p:nvPr>
            <p:ph type="title"/>
          </p:nvPr>
        </p:nvSpPr>
        <p:spPr>
          <a:xfrm>
            <a:off x="2934650" y="1658400"/>
            <a:ext cx="1350300" cy="1345500"/>
          </a:xfrm>
          <a:prstGeom prst="rect">
            <a:avLst/>
          </a:prstGeom>
        </p:spPr>
        <p:txBody>
          <a:bodyPr anchorCtr="0" anchor="b" bIns="0" lIns="0" spcFirstLastPara="1" rIns="72000" wrap="square" tIns="0">
            <a:noAutofit/>
          </a:bodyPr>
          <a:lstStyle/>
          <a:p>
            <a:pPr indent="0" lvl="0" marL="0" rtl="0" algn="r">
              <a:spcBef>
                <a:spcPts val="0"/>
              </a:spcBef>
              <a:spcAft>
                <a:spcPts val="0"/>
              </a:spcAft>
              <a:buNone/>
            </a:pPr>
            <a:r>
              <a:rPr lang="en"/>
              <a:t>MOBILE WEB</a:t>
            </a:r>
            <a:endParaRPr/>
          </a:p>
        </p:txBody>
      </p:sp>
      <p:sp>
        <p:nvSpPr>
          <p:cNvPr id="1962" name="Google Shape;1962;p53"/>
          <p:cNvSpPr/>
          <p:nvPr/>
        </p:nvSpPr>
        <p:spPr>
          <a:xfrm>
            <a:off x="4935986" y="1346474"/>
            <a:ext cx="1526071" cy="3043073"/>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noFill/>
          <a:ln cap="flat" cmpd="sng" w="19050">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963" name="Google Shape;1963;p53"/>
          <p:cNvSpPr txBox="1"/>
          <p:nvPr>
            <p:ph idx="1" type="subTitle"/>
          </p:nvPr>
        </p:nvSpPr>
        <p:spPr>
          <a:xfrm>
            <a:off x="1511850" y="3447950"/>
            <a:ext cx="2772900" cy="888300"/>
          </a:xfrm>
          <a:prstGeom prst="rect">
            <a:avLst/>
          </a:prstGeom>
        </p:spPr>
        <p:txBody>
          <a:bodyPr anchorCtr="0" anchor="ctr" bIns="0" lIns="91425" spcFirstLastPara="1" rIns="91425" wrap="square" tIns="91425">
            <a:noAutofit/>
          </a:bodyPr>
          <a:lstStyle/>
          <a:p>
            <a:pPr indent="0" lvl="0" marL="0" rtl="0" algn="r">
              <a:spcBef>
                <a:spcPts val="0"/>
              </a:spcBef>
              <a:spcAft>
                <a:spcPts val="1600"/>
              </a:spcAft>
              <a:buNone/>
            </a:pPr>
            <a:r>
              <a:rPr lang="en"/>
              <a:t>You can replace the image on the screen with your own work. Just delete this one, add yours and send it to the back</a:t>
            </a:r>
            <a:endParaRPr/>
          </a:p>
        </p:txBody>
      </p:sp>
      <p:pic>
        <p:nvPicPr>
          <p:cNvPr id="1964" name="Google Shape;1964;p53"/>
          <p:cNvPicPr preferRelativeResize="0"/>
          <p:nvPr/>
        </p:nvPicPr>
        <p:blipFill rotWithShape="1">
          <a:blip r:embed="rId3">
            <a:alphaModFix/>
          </a:blip>
          <a:srcRect b="0" l="62518" r="5973" t="0"/>
          <a:stretch/>
        </p:blipFill>
        <p:spPr>
          <a:xfrm>
            <a:off x="4990525" y="1594375"/>
            <a:ext cx="1421753" cy="2538228"/>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68" name="Shape 1968"/>
        <p:cNvGrpSpPr/>
        <p:nvPr/>
      </p:nvGrpSpPr>
      <p:grpSpPr>
        <a:xfrm>
          <a:off x="0" y="0"/>
          <a:ext cx="0" cy="0"/>
          <a:chOff x="0" y="0"/>
          <a:chExt cx="0" cy="0"/>
        </a:xfrm>
      </p:grpSpPr>
      <p:sp>
        <p:nvSpPr>
          <p:cNvPr id="1969" name="Google Shape;1969;p54"/>
          <p:cNvSpPr txBox="1"/>
          <p:nvPr>
            <p:ph type="ctrTitle"/>
          </p:nvPr>
        </p:nvSpPr>
        <p:spPr>
          <a:xfrm>
            <a:off x="741725" y="359450"/>
            <a:ext cx="76824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FUN FACTS</a:t>
            </a:r>
            <a:endParaRPr/>
          </a:p>
        </p:txBody>
      </p:sp>
      <p:sp>
        <p:nvSpPr>
          <p:cNvPr id="1970" name="Google Shape;1970;p54"/>
          <p:cNvSpPr txBox="1"/>
          <p:nvPr/>
        </p:nvSpPr>
        <p:spPr>
          <a:xfrm>
            <a:off x="720000" y="1678850"/>
            <a:ext cx="4888800" cy="2586000"/>
          </a:xfrm>
          <a:prstGeom prst="rect">
            <a:avLst/>
          </a:prstGeom>
          <a:solidFill>
            <a:schemeClr val="accent4"/>
          </a:solidFill>
          <a:ln>
            <a:noFill/>
          </a:ln>
        </p:spPr>
        <p:txBody>
          <a:bodyPr anchorCtr="0" anchor="ctr" bIns="91425" lIns="91425" spcFirstLastPara="1" rIns="91425" wrap="square" tIns="91425">
            <a:noAutofit/>
          </a:bodyPr>
          <a:lstStyle/>
          <a:p>
            <a:pPr indent="-304800" lvl="0" marL="457200" rtl="0" algn="l">
              <a:lnSpc>
                <a:spcPct val="115000"/>
              </a:lnSpc>
              <a:spcBef>
                <a:spcPts val="0"/>
              </a:spcBef>
              <a:spcAft>
                <a:spcPts val="0"/>
              </a:spcAft>
              <a:buClr>
                <a:schemeClr val="dk2"/>
              </a:buClr>
              <a:buSzPts val="1200"/>
              <a:buFont typeface="Roboto Condensed"/>
              <a:buChar char="●"/>
            </a:pPr>
            <a:r>
              <a:rPr lang="en">
                <a:solidFill>
                  <a:schemeClr val="dk2"/>
                </a:solidFill>
                <a:latin typeface="Roboto Condensed"/>
                <a:ea typeface="Roboto Condensed"/>
                <a:cs typeface="Roboto Condensed"/>
                <a:sym typeface="Roboto Condensed"/>
              </a:rPr>
              <a:t>Enter here </a:t>
            </a:r>
            <a:r>
              <a:rPr lang="en">
                <a:solidFill>
                  <a:schemeClr val="dk2"/>
                </a:solidFill>
                <a:latin typeface="Roboto Condensed"/>
                <a:ea typeface="Roboto Condensed"/>
                <a:cs typeface="Roboto Condensed"/>
                <a:sym typeface="Roboto Condensed"/>
              </a:rPr>
              <a:t>a fun fact about the topic</a:t>
            </a:r>
            <a:endParaRPr>
              <a:solidFill>
                <a:schemeClr val="dk2"/>
              </a:solidFill>
              <a:latin typeface="Roboto Condensed"/>
              <a:ea typeface="Roboto Condensed"/>
              <a:cs typeface="Roboto Condensed"/>
              <a:sym typeface="Roboto Condensed"/>
            </a:endParaRPr>
          </a:p>
          <a:p>
            <a:pPr indent="-304800" lvl="0" marL="457200" rtl="0" algn="l">
              <a:lnSpc>
                <a:spcPct val="115000"/>
              </a:lnSpc>
              <a:spcBef>
                <a:spcPts val="0"/>
              </a:spcBef>
              <a:spcAft>
                <a:spcPts val="0"/>
              </a:spcAft>
              <a:buClr>
                <a:schemeClr val="dk2"/>
              </a:buClr>
              <a:buSzPts val="1200"/>
              <a:buFont typeface="Roboto Condensed"/>
              <a:buChar char="●"/>
            </a:pPr>
            <a:r>
              <a:rPr lang="en">
                <a:solidFill>
                  <a:schemeClr val="dk2"/>
                </a:solidFill>
                <a:latin typeface="Roboto Condensed"/>
                <a:ea typeface="Roboto Condensed"/>
                <a:cs typeface="Roboto Condensed"/>
                <a:sym typeface="Roboto Condensed"/>
              </a:rPr>
              <a:t>Enter here a fun fact about the topic</a:t>
            </a:r>
            <a:endParaRPr>
              <a:solidFill>
                <a:schemeClr val="dk2"/>
              </a:solidFill>
              <a:latin typeface="Roboto Condensed"/>
              <a:ea typeface="Roboto Condensed"/>
              <a:cs typeface="Roboto Condensed"/>
              <a:sym typeface="Roboto Condensed"/>
            </a:endParaRPr>
          </a:p>
          <a:p>
            <a:pPr indent="-304800" lvl="0" marL="457200" rtl="0" algn="l">
              <a:lnSpc>
                <a:spcPct val="115000"/>
              </a:lnSpc>
              <a:spcBef>
                <a:spcPts val="0"/>
              </a:spcBef>
              <a:spcAft>
                <a:spcPts val="0"/>
              </a:spcAft>
              <a:buClr>
                <a:schemeClr val="dk2"/>
              </a:buClr>
              <a:buSzPts val="1200"/>
              <a:buFont typeface="Roboto Condensed"/>
              <a:buChar char="●"/>
            </a:pPr>
            <a:r>
              <a:rPr lang="en">
                <a:solidFill>
                  <a:schemeClr val="dk2"/>
                </a:solidFill>
                <a:latin typeface="Roboto Condensed"/>
                <a:ea typeface="Roboto Condensed"/>
                <a:cs typeface="Roboto Condensed"/>
                <a:sym typeface="Roboto Condensed"/>
              </a:rPr>
              <a:t>Enter here a fun fact about the topic</a:t>
            </a:r>
            <a:endParaRPr>
              <a:solidFill>
                <a:schemeClr val="dk2"/>
              </a:solidFill>
              <a:latin typeface="Roboto Condensed"/>
              <a:ea typeface="Roboto Condensed"/>
              <a:cs typeface="Roboto Condensed"/>
              <a:sym typeface="Roboto Condensed"/>
            </a:endParaRPr>
          </a:p>
          <a:p>
            <a:pPr indent="-304800" lvl="0" marL="457200" rtl="0" algn="l">
              <a:lnSpc>
                <a:spcPct val="115000"/>
              </a:lnSpc>
              <a:spcBef>
                <a:spcPts val="0"/>
              </a:spcBef>
              <a:spcAft>
                <a:spcPts val="0"/>
              </a:spcAft>
              <a:buClr>
                <a:schemeClr val="dk2"/>
              </a:buClr>
              <a:buSzPts val="1200"/>
              <a:buFont typeface="Roboto Condensed"/>
              <a:buChar char="●"/>
            </a:pPr>
            <a:r>
              <a:rPr lang="en">
                <a:solidFill>
                  <a:schemeClr val="dk2"/>
                </a:solidFill>
                <a:latin typeface="Roboto Condensed"/>
                <a:ea typeface="Roboto Condensed"/>
                <a:cs typeface="Roboto Condensed"/>
                <a:sym typeface="Roboto Condensed"/>
              </a:rPr>
              <a:t>Enter here a fun fact about the topic</a:t>
            </a:r>
            <a:endParaRPr>
              <a:solidFill>
                <a:schemeClr val="dk2"/>
              </a:solidFill>
              <a:latin typeface="Roboto Condensed"/>
              <a:ea typeface="Roboto Condensed"/>
              <a:cs typeface="Roboto Condensed"/>
              <a:sym typeface="Roboto Condensed"/>
            </a:endParaRPr>
          </a:p>
          <a:p>
            <a:pPr indent="-304800" lvl="0" marL="457200" rtl="0" algn="l">
              <a:lnSpc>
                <a:spcPct val="115000"/>
              </a:lnSpc>
              <a:spcBef>
                <a:spcPts val="0"/>
              </a:spcBef>
              <a:spcAft>
                <a:spcPts val="0"/>
              </a:spcAft>
              <a:buClr>
                <a:schemeClr val="dk2"/>
              </a:buClr>
              <a:buSzPts val="1200"/>
              <a:buFont typeface="Roboto Condensed"/>
              <a:buChar char="●"/>
            </a:pPr>
            <a:r>
              <a:rPr lang="en">
                <a:solidFill>
                  <a:schemeClr val="dk2"/>
                </a:solidFill>
                <a:latin typeface="Roboto Condensed"/>
                <a:ea typeface="Roboto Condensed"/>
                <a:cs typeface="Roboto Condensed"/>
                <a:sym typeface="Roboto Condensed"/>
              </a:rPr>
              <a:t>Enter here a fun fact about the topic</a:t>
            </a:r>
            <a:endParaRPr>
              <a:solidFill>
                <a:schemeClr val="dk2"/>
              </a:solidFill>
              <a:latin typeface="Roboto Condensed"/>
              <a:ea typeface="Roboto Condensed"/>
              <a:cs typeface="Roboto Condensed"/>
              <a:sym typeface="Roboto Condensed"/>
            </a:endParaRPr>
          </a:p>
          <a:p>
            <a:pPr indent="-304800" lvl="0" marL="457200" rtl="0" algn="l">
              <a:lnSpc>
                <a:spcPct val="115000"/>
              </a:lnSpc>
              <a:spcBef>
                <a:spcPts val="0"/>
              </a:spcBef>
              <a:spcAft>
                <a:spcPts val="0"/>
              </a:spcAft>
              <a:buClr>
                <a:schemeClr val="dk2"/>
              </a:buClr>
              <a:buSzPts val="1200"/>
              <a:buFont typeface="Roboto Condensed"/>
              <a:buChar char="●"/>
            </a:pPr>
            <a:r>
              <a:rPr lang="en">
                <a:solidFill>
                  <a:schemeClr val="dk2"/>
                </a:solidFill>
                <a:latin typeface="Roboto Condensed"/>
                <a:ea typeface="Roboto Condensed"/>
                <a:cs typeface="Roboto Condensed"/>
                <a:sym typeface="Roboto Condensed"/>
              </a:rPr>
              <a:t>Enter here a fun fact about the topic</a:t>
            </a:r>
            <a:endParaRPr>
              <a:solidFill>
                <a:schemeClr val="dk2"/>
              </a:solidFill>
              <a:latin typeface="Roboto Condensed"/>
              <a:ea typeface="Roboto Condensed"/>
              <a:cs typeface="Roboto Condensed"/>
              <a:sym typeface="Roboto Condensed"/>
            </a:endParaRPr>
          </a:p>
          <a:p>
            <a:pPr indent="-304800" lvl="0" marL="457200" rtl="0" algn="l">
              <a:lnSpc>
                <a:spcPct val="115000"/>
              </a:lnSpc>
              <a:spcBef>
                <a:spcPts val="0"/>
              </a:spcBef>
              <a:spcAft>
                <a:spcPts val="0"/>
              </a:spcAft>
              <a:buClr>
                <a:schemeClr val="dk2"/>
              </a:buClr>
              <a:buSzPts val="1200"/>
              <a:buFont typeface="Roboto Condensed"/>
              <a:buChar char="●"/>
            </a:pPr>
            <a:r>
              <a:rPr lang="en">
                <a:solidFill>
                  <a:schemeClr val="dk2"/>
                </a:solidFill>
                <a:latin typeface="Roboto Condensed"/>
                <a:ea typeface="Roboto Condensed"/>
                <a:cs typeface="Roboto Condensed"/>
                <a:sym typeface="Roboto Condensed"/>
              </a:rPr>
              <a:t>Enter here a fun fact about the topic</a:t>
            </a:r>
            <a:endParaRPr>
              <a:solidFill>
                <a:schemeClr val="dk2"/>
              </a:solidFill>
              <a:latin typeface="Roboto Condensed"/>
              <a:ea typeface="Roboto Condensed"/>
              <a:cs typeface="Roboto Condensed"/>
              <a:sym typeface="Roboto Condensed"/>
            </a:endParaRPr>
          </a:p>
        </p:txBody>
      </p:sp>
      <p:grpSp>
        <p:nvGrpSpPr>
          <p:cNvPr id="1971" name="Google Shape;1971;p54"/>
          <p:cNvGrpSpPr/>
          <p:nvPr/>
        </p:nvGrpSpPr>
        <p:grpSpPr>
          <a:xfrm>
            <a:off x="5975214" y="1441087"/>
            <a:ext cx="2330336" cy="3136513"/>
            <a:chOff x="5975214" y="1441087"/>
            <a:chExt cx="2330336" cy="3136513"/>
          </a:xfrm>
        </p:grpSpPr>
        <p:sp>
          <p:nvSpPr>
            <p:cNvPr id="1972" name="Google Shape;1972;p54"/>
            <p:cNvSpPr/>
            <p:nvPr/>
          </p:nvSpPr>
          <p:spPr>
            <a:xfrm>
              <a:off x="6099650" y="4319900"/>
              <a:ext cx="2205900" cy="257700"/>
            </a:xfrm>
            <a:prstGeom prst="ellipse">
              <a:avLst/>
            </a:prstGeom>
            <a:solidFill>
              <a:srgbClr val="DA5C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3" name="Google Shape;1973;p54"/>
            <p:cNvGrpSpPr/>
            <p:nvPr/>
          </p:nvGrpSpPr>
          <p:grpSpPr>
            <a:xfrm>
              <a:off x="5975214" y="1441087"/>
              <a:ext cx="2179953" cy="3069712"/>
              <a:chOff x="5975214" y="1441087"/>
              <a:chExt cx="2179953" cy="3069712"/>
            </a:xfrm>
          </p:grpSpPr>
          <p:sp>
            <p:nvSpPr>
              <p:cNvPr id="1974" name="Google Shape;1974;p54"/>
              <p:cNvSpPr/>
              <p:nvPr/>
            </p:nvSpPr>
            <p:spPr>
              <a:xfrm flipH="1">
                <a:off x="7707797" y="3426435"/>
                <a:ext cx="203028" cy="405496"/>
              </a:xfrm>
              <a:custGeom>
                <a:rect b="b" l="l" r="r" t="t"/>
                <a:pathLst>
                  <a:path extrusionOk="0" h="14482" w="7251">
                    <a:moveTo>
                      <a:pt x="6408" y="1"/>
                    </a:moveTo>
                    <a:cubicBezTo>
                      <a:pt x="6346" y="1"/>
                      <a:pt x="6286" y="43"/>
                      <a:pt x="6196" y="126"/>
                    </a:cubicBezTo>
                    <a:cubicBezTo>
                      <a:pt x="5731" y="540"/>
                      <a:pt x="5304" y="992"/>
                      <a:pt x="4892" y="1460"/>
                    </a:cubicBezTo>
                    <a:cubicBezTo>
                      <a:pt x="4818" y="1548"/>
                      <a:pt x="4754" y="1652"/>
                      <a:pt x="4700" y="1753"/>
                    </a:cubicBezTo>
                    <a:cubicBezTo>
                      <a:pt x="3743" y="3576"/>
                      <a:pt x="2783" y="5395"/>
                      <a:pt x="1880" y="7244"/>
                    </a:cubicBezTo>
                    <a:cubicBezTo>
                      <a:pt x="1423" y="8187"/>
                      <a:pt x="947" y="9124"/>
                      <a:pt x="661" y="10142"/>
                    </a:cubicBezTo>
                    <a:cubicBezTo>
                      <a:pt x="398" y="11058"/>
                      <a:pt x="176" y="11981"/>
                      <a:pt x="72" y="13069"/>
                    </a:cubicBezTo>
                    <a:cubicBezTo>
                      <a:pt x="1" y="13396"/>
                      <a:pt x="89" y="13850"/>
                      <a:pt x="165" y="14302"/>
                    </a:cubicBezTo>
                    <a:cubicBezTo>
                      <a:pt x="189" y="14431"/>
                      <a:pt x="207" y="14481"/>
                      <a:pt x="267" y="14481"/>
                    </a:cubicBezTo>
                    <a:cubicBezTo>
                      <a:pt x="301" y="14481"/>
                      <a:pt x="348" y="14465"/>
                      <a:pt x="419" y="14436"/>
                    </a:cubicBezTo>
                    <a:cubicBezTo>
                      <a:pt x="655" y="14339"/>
                      <a:pt x="803" y="14147"/>
                      <a:pt x="890" y="13931"/>
                    </a:cubicBezTo>
                    <a:cubicBezTo>
                      <a:pt x="1352" y="12796"/>
                      <a:pt x="1935" y="11721"/>
                      <a:pt x="2571" y="10677"/>
                    </a:cubicBezTo>
                    <a:cubicBezTo>
                      <a:pt x="3343" y="9403"/>
                      <a:pt x="4127" y="8133"/>
                      <a:pt x="4839" y="6823"/>
                    </a:cubicBezTo>
                    <a:cubicBezTo>
                      <a:pt x="5209" y="6146"/>
                      <a:pt x="5579" y="5472"/>
                      <a:pt x="5963" y="4802"/>
                    </a:cubicBezTo>
                    <a:cubicBezTo>
                      <a:pt x="6270" y="4273"/>
                      <a:pt x="6509" y="3707"/>
                      <a:pt x="6823" y="3185"/>
                    </a:cubicBezTo>
                    <a:cubicBezTo>
                      <a:pt x="7048" y="2811"/>
                      <a:pt x="7025" y="2430"/>
                      <a:pt x="6900" y="2077"/>
                    </a:cubicBezTo>
                    <a:cubicBezTo>
                      <a:pt x="6812" y="1831"/>
                      <a:pt x="6816" y="1652"/>
                      <a:pt x="6941" y="1453"/>
                    </a:cubicBezTo>
                    <a:cubicBezTo>
                      <a:pt x="7250" y="945"/>
                      <a:pt x="6954" y="409"/>
                      <a:pt x="6607" y="109"/>
                    </a:cubicBezTo>
                    <a:cubicBezTo>
                      <a:pt x="6523" y="36"/>
                      <a:pt x="6465" y="1"/>
                      <a:pt x="640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4"/>
              <p:cNvSpPr/>
              <p:nvPr/>
            </p:nvSpPr>
            <p:spPr>
              <a:xfrm flipH="1">
                <a:off x="7308516" y="2924139"/>
                <a:ext cx="483924" cy="990640"/>
              </a:xfrm>
              <a:custGeom>
                <a:rect b="b" l="l" r="r" t="t"/>
                <a:pathLst>
                  <a:path extrusionOk="0" h="35380" w="17283">
                    <a:moveTo>
                      <a:pt x="9799" y="0"/>
                    </a:moveTo>
                    <a:cubicBezTo>
                      <a:pt x="9597" y="0"/>
                      <a:pt x="9402" y="54"/>
                      <a:pt x="9251" y="193"/>
                    </a:cubicBezTo>
                    <a:cubicBezTo>
                      <a:pt x="8914" y="507"/>
                      <a:pt x="8696" y="884"/>
                      <a:pt x="8743" y="1383"/>
                    </a:cubicBezTo>
                    <a:cubicBezTo>
                      <a:pt x="8807" y="2003"/>
                      <a:pt x="8891" y="2619"/>
                      <a:pt x="9032" y="3225"/>
                    </a:cubicBezTo>
                    <a:cubicBezTo>
                      <a:pt x="9440" y="4994"/>
                      <a:pt x="10097" y="6665"/>
                      <a:pt x="11030" y="8228"/>
                    </a:cubicBezTo>
                    <a:cubicBezTo>
                      <a:pt x="11087" y="8319"/>
                      <a:pt x="11142" y="8403"/>
                      <a:pt x="11138" y="8521"/>
                    </a:cubicBezTo>
                    <a:cubicBezTo>
                      <a:pt x="11128" y="9316"/>
                      <a:pt x="11134" y="10108"/>
                      <a:pt x="11057" y="10900"/>
                    </a:cubicBezTo>
                    <a:cubicBezTo>
                      <a:pt x="11033" y="11135"/>
                      <a:pt x="11010" y="11371"/>
                      <a:pt x="11013" y="11607"/>
                    </a:cubicBezTo>
                    <a:cubicBezTo>
                      <a:pt x="11016" y="12678"/>
                      <a:pt x="10949" y="13746"/>
                      <a:pt x="10892" y="14818"/>
                    </a:cubicBezTo>
                    <a:cubicBezTo>
                      <a:pt x="10838" y="15815"/>
                      <a:pt x="10663" y="16799"/>
                      <a:pt x="10518" y="17789"/>
                    </a:cubicBezTo>
                    <a:cubicBezTo>
                      <a:pt x="10349" y="18954"/>
                      <a:pt x="10094" y="20106"/>
                      <a:pt x="9824" y="21255"/>
                    </a:cubicBezTo>
                    <a:cubicBezTo>
                      <a:pt x="9676" y="21872"/>
                      <a:pt x="9514" y="22482"/>
                      <a:pt x="9258" y="23065"/>
                    </a:cubicBezTo>
                    <a:cubicBezTo>
                      <a:pt x="8702" y="24344"/>
                      <a:pt x="8069" y="25584"/>
                      <a:pt x="7385" y="26797"/>
                    </a:cubicBezTo>
                    <a:cubicBezTo>
                      <a:pt x="7190" y="27137"/>
                      <a:pt x="6974" y="27471"/>
                      <a:pt x="6731" y="27868"/>
                    </a:cubicBezTo>
                    <a:cubicBezTo>
                      <a:pt x="6523" y="27376"/>
                      <a:pt x="6364" y="26941"/>
                      <a:pt x="6165" y="26527"/>
                    </a:cubicBezTo>
                    <a:cubicBezTo>
                      <a:pt x="5569" y="25271"/>
                      <a:pt x="5168" y="23947"/>
                      <a:pt x="4761" y="22623"/>
                    </a:cubicBezTo>
                    <a:cubicBezTo>
                      <a:pt x="4703" y="22441"/>
                      <a:pt x="4707" y="22276"/>
                      <a:pt x="4781" y="22094"/>
                    </a:cubicBezTo>
                    <a:cubicBezTo>
                      <a:pt x="4909" y="21784"/>
                      <a:pt x="4980" y="21460"/>
                      <a:pt x="4872" y="21124"/>
                    </a:cubicBezTo>
                    <a:cubicBezTo>
                      <a:pt x="4787" y="20865"/>
                      <a:pt x="4669" y="20628"/>
                      <a:pt x="4458" y="20450"/>
                    </a:cubicBezTo>
                    <a:cubicBezTo>
                      <a:pt x="4340" y="20352"/>
                      <a:pt x="4299" y="20248"/>
                      <a:pt x="4447" y="20137"/>
                    </a:cubicBezTo>
                    <a:cubicBezTo>
                      <a:pt x="4471" y="20120"/>
                      <a:pt x="4492" y="20093"/>
                      <a:pt x="4512" y="20069"/>
                    </a:cubicBezTo>
                    <a:cubicBezTo>
                      <a:pt x="4784" y="19766"/>
                      <a:pt x="4815" y="19446"/>
                      <a:pt x="4602" y="19103"/>
                    </a:cubicBezTo>
                    <a:cubicBezTo>
                      <a:pt x="4475" y="18897"/>
                      <a:pt x="4306" y="18732"/>
                      <a:pt x="4114" y="18590"/>
                    </a:cubicBezTo>
                    <a:cubicBezTo>
                      <a:pt x="3679" y="18264"/>
                      <a:pt x="3181" y="18061"/>
                      <a:pt x="2672" y="17890"/>
                    </a:cubicBezTo>
                    <a:cubicBezTo>
                      <a:pt x="2604" y="17868"/>
                      <a:pt x="2534" y="17855"/>
                      <a:pt x="2465" y="17855"/>
                    </a:cubicBezTo>
                    <a:cubicBezTo>
                      <a:pt x="2353" y="17855"/>
                      <a:pt x="2245" y="17890"/>
                      <a:pt x="2160" y="17984"/>
                    </a:cubicBezTo>
                    <a:cubicBezTo>
                      <a:pt x="1847" y="18335"/>
                      <a:pt x="1483" y="18641"/>
                      <a:pt x="1217" y="19032"/>
                    </a:cubicBezTo>
                    <a:cubicBezTo>
                      <a:pt x="843" y="19584"/>
                      <a:pt x="462" y="20130"/>
                      <a:pt x="223" y="20756"/>
                    </a:cubicBezTo>
                    <a:cubicBezTo>
                      <a:pt x="0" y="21346"/>
                      <a:pt x="415" y="21781"/>
                      <a:pt x="836" y="21852"/>
                    </a:cubicBezTo>
                    <a:cubicBezTo>
                      <a:pt x="970" y="21875"/>
                      <a:pt x="1102" y="21892"/>
                      <a:pt x="1237" y="21908"/>
                    </a:cubicBezTo>
                    <a:cubicBezTo>
                      <a:pt x="1241" y="21959"/>
                      <a:pt x="1250" y="21996"/>
                      <a:pt x="1241" y="22023"/>
                    </a:cubicBezTo>
                    <a:cubicBezTo>
                      <a:pt x="1122" y="22401"/>
                      <a:pt x="1284" y="22741"/>
                      <a:pt x="1385" y="23085"/>
                    </a:cubicBezTo>
                    <a:cubicBezTo>
                      <a:pt x="1439" y="23259"/>
                      <a:pt x="1587" y="23394"/>
                      <a:pt x="1756" y="23415"/>
                    </a:cubicBezTo>
                    <a:cubicBezTo>
                      <a:pt x="1981" y="23441"/>
                      <a:pt x="2018" y="23573"/>
                      <a:pt x="2066" y="23748"/>
                    </a:cubicBezTo>
                    <a:cubicBezTo>
                      <a:pt x="2648" y="26036"/>
                      <a:pt x="3228" y="28323"/>
                      <a:pt x="3935" y="30573"/>
                    </a:cubicBezTo>
                    <a:cubicBezTo>
                      <a:pt x="4201" y="31412"/>
                      <a:pt x="4411" y="32271"/>
                      <a:pt x="4825" y="33053"/>
                    </a:cubicBezTo>
                    <a:cubicBezTo>
                      <a:pt x="4956" y="33302"/>
                      <a:pt x="5070" y="33551"/>
                      <a:pt x="5162" y="33818"/>
                    </a:cubicBezTo>
                    <a:cubicBezTo>
                      <a:pt x="5263" y="34111"/>
                      <a:pt x="5397" y="34393"/>
                      <a:pt x="5569" y="34656"/>
                    </a:cubicBezTo>
                    <a:cubicBezTo>
                      <a:pt x="5795" y="34987"/>
                      <a:pt x="6037" y="35285"/>
                      <a:pt x="6478" y="35285"/>
                    </a:cubicBezTo>
                    <a:cubicBezTo>
                      <a:pt x="6499" y="35285"/>
                      <a:pt x="6521" y="35284"/>
                      <a:pt x="6543" y="35283"/>
                    </a:cubicBezTo>
                    <a:cubicBezTo>
                      <a:pt x="6544" y="35283"/>
                      <a:pt x="6546" y="35283"/>
                      <a:pt x="6548" y="35283"/>
                    </a:cubicBezTo>
                    <a:cubicBezTo>
                      <a:pt x="6593" y="35283"/>
                      <a:pt x="6642" y="35324"/>
                      <a:pt x="6687" y="35340"/>
                    </a:cubicBezTo>
                    <a:cubicBezTo>
                      <a:pt x="6762" y="35366"/>
                      <a:pt x="6831" y="35379"/>
                      <a:pt x="6897" y="35379"/>
                    </a:cubicBezTo>
                    <a:cubicBezTo>
                      <a:pt x="7046" y="35379"/>
                      <a:pt x="7175" y="35311"/>
                      <a:pt x="7287" y="35168"/>
                    </a:cubicBezTo>
                    <a:cubicBezTo>
                      <a:pt x="7392" y="35034"/>
                      <a:pt x="7486" y="34889"/>
                      <a:pt x="7567" y="34740"/>
                    </a:cubicBezTo>
                    <a:cubicBezTo>
                      <a:pt x="7917" y="34101"/>
                      <a:pt x="8298" y="33477"/>
                      <a:pt x="8689" y="32861"/>
                    </a:cubicBezTo>
                    <a:cubicBezTo>
                      <a:pt x="9090" y="32227"/>
                      <a:pt x="9528" y="31618"/>
                      <a:pt x="9884" y="30954"/>
                    </a:cubicBezTo>
                    <a:cubicBezTo>
                      <a:pt x="11195" y="28525"/>
                      <a:pt x="12290" y="26005"/>
                      <a:pt x="13207" y="23404"/>
                    </a:cubicBezTo>
                    <a:cubicBezTo>
                      <a:pt x="13563" y="22384"/>
                      <a:pt x="13874" y="21346"/>
                      <a:pt x="14288" y="20346"/>
                    </a:cubicBezTo>
                    <a:cubicBezTo>
                      <a:pt x="14901" y="18876"/>
                      <a:pt x="15356" y="17357"/>
                      <a:pt x="15733" y="15818"/>
                    </a:cubicBezTo>
                    <a:cubicBezTo>
                      <a:pt x="16080" y="14386"/>
                      <a:pt x="16352" y="12944"/>
                      <a:pt x="16481" y="11475"/>
                    </a:cubicBezTo>
                    <a:cubicBezTo>
                      <a:pt x="16542" y="10791"/>
                      <a:pt x="16680" y="10121"/>
                      <a:pt x="16791" y="9447"/>
                    </a:cubicBezTo>
                    <a:cubicBezTo>
                      <a:pt x="16926" y="8625"/>
                      <a:pt x="17060" y="7800"/>
                      <a:pt x="17145" y="6971"/>
                    </a:cubicBezTo>
                    <a:cubicBezTo>
                      <a:pt x="17215" y="6291"/>
                      <a:pt x="17282" y="5607"/>
                      <a:pt x="17269" y="4920"/>
                    </a:cubicBezTo>
                    <a:cubicBezTo>
                      <a:pt x="17262" y="4576"/>
                      <a:pt x="17246" y="4236"/>
                      <a:pt x="17259" y="3892"/>
                    </a:cubicBezTo>
                    <a:cubicBezTo>
                      <a:pt x="17269" y="3687"/>
                      <a:pt x="17161" y="3572"/>
                      <a:pt x="16993" y="3559"/>
                    </a:cubicBezTo>
                    <a:cubicBezTo>
                      <a:pt x="16982" y="3558"/>
                      <a:pt x="16971" y="3558"/>
                      <a:pt x="16960" y="3558"/>
                    </a:cubicBezTo>
                    <a:cubicBezTo>
                      <a:pt x="16821" y="3558"/>
                      <a:pt x="16718" y="3640"/>
                      <a:pt x="16686" y="3822"/>
                    </a:cubicBezTo>
                    <a:cubicBezTo>
                      <a:pt x="16656" y="4017"/>
                      <a:pt x="16559" y="4158"/>
                      <a:pt x="16403" y="4259"/>
                    </a:cubicBezTo>
                    <a:cubicBezTo>
                      <a:pt x="16289" y="4334"/>
                      <a:pt x="16245" y="4458"/>
                      <a:pt x="16141" y="4549"/>
                    </a:cubicBezTo>
                    <a:cubicBezTo>
                      <a:pt x="15783" y="4101"/>
                      <a:pt x="15430" y="3650"/>
                      <a:pt x="14998" y="3276"/>
                    </a:cubicBezTo>
                    <a:cubicBezTo>
                      <a:pt x="14123" y="2514"/>
                      <a:pt x="13260" y="1736"/>
                      <a:pt x="12317" y="1056"/>
                    </a:cubicBezTo>
                    <a:cubicBezTo>
                      <a:pt x="11630" y="557"/>
                      <a:pt x="10882" y="190"/>
                      <a:pt x="10046" y="25"/>
                    </a:cubicBezTo>
                    <a:cubicBezTo>
                      <a:pt x="9964" y="9"/>
                      <a:pt x="9881" y="0"/>
                      <a:pt x="979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4"/>
              <p:cNvSpPr/>
              <p:nvPr/>
            </p:nvSpPr>
            <p:spPr>
              <a:xfrm flipH="1">
                <a:off x="6981951" y="2855847"/>
                <a:ext cx="627116" cy="1609748"/>
              </a:xfrm>
              <a:custGeom>
                <a:rect b="b" l="l" r="r" t="t"/>
                <a:pathLst>
                  <a:path extrusionOk="0" h="57491" w="22397">
                    <a:moveTo>
                      <a:pt x="3643" y="6739"/>
                    </a:moveTo>
                    <a:lnTo>
                      <a:pt x="3643" y="6739"/>
                    </a:lnTo>
                    <a:cubicBezTo>
                      <a:pt x="3750" y="6782"/>
                      <a:pt x="3767" y="6870"/>
                      <a:pt x="3770" y="6995"/>
                    </a:cubicBezTo>
                    <a:cubicBezTo>
                      <a:pt x="3622" y="6938"/>
                      <a:pt x="3652" y="6830"/>
                      <a:pt x="3643" y="6739"/>
                    </a:cubicBezTo>
                    <a:close/>
                    <a:moveTo>
                      <a:pt x="5447" y="1"/>
                    </a:moveTo>
                    <a:cubicBezTo>
                      <a:pt x="4310" y="1"/>
                      <a:pt x="3183" y="376"/>
                      <a:pt x="2237" y="1001"/>
                    </a:cubicBezTo>
                    <a:cubicBezTo>
                      <a:pt x="1951" y="1191"/>
                      <a:pt x="1682" y="1402"/>
                      <a:pt x="1446" y="1652"/>
                    </a:cubicBezTo>
                    <a:cubicBezTo>
                      <a:pt x="987" y="2141"/>
                      <a:pt x="735" y="2767"/>
                      <a:pt x="459" y="3366"/>
                    </a:cubicBezTo>
                    <a:cubicBezTo>
                      <a:pt x="240" y="3845"/>
                      <a:pt x="88" y="4344"/>
                      <a:pt x="65" y="4882"/>
                    </a:cubicBezTo>
                    <a:cubicBezTo>
                      <a:pt x="28" y="5610"/>
                      <a:pt x="17" y="6338"/>
                      <a:pt x="11" y="7065"/>
                    </a:cubicBezTo>
                    <a:cubicBezTo>
                      <a:pt x="0" y="8205"/>
                      <a:pt x="95" y="9336"/>
                      <a:pt x="250" y="10461"/>
                    </a:cubicBezTo>
                    <a:cubicBezTo>
                      <a:pt x="644" y="13315"/>
                      <a:pt x="1342" y="16097"/>
                      <a:pt x="2315" y="18813"/>
                    </a:cubicBezTo>
                    <a:cubicBezTo>
                      <a:pt x="3332" y="21649"/>
                      <a:pt x="4407" y="24465"/>
                      <a:pt x="5515" y="27272"/>
                    </a:cubicBezTo>
                    <a:cubicBezTo>
                      <a:pt x="5869" y="28172"/>
                      <a:pt x="6236" y="29064"/>
                      <a:pt x="6630" y="29946"/>
                    </a:cubicBezTo>
                    <a:cubicBezTo>
                      <a:pt x="7850" y="32682"/>
                      <a:pt x="9177" y="35367"/>
                      <a:pt x="10400" y="38099"/>
                    </a:cubicBezTo>
                    <a:cubicBezTo>
                      <a:pt x="11559" y="40687"/>
                      <a:pt x="12822" y="43226"/>
                      <a:pt x="14099" y="45757"/>
                    </a:cubicBezTo>
                    <a:cubicBezTo>
                      <a:pt x="15194" y="47923"/>
                      <a:pt x="16242" y="50112"/>
                      <a:pt x="17461" y="52211"/>
                    </a:cubicBezTo>
                    <a:cubicBezTo>
                      <a:pt x="17909" y="52983"/>
                      <a:pt x="18320" y="53774"/>
                      <a:pt x="18731" y="54566"/>
                    </a:cubicBezTo>
                    <a:cubicBezTo>
                      <a:pt x="18866" y="54825"/>
                      <a:pt x="18923" y="55048"/>
                      <a:pt x="18751" y="55297"/>
                    </a:cubicBezTo>
                    <a:cubicBezTo>
                      <a:pt x="18734" y="55324"/>
                      <a:pt x="18721" y="55354"/>
                      <a:pt x="18711" y="55385"/>
                    </a:cubicBezTo>
                    <a:cubicBezTo>
                      <a:pt x="18603" y="55745"/>
                      <a:pt x="18788" y="56055"/>
                      <a:pt x="19162" y="56136"/>
                    </a:cubicBezTo>
                    <a:cubicBezTo>
                      <a:pt x="19184" y="56140"/>
                      <a:pt x="19207" y="56141"/>
                      <a:pt x="19230" y="56141"/>
                    </a:cubicBezTo>
                    <a:cubicBezTo>
                      <a:pt x="19238" y="56141"/>
                      <a:pt x="19246" y="56141"/>
                      <a:pt x="19254" y="56141"/>
                    </a:cubicBezTo>
                    <a:cubicBezTo>
                      <a:pt x="19307" y="56141"/>
                      <a:pt x="19359" y="56144"/>
                      <a:pt x="19401" y="56193"/>
                    </a:cubicBezTo>
                    <a:cubicBezTo>
                      <a:pt x="19392" y="56324"/>
                      <a:pt x="19381" y="56453"/>
                      <a:pt x="19371" y="56581"/>
                    </a:cubicBezTo>
                    <a:cubicBezTo>
                      <a:pt x="19351" y="56860"/>
                      <a:pt x="19415" y="57106"/>
                      <a:pt x="19627" y="57311"/>
                    </a:cubicBezTo>
                    <a:cubicBezTo>
                      <a:pt x="19751" y="57433"/>
                      <a:pt x="19835" y="57490"/>
                      <a:pt x="19943" y="57490"/>
                    </a:cubicBezTo>
                    <a:cubicBezTo>
                      <a:pt x="20012" y="57490"/>
                      <a:pt x="20090" y="57467"/>
                      <a:pt x="20193" y="57423"/>
                    </a:cubicBezTo>
                    <a:cubicBezTo>
                      <a:pt x="20783" y="57163"/>
                      <a:pt x="21281" y="56779"/>
                      <a:pt x="21709" y="56301"/>
                    </a:cubicBezTo>
                    <a:cubicBezTo>
                      <a:pt x="21945" y="56038"/>
                      <a:pt x="22191" y="55778"/>
                      <a:pt x="22315" y="55439"/>
                    </a:cubicBezTo>
                    <a:cubicBezTo>
                      <a:pt x="22346" y="55354"/>
                      <a:pt x="22396" y="55273"/>
                      <a:pt x="22373" y="55166"/>
                    </a:cubicBezTo>
                    <a:cubicBezTo>
                      <a:pt x="22306" y="54836"/>
                      <a:pt x="22147" y="54596"/>
                      <a:pt x="21807" y="54489"/>
                    </a:cubicBezTo>
                    <a:cubicBezTo>
                      <a:pt x="21716" y="54461"/>
                      <a:pt x="21612" y="54482"/>
                      <a:pt x="21524" y="54404"/>
                    </a:cubicBezTo>
                    <a:cubicBezTo>
                      <a:pt x="21527" y="54377"/>
                      <a:pt x="21524" y="54347"/>
                      <a:pt x="21531" y="54320"/>
                    </a:cubicBezTo>
                    <a:cubicBezTo>
                      <a:pt x="21682" y="53802"/>
                      <a:pt x="21645" y="53707"/>
                      <a:pt x="21187" y="53427"/>
                    </a:cubicBezTo>
                    <a:cubicBezTo>
                      <a:pt x="21167" y="53418"/>
                      <a:pt x="21150" y="53401"/>
                      <a:pt x="21133" y="53390"/>
                    </a:cubicBezTo>
                    <a:cubicBezTo>
                      <a:pt x="20975" y="53323"/>
                      <a:pt x="20891" y="53202"/>
                      <a:pt x="20836" y="53037"/>
                    </a:cubicBezTo>
                    <a:cubicBezTo>
                      <a:pt x="20507" y="52029"/>
                      <a:pt x="20116" y="51039"/>
                      <a:pt x="19722" y="50052"/>
                    </a:cubicBezTo>
                    <a:cubicBezTo>
                      <a:pt x="18563" y="47155"/>
                      <a:pt x="17246" y="44322"/>
                      <a:pt x="16127" y="41404"/>
                    </a:cubicBezTo>
                    <a:cubicBezTo>
                      <a:pt x="15433" y="39598"/>
                      <a:pt x="14692" y="37816"/>
                      <a:pt x="13886" y="36061"/>
                    </a:cubicBezTo>
                    <a:cubicBezTo>
                      <a:pt x="13381" y="34966"/>
                      <a:pt x="12832" y="33898"/>
                      <a:pt x="12364" y="32790"/>
                    </a:cubicBezTo>
                    <a:cubicBezTo>
                      <a:pt x="11683" y="31190"/>
                      <a:pt x="10966" y="29607"/>
                      <a:pt x="10377" y="27970"/>
                    </a:cubicBezTo>
                    <a:cubicBezTo>
                      <a:pt x="9918" y="26699"/>
                      <a:pt x="9447" y="25432"/>
                      <a:pt x="8945" y="24176"/>
                    </a:cubicBezTo>
                    <a:cubicBezTo>
                      <a:pt x="8402" y="22808"/>
                      <a:pt x="7883" y="21433"/>
                      <a:pt x="7388" y="20049"/>
                    </a:cubicBezTo>
                    <a:cubicBezTo>
                      <a:pt x="6907" y="18701"/>
                      <a:pt x="6539" y="17330"/>
                      <a:pt x="6260" y="15932"/>
                    </a:cubicBezTo>
                    <a:cubicBezTo>
                      <a:pt x="6105" y="15164"/>
                      <a:pt x="5936" y="14396"/>
                      <a:pt x="5687" y="13655"/>
                    </a:cubicBezTo>
                    <a:cubicBezTo>
                      <a:pt x="5327" y="12577"/>
                      <a:pt x="4966" y="11502"/>
                      <a:pt x="4646" y="10411"/>
                    </a:cubicBezTo>
                    <a:cubicBezTo>
                      <a:pt x="4343" y="9363"/>
                      <a:pt x="4074" y="8302"/>
                      <a:pt x="3791" y="7244"/>
                    </a:cubicBezTo>
                    <a:cubicBezTo>
                      <a:pt x="3777" y="7207"/>
                      <a:pt x="3750" y="7146"/>
                      <a:pt x="3834" y="7106"/>
                    </a:cubicBezTo>
                    <a:cubicBezTo>
                      <a:pt x="4545" y="9167"/>
                      <a:pt x="5125" y="11263"/>
                      <a:pt x="5889" y="13308"/>
                    </a:cubicBezTo>
                    <a:cubicBezTo>
                      <a:pt x="6637" y="11095"/>
                      <a:pt x="7122" y="8821"/>
                      <a:pt x="7836" y="6611"/>
                    </a:cubicBezTo>
                    <a:lnTo>
                      <a:pt x="7836" y="6611"/>
                    </a:lnTo>
                    <a:cubicBezTo>
                      <a:pt x="7567" y="8335"/>
                      <a:pt x="7042" y="10003"/>
                      <a:pt x="6661" y="11718"/>
                    </a:cubicBezTo>
                    <a:cubicBezTo>
                      <a:pt x="6708" y="11705"/>
                      <a:pt x="6731" y="11705"/>
                      <a:pt x="6745" y="11691"/>
                    </a:cubicBezTo>
                    <a:cubicBezTo>
                      <a:pt x="7132" y="11321"/>
                      <a:pt x="7519" y="10950"/>
                      <a:pt x="7900" y="10579"/>
                    </a:cubicBezTo>
                    <a:cubicBezTo>
                      <a:pt x="7961" y="10518"/>
                      <a:pt x="8009" y="10451"/>
                      <a:pt x="8015" y="10357"/>
                    </a:cubicBezTo>
                    <a:cubicBezTo>
                      <a:pt x="8042" y="9949"/>
                      <a:pt x="8157" y="9556"/>
                      <a:pt x="8234" y="9158"/>
                    </a:cubicBezTo>
                    <a:cubicBezTo>
                      <a:pt x="8402" y="8309"/>
                      <a:pt x="8570" y="7460"/>
                      <a:pt x="8810" y="6628"/>
                    </a:cubicBezTo>
                    <a:cubicBezTo>
                      <a:pt x="8870" y="6412"/>
                      <a:pt x="8911" y="6186"/>
                      <a:pt x="9063" y="5950"/>
                    </a:cubicBezTo>
                    <a:lnTo>
                      <a:pt x="9063" y="5950"/>
                    </a:lnTo>
                    <a:cubicBezTo>
                      <a:pt x="9052" y="6368"/>
                      <a:pt x="8955" y="6718"/>
                      <a:pt x="8881" y="7073"/>
                    </a:cubicBezTo>
                    <a:cubicBezTo>
                      <a:pt x="8651" y="8194"/>
                      <a:pt x="8372" y="9302"/>
                      <a:pt x="8203" y="10434"/>
                    </a:cubicBezTo>
                    <a:cubicBezTo>
                      <a:pt x="8186" y="10552"/>
                      <a:pt x="8126" y="10637"/>
                      <a:pt x="8045" y="10700"/>
                    </a:cubicBezTo>
                    <a:cubicBezTo>
                      <a:pt x="7564" y="11095"/>
                      <a:pt x="7173" y="11590"/>
                      <a:pt x="6667" y="11957"/>
                    </a:cubicBezTo>
                    <a:cubicBezTo>
                      <a:pt x="6583" y="12014"/>
                      <a:pt x="6533" y="12092"/>
                      <a:pt x="6506" y="12190"/>
                    </a:cubicBezTo>
                    <a:cubicBezTo>
                      <a:pt x="6398" y="12634"/>
                      <a:pt x="6246" y="13065"/>
                      <a:pt x="6041" y="13533"/>
                    </a:cubicBezTo>
                    <a:cubicBezTo>
                      <a:pt x="6118" y="13477"/>
                      <a:pt x="6152" y="13457"/>
                      <a:pt x="6182" y="13429"/>
                    </a:cubicBezTo>
                    <a:cubicBezTo>
                      <a:pt x="6967" y="12769"/>
                      <a:pt x="7658" y="12025"/>
                      <a:pt x="8241" y="11186"/>
                    </a:cubicBezTo>
                    <a:cubicBezTo>
                      <a:pt x="8716" y="10502"/>
                      <a:pt x="9060" y="9761"/>
                      <a:pt x="9234" y="8939"/>
                    </a:cubicBezTo>
                    <a:cubicBezTo>
                      <a:pt x="9427" y="8032"/>
                      <a:pt x="9666" y="7133"/>
                      <a:pt x="9861" y="6227"/>
                    </a:cubicBezTo>
                    <a:cubicBezTo>
                      <a:pt x="9945" y="5843"/>
                      <a:pt x="10026" y="5452"/>
                      <a:pt x="10033" y="5055"/>
                    </a:cubicBezTo>
                    <a:cubicBezTo>
                      <a:pt x="10033" y="4910"/>
                      <a:pt x="10026" y="4805"/>
                      <a:pt x="10002" y="4725"/>
                    </a:cubicBezTo>
                    <a:cubicBezTo>
                      <a:pt x="10002" y="4717"/>
                      <a:pt x="10010" y="4714"/>
                      <a:pt x="10013" y="4708"/>
                    </a:cubicBezTo>
                    <a:cubicBezTo>
                      <a:pt x="10070" y="4583"/>
                      <a:pt x="10080" y="4442"/>
                      <a:pt x="10083" y="4303"/>
                    </a:cubicBezTo>
                    <a:cubicBezTo>
                      <a:pt x="10103" y="3144"/>
                      <a:pt x="9571" y="1999"/>
                      <a:pt x="8712" y="1217"/>
                    </a:cubicBezTo>
                    <a:cubicBezTo>
                      <a:pt x="7850" y="435"/>
                      <a:pt x="6687" y="18"/>
                      <a:pt x="5522" y="1"/>
                    </a:cubicBezTo>
                    <a:cubicBezTo>
                      <a:pt x="5497" y="1"/>
                      <a:pt x="5472" y="1"/>
                      <a:pt x="544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4"/>
              <p:cNvSpPr/>
              <p:nvPr/>
            </p:nvSpPr>
            <p:spPr>
              <a:xfrm flipH="1">
                <a:off x="6691056" y="4284894"/>
                <a:ext cx="366296" cy="220332"/>
              </a:xfrm>
              <a:custGeom>
                <a:rect b="b" l="l" r="r" t="t"/>
                <a:pathLst>
                  <a:path extrusionOk="0" h="7869" w="13082">
                    <a:moveTo>
                      <a:pt x="12379" y="1"/>
                    </a:moveTo>
                    <a:cubicBezTo>
                      <a:pt x="12294" y="1"/>
                      <a:pt x="12208" y="9"/>
                      <a:pt x="12122" y="25"/>
                    </a:cubicBezTo>
                    <a:cubicBezTo>
                      <a:pt x="10842" y="261"/>
                      <a:pt x="9578" y="544"/>
                      <a:pt x="8362" y="1033"/>
                    </a:cubicBezTo>
                    <a:cubicBezTo>
                      <a:pt x="6927" y="1608"/>
                      <a:pt x="5481" y="2165"/>
                      <a:pt x="4114" y="2899"/>
                    </a:cubicBezTo>
                    <a:cubicBezTo>
                      <a:pt x="3036" y="3482"/>
                      <a:pt x="1955" y="4062"/>
                      <a:pt x="1028" y="4880"/>
                    </a:cubicBezTo>
                    <a:cubicBezTo>
                      <a:pt x="921" y="4978"/>
                      <a:pt x="799" y="5058"/>
                      <a:pt x="647" y="5113"/>
                    </a:cubicBezTo>
                    <a:cubicBezTo>
                      <a:pt x="513" y="5159"/>
                      <a:pt x="388" y="5267"/>
                      <a:pt x="327" y="5416"/>
                    </a:cubicBezTo>
                    <a:cubicBezTo>
                      <a:pt x="230" y="5651"/>
                      <a:pt x="142" y="5890"/>
                      <a:pt x="41" y="6130"/>
                    </a:cubicBezTo>
                    <a:cubicBezTo>
                      <a:pt x="11" y="6204"/>
                      <a:pt x="1" y="6271"/>
                      <a:pt x="38" y="6342"/>
                    </a:cubicBezTo>
                    <a:cubicBezTo>
                      <a:pt x="300" y="6861"/>
                      <a:pt x="540" y="7386"/>
                      <a:pt x="863" y="7868"/>
                    </a:cubicBezTo>
                    <a:cubicBezTo>
                      <a:pt x="857" y="7689"/>
                      <a:pt x="1001" y="7605"/>
                      <a:pt x="1106" y="7504"/>
                    </a:cubicBezTo>
                    <a:cubicBezTo>
                      <a:pt x="1719" y="6901"/>
                      <a:pt x="2386" y="6363"/>
                      <a:pt x="3073" y="5844"/>
                    </a:cubicBezTo>
                    <a:cubicBezTo>
                      <a:pt x="4730" y="4590"/>
                      <a:pt x="6509" y="3522"/>
                      <a:pt x="8311" y="2491"/>
                    </a:cubicBezTo>
                    <a:cubicBezTo>
                      <a:pt x="9447" y="1841"/>
                      <a:pt x="10609" y="1228"/>
                      <a:pt x="11798" y="679"/>
                    </a:cubicBezTo>
                    <a:cubicBezTo>
                      <a:pt x="12206" y="490"/>
                      <a:pt x="12644" y="375"/>
                      <a:pt x="13081" y="268"/>
                    </a:cubicBezTo>
                    <a:cubicBezTo>
                      <a:pt x="12875" y="79"/>
                      <a:pt x="12633" y="1"/>
                      <a:pt x="1237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4"/>
              <p:cNvSpPr/>
              <p:nvPr/>
            </p:nvSpPr>
            <p:spPr>
              <a:xfrm flipH="1">
                <a:off x="6688676" y="4292370"/>
                <a:ext cx="344708" cy="218428"/>
              </a:xfrm>
              <a:custGeom>
                <a:rect b="b" l="l" r="r" t="t"/>
                <a:pathLst>
                  <a:path extrusionOk="0" h="7801" w="12311">
                    <a:moveTo>
                      <a:pt x="12225" y="1"/>
                    </a:moveTo>
                    <a:lnTo>
                      <a:pt x="12225" y="1"/>
                    </a:lnTo>
                    <a:cubicBezTo>
                      <a:pt x="11788" y="108"/>
                      <a:pt x="11350" y="223"/>
                      <a:pt x="10942" y="412"/>
                    </a:cubicBezTo>
                    <a:cubicBezTo>
                      <a:pt x="9753" y="961"/>
                      <a:pt x="8591" y="1574"/>
                      <a:pt x="7455" y="2224"/>
                    </a:cubicBezTo>
                    <a:cubicBezTo>
                      <a:pt x="5653" y="3255"/>
                      <a:pt x="3874" y="4323"/>
                      <a:pt x="2217" y="5577"/>
                    </a:cubicBezTo>
                    <a:cubicBezTo>
                      <a:pt x="1530" y="6096"/>
                      <a:pt x="863" y="6634"/>
                      <a:pt x="250" y="7237"/>
                    </a:cubicBezTo>
                    <a:cubicBezTo>
                      <a:pt x="145" y="7338"/>
                      <a:pt x="1" y="7422"/>
                      <a:pt x="7" y="7601"/>
                    </a:cubicBezTo>
                    <a:cubicBezTo>
                      <a:pt x="192" y="7696"/>
                      <a:pt x="398" y="7733"/>
                      <a:pt x="597" y="7760"/>
                    </a:cubicBezTo>
                    <a:cubicBezTo>
                      <a:pt x="779" y="7785"/>
                      <a:pt x="957" y="7801"/>
                      <a:pt x="1132" y="7801"/>
                    </a:cubicBezTo>
                    <a:cubicBezTo>
                      <a:pt x="1637" y="7801"/>
                      <a:pt x="2109" y="7673"/>
                      <a:pt x="2557" y="7304"/>
                    </a:cubicBezTo>
                    <a:cubicBezTo>
                      <a:pt x="3409" y="6607"/>
                      <a:pt x="4342" y="6004"/>
                      <a:pt x="5263" y="5391"/>
                    </a:cubicBezTo>
                    <a:cubicBezTo>
                      <a:pt x="6990" y="4236"/>
                      <a:pt x="8769" y="3151"/>
                      <a:pt x="10528" y="2036"/>
                    </a:cubicBezTo>
                    <a:cubicBezTo>
                      <a:pt x="11144" y="1645"/>
                      <a:pt x="11643" y="1136"/>
                      <a:pt x="12084" y="564"/>
                    </a:cubicBezTo>
                    <a:cubicBezTo>
                      <a:pt x="12209" y="402"/>
                      <a:pt x="12310" y="223"/>
                      <a:pt x="122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4"/>
              <p:cNvSpPr/>
              <p:nvPr/>
            </p:nvSpPr>
            <p:spPr>
              <a:xfrm flipH="1">
                <a:off x="6367124" y="2385387"/>
                <a:ext cx="681828" cy="636132"/>
              </a:xfrm>
              <a:custGeom>
                <a:rect b="b" l="l" r="r" t="t"/>
                <a:pathLst>
                  <a:path extrusionOk="0" h="22719" w="24351">
                    <a:moveTo>
                      <a:pt x="7167" y="0"/>
                    </a:moveTo>
                    <a:cubicBezTo>
                      <a:pt x="6943" y="0"/>
                      <a:pt x="6755" y="108"/>
                      <a:pt x="6573" y="242"/>
                    </a:cubicBezTo>
                    <a:cubicBezTo>
                      <a:pt x="6098" y="589"/>
                      <a:pt x="5788" y="1054"/>
                      <a:pt x="5565" y="1589"/>
                    </a:cubicBezTo>
                    <a:cubicBezTo>
                      <a:pt x="5185" y="2513"/>
                      <a:pt x="4919" y="3472"/>
                      <a:pt x="4629" y="4422"/>
                    </a:cubicBezTo>
                    <a:cubicBezTo>
                      <a:pt x="4444" y="5026"/>
                      <a:pt x="4360" y="5655"/>
                      <a:pt x="4188" y="6262"/>
                    </a:cubicBezTo>
                    <a:cubicBezTo>
                      <a:pt x="3665" y="8081"/>
                      <a:pt x="3093" y="9884"/>
                      <a:pt x="2598" y="11710"/>
                    </a:cubicBezTo>
                    <a:cubicBezTo>
                      <a:pt x="2180" y="13249"/>
                      <a:pt x="1753" y="14782"/>
                      <a:pt x="1355" y="16325"/>
                    </a:cubicBezTo>
                    <a:cubicBezTo>
                      <a:pt x="941" y="17929"/>
                      <a:pt x="549" y="19542"/>
                      <a:pt x="112" y="21139"/>
                    </a:cubicBezTo>
                    <a:cubicBezTo>
                      <a:pt x="47" y="21368"/>
                      <a:pt x="0" y="21603"/>
                      <a:pt x="34" y="21840"/>
                    </a:cubicBezTo>
                    <a:cubicBezTo>
                      <a:pt x="108" y="22355"/>
                      <a:pt x="534" y="22718"/>
                      <a:pt x="1036" y="22718"/>
                    </a:cubicBezTo>
                    <a:cubicBezTo>
                      <a:pt x="1108" y="22718"/>
                      <a:pt x="1182" y="22711"/>
                      <a:pt x="1257" y="22695"/>
                    </a:cubicBezTo>
                    <a:cubicBezTo>
                      <a:pt x="2605" y="22419"/>
                      <a:pt x="3948" y="22133"/>
                      <a:pt x="5290" y="21836"/>
                    </a:cubicBezTo>
                    <a:cubicBezTo>
                      <a:pt x="7510" y="21345"/>
                      <a:pt x="9673" y="20678"/>
                      <a:pt x="11764" y="19788"/>
                    </a:cubicBezTo>
                    <a:cubicBezTo>
                      <a:pt x="13072" y="19232"/>
                      <a:pt x="14352" y="18622"/>
                      <a:pt x="15648" y="18043"/>
                    </a:cubicBezTo>
                    <a:cubicBezTo>
                      <a:pt x="16808" y="17524"/>
                      <a:pt x="17933" y="16942"/>
                      <a:pt x="19018" y="16281"/>
                    </a:cubicBezTo>
                    <a:cubicBezTo>
                      <a:pt x="19415" y="16038"/>
                      <a:pt x="19816" y="15819"/>
                      <a:pt x="20251" y="15658"/>
                    </a:cubicBezTo>
                    <a:cubicBezTo>
                      <a:pt x="20574" y="15544"/>
                      <a:pt x="20891" y="15409"/>
                      <a:pt x="21218" y="15297"/>
                    </a:cubicBezTo>
                    <a:cubicBezTo>
                      <a:pt x="21396" y="15233"/>
                      <a:pt x="21510" y="15126"/>
                      <a:pt x="21571" y="14953"/>
                    </a:cubicBezTo>
                    <a:cubicBezTo>
                      <a:pt x="21699" y="14590"/>
                      <a:pt x="21894" y="14253"/>
                      <a:pt x="22046" y="13899"/>
                    </a:cubicBezTo>
                    <a:cubicBezTo>
                      <a:pt x="22107" y="13751"/>
                      <a:pt x="22168" y="13599"/>
                      <a:pt x="22228" y="13451"/>
                    </a:cubicBezTo>
                    <a:cubicBezTo>
                      <a:pt x="22282" y="13313"/>
                      <a:pt x="22248" y="13205"/>
                      <a:pt x="22127" y="13118"/>
                    </a:cubicBezTo>
                    <a:cubicBezTo>
                      <a:pt x="22048" y="13062"/>
                      <a:pt x="21978" y="13033"/>
                      <a:pt x="21915" y="13033"/>
                    </a:cubicBezTo>
                    <a:cubicBezTo>
                      <a:pt x="21819" y="13033"/>
                      <a:pt x="21736" y="13099"/>
                      <a:pt x="21655" y="13239"/>
                    </a:cubicBezTo>
                    <a:cubicBezTo>
                      <a:pt x="21440" y="13613"/>
                      <a:pt x="21207" y="13973"/>
                      <a:pt x="20901" y="14277"/>
                    </a:cubicBezTo>
                    <a:cubicBezTo>
                      <a:pt x="20756" y="14418"/>
                      <a:pt x="20614" y="14580"/>
                      <a:pt x="20395" y="14603"/>
                    </a:cubicBezTo>
                    <a:cubicBezTo>
                      <a:pt x="20143" y="14627"/>
                      <a:pt x="19887" y="14630"/>
                      <a:pt x="19600" y="14644"/>
                    </a:cubicBezTo>
                    <a:cubicBezTo>
                      <a:pt x="19876" y="13936"/>
                      <a:pt x="20028" y="13229"/>
                      <a:pt x="20170" y="12518"/>
                    </a:cubicBezTo>
                    <a:cubicBezTo>
                      <a:pt x="20210" y="12333"/>
                      <a:pt x="20291" y="12272"/>
                      <a:pt x="20456" y="12249"/>
                    </a:cubicBezTo>
                    <a:cubicBezTo>
                      <a:pt x="20968" y="12178"/>
                      <a:pt x="21480" y="12111"/>
                      <a:pt x="21989" y="12023"/>
                    </a:cubicBezTo>
                    <a:cubicBezTo>
                      <a:pt x="22057" y="12011"/>
                      <a:pt x="22124" y="12005"/>
                      <a:pt x="22189" y="12005"/>
                    </a:cubicBezTo>
                    <a:cubicBezTo>
                      <a:pt x="22354" y="12005"/>
                      <a:pt x="22511" y="12042"/>
                      <a:pt x="22673" y="12117"/>
                    </a:cubicBezTo>
                    <a:cubicBezTo>
                      <a:pt x="22993" y="12265"/>
                      <a:pt x="23326" y="12383"/>
                      <a:pt x="23660" y="12504"/>
                    </a:cubicBezTo>
                    <a:cubicBezTo>
                      <a:pt x="23711" y="12523"/>
                      <a:pt x="23757" y="12532"/>
                      <a:pt x="23798" y="12532"/>
                    </a:cubicBezTo>
                    <a:cubicBezTo>
                      <a:pt x="23895" y="12532"/>
                      <a:pt x="23963" y="12480"/>
                      <a:pt x="24010" y="12380"/>
                    </a:cubicBezTo>
                    <a:cubicBezTo>
                      <a:pt x="24071" y="12249"/>
                      <a:pt x="24024" y="12137"/>
                      <a:pt x="23858" y="12047"/>
                    </a:cubicBezTo>
                    <a:cubicBezTo>
                      <a:pt x="23811" y="12019"/>
                      <a:pt x="23757" y="12002"/>
                      <a:pt x="23710" y="11986"/>
                    </a:cubicBezTo>
                    <a:cubicBezTo>
                      <a:pt x="23447" y="11881"/>
                      <a:pt x="23175" y="11807"/>
                      <a:pt x="22932" y="11672"/>
                    </a:cubicBezTo>
                    <a:cubicBezTo>
                      <a:pt x="22695" y="11542"/>
                      <a:pt x="22454" y="11488"/>
                      <a:pt x="22209" y="11488"/>
                    </a:cubicBezTo>
                    <a:cubicBezTo>
                      <a:pt x="22068" y="11488"/>
                      <a:pt x="21925" y="11506"/>
                      <a:pt x="21780" y="11537"/>
                    </a:cubicBezTo>
                    <a:cubicBezTo>
                      <a:pt x="21724" y="11550"/>
                      <a:pt x="21668" y="11565"/>
                      <a:pt x="21605" y="11565"/>
                    </a:cubicBezTo>
                    <a:cubicBezTo>
                      <a:pt x="21551" y="11565"/>
                      <a:pt x="21492" y="11554"/>
                      <a:pt x="21423" y="11521"/>
                    </a:cubicBezTo>
                    <a:cubicBezTo>
                      <a:pt x="21776" y="11410"/>
                      <a:pt x="22090" y="11332"/>
                      <a:pt x="22387" y="11214"/>
                    </a:cubicBezTo>
                    <a:cubicBezTo>
                      <a:pt x="22497" y="11169"/>
                      <a:pt x="22599" y="11146"/>
                      <a:pt x="22702" y="11146"/>
                    </a:cubicBezTo>
                    <a:cubicBezTo>
                      <a:pt x="22791" y="11146"/>
                      <a:pt x="22881" y="11163"/>
                      <a:pt x="22976" y="11198"/>
                    </a:cubicBezTo>
                    <a:cubicBezTo>
                      <a:pt x="23239" y="11295"/>
                      <a:pt x="23508" y="11369"/>
                      <a:pt x="23774" y="11450"/>
                    </a:cubicBezTo>
                    <a:cubicBezTo>
                      <a:pt x="23848" y="11470"/>
                      <a:pt x="23923" y="11484"/>
                      <a:pt x="23993" y="11501"/>
                    </a:cubicBezTo>
                    <a:cubicBezTo>
                      <a:pt x="24015" y="11505"/>
                      <a:pt x="24036" y="11507"/>
                      <a:pt x="24056" y="11507"/>
                    </a:cubicBezTo>
                    <a:cubicBezTo>
                      <a:pt x="24174" y="11507"/>
                      <a:pt x="24257" y="11441"/>
                      <a:pt x="24300" y="11326"/>
                    </a:cubicBezTo>
                    <a:cubicBezTo>
                      <a:pt x="24351" y="11208"/>
                      <a:pt x="24259" y="11060"/>
                      <a:pt x="24101" y="11009"/>
                    </a:cubicBezTo>
                    <a:cubicBezTo>
                      <a:pt x="23761" y="10901"/>
                      <a:pt x="23413" y="10823"/>
                      <a:pt x="23084" y="10699"/>
                    </a:cubicBezTo>
                    <a:cubicBezTo>
                      <a:pt x="22944" y="10648"/>
                      <a:pt x="22810" y="10622"/>
                      <a:pt x="22678" y="10622"/>
                    </a:cubicBezTo>
                    <a:cubicBezTo>
                      <a:pt x="22533" y="10622"/>
                      <a:pt x="22389" y="10653"/>
                      <a:pt x="22241" y="10713"/>
                    </a:cubicBezTo>
                    <a:cubicBezTo>
                      <a:pt x="22026" y="10800"/>
                      <a:pt x="21810" y="10887"/>
                      <a:pt x="21544" y="10925"/>
                    </a:cubicBezTo>
                    <a:cubicBezTo>
                      <a:pt x="21581" y="10870"/>
                      <a:pt x="21591" y="10840"/>
                      <a:pt x="21614" y="10827"/>
                    </a:cubicBezTo>
                    <a:cubicBezTo>
                      <a:pt x="21918" y="10645"/>
                      <a:pt x="22225" y="10470"/>
                      <a:pt x="22531" y="10288"/>
                    </a:cubicBezTo>
                    <a:cubicBezTo>
                      <a:pt x="22579" y="10260"/>
                      <a:pt x="22626" y="10255"/>
                      <a:pt x="22674" y="10255"/>
                    </a:cubicBezTo>
                    <a:cubicBezTo>
                      <a:pt x="22708" y="10255"/>
                      <a:pt x="22742" y="10258"/>
                      <a:pt x="22777" y="10258"/>
                    </a:cubicBezTo>
                    <a:cubicBezTo>
                      <a:pt x="23027" y="10262"/>
                      <a:pt x="23277" y="10282"/>
                      <a:pt x="23526" y="10282"/>
                    </a:cubicBezTo>
                    <a:cubicBezTo>
                      <a:pt x="23663" y="10282"/>
                      <a:pt x="23799" y="10276"/>
                      <a:pt x="23936" y="10258"/>
                    </a:cubicBezTo>
                    <a:cubicBezTo>
                      <a:pt x="24199" y="10228"/>
                      <a:pt x="24307" y="10150"/>
                      <a:pt x="24296" y="9981"/>
                    </a:cubicBezTo>
                    <a:cubicBezTo>
                      <a:pt x="24283" y="9821"/>
                      <a:pt x="24183" y="9748"/>
                      <a:pt x="23957" y="9748"/>
                    </a:cubicBezTo>
                    <a:cubicBezTo>
                      <a:pt x="23942" y="9748"/>
                      <a:pt x="23926" y="9748"/>
                      <a:pt x="23909" y="9749"/>
                    </a:cubicBezTo>
                    <a:cubicBezTo>
                      <a:pt x="23886" y="9749"/>
                      <a:pt x="23865" y="9749"/>
                      <a:pt x="23845" y="9752"/>
                    </a:cubicBezTo>
                    <a:cubicBezTo>
                      <a:pt x="23705" y="9767"/>
                      <a:pt x="23566" y="9773"/>
                      <a:pt x="23427" y="9773"/>
                    </a:cubicBezTo>
                    <a:cubicBezTo>
                      <a:pt x="23190" y="9773"/>
                      <a:pt x="22954" y="9755"/>
                      <a:pt x="22716" y="9732"/>
                    </a:cubicBezTo>
                    <a:cubicBezTo>
                      <a:pt x="22690" y="9729"/>
                      <a:pt x="22664" y="9728"/>
                      <a:pt x="22639" y="9728"/>
                    </a:cubicBezTo>
                    <a:cubicBezTo>
                      <a:pt x="22568" y="9728"/>
                      <a:pt x="22500" y="9739"/>
                      <a:pt x="22434" y="9766"/>
                    </a:cubicBezTo>
                    <a:cubicBezTo>
                      <a:pt x="22029" y="9937"/>
                      <a:pt x="21619" y="10116"/>
                      <a:pt x="21255" y="10359"/>
                    </a:cubicBezTo>
                    <a:cubicBezTo>
                      <a:pt x="20779" y="10676"/>
                      <a:pt x="20297" y="10971"/>
                      <a:pt x="19795" y="11245"/>
                    </a:cubicBezTo>
                    <a:cubicBezTo>
                      <a:pt x="19617" y="11346"/>
                      <a:pt x="19489" y="11481"/>
                      <a:pt x="19395" y="11649"/>
                    </a:cubicBezTo>
                    <a:cubicBezTo>
                      <a:pt x="19220" y="11955"/>
                      <a:pt x="19061" y="12272"/>
                      <a:pt x="18886" y="12579"/>
                    </a:cubicBezTo>
                    <a:cubicBezTo>
                      <a:pt x="18452" y="13344"/>
                      <a:pt x="18007" y="14101"/>
                      <a:pt x="17441" y="14785"/>
                    </a:cubicBezTo>
                    <a:cubicBezTo>
                      <a:pt x="17316" y="14937"/>
                      <a:pt x="17172" y="15051"/>
                      <a:pt x="16990" y="15135"/>
                    </a:cubicBezTo>
                    <a:cubicBezTo>
                      <a:pt x="16026" y="15580"/>
                      <a:pt x="15059" y="16029"/>
                      <a:pt x="14095" y="16480"/>
                    </a:cubicBezTo>
                    <a:cubicBezTo>
                      <a:pt x="12792" y="17093"/>
                      <a:pt x="11478" y="17682"/>
                      <a:pt x="10141" y="18218"/>
                    </a:cubicBezTo>
                    <a:cubicBezTo>
                      <a:pt x="8241" y="18976"/>
                      <a:pt x="6273" y="19518"/>
                      <a:pt x="4276" y="19950"/>
                    </a:cubicBezTo>
                    <a:cubicBezTo>
                      <a:pt x="3699" y="20075"/>
                      <a:pt x="3124" y="20199"/>
                      <a:pt x="2544" y="20320"/>
                    </a:cubicBezTo>
                    <a:cubicBezTo>
                      <a:pt x="2483" y="20196"/>
                      <a:pt x="2530" y="20128"/>
                      <a:pt x="2551" y="20058"/>
                    </a:cubicBezTo>
                    <a:cubicBezTo>
                      <a:pt x="2695" y="19532"/>
                      <a:pt x="2841" y="19006"/>
                      <a:pt x="2995" y="18484"/>
                    </a:cubicBezTo>
                    <a:cubicBezTo>
                      <a:pt x="3763" y="15934"/>
                      <a:pt x="4522" y="13381"/>
                      <a:pt x="5354" y="10850"/>
                    </a:cubicBezTo>
                    <a:cubicBezTo>
                      <a:pt x="5862" y="9304"/>
                      <a:pt x="6307" y="7737"/>
                      <a:pt x="6883" y="6215"/>
                    </a:cubicBezTo>
                    <a:cubicBezTo>
                      <a:pt x="7372" y="4935"/>
                      <a:pt x="7867" y="3658"/>
                      <a:pt x="8123" y="2304"/>
                    </a:cubicBezTo>
                    <a:cubicBezTo>
                      <a:pt x="8180" y="2011"/>
                      <a:pt x="8331" y="1734"/>
                      <a:pt x="8291" y="1424"/>
                    </a:cubicBezTo>
                    <a:cubicBezTo>
                      <a:pt x="8227" y="926"/>
                      <a:pt x="7934" y="542"/>
                      <a:pt x="7627" y="171"/>
                    </a:cubicBezTo>
                    <a:cubicBezTo>
                      <a:pt x="7563" y="90"/>
                      <a:pt x="7456" y="53"/>
                      <a:pt x="7348" y="23"/>
                    </a:cubicBezTo>
                    <a:cubicBezTo>
                      <a:pt x="7285" y="7"/>
                      <a:pt x="7225" y="0"/>
                      <a:pt x="7167" y="0"/>
                    </a:cubicBezTo>
                    <a:close/>
                  </a:path>
                </a:pathLst>
              </a:custGeom>
              <a:solidFill>
                <a:srgbClr val="FBB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4"/>
              <p:cNvSpPr/>
              <p:nvPr/>
            </p:nvSpPr>
            <p:spPr>
              <a:xfrm flipH="1">
                <a:off x="6810759" y="2384155"/>
                <a:ext cx="751716" cy="672616"/>
              </a:xfrm>
              <a:custGeom>
                <a:rect b="b" l="l" r="r" t="t"/>
                <a:pathLst>
                  <a:path extrusionOk="0" h="24022" w="26847">
                    <a:moveTo>
                      <a:pt x="12953" y="4754"/>
                    </a:moveTo>
                    <a:cubicBezTo>
                      <a:pt x="13113" y="4754"/>
                      <a:pt x="13261" y="4840"/>
                      <a:pt x="13379" y="5009"/>
                    </a:cubicBezTo>
                    <a:cubicBezTo>
                      <a:pt x="13399" y="5036"/>
                      <a:pt x="13422" y="5063"/>
                      <a:pt x="13429" y="5093"/>
                    </a:cubicBezTo>
                    <a:cubicBezTo>
                      <a:pt x="13516" y="5551"/>
                      <a:pt x="13769" y="5922"/>
                      <a:pt x="14106" y="6229"/>
                    </a:cubicBezTo>
                    <a:cubicBezTo>
                      <a:pt x="14362" y="6464"/>
                      <a:pt x="14402" y="6758"/>
                      <a:pt x="14456" y="7067"/>
                    </a:cubicBezTo>
                    <a:cubicBezTo>
                      <a:pt x="14511" y="7384"/>
                      <a:pt x="14612" y="7688"/>
                      <a:pt x="14645" y="8011"/>
                    </a:cubicBezTo>
                    <a:cubicBezTo>
                      <a:pt x="14696" y="8476"/>
                      <a:pt x="14587" y="8910"/>
                      <a:pt x="14439" y="9331"/>
                    </a:cubicBezTo>
                    <a:cubicBezTo>
                      <a:pt x="14130" y="10217"/>
                      <a:pt x="13712" y="11049"/>
                      <a:pt x="13152" y="11808"/>
                    </a:cubicBezTo>
                    <a:cubicBezTo>
                      <a:pt x="12903" y="12144"/>
                      <a:pt x="12634" y="12468"/>
                      <a:pt x="12250" y="12666"/>
                    </a:cubicBezTo>
                    <a:cubicBezTo>
                      <a:pt x="12051" y="12772"/>
                      <a:pt x="11849" y="12848"/>
                      <a:pt x="11637" y="12848"/>
                    </a:cubicBezTo>
                    <a:cubicBezTo>
                      <a:pt x="11525" y="12848"/>
                      <a:pt x="11410" y="12827"/>
                      <a:pt x="11293" y="12778"/>
                    </a:cubicBezTo>
                    <a:cubicBezTo>
                      <a:pt x="11272" y="12771"/>
                      <a:pt x="11249" y="12764"/>
                      <a:pt x="11229" y="12761"/>
                    </a:cubicBezTo>
                    <a:cubicBezTo>
                      <a:pt x="10535" y="12612"/>
                      <a:pt x="10242" y="12303"/>
                      <a:pt x="10141" y="11602"/>
                    </a:cubicBezTo>
                    <a:cubicBezTo>
                      <a:pt x="10120" y="11477"/>
                      <a:pt x="10100" y="11349"/>
                      <a:pt x="10104" y="11222"/>
                    </a:cubicBezTo>
                    <a:cubicBezTo>
                      <a:pt x="10104" y="11040"/>
                      <a:pt x="10128" y="10858"/>
                      <a:pt x="10145" y="10676"/>
                    </a:cubicBezTo>
                    <a:cubicBezTo>
                      <a:pt x="10161" y="10113"/>
                      <a:pt x="10339" y="9580"/>
                      <a:pt x="10451" y="9039"/>
                    </a:cubicBezTo>
                    <a:cubicBezTo>
                      <a:pt x="10734" y="7654"/>
                      <a:pt x="11401" y="6447"/>
                      <a:pt x="12202" y="5309"/>
                    </a:cubicBezTo>
                    <a:cubicBezTo>
                      <a:pt x="12314" y="5150"/>
                      <a:pt x="12442" y="5002"/>
                      <a:pt x="12600" y="4888"/>
                    </a:cubicBezTo>
                    <a:cubicBezTo>
                      <a:pt x="12719" y="4798"/>
                      <a:pt x="12839" y="4754"/>
                      <a:pt x="12953" y="4754"/>
                    </a:cubicBezTo>
                    <a:close/>
                    <a:moveTo>
                      <a:pt x="25645" y="1"/>
                    </a:moveTo>
                    <a:cubicBezTo>
                      <a:pt x="25434" y="1"/>
                      <a:pt x="25225" y="23"/>
                      <a:pt x="25014" y="57"/>
                    </a:cubicBezTo>
                    <a:cubicBezTo>
                      <a:pt x="24347" y="165"/>
                      <a:pt x="23680" y="273"/>
                      <a:pt x="23010" y="371"/>
                    </a:cubicBezTo>
                    <a:cubicBezTo>
                      <a:pt x="21561" y="582"/>
                      <a:pt x="20130" y="856"/>
                      <a:pt x="18765" y="1422"/>
                    </a:cubicBezTo>
                    <a:cubicBezTo>
                      <a:pt x="18384" y="1580"/>
                      <a:pt x="17994" y="1738"/>
                      <a:pt x="17583" y="1836"/>
                    </a:cubicBezTo>
                    <a:cubicBezTo>
                      <a:pt x="16255" y="2152"/>
                      <a:pt x="14918" y="2439"/>
                      <a:pt x="13662" y="2998"/>
                    </a:cubicBezTo>
                    <a:cubicBezTo>
                      <a:pt x="13261" y="3180"/>
                      <a:pt x="12877" y="3402"/>
                      <a:pt x="12469" y="3561"/>
                    </a:cubicBezTo>
                    <a:cubicBezTo>
                      <a:pt x="12135" y="3689"/>
                      <a:pt x="11906" y="3925"/>
                      <a:pt x="11704" y="4183"/>
                    </a:cubicBezTo>
                    <a:cubicBezTo>
                      <a:pt x="11263" y="4757"/>
                      <a:pt x="10919" y="5390"/>
                      <a:pt x="10666" y="6063"/>
                    </a:cubicBezTo>
                    <a:cubicBezTo>
                      <a:pt x="10316" y="6987"/>
                      <a:pt x="9794" y="7812"/>
                      <a:pt x="9235" y="8607"/>
                    </a:cubicBezTo>
                    <a:cubicBezTo>
                      <a:pt x="8786" y="9247"/>
                      <a:pt x="8245" y="9823"/>
                      <a:pt x="7722" y="10406"/>
                    </a:cubicBezTo>
                    <a:cubicBezTo>
                      <a:pt x="7079" y="11127"/>
                      <a:pt x="6412" y="11828"/>
                      <a:pt x="5762" y="12542"/>
                    </a:cubicBezTo>
                    <a:cubicBezTo>
                      <a:pt x="4986" y="13391"/>
                      <a:pt x="4283" y="14300"/>
                      <a:pt x="3491" y="15132"/>
                    </a:cubicBezTo>
                    <a:cubicBezTo>
                      <a:pt x="2777" y="15884"/>
                      <a:pt x="2029" y="16588"/>
                      <a:pt x="1153" y="17147"/>
                    </a:cubicBezTo>
                    <a:cubicBezTo>
                      <a:pt x="735" y="17413"/>
                      <a:pt x="337" y="17703"/>
                      <a:pt x="82" y="18147"/>
                    </a:cubicBezTo>
                    <a:cubicBezTo>
                      <a:pt x="14" y="18269"/>
                      <a:pt x="1" y="18360"/>
                      <a:pt x="58" y="18474"/>
                    </a:cubicBezTo>
                    <a:cubicBezTo>
                      <a:pt x="108" y="18579"/>
                      <a:pt x="216" y="18673"/>
                      <a:pt x="206" y="18791"/>
                    </a:cubicBezTo>
                    <a:cubicBezTo>
                      <a:pt x="193" y="18966"/>
                      <a:pt x="301" y="19067"/>
                      <a:pt x="398" y="19178"/>
                    </a:cubicBezTo>
                    <a:cubicBezTo>
                      <a:pt x="721" y="19539"/>
                      <a:pt x="1085" y="19859"/>
                      <a:pt x="1416" y="20212"/>
                    </a:cubicBezTo>
                    <a:cubicBezTo>
                      <a:pt x="1800" y="20617"/>
                      <a:pt x="2217" y="20988"/>
                      <a:pt x="2676" y="21318"/>
                    </a:cubicBezTo>
                    <a:cubicBezTo>
                      <a:pt x="3582" y="21971"/>
                      <a:pt x="4546" y="22544"/>
                      <a:pt x="5499" y="23127"/>
                    </a:cubicBezTo>
                    <a:cubicBezTo>
                      <a:pt x="5886" y="23362"/>
                      <a:pt x="6280" y="23575"/>
                      <a:pt x="6732" y="23666"/>
                    </a:cubicBezTo>
                    <a:cubicBezTo>
                      <a:pt x="7193" y="23757"/>
                      <a:pt x="7658" y="23844"/>
                      <a:pt x="8119" y="23936"/>
                    </a:cubicBezTo>
                    <a:cubicBezTo>
                      <a:pt x="8378" y="23985"/>
                      <a:pt x="8641" y="24022"/>
                      <a:pt x="8904" y="24022"/>
                    </a:cubicBezTo>
                    <a:cubicBezTo>
                      <a:pt x="9103" y="24022"/>
                      <a:pt x="9301" y="24001"/>
                      <a:pt x="9498" y="23948"/>
                    </a:cubicBezTo>
                    <a:cubicBezTo>
                      <a:pt x="10111" y="23787"/>
                      <a:pt x="10313" y="23564"/>
                      <a:pt x="10212" y="22986"/>
                    </a:cubicBezTo>
                    <a:cubicBezTo>
                      <a:pt x="10256" y="22975"/>
                      <a:pt x="10299" y="22972"/>
                      <a:pt x="10340" y="22972"/>
                    </a:cubicBezTo>
                    <a:cubicBezTo>
                      <a:pt x="10431" y="22972"/>
                      <a:pt x="10515" y="22989"/>
                      <a:pt x="10598" y="22989"/>
                    </a:cubicBezTo>
                    <a:cubicBezTo>
                      <a:pt x="10603" y="22989"/>
                      <a:pt x="10608" y="22989"/>
                      <a:pt x="10613" y="22989"/>
                    </a:cubicBezTo>
                    <a:cubicBezTo>
                      <a:pt x="11070" y="22975"/>
                      <a:pt x="11317" y="22602"/>
                      <a:pt x="11141" y="22187"/>
                    </a:cubicBezTo>
                    <a:cubicBezTo>
                      <a:pt x="11087" y="22059"/>
                      <a:pt x="11017" y="21938"/>
                      <a:pt x="10939" y="21820"/>
                    </a:cubicBezTo>
                    <a:cubicBezTo>
                      <a:pt x="10872" y="21712"/>
                      <a:pt x="10879" y="21624"/>
                      <a:pt x="10960" y="21530"/>
                    </a:cubicBezTo>
                    <a:cubicBezTo>
                      <a:pt x="11081" y="21395"/>
                      <a:pt x="11202" y="21257"/>
                      <a:pt x="11310" y="21112"/>
                    </a:cubicBezTo>
                    <a:cubicBezTo>
                      <a:pt x="11855" y="20391"/>
                      <a:pt x="12404" y="19677"/>
                      <a:pt x="12970" y="18976"/>
                    </a:cubicBezTo>
                    <a:cubicBezTo>
                      <a:pt x="14251" y="17387"/>
                      <a:pt x="15618" y="15877"/>
                      <a:pt x="16939" y="14321"/>
                    </a:cubicBezTo>
                    <a:cubicBezTo>
                      <a:pt x="18125" y="12923"/>
                      <a:pt x="19429" y="11626"/>
                      <a:pt x="20591" y="10204"/>
                    </a:cubicBezTo>
                    <a:cubicBezTo>
                      <a:pt x="21595" y="8978"/>
                      <a:pt x="22666" y="7802"/>
                      <a:pt x="23639" y="6542"/>
                    </a:cubicBezTo>
                    <a:cubicBezTo>
                      <a:pt x="24650" y="5228"/>
                      <a:pt x="25527" y="3830"/>
                      <a:pt x="26375" y="2412"/>
                    </a:cubicBezTo>
                    <a:cubicBezTo>
                      <a:pt x="26675" y="1910"/>
                      <a:pt x="26847" y="1388"/>
                      <a:pt x="26749" y="792"/>
                    </a:cubicBezTo>
                    <a:cubicBezTo>
                      <a:pt x="26675" y="350"/>
                      <a:pt x="26388" y="64"/>
                      <a:pt x="25944" y="16"/>
                    </a:cubicBezTo>
                    <a:cubicBezTo>
                      <a:pt x="25844" y="6"/>
                      <a:pt x="25744" y="1"/>
                      <a:pt x="256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4"/>
              <p:cNvSpPr/>
              <p:nvPr/>
            </p:nvSpPr>
            <p:spPr>
              <a:xfrm flipH="1">
                <a:off x="6964225" y="2354139"/>
                <a:ext cx="162092" cy="167244"/>
              </a:xfrm>
              <a:custGeom>
                <a:rect b="b" l="l" r="r" t="t"/>
                <a:pathLst>
                  <a:path extrusionOk="0" h="5973" w="5789">
                    <a:moveTo>
                      <a:pt x="5743" y="1"/>
                    </a:moveTo>
                    <a:cubicBezTo>
                      <a:pt x="5636" y="1"/>
                      <a:pt x="5547" y="60"/>
                      <a:pt x="5455" y="98"/>
                    </a:cubicBezTo>
                    <a:cubicBezTo>
                      <a:pt x="4623" y="445"/>
                      <a:pt x="3788" y="765"/>
                      <a:pt x="2891" y="906"/>
                    </a:cubicBezTo>
                    <a:cubicBezTo>
                      <a:pt x="2713" y="934"/>
                      <a:pt x="2535" y="947"/>
                      <a:pt x="2353" y="967"/>
                    </a:cubicBezTo>
                    <a:cubicBezTo>
                      <a:pt x="2339" y="981"/>
                      <a:pt x="2319" y="995"/>
                      <a:pt x="2312" y="1015"/>
                    </a:cubicBezTo>
                    <a:cubicBezTo>
                      <a:pt x="1726" y="2355"/>
                      <a:pt x="1049" y="3646"/>
                      <a:pt x="264" y="4882"/>
                    </a:cubicBezTo>
                    <a:cubicBezTo>
                      <a:pt x="220" y="4952"/>
                      <a:pt x="176" y="5030"/>
                      <a:pt x="142" y="5108"/>
                    </a:cubicBezTo>
                    <a:cubicBezTo>
                      <a:pt x="1" y="5445"/>
                      <a:pt x="190" y="5835"/>
                      <a:pt x="543" y="5922"/>
                    </a:cubicBezTo>
                    <a:cubicBezTo>
                      <a:pt x="671" y="5953"/>
                      <a:pt x="799" y="5972"/>
                      <a:pt x="924" y="5972"/>
                    </a:cubicBezTo>
                    <a:cubicBezTo>
                      <a:pt x="1126" y="5972"/>
                      <a:pt x="1322" y="5924"/>
                      <a:pt x="1507" y="5801"/>
                    </a:cubicBezTo>
                    <a:cubicBezTo>
                      <a:pt x="2042" y="5454"/>
                      <a:pt x="2544" y="5074"/>
                      <a:pt x="2908" y="4535"/>
                    </a:cubicBezTo>
                    <a:cubicBezTo>
                      <a:pt x="3818" y="3194"/>
                      <a:pt x="4738" y="1856"/>
                      <a:pt x="5559" y="459"/>
                    </a:cubicBezTo>
                    <a:cubicBezTo>
                      <a:pt x="5647" y="314"/>
                      <a:pt x="5755" y="176"/>
                      <a:pt x="5789" y="4"/>
                    </a:cubicBezTo>
                    <a:cubicBezTo>
                      <a:pt x="5773" y="2"/>
                      <a:pt x="5758" y="1"/>
                      <a:pt x="5743" y="1"/>
                    </a:cubicBezTo>
                    <a:close/>
                  </a:path>
                </a:pathLst>
              </a:custGeom>
              <a:solidFill>
                <a:srgbClr val="FBD1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4"/>
              <p:cNvSpPr/>
              <p:nvPr/>
            </p:nvSpPr>
            <p:spPr>
              <a:xfrm flipH="1">
                <a:off x="6929336" y="2266134"/>
                <a:ext cx="131124" cy="115108"/>
              </a:xfrm>
              <a:custGeom>
                <a:rect b="b" l="l" r="r" t="t"/>
                <a:pathLst>
                  <a:path extrusionOk="0" h="4111" w="4683">
                    <a:moveTo>
                      <a:pt x="3870" y="0"/>
                    </a:moveTo>
                    <a:cubicBezTo>
                      <a:pt x="3675" y="0"/>
                      <a:pt x="3482" y="28"/>
                      <a:pt x="3289" y="28"/>
                    </a:cubicBezTo>
                    <a:cubicBezTo>
                      <a:pt x="3266" y="28"/>
                      <a:pt x="3244" y="28"/>
                      <a:pt x="3221" y="27"/>
                    </a:cubicBezTo>
                    <a:cubicBezTo>
                      <a:pt x="3209" y="27"/>
                      <a:pt x="3196" y="27"/>
                      <a:pt x="3183" y="27"/>
                    </a:cubicBezTo>
                    <a:cubicBezTo>
                      <a:pt x="2198" y="27"/>
                      <a:pt x="948" y="1048"/>
                      <a:pt x="769" y="2112"/>
                    </a:cubicBezTo>
                    <a:cubicBezTo>
                      <a:pt x="466" y="2759"/>
                      <a:pt x="206" y="3426"/>
                      <a:pt x="1" y="4110"/>
                    </a:cubicBezTo>
                    <a:cubicBezTo>
                      <a:pt x="183" y="4090"/>
                      <a:pt x="361" y="4077"/>
                      <a:pt x="539" y="4049"/>
                    </a:cubicBezTo>
                    <a:cubicBezTo>
                      <a:pt x="1436" y="3908"/>
                      <a:pt x="2271" y="3588"/>
                      <a:pt x="3103" y="3241"/>
                    </a:cubicBezTo>
                    <a:cubicBezTo>
                      <a:pt x="3195" y="3203"/>
                      <a:pt x="3284" y="3144"/>
                      <a:pt x="3391" y="3144"/>
                    </a:cubicBezTo>
                    <a:cubicBezTo>
                      <a:pt x="3406" y="3144"/>
                      <a:pt x="3421" y="3145"/>
                      <a:pt x="3437" y="3147"/>
                    </a:cubicBezTo>
                    <a:cubicBezTo>
                      <a:pt x="3605" y="2925"/>
                      <a:pt x="3679" y="2648"/>
                      <a:pt x="3834" y="2419"/>
                    </a:cubicBezTo>
                    <a:cubicBezTo>
                      <a:pt x="4171" y="1917"/>
                      <a:pt x="4384" y="1358"/>
                      <a:pt x="4582" y="792"/>
                    </a:cubicBezTo>
                    <a:cubicBezTo>
                      <a:pt x="4613" y="705"/>
                      <a:pt x="4636" y="610"/>
                      <a:pt x="4650" y="515"/>
                    </a:cubicBezTo>
                    <a:cubicBezTo>
                      <a:pt x="4683" y="246"/>
                      <a:pt x="4639" y="182"/>
                      <a:pt x="4367" y="58"/>
                    </a:cubicBezTo>
                    <a:cubicBezTo>
                      <a:pt x="4349" y="64"/>
                      <a:pt x="4332" y="67"/>
                      <a:pt x="4315" y="67"/>
                    </a:cubicBezTo>
                    <a:cubicBezTo>
                      <a:pt x="4283" y="67"/>
                      <a:pt x="4253" y="55"/>
                      <a:pt x="4228" y="24"/>
                    </a:cubicBezTo>
                    <a:cubicBezTo>
                      <a:pt x="4168" y="21"/>
                      <a:pt x="4110" y="14"/>
                      <a:pt x="4053" y="10"/>
                    </a:cubicBezTo>
                    <a:cubicBezTo>
                      <a:pt x="3992" y="3"/>
                      <a:pt x="3931" y="0"/>
                      <a:pt x="3870" y="0"/>
                    </a:cubicBezTo>
                    <a:close/>
                  </a:path>
                </a:pathLst>
              </a:custGeom>
              <a:solidFill>
                <a:srgbClr val="FBB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4"/>
              <p:cNvSpPr/>
              <p:nvPr/>
            </p:nvSpPr>
            <p:spPr>
              <a:xfrm flipH="1">
                <a:off x="6938183" y="2266414"/>
                <a:ext cx="3892" cy="1596"/>
              </a:xfrm>
              <a:custGeom>
                <a:rect b="b" l="l" r="r" t="t"/>
                <a:pathLst>
                  <a:path extrusionOk="0" h="57" w="139">
                    <a:moveTo>
                      <a:pt x="54" y="0"/>
                    </a:moveTo>
                    <a:cubicBezTo>
                      <a:pt x="37" y="0"/>
                      <a:pt x="19" y="5"/>
                      <a:pt x="0" y="14"/>
                    </a:cubicBezTo>
                    <a:cubicBezTo>
                      <a:pt x="25" y="45"/>
                      <a:pt x="55" y="57"/>
                      <a:pt x="87" y="57"/>
                    </a:cubicBezTo>
                    <a:cubicBezTo>
                      <a:pt x="104" y="57"/>
                      <a:pt x="121" y="54"/>
                      <a:pt x="139" y="48"/>
                    </a:cubicBezTo>
                    <a:cubicBezTo>
                      <a:pt x="114" y="17"/>
                      <a:pt x="86" y="0"/>
                      <a:pt x="54" y="0"/>
                    </a:cubicBezTo>
                    <a:close/>
                  </a:path>
                </a:pathLst>
              </a:custGeom>
              <a:solidFill>
                <a:srgbClr val="FF60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4"/>
              <p:cNvSpPr/>
              <p:nvPr/>
            </p:nvSpPr>
            <p:spPr>
              <a:xfrm flipH="1">
                <a:off x="6676915" y="2117537"/>
                <a:ext cx="221004" cy="270480"/>
              </a:xfrm>
              <a:custGeom>
                <a:rect b="b" l="l" r="r" t="t"/>
                <a:pathLst>
                  <a:path extrusionOk="0" h="9660" w="7893">
                    <a:moveTo>
                      <a:pt x="3611" y="1"/>
                    </a:moveTo>
                    <a:cubicBezTo>
                      <a:pt x="3577" y="1"/>
                      <a:pt x="3543" y="2"/>
                      <a:pt x="3507" y="5"/>
                    </a:cubicBezTo>
                    <a:cubicBezTo>
                      <a:pt x="3369" y="15"/>
                      <a:pt x="3228" y="49"/>
                      <a:pt x="3099" y="92"/>
                    </a:cubicBezTo>
                    <a:cubicBezTo>
                      <a:pt x="2409" y="325"/>
                      <a:pt x="1833" y="716"/>
                      <a:pt x="1381" y="1291"/>
                    </a:cubicBezTo>
                    <a:cubicBezTo>
                      <a:pt x="822" y="2002"/>
                      <a:pt x="451" y="2801"/>
                      <a:pt x="192" y="3660"/>
                    </a:cubicBezTo>
                    <a:cubicBezTo>
                      <a:pt x="81" y="4031"/>
                      <a:pt x="0" y="4412"/>
                      <a:pt x="78" y="4796"/>
                    </a:cubicBezTo>
                    <a:cubicBezTo>
                      <a:pt x="155" y="5196"/>
                      <a:pt x="286" y="5580"/>
                      <a:pt x="488" y="5940"/>
                    </a:cubicBezTo>
                    <a:cubicBezTo>
                      <a:pt x="1109" y="7046"/>
                      <a:pt x="1961" y="7935"/>
                      <a:pt x="3009" y="8643"/>
                    </a:cubicBezTo>
                    <a:cubicBezTo>
                      <a:pt x="3615" y="9050"/>
                      <a:pt x="4259" y="9390"/>
                      <a:pt x="4955" y="9616"/>
                    </a:cubicBezTo>
                    <a:cubicBezTo>
                      <a:pt x="5008" y="9634"/>
                      <a:pt x="5061" y="9660"/>
                      <a:pt x="5114" y="9660"/>
                    </a:cubicBezTo>
                    <a:cubicBezTo>
                      <a:pt x="5160" y="9660"/>
                      <a:pt x="5206" y="9642"/>
                      <a:pt x="5255" y="9586"/>
                    </a:cubicBezTo>
                    <a:cubicBezTo>
                      <a:pt x="4895" y="9333"/>
                      <a:pt x="4646" y="8993"/>
                      <a:pt x="4383" y="8669"/>
                    </a:cubicBezTo>
                    <a:cubicBezTo>
                      <a:pt x="4077" y="8299"/>
                      <a:pt x="3794" y="7908"/>
                      <a:pt x="3601" y="7460"/>
                    </a:cubicBezTo>
                    <a:cubicBezTo>
                      <a:pt x="3584" y="7439"/>
                      <a:pt x="3567" y="7416"/>
                      <a:pt x="3554" y="7396"/>
                    </a:cubicBezTo>
                    <a:cubicBezTo>
                      <a:pt x="3537" y="7366"/>
                      <a:pt x="3490" y="7329"/>
                      <a:pt x="3537" y="7298"/>
                    </a:cubicBezTo>
                    <a:cubicBezTo>
                      <a:pt x="3549" y="7291"/>
                      <a:pt x="3558" y="7288"/>
                      <a:pt x="3566" y="7288"/>
                    </a:cubicBezTo>
                    <a:cubicBezTo>
                      <a:pt x="3595" y="7288"/>
                      <a:pt x="3602" y="7329"/>
                      <a:pt x="3615" y="7352"/>
                    </a:cubicBezTo>
                    <a:cubicBezTo>
                      <a:pt x="3648" y="7359"/>
                      <a:pt x="3672" y="7383"/>
                      <a:pt x="3679" y="7416"/>
                    </a:cubicBezTo>
                    <a:cubicBezTo>
                      <a:pt x="3709" y="7433"/>
                      <a:pt x="3743" y="7439"/>
                      <a:pt x="3763" y="7464"/>
                    </a:cubicBezTo>
                    <a:cubicBezTo>
                      <a:pt x="4110" y="7851"/>
                      <a:pt x="4531" y="8147"/>
                      <a:pt x="4986" y="8397"/>
                    </a:cubicBezTo>
                    <a:cubicBezTo>
                      <a:pt x="5437" y="8646"/>
                      <a:pt x="5912" y="8841"/>
                      <a:pt x="6442" y="8865"/>
                    </a:cubicBezTo>
                    <a:cubicBezTo>
                      <a:pt x="6463" y="8866"/>
                      <a:pt x="6484" y="8866"/>
                      <a:pt x="6505" y="8866"/>
                    </a:cubicBezTo>
                    <a:cubicBezTo>
                      <a:pt x="6679" y="8866"/>
                      <a:pt x="6850" y="8840"/>
                      <a:pt x="7000" y="8750"/>
                    </a:cubicBezTo>
                    <a:cubicBezTo>
                      <a:pt x="7172" y="8649"/>
                      <a:pt x="7159" y="8504"/>
                      <a:pt x="6980" y="8417"/>
                    </a:cubicBezTo>
                    <a:cubicBezTo>
                      <a:pt x="6290" y="8073"/>
                      <a:pt x="5694" y="7605"/>
                      <a:pt x="5168" y="7052"/>
                    </a:cubicBezTo>
                    <a:lnTo>
                      <a:pt x="5158" y="7059"/>
                    </a:lnTo>
                    <a:lnTo>
                      <a:pt x="5161" y="7046"/>
                    </a:lnTo>
                    <a:cubicBezTo>
                      <a:pt x="5144" y="7025"/>
                      <a:pt x="5128" y="7005"/>
                      <a:pt x="5111" y="6985"/>
                    </a:cubicBezTo>
                    <a:lnTo>
                      <a:pt x="5097" y="6988"/>
                    </a:lnTo>
                    <a:lnTo>
                      <a:pt x="5103" y="6979"/>
                    </a:lnTo>
                    <a:cubicBezTo>
                      <a:pt x="5087" y="6958"/>
                      <a:pt x="5070" y="6938"/>
                      <a:pt x="5050" y="6918"/>
                    </a:cubicBezTo>
                    <a:lnTo>
                      <a:pt x="5040" y="6921"/>
                    </a:lnTo>
                    <a:lnTo>
                      <a:pt x="5040" y="6921"/>
                    </a:lnTo>
                    <a:lnTo>
                      <a:pt x="5047" y="6911"/>
                    </a:lnTo>
                    <a:cubicBezTo>
                      <a:pt x="5027" y="6887"/>
                      <a:pt x="5010" y="6867"/>
                      <a:pt x="4993" y="6847"/>
                    </a:cubicBezTo>
                    <a:lnTo>
                      <a:pt x="4979" y="6850"/>
                    </a:lnTo>
                    <a:lnTo>
                      <a:pt x="4979" y="6850"/>
                    </a:lnTo>
                    <a:lnTo>
                      <a:pt x="4986" y="6840"/>
                    </a:lnTo>
                    <a:cubicBezTo>
                      <a:pt x="4969" y="6820"/>
                      <a:pt x="4949" y="6800"/>
                      <a:pt x="4932" y="6776"/>
                    </a:cubicBezTo>
                    <a:lnTo>
                      <a:pt x="4918" y="6783"/>
                    </a:lnTo>
                    <a:lnTo>
                      <a:pt x="4918" y="6783"/>
                    </a:lnTo>
                    <a:lnTo>
                      <a:pt x="4926" y="6769"/>
                    </a:lnTo>
                    <a:cubicBezTo>
                      <a:pt x="4909" y="6749"/>
                      <a:pt x="4892" y="6729"/>
                      <a:pt x="4871" y="6709"/>
                    </a:cubicBezTo>
                    <a:lnTo>
                      <a:pt x="4861" y="6712"/>
                    </a:lnTo>
                    <a:lnTo>
                      <a:pt x="4868" y="6702"/>
                    </a:lnTo>
                    <a:cubicBezTo>
                      <a:pt x="4845" y="6675"/>
                      <a:pt x="4824" y="6651"/>
                      <a:pt x="4804" y="6628"/>
                    </a:cubicBezTo>
                    <a:cubicBezTo>
                      <a:pt x="4750" y="6615"/>
                      <a:pt x="4727" y="6570"/>
                      <a:pt x="4710" y="6523"/>
                    </a:cubicBezTo>
                    <a:cubicBezTo>
                      <a:pt x="4699" y="6503"/>
                      <a:pt x="4693" y="6480"/>
                      <a:pt x="4683" y="6456"/>
                    </a:cubicBezTo>
                    <a:cubicBezTo>
                      <a:pt x="4609" y="6402"/>
                      <a:pt x="4537" y="6341"/>
                      <a:pt x="4531" y="6234"/>
                    </a:cubicBezTo>
                    <a:lnTo>
                      <a:pt x="4531" y="6234"/>
                    </a:lnTo>
                    <a:cubicBezTo>
                      <a:pt x="4626" y="6287"/>
                      <a:pt x="4710" y="6341"/>
                      <a:pt x="4770" y="6426"/>
                    </a:cubicBezTo>
                    <a:cubicBezTo>
                      <a:pt x="5010" y="6591"/>
                      <a:pt x="5259" y="6739"/>
                      <a:pt x="5521" y="6857"/>
                    </a:cubicBezTo>
                    <a:cubicBezTo>
                      <a:pt x="6046" y="7090"/>
                      <a:pt x="6581" y="7255"/>
                      <a:pt x="7148" y="7255"/>
                    </a:cubicBezTo>
                    <a:cubicBezTo>
                      <a:pt x="7270" y="7255"/>
                      <a:pt x="7394" y="7247"/>
                      <a:pt x="7519" y="7231"/>
                    </a:cubicBezTo>
                    <a:cubicBezTo>
                      <a:pt x="7658" y="7214"/>
                      <a:pt x="7789" y="7197"/>
                      <a:pt x="7893" y="7072"/>
                    </a:cubicBezTo>
                    <a:cubicBezTo>
                      <a:pt x="7799" y="6965"/>
                      <a:pt x="7678" y="6968"/>
                      <a:pt x="7566" y="6948"/>
                    </a:cubicBezTo>
                    <a:cubicBezTo>
                      <a:pt x="7017" y="6864"/>
                      <a:pt x="6549" y="6618"/>
                      <a:pt x="6162" y="6223"/>
                    </a:cubicBezTo>
                    <a:cubicBezTo>
                      <a:pt x="5353" y="5408"/>
                      <a:pt x="4952" y="4391"/>
                      <a:pt x="4774" y="3280"/>
                    </a:cubicBezTo>
                    <a:cubicBezTo>
                      <a:pt x="4693" y="2787"/>
                      <a:pt x="4663" y="2285"/>
                      <a:pt x="4615" y="1787"/>
                    </a:cubicBezTo>
                    <a:cubicBezTo>
                      <a:pt x="4585" y="1447"/>
                      <a:pt x="4494" y="1117"/>
                      <a:pt x="4433" y="780"/>
                    </a:cubicBezTo>
                    <a:cubicBezTo>
                      <a:pt x="4346" y="295"/>
                      <a:pt x="4093" y="1"/>
                      <a:pt x="36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4"/>
              <p:cNvSpPr/>
              <p:nvPr/>
            </p:nvSpPr>
            <p:spPr>
              <a:xfrm flipH="1">
                <a:off x="7138357" y="2502316"/>
                <a:ext cx="120848" cy="233492"/>
              </a:xfrm>
              <a:custGeom>
                <a:rect b="b" l="l" r="r" t="t"/>
                <a:pathLst>
                  <a:path extrusionOk="0" h="8339" w="4316">
                    <a:moveTo>
                      <a:pt x="2470" y="0"/>
                    </a:moveTo>
                    <a:cubicBezTo>
                      <a:pt x="2044" y="0"/>
                      <a:pt x="1644" y="150"/>
                      <a:pt x="1315" y="415"/>
                    </a:cubicBezTo>
                    <a:cubicBezTo>
                      <a:pt x="880" y="762"/>
                      <a:pt x="486" y="1160"/>
                      <a:pt x="152" y="1611"/>
                    </a:cubicBezTo>
                    <a:cubicBezTo>
                      <a:pt x="88" y="1699"/>
                      <a:pt x="27" y="1787"/>
                      <a:pt x="1" y="1891"/>
                    </a:cubicBezTo>
                    <a:cubicBezTo>
                      <a:pt x="155" y="2137"/>
                      <a:pt x="138" y="2423"/>
                      <a:pt x="179" y="2692"/>
                    </a:cubicBezTo>
                    <a:cubicBezTo>
                      <a:pt x="425" y="4410"/>
                      <a:pt x="873" y="6065"/>
                      <a:pt x="1746" y="7581"/>
                    </a:cubicBezTo>
                    <a:cubicBezTo>
                      <a:pt x="1904" y="7857"/>
                      <a:pt x="2055" y="8137"/>
                      <a:pt x="2315" y="8339"/>
                    </a:cubicBezTo>
                    <a:cubicBezTo>
                      <a:pt x="2685" y="7678"/>
                      <a:pt x="3120" y="7055"/>
                      <a:pt x="3400" y="6341"/>
                    </a:cubicBezTo>
                    <a:cubicBezTo>
                      <a:pt x="3730" y="5506"/>
                      <a:pt x="4056" y="4667"/>
                      <a:pt x="4178" y="3771"/>
                    </a:cubicBezTo>
                    <a:cubicBezTo>
                      <a:pt x="4316" y="2750"/>
                      <a:pt x="4198" y="1762"/>
                      <a:pt x="3713" y="840"/>
                    </a:cubicBezTo>
                    <a:cubicBezTo>
                      <a:pt x="3457" y="358"/>
                      <a:pt x="3086" y="11"/>
                      <a:pt x="2510" y="1"/>
                    </a:cubicBezTo>
                    <a:cubicBezTo>
                      <a:pt x="2497" y="0"/>
                      <a:pt x="2484" y="0"/>
                      <a:pt x="2470" y="0"/>
                    </a:cubicBezTo>
                    <a:close/>
                  </a:path>
                </a:pathLst>
              </a:custGeom>
              <a:solidFill>
                <a:srgbClr val="FBB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4"/>
              <p:cNvSpPr/>
              <p:nvPr/>
            </p:nvSpPr>
            <p:spPr>
              <a:xfrm flipH="1">
                <a:off x="7194386" y="2555236"/>
                <a:ext cx="113120" cy="241864"/>
              </a:xfrm>
              <a:custGeom>
                <a:rect b="b" l="l" r="r" t="t"/>
                <a:pathLst>
                  <a:path extrusionOk="0" h="8638" w="4040">
                    <a:moveTo>
                      <a:pt x="1726" y="1"/>
                    </a:moveTo>
                    <a:cubicBezTo>
                      <a:pt x="1648" y="34"/>
                      <a:pt x="1625" y="109"/>
                      <a:pt x="1584" y="172"/>
                    </a:cubicBezTo>
                    <a:cubicBezTo>
                      <a:pt x="1284" y="671"/>
                      <a:pt x="1055" y="1200"/>
                      <a:pt x="857" y="1743"/>
                    </a:cubicBezTo>
                    <a:cubicBezTo>
                      <a:pt x="465" y="2803"/>
                      <a:pt x="277" y="3905"/>
                      <a:pt x="129" y="5020"/>
                    </a:cubicBezTo>
                    <a:cubicBezTo>
                      <a:pt x="0" y="5984"/>
                      <a:pt x="145" y="6890"/>
                      <a:pt x="499" y="7783"/>
                    </a:cubicBezTo>
                    <a:cubicBezTo>
                      <a:pt x="695" y="8270"/>
                      <a:pt x="1248" y="8638"/>
                      <a:pt x="1819" y="8638"/>
                    </a:cubicBezTo>
                    <a:cubicBezTo>
                      <a:pt x="2124" y="8638"/>
                      <a:pt x="2435" y="8533"/>
                      <a:pt x="2699" y="8285"/>
                    </a:cubicBezTo>
                    <a:cubicBezTo>
                      <a:pt x="2787" y="8204"/>
                      <a:pt x="2871" y="8119"/>
                      <a:pt x="2948" y="8032"/>
                    </a:cubicBezTo>
                    <a:cubicBezTo>
                      <a:pt x="3383" y="7553"/>
                      <a:pt x="3723" y="7008"/>
                      <a:pt x="4040" y="6449"/>
                    </a:cubicBezTo>
                    <a:cubicBezTo>
                      <a:pt x="3780" y="6247"/>
                      <a:pt x="3629" y="5967"/>
                      <a:pt x="3471" y="5691"/>
                    </a:cubicBezTo>
                    <a:cubicBezTo>
                      <a:pt x="2598" y="4175"/>
                      <a:pt x="2150" y="2520"/>
                      <a:pt x="1904" y="802"/>
                    </a:cubicBezTo>
                    <a:cubicBezTo>
                      <a:pt x="1863" y="533"/>
                      <a:pt x="1880" y="247"/>
                      <a:pt x="1726" y="1"/>
                    </a:cubicBezTo>
                    <a:close/>
                  </a:path>
                </a:pathLst>
              </a:custGeom>
              <a:solidFill>
                <a:srgbClr val="FBD1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4"/>
              <p:cNvSpPr/>
              <p:nvPr/>
            </p:nvSpPr>
            <p:spPr>
              <a:xfrm flipH="1">
                <a:off x="6667370" y="1731778"/>
                <a:ext cx="646156" cy="628404"/>
              </a:xfrm>
              <a:custGeom>
                <a:rect b="b" l="l" r="r" t="t"/>
                <a:pathLst>
                  <a:path extrusionOk="0" h="22443" w="23077">
                    <a:moveTo>
                      <a:pt x="12959" y="1"/>
                    </a:moveTo>
                    <a:cubicBezTo>
                      <a:pt x="12879" y="1"/>
                      <a:pt x="12798" y="2"/>
                      <a:pt x="12717" y="3"/>
                    </a:cubicBezTo>
                    <a:cubicBezTo>
                      <a:pt x="11780" y="24"/>
                      <a:pt x="10858" y="195"/>
                      <a:pt x="9941" y="370"/>
                    </a:cubicBezTo>
                    <a:cubicBezTo>
                      <a:pt x="9537" y="448"/>
                      <a:pt x="9137" y="539"/>
                      <a:pt x="8765" y="711"/>
                    </a:cubicBezTo>
                    <a:cubicBezTo>
                      <a:pt x="7115" y="1482"/>
                      <a:pt x="5612" y="2473"/>
                      <a:pt x="4319" y="3757"/>
                    </a:cubicBezTo>
                    <a:cubicBezTo>
                      <a:pt x="3740" y="4329"/>
                      <a:pt x="3382" y="5057"/>
                      <a:pt x="2992" y="5758"/>
                    </a:cubicBezTo>
                    <a:cubicBezTo>
                      <a:pt x="2621" y="7021"/>
                      <a:pt x="2271" y="8284"/>
                      <a:pt x="2267" y="9618"/>
                    </a:cubicBezTo>
                    <a:cubicBezTo>
                      <a:pt x="2267" y="10225"/>
                      <a:pt x="2318" y="10814"/>
                      <a:pt x="2473" y="11397"/>
                    </a:cubicBezTo>
                    <a:cubicBezTo>
                      <a:pt x="2507" y="11518"/>
                      <a:pt x="2476" y="11599"/>
                      <a:pt x="2406" y="11686"/>
                    </a:cubicBezTo>
                    <a:cubicBezTo>
                      <a:pt x="2200" y="11935"/>
                      <a:pt x="2018" y="12198"/>
                      <a:pt x="1846" y="12475"/>
                    </a:cubicBezTo>
                    <a:cubicBezTo>
                      <a:pt x="1442" y="13122"/>
                      <a:pt x="1132" y="13812"/>
                      <a:pt x="825" y="14513"/>
                    </a:cubicBezTo>
                    <a:cubicBezTo>
                      <a:pt x="397" y="15490"/>
                      <a:pt x="67" y="16491"/>
                      <a:pt x="24" y="17568"/>
                    </a:cubicBezTo>
                    <a:cubicBezTo>
                      <a:pt x="0" y="18131"/>
                      <a:pt x="61" y="18680"/>
                      <a:pt x="226" y="19215"/>
                    </a:cubicBezTo>
                    <a:cubicBezTo>
                      <a:pt x="546" y="20254"/>
                      <a:pt x="1257" y="20961"/>
                      <a:pt x="2196" y="21446"/>
                    </a:cubicBezTo>
                    <a:cubicBezTo>
                      <a:pt x="3261" y="21998"/>
                      <a:pt x="4413" y="22264"/>
                      <a:pt x="5595" y="22386"/>
                    </a:cubicBezTo>
                    <a:cubicBezTo>
                      <a:pt x="5974" y="22425"/>
                      <a:pt x="6354" y="22443"/>
                      <a:pt x="6733" y="22443"/>
                    </a:cubicBezTo>
                    <a:cubicBezTo>
                      <a:pt x="7320" y="22443"/>
                      <a:pt x="7907" y="22401"/>
                      <a:pt x="8493" y="22335"/>
                    </a:cubicBezTo>
                    <a:cubicBezTo>
                      <a:pt x="9770" y="22191"/>
                      <a:pt x="11020" y="21924"/>
                      <a:pt x="12198" y="21398"/>
                    </a:cubicBezTo>
                    <a:cubicBezTo>
                      <a:pt x="12973" y="21052"/>
                      <a:pt x="13731" y="20667"/>
                      <a:pt x="14462" y="20237"/>
                    </a:cubicBezTo>
                    <a:cubicBezTo>
                      <a:pt x="15722" y="19498"/>
                      <a:pt x="16878" y="18629"/>
                      <a:pt x="17801" y="17477"/>
                    </a:cubicBezTo>
                    <a:cubicBezTo>
                      <a:pt x="18178" y="17009"/>
                      <a:pt x="18525" y="16524"/>
                      <a:pt x="18886" y="15978"/>
                    </a:cubicBezTo>
                    <a:cubicBezTo>
                      <a:pt x="18970" y="16096"/>
                      <a:pt x="19030" y="16200"/>
                      <a:pt x="19108" y="16289"/>
                    </a:cubicBezTo>
                    <a:cubicBezTo>
                      <a:pt x="19334" y="16538"/>
                      <a:pt x="19613" y="16686"/>
                      <a:pt x="19943" y="16740"/>
                    </a:cubicBezTo>
                    <a:cubicBezTo>
                      <a:pt x="20058" y="16758"/>
                      <a:pt x="20170" y="16767"/>
                      <a:pt x="20281" y="16767"/>
                    </a:cubicBezTo>
                    <a:cubicBezTo>
                      <a:pt x="20722" y="16767"/>
                      <a:pt x="21129" y="16626"/>
                      <a:pt x="21507" y="16373"/>
                    </a:cubicBezTo>
                    <a:cubicBezTo>
                      <a:pt x="21992" y="16052"/>
                      <a:pt x="22345" y="15611"/>
                      <a:pt x="22605" y="15092"/>
                    </a:cubicBezTo>
                    <a:cubicBezTo>
                      <a:pt x="22955" y="14395"/>
                      <a:pt x="23076" y="13654"/>
                      <a:pt x="23026" y="12885"/>
                    </a:cubicBezTo>
                    <a:cubicBezTo>
                      <a:pt x="22989" y="12380"/>
                      <a:pt x="22905" y="11882"/>
                      <a:pt x="22648" y="11433"/>
                    </a:cubicBezTo>
                    <a:cubicBezTo>
                      <a:pt x="22470" y="11124"/>
                      <a:pt x="22227" y="10898"/>
                      <a:pt x="21880" y="10777"/>
                    </a:cubicBezTo>
                    <a:cubicBezTo>
                      <a:pt x="21720" y="10722"/>
                      <a:pt x="21563" y="10696"/>
                      <a:pt x="21410" y="10696"/>
                    </a:cubicBezTo>
                    <a:cubicBezTo>
                      <a:pt x="21114" y="10696"/>
                      <a:pt x="20830" y="10791"/>
                      <a:pt x="20553" y="10948"/>
                    </a:cubicBezTo>
                    <a:cubicBezTo>
                      <a:pt x="20495" y="10979"/>
                      <a:pt x="20446" y="11049"/>
                      <a:pt x="20370" y="11049"/>
                    </a:cubicBezTo>
                    <a:cubicBezTo>
                      <a:pt x="20344" y="11049"/>
                      <a:pt x="20316" y="11042"/>
                      <a:pt x="20284" y="11023"/>
                    </a:cubicBezTo>
                    <a:cubicBezTo>
                      <a:pt x="20290" y="10690"/>
                      <a:pt x="20301" y="10349"/>
                      <a:pt x="20301" y="10006"/>
                    </a:cubicBezTo>
                    <a:cubicBezTo>
                      <a:pt x="20307" y="9116"/>
                      <a:pt x="20243" y="8227"/>
                      <a:pt x="20203" y="7341"/>
                    </a:cubicBezTo>
                    <a:cubicBezTo>
                      <a:pt x="20169" y="6535"/>
                      <a:pt x="20119" y="5733"/>
                      <a:pt x="20169" y="4929"/>
                    </a:cubicBezTo>
                    <a:cubicBezTo>
                      <a:pt x="20176" y="4770"/>
                      <a:pt x="20149" y="4635"/>
                      <a:pt x="20078" y="4497"/>
                    </a:cubicBezTo>
                    <a:cubicBezTo>
                      <a:pt x="19735" y="3803"/>
                      <a:pt x="19340" y="3136"/>
                      <a:pt x="18831" y="2547"/>
                    </a:cubicBezTo>
                    <a:cubicBezTo>
                      <a:pt x="18380" y="2028"/>
                      <a:pt x="17929" y="1509"/>
                      <a:pt x="17326" y="1152"/>
                    </a:cubicBezTo>
                    <a:cubicBezTo>
                      <a:pt x="16813" y="846"/>
                      <a:pt x="16261" y="636"/>
                      <a:pt x="15706" y="442"/>
                    </a:cubicBezTo>
                    <a:cubicBezTo>
                      <a:pt x="14816" y="128"/>
                      <a:pt x="13894" y="1"/>
                      <a:pt x="12959" y="1"/>
                    </a:cubicBezTo>
                    <a:close/>
                  </a:path>
                </a:pathLst>
              </a:custGeom>
              <a:solidFill>
                <a:srgbClr val="FBD1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4"/>
              <p:cNvSpPr/>
              <p:nvPr/>
            </p:nvSpPr>
            <p:spPr>
              <a:xfrm flipH="1">
                <a:off x="6995640" y="2038884"/>
                <a:ext cx="102732" cy="88844"/>
              </a:xfrm>
              <a:custGeom>
                <a:rect b="b" l="l" r="r" t="t"/>
                <a:pathLst>
                  <a:path extrusionOk="0" h="3173" w="3669">
                    <a:moveTo>
                      <a:pt x="613" y="0"/>
                    </a:moveTo>
                    <a:cubicBezTo>
                      <a:pt x="512" y="0"/>
                      <a:pt x="489" y="55"/>
                      <a:pt x="462" y="98"/>
                    </a:cubicBezTo>
                    <a:cubicBezTo>
                      <a:pt x="7" y="860"/>
                      <a:pt x="0" y="1635"/>
                      <a:pt x="422" y="2406"/>
                    </a:cubicBezTo>
                    <a:cubicBezTo>
                      <a:pt x="714" y="2944"/>
                      <a:pt x="1161" y="3173"/>
                      <a:pt x="1608" y="3173"/>
                    </a:cubicBezTo>
                    <a:cubicBezTo>
                      <a:pt x="2004" y="3173"/>
                      <a:pt x="2401" y="2993"/>
                      <a:pt x="2692" y="2689"/>
                    </a:cubicBezTo>
                    <a:cubicBezTo>
                      <a:pt x="3373" y="1972"/>
                      <a:pt x="3669" y="1143"/>
                      <a:pt x="3305" y="169"/>
                    </a:cubicBezTo>
                    <a:lnTo>
                      <a:pt x="3305" y="169"/>
                    </a:lnTo>
                    <a:cubicBezTo>
                      <a:pt x="3252" y="254"/>
                      <a:pt x="3211" y="351"/>
                      <a:pt x="3171" y="452"/>
                    </a:cubicBezTo>
                    <a:cubicBezTo>
                      <a:pt x="3029" y="820"/>
                      <a:pt x="2914" y="1197"/>
                      <a:pt x="2732" y="1550"/>
                    </a:cubicBezTo>
                    <a:cubicBezTo>
                      <a:pt x="2534" y="1925"/>
                      <a:pt x="2274" y="2251"/>
                      <a:pt x="1897" y="2463"/>
                    </a:cubicBezTo>
                    <a:cubicBezTo>
                      <a:pt x="1766" y="2535"/>
                      <a:pt x="1648" y="2572"/>
                      <a:pt x="1538" y="2572"/>
                    </a:cubicBezTo>
                    <a:cubicBezTo>
                      <a:pt x="1370" y="2572"/>
                      <a:pt x="1220" y="2487"/>
                      <a:pt x="1072" y="2312"/>
                    </a:cubicBezTo>
                    <a:cubicBezTo>
                      <a:pt x="634" y="1799"/>
                      <a:pt x="495" y="1200"/>
                      <a:pt x="590" y="546"/>
                    </a:cubicBezTo>
                    <a:cubicBezTo>
                      <a:pt x="617" y="358"/>
                      <a:pt x="593" y="179"/>
                      <a:pt x="6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4"/>
              <p:cNvSpPr/>
              <p:nvPr/>
            </p:nvSpPr>
            <p:spPr>
              <a:xfrm flipH="1">
                <a:off x="7124581" y="2066044"/>
                <a:ext cx="65128" cy="139804"/>
              </a:xfrm>
              <a:custGeom>
                <a:rect b="b" l="l" r="r" t="t"/>
                <a:pathLst>
                  <a:path extrusionOk="0" h="4993" w="2326">
                    <a:moveTo>
                      <a:pt x="2305" y="1"/>
                    </a:moveTo>
                    <a:cubicBezTo>
                      <a:pt x="1898" y="1112"/>
                      <a:pt x="1817" y="2255"/>
                      <a:pt x="1595" y="3376"/>
                    </a:cubicBezTo>
                    <a:cubicBezTo>
                      <a:pt x="1383" y="3346"/>
                      <a:pt x="1231" y="3239"/>
                      <a:pt x="1072" y="3154"/>
                    </a:cubicBezTo>
                    <a:cubicBezTo>
                      <a:pt x="789" y="3000"/>
                      <a:pt x="520" y="2831"/>
                      <a:pt x="234" y="2686"/>
                    </a:cubicBezTo>
                    <a:cubicBezTo>
                      <a:pt x="186" y="2662"/>
                      <a:pt x="148" y="2650"/>
                      <a:pt x="118" y="2650"/>
                    </a:cubicBezTo>
                    <a:cubicBezTo>
                      <a:pt x="48" y="2650"/>
                      <a:pt x="19" y="2711"/>
                      <a:pt x="15" y="2831"/>
                    </a:cubicBezTo>
                    <a:cubicBezTo>
                      <a:pt x="1" y="3390"/>
                      <a:pt x="139" y="3909"/>
                      <a:pt x="419" y="4394"/>
                    </a:cubicBezTo>
                    <a:cubicBezTo>
                      <a:pt x="506" y="4542"/>
                      <a:pt x="611" y="4684"/>
                      <a:pt x="742" y="4791"/>
                    </a:cubicBezTo>
                    <a:cubicBezTo>
                      <a:pt x="855" y="4887"/>
                      <a:pt x="979" y="4993"/>
                      <a:pt x="1130" y="4993"/>
                    </a:cubicBezTo>
                    <a:cubicBezTo>
                      <a:pt x="1183" y="4993"/>
                      <a:pt x="1239" y="4980"/>
                      <a:pt x="1299" y="4950"/>
                    </a:cubicBezTo>
                    <a:cubicBezTo>
                      <a:pt x="894" y="4478"/>
                      <a:pt x="574" y="3987"/>
                      <a:pt x="540" y="3353"/>
                    </a:cubicBezTo>
                    <a:cubicBezTo>
                      <a:pt x="543" y="3353"/>
                      <a:pt x="545" y="3353"/>
                      <a:pt x="547" y="3353"/>
                    </a:cubicBezTo>
                    <a:cubicBezTo>
                      <a:pt x="663" y="3353"/>
                      <a:pt x="706" y="3435"/>
                      <a:pt x="766" y="3488"/>
                    </a:cubicBezTo>
                    <a:cubicBezTo>
                      <a:pt x="938" y="3639"/>
                      <a:pt x="1123" y="3768"/>
                      <a:pt x="1329" y="3861"/>
                    </a:cubicBezTo>
                    <a:cubicBezTo>
                      <a:pt x="1411" y="3896"/>
                      <a:pt x="1498" y="3926"/>
                      <a:pt x="1587" y="3926"/>
                    </a:cubicBezTo>
                    <a:cubicBezTo>
                      <a:pt x="1636" y="3926"/>
                      <a:pt x="1686" y="3917"/>
                      <a:pt x="1736" y="3895"/>
                    </a:cubicBezTo>
                    <a:cubicBezTo>
                      <a:pt x="1921" y="3811"/>
                      <a:pt x="2033" y="3687"/>
                      <a:pt x="2046" y="3461"/>
                    </a:cubicBezTo>
                    <a:cubicBezTo>
                      <a:pt x="2090" y="2683"/>
                      <a:pt x="2093" y="1897"/>
                      <a:pt x="2221" y="1126"/>
                    </a:cubicBezTo>
                    <a:cubicBezTo>
                      <a:pt x="2282" y="766"/>
                      <a:pt x="2325" y="402"/>
                      <a:pt x="23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4"/>
              <p:cNvSpPr/>
              <p:nvPr/>
            </p:nvSpPr>
            <p:spPr>
              <a:xfrm flipH="1">
                <a:off x="7014793" y="2170177"/>
                <a:ext cx="192528" cy="80108"/>
              </a:xfrm>
              <a:custGeom>
                <a:rect b="b" l="l" r="r" t="t"/>
                <a:pathLst>
                  <a:path extrusionOk="0" h="2861" w="6876">
                    <a:moveTo>
                      <a:pt x="6876" y="1"/>
                    </a:moveTo>
                    <a:lnTo>
                      <a:pt x="6876" y="1"/>
                    </a:lnTo>
                    <a:cubicBezTo>
                      <a:pt x="6586" y="291"/>
                      <a:pt x="6294" y="601"/>
                      <a:pt x="5983" y="894"/>
                    </a:cubicBezTo>
                    <a:cubicBezTo>
                      <a:pt x="5235" y="1615"/>
                      <a:pt x="4356" y="2123"/>
                      <a:pt x="3346" y="2373"/>
                    </a:cubicBezTo>
                    <a:cubicBezTo>
                      <a:pt x="2984" y="2463"/>
                      <a:pt x="2626" y="2506"/>
                      <a:pt x="2273" y="2506"/>
                    </a:cubicBezTo>
                    <a:cubicBezTo>
                      <a:pt x="1524" y="2506"/>
                      <a:pt x="797" y="2309"/>
                      <a:pt x="98" y="1938"/>
                    </a:cubicBezTo>
                    <a:cubicBezTo>
                      <a:pt x="68" y="1945"/>
                      <a:pt x="34" y="1952"/>
                      <a:pt x="0" y="1958"/>
                    </a:cubicBezTo>
                    <a:cubicBezTo>
                      <a:pt x="710" y="2612"/>
                      <a:pt x="1553" y="2860"/>
                      <a:pt x="2461" y="2860"/>
                    </a:cubicBezTo>
                    <a:cubicBezTo>
                      <a:pt x="2596" y="2860"/>
                      <a:pt x="2733" y="2855"/>
                      <a:pt x="2870" y="2844"/>
                    </a:cubicBezTo>
                    <a:cubicBezTo>
                      <a:pt x="3881" y="2770"/>
                      <a:pt x="4774" y="2342"/>
                      <a:pt x="5589" y="1756"/>
                    </a:cubicBezTo>
                    <a:cubicBezTo>
                      <a:pt x="6213" y="1308"/>
                      <a:pt x="6694" y="756"/>
                      <a:pt x="687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4"/>
              <p:cNvSpPr/>
              <p:nvPr/>
            </p:nvSpPr>
            <p:spPr>
              <a:xfrm flipH="1">
                <a:off x="7133177" y="2030512"/>
                <a:ext cx="72632" cy="80276"/>
              </a:xfrm>
              <a:custGeom>
                <a:rect b="b" l="l" r="r" t="t"/>
                <a:pathLst>
                  <a:path extrusionOk="0" h="2867" w="2594">
                    <a:moveTo>
                      <a:pt x="2456" y="0"/>
                    </a:moveTo>
                    <a:cubicBezTo>
                      <a:pt x="2247" y="441"/>
                      <a:pt x="2059" y="859"/>
                      <a:pt x="1853" y="1270"/>
                    </a:cubicBezTo>
                    <a:cubicBezTo>
                      <a:pt x="1681" y="1613"/>
                      <a:pt x="1469" y="1941"/>
                      <a:pt x="1182" y="2204"/>
                    </a:cubicBezTo>
                    <a:cubicBezTo>
                      <a:pt x="1076" y="2303"/>
                      <a:pt x="986" y="2352"/>
                      <a:pt x="906" y="2352"/>
                    </a:cubicBezTo>
                    <a:cubicBezTo>
                      <a:pt x="802" y="2352"/>
                      <a:pt x="717" y="2268"/>
                      <a:pt x="637" y="2102"/>
                    </a:cubicBezTo>
                    <a:cubicBezTo>
                      <a:pt x="603" y="2035"/>
                      <a:pt x="586" y="1961"/>
                      <a:pt x="566" y="1890"/>
                    </a:cubicBezTo>
                    <a:cubicBezTo>
                      <a:pt x="394" y="1277"/>
                      <a:pt x="431" y="667"/>
                      <a:pt x="616" y="64"/>
                    </a:cubicBezTo>
                    <a:lnTo>
                      <a:pt x="616" y="64"/>
                    </a:lnTo>
                    <a:lnTo>
                      <a:pt x="610" y="77"/>
                    </a:lnTo>
                    <a:cubicBezTo>
                      <a:pt x="411" y="320"/>
                      <a:pt x="313" y="616"/>
                      <a:pt x="232" y="910"/>
                    </a:cubicBezTo>
                    <a:cubicBezTo>
                      <a:pt x="108" y="1351"/>
                      <a:pt x="0" y="1799"/>
                      <a:pt x="128" y="2260"/>
                    </a:cubicBezTo>
                    <a:cubicBezTo>
                      <a:pt x="234" y="2644"/>
                      <a:pt x="529" y="2867"/>
                      <a:pt x="855" y="2867"/>
                    </a:cubicBezTo>
                    <a:cubicBezTo>
                      <a:pt x="1016" y="2867"/>
                      <a:pt x="1186" y="2812"/>
                      <a:pt x="1344" y="2695"/>
                    </a:cubicBezTo>
                    <a:cubicBezTo>
                      <a:pt x="1499" y="2580"/>
                      <a:pt x="1641" y="2449"/>
                      <a:pt x="1769" y="2305"/>
                    </a:cubicBezTo>
                    <a:cubicBezTo>
                      <a:pt x="2197" y="1826"/>
                      <a:pt x="2409" y="1246"/>
                      <a:pt x="2547" y="637"/>
                    </a:cubicBezTo>
                    <a:cubicBezTo>
                      <a:pt x="2594" y="425"/>
                      <a:pt x="2547" y="215"/>
                      <a:pt x="245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4"/>
              <p:cNvSpPr/>
              <p:nvPr/>
            </p:nvSpPr>
            <p:spPr>
              <a:xfrm flipH="1">
                <a:off x="6975452" y="1978152"/>
                <a:ext cx="106148" cy="33992"/>
              </a:xfrm>
              <a:custGeom>
                <a:rect b="b" l="l" r="r" t="t"/>
                <a:pathLst>
                  <a:path extrusionOk="0" h="1214" w="3791">
                    <a:moveTo>
                      <a:pt x="2037" y="1"/>
                    </a:moveTo>
                    <a:cubicBezTo>
                      <a:pt x="1303" y="1"/>
                      <a:pt x="553" y="322"/>
                      <a:pt x="146" y="907"/>
                    </a:cubicBezTo>
                    <a:cubicBezTo>
                      <a:pt x="89" y="987"/>
                      <a:pt x="1" y="1068"/>
                      <a:pt x="65" y="1213"/>
                    </a:cubicBezTo>
                    <a:cubicBezTo>
                      <a:pt x="166" y="1143"/>
                      <a:pt x="260" y="1078"/>
                      <a:pt x="352" y="1011"/>
                    </a:cubicBezTo>
                    <a:cubicBezTo>
                      <a:pt x="758" y="713"/>
                      <a:pt x="1199" y="568"/>
                      <a:pt x="1685" y="568"/>
                    </a:cubicBezTo>
                    <a:cubicBezTo>
                      <a:pt x="1775" y="568"/>
                      <a:pt x="1868" y="573"/>
                      <a:pt x="1961" y="583"/>
                    </a:cubicBezTo>
                    <a:cubicBezTo>
                      <a:pt x="2309" y="624"/>
                      <a:pt x="2625" y="748"/>
                      <a:pt x="2936" y="893"/>
                    </a:cubicBezTo>
                    <a:cubicBezTo>
                      <a:pt x="3208" y="1017"/>
                      <a:pt x="3477" y="1149"/>
                      <a:pt x="3791" y="1176"/>
                    </a:cubicBezTo>
                    <a:cubicBezTo>
                      <a:pt x="3771" y="823"/>
                      <a:pt x="3572" y="590"/>
                      <a:pt x="3316" y="398"/>
                    </a:cubicBezTo>
                    <a:cubicBezTo>
                      <a:pt x="2956" y="128"/>
                      <a:pt x="2500" y="1"/>
                      <a:pt x="203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4"/>
              <p:cNvSpPr/>
              <p:nvPr/>
            </p:nvSpPr>
            <p:spPr>
              <a:xfrm flipH="1">
                <a:off x="7123349" y="1952840"/>
                <a:ext cx="78988" cy="49112"/>
              </a:xfrm>
              <a:custGeom>
                <a:rect b="b" l="l" r="r" t="t"/>
                <a:pathLst>
                  <a:path extrusionOk="0" h="1754" w="2821">
                    <a:moveTo>
                      <a:pt x="1129" y="0"/>
                    </a:moveTo>
                    <a:cubicBezTo>
                      <a:pt x="546" y="0"/>
                      <a:pt x="92" y="396"/>
                      <a:pt x="1" y="1059"/>
                    </a:cubicBezTo>
                    <a:cubicBezTo>
                      <a:pt x="359" y="781"/>
                      <a:pt x="724" y="558"/>
                      <a:pt x="1142" y="558"/>
                    </a:cubicBezTo>
                    <a:cubicBezTo>
                      <a:pt x="1267" y="558"/>
                      <a:pt x="1396" y="577"/>
                      <a:pt x="1531" y="621"/>
                    </a:cubicBezTo>
                    <a:cubicBezTo>
                      <a:pt x="2089" y="800"/>
                      <a:pt x="2470" y="1190"/>
                      <a:pt x="2736" y="1753"/>
                    </a:cubicBezTo>
                    <a:cubicBezTo>
                      <a:pt x="2821" y="1494"/>
                      <a:pt x="2787" y="1299"/>
                      <a:pt x="2706" y="1110"/>
                    </a:cubicBezTo>
                    <a:cubicBezTo>
                      <a:pt x="2467" y="554"/>
                      <a:pt x="2063" y="187"/>
                      <a:pt x="1463" y="42"/>
                    </a:cubicBezTo>
                    <a:cubicBezTo>
                      <a:pt x="1348" y="14"/>
                      <a:pt x="1236" y="0"/>
                      <a:pt x="11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4"/>
              <p:cNvSpPr/>
              <p:nvPr/>
            </p:nvSpPr>
            <p:spPr>
              <a:xfrm flipH="1">
                <a:off x="6704438" y="2067612"/>
                <a:ext cx="62272" cy="75628"/>
              </a:xfrm>
              <a:custGeom>
                <a:rect b="b" l="l" r="r" t="t"/>
                <a:pathLst>
                  <a:path extrusionOk="0" h="2701" w="2224">
                    <a:moveTo>
                      <a:pt x="1896" y="1"/>
                    </a:moveTo>
                    <a:cubicBezTo>
                      <a:pt x="1885" y="1"/>
                      <a:pt x="1873" y="2"/>
                      <a:pt x="1860" y="5"/>
                    </a:cubicBezTo>
                    <a:cubicBezTo>
                      <a:pt x="1526" y="77"/>
                      <a:pt x="1196" y="117"/>
                      <a:pt x="943" y="406"/>
                    </a:cubicBezTo>
                    <a:cubicBezTo>
                      <a:pt x="421" y="1010"/>
                      <a:pt x="138" y="1707"/>
                      <a:pt x="17" y="2482"/>
                    </a:cubicBezTo>
                    <a:cubicBezTo>
                      <a:pt x="7" y="2549"/>
                      <a:pt x="0" y="2623"/>
                      <a:pt x="84" y="2701"/>
                    </a:cubicBezTo>
                    <a:cubicBezTo>
                      <a:pt x="273" y="2286"/>
                      <a:pt x="330" y="1845"/>
                      <a:pt x="590" y="1428"/>
                    </a:cubicBezTo>
                    <a:cubicBezTo>
                      <a:pt x="650" y="1656"/>
                      <a:pt x="700" y="1835"/>
                      <a:pt x="745" y="2017"/>
                    </a:cubicBezTo>
                    <a:cubicBezTo>
                      <a:pt x="781" y="2152"/>
                      <a:pt x="839" y="2276"/>
                      <a:pt x="927" y="2390"/>
                    </a:cubicBezTo>
                    <a:cubicBezTo>
                      <a:pt x="957" y="2430"/>
                      <a:pt x="997" y="2448"/>
                      <a:pt x="1040" y="2448"/>
                    </a:cubicBezTo>
                    <a:cubicBezTo>
                      <a:pt x="1059" y="2448"/>
                      <a:pt x="1079" y="2444"/>
                      <a:pt x="1098" y="2438"/>
                    </a:cubicBezTo>
                    <a:cubicBezTo>
                      <a:pt x="1152" y="2418"/>
                      <a:pt x="1169" y="2361"/>
                      <a:pt x="1190" y="2314"/>
                    </a:cubicBezTo>
                    <a:cubicBezTo>
                      <a:pt x="1219" y="2233"/>
                      <a:pt x="1176" y="2162"/>
                      <a:pt x="1152" y="2095"/>
                    </a:cubicBezTo>
                    <a:cubicBezTo>
                      <a:pt x="1048" y="1804"/>
                      <a:pt x="940" y="1515"/>
                      <a:pt x="818" y="1229"/>
                    </a:cubicBezTo>
                    <a:cubicBezTo>
                      <a:pt x="781" y="1145"/>
                      <a:pt x="748" y="1084"/>
                      <a:pt x="806" y="996"/>
                    </a:cubicBezTo>
                    <a:cubicBezTo>
                      <a:pt x="994" y="717"/>
                      <a:pt x="1219" y="478"/>
                      <a:pt x="1513" y="309"/>
                    </a:cubicBezTo>
                    <a:cubicBezTo>
                      <a:pt x="1582" y="269"/>
                      <a:pt x="1639" y="248"/>
                      <a:pt x="1685" y="248"/>
                    </a:cubicBezTo>
                    <a:cubicBezTo>
                      <a:pt x="1769" y="248"/>
                      <a:pt x="1818" y="318"/>
                      <a:pt x="1846" y="467"/>
                    </a:cubicBezTo>
                    <a:cubicBezTo>
                      <a:pt x="1883" y="646"/>
                      <a:pt x="1897" y="824"/>
                      <a:pt x="1886" y="1010"/>
                    </a:cubicBezTo>
                    <a:cubicBezTo>
                      <a:pt x="1873" y="1238"/>
                      <a:pt x="1857" y="1478"/>
                      <a:pt x="1998" y="1703"/>
                    </a:cubicBezTo>
                    <a:cubicBezTo>
                      <a:pt x="2207" y="1417"/>
                      <a:pt x="2224" y="1094"/>
                      <a:pt x="2213" y="781"/>
                    </a:cubicBezTo>
                    <a:cubicBezTo>
                      <a:pt x="2210" y="582"/>
                      <a:pt x="2203" y="369"/>
                      <a:pt x="2092" y="191"/>
                    </a:cubicBezTo>
                    <a:cubicBezTo>
                      <a:pt x="2044" y="112"/>
                      <a:pt x="1998" y="1"/>
                      <a:pt x="189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4"/>
              <p:cNvSpPr/>
              <p:nvPr/>
            </p:nvSpPr>
            <p:spPr>
              <a:xfrm flipH="1">
                <a:off x="6342705" y="2430439"/>
                <a:ext cx="145460" cy="63532"/>
              </a:xfrm>
              <a:custGeom>
                <a:rect b="b" l="l" r="r" t="t"/>
                <a:pathLst>
                  <a:path extrusionOk="0" h="2269" w="5195">
                    <a:moveTo>
                      <a:pt x="630" y="1"/>
                    </a:moveTo>
                    <a:lnTo>
                      <a:pt x="630" y="1"/>
                    </a:lnTo>
                    <a:cubicBezTo>
                      <a:pt x="717" y="284"/>
                      <a:pt x="866" y="526"/>
                      <a:pt x="1034" y="803"/>
                    </a:cubicBezTo>
                    <a:cubicBezTo>
                      <a:pt x="979" y="795"/>
                      <a:pt x="938" y="781"/>
                      <a:pt x="900" y="781"/>
                    </a:cubicBezTo>
                    <a:cubicBezTo>
                      <a:pt x="883" y="781"/>
                      <a:pt x="866" y="784"/>
                      <a:pt x="849" y="792"/>
                    </a:cubicBezTo>
                    <a:cubicBezTo>
                      <a:pt x="893" y="863"/>
                      <a:pt x="940" y="930"/>
                      <a:pt x="1004" y="1035"/>
                    </a:cubicBezTo>
                    <a:cubicBezTo>
                      <a:pt x="677" y="1042"/>
                      <a:pt x="391" y="1069"/>
                      <a:pt x="182" y="1318"/>
                    </a:cubicBezTo>
                    <a:cubicBezTo>
                      <a:pt x="10" y="1517"/>
                      <a:pt x="0" y="1605"/>
                      <a:pt x="176" y="1810"/>
                    </a:cubicBezTo>
                    <a:cubicBezTo>
                      <a:pt x="226" y="1874"/>
                      <a:pt x="240" y="1944"/>
                      <a:pt x="269" y="2012"/>
                    </a:cubicBezTo>
                    <a:cubicBezTo>
                      <a:pt x="350" y="2203"/>
                      <a:pt x="415" y="2269"/>
                      <a:pt x="551" y="2269"/>
                    </a:cubicBezTo>
                    <a:cubicBezTo>
                      <a:pt x="608" y="2269"/>
                      <a:pt x="679" y="2257"/>
                      <a:pt x="768" y="2238"/>
                    </a:cubicBezTo>
                    <a:cubicBezTo>
                      <a:pt x="1230" y="2143"/>
                      <a:pt x="1678" y="2005"/>
                      <a:pt x="2136" y="1894"/>
                    </a:cubicBezTo>
                    <a:cubicBezTo>
                      <a:pt x="2773" y="1739"/>
                      <a:pt x="3419" y="1645"/>
                      <a:pt x="4063" y="1530"/>
                    </a:cubicBezTo>
                    <a:cubicBezTo>
                      <a:pt x="4710" y="1416"/>
                      <a:pt x="4918" y="880"/>
                      <a:pt x="5178" y="392"/>
                    </a:cubicBezTo>
                    <a:cubicBezTo>
                      <a:pt x="5195" y="364"/>
                      <a:pt x="5188" y="327"/>
                      <a:pt x="5188" y="297"/>
                    </a:cubicBezTo>
                    <a:cubicBezTo>
                      <a:pt x="5188" y="150"/>
                      <a:pt x="5141" y="86"/>
                      <a:pt x="5029" y="86"/>
                    </a:cubicBezTo>
                    <a:cubicBezTo>
                      <a:pt x="5000" y="86"/>
                      <a:pt x="4967" y="90"/>
                      <a:pt x="4929" y="98"/>
                    </a:cubicBezTo>
                    <a:cubicBezTo>
                      <a:pt x="4626" y="162"/>
                      <a:pt x="4369" y="321"/>
                      <a:pt x="4117" y="482"/>
                    </a:cubicBezTo>
                    <a:cubicBezTo>
                      <a:pt x="3679" y="772"/>
                      <a:pt x="3194" y="941"/>
                      <a:pt x="2675" y="994"/>
                    </a:cubicBezTo>
                    <a:cubicBezTo>
                      <a:pt x="2572" y="1005"/>
                      <a:pt x="2471" y="1011"/>
                      <a:pt x="2372" y="1011"/>
                    </a:cubicBezTo>
                    <a:cubicBezTo>
                      <a:pt x="1792" y="1011"/>
                      <a:pt x="1290" y="813"/>
                      <a:pt x="930" y="277"/>
                    </a:cubicBezTo>
                    <a:cubicBezTo>
                      <a:pt x="849" y="156"/>
                      <a:pt x="742" y="81"/>
                      <a:pt x="630" y="1"/>
                    </a:cubicBezTo>
                    <a:close/>
                  </a:path>
                </a:pathLst>
              </a:custGeom>
              <a:solidFill>
                <a:srgbClr val="FBB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4"/>
              <p:cNvSpPr/>
              <p:nvPr/>
            </p:nvSpPr>
            <p:spPr>
              <a:xfrm flipH="1">
                <a:off x="6335905" y="2268654"/>
                <a:ext cx="905464" cy="635152"/>
              </a:xfrm>
              <a:custGeom>
                <a:rect b="b" l="l" r="r" t="t"/>
                <a:pathLst>
                  <a:path extrusionOk="0" h="22684" w="32338">
                    <a:moveTo>
                      <a:pt x="30165" y="1"/>
                    </a:moveTo>
                    <a:cubicBezTo>
                      <a:pt x="30064" y="1"/>
                      <a:pt x="29973" y="36"/>
                      <a:pt x="29878" y="82"/>
                    </a:cubicBezTo>
                    <a:cubicBezTo>
                      <a:pt x="28938" y="540"/>
                      <a:pt x="28015" y="1029"/>
                      <a:pt x="27119" y="1561"/>
                    </a:cubicBezTo>
                    <a:cubicBezTo>
                      <a:pt x="26833" y="1730"/>
                      <a:pt x="26553" y="1915"/>
                      <a:pt x="26267" y="2083"/>
                    </a:cubicBezTo>
                    <a:cubicBezTo>
                      <a:pt x="26159" y="2148"/>
                      <a:pt x="26118" y="2218"/>
                      <a:pt x="26139" y="2346"/>
                    </a:cubicBezTo>
                    <a:cubicBezTo>
                      <a:pt x="26162" y="2515"/>
                      <a:pt x="26166" y="2686"/>
                      <a:pt x="26176" y="2855"/>
                    </a:cubicBezTo>
                    <a:cubicBezTo>
                      <a:pt x="26240" y="3889"/>
                      <a:pt x="26294" y="4920"/>
                      <a:pt x="26176" y="5957"/>
                    </a:cubicBezTo>
                    <a:cubicBezTo>
                      <a:pt x="26081" y="6780"/>
                      <a:pt x="25910" y="7581"/>
                      <a:pt x="25711" y="8380"/>
                    </a:cubicBezTo>
                    <a:cubicBezTo>
                      <a:pt x="25644" y="8649"/>
                      <a:pt x="25522" y="8874"/>
                      <a:pt x="25337" y="9077"/>
                    </a:cubicBezTo>
                    <a:cubicBezTo>
                      <a:pt x="24747" y="9717"/>
                      <a:pt x="24168" y="10367"/>
                      <a:pt x="23579" y="11007"/>
                    </a:cubicBezTo>
                    <a:cubicBezTo>
                      <a:pt x="23208" y="11408"/>
                      <a:pt x="22871" y="11846"/>
                      <a:pt x="22457" y="12203"/>
                    </a:cubicBezTo>
                    <a:cubicBezTo>
                      <a:pt x="21483" y="13049"/>
                      <a:pt x="20499" y="13881"/>
                      <a:pt x="19455" y="14646"/>
                    </a:cubicBezTo>
                    <a:cubicBezTo>
                      <a:pt x="17892" y="15791"/>
                      <a:pt x="16268" y="16832"/>
                      <a:pt x="14506" y="17651"/>
                    </a:cubicBezTo>
                    <a:cubicBezTo>
                      <a:pt x="13375" y="18176"/>
                      <a:pt x="12226" y="18654"/>
                      <a:pt x="11053" y="19086"/>
                    </a:cubicBezTo>
                    <a:cubicBezTo>
                      <a:pt x="10966" y="19118"/>
                      <a:pt x="10887" y="19134"/>
                      <a:pt x="10813" y="19134"/>
                    </a:cubicBezTo>
                    <a:cubicBezTo>
                      <a:pt x="10677" y="19134"/>
                      <a:pt x="10559" y="19080"/>
                      <a:pt x="10436" y="18978"/>
                    </a:cubicBezTo>
                    <a:cubicBezTo>
                      <a:pt x="10137" y="18718"/>
                      <a:pt x="9824" y="18472"/>
                      <a:pt x="9524" y="18210"/>
                    </a:cubicBezTo>
                    <a:cubicBezTo>
                      <a:pt x="8244" y="17081"/>
                      <a:pt x="7176" y="15761"/>
                      <a:pt x="6148" y="14410"/>
                    </a:cubicBezTo>
                    <a:cubicBezTo>
                      <a:pt x="5478" y="13531"/>
                      <a:pt x="4868" y="12607"/>
                      <a:pt x="4221" y="11715"/>
                    </a:cubicBezTo>
                    <a:cubicBezTo>
                      <a:pt x="3858" y="11209"/>
                      <a:pt x="3494" y="10704"/>
                      <a:pt x="3237" y="10135"/>
                    </a:cubicBezTo>
                    <a:cubicBezTo>
                      <a:pt x="3144" y="9926"/>
                      <a:pt x="2992" y="9757"/>
                      <a:pt x="2840" y="9589"/>
                    </a:cubicBezTo>
                    <a:cubicBezTo>
                      <a:pt x="2517" y="9234"/>
                      <a:pt x="2028" y="9015"/>
                      <a:pt x="1532" y="9015"/>
                    </a:cubicBezTo>
                    <a:cubicBezTo>
                      <a:pt x="1139" y="9015"/>
                      <a:pt x="741" y="9152"/>
                      <a:pt x="418" y="9468"/>
                    </a:cubicBezTo>
                    <a:cubicBezTo>
                      <a:pt x="317" y="9569"/>
                      <a:pt x="229" y="9673"/>
                      <a:pt x="182" y="9808"/>
                    </a:cubicBezTo>
                    <a:cubicBezTo>
                      <a:pt x="20" y="10266"/>
                      <a:pt x="0" y="10728"/>
                      <a:pt x="152" y="11196"/>
                    </a:cubicBezTo>
                    <a:cubicBezTo>
                      <a:pt x="620" y="12631"/>
                      <a:pt x="1324" y="13932"/>
                      <a:pt x="2304" y="15087"/>
                    </a:cubicBezTo>
                    <a:cubicBezTo>
                      <a:pt x="2685" y="15535"/>
                      <a:pt x="3055" y="15997"/>
                      <a:pt x="3402" y="16474"/>
                    </a:cubicBezTo>
                    <a:cubicBezTo>
                      <a:pt x="3844" y="17081"/>
                      <a:pt x="4319" y="17664"/>
                      <a:pt x="4781" y="18253"/>
                    </a:cubicBezTo>
                    <a:cubicBezTo>
                      <a:pt x="5367" y="18998"/>
                      <a:pt x="5997" y="19702"/>
                      <a:pt x="6640" y="20396"/>
                    </a:cubicBezTo>
                    <a:cubicBezTo>
                      <a:pt x="6940" y="20719"/>
                      <a:pt x="7189" y="21083"/>
                      <a:pt x="7482" y="21410"/>
                    </a:cubicBezTo>
                    <a:cubicBezTo>
                      <a:pt x="7886" y="21855"/>
                      <a:pt x="8304" y="22286"/>
                      <a:pt x="8857" y="22566"/>
                    </a:cubicBezTo>
                    <a:cubicBezTo>
                      <a:pt x="9013" y="22645"/>
                      <a:pt x="9166" y="22683"/>
                      <a:pt x="9319" y="22683"/>
                    </a:cubicBezTo>
                    <a:cubicBezTo>
                      <a:pt x="9452" y="22683"/>
                      <a:pt x="9586" y="22654"/>
                      <a:pt x="9722" y="22596"/>
                    </a:cubicBezTo>
                    <a:cubicBezTo>
                      <a:pt x="9948" y="22502"/>
                      <a:pt x="10170" y="22387"/>
                      <a:pt x="10396" y="22286"/>
                    </a:cubicBezTo>
                    <a:cubicBezTo>
                      <a:pt x="12788" y="21195"/>
                      <a:pt x="15130" y="20012"/>
                      <a:pt x="17380" y="18654"/>
                    </a:cubicBezTo>
                    <a:cubicBezTo>
                      <a:pt x="19701" y="17256"/>
                      <a:pt x="21901" y="15706"/>
                      <a:pt x="23797" y="13750"/>
                    </a:cubicBezTo>
                    <a:cubicBezTo>
                      <a:pt x="24913" y="12598"/>
                      <a:pt x="26014" y="11438"/>
                      <a:pt x="26752" y="9990"/>
                    </a:cubicBezTo>
                    <a:cubicBezTo>
                      <a:pt x="26823" y="9852"/>
                      <a:pt x="26930" y="9815"/>
                      <a:pt x="27079" y="9784"/>
                    </a:cubicBezTo>
                    <a:cubicBezTo>
                      <a:pt x="28110" y="9582"/>
                      <a:pt x="28419" y="8874"/>
                      <a:pt x="28399" y="7989"/>
                    </a:cubicBezTo>
                    <a:cubicBezTo>
                      <a:pt x="28385" y="7342"/>
                      <a:pt x="28096" y="6742"/>
                      <a:pt x="27958" y="6116"/>
                    </a:cubicBezTo>
                    <a:cubicBezTo>
                      <a:pt x="27790" y="5365"/>
                      <a:pt x="27749" y="4610"/>
                      <a:pt x="27752" y="3849"/>
                    </a:cubicBezTo>
                    <a:cubicBezTo>
                      <a:pt x="27752" y="3687"/>
                      <a:pt x="27813" y="3613"/>
                      <a:pt x="27968" y="3596"/>
                    </a:cubicBezTo>
                    <a:cubicBezTo>
                      <a:pt x="28342" y="3552"/>
                      <a:pt x="28719" y="3532"/>
                      <a:pt x="29093" y="3515"/>
                    </a:cubicBezTo>
                    <a:cubicBezTo>
                      <a:pt x="29096" y="3515"/>
                      <a:pt x="29099" y="3515"/>
                      <a:pt x="29103" y="3515"/>
                    </a:cubicBezTo>
                    <a:cubicBezTo>
                      <a:pt x="29232" y="3515"/>
                      <a:pt x="29307" y="3578"/>
                      <a:pt x="29380" y="3684"/>
                    </a:cubicBezTo>
                    <a:cubicBezTo>
                      <a:pt x="29757" y="4246"/>
                      <a:pt x="30218" y="4745"/>
                      <a:pt x="30680" y="5236"/>
                    </a:cubicBezTo>
                    <a:cubicBezTo>
                      <a:pt x="30791" y="5354"/>
                      <a:pt x="30902" y="5472"/>
                      <a:pt x="31030" y="5570"/>
                    </a:cubicBezTo>
                    <a:cubicBezTo>
                      <a:pt x="31108" y="5627"/>
                      <a:pt x="31193" y="5653"/>
                      <a:pt x="31275" y="5653"/>
                    </a:cubicBezTo>
                    <a:cubicBezTo>
                      <a:pt x="31430" y="5653"/>
                      <a:pt x="31575" y="5557"/>
                      <a:pt x="31636" y="5391"/>
                    </a:cubicBezTo>
                    <a:cubicBezTo>
                      <a:pt x="31697" y="5230"/>
                      <a:pt x="31647" y="5095"/>
                      <a:pt x="31535" y="4977"/>
                    </a:cubicBezTo>
                    <a:cubicBezTo>
                      <a:pt x="31263" y="4687"/>
                      <a:pt x="30983" y="4404"/>
                      <a:pt x="30720" y="4108"/>
                    </a:cubicBezTo>
                    <a:cubicBezTo>
                      <a:pt x="30417" y="3761"/>
                      <a:pt x="30108" y="3417"/>
                      <a:pt x="29901" y="2997"/>
                    </a:cubicBezTo>
                    <a:cubicBezTo>
                      <a:pt x="29785" y="2764"/>
                      <a:pt x="29699" y="2713"/>
                      <a:pt x="29450" y="2713"/>
                    </a:cubicBezTo>
                    <a:cubicBezTo>
                      <a:pt x="29432" y="2713"/>
                      <a:pt x="29413" y="2713"/>
                      <a:pt x="29393" y="2714"/>
                    </a:cubicBezTo>
                    <a:cubicBezTo>
                      <a:pt x="29231" y="2720"/>
                      <a:pt x="29069" y="2731"/>
                      <a:pt x="28906" y="2731"/>
                    </a:cubicBezTo>
                    <a:cubicBezTo>
                      <a:pt x="28743" y="2731"/>
                      <a:pt x="28579" y="2720"/>
                      <a:pt x="28416" y="2683"/>
                    </a:cubicBezTo>
                    <a:cubicBezTo>
                      <a:pt x="28702" y="2555"/>
                      <a:pt x="28992" y="2451"/>
                      <a:pt x="29279" y="2336"/>
                    </a:cubicBezTo>
                    <a:cubicBezTo>
                      <a:pt x="29336" y="2313"/>
                      <a:pt x="29389" y="2303"/>
                      <a:pt x="29440" y="2303"/>
                    </a:cubicBezTo>
                    <a:cubicBezTo>
                      <a:pt x="29526" y="2303"/>
                      <a:pt x="29608" y="2333"/>
                      <a:pt x="29699" y="2386"/>
                    </a:cubicBezTo>
                    <a:cubicBezTo>
                      <a:pt x="30316" y="2740"/>
                      <a:pt x="30960" y="3040"/>
                      <a:pt x="31633" y="3266"/>
                    </a:cubicBezTo>
                    <a:cubicBezTo>
                      <a:pt x="31730" y="3298"/>
                      <a:pt x="31817" y="3313"/>
                      <a:pt x="31894" y="3313"/>
                    </a:cubicBezTo>
                    <a:cubicBezTo>
                      <a:pt x="32085" y="3313"/>
                      <a:pt x="32215" y="3218"/>
                      <a:pt x="32270" y="3033"/>
                    </a:cubicBezTo>
                    <a:cubicBezTo>
                      <a:pt x="32337" y="2824"/>
                      <a:pt x="32193" y="2633"/>
                      <a:pt x="31896" y="2532"/>
                    </a:cubicBezTo>
                    <a:cubicBezTo>
                      <a:pt x="31223" y="2302"/>
                      <a:pt x="30579" y="2006"/>
                      <a:pt x="29969" y="1638"/>
                    </a:cubicBezTo>
                    <a:cubicBezTo>
                      <a:pt x="29777" y="1520"/>
                      <a:pt x="29597" y="1432"/>
                      <a:pt x="29348" y="1432"/>
                    </a:cubicBezTo>
                    <a:cubicBezTo>
                      <a:pt x="29335" y="1432"/>
                      <a:pt x="29322" y="1432"/>
                      <a:pt x="29309" y="1433"/>
                    </a:cubicBezTo>
                    <a:cubicBezTo>
                      <a:pt x="29504" y="1325"/>
                      <a:pt x="29707" y="1227"/>
                      <a:pt x="29895" y="1109"/>
                    </a:cubicBezTo>
                    <a:cubicBezTo>
                      <a:pt x="30149" y="953"/>
                      <a:pt x="30407" y="873"/>
                      <a:pt x="30680" y="873"/>
                    </a:cubicBezTo>
                    <a:cubicBezTo>
                      <a:pt x="30834" y="873"/>
                      <a:pt x="30994" y="899"/>
                      <a:pt x="31159" y="951"/>
                    </a:cubicBezTo>
                    <a:cubicBezTo>
                      <a:pt x="31395" y="1026"/>
                      <a:pt x="31643" y="1083"/>
                      <a:pt x="31895" y="1083"/>
                    </a:cubicBezTo>
                    <a:cubicBezTo>
                      <a:pt x="31902" y="1083"/>
                      <a:pt x="31909" y="1083"/>
                      <a:pt x="31916" y="1083"/>
                    </a:cubicBezTo>
                    <a:cubicBezTo>
                      <a:pt x="32084" y="1083"/>
                      <a:pt x="32240" y="941"/>
                      <a:pt x="32253" y="793"/>
                    </a:cubicBezTo>
                    <a:cubicBezTo>
                      <a:pt x="32270" y="611"/>
                      <a:pt x="32115" y="594"/>
                      <a:pt x="32000" y="557"/>
                    </a:cubicBezTo>
                    <a:cubicBezTo>
                      <a:pt x="31438" y="379"/>
                      <a:pt x="30872" y="207"/>
                      <a:pt x="30310" y="25"/>
                    </a:cubicBezTo>
                    <a:cubicBezTo>
                      <a:pt x="30259" y="8"/>
                      <a:pt x="30211" y="1"/>
                      <a:pt x="30165" y="1"/>
                    </a:cubicBezTo>
                    <a:close/>
                  </a:path>
                </a:pathLst>
              </a:custGeom>
              <a:solidFill>
                <a:srgbClr val="FBD1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4"/>
              <p:cNvSpPr/>
              <p:nvPr/>
            </p:nvSpPr>
            <p:spPr>
              <a:xfrm flipH="1">
                <a:off x="6583426" y="1634925"/>
                <a:ext cx="838880" cy="506548"/>
              </a:xfrm>
              <a:custGeom>
                <a:rect b="b" l="l" r="r" t="t"/>
                <a:pathLst>
                  <a:path extrusionOk="0" h="18091" w="29960">
                    <a:moveTo>
                      <a:pt x="13661" y="1"/>
                    </a:moveTo>
                    <a:cubicBezTo>
                      <a:pt x="13211" y="1"/>
                      <a:pt x="12761" y="19"/>
                      <a:pt x="12310" y="56"/>
                    </a:cubicBezTo>
                    <a:cubicBezTo>
                      <a:pt x="11027" y="164"/>
                      <a:pt x="9794" y="460"/>
                      <a:pt x="8622" y="996"/>
                    </a:cubicBezTo>
                    <a:cubicBezTo>
                      <a:pt x="6974" y="1751"/>
                      <a:pt x="5576" y="2836"/>
                      <a:pt x="4360" y="4163"/>
                    </a:cubicBezTo>
                    <a:cubicBezTo>
                      <a:pt x="3060" y="5578"/>
                      <a:pt x="2059" y="7195"/>
                      <a:pt x="1207" y="8909"/>
                    </a:cubicBezTo>
                    <a:cubicBezTo>
                      <a:pt x="1106" y="9108"/>
                      <a:pt x="1015" y="9318"/>
                      <a:pt x="934" y="9526"/>
                    </a:cubicBezTo>
                    <a:cubicBezTo>
                      <a:pt x="776" y="9927"/>
                      <a:pt x="675" y="10341"/>
                      <a:pt x="752" y="10779"/>
                    </a:cubicBezTo>
                    <a:cubicBezTo>
                      <a:pt x="762" y="10834"/>
                      <a:pt x="762" y="10898"/>
                      <a:pt x="816" y="10918"/>
                    </a:cubicBezTo>
                    <a:cubicBezTo>
                      <a:pt x="831" y="10924"/>
                      <a:pt x="844" y="10927"/>
                      <a:pt x="856" y="10927"/>
                    </a:cubicBezTo>
                    <a:cubicBezTo>
                      <a:pt x="907" y="10927"/>
                      <a:pt x="940" y="10879"/>
                      <a:pt x="964" y="10834"/>
                    </a:cubicBezTo>
                    <a:cubicBezTo>
                      <a:pt x="1042" y="10672"/>
                      <a:pt x="1183" y="10571"/>
                      <a:pt x="1314" y="10459"/>
                    </a:cubicBezTo>
                    <a:cubicBezTo>
                      <a:pt x="2012" y="9870"/>
                      <a:pt x="2763" y="9344"/>
                      <a:pt x="3477" y="8775"/>
                    </a:cubicBezTo>
                    <a:cubicBezTo>
                      <a:pt x="3495" y="8760"/>
                      <a:pt x="3513" y="8747"/>
                      <a:pt x="3535" y="8747"/>
                    </a:cubicBezTo>
                    <a:cubicBezTo>
                      <a:pt x="3542" y="8747"/>
                      <a:pt x="3550" y="8748"/>
                      <a:pt x="3558" y="8752"/>
                    </a:cubicBezTo>
                    <a:cubicBezTo>
                      <a:pt x="3565" y="8761"/>
                      <a:pt x="3578" y="8775"/>
                      <a:pt x="3575" y="8778"/>
                    </a:cubicBezTo>
                    <a:cubicBezTo>
                      <a:pt x="3538" y="8842"/>
                      <a:pt x="3505" y="8909"/>
                      <a:pt x="3461" y="8970"/>
                    </a:cubicBezTo>
                    <a:cubicBezTo>
                      <a:pt x="2285" y="10641"/>
                      <a:pt x="1322" y="12426"/>
                      <a:pt x="614" y="14347"/>
                    </a:cubicBezTo>
                    <a:cubicBezTo>
                      <a:pt x="321" y="15139"/>
                      <a:pt x="102" y="15948"/>
                      <a:pt x="0" y="16796"/>
                    </a:cubicBezTo>
                    <a:cubicBezTo>
                      <a:pt x="179" y="16783"/>
                      <a:pt x="207" y="16638"/>
                      <a:pt x="263" y="16534"/>
                    </a:cubicBezTo>
                    <a:cubicBezTo>
                      <a:pt x="587" y="15954"/>
                      <a:pt x="944" y="15391"/>
                      <a:pt x="1335" y="14856"/>
                    </a:cubicBezTo>
                    <a:cubicBezTo>
                      <a:pt x="2406" y="13373"/>
                      <a:pt x="3740" y="12151"/>
                      <a:pt x="5202" y="11066"/>
                    </a:cubicBezTo>
                    <a:cubicBezTo>
                      <a:pt x="7432" y="9405"/>
                      <a:pt x="9919" y="8270"/>
                      <a:pt x="12610" y="7586"/>
                    </a:cubicBezTo>
                    <a:cubicBezTo>
                      <a:pt x="14412" y="7125"/>
                      <a:pt x="16239" y="6899"/>
                      <a:pt x="18083" y="6899"/>
                    </a:cubicBezTo>
                    <a:cubicBezTo>
                      <a:pt x="18694" y="6899"/>
                      <a:pt x="19306" y="6923"/>
                      <a:pt x="19921" y="6973"/>
                    </a:cubicBezTo>
                    <a:cubicBezTo>
                      <a:pt x="20094" y="6987"/>
                      <a:pt x="20266" y="6994"/>
                      <a:pt x="20437" y="6994"/>
                    </a:cubicBezTo>
                    <a:cubicBezTo>
                      <a:pt x="20586" y="6994"/>
                      <a:pt x="20735" y="6989"/>
                      <a:pt x="20884" y="6979"/>
                    </a:cubicBezTo>
                    <a:cubicBezTo>
                      <a:pt x="20944" y="6976"/>
                      <a:pt x="21002" y="6974"/>
                      <a:pt x="21059" y="6974"/>
                    </a:cubicBezTo>
                    <a:cubicBezTo>
                      <a:pt x="21729" y="6974"/>
                      <a:pt x="22286" y="7214"/>
                      <a:pt x="22643" y="7825"/>
                    </a:cubicBezTo>
                    <a:cubicBezTo>
                      <a:pt x="23040" y="8509"/>
                      <a:pt x="23013" y="9196"/>
                      <a:pt x="22548" y="9853"/>
                    </a:cubicBezTo>
                    <a:cubicBezTo>
                      <a:pt x="22346" y="10136"/>
                      <a:pt x="22090" y="10369"/>
                      <a:pt x="21800" y="10554"/>
                    </a:cubicBezTo>
                    <a:cubicBezTo>
                      <a:pt x="21656" y="10644"/>
                      <a:pt x="21635" y="10736"/>
                      <a:pt x="21669" y="10894"/>
                    </a:cubicBezTo>
                    <a:cubicBezTo>
                      <a:pt x="21757" y="11305"/>
                      <a:pt x="21891" y="11699"/>
                      <a:pt x="22009" y="12103"/>
                    </a:cubicBezTo>
                    <a:cubicBezTo>
                      <a:pt x="22535" y="13922"/>
                      <a:pt x="22562" y="15738"/>
                      <a:pt x="21996" y="17557"/>
                    </a:cubicBezTo>
                    <a:cubicBezTo>
                      <a:pt x="21959" y="17675"/>
                      <a:pt x="21875" y="17783"/>
                      <a:pt x="21915" y="17935"/>
                    </a:cubicBezTo>
                    <a:cubicBezTo>
                      <a:pt x="22198" y="17982"/>
                      <a:pt x="22484" y="18022"/>
                      <a:pt x="22767" y="18083"/>
                    </a:cubicBezTo>
                    <a:cubicBezTo>
                      <a:pt x="22793" y="18088"/>
                      <a:pt x="22815" y="18090"/>
                      <a:pt x="22835" y="18090"/>
                    </a:cubicBezTo>
                    <a:cubicBezTo>
                      <a:pt x="22937" y="18090"/>
                      <a:pt x="22982" y="18028"/>
                      <a:pt x="23027" y="17921"/>
                    </a:cubicBezTo>
                    <a:cubicBezTo>
                      <a:pt x="23461" y="16864"/>
                      <a:pt x="23960" y="15833"/>
                      <a:pt x="24243" y="14721"/>
                    </a:cubicBezTo>
                    <a:cubicBezTo>
                      <a:pt x="24276" y="14596"/>
                      <a:pt x="24341" y="14519"/>
                      <a:pt x="24469" y="14482"/>
                    </a:cubicBezTo>
                    <a:cubicBezTo>
                      <a:pt x="24778" y="14387"/>
                      <a:pt x="25078" y="14263"/>
                      <a:pt x="25392" y="14192"/>
                    </a:cubicBezTo>
                    <a:cubicBezTo>
                      <a:pt x="25624" y="14138"/>
                      <a:pt x="25705" y="14000"/>
                      <a:pt x="25731" y="13794"/>
                    </a:cubicBezTo>
                    <a:cubicBezTo>
                      <a:pt x="25776" y="13474"/>
                      <a:pt x="25823" y="13158"/>
                      <a:pt x="25863" y="12838"/>
                    </a:cubicBezTo>
                    <a:cubicBezTo>
                      <a:pt x="25968" y="11995"/>
                      <a:pt x="26001" y="11150"/>
                      <a:pt x="26082" y="10304"/>
                    </a:cubicBezTo>
                    <a:cubicBezTo>
                      <a:pt x="26190" y="9179"/>
                      <a:pt x="26180" y="8057"/>
                      <a:pt x="25971" y="6885"/>
                    </a:cubicBezTo>
                    <a:lnTo>
                      <a:pt x="25971" y="6885"/>
                    </a:lnTo>
                    <a:cubicBezTo>
                      <a:pt x="26241" y="6959"/>
                      <a:pt x="26479" y="7020"/>
                      <a:pt x="26715" y="7084"/>
                    </a:cubicBezTo>
                    <a:cubicBezTo>
                      <a:pt x="27315" y="7249"/>
                      <a:pt x="27925" y="7373"/>
                      <a:pt x="28497" y="7640"/>
                    </a:cubicBezTo>
                    <a:cubicBezTo>
                      <a:pt x="28885" y="7818"/>
                      <a:pt x="29265" y="8024"/>
                      <a:pt x="29680" y="8145"/>
                    </a:cubicBezTo>
                    <a:cubicBezTo>
                      <a:pt x="29721" y="8158"/>
                      <a:pt x="29767" y="8180"/>
                      <a:pt x="29811" y="8180"/>
                    </a:cubicBezTo>
                    <a:cubicBezTo>
                      <a:pt x="29839" y="8180"/>
                      <a:pt x="29866" y="8171"/>
                      <a:pt x="29892" y="8145"/>
                    </a:cubicBezTo>
                    <a:cubicBezTo>
                      <a:pt x="29960" y="8077"/>
                      <a:pt x="29915" y="8000"/>
                      <a:pt x="29889" y="7936"/>
                    </a:cubicBezTo>
                    <a:cubicBezTo>
                      <a:pt x="29522" y="7110"/>
                      <a:pt x="29117" y="6309"/>
                      <a:pt x="28525" y="5611"/>
                    </a:cubicBezTo>
                    <a:cubicBezTo>
                      <a:pt x="28036" y="5042"/>
                      <a:pt x="27500" y="4540"/>
                      <a:pt x="26790" y="4257"/>
                    </a:cubicBezTo>
                    <a:cubicBezTo>
                      <a:pt x="26766" y="4247"/>
                      <a:pt x="26762" y="4230"/>
                      <a:pt x="26776" y="4197"/>
                    </a:cubicBezTo>
                    <a:cubicBezTo>
                      <a:pt x="26909" y="4187"/>
                      <a:pt x="27047" y="4166"/>
                      <a:pt x="27183" y="4166"/>
                    </a:cubicBezTo>
                    <a:cubicBezTo>
                      <a:pt x="27192" y="4166"/>
                      <a:pt x="27202" y="4166"/>
                      <a:pt x="27211" y="4167"/>
                    </a:cubicBezTo>
                    <a:cubicBezTo>
                      <a:pt x="27911" y="4184"/>
                      <a:pt x="28609" y="4230"/>
                      <a:pt x="29242" y="4581"/>
                    </a:cubicBezTo>
                    <a:cubicBezTo>
                      <a:pt x="29306" y="4618"/>
                      <a:pt x="29380" y="4635"/>
                      <a:pt x="29451" y="4658"/>
                    </a:cubicBezTo>
                    <a:cubicBezTo>
                      <a:pt x="29482" y="4669"/>
                      <a:pt x="29512" y="4676"/>
                      <a:pt x="29540" y="4676"/>
                    </a:cubicBezTo>
                    <a:cubicBezTo>
                      <a:pt x="29582" y="4676"/>
                      <a:pt x="29620" y="4660"/>
                      <a:pt x="29649" y="4611"/>
                    </a:cubicBezTo>
                    <a:cubicBezTo>
                      <a:pt x="29710" y="4523"/>
                      <a:pt x="29680" y="4446"/>
                      <a:pt x="29620" y="4378"/>
                    </a:cubicBezTo>
                    <a:cubicBezTo>
                      <a:pt x="29579" y="4332"/>
                      <a:pt x="29528" y="4288"/>
                      <a:pt x="29478" y="4247"/>
                    </a:cubicBezTo>
                    <a:cubicBezTo>
                      <a:pt x="29114" y="3947"/>
                      <a:pt x="28757" y="3634"/>
                      <a:pt x="28383" y="3344"/>
                    </a:cubicBezTo>
                    <a:cubicBezTo>
                      <a:pt x="27530" y="2691"/>
                      <a:pt x="26597" y="2195"/>
                      <a:pt x="25554" y="1916"/>
                    </a:cubicBezTo>
                    <a:cubicBezTo>
                      <a:pt x="25254" y="1835"/>
                      <a:pt x="24947" y="1764"/>
                      <a:pt x="24633" y="1758"/>
                    </a:cubicBezTo>
                    <a:cubicBezTo>
                      <a:pt x="24578" y="1757"/>
                      <a:pt x="24523" y="1757"/>
                      <a:pt x="24468" y="1757"/>
                    </a:cubicBezTo>
                    <a:cubicBezTo>
                      <a:pt x="23369" y="1757"/>
                      <a:pt x="22314" y="1952"/>
                      <a:pt x="21329" y="2465"/>
                    </a:cubicBezTo>
                    <a:cubicBezTo>
                      <a:pt x="21285" y="2489"/>
                      <a:pt x="21248" y="2502"/>
                      <a:pt x="21213" y="2502"/>
                    </a:cubicBezTo>
                    <a:cubicBezTo>
                      <a:pt x="21169" y="2502"/>
                      <a:pt x="21127" y="2481"/>
                      <a:pt x="21076" y="2438"/>
                    </a:cubicBezTo>
                    <a:cubicBezTo>
                      <a:pt x="20652" y="2071"/>
                      <a:pt x="20177" y="1778"/>
                      <a:pt x="19681" y="1519"/>
                    </a:cubicBezTo>
                    <a:cubicBezTo>
                      <a:pt x="18176" y="723"/>
                      <a:pt x="16592" y="174"/>
                      <a:pt x="14884" y="46"/>
                    </a:cubicBezTo>
                    <a:cubicBezTo>
                      <a:pt x="14477" y="16"/>
                      <a:pt x="14069" y="1"/>
                      <a:pt x="1366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8" name="Google Shape;1998;p54"/>
              <p:cNvGrpSpPr/>
              <p:nvPr/>
            </p:nvGrpSpPr>
            <p:grpSpPr>
              <a:xfrm>
                <a:off x="7945064" y="1441087"/>
                <a:ext cx="210103" cy="237774"/>
                <a:chOff x="705725" y="506850"/>
                <a:chExt cx="107250" cy="121375"/>
              </a:xfrm>
            </p:grpSpPr>
            <p:sp>
              <p:nvSpPr>
                <p:cNvPr id="1999" name="Google Shape;1999;p54"/>
                <p:cNvSpPr/>
                <p:nvPr/>
              </p:nvSpPr>
              <p:spPr>
                <a:xfrm>
                  <a:off x="730575" y="506850"/>
                  <a:ext cx="82400" cy="107900"/>
                </a:xfrm>
                <a:custGeom>
                  <a:rect b="b" l="l" r="r" t="t"/>
                  <a:pathLst>
                    <a:path extrusionOk="0" h="4316" w="3296">
                      <a:moveTo>
                        <a:pt x="3295" y="0"/>
                      </a:moveTo>
                      <a:lnTo>
                        <a:pt x="0" y="553"/>
                      </a:lnTo>
                      <a:lnTo>
                        <a:pt x="0" y="4315"/>
                      </a:lnTo>
                      <a:lnTo>
                        <a:pt x="156" y="4315"/>
                      </a:lnTo>
                      <a:lnTo>
                        <a:pt x="156" y="685"/>
                      </a:lnTo>
                      <a:lnTo>
                        <a:pt x="3143" y="180"/>
                      </a:lnTo>
                      <a:lnTo>
                        <a:pt x="3143" y="3760"/>
                      </a:lnTo>
                      <a:lnTo>
                        <a:pt x="3295" y="3760"/>
                      </a:lnTo>
                      <a:lnTo>
                        <a:pt x="3295" y="0"/>
                      </a:lnTo>
                      <a:close/>
                    </a:path>
                  </a:pathLst>
                </a:custGeom>
                <a:solidFill>
                  <a:srgbClr val="3F2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4"/>
                <p:cNvSpPr/>
                <p:nvPr/>
              </p:nvSpPr>
              <p:spPr>
                <a:xfrm>
                  <a:off x="730575" y="506850"/>
                  <a:ext cx="82400" cy="47650"/>
                </a:xfrm>
                <a:custGeom>
                  <a:rect b="b" l="l" r="r" t="t"/>
                  <a:pathLst>
                    <a:path extrusionOk="0" h="1906" w="3296">
                      <a:moveTo>
                        <a:pt x="3143" y="180"/>
                      </a:moveTo>
                      <a:lnTo>
                        <a:pt x="3143" y="1197"/>
                      </a:lnTo>
                      <a:lnTo>
                        <a:pt x="156" y="1722"/>
                      </a:lnTo>
                      <a:lnTo>
                        <a:pt x="156" y="685"/>
                      </a:lnTo>
                      <a:lnTo>
                        <a:pt x="3143" y="180"/>
                      </a:lnTo>
                      <a:close/>
                      <a:moveTo>
                        <a:pt x="3295" y="0"/>
                      </a:moveTo>
                      <a:lnTo>
                        <a:pt x="0" y="553"/>
                      </a:lnTo>
                      <a:lnTo>
                        <a:pt x="0" y="1905"/>
                      </a:lnTo>
                      <a:lnTo>
                        <a:pt x="3295" y="1325"/>
                      </a:lnTo>
                      <a:lnTo>
                        <a:pt x="3295" y="0"/>
                      </a:lnTo>
                      <a:close/>
                    </a:path>
                  </a:pathLst>
                </a:custGeom>
                <a:solidFill>
                  <a:srgbClr val="3F2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4"/>
                <p:cNvSpPr/>
                <p:nvPr/>
              </p:nvSpPr>
              <p:spPr>
                <a:xfrm>
                  <a:off x="705725" y="601175"/>
                  <a:ext cx="27175" cy="27050"/>
                </a:xfrm>
                <a:custGeom>
                  <a:rect b="b" l="l" r="r" t="t"/>
                  <a:pathLst>
                    <a:path extrusionOk="0" h="1082" w="1087">
                      <a:moveTo>
                        <a:pt x="543" y="0"/>
                      </a:moveTo>
                      <a:cubicBezTo>
                        <a:pt x="245" y="0"/>
                        <a:pt x="1" y="240"/>
                        <a:pt x="1" y="542"/>
                      </a:cubicBezTo>
                      <a:cubicBezTo>
                        <a:pt x="1" y="841"/>
                        <a:pt x="245" y="1082"/>
                        <a:pt x="543" y="1082"/>
                      </a:cubicBezTo>
                      <a:cubicBezTo>
                        <a:pt x="842" y="1082"/>
                        <a:pt x="1086" y="841"/>
                        <a:pt x="1086" y="542"/>
                      </a:cubicBezTo>
                      <a:cubicBezTo>
                        <a:pt x="1086" y="240"/>
                        <a:pt x="842" y="0"/>
                        <a:pt x="543" y="0"/>
                      </a:cubicBezTo>
                      <a:close/>
                    </a:path>
                  </a:pathLst>
                </a:custGeom>
                <a:solidFill>
                  <a:srgbClr val="3F2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4"/>
                <p:cNvSpPr/>
                <p:nvPr/>
              </p:nvSpPr>
              <p:spPr>
                <a:xfrm>
                  <a:off x="783875" y="587600"/>
                  <a:ext cx="27125" cy="27150"/>
                </a:xfrm>
                <a:custGeom>
                  <a:rect b="b" l="l" r="r" t="t"/>
                  <a:pathLst>
                    <a:path extrusionOk="0" h="1086" w="1085">
                      <a:moveTo>
                        <a:pt x="543" y="1"/>
                      </a:moveTo>
                      <a:cubicBezTo>
                        <a:pt x="245" y="1"/>
                        <a:pt x="1" y="245"/>
                        <a:pt x="1" y="543"/>
                      </a:cubicBezTo>
                      <a:cubicBezTo>
                        <a:pt x="1" y="841"/>
                        <a:pt x="245" y="1085"/>
                        <a:pt x="543" y="1085"/>
                      </a:cubicBezTo>
                      <a:cubicBezTo>
                        <a:pt x="845" y="1085"/>
                        <a:pt x="1085" y="841"/>
                        <a:pt x="1085" y="543"/>
                      </a:cubicBezTo>
                      <a:cubicBezTo>
                        <a:pt x="1085" y="245"/>
                        <a:pt x="845" y="1"/>
                        <a:pt x="543" y="1"/>
                      </a:cubicBezTo>
                      <a:close/>
                    </a:path>
                  </a:pathLst>
                </a:custGeom>
                <a:solidFill>
                  <a:srgbClr val="3F2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3" name="Google Shape;2003;p54"/>
              <p:cNvGrpSpPr/>
              <p:nvPr/>
            </p:nvGrpSpPr>
            <p:grpSpPr>
              <a:xfrm>
                <a:off x="5975214" y="3627887"/>
                <a:ext cx="210103" cy="237774"/>
                <a:chOff x="705725" y="506850"/>
                <a:chExt cx="107250" cy="121375"/>
              </a:xfrm>
            </p:grpSpPr>
            <p:sp>
              <p:nvSpPr>
                <p:cNvPr id="2004" name="Google Shape;2004;p54"/>
                <p:cNvSpPr/>
                <p:nvPr/>
              </p:nvSpPr>
              <p:spPr>
                <a:xfrm>
                  <a:off x="730575" y="506850"/>
                  <a:ext cx="82400" cy="107900"/>
                </a:xfrm>
                <a:custGeom>
                  <a:rect b="b" l="l" r="r" t="t"/>
                  <a:pathLst>
                    <a:path extrusionOk="0" h="4316" w="3296">
                      <a:moveTo>
                        <a:pt x="3295" y="0"/>
                      </a:moveTo>
                      <a:lnTo>
                        <a:pt x="0" y="553"/>
                      </a:lnTo>
                      <a:lnTo>
                        <a:pt x="0" y="4315"/>
                      </a:lnTo>
                      <a:lnTo>
                        <a:pt x="156" y="4315"/>
                      </a:lnTo>
                      <a:lnTo>
                        <a:pt x="156" y="685"/>
                      </a:lnTo>
                      <a:lnTo>
                        <a:pt x="3143" y="180"/>
                      </a:lnTo>
                      <a:lnTo>
                        <a:pt x="3143" y="3760"/>
                      </a:lnTo>
                      <a:lnTo>
                        <a:pt x="3295" y="3760"/>
                      </a:lnTo>
                      <a:lnTo>
                        <a:pt x="3295" y="0"/>
                      </a:lnTo>
                      <a:close/>
                    </a:path>
                  </a:pathLst>
                </a:custGeom>
                <a:solidFill>
                  <a:srgbClr val="3F2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4"/>
                <p:cNvSpPr/>
                <p:nvPr/>
              </p:nvSpPr>
              <p:spPr>
                <a:xfrm>
                  <a:off x="730575" y="506850"/>
                  <a:ext cx="82400" cy="47650"/>
                </a:xfrm>
                <a:custGeom>
                  <a:rect b="b" l="l" r="r" t="t"/>
                  <a:pathLst>
                    <a:path extrusionOk="0" h="1906" w="3296">
                      <a:moveTo>
                        <a:pt x="3143" y="180"/>
                      </a:moveTo>
                      <a:lnTo>
                        <a:pt x="3143" y="1197"/>
                      </a:lnTo>
                      <a:lnTo>
                        <a:pt x="156" y="1722"/>
                      </a:lnTo>
                      <a:lnTo>
                        <a:pt x="156" y="685"/>
                      </a:lnTo>
                      <a:lnTo>
                        <a:pt x="3143" y="180"/>
                      </a:lnTo>
                      <a:close/>
                      <a:moveTo>
                        <a:pt x="3295" y="0"/>
                      </a:moveTo>
                      <a:lnTo>
                        <a:pt x="0" y="553"/>
                      </a:lnTo>
                      <a:lnTo>
                        <a:pt x="0" y="1905"/>
                      </a:lnTo>
                      <a:lnTo>
                        <a:pt x="3295" y="1325"/>
                      </a:lnTo>
                      <a:lnTo>
                        <a:pt x="3295" y="0"/>
                      </a:lnTo>
                      <a:close/>
                    </a:path>
                  </a:pathLst>
                </a:custGeom>
                <a:solidFill>
                  <a:srgbClr val="3F2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4"/>
                <p:cNvSpPr/>
                <p:nvPr/>
              </p:nvSpPr>
              <p:spPr>
                <a:xfrm>
                  <a:off x="705725" y="601175"/>
                  <a:ext cx="27175" cy="27050"/>
                </a:xfrm>
                <a:custGeom>
                  <a:rect b="b" l="l" r="r" t="t"/>
                  <a:pathLst>
                    <a:path extrusionOk="0" h="1082" w="1087">
                      <a:moveTo>
                        <a:pt x="543" y="0"/>
                      </a:moveTo>
                      <a:cubicBezTo>
                        <a:pt x="245" y="0"/>
                        <a:pt x="1" y="240"/>
                        <a:pt x="1" y="542"/>
                      </a:cubicBezTo>
                      <a:cubicBezTo>
                        <a:pt x="1" y="841"/>
                        <a:pt x="245" y="1082"/>
                        <a:pt x="543" y="1082"/>
                      </a:cubicBezTo>
                      <a:cubicBezTo>
                        <a:pt x="842" y="1082"/>
                        <a:pt x="1086" y="841"/>
                        <a:pt x="1086" y="542"/>
                      </a:cubicBezTo>
                      <a:cubicBezTo>
                        <a:pt x="1086" y="240"/>
                        <a:pt x="842" y="0"/>
                        <a:pt x="543" y="0"/>
                      </a:cubicBezTo>
                      <a:close/>
                    </a:path>
                  </a:pathLst>
                </a:custGeom>
                <a:solidFill>
                  <a:srgbClr val="3F2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4"/>
                <p:cNvSpPr/>
                <p:nvPr/>
              </p:nvSpPr>
              <p:spPr>
                <a:xfrm>
                  <a:off x="783875" y="587600"/>
                  <a:ext cx="27125" cy="27150"/>
                </a:xfrm>
                <a:custGeom>
                  <a:rect b="b" l="l" r="r" t="t"/>
                  <a:pathLst>
                    <a:path extrusionOk="0" h="1086" w="1085">
                      <a:moveTo>
                        <a:pt x="543" y="1"/>
                      </a:moveTo>
                      <a:cubicBezTo>
                        <a:pt x="245" y="1"/>
                        <a:pt x="1" y="245"/>
                        <a:pt x="1" y="543"/>
                      </a:cubicBezTo>
                      <a:cubicBezTo>
                        <a:pt x="1" y="841"/>
                        <a:pt x="245" y="1085"/>
                        <a:pt x="543" y="1085"/>
                      </a:cubicBezTo>
                      <a:cubicBezTo>
                        <a:pt x="845" y="1085"/>
                        <a:pt x="1085" y="841"/>
                        <a:pt x="1085" y="543"/>
                      </a:cubicBezTo>
                      <a:cubicBezTo>
                        <a:pt x="1085" y="245"/>
                        <a:pt x="845" y="1"/>
                        <a:pt x="543" y="1"/>
                      </a:cubicBezTo>
                      <a:close/>
                    </a:path>
                  </a:pathLst>
                </a:custGeom>
                <a:solidFill>
                  <a:srgbClr val="3F2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11" name="Shape 2011"/>
        <p:cNvGrpSpPr/>
        <p:nvPr/>
      </p:nvGrpSpPr>
      <p:grpSpPr>
        <a:xfrm>
          <a:off x="0" y="0"/>
          <a:ext cx="0" cy="0"/>
          <a:chOff x="0" y="0"/>
          <a:chExt cx="0" cy="0"/>
        </a:xfrm>
      </p:grpSpPr>
      <p:sp>
        <p:nvSpPr>
          <p:cNvPr id="2012" name="Google Shape;2012;p55"/>
          <p:cNvSpPr txBox="1"/>
          <p:nvPr>
            <p:ph type="ctrTitle"/>
          </p:nvPr>
        </p:nvSpPr>
        <p:spPr>
          <a:xfrm>
            <a:off x="2101111" y="359450"/>
            <a:ext cx="63228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OUR TEAM</a:t>
            </a:r>
            <a:endParaRPr/>
          </a:p>
        </p:txBody>
      </p:sp>
      <p:sp>
        <p:nvSpPr>
          <p:cNvPr id="2013" name="Google Shape;2013;p55"/>
          <p:cNvSpPr txBox="1"/>
          <p:nvPr>
            <p:ph idx="1" type="subTitle"/>
          </p:nvPr>
        </p:nvSpPr>
        <p:spPr>
          <a:xfrm>
            <a:off x="720000" y="1433050"/>
            <a:ext cx="3382800" cy="523200"/>
          </a:xfrm>
          <a:prstGeom prst="rect">
            <a:avLst/>
          </a:prstGeom>
        </p:spPr>
        <p:txBody>
          <a:bodyPr anchorCtr="0" anchor="t" bIns="36000" lIns="91425" spcFirstLastPara="1" rIns="91425" wrap="square" tIns="36000">
            <a:noAutofit/>
          </a:bodyPr>
          <a:lstStyle/>
          <a:p>
            <a:pPr indent="0" lvl="0" marL="0" rtl="0" algn="ctr">
              <a:spcBef>
                <a:spcPts val="0"/>
              </a:spcBef>
              <a:spcAft>
                <a:spcPts val="1600"/>
              </a:spcAft>
              <a:buNone/>
            </a:pPr>
            <a:r>
              <a:rPr lang="en">
                <a:solidFill>
                  <a:schemeClr val="dk2"/>
                </a:solidFill>
              </a:rPr>
              <a:t>JAMES YELLOW</a:t>
            </a:r>
            <a:endParaRPr>
              <a:solidFill>
                <a:schemeClr val="dk2"/>
              </a:solidFill>
            </a:endParaRPr>
          </a:p>
        </p:txBody>
      </p:sp>
      <p:sp>
        <p:nvSpPr>
          <p:cNvPr id="2014" name="Google Shape;2014;p55"/>
          <p:cNvSpPr txBox="1"/>
          <p:nvPr>
            <p:ph idx="2" type="subTitle"/>
          </p:nvPr>
        </p:nvSpPr>
        <p:spPr>
          <a:xfrm>
            <a:off x="5041150" y="1433050"/>
            <a:ext cx="3382800" cy="523200"/>
          </a:xfrm>
          <a:prstGeom prst="rect">
            <a:avLst/>
          </a:prstGeom>
        </p:spPr>
        <p:txBody>
          <a:bodyPr anchorCtr="0" anchor="t" bIns="36000" lIns="91425" spcFirstLastPara="1" rIns="91425" wrap="square" tIns="36000">
            <a:noAutofit/>
          </a:bodyPr>
          <a:lstStyle/>
          <a:p>
            <a:pPr indent="0" lvl="0" marL="0" rtl="0" algn="ctr">
              <a:spcBef>
                <a:spcPts val="0"/>
              </a:spcBef>
              <a:spcAft>
                <a:spcPts val="1600"/>
              </a:spcAft>
              <a:buNone/>
            </a:pPr>
            <a:r>
              <a:rPr lang="en">
                <a:solidFill>
                  <a:schemeClr val="dk2"/>
                </a:solidFill>
              </a:rPr>
              <a:t>STEVE PATTERSON</a:t>
            </a:r>
            <a:endParaRPr>
              <a:solidFill>
                <a:schemeClr val="dk2"/>
              </a:solidFill>
            </a:endParaRPr>
          </a:p>
        </p:txBody>
      </p:sp>
      <p:sp>
        <p:nvSpPr>
          <p:cNvPr id="2015" name="Google Shape;2015;p55"/>
          <p:cNvSpPr txBox="1"/>
          <p:nvPr>
            <p:ph idx="3" type="subTitle"/>
          </p:nvPr>
        </p:nvSpPr>
        <p:spPr>
          <a:xfrm>
            <a:off x="720050" y="2116650"/>
            <a:ext cx="3382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2"/>
                </a:solidFill>
              </a:rPr>
              <a:t>Here you could give a brief description about this person</a:t>
            </a:r>
            <a:endParaRPr>
              <a:solidFill>
                <a:schemeClr val="dk2"/>
              </a:solidFill>
            </a:endParaRPr>
          </a:p>
        </p:txBody>
      </p:sp>
      <p:sp>
        <p:nvSpPr>
          <p:cNvPr id="2016" name="Google Shape;2016;p55"/>
          <p:cNvSpPr txBox="1"/>
          <p:nvPr>
            <p:ph idx="4" type="subTitle"/>
          </p:nvPr>
        </p:nvSpPr>
        <p:spPr>
          <a:xfrm>
            <a:off x="5041099" y="2116650"/>
            <a:ext cx="3382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rPr>
              <a:t>Here you could give a brief description about this person</a:t>
            </a:r>
            <a:endParaRPr>
              <a:solidFill>
                <a:schemeClr val="dk2"/>
              </a:solidFill>
            </a:endParaRPr>
          </a:p>
          <a:p>
            <a:pPr indent="0" lvl="0" marL="0" rtl="0" algn="ctr">
              <a:spcBef>
                <a:spcPts val="1600"/>
              </a:spcBef>
              <a:spcAft>
                <a:spcPts val="1600"/>
              </a:spcAft>
              <a:buNone/>
            </a:pPr>
            <a:r>
              <a:t/>
            </a:r>
            <a:endParaRPr>
              <a:solidFill>
                <a:schemeClr val="dk2"/>
              </a:solidFill>
            </a:endParaRPr>
          </a:p>
        </p:txBody>
      </p:sp>
      <p:sp>
        <p:nvSpPr>
          <p:cNvPr id="2017" name="Google Shape;2017;p55"/>
          <p:cNvSpPr txBox="1"/>
          <p:nvPr>
            <p:ph idx="5" type="subTitle"/>
          </p:nvPr>
        </p:nvSpPr>
        <p:spPr>
          <a:xfrm>
            <a:off x="720000" y="3202807"/>
            <a:ext cx="3382800" cy="523200"/>
          </a:xfrm>
          <a:prstGeom prst="rect">
            <a:avLst/>
          </a:prstGeom>
        </p:spPr>
        <p:txBody>
          <a:bodyPr anchorCtr="0" anchor="t" bIns="36000" lIns="91425" spcFirstLastPara="1" rIns="91425" wrap="square" tIns="36000">
            <a:noAutofit/>
          </a:bodyPr>
          <a:lstStyle/>
          <a:p>
            <a:pPr indent="0" lvl="0" marL="0" rtl="0" algn="ctr">
              <a:spcBef>
                <a:spcPts val="0"/>
              </a:spcBef>
              <a:spcAft>
                <a:spcPts val="1600"/>
              </a:spcAft>
              <a:buNone/>
            </a:pPr>
            <a:r>
              <a:rPr lang="en">
                <a:solidFill>
                  <a:schemeClr val="dk2"/>
                </a:solidFill>
              </a:rPr>
              <a:t>LAURA ROE</a:t>
            </a:r>
            <a:endParaRPr>
              <a:solidFill>
                <a:schemeClr val="dk2"/>
              </a:solidFill>
            </a:endParaRPr>
          </a:p>
        </p:txBody>
      </p:sp>
      <p:sp>
        <p:nvSpPr>
          <p:cNvPr id="2018" name="Google Shape;2018;p55"/>
          <p:cNvSpPr txBox="1"/>
          <p:nvPr>
            <p:ph idx="6" type="subTitle"/>
          </p:nvPr>
        </p:nvSpPr>
        <p:spPr>
          <a:xfrm>
            <a:off x="5041150" y="3202800"/>
            <a:ext cx="3382800" cy="523200"/>
          </a:xfrm>
          <a:prstGeom prst="rect">
            <a:avLst/>
          </a:prstGeom>
        </p:spPr>
        <p:txBody>
          <a:bodyPr anchorCtr="0" anchor="t" bIns="36000" lIns="91425" spcFirstLastPara="1" rIns="91425" wrap="square" tIns="36000">
            <a:noAutofit/>
          </a:bodyPr>
          <a:lstStyle/>
          <a:p>
            <a:pPr indent="0" lvl="0" marL="0" rtl="0" algn="ctr">
              <a:spcBef>
                <a:spcPts val="0"/>
              </a:spcBef>
              <a:spcAft>
                <a:spcPts val="1600"/>
              </a:spcAft>
              <a:buNone/>
            </a:pPr>
            <a:r>
              <a:rPr lang="en">
                <a:solidFill>
                  <a:schemeClr val="dk2"/>
                </a:solidFill>
              </a:rPr>
              <a:t>TOM ALVAREZ</a:t>
            </a:r>
            <a:endParaRPr>
              <a:solidFill>
                <a:schemeClr val="dk2"/>
              </a:solidFill>
            </a:endParaRPr>
          </a:p>
        </p:txBody>
      </p:sp>
      <p:sp>
        <p:nvSpPr>
          <p:cNvPr id="2019" name="Google Shape;2019;p55"/>
          <p:cNvSpPr txBox="1"/>
          <p:nvPr>
            <p:ph idx="7" type="subTitle"/>
          </p:nvPr>
        </p:nvSpPr>
        <p:spPr>
          <a:xfrm>
            <a:off x="720050" y="3886400"/>
            <a:ext cx="3382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2"/>
                </a:solidFill>
              </a:rPr>
              <a:t>Here you could give a brief description about this person</a:t>
            </a:r>
            <a:endParaRPr>
              <a:solidFill>
                <a:schemeClr val="dk2"/>
              </a:solidFill>
            </a:endParaRPr>
          </a:p>
        </p:txBody>
      </p:sp>
      <p:sp>
        <p:nvSpPr>
          <p:cNvPr id="2020" name="Google Shape;2020;p55"/>
          <p:cNvSpPr txBox="1"/>
          <p:nvPr>
            <p:ph idx="8" type="subTitle"/>
          </p:nvPr>
        </p:nvSpPr>
        <p:spPr>
          <a:xfrm>
            <a:off x="5041099" y="3886400"/>
            <a:ext cx="33828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solidFill>
                  <a:schemeClr val="dk2"/>
                </a:solidFill>
              </a:rPr>
              <a:t>Here you could give a brief description about this person</a:t>
            </a:r>
            <a:endParaRPr>
              <a:solidFill>
                <a:schemeClr val="dk2"/>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48" name="Shape 248"/>
        <p:cNvGrpSpPr/>
        <p:nvPr/>
      </p:nvGrpSpPr>
      <p:grpSpPr>
        <a:xfrm>
          <a:off x="0" y="0"/>
          <a:ext cx="0" cy="0"/>
          <a:chOff x="0" y="0"/>
          <a:chExt cx="0" cy="0"/>
        </a:xfrm>
      </p:grpSpPr>
      <p:sp>
        <p:nvSpPr>
          <p:cNvPr id="249" name="Google Shape;249;p29"/>
          <p:cNvSpPr txBox="1"/>
          <p:nvPr>
            <p:ph type="ctrTitle"/>
          </p:nvPr>
        </p:nvSpPr>
        <p:spPr>
          <a:xfrm>
            <a:off x="4571856" y="681625"/>
            <a:ext cx="25140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INTRODUCTION</a:t>
            </a:r>
            <a:endParaRPr/>
          </a:p>
        </p:txBody>
      </p:sp>
      <p:sp>
        <p:nvSpPr>
          <p:cNvPr id="250" name="Google Shape;250;p29"/>
          <p:cNvSpPr txBox="1"/>
          <p:nvPr>
            <p:ph idx="2" type="title"/>
          </p:nvPr>
        </p:nvSpPr>
        <p:spPr>
          <a:xfrm>
            <a:off x="7451325" y="643275"/>
            <a:ext cx="861000" cy="90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251" name="Google Shape;251;p29"/>
          <p:cNvSpPr txBox="1"/>
          <p:nvPr>
            <p:ph idx="3" type="ctrTitle"/>
          </p:nvPr>
        </p:nvSpPr>
        <p:spPr>
          <a:xfrm>
            <a:off x="4571856" y="1724350"/>
            <a:ext cx="25140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PRESENTATION</a:t>
            </a:r>
            <a:endParaRPr/>
          </a:p>
        </p:txBody>
      </p:sp>
      <p:sp>
        <p:nvSpPr>
          <p:cNvPr id="252" name="Google Shape;252;p29"/>
          <p:cNvSpPr txBox="1"/>
          <p:nvPr>
            <p:ph idx="4" type="title"/>
          </p:nvPr>
        </p:nvSpPr>
        <p:spPr>
          <a:xfrm>
            <a:off x="7451325" y="1685436"/>
            <a:ext cx="861000" cy="90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253" name="Google Shape;253;p29"/>
          <p:cNvSpPr txBox="1"/>
          <p:nvPr>
            <p:ph idx="5" type="ctrTitle"/>
          </p:nvPr>
        </p:nvSpPr>
        <p:spPr>
          <a:xfrm>
            <a:off x="4571900" y="2767077"/>
            <a:ext cx="2514000" cy="577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ANALYSIS</a:t>
            </a:r>
            <a:endParaRPr/>
          </a:p>
        </p:txBody>
      </p:sp>
      <p:sp>
        <p:nvSpPr>
          <p:cNvPr id="254" name="Google Shape;254;p29"/>
          <p:cNvSpPr txBox="1"/>
          <p:nvPr>
            <p:ph idx="6" type="title"/>
          </p:nvPr>
        </p:nvSpPr>
        <p:spPr>
          <a:xfrm>
            <a:off x="7451325" y="2729798"/>
            <a:ext cx="861000" cy="90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255" name="Google Shape;255;p29"/>
          <p:cNvSpPr txBox="1"/>
          <p:nvPr>
            <p:ph idx="7" type="ctrTitle"/>
          </p:nvPr>
        </p:nvSpPr>
        <p:spPr>
          <a:xfrm>
            <a:off x="4571919" y="3805038"/>
            <a:ext cx="2514000" cy="5865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CONCLUSION</a:t>
            </a:r>
            <a:endParaRPr/>
          </a:p>
        </p:txBody>
      </p:sp>
      <p:sp>
        <p:nvSpPr>
          <p:cNvPr id="256" name="Google Shape;256;p29"/>
          <p:cNvSpPr txBox="1"/>
          <p:nvPr>
            <p:ph idx="8" type="title"/>
          </p:nvPr>
        </p:nvSpPr>
        <p:spPr>
          <a:xfrm>
            <a:off x="7451300" y="3769414"/>
            <a:ext cx="861000" cy="900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grpSp>
        <p:nvGrpSpPr>
          <p:cNvPr id="257" name="Google Shape;257;p29"/>
          <p:cNvGrpSpPr/>
          <p:nvPr/>
        </p:nvGrpSpPr>
        <p:grpSpPr>
          <a:xfrm>
            <a:off x="539594" y="643276"/>
            <a:ext cx="2914897" cy="4158874"/>
            <a:chOff x="1379619" y="643276"/>
            <a:chExt cx="2914897" cy="4158874"/>
          </a:xfrm>
        </p:grpSpPr>
        <p:grpSp>
          <p:nvGrpSpPr>
            <p:cNvPr id="258" name="Google Shape;258;p29"/>
            <p:cNvGrpSpPr/>
            <p:nvPr/>
          </p:nvGrpSpPr>
          <p:grpSpPr>
            <a:xfrm>
              <a:off x="1982725" y="643276"/>
              <a:ext cx="2205900" cy="4158874"/>
              <a:chOff x="1982725" y="643276"/>
              <a:chExt cx="2205900" cy="4158874"/>
            </a:xfrm>
          </p:grpSpPr>
          <p:sp>
            <p:nvSpPr>
              <p:cNvPr id="259" name="Google Shape;259;p29"/>
              <p:cNvSpPr/>
              <p:nvPr/>
            </p:nvSpPr>
            <p:spPr>
              <a:xfrm>
                <a:off x="1982725" y="4544450"/>
                <a:ext cx="2205900" cy="257700"/>
              </a:xfrm>
              <a:prstGeom prst="ellipse">
                <a:avLst/>
              </a:prstGeom>
              <a:solidFill>
                <a:srgbClr val="DA5C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0" name="Google Shape;260;p29"/>
              <p:cNvGrpSpPr/>
              <p:nvPr/>
            </p:nvGrpSpPr>
            <p:grpSpPr>
              <a:xfrm>
                <a:off x="2178650" y="643276"/>
                <a:ext cx="1599690" cy="3980993"/>
                <a:chOff x="1422525" y="643276"/>
                <a:chExt cx="1599690" cy="3980993"/>
              </a:xfrm>
            </p:grpSpPr>
            <p:sp>
              <p:nvSpPr>
                <p:cNvPr id="261" name="Google Shape;261;p29"/>
                <p:cNvSpPr/>
                <p:nvPr/>
              </p:nvSpPr>
              <p:spPr>
                <a:xfrm flipH="1">
                  <a:off x="2327265" y="2545656"/>
                  <a:ext cx="550380" cy="2056180"/>
                </a:xfrm>
                <a:custGeom>
                  <a:rect b="b" l="l" r="r" t="t"/>
                  <a:pathLst>
                    <a:path extrusionOk="0" h="102809" w="27519">
                      <a:moveTo>
                        <a:pt x="10673" y="0"/>
                      </a:moveTo>
                      <a:cubicBezTo>
                        <a:pt x="10584" y="0"/>
                        <a:pt x="10489" y="6"/>
                        <a:pt x="10388" y="17"/>
                      </a:cubicBezTo>
                      <a:cubicBezTo>
                        <a:pt x="9809" y="81"/>
                        <a:pt x="7329" y="1915"/>
                        <a:pt x="6871" y="2315"/>
                      </a:cubicBezTo>
                      <a:cubicBezTo>
                        <a:pt x="5816" y="3237"/>
                        <a:pt x="3751" y="4506"/>
                        <a:pt x="3050" y="5743"/>
                      </a:cubicBezTo>
                      <a:cubicBezTo>
                        <a:pt x="2124" y="7377"/>
                        <a:pt x="1670" y="9161"/>
                        <a:pt x="1320" y="10984"/>
                      </a:cubicBezTo>
                      <a:cubicBezTo>
                        <a:pt x="834" y="13508"/>
                        <a:pt x="558" y="16060"/>
                        <a:pt x="154" y="18594"/>
                      </a:cubicBezTo>
                      <a:cubicBezTo>
                        <a:pt x="79" y="19074"/>
                        <a:pt x="1" y="19556"/>
                        <a:pt x="55" y="20046"/>
                      </a:cubicBezTo>
                      <a:cubicBezTo>
                        <a:pt x="265" y="22030"/>
                        <a:pt x="494" y="24014"/>
                        <a:pt x="680" y="25998"/>
                      </a:cubicBezTo>
                      <a:cubicBezTo>
                        <a:pt x="870" y="28010"/>
                        <a:pt x="1051" y="30023"/>
                        <a:pt x="1377" y="32018"/>
                      </a:cubicBezTo>
                      <a:cubicBezTo>
                        <a:pt x="1852" y="34917"/>
                        <a:pt x="2457" y="37787"/>
                        <a:pt x="3057" y="40661"/>
                      </a:cubicBezTo>
                      <a:cubicBezTo>
                        <a:pt x="3883" y="44604"/>
                        <a:pt x="4841" y="48515"/>
                        <a:pt x="5945" y="52387"/>
                      </a:cubicBezTo>
                      <a:cubicBezTo>
                        <a:pt x="7186" y="56744"/>
                        <a:pt x="8484" y="61084"/>
                        <a:pt x="9749" y="65434"/>
                      </a:cubicBezTo>
                      <a:cubicBezTo>
                        <a:pt x="11093" y="70049"/>
                        <a:pt x="12566" y="74621"/>
                        <a:pt x="14210" y="79136"/>
                      </a:cubicBezTo>
                      <a:cubicBezTo>
                        <a:pt x="16105" y="84327"/>
                        <a:pt x="18100" y="89481"/>
                        <a:pt x="20280" y="94558"/>
                      </a:cubicBezTo>
                      <a:cubicBezTo>
                        <a:pt x="20337" y="94690"/>
                        <a:pt x="20452" y="94819"/>
                        <a:pt x="20348" y="95023"/>
                      </a:cubicBezTo>
                      <a:cubicBezTo>
                        <a:pt x="20237" y="95003"/>
                        <a:pt x="20125" y="94989"/>
                        <a:pt x="20015" y="94989"/>
                      </a:cubicBezTo>
                      <a:cubicBezTo>
                        <a:pt x="19784" y="94989"/>
                        <a:pt x="19566" y="95052"/>
                        <a:pt x="19393" y="95259"/>
                      </a:cubicBezTo>
                      <a:cubicBezTo>
                        <a:pt x="19111" y="95598"/>
                        <a:pt x="18921" y="95988"/>
                        <a:pt x="18961" y="96434"/>
                      </a:cubicBezTo>
                      <a:cubicBezTo>
                        <a:pt x="19018" y="97110"/>
                        <a:pt x="18993" y="97796"/>
                        <a:pt x="19126" y="98465"/>
                      </a:cubicBezTo>
                      <a:cubicBezTo>
                        <a:pt x="19193" y="98793"/>
                        <a:pt x="19289" y="99112"/>
                        <a:pt x="19504" y="99373"/>
                      </a:cubicBezTo>
                      <a:cubicBezTo>
                        <a:pt x="19631" y="99527"/>
                        <a:pt x="19786" y="99603"/>
                        <a:pt x="19937" y="99603"/>
                      </a:cubicBezTo>
                      <a:cubicBezTo>
                        <a:pt x="20118" y="99603"/>
                        <a:pt x="20295" y="99495"/>
                        <a:pt x="20416" y="99287"/>
                      </a:cubicBezTo>
                      <a:cubicBezTo>
                        <a:pt x="20520" y="99112"/>
                        <a:pt x="20509" y="98915"/>
                        <a:pt x="20523" y="98722"/>
                      </a:cubicBezTo>
                      <a:cubicBezTo>
                        <a:pt x="20538" y="98519"/>
                        <a:pt x="20444" y="98308"/>
                        <a:pt x="20555" y="98075"/>
                      </a:cubicBezTo>
                      <a:cubicBezTo>
                        <a:pt x="20714" y="98156"/>
                        <a:pt x="20870" y="98234"/>
                        <a:pt x="21025" y="98234"/>
                      </a:cubicBezTo>
                      <a:cubicBezTo>
                        <a:pt x="21125" y="98234"/>
                        <a:pt x="21225" y="98202"/>
                        <a:pt x="21327" y="98118"/>
                      </a:cubicBezTo>
                      <a:cubicBezTo>
                        <a:pt x="21357" y="98093"/>
                        <a:pt x="21389" y="98082"/>
                        <a:pt x="21421" y="98082"/>
                      </a:cubicBezTo>
                      <a:cubicBezTo>
                        <a:pt x="21482" y="98082"/>
                        <a:pt x="21542" y="98123"/>
                        <a:pt x="21584" y="98176"/>
                      </a:cubicBezTo>
                      <a:cubicBezTo>
                        <a:pt x="21777" y="98418"/>
                        <a:pt x="22021" y="98618"/>
                        <a:pt x="22164" y="98905"/>
                      </a:cubicBezTo>
                      <a:cubicBezTo>
                        <a:pt x="22371" y="99308"/>
                        <a:pt x="22368" y="99330"/>
                        <a:pt x="21939" y="99530"/>
                      </a:cubicBezTo>
                      <a:cubicBezTo>
                        <a:pt x="21699" y="99644"/>
                        <a:pt x="21653" y="99773"/>
                        <a:pt x="21803" y="99970"/>
                      </a:cubicBezTo>
                      <a:cubicBezTo>
                        <a:pt x="21978" y="100199"/>
                        <a:pt x="22218" y="100331"/>
                        <a:pt x="22503" y="100342"/>
                      </a:cubicBezTo>
                      <a:cubicBezTo>
                        <a:pt x="22782" y="100352"/>
                        <a:pt x="22914" y="100502"/>
                        <a:pt x="23026" y="100728"/>
                      </a:cubicBezTo>
                      <a:cubicBezTo>
                        <a:pt x="23257" y="101203"/>
                        <a:pt x="23501" y="101667"/>
                        <a:pt x="23744" y="102132"/>
                      </a:cubicBezTo>
                      <a:cubicBezTo>
                        <a:pt x="23815" y="102268"/>
                        <a:pt x="23873" y="102429"/>
                        <a:pt x="24044" y="102472"/>
                      </a:cubicBezTo>
                      <a:cubicBezTo>
                        <a:pt x="24595" y="102615"/>
                        <a:pt x="25144" y="102808"/>
                        <a:pt x="25697" y="102808"/>
                      </a:cubicBezTo>
                      <a:cubicBezTo>
                        <a:pt x="26068" y="102808"/>
                        <a:pt x="26441" y="102721"/>
                        <a:pt x="26818" y="102472"/>
                      </a:cubicBezTo>
                      <a:cubicBezTo>
                        <a:pt x="27375" y="102101"/>
                        <a:pt x="27519" y="101667"/>
                        <a:pt x="27147" y="101100"/>
                      </a:cubicBezTo>
                      <a:cubicBezTo>
                        <a:pt x="27043" y="100938"/>
                        <a:pt x="26915" y="100788"/>
                        <a:pt x="26786" y="100646"/>
                      </a:cubicBezTo>
                      <a:cubicBezTo>
                        <a:pt x="26471" y="100299"/>
                        <a:pt x="26153" y="99959"/>
                        <a:pt x="25788" y="99570"/>
                      </a:cubicBezTo>
                      <a:cubicBezTo>
                        <a:pt x="25892" y="99505"/>
                        <a:pt x="25956" y="99463"/>
                        <a:pt x="26021" y="99420"/>
                      </a:cubicBezTo>
                      <a:cubicBezTo>
                        <a:pt x="26547" y="99055"/>
                        <a:pt x="26621" y="98643"/>
                        <a:pt x="26210" y="98143"/>
                      </a:cubicBezTo>
                      <a:cubicBezTo>
                        <a:pt x="25842" y="97693"/>
                        <a:pt x="25395" y="97310"/>
                        <a:pt x="24945" y="96939"/>
                      </a:cubicBezTo>
                      <a:cubicBezTo>
                        <a:pt x="24763" y="96788"/>
                        <a:pt x="24602" y="96627"/>
                        <a:pt x="24513" y="96395"/>
                      </a:cubicBezTo>
                      <a:cubicBezTo>
                        <a:pt x="23948" y="94947"/>
                        <a:pt x="23379" y="93500"/>
                        <a:pt x="22793" y="92055"/>
                      </a:cubicBezTo>
                      <a:cubicBezTo>
                        <a:pt x="21942" y="89964"/>
                        <a:pt x="21252" y="87816"/>
                        <a:pt x="20487" y="85693"/>
                      </a:cubicBezTo>
                      <a:cubicBezTo>
                        <a:pt x="19887" y="84027"/>
                        <a:pt x="19254" y="82375"/>
                        <a:pt x="18685" y="80699"/>
                      </a:cubicBezTo>
                      <a:cubicBezTo>
                        <a:pt x="17831" y="78175"/>
                        <a:pt x="17016" y="75637"/>
                        <a:pt x="16194" y="73103"/>
                      </a:cubicBezTo>
                      <a:cubicBezTo>
                        <a:pt x="15183" y="69992"/>
                        <a:pt x="14300" y="66846"/>
                        <a:pt x="13488" y="63682"/>
                      </a:cubicBezTo>
                      <a:cubicBezTo>
                        <a:pt x="12680" y="60537"/>
                        <a:pt x="11947" y="57373"/>
                        <a:pt x="11307" y="54188"/>
                      </a:cubicBezTo>
                      <a:cubicBezTo>
                        <a:pt x="10829" y="51804"/>
                        <a:pt x="10314" y="49427"/>
                        <a:pt x="9971" y="47021"/>
                      </a:cubicBezTo>
                      <a:cubicBezTo>
                        <a:pt x="9638" y="44715"/>
                        <a:pt x="9352" y="42399"/>
                        <a:pt x="9070" y="40086"/>
                      </a:cubicBezTo>
                      <a:cubicBezTo>
                        <a:pt x="8776" y="37695"/>
                        <a:pt x="8608" y="35292"/>
                        <a:pt x="8594" y="32879"/>
                      </a:cubicBezTo>
                      <a:cubicBezTo>
                        <a:pt x="8587" y="31732"/>
                        <a:pt x="8576" y="30587"/>
                        <a:pt x="8641" y="29437"/>
                      </a:cubicBezTo>
                      <a:cubicBezTo>
                        <a:pt x="8694" y="28450"/>
                        <a:pt x="8776" y="27460"/>
                        <a:pt x="8805" y="26469"/>
                      </a:cubicBezTo>
                      <a:cubicBezTo>
                        <a:pt x="8823" y="25855"/>
                        <a:pt x="8963" y="25333"/>
                        <a:pt x="9634" y="25118"/>
                      </a:cubicBezTo>
                      <a:cubicBezTo>
                        <a:pt x="9723" y="25086"/>
                        <a:pt x="9802" y="25022"/>
                        <a:pt x="9885" y="24972"/>
                      </a:cubicBezTo>
                      <a:cubicBezTo>
                        <a:pt x="12988" y="23110"/>
                        <a:pt x="14971" y="20386"/>
                        <a:pt x="16019" y="16968"/>
                      </a:cubicBezTo>
                      <a:cubicBezTo>
                        <a:pt x="16359" y="15857"/>
                        <a:pt x="16527" y="14699"/>
                        <a:pt x="16870" y="13587"/>
                      </a:cubicBezTo>
                      <a:cubicBezTo>
                        <a:pt x="17170" y="12625"/>
                        <a:pt x="17192" y="11624"/>
                        <a:pt x="17073" y="10637"/>
                      </a:cubicBezTo>
                      <a:cubicBezTo>
                        <a:pt x="16773" y="8114"/>
                        <a:pt x="15740" y="5869"/>
                        <a:pt x="14318" y="3785"/>
                      </a:cubicBezTo>
                      <a:cubicBezTo>
                        <a:pt x="14196" y="3605"/>
                        <a:pt x="14056" y="3460"/>
                        <a:pt x="13849" y="3366"/>
                      </a:cubicBezTo>
                      <a:cubicBezTo>
                        <a:pt x="11902" y="2481"/>
                        <a:pt x="12589" y="0"/>
                        <a:pt x="10673"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9"/>
                <p:cNvSpPr/>
                <p:nvPr/>
              </p:nvSpPr>
              <p:spPr>
                <a:xfrm flipH="1">
                  <a:off x="2308943" y="4352029"/>
                  <a:ext cx="541740" cy="272240"/>
                </a:xfrm>
                <a:custGeom>
                  <a:rect b="b" l="l" r="r" t="t"/>
                  <a:pathLst>
                    <a:path extrusionOk="0" h="13612" w="27087">
                      <a:moveTo>
                        <a:pt x="487" y="1"/>
                      </a:moveTo>
                      <a:cubicBezTo>
                        <a:pt x="333" y="1"/>
                        <a:pt x="172" y="25"/>
                        <a:pt x="0" y="99"/>
                      </a:cubicBezTo>
                      <a:cubicBezTo>
                        <a:pt x="18" y="149"/>
                        <a:pt x="32" y="192"/>
                        <a:pt x="50" y="235"/>
                      </a:cubicBezTo>
                      <a:cubicBezTo>
                        <a:pt x="304" y="971"/>
                        <a:pt x="687" y="1618"/>
                        <a:pt x="1208" y="2169"/>
                      </a:cubicBezTo>
                      <a:cubicBezTo>
                        <a:pt x="2342" y="3360"/>
                        <a:pt x="3607" y="4403"/>
                        <a:pt x="5034" y="5226"/>
                      </a:cubicBezTo>
                      <a:cubicBezTo>
                        <a:pt x="7171" y="6465"/>
                        <a:pt x="9395" y="7552"/>
                        <a:pt x="11625" y="8618"/>
                      </a:cubicBezTo>
                      <a:cubicBezTo>
                        <a:pt x="15411" y="10423"/>
                        <a:pt x="19286" y="11996"/>
                        <a:pt x="23351" y="13071"/>
                      </a:cubicBezTo>
                      <a:cubicBezTo>
                        <a:pt x="24008" y="13247"/>
                        <a:pt x="24673" y="13404"/>
                        <a:pt x="25338" y="13551"/>
                      </a:cubicBezTo>
                      <a:cubicBezTo>
                        <a:pt x="25513" y="13590"/>
                        <a:pt x="25684" y="13612"/>
                        <a:pt x="25856" y="13612"/>
                      </a:cubicBezTo>
                      <a:cubicBezTo>
                        <a:pt x="26142" y="13612"/>
                        <a:pt x="26421" y="13540"/>
                        <a:pt x="26675" y="13340"/>
                      </a:cubicBezTo>
                      <a:cubicBezTo>
                        <a:pt x="27047" y="13054"/>
                        <a:pt x="27086" y="12757"/>
                        <a:pt x="26782" y="12411"/>
                      </a:cubicBezTo>
                      <a:cubicBezTo>
                        <a:pt x="26657" y="12264"/>
                        <a:pt x="26517" y="12124"/>
                        <a:pt x="26389" y="11982"/>
                      </a:cubicBezTo>
                      <a:cubicBezTo>
                        <a:pt x="23594" y="8943"/>
                        <a:pt x="20244" y="6648"/>
                        <a:pt x="16558" y="4825"/>
                      </a:cubicBezTo>
                      <a:cubicBezTo>
                        <a:pt x="11672" y="2412"/>
                        <a:pt x="6514" y="803"/>
                        <a:pt x="1091" y="74"/>
                      </a:cubicBezTo>
                      <a:cubicBezTo>
                        <a:pt x="896" y="47"/>
                        <a:pt x="698" y="1"/>
                        <a:pt x="4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9"/>
                <p:cNvSpPr/>
                <p:nvPr/>
              </p:nvSpPr>
              <p:spPr>
                <a:xfrm flipH="1">
                  <a:off x="2333563" y="4356709"/>
                  <a:ext cx="516120" cy="267560"/>
                </a:xfrm>
                <a:custGeom>
                  <a:rect b="b" l="l" r="r" t="t"/>
                  <a:pathLst>
                    <a:path extrusionOk="0" h="13378" w="25806">
                      <a:moveTo>
                        <a:pt x="0" y="1"/>
                      </a:moveTo>
                      <a:lnTo>
                        <a:pt x="0" y="1"/>
                      </a:lnTo>
                      <a:cubicBezTo>
                        <a:pt x="254" y="737"/>
                        <a:pt x="637" y="1384"/>
                        <a:pt x="1158" y="1935"/>
                      </a:cubicBezTo>
                      <a:cubicBezTo>
                        <a:pt x="2292" y="3126"/>
                        <a:pt x="3557" y="4169"/>
                        <a:pt x="4984" y="4992"/>
                      </a:cubicBezTo>
                      <a:cubicBezTo>
                        <a:pt x="7121" y="6231"/>
                        <a:pt x="9345" y="7318"/>
                        <a:pt x="11575" y="8384"/>
                      </a:cubicBezTo>
                      <a:cubicBezTo>
                        <a:pt x="15361" y="10189"/>
                        <a:pt x="19236" y="11762"/>
                        <a:pt x="23301" y="12837"/>
                      </a:cubicBezTo>
                      <a:cubicBezTo>
                        <a:pt x="23958" y="13013"/>
                        <a:pt x="24623" y="13170"/>
                        <a:pt x="25288" y="13317"/>
                      </a:cubicBezTo>
                      <a:cubicBezTo>
                        <a:pt x="25463" y="13356"/>
                        <a:pt x="25634" y="13378"/>
                        <a:pt x="25806" y="13378"/>
                      </a:cubicBezTo>
                      <a:cubicBezTo>
                        <a:pt x="23479" y="11083"/>
                        <a:pt x="20508" y="9388"/>
                        <a:pt x="17581" y="7854"/>
                      </a:cubicBezTo>
                      <a:cubicBezTo>
                        <a:pt x="12051" y="4974"/>
                        <a:pt x="6349" y="2418"/>
                        <a:pt x="523" y="197"/>
                      </a:cubicBezTo>
                      <a:cubicBezTo>
                        <a:pt x="347" y="130"/>
                        <a:pt x="175" y="65"/>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9"/>
                <p:cNvSpPr/>
                <p:nvPr/>
              </p:nvSpPr>
              <p:spPr>
                <a:xfrm flipH="1">
                  <a:off x="2541315" y="1074948"/>
                  <a:ext cx="480900" cy="1189500"/>
                </a:xfrm>
                <a:custGeom>
                  <a:rect b="b" l="l" r="r" t="t"/>
                  <a:pathLst>
                    <a:path extrusionOk="0" h="59475" w="24045">
                      <a:moveTo>
                        <a:pt x="4950" y="0"/>
                      </a:moveTo>
                      <a:cubicBezTo>
                        <a:pt x="4780" y="0"/>
                        <a:pt x="4780" y="184"/>
                        <a:pt x="4737" y="304"/>
                      </a:cubicBezTo>
                      <a:cubicBezTo>
                        <a:pt x="4526" y="886"/>
                        <a:pt x="4315" y="1473"/>
                        <a:pt x="4108" y="2059"/>
                      </a:cubicBezTo>
                      <a:cubicBezTo>
                        <a:pt x="3622" y="3414"/>
                        <a:pt x="3135" y="4768"/>
                        <a:pt x="2657" y="6127"/>
                      </a:cubicBezTo>
                      <a:cubicBezTo>
                        <a:pt x="2592" y="6306"/>
                        <a:pt x="2506" y="6489"/>
                        <a:pt x="2535" y="6692"/>
                      </a:cubicBezTo>
                      <a:cubicBezTo>
                        <a:pt x="2706" y="7954"/>
                        <a:pt x="3150" y="9087"/>
                        <a:pt x="4069" y="10020"/>
                      </a:cubicBezTo>
                      <a:cubicBezTo>
                        <a:pt x="4866" y="10835"/>
                        <a:pt x="5809" y="11457"/>
                        <a:pt x="6742" y="12094"/>
                      </a:cubicBezTo>
                      <a:cubicBezTo>
                        <a:pt x="7707" y="12752"/>
                        <a:pt x="8690" y="13384"/>
                        <a:pt x="9620" y="14099"/>
                      </a:cubicBezTo>
                      <a:cubicBezTo>
                        <a:pt x="10042" y="14420"/>
                        <a:pt x="10109" y="14750"/>
                        <a:pt x="9981" y="15246"/>
                      </a:cubicBezTo>
                      <a:cubicBezTo>
                        <a:pt x="9209" y="18217"/>
                        <a:pt x="8419" y="21181"/>
                        <a:pt x="7682" y="24162"/>
                      </a:cubicBezTo>
                      <a:cubicBezTo>
                        <a:pt x="6796" y="27740"/>
                        <a:pt x="5824" y="31300"/>
                        <a:pt x="4894" y="34872"/>
                      </a:cubicBezTo>
                      <a:cubicBezTo>
                        <a:pt x="4559" y="36169"/>
                        <a:pt x="4297" y="37488"/>
                        <a:pt x="3901" y="38764"/>
                      </a:cubicBezTo>
                      <a:cubicBezTo>
                        <a:pt x="2850" y="42143"/>
                        <a:pt x="1691" y="45485"/>
                        <a:pt x="812" y="48909"/>
                      </a:cubicBezTo>
                      <a:cubicBezTo>
                        <a:pt x="347" y="50726"/>
                        <a:pt x="0" y="52552"/>
                        <a:pt x="269" y="54440"/>
                      </a:cubicBezTo>
                      <a:cubicBezTo>
                        <a:pt x="526" y="56259"/>
                        <a:pt x="1391" y="57650"/>
                        <a:pt x="3117" y="58426"/>
                      </a:cubicBezTo>
                      <a:cubicBezTo>
                        <a:pt x="3961" y="58805"/>
                        <a:pt x="4851" y="59012"/>
                        <a:pt x="5760" y="59123"/>
                      </a:cubicBezTo>
                      <a:cubicBezTo>
                        <a:pt x="7561" y="59344"/>
                        <a:pt x="9370" y="59452"/>
                        <a:pt x="11186" y="59470"/>
                      </a:cubicBezTo>
                      <a:cubicBezTo>
                        <a:pt x="11505" y="59473"/>
                        <a:pt x="11823" y="59474"/>
                        <a:pt x="12141" y="59474"/>
                      </a:cubicBezTo>
                      <a:cubicBezTo>
                        <a:pt x="14456" y="59474"/>
                        <a:pt x="16769" y="59393"/>
                        <a:pt x="19079" y="59201"/>
                      </a:cubicBezTo>
                      <a:cubicBezTo>
                        <a:pt x="19929" y="59130"/>
                        <a:pt x="20787" y="59044"/>
                        <a:pt x="21624" y="58844"/>
                      </a:cubicBezTo>
                      <a:cubicBezTo>
                        <a:pt x="21921" y="58776"/>
                        <a:pt x="22157" y="58686"/>
                        <a:pt x="22071" y="58315"/>
                      </a:cubicBezTo>
                      <a:cubicBezTo>
                        <a:pt x="21996" y="57997"/>
                        <a:pt x="22211" y="57918"/>
                        <a:pt x="22442" y="57836"/>
                      </a:cubicBezTo>
                      <a:cubicBezTo>
                        <a:pt x="22700" y="57750"/>
                        <a:pt x="22954" y="57647"/>
                        <a:pt x="23204" y="57536"/>
                      </a:cubicBezTo>
                      <a:cubicBezTo>
                        <a:pt x="23244" y="57518"/>
                        <a:pt x="23376" y="57464"/>
                        <a:pt x="23257" y="57378"/>
                      </a:cubicBezTo>
                      <a:cubicBezTo>
                        <a:pt x="22986" y="57182"/>
                        <a:pt x="23150" y="57028"/>
                        <a:pt x="23333" y="56970"/>
                      </a:cubicBezTo>
                      <a:cubicBezTo>
                        <a:pt x="23615" y="56885"/>
                        <a:pt x="23712" y="56642"/>
                        <a:pt x="23854" y="56449"/>
                      </a:cubicBezTo>
                      <a:cubicBezTo>
                        <a:pt x="24044" y="56195"/>
                        <a:pt x="23940" y="56020"/>
                        <a:pt x="23612" y="56005"/>
                      </a:cubicBezTo>
                      <a:cubicBezTo>
                        <a:pt x="23605" y="56005"/>
                        <a:pt x="23599" y="56005"/>
                        <a:pt x="23593" y="56005"/>
                      </a:cubicBezTo>
                      <a:cubicBezTo>
                        <a:pt x="23502" y="56005"/>
                        <a:pt x="23412" y="56027"/>
                        <a:pt x="23322" y="56038"/>
                      </a:cubicBezTo>
                      <a:cubicBezTo>
                        <a:pt x="22016" y="56213"/>
                        <a:pt x="20706" y="56293"/>
                        <a:pt x="19395" y="56293"/>
                      </a:cubicBezTo>
                      <a:cubicBezTo>
                        <a:pt x="18488" y="56293"/>
                        <a:pt x="17580" y="56255"/>
                        <a:pt x="16673" y="56185"/>
                      </a:cubicBezTo>
                      <a:cubicBezTo>
                        <a:pt x="15140" y="56066"/>
                        <a:pt x="13613" y="55880"/>
                        <a:pt x="12079" y="55773"/>
                      </a:cubicBezTo>
                      <a:cubicBezTo>
                        <a:pt x="9995" y="55630"/>
                        <a:pt x="7936" y="55319"/>
                        <a:pt x="5888" y="54911"/>
                      </a:cubicBezTo>
                      <a:cubicBezTo>
                        <a:pt x="5187" y="54772"/>
                        <a:pt x="4790" y="54293"/>
                        <a:pt x="4626" y="53685"/>
                      </a:cubicBezTo>
                      <a:cubicBezTo>
                        <a:pt x="4233" y="52230"/>
                        <a:pt x="4115" y="50729"/>
                        <a:pt x="4287" y="49235"/>
                      </a:cubicBezTo>
                      <a:cubicBezTo>
                        <a:pt x="4554" y="46901"/>
                        <a:pt x="5098" y="44606"/>
                        <a:pt x="5724" y="42346"/>
                      </a:cubicBezTo>
                      <a:cubicBezTo>
                        <a:pt x="6492" y="39579"/>
                        <a:pt x="7307" y="36824"/>
                        <a:pt x="8183" y="34085"/>
                      </a:cubicBezTo>
                      <a:cubicBezTo>
                        <a:pt x="9431" y="30199"/>
                        <a:pt x="10568" y="26286"/>
                        <a:pt x="11625" y="22346"/>
                      </a:cubicBezTo>
                      <a:cubicBezTo>
                        <a:pt x="12101" y="20584"/>
                        <a:pt x="12562" y="18821"/>
                        <a:pt x="13066" y="17066"/>
                      </a:cubicBezTo>
                      <a:cubicBezTo>
                        <a:pt x="13305" y="16226"/>
                        <a:pt x="13631" y="15407"/>
                        <a:pt x="13774" y="14546"/>
                      </a:cubicBezTo>
                      <a:cubicBezTo>
                        <a:pt x="13896" y="13813"/>
                        <a:pt x="14117" y="13166"/>
                        <a:pt x="14735" y="12701"/>
                      </a:cubicBezTo>
                      <a:cubicBezTo>
                        <a:pt x="14857" y="12612"/>
                        <a:pt x="14928" y="12458"/>
                        <a:pt x="15018" y="12329"/>
                      </a:cubicBezTo>
                      <a:cubicBezTo>
                        <a:pt x="15247" y="11986"/>
                        <a:pt x="15386" y="11625"/>
                        <a:pt x="15369" y="11189"/>
                      </a:cubicBezTo>
                      <a:cubicBezTo>
                        <a:pt x="15329" y="10381"/>
                        <a:pt x="15140" y="9620"/>
                        <a:pt x="14854" y="8869"/>
                      </a:cubicBezTo>
                      <a:cubicBezTo>
                        <a:pt x="14518" y="7997"/>
                        <a:pt x="14074" y="7171"/>
                        <a:pt x="13841" y="6260"/>
                      </a:cubicBezTo>
                      <a:cubicBezTo>
                        <a:pt x="13795" y="6087"/>
                        <a:pt x="13792" y="5796"/>
                        <a:pt x="13566" y="5796"/>
                      </a:cubicBezTo>
                      <a:cubicBezTo>
                        <a:pt x="13547" y="5796"/>
                        <a:pt x="13527" y="5798"/>
                        <a:pt x="13506" y="5802"/>
                      </a:cubicBezTo>
                      <a:cubicBezTo>
                        <a:pt x="13249" y="5852"/>
                        <a:pt x="13341" y="6152"/>
                        <a:pt x="13338" y="6356"/>
                      </a:cubicBezTo>
                      <a:cubicBezTo>
                        <a:pt x="13338" y="6392"/>
                        <a:pt x="13363" y="6431"/>
                        <a:pt x="13366" y="6467"/>
                      </a:cubicBezTo>
                      <a:cubicBezTo>
                        <a:pt x="13431" y="7329"/>
                        <a:pt x="13638" y="8154"/>
                        <a:pt x="13914" y="8969"/>
                      </a:cubicBezTo>
                      <a:cubicBezTo>
                        <a:pt x="14117" y="9577"/>
                        <a:pt x="14285" y="10195"/>
                        <a:pt x="14339" y="10843"/>
                      </a:cubicBezTo>
                      <a:cubicBezTo>
                        <a:pt x="14356" y="11067"/>
                        <a:pt x="14321" y="11189"/>
                        <a:pt x="14049" y="11224"/>
                      </a:cubicBezTo>
                      <a:cubicBezTo>
                        <a:pt x="13614" y="11285"/>
                        <a:pt x="13178" y="11317"/>
                        <a:pt x="12744" y="11317"/>
                      </a:cubicBezTo>
                      <a:cubicBezTo>
                        <a:pt x="12202" y="11317"/>
                        <a:pt x="11664" y="11267"/>
                        <a:pt x="11136" y="11164"/>
                      </a:cubicBezTo>
                      <a:cubicBezTo>
                        <a:pt x="9166" y="10778"/>
                        <a:pt x="7332" y="10023"/>
                        <a:pt x="5663" y="8894"/>
                      </a:cubicBezTo>
                      <a:cubicBezTo>
                        <a:pt x="5284" y="8637"/>
                        <a:pt x="5091" y="8254"/>
                        <a:pt x="4973" y="7847"/>
                      </a:cubicBezTo>
                      <a:cubicBezTo>
                        <a:pt x="4833" y="7364"/>
                        <a:pt x="4952" y="6888"/>
                        <a:pt x="5366" y="6585"/>
                      </a:cubicBezTo>
                      <a:cubicBezTo>
                        <a:pt x="5689" y="6351"/>
                        <a:pt x="6056" y="6214"/>
                        <a:pt x="6464" y="6214"/>
                      </a:cubicBezTo>
                      <a:cubicBezTo>
                        <a:pt x="6553" y="6214"/>
                        <a:pt x="6645" y="6221"/>
                        <a:pt x="6739" y="6235"/>
                      </a:cubicBezTo>
                      <a:cubicBezTo>
                        <a:pt x="7441" y="6334"/>
                        <a:pt x="8141" y="6451"/>
                        <a:pt x="8851" y="6451"/>
                      </a:cubicBezTo>
                      <a:cubicBezTo>
                        <a:pt x="9038" y="6451"/>
                        <a:pt x="9225" y="6443"/>
                        <a:pt x="9413" y="6424"/>
                      </a:cubicBezTo>
                      <a:cubicBezTo>
                        <a:pt x="9867" y="6377"/>
                        <a:pt x="10299" y="6281"/>
                        <a:pt x="10639" y="5948"/>
                      </a:cubicBezTo>
                      <a:cubicBezTo>
                        <a:pt x="10725" y="5867"/>
                        <a:pt x="10810" y="5766"/>
                        <a:pt x="10764" y="5641"/>
                      </a:cubicBezTo>
                      <a:cubicBezTo>
                        <a:pt x="10718" y="5527"/>
                        <a:pt x="10603" y="5494"/>
                        <a:pt x="10471" y="5494"/>
                      </a:cubicBezTo>
                      <a:cubicBezTo>
                        <a:pt x="10358" y="5496"/>
                        <a:pt x="10245" y="5497"/>
                        <a:pt x="10132" y="5497"/>
                      </a:cubicBezTo>
                      <a:cubicBezTo>
                        <a:pt x="9312" y="5497"/>
                        <a:pt x="8488" y="5453"/>
                        <a:pt x="7669" y="5412"/>
                      </a:cubicBezTo>
                      <a:cubicBezTo>
                        <a:pt x="6925" y="5377"/>
                        <a:pt x="6199" y="5237"/>
                        <a:pt x="5466" y="5159"/>
                      </a:cubicBezTo>
                      <a:cubicBezTo>
                        <a:pt x="5417" y="5155"/>
                        <a:pt x="5348" y="5130"/>
                        <a:pt x="5377" y="5026"/>
                      </a:cubicBezTo>
                      <a:cubicBezTo>
                        <a:pt x="5788" y="4529"/>
                        <a:pt x="6310" y="4204"/>
                        <a:pt x="6968" y="4057"/>
                      </a:cubicBezTo>
                      <a:cubicBezTo>
                        <a:pt x="7926" y="3851"/>
                        <a:pt x="8687" y="3336"/>
                        <a:pt x="9191" y="2481"/>
                      </a:cubicBezTo>
                      <a:cubicBezTo>
                        <a:pt x="9337" y="2227"/>
                        <a:pt x="9452" y="1966"/>
                        <a:pt x="9413" y="1676"/>
                      </a:cubicBezTo>
                      <a:cubicBezTo>
                        <a:pt x="9364" y="1651"/>
                        <a:pt x="9319" y="1642"/>
                        <a:pt x="9278" y="1642"/>
                      </a:cubicBezTo>
                      <a:cubicBezTo>
                        <a:pt x="9173" y="1642"/>
                        <a:pt x="9091" y="1706"/>
                        <a:pt x="9009" y="1744"/>
                      </a:cubicBezTo>
                      <a:cubicBezTo>
                        <a:pt x="8058" y="2195"/>
                        <a:pt x="7111" y="2656"/>
                        <a:pt x="6156" y="3103"/>
                      </a:cubicBezTo>
                      <a:cubicBezTo>
                        <a:pt x="5545" y="3389"/>
                        <a:pt x="4991" y="3732"/>
                        <a:pt x="4623" y="4322"/>
                      </a:cubicBezTo>
                      <a:cubicBezTo>
                        <a:pt x="4576" y="4400"/>
                        <a:pt x="4523" y="4490"/>
                        <a:pt x="4401" y="4501"/>
                      </a:cubicBezTo>
                      <a:cubicBezTo>
                        <a:pt x="4326" y="4237"/>
                        <a:pt x="4473" y="4014"/>
                        <a:pt x="4551" y="3782"/>
                      </a:cubicBezTo>
                      <a:cubicBezTo>
                        <a:pt x="4805" y="3049"/>
                        <a:pt x="5080" y="2320"/>
                        <a:pt x="5234" y="1556"/>
                      </a:cubicBezTo>
                      <a:cubicBezTo>
                        <a:pt x="5316" y="1151"/>
                        <a:pt x="5352" y="747"/>
                        <a:pt x="5206" y="347"/>
                      </a:cubicBezTo>
                      <a:cubicBezTo>
                        <a:pt x="5155" y="204"/>
                        <a:pt x="5155" y="7"/>
                        <a:pt x="4955" y="0"/>
                      </a:cubicBezTo>
                      <a:cubicBezTo>
                        <a:pt x="4953" y="0"/>
                        <a:pt x="4952" y="0"/>
                        <a:pt x="4950" y="0"/>
                      </a:cubicBezTo>
                      <a:close/>
                    </a:path>
                  </a:pathLst>
                </a:custGeom>
                <a:solidFill>
                  <a:srgbClr val="B07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9"/>
                <p:cNvSpPr/>
                <p:nvPr/>
              </p:nvSpPr>
              <p:spPr>
                <a:xfrm flipH="1">
                  <a:off x="1694918" y="3243587"/>
                  <a:ext cx="505200" cy="245720"/>
                </a:xfrm>
                <a:custGeom>
                  <a:rect b="b" l="l" r="r" t="t"/>
                  <a:pathLst>
                    <a:path extrusionOk="0" h="12286" w="25260">
                      <a:moveTo>
                        <a:pt x="1716" y="1"/>
                      </a:moveTo>
                      <a:cubicBezTo>
                        <a:pt x="1628" y="1"/>
                        <a:pt x="1540" y="2"/>
                        <a:pt x="1452" y="5"/>
                      </a:cubicBezTo>
                      <a:cubicBezTo>
                        <a:pt x="830" y="19"/>
                        <a:pt x="515" y="245"/>
                        <a:pt x="322" y="773"/>
                      </a:cubicBezTo>
                      <a:cubicBezTo>
                        <a:pt x="265" y="917"/>
                        <a:pt x="176" y="1049"/>
                        <a:pt x="122" y="1195"/>
                      </a:cubicBezTo>
                      <a:cubicBezTo>
                        <a:pt x="0" y="1521"/>
                        <a:pt x="97" y="1853"/>
                        <a:pt x="140" y="2175"/>
                      </a:cubicBezTo>
                      <a:cubicBezTo>
                        <a:pt x="162" y="2314"/>
                        <a:pt x="322" y="2464"/>
                        <a:pt x="523" y="2479"/>
                      </a:cubicBezTo>
                      <a:cubicBezTo>
                        <a:pt x="591" y="2125"/>
                        <a:pt x="501" y="1725"/>
                        <a:pt x="873" y="1438"/>
                      </a:cubicBezTo>
                      <a:cubicBezTo>
                        <a:pt x="1166" y="1946"/>
                        <a:pt x="1470" y="2379"/>
                        <a:pt x="1871" y="2743"/>
                      </a:cubicBezTo>
                      <a:cubicBezTo>
                        <a:pt x="1945" y="2811"/>
                        <a:pt x="2113" y="2844"/>
                        <a:pt x="2021" y="3004"/>
                      </a:cubicBezTo>
                      <a:cubicBezTo>
                        <a:pt x="1845" y="3319"/>
                        <a:pt x="2071" y="3458"/>
                        <a:pt x="2278" y="3616"/>
                      </a:cubicBezTo>
                      <a:cubicBezTo>
                        <a:pt x="3303" y="4391"/>
                        <a:pt x="4344" y="5149"/>
                        <a:pt x="5481" y="5757"/>
                      </a:cubicBezTo>
                      <a:cubicBezTo>
                        <a:pt x="9180" y="7737"/>
                        <a:pt x="13013" y="9428"/>
                        <a:pt x="17002" y="10747"/>
                      </a:cubicBezTo>
                      <a:cubicBezTo>
                        <a:pt x="19086" y="11441"/>
                        <a:pt x="21166" y="12195"/>
                        <a:pt x="23401" y="12277"/>
                      </a:cubicBezTo>
                      <a:cubicBezTo>
                        <a:pt x="23541" y="12282"/>
                        <a:pt x="23680" y="12286"/>
                        <a:pt x="23820" y="12286"/>
                      </a:cubicBezTo>
                      <a:cubicBezTo>
                        <a:pt x="24288" y="12286"/>
                        <a:pt x="24759" y="12250"/>
                        <a:pt x="25260" y="12123"/>
                      </a:cubicBezTo>
                      <a:cubicBezTo>
                        <a:pt x="24971" y="11859"/>
                        <a:pt x="24748" y="11637"/>
                        <a:pt x="24509" y="11444"/>
                      </a:cubicBezTo>
                      <a:cubicBezTo>
                        <a:pt x="23565" y="10690"/>
                        <a:pt x="22750" y="9796"/>
                        <a:pt x="21735" y="9120"/>
                      </a:cubicBezTo>
                      <a:cubicBezTo>
                        <a:pt x="19644" y="7726"/>
                        <a:pt x="17502" y="6414"/>
                        <a:pt x="15314" y="5178"/>
                      </a:cubicBezTo>
                      <a:cubicBezTo>
                        <a:pt x="13910" y="4380"/>
                        <a:pt x="12523" y="3551"/>
                        <a:pt x="11075" y="2832"/>
                      </a:cubicBezTo>
                      <a:cubicBezTo>
                        <a:pt x="9342" y="1978"/>
                        <a:pt x="7525" y="1324"/>
                        <a:pt x="5688" y="730"/>
                      </a:cubicBezTo>
                      <a:cubicBezTo>
                        <a:pt x="4391" y="310"/>
                        <a:pt x="3091" y="1"/>
                        <a:pt x="17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9"/>
                <p:cNvSpPr/>
                <p:nvPr/>
              </p:nvSpPr>
              <p:spPr>
                <a:xfrm flipH="1">
                  <a:off x="2095981" y="2526975"/>
                  <a:ext cx="722240" cy="1515980"/>
                </a:xfrm>
                <a:custGeom>
                  <a:rect b="b" l="l" r="r" t="t"/>
                  <a:pathLst>
                    <a:path extrusionOk="0" h="75799" w="36112">
                      <a:moveTo>
                        <a:pt x="8401" y="1205"/>
                      </a:moveTo>
                      <a:cubicBezTo>
                        <a:pt x="8483" y="1673"/>
                        <a:pt x="8476" y="2027"/>
                        <a:pt x="8422" y="2370"/>
                      </a:cubicBezTo>
                      <a:cubicBezTo>
                        <a:pt x="8275" y="3328"/>
                        <a:pt x="8090" y="4279"/>
                        <a:pt x="7943" y="5237"/>
                      </a:cubicBezTo>
                      <a:cubicBezTo>
                        <a:pt x="7750" y="6481"/>
                        <a:pt x="7579" y="7732"/>
                        <a:pt x="7400" y="8979"/>
                      </a:cubicBezTo>
                      <a:cubicBezTo>
                        <a:pt x="7285" y="9784"/>
                        <a:pt x="7189" y="10592"/>
                        <a:pt x="6946" y="11375"/>
                      </a:cubicBezTo>
                      <a:cubicBezTo>
                        <a:pt x="6517" y="12769"/>
                        <a:pt x="5495" y="13480"/>
                        <a:pt x="4147" y="13827"/>
                      </a:cubicBezTo>
                      <a:cubicBezTo>
                        <a:pt x="4115" y="13836"/>
                        <a:pt x="4080" y="13839"/>
                        <a:pt x="4044" y="13839"/>
                      </a:cubicBezTo>
                      <a:cubicBezTo>
                        <a:pt x="3985" y="13839"/>
                        <a:pt x="3923" y="13831"/>
                        <a:pt x="3865" y="13831"/>
                      </a:cubicBezTo>
                      <a:cubicBezTo>
                        <a:pt x="3857" y="13795"/>
                        <a:pt x="3854" y="13759"/>
                        <a:pt x="3847" y="13724"/>
                      </a:cubicBezTo>
                      <a:cubicBezTo>
                        <a:pt x="4172" y="13552"/>
                        <a:pt x="4497" y="13387"/>
                        <a:pt x="4815" y="13205"/>
                      </a:cubicBezTo>
                      <a:cubicBezTo>
                        <a:pt x="5931" y="12554"/>
                        <a:pt x="6452" y="11550"/>
                        <a:pt x="6592" y="10292"/>
                      </a:cubicBezTo>
                      <a:cubicBezTo>
                        <a:pt x="6767" y="8751"/>
                        <a:pt x="6975" y="7217"/>
                        <a:pt x="7181" y="5680"/>
                      </a:cubicBezTo>
                      <a:cubicBezTo>
                        <a:pt x="7321" y="4640"/>
                        <a:pt x="7507" y="3610"/>
                        <a:pt x="7779" y="2599"/>
                      </a:cubicBezTo>
                      <a:cubicBezTo>
                        <a:pt x="7900" y="2145"/>
                        <a:pt x="8082" y="1719"/>
                        <a:pt x="8401" y="1205"/>
                      </a:cubicBezTo>
                      <a:close/>
                      <a:moveTo>
                        <a:pt x="6363" y="1884"/>
                      </a:moveTo>
                      <a:cubicBezTo>
                        <a:pt x="6406" y="1894"/>
                        <a:pt x="6449" y="1909"/>
                        <a:pt x="6488" y="1923"/>
                      </a:cubicBezTo>
                      <a:cubicBezTo>
                        <a:pt x="5391" y="4998"/>
                        <a:pt x="4376" y="8093"/>
                        <a:pt x="3964" y="11350"/>
                      </a:cubicBezTo>
                      <a:cubicBezTo>
                        <a:pt x="3553" y="14595"/>
                        <a:pt x="3325" y="17842"/>
                        <a:pt x="3736" y="21109"/>
                      </a:cubicBezTo>
                      <a:cubicBezTo>
                        <a:pt x="3400" y="20573"/>
                        <a:pt x="3317" y="19961"/>
                        <a:pt x="3203" y="19360"/>
                      </a:cubicBezTo>
                      <a:cubicBezTo>
                        <a:pt x="3017" y="18381"/>
                        <a:pt x="3010" y="17380"/>
                        <a:pt x="3014" y="16397"/>
                      </a:cubicBezTo>
                      <a:cubicBezTo>
                        <a:pt x="3017" y="15354"/>
                        <a:pt x="3050" y="14303"/>
                        <a:pt x="3149" y="13255"/>
                      </a:cubicBezTo>
                      <a:cubicBezTo>
                        <a:pt x="3274" y="11957"/>
                        <a:pt x="3418" y="10667"/>
                        <a:pt x="3664" y="9387"/>
                      </a:cubicBezTo>
                      <a:cubicBezTo>
                        <a:pt x="4083" y="7207"/>
                        <a:pt x="4615" y="5058"/>
                        <a:pt x="5627" y="3059"/>
                      </a:cubicBezTo>
                      <a:cubicBezTo>
                        <a:pt x="5802" y="2713"/>
                        <a:pt x="6013" y="2384"/>
                        <a:pt x="6213" y="2048"/>
                      </a:cubicBezTo>
                      <a:cubicBezTo>
                        <a:pt x="6249" y="1987"/>
                        <a:pt x="6313" y="1937"/>
                        <a:pt x="6363" y="1884"/>
                      </a:cubicBezTo>
                      <a:close/>
                      <a:moveTo>
                        <a:pt x="9728" y="0"/>
                      </a:moveTo>
                      <a:cubicBezTo>
                        <a:pt x="9090" y="0"/>
                        <a:pt x="8465" y="91"/>
                        <a:pt x="7833" y="91"/>
                      </a:cubicBezTo>
                      <a:cubicBezTo>
                        <a:pt x="7782" y="91"/>
                        <a:pt x="7731" y="91"/>
                        <a:pt x="7679" y="89"/>
                      </a:cubicBezTo>
                      <a:cubicBezTo>
                        <a:pt x="7650" y="233"/>
                        <a:pt x="7550" y="322"/>
                        <a:pt x="7457" y="421"/>
                      </a:cubicBezTo>
                      <a:cubicBezTo>
                        <a:pt x="6867" y="1036"/>
                        <a:pt x="6092" y="1391"/>
                        <a:pt x="5398" y="1855"/>
                      </a:cubicBezTo>
                      <a:cubicBezTo>
                        <a:pt x="3492" y="3124"/>
                        <a:pt x="1723" y="4544"/>
                        <a:pt x="304" y="6359"/>
                      </a:cubicBezTo>
                      <a:cubicBezTo>
                        <a:pt x="129" y="6585"/>
                        <a:pt x="32" y="6813"/>
                        <a:pt x="29" y="7103"/>
                      </a:cubicBezTo>
                      <a:cubicBezTo>
                        <a:pt x="1" y="9455"/>
                        <a:pt x="111" y="11782"/>
                        <a:pt x="676" y="14095"/>
                      </a:cubicBezTo>
                      <a:cubicBezTo>
                        <a:pt x="1090" y="15804"/>
                        <a:pt x="1541" y="17484"/>
                        <a:pt x="2263" y="19086"/>
                      </a:cubicBezTo>
                      <a:cubicBezTo>
                        <a:pt x="2832" y="20343"/>
                        <a:pt x="3500" y="21556"/>
                        <a:pt x="4315" y="22678"/>
                      </a:cubicBezTo>
                      <a:cubicBezTo>
                        <a:pt x="4412" y="22807"/>
                        <a:pt x="4488" y="22901"/>
                        <a:pt x="4626" y="22901"/>
                      </a:cubicBezTo>
                      <a:cubicBezTo>
                        <a:pt x="4672" y="22901"/>
                        <a:pt x="4724" y="22891"/>
                        <a:pt x="4787" y="22867"/>
                      </a:cubicBezTo>
                      <a:cubicBezTo>
                        <a:pt x="6653" y="22181"/>
                        <a:pt x="8526" y="21513"/>
                        <a:pt x="10395" y="20830"/>
                      </a:cubicBezTo>
                      <a:cubicBezTo>
                        <a:pt x="10935" y="20630"/>
                        <a:pt x="11461" y="20404"/>
                        <a:pt x="11994" y="20190"/>
                      </a:cubicBezTo>
                      <a:lnTo>
                        <a:pt x="11994" y="20190"/>
                      </a:lnTo>
                      <a:cubicBezTo>
                        <a:pt x="11357" y="20766"/>
                        <a:pt x="10588" y="21102"/>
                        <a:pt x="9824" y="21437"/>
                      </a:cubicBezTo>
                      <a:cubicBezTo>
                        <a:pt x="8486" y="22028"/>
                        <a:pt x="7117" y="22546"/>
                        <a:pt x="5731" y="23014"/>
                      </a:cubicBezTo>
                      <a:cubicBezTo>
                        <a:pt x="5441" y="23114"/>
                        <a:pt x="5366" y="23264"/>
                        <a:pt x="5434" y="23532"/>
                      </a:cubicBezTo>
                      <a:cubicBezTo>
                        <a:pt x="5455" y="23607"/>
                        <a:pt x="5480" y="23683"/>
                        <a:pt x="5498" y="23757"/>
                      </a:cubicBezTo>
                      <a:cubicBezTo>
                        <a:pt x="6006" y="26027"/>
                        <a:pt x="6917" y="28158"/>
                        <a:pt x="7793" y="30299"/>
                      </a:cubicBezTo>
                      <a:cubicBezTo>
                        <a:pt x="8569" y="32191"/>
                        <a:pt x="9527" y="33996"/>
                        <a:pt x="10291" y="35894"/>
                      </a:cubicBezTo>
                      <a:cubicBezTo>
                        <a:pt x="11232" y="38235"/>
                        <a:pt x="12304" y="40534"/>
                        <a:pt x="13470" y="42782"/>
                      </a:cubicBezTo>
                      <a:cubicBezTo>
                        <a:pt x="15117" y="45964"/>
                        <a:pt x="16801" y="49124"/>
                        <a:pt x="18575" y="52241"/>
                      </a:cubicBezTo>
                      <a:cubicBezTo>
                        <a:pt x="20286" y="55255"/>
                        <a:pt x="22071" y="58225"/>
                        <a:pt x="23929" y="61149"/>
                      </a:cubicBezTo>
                      <a:cubicBezTo>
                        <a:pt x="25749" y="64009"/>
                        <a:pt x="27633" y="66826"/>
                        <a:pt x="29542" y="69625"/>
                      </a:cubicBezTo>
                      <a:cubicBezTo>
                        <a:pt x="30829" y="71516"/>
                        <a:pt x="32373" y="73189"/>
                        <a:pt x="33960" y="74819"/>
                      </a:cubicBezTo>
                      <a:cubicBezTo>
                        <a:pt x="34300" y="75166"/>
                        <a:pt x="34671" y="75509"/>
                        <a:pt x="35161" y="75799"/>
                      </a:cubicBezTo>
                      <a:cubicBezTo>
                        <a:pt x="35254" y="74966"/>
                        <a:pt x="35343" y="74218"/>
                        <a:pt x="35419" y="73468"/>
                      </a:cubicBezTo>
                      <a:cubicBezTo>
                        <a:pt x="35533" y="72327"/>
                        <a:pt x="35615" y="71187"/>
                        <a:pt x="35691" y="70043"/>
                      </a:cubicBezTo>
                      <a:cubicBezTo>
                        <a:pt x="35783" y="68627"/>
                        <a:pt x="35905" y="67216"/>
                        <a:pt x="35891" y="65793"/>
                      </a:cubicBezTo>
                      <a:cubicBezTo>
                        <a:pt x="35884" y="65228"/>
                        <a:pt x="35891" y="64664"/>
                        <a:pt x="35901" y="64098"/>
                      </a:cubicBezTo>
                      <a:cubicBezTo>
                        <a:pt x="35930" y="62250"/>
                        <a:pt x="35951" y="60399"/>
                        <a:pt x="35862" y="58554"/>
                      </a:cubicBezTo>
                      <a:cubicBezTo>
                        <a:pt x="35780" y="56906"/>
                        <a:pt x="35729" y="55258"/>
                        <a:pt x="35558" y="53618"/>
                      </a:cubicBezTo>
                      <a:cubicBezTo>
                        <a:pt x="35450" y="52595"/>
                        <a:pt x="35408" y="51565"/>
                        <a:pt x="35272" y="50546"/>
                      </a:cubicBezTo>
                      <a:cubicBezTo>
                        <a:pt x="35072" y="49045"/>
                        <a:pt x="34954" y="47540"/>
                        <a:pt x="34858" y="46032"/>
                      </a:cubicBezTo>
                      <a:cubicBezTo>
                        <a:pt x="34786" y="44966"/>
                        <a:pt x="34721" y="43902"/>
                        <a:pt x="34647" y="42836"/>
                      </a:cubicBezTo>
                      <a:cubicBezTo>
                        <a:pt x="34635" y="42675"/>
                        <a:pt x="34657" y="42575"/>
                        <a:pt x="34793" y="42500"/>
                      </a:cubicBezTo>
                      <a:cubicBezTo>
                        <a:pt x="34861" y="42460"/>
                        <a:pt x="34932" y="42428"/>
                        <a:pt x="35000" y="42389"/>
                      </a:cubicBezTo>
                      <a:cubicBezTo>
                        <a:pt x="35508" y="42078"/>
                        <a:pt x="35744" y="41599"/>
                        <a:pt x="35790" y="41034"/>
                      </a:cubicBezTo>
                      <a:cubicBezTo>
                        <a:pt x="35833" y="40534"/>
                        <a:pt x="35554" y="40237"/>
                        <a:pt x="35079" y="40105"/>
                      </a:cubicBezTo>
                      <a:cubicBezTo>
                        <a:pt x="34968" y="40073"/>
                        <a:pt x="34932" y="39958"/>
                        <a:pt x="34986" y="39865"/>
                      </a:cubicBezTo>
                      <a:cubicBezTo>
                        <a:pt x="35240" y="39440"/>
                        <a:pt x="35176" y="38857"/>
                        <a:pt x="35651" y="38532"/>
                      </a:cubicBezTo>
                      <a:cubicBezTo>
                        <a:pt x="35740" y="38471"/>
                        <a:pt x="35790" y="38350"/>
                        <a:pt x="35848" y="38246"/>
                      </a:cubicBezTo>
                      <a:cubicBezTo>
                        <a:pt x="36112" y="37760"/>
                        <a:pt x="35965" y="37388"/>
                        <a:pt x="35437" y="37195"/>
                      </a:cubicBezTo>
                      <a:cubicBezTo>
                        <a:pt x="35161" y="37095"/>
                        <a:pt x="34879" y="37017"/>
                        <a:pt x="34600" y="36923"/>
                      </a:cubicBezTo>
                      <a:cubicBezTo>
                        <a:pt x="34026" y="36732"/>
                        <a:pt x="33444" y="36636"/>
                        <a:pt x="32855" y="36636"/>
                      </a:cubicBezTo>
                      <a:cubicBezTo>
                        <a:pt x="32499" y="36636"/>
                        <a:pt x="32141" y="36671"/>
                        <a:pt x="31779" y="36741"/>
                      </a:cubicBezTo>
                      <a:cubicBezTo>
                        <a:pt x="31018" y="36891"/>
                        <a:pt x="30675" y="37692"/>
                        <a:pt x="31096" y="38332"/>
                      </a:cubicBezTo>
                      <a:cubicBezTo>
                        <a:pt x="31354" y="38721"/>
                        <a:pt x="31626" y="39100"/>
                        <a:pt x="31873" y="39497"/>
                      </a:cubicBezTo>
                      <a:cubicBezTo>
                        <a:pt x="32109" y="39873"/>
                        <a:pt x="32073" y="39926"/>
                        <a:pt x="31662" y="40030"/>
                      </a:cubicBezTo>
                      <a:cubicBezTo>
                        <a:pt x="31433" y="40087"/>
                        <a:pt x="31204" y="40151"/>
                        <a:pt x="30997" y="40251"/>
                      </a:cubicBezTo>
                      <a:cubicBezTo>
                        <a:pt x="30522" y="40480"/>
                        <a:pt x="30453" y="40856"/>
                        <a:pt x="30832" y="41216"/>
                      </a:cubicBezTo>
                      <a:cubicBezTo>
                        <a:pt x="31101" y="41474"/>
                        <a:pt x="31343" y="41752"/>
                        <a:pt x="31654" y="41960"/>
                      </a:cubicBezTo>
                      <a:cubicBezTo>
                        <a:pt x="31916" y="42135"/>
                        <a:pt x="32012" y="42379"/>
                        <a:pt x="32015" y="42707"/>
                      </a:cubicBezTo>
                      <a:cubicBezTo>
                        <a:pt x="32015" y="46425"/>
                        <a:pt x="32008" y="50135"/>
                        <a:pt x="32223" y="53849"/>
                      </a:cubicBezTo>
                      <a:cubicBezTo>
                        <a:pt x="32383" y="56631"/>
                        <a:pt x="32287" y="59419"/>
                        <a:pt x="32241" y="62204"/>
                      </a:cubicBezTo>
                      <a:cubicBezTo>
                        <a:pt x="32241" y="62339"/>
                        <a:pt x="32233" y="62476"/>
                        <a:pt x="32216" y="62608"/>
                      </a:cubicBezTo>
                      <a:cubicBezTo>
                        <a:pt x="32098" y="63458"/>
                        <a:pt x="32173" y="64320"/>
                        <a:pt x="32037" y="65167"/>
                      </a:cubicBezTo>
                      <a:cubicBezTo>
                        <a:pt x="32019" y="65278"/>
                        <a:pt x="32026" y="65407"/>
                        <a:pt x="32062" y="65514"/>
                      </a:cubicBezTo>
                      <a:cubicBezTo>
                        <a:pt x="32173" y="65854"/>
                        <a:pt x="32112" y="66193"/>
                        <a:pt x="32098" y="66543"/>
                      </a:cubicBezTo>
                      <a:cubicBezTo>
                        <a:pt x="31851" y="66018"/>
                        <a:pt x="31633" y="65485"/>
                        <a:pt x="31426" y="64946"/>
                      </a:cubicBezTo>
                      <a:cubicBezTo>
                        <a:pt x="29595" y="60209"/>
                        <a:pt x="27679" y="55512"/>
                        <a:pt x="25431" y="50950"/>
                      </a:cubicBezTo>
                      <a:cubicBezTo>
                        <a:pt x="24198" y="48452"/>
                        <a:pt x="23211" y="45853"/>
                        <a:pt x="22303" y="43222"/>
                      </a:cubicBezTo>
                      <a:cubicBezTo>
                        <a:pt x="21903" y="42067"/>
                        <a:pt x="21563" y="40888"/>
                        <a:pt x="21184" y="39722"/>
                      </a:cubicBezTo>
                      <a:cubicBezTo>
                        <a:pt x="20458" y="37484"/>
                        <a:pt x="19829" y="35222"/>
                        <a:pt x="19214" y="32952"/>
                      </a:cubicBezTo>
                      <a:cubicBezTo>
                        <a:pt x="18742" y="31207"/>
                        <a:pt x="18485" y="29416"/>
                        <a:pt x="18092" y="27654"/>
                      </a:cubicBezTo>
                      <a:cubicBezTo>
                        <a:pt x="17884" y="26728"/>
                        <a:pt x="17713" y="25784"/>
                        <a:pt x="17641" y="24841"/>
                      </a:cubicBezTo>
                      <a:cubicBezTo>
                        <a:pt x="17545" y="23543"/>
                        <a:pt x="17584" y="22234"/>
                        <a:pt x="17620" y="20930"/>
                      </a:cubicBezTo>
                      <a:cubicBezTo>
                        <a:pt x="17627" y="20719"/>
                        <a:pt x="17627" y="20501"/>
                        <a:pt x="17666" y="20294"/>
                      </a:cubicBezTo>
                      <a:cubicBezTo>
                        <a:pt x="17820" y="19472"/>
                        <a:pt x="17970" y="18652"/>
                        <a:pt x="18103" y="17831"/>
                      </a:cubicBezTo>
                      <a:cubicBezTo>
                        <a:pt x="18446" y="15664"/>
                        <a:pt x="18753" y="13495"/>
                        <a:pt x="18789" y="11300"/>
                      </a:cubicBezTo>
                      <a:cubicBezTo>
                        <a:pt x="18793" y="11182"/>
                        <a:pt x="18796" y="11064"/>
                        <a:pt x="18803" y="10949"/>
                      </a:cubicBezTo>
                      <a:cubicBezTo>
                        <a:pt x="18875" y="9812"/>
                        <a:pt x="19018" y="8676"/>
                        <a:pt x="18907" y="7535"/>
                      </a:cubicBezTo>
                      <a:cubicBezTo>
                        <a:pt x="18750" y="5927"/>
                        <a:pt x="17942" y="4676"/>
                        <a:pt x="16687" y="3714"/>
                      </a:cubicBezTo>
                      <a:cubicBezTo>
                        <a:pt x="15811" y="3038"/>
                        <a:pt x="14929" y="2359"/>
                        <a:pt x="13931" y="1851"/>
                      </a:cubicBezTo>
                      <a:cubicBezTo>
                        <a:pt x="13670" y="1719"/>
                        <a:pt x="13691" y="1662"/>
                        <a:pt x="13913" y="1429"/>
                      </a:cubicBezTo>
                      <a:cubicBezTo>
                        <a:pt x="14131" y="1201"/>
                        <a:pt x="14435" y="1097"/>
                        <a:pt x="14664" y="890"/>
                      </a:cubicBezTo>
                      <a:cubicBezTo>
                        <a:pt x="13202" y="511"/>
                        <a:pt x="11743" y="154"/>
                        <a:pt x="10224" y="22"/>
                      </a:cubicBezTo>
                      <a:cubicBezTo>
                        <a:pt x="10057" y="6"/>
                        <a:pt x="9892" y="0"/>
                        <a:pt x="97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9"/>
                <p:cNvSpPr/>
                <p:nvPr/>
              </p:nvSpPr>
              <p:spPr>
                <a:xfrm flipH="1">
                  <a:off x="1422525" y="643276"/>
                  <a:ext cx="880260" cy="1686780"/>
                </a:xfrm>
                <a:custGeom>
                  <a:rect b="b" l="l" r="r" t="t"/>
                  <a:pathLst>
                    <a:path extrusionOk="0" h="84339" w="44013">
                      <a:moveTo>
                        <a:pt x="28558" y="1"/>
                      </a:moveTo>
                      <a:cubicBezTo>
                        <a:pt x="28517" y="1"/>
                        <a:pt x="28473" y="20"/>
                        <a:pt x="28423" y="76"/>
                      </a:cubicBezTo>
                      <a:cubicBezTo>
                        <a:pt x="28684" y="531"/>
                        <a:pt x="29013" y="917"/>
                        <a:pt x="29495" y="1170"/>
                      </a:cubicBezTo>
                      <a:cubicBezTo>
                        <a:pt x="30460" y="1681"/>
                        <a:pt x="31440" y="2153"/>
                        <a:pt x="32480" y="2504"/>
                      </a:cubicBezTo>
                      <a:cubicBezTo>
                        <a:pt x="32895" y="2643"/>
                        <a:pt x="33335" y="2768"/>
                        <a:pt x="33664" y="3094"/>
                      </a:cubicBezTo>
                      <a:cubicBezTo>
                        <a:pt x="33717" y="3118"/>
                        <a:pt x="33846" y="3083"/>
                        <a:pt x="33806" y="3183"/>
                      </a:cubicBezTo>
                      <a:cubicBezTo>
                        <a:pt x="33798" y="3206"/>
                        <a:pt x="33777" y="3216"/>
                        <a:pt x="33750" y="3216"/>
                      </a:cubicBezTo>
                      <a:cubicBezTo>
                        <a:pt x="33706" y="3216"/>
                        <a:pt x="33648" y="3190"/>
                        <a:pt x="33610" y="3154"/>
                      </a:cubicBezTo>
                      <a:cubicBezTo>
                        <a:pt x="33256" y="3148"/>
                        <a:pt x="32906" y="3118"/>
                        <a:pt x="32562" y="3047"/>
                      </a:cubicBezTo>
                      <a:cubicBezTo>
                        <a:pt x="31322" y="2783"/>
                        <a:pt x="30086" y="2514"/>
                        <a:pt x="28902" y="2039"/>
                      </a:cubicBezTo>
                      <a:cubicBezTo>
                        <a:pt x="28741" y="1974"/>
                        <a:pt x="28580" y="1877"/>
                        <a:pt x="28375" y="1877"/>
                      </a:cubicBezTo>
                      <a:cubicBezTo>
                        <a:pt x="28298" y="1877"/>
                        <a:pt x="28214" y="1891"/>
                        <a:pt x="28123" y="1925"/>
                      </a:cubicBezTo>
                      <a:cubicBezTo>
                        <a:pt x="28799" y="2840"/>
                        <a:pt x="29589" y="3512"/>
                        <a:pt x="30661" y="3813"/>
                      </a:cubicBezTo>
                      <a:cubicBezTo>
                        <a:pt x="31379" y="4016"/>
                        <a:pt x="32115" y="4087"/>
                        <a:pt x="32856" y="4141"/>
                      </a:cubicBezTo>
                      <a:cubicBezTo>
                        <a:pt x="33767" y="4212"/>
                        <a:pt x="34557" y="4545"/>
                        <a:pt x="35204" y="5192"/>
                      </a:cubicBezTo>
                      <a:cubicBezTo>
                        <a:pt x="35744" y="5735"/>
                        <a:pt x="36162" y="6368"/>
                        <a:pt x="36481" y="7065"/>
                      </a:cubicBezTo>
                      <a:cubicBezTo>
                        <a:pt x="36802" y="7773"/>
                        <a:pt x="37010" y="8527"/>
                        <a:pt x="37378" y="9218"/>
                      </a:cubicBezTo>
                      <a:cubicBezTo>
                        <a:pt x="37403" y="9267"/>
                        <a:pt x="37410" y="9328"/>
                        <a:pt x="37428" y="9385"/>
                      </a:cubicBezTo>
                      <a:cubicBezTo>
                        <a:pt x="37471" y="9528"/>
                        <a:pt x="37406" y="9617"/>
                        <a:pt x="37267" y="9628"/>
                      </a:cubicBezTo>
                      <a:cubicBezTo>
                        <a:pt x="37096" y="9638"/>
                        <a:pt x="36926" y="9644"/>
                        <a:pt x="36758" y="9644"/>
                      </a:cubicBezTo>
                      <a:cubicBezTo>
                        <a:pt x="35804" y="9644"/>
                        <a:pt x="34921" y="9453"/>
                        <a:pt x="34268" y="8581"/>
                      </a:cubicBezTo>
                      <a:cubicBezTo>
                        <a:pt x="33943" y="8145"/>
                        <a:pt x="33574" y="7738"/>
                        <a:pt x="33220" y="7326"/>
                      </a:cubicBezTo>
                      <a:cubicBezTo>
                        <a:pt x="32849" y="6893"/>
                        <a:pt x="32452" y="6489"/>
                        <a:pt x="31909" y="6283"/>
                      </a:cubicBezTo>
                      <a:cubicBezTo>
                        <a:pt x="31820" y="6248"/>
                        <a:pt x="31720" y="6219"/>
                        <a:pt x="31625" y="6219"/>
                      </a:cubicBezTo>
                      <a:cubicBezTo>
                        <a:pt x="31526" y="6219"/>
                        <a:pt x="31433" y="6251"/>
                        <a:pt x="31369" y="6343"/>
                      </a:cubicBezTo>
                      <a:cubicBezTo>
                        <a:pt x="31247" y="6518"/>
                        <a:pt x="31419" y="6672"/>
                        <a:pt x="31533" y="6801"/>
                      </a:cubicBezTo>
                      <a:cubicBezTo>
                        <a:pt x="32620" y="8063"/>
                        <a:pt x="33460" y="9489"/>
                        <a:pt x="34318" y="10904"/>
                      </a:cubicBezTo>
                      <a:cubicBezTo>
                        <a:pt x="34468" y="11151"/>
                        <a:pt x="34643" y="11323"/>
                        <a:pt x="34897" y="11448"/>
                      </a:cubicBezTo>
                      <a:cubicBezTo>
                        <a:pt x="35641" y="11813"/>
                        <a:pt x="36427" y="12027"/>
                        <a:pt x="37228" y="12213"/>
                      </a:cubicBezTo>
                      <a:cubicBezTo>
                        <a:pt x="37713" y="12323"/>
                        <a:pt x="37710" y="12320"/>
                        <a:pt x="37761" y="12803"/>
                      </a:cubicBezTo>
                      <a:cubicBezTo>
                        <a:pt x="37918" y="14351"/>
                        <a:pt x="38129" y="15891"/>
                        <a:pt x="38311" y="17436"/>
                      </a:cubicBezTo>
                      <a:cubicBezTo>
                        <a:pt x="38472" y="18784"/>
                        <a:pt x="38683" y="20127"/>
                        <a:pt x="38890" y="21471"/>
                      </a:cubicBezTo>
                      <a:cubicBezTo>
                        <a:pt x="39097" y="22812"/>
                        <a:pt x="39301" y="24159"/>
                        <a:pt x="39480" y="25507"/>
                      </a:cubicBezTo>
                      <a:cubicBezTo>
                        <a:pt x="39680" y="27009"/>
                        <a:pt x="39884" y="28510"/>
                        <a:pt x="39880" y="30029"/>
                      </a:cubicBezTo>
                      <a:cubicBezTo>
                        <a:pt x="39869" y="32775"/>
                        <a:pt x="39880" y="35517"/>
                        <a:pt x="39830" y="38262"/>
                      </a:cubicBezTo>
                      <a:cubicBezTo>
                        <a:pt x="39820" y="39016"/>
                        <a:pt x="39794" y="39777"/>
                        <a:pt x="39708" y="40528"/>
                      </a:cubicBezTo>
                      <a:cubicBezTo>
                        <a:pt x="39541" y="42034"/>
                        <a:pt x="39262" y="43524"/>
                        <a:pt x="38919" y="44997"/>
                      </a:cubicBezTo>
                      <a:cubicBezTo>
                        <a:pt x="38586" y="46434"/>
                        <a:pt x="38332" y="47892"/>
                        <a:pt x="37868" y="49293"/>
                      </a:cubicBezTo>
                      <a:cubicBezTo>
                        <a:pt x="37538" y="50287"/>
                        <a:pt x="37163" y="51270"/>
                        <a:pt x="36770" y="52243"/>
                      </a:cubicBezTo>
                      <a:cubicBezTo>
                        <a:pt x="36466" y="53001"/>
                        <a:pt x="36148" y="53762"/>
                        <a:pt x="35694" y="54438"/>
                      </a:cubicBezTo>
                      <a:cubicBezTo>
                        <a:pt x="34367" y="56414"/>
                        <a:pt x="32827" y="58219"/>
                        <a:pt x="31186" y="59943"/>
                      </a:cubicBezTo>
                      <a:cubicBezTo>
                        <a:pt x="30339" y="60829"/>
                        <a:pt x="29470" y="61694"/>
                        <a:pt x="28591" y="62555"/>
                      </a:cubicBezTo>
                      <a:cubicBezTo>
                        <a:pt x="26786" y="64329"/>
                        <a:pt x="24956" y="66077"/>
                        <a:pt x="23054" y="67754"/>
                      </a:cubicBezTo>
                      <a:cubicBezTo>
                        <a:pt x="22146" y="68551"/>
                        <a:pt x="21256" y="69366"/>
                        <a:pt x="20280" y="70077"/>
                      </a:cubicBezTo>
                      <a:cubicBezTo>
                        <a:pt x="17041" y="72422"/>
                        <a:pt x="13696" y="74606"/>
                        <a:pt x="10142" y="76454"/>
                      </a:cubicBezTo>
                      <a:cubicBezTo>
                        <a:pt x="9180" y="76955"/>
                        <a:pt x="8248" y="77544"/>
                        <a:pt x="7179" y="77820"/>
                      </a:cubicBezTo>
                      <a:cubicBezTo>
                        <a:pt x="5384" y="78277"/>
                        <a:pt x="3597" y="78757"/>
                        <a:pt x="1745" y="78939"/>
                      </a:cubicBezTo>
                      <a:cubicBezTo>
                        <a:pt x="1484" y="78963"/>
                        <a:pt x="1277" y="79064"/>
                        <a:pt x="1091" y="79271"/>
                      </a:cubicBezTo>
                      <a:cubicBezTo>
                        <a:pt x="540" y="79890"/>
                        <a:pt x="233" y="80615"/>
                        <a:pt x="144" y="81427"/>
                      </a:cubicBezTo>
                      <a:cubicBezTo>
                        <a:pt x="0" y="82728"/>
                        <a:pt x="458" y="83439"/>
                        <a:pt x="1695" y="83897"/>
                      </a:cubicBezTo>
                      <a:cubicBezTo>
                        <a:pt x="2228" y="84094"/>
                        <a:pt x="2782" y="84215"/>
                        <a:pt x="3339" y="84294"/>
                      </a:cubicBezTo>
                      <a:cubicBezTo>
                        <a:pt x="3547" y="84323"/>
                        <a:pt x="3752" y="84339"/>
                        <a:pt x="3955" y="84339"/>
                      </a:cubicBezTo>
                      <a:cubicBezTo>
                        <a:pt x="4539" y="84339"/>
                        <a:pt x="5102" y="84210"/>
                        <a:pt x="5659" y="83918"/>
                      </a:cubicBezTo>
                      <a:cubicBezTo>
                        <a:pt x="6885" y="83279"/>
                        <a:pt x="8147" y="82710"/>
                        <a:pt x="9370" y="82060"/>
                      </a:cubicBezTo>
                      <a:cubicBezTo>
                        <a:pt x="11647" y="80855"/>
                        <a:pt x="13859" y="79550"/>
                        <a:pt x="16012" y="78135"/>
                      </a:cubicBezTo>
                      <a:cubicBezTo>
                        <a:pt x="18342" y="76604"/>
                        <a:pt x="20609" y="74985"/>
                        <a:pt x="22807" y="73273"/>
                      </a:cubicBezTo>
                      <a:cubicBezTo>
                        <a:pt x="26271" y="70577"/>
                        <a:pt x="29556" y="67689"/>
                        <a:pt x="32538" y="64461"/>
                      </a:cubicBezTo>
                      <a:cubicBezTo>
                        <a:pt x="34204" y="62659"/>
                        <a:pt x="35816" y="60818"/>
                        <a:pt x="37302" y="58871"/>
                      </a:cubicBezTo>
                      <a:cubicBezTo>
                        <a:pt x="37942" y="58038"/>
                        <a:pt x="38622" y="57222"/>
                        <a:pt x="39122" y="56300"/>
                      </a:cubicBezTo>
                      <a:cubicBezTo>
                        <a:pt x="39673" y="55292"/>
                        <a:pt x="40134" y="54238"/>
                        <a:pt x="40599" y="53187"/>
                      </a:cubicBezTo>
                      <a:cubicBezTo>
                        <a:pt x="41724" y="50656"/>
                        <a:pt x="42554" y="48021"/>
                        <a:pt x="43136" y="45315"/>
                      </a:cubicBezTo>
                      <a:cubicBezTo>
                        <a:pt x="43573" y="43278"/>
                        <a:pt x="43859" y="41219"/>
                        <a:pt x="43938" y="39138"/>
                      </a:cubicBezTo>
                      <a:cubicBezTo>
                        <a:pt x="44012" y="37018"/>
                        <a:pt x="43955" y="34908"/>
                        <a:pt x="43773" y="32793"/>
                      </a:cubicBezTo>
                      <a:cubicBezTo>
                        <a:pt x="43673" y="31653"/>
                        <a:pt x="43555" y="30508"/>
                        <a:pt x="43419" y="29375"/>
                      </a:cubicBezTo>
                      <a:cubicBezTo>
                        <a:pt x="43197" y="27545"/>
                        <a:pt x="42900" y="25725"/>
                        <a:pt x="42593" y="23905"/>
                      </a:cubicBezTo>
                      <a:cubicBezTo>
                        <a:pt x="42333" y="22354"/>
                        <a:pt x="42018" y="20817"/>
                        <a:pt x="41686" y="19284"/>
                      </a:cubicBezTo>
                      <a:cubicBezTo>
                        <a:pt x="41192" y="16992"/>
                        <a:pt x="40606" y="14722"/>
                        <a:pt x="40073" y="12438"/>
                      </a:cubicBezTo>
                      <a:cubicBezTo>
                        <a:pt x="39730" y="10976"/>
                        <a:pt x="39226" y="9578"/>
                        <a:pt x="38583" y="8220"/>
                      </a:cubicBezTo>
                      <a:cubicBezTo>
                        <a:pt x="38025" y="7044"/>
                        <a:pt x="37357" y="5925"/>
                        <a:pt x="36845" y="4724"/>
                      </a:cubicBezTo>
                      <a:cubicBezTo>
                        <a:pt x="36298" y="3433"/>
                        <a:pt x="35333" y="2526"/>
                        <a:pt x="34114" y="1868"/>
                      </a:cubicBezTo>
                      <a:cubicBezTo>
                        <a:pt x="33753" y="1671"/>
                        <a:pt x="33381" y="1528"/>
                        <a:pt x="32970" y="1449"/>
                      </a:cubicBezTo>
                      <a:cubicBezTo>
                        <a:pt x="31508" y="1170"/>
                        <a:pt x="30089" y="745"/>
                        <a:pt x="28748" y="87"/>
                      </a:cubicBezTo>
                      <a:cubicBezTo>
                        <a:pt x="28689" y="60"/>
                        <a:pt x="28629" y="1"/>
                        <a:pt x="28558" y="1"/>
                      </a:cubicBezTo>
                      <a:close/>
                    </a:path>
                  </a:pathLst>
                </a:custGeom>
                <a:solidFill>
                  <a:srgbClr val="B07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9"/>
                <p:cNvSpPr/>
                <p:nvPr/>
              </p:nvSpPr>
              <p:spPr>
                <a:xfrm flipH="1">
                  <a:off x="2180837" y="2063361"/>
                  <a:ext cx="577680" cy="481380"/>
                </a:xfrm>
                <a:custGeom>
                  <a:rect b="b" l="l" r="r" t="t"/>
                  <a:pathLst>
                    <a:path extrusionOk="0" h="24069" w="28884">
                      <a:moveTo>
                        <a:pt x="20497" y="0"/>
                      </a:moveTo>
                      <a:lnTo>
                        <a:pt x="20497" y="0"/>
                      </a:lnTo>
                      <a:cubicBezTo>
                        <a:pt x="20073" y="107"/>
                        <a:pt x="19644" y="218"/>
                        <a:pt x="19215" y="322"/>
                      </a:cubicBezTo>
                      <a:cubicBezTo>
                        <a:pt x="18854" y="409"/>
                        <a:pt x="18494" y="446"/>
                        <a:pt x="18135" y="446"/>
                      </a:cubicBezTo>
                      <a:cubicBezTo>
                        <a:pt x="17577" y="446"/>
                        <a:pt x="17023" y="355"/>
                        <a:pt x="16473" y="218"/>
                      </a:cubicBezTo>
                      <a:cubicBezTo>
                        <a:pt x="15972" y="1033"/>
                        <a:pt x="15701" y="1945"/>
                        <a:pt x="15346" y="2825"/>
                      </a:cubicBezTo>
                      <a:cubicBezTo>
                        <a:pt x="14882" y="3965"/>
                        <a:pt x="14292" y="5034"/>
                        <a:pt x="13641" y="6074"/>
                      </a:cubicBezTo>
                      <a:cubicBezTo>
                        <a:pt x="13531" y="6256"/>
                        <a:pt x="13416" y="6413"/>
                        <a:pt x="13155" y="6435"/>
                      </a:cubicBezTo>
                      <a:cubicBezTo>
                        <a:pt x="12343" y="6496"/>
                        <a:pt x="11532" y="6581"/>
                        <a:pt x="10721" y="6671"/>
                      </a:cubicBezTo>
                      <a:cubicBezTo>
                        <a:pt x="9662" y="6789"/>
                        <a:pt x="8641" y="6999"/>
                        <a:pt x="7900" y="7872"/>
                      </a:cubicBezTo>
                      <a:cubicBezTo>
                        <a:pt x="7879" y="7900"/>
                        <a:pt x="7839" y="7922"/>
                        <a:pt x="7811" y="7947"/>
                      </a:cubicBezTo>
                      <a:cubicBezTo>
                        <a:pt x="6399" y="9137"/>
                        <a:pt x="4912" y="10246"/>
                        <a:pt x="3635" y="11593"/>
                      </a:cubicBezTo>
                      <a:cubicBezTo>
                        <a:pt x="3249" y="12001"/>
                        <a:pt x="2860" y="12412"/>
                        <a:pt x="2474" y="12823"/>
                      </a:cubicBezTo>
                      <a:cubicBezTo>
                        <a:pt x="1705" y="13648"/>
                        <a:pt x="969" y="14499"/>
                        <a:pt x="293" y="15404"/>
                      </a:cubicBezTo>
                      <a:cubicBezTo>
                        <a:pt x="57" y="15718"/>
                        <a:pt x="0" y="16026"/>
                        <a:pt x="193" y="16376"/>
                      </a:cubicBezTo>
                      <a:cubicBezTo>
                        <a:pt x="765" y="17416"/>
                        <a:pt x="1380" y="18418"/>
                        <a:pt x="2195" y="19300"/>
                      </a:cubicBezTo>
                      <a:cubicBezTo>
                        <a:pt x="3267" y="20465"/>
                        <a:pt x="4179" y="21745"/>
                        <a:pt x="4694" y="23268"/>
                      </a:cubicBezTo>
                      <a:cubicBezTo>
                        <a:pt x="4746" y="23270"/>
                        <a:pt x="4797" y="23270"/>
                        <a:pt x="4848" y="23270"/>
                      </a:cubicBezTo>
                      <a:cubicBezTo>
                        <a:pt x="5480" y="23270"/>
                        <a:pt x="6105" y="23179"/>
                        <a:pt x="6743" y="23179"/>
                      </a:cubicBezTo>
                      <a:cubicBezTo>
                        <a:pt x="6907" y="23179"/>
                        <a:pt x="7072" y="23185"/>
                        <a:pt x="7239" y="23201"/>
                      </a:cubicBezTo>
                      <a:cubicBezTo>
                        <a:pt x="8758" y="23333"/>
                        <a:pt x="10217" y="23690"/>
                        <a:pt x="11679" y="24069"/>
                      </a:cubicBezTo>
                      <a:cubicBezTo>
                        <a:pt x="11822" y="24008"/>
                        <a:pt x="11972" y="23958"/>
                        <a:pt x="12107" y="23883"/>
                      </a:cubicBezTo>
                      <a:cubicBezTo>
                        <a:pt x="13026" y="23372"/>
                        <a:pt x="13970" y="22904"/>
                        <a:pt x="14935" y="22482"/>
                      </a:cubicBezTo>
                      <a:cubicBezTo>
                        <a:pt x="15882" y="22067"/>
                        <a:pt x="16844" y="21681"/>
                        <a:pt x="17724" y="21130"/>
                      </a:cubicBezTo>
                      <a:cubicBezTo>
                        <a:pt x="20279" y="19536"/>
                        <a:pt x="22664" y="17710"/>
                        <a:pt x="24902" y="15700"/>
                      </a:cubicBezTo>
                      <a:cubicBezTo>
                        <a:pt x="26178" y="14553"/>
                        <a:pt x="27332" y="13288"/>
                        <a:pt x="28344" y="11886"/>
                      </a:cubicBezTo>
                      <a:cubicBezTo>
                        <a:pt x="28870" y="11157"/>
                        <a:pt x="28884" y="10467"/>
                        <a:pt x="28548" y="9702"/>
                      </a:cubicBezTo>
                      <a:cubicBezTo>
                        <a:pt x="28430" y="9434"/>
                        <a:pt x="28309" y="9170"/>
                        <a:pt x="28126" y="8937"/>
                      </a:cubicBezTo>
                      <a:cubicBezTo>
                        <a:pt x="27357" y="7961"/>
                        <a:pt x="26271" y="7532"/>
                        <a:pt x="25116" y="7282"/>
                      </a:cubicBezTo>
                      <a:cubicBezTo>
                        <a:pt x="23940" y="7028"/>
                        <a:pt x="22728" y="6978"/>
                        <a:pt x="21527" y="6903"/>
                      </a:cubicBezTo>
                      <a:cubicBezTo>
                        <a:pt x="21132" y="6879"/>
                        <a:pt x="20736" y="6873"/>
                        <a:pt x="20341" y="6873"/>
                      </a:cubicBezTo>
                      <a:cubicBezTo>
                        <a:pt x="19975" y="6873"/>
                        <a:pt x="19609" y="6878"/>
                        <a:pt x="19243" y="6878"/>
                      </a:cubicBezTo>
                      <a:cubicBezTo>
                        <a:pt x="18839" y="6878"/>
                        <a:pt x="18682" y="6699"/>
                        <a:pt x="18778" y="6352"/>
                      </a:cubicBezTo>
                      <a:cubicBezTo>
                        <a:pt x="19139" y="5062"/>
                        <a:pt x="19511" y="3775"/>
                        <a:pt x="19858" y="2478"/>
                      </a:cubicBezTo>
                      <a:cubicBezTo>
                        <a:pt x="20076" y="1655"/>
                        <a:pt x="20398" y="855"/>
                        <a:pt x="20497" y="0"/>
                      </a:cubicBezTo>
                      <a:close/>
                    </a:path>
                  </a:pathLst>
                </a:custGeom>
                <a:solidFill>
                  <a:srgbClr val="B07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9"/>
                <p:cNvSpPr/>
                <p:nvPr/>
              </p:nvSpPr>
              <p:spPr>
                <a:xfrm flipH="1">
                  <a:off x="2237674" y="2196350"/>
                  <a:ext cx="524601" cy="365242"/>
                </a:xfrm>
                <a:custGeom>
                  <a:rect b="b" l="l" r="r" t="t"/>
                  <a:pathLst>
                    <a:path extrusionOk="0" h="17904" w="25919">
                      <a:moveTo>
                        <a:pt x="9351" y="0"/>
                      </a:moveTo>
                      <a:cubicBezTo>
                        <a:pt x="9233" y="0"/>
                        <a:pt x="9080" y="61"/>
                        <a:pt x="8873" y="174"/>
                      </a:cubicBezTo>
                      <a:cubicBezTo>
                        <a:pt x="8773" y="231"/>
                        <a:pt x="8687" y="312"/>
                        <a:pt x="8598" y="388"/>
                      </a:cubicBezTo>
                      <a:cubicBezTo>
                        <a:pt x="6507" y="2136"/>
                        <a:pt x="4344" y="3805"/>
                        <a:pt x="2528" y="5861"/>
                      </a:cubicBezTo>
                      <a:cubicBezTo>
                        <a:pt x="1756" y="6737"/>
                        <a:pt x="974" y="7602"/>
                        <a:pt x="276" y="8538"/>
                      </a:cubicBezTo>
                      <a:cubicBezTo>
                        <a:pt x="76" y="8810"/>
                        <a:pt x="1" y="9099"/>
                        <a:pt x="180" y="9403"/>
                      </a:cubicBezTo>
                      <a:cubicBezTo>
                        <a:pt x="655" y="10226"/>
                        <a:pt x="1059" y="11094"/>
                        <a:pt x="1706" y="11813"/>
                      </a:cubicBezTo>
                      <a:cubicBezTo>
                        <a:pt x="2185" y="12349"/>
                        <a:pt x="2664" y="12889"/>
                        <a:pt x="3100" y="13460"/>
                      </a:cubicBezTo>
                      <a:cubicBezTo>
                        <a:pt x="3715" y="14262"/>
                        <a:pt x="4259" y="15112"/>
                        <a:pt x="4602" y="16081"/>
                      </a:cubicBezTo>
                      <a:cubicBezTo>
                        <a:pt x="4701" y="16356"/>
                        <a:pt x="4701" y="16542"/>
                        <a:pt x="4427" y="16717"/>
                      </a:cubicBezTo>
                      <a:cubicBezTo>
                        <a:pt x="4237" y="16839"/>
                        <a:pt x="4097" y="17035"/>
                        <a:pt x="3904" y="17225"/>
                      </a:cubicBezTo>
                      <a:cubicBezTo>
                        <a:pt x="4130" y="17271"/>
                        <a:pt x="4298" y="17311"/>
                        <a:pt x="4465" y="17336"/>
                      </a:cubicBezTo>
                      <a:cubicBezTo>
                        <a:pt x="4512" y="17343"/>
                        <a:pt x="4560" y="17345"/>
                        <a:pt x="4608" y="17345"/>
                      </a:cubicBezTo>
                      <a:cubicBezTo>
                        <a:pt x="4659" y="17345"/>
                        <a:pt x="4709" y="17343"/>
                        <a:pt x="4759" y="17343"/>
                      </a:cubicBezTo>
                      <a:cubicBezTo>
                        <a:pt x="4847" y="17341"/>
                        <a:pt x="4935" y="17341"/>
                        <a:pt x="5023" y="17341"/>
                      </a:cubicBezTo>
                      <a:cubicBezTo>
                        <a:pt x="6652" y="17341"/>
                        <a:pt x="8266" y="17528"/>
                        <a:pt x="9864" y="17844"/>
                      </a:cubicBezTo>
                      <a:cubicBezTo>
                        <a:pt x="10038" y="17878"/>
                        <a:pt x="10204" y="17903"/>
                        <a:pt x="10361" y="17903"/>
                      </a:cubicBezTo>
                      <a:cubicBezTo>
                        <a:pt x="10662" y="17903"/>
                        <a:pt x="10927" y="17810"/>
                        <a:pt x="11150" y="17507"/>
                      </a:cubicBezTo>
                      <a:cubicBezTo>
                        <a:pt x="11197" y="17446"/>
                        <a:pt x="11272" y="17407"/>
                        <a:pt x="11340" y="17372"/>
                      </a:cubicBezTo>
                      <a:cubicBezTo>
                        <a:pt x="12401" y="16835"/>
                        <a:pt x="13449" y="16267"/>
                        <a:pt x="14525" y="15770"/>
                      </a:cubicBezTo>
                      <a:cubicBezTo>
                        <a:pt x="15798" y="15181"/>
                        <a:pt x="17098" y="14661"/>
                        <a:pt x="18293" y="13904"/>
                      </a:cubicBezTo>
                      <a:cubicBezTo>
                        <a:pt x="19233" y="13307"/>
                        <a:pt x="20116" y="12635"/>
                        <a:pt x="21006" y="11967"/>
                      </a:cubicBezTo>
                      <a:cubicBezTo>
                        <a:pt x="21392" y="11677"/>
                        <a:pt x="21924" y="11470"/>
                        <a:pt x="22111" y="11044"/>
                      </a:cubicBezTo>
                      <a:cubicBezTo>
                        <a:pt x="22293" y="10622"/>
                        <a:pt x="22214" y="10090"/>
                        <a:pt x="22246" y="9604"/>
                      </a:cubicBezTo>
                      <a:cubicBezTo>
                        <a:pt x="22404" y="7255"/>
                        <a:pt x="22993" y="5042"/>
                        <a:pt x="24305" y="3054"/>
                      </a:cubicBezTo>
                      <a:cubicBezTo>
                        <a:pt x="24756" y="2372"/>
                        <a:pt x="25224" y="1700"/>
                        <a:pt x="25682" y="1025"/>
                      </a:cubicBezTo>
                      <a:cubicBezTo>
                        <a:pt x="25768" y="899"/>
                        <a:pt x="25900" y="799"/>
                        <a:pt x="25918" y="588"/>
                      </a:cubicBezTo>
                      <a:cubicBezTo>
                        <a:pt x="25689" y="520"/>
                        <a:pt x="25453" y="431"/>
                        <a:pt x="25210" y="381"/>
                      </a:cubicBezTo>
                      <a:cubicBezTo>
                        <a:pt x="25034" y="346"/>
                        <a:pt x="24863" y="326"/>
                        <a:pt x="24696" y="326"/>
                      </a:cubicBezTo>
                      <a:cubicBezTo>
                        <a:pt x="24346" y="326"/>
                        <a:pt x="24010" y="415"/>
                        <a:pt x="23669" y="652"/>
                      </a:cubicBezTo>
                      <a:cubicBezTo>
                        <a:pt x="22386" y="1535"/>
                        <a:pt x="21024" y="2297"/>
                        <a:pt x="19580" y="2901"/>
                      </a:cubicBezTo>
                      <a:cubicBezTo>
                        <a:pt x="17911" y="3598"/>
                        <a:pt x="16205" y="4145"/>
                        <a:pt x="14381" y="4145"/>
                      </a:cubicBezTo>
                      <a:cubicBezTo>
                        <a:pt x="14266" y="4145"/>
                        <a:pt x="14151" y="4142"/>
                        <a:pt x="14036" y="4138"/>
                      </a:cubicBezTo>
                      <a:cubicBezTo>
                        <a:pt x="12852" y="4095"/>
                        <a:pt x="11776" y="3777"/>
                        <a:pt x="10939" y="2858"/>
                      </a:cubicBezTo>
                      <a:cubicBezTo>
                        <a:pt x="10329" y="2190"/>
                        <a:pt x="10017" y="1381"/>
                        <a:pt x="9763" y="538"/>
                      </a:cubicBezTo>
                      <a:cubicBezTo>
                        <a:pt x="9654" y="167"/>
                        <a:pt x="9549" y="0"/>
                        <a:pt x="93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9"/>
                <p:cNvSpPr/>
                <p:nvPr/>
              </p:nvSpPr>
              <p:spPr>
                <a:xfrm flipH="1">
                  <a:off x="2326734" y="1936911"/>
                  <a:ext cx="102320" cy="135380"/>
                </a:xfrm>
                <a:custGeom>
                  <a:rect b="b" l="l" r="r" t="t"/>
                  <a:pathLst>
                    <a:path extrusionOk="0" h="6769" w="5116">
                      <a:moveTo>
                        <a:pt x="4164" y="1"/>
                      </a:moveTo>
                      <a:cubicBezTo>
                        <a:pt x="4086" y="1"/>
                        <a:pt x="4004" y="13"/>
                        <a:pt x="3918" y="38"/>
                      </a:cubicBezTo>
                      <a:cubicBezTo>
                        <a:pt x="3657" y="113"/>
                        <a:pt x="3421" y="256"/>
                        <a:pt x="3218" y="449"/>
                      </a:cubicBezTo>
                      <a:cubicBezTo>
                        <a:pt x="2949" y="706"/>
                        <a:pt x="2731" y="1000"/>
                        <a:pt x="2510" y="1300"/>
                      </a:cubicBezTo>
                      <a:cubicBezTo>
                        <a:pt x="1341" y="2887"/>
                        <a:pt x="776" y="4763"/>
                        <a:pt x="1" y="6540"/>
                      </a:cubicBezTo>
                      <a:cubicBezTo>
                        <a:pt x="551" y="6677"/>
                        <a:pt x="1105" y="6768"/>
                        <a:pt x="1663" y="6768"/>
                      </a:cubicBezTo>
                      <a:cubicBezTo>
                        <a:pt x="2022" y="6768"/>
                        <a:pt x="2382" y="6731"/>
                        <a:pt x="2743" y="6644"/>
                      </a:cubicBezTo>
                      <a:cubicBezTo>
                        <a:pt x="3172" y="6540"/>
                        <a:pt x="3601" y="6429"/>
                        <a:pt x="4025" y="6322"/>
                      </a:cubicBezTo>
                      <a:cubicBezTo>
                        <a:pt x="4068" y="6236"/>
                        <a:pt x="4122" y="6151"/>
                        <a:pt x="4144" y="6061"/>
                      </a:cubicBezTo>
                      <a:cubicBezTo>
                        <a:pt x="4408" y="4986"/>
                        <a:pt x="4665" y="3910"/>
                        <a:pt x="4926" y="2833"/>
                      </a:cubicBezTo>
                      <a:cubicBezTo>
                        <a:pt x="5116" y="2057"/>
                        <a:pt x="5048" y="1296"/>
                        <a:pt x="4823" y="538"/>
                      </a:cubicBezTo>
                      <a:cubicBezTo>
                        <a:pt x="4717" y="195"/>
                        <a:pt x="4476" y="1"/>
                        <a:pt x="4164" y="1"/>
                      </a:cubicBezTo>
                      <a:close/>
                    </a:path>
                  </a:pathLst>
                </a:custGeom>
                <a:solidFill>
                  <a:srgbClr val="845C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9"/>
                <p:cNvSpPr/>
                <p:nvPr/>
              </p:nvSpPr>
              <p:spPr>
                <a:xfrm flipH="1">
                  <a:off x="1570354" y="1230619"/>
                  <a:ext cx="291500" cy="402340"/>
                </a:xfrm>
                <a:custGeom>
                  <a:rect b="b" l="l" r="r" t="t"/>
                  <a:pathLst>
                    <a:path extrusionOk="0" h="20117" w="14575">
                      <a:moveTo>
                        <a:pt x="6987" y="1"/>
                      </a:moveTo>
                      <a:cubicBezTo>
                        <a:pt x="5656" y="1"/>
                        <a:pt x="4400" y="431"/>
                        <a:pt x="3240" y="1365"/>
                      </a:cubicBezTo>
                      <a:cubicBezTo>
                        <a:pt x="2074" y="2301"/>
                        <a:pt x="1162" y="3456"/>
                        <a:pt x="316" y="4672"/>
                      </a:cubicBezTo>
                      <a:cubicBezTo>
                        <a:pt x="208" y="4825"/>
                        <a:pt x="158" y="5025"/>
                        <a:pt x="80" y="5200"/>
                      </a:cubicBezTo>
                      <a:cubicBezTo>
                        <a:pt x="1" y="5380"/>
                        <a:pt x="19" y="5533"/>
                        <a:pt x="169" y="5676"/>
                      </a:cubicBezTo>
                      <a:cubicBezTo>
                        <a:pt x="659" y="6134"/>
                        <a:pt x="955" y="6738"/>
                        <a:pt x="1331" y="7277"/>
                      </a:cubicBezTo>
                      <a:cubicBezTo>
                        <a:pt x="1989" y="8224"/>
                        <a:pt x="2403" y="9258"/>
                        <a:pt x="2271" y="10448"/>
                      </a:cubicBezTo>
                      <a:cubicBezTo>
                        <a:pt x="2253" y="10602"/>
                        <a:pt x="2274" y="10760"/>
                        <a:pt x="2267" y="10913"/>
                      </a:cubicBezTo>
                      <a:cubicBezTo>
                        <a:pt x="2185" y="12814"/>
                        <a:pt x="1677" y="14584"/>
                        <a:pt x="565" y="16147"/>
                      </a:cubicBezTo>
                      <a:cubicBezTo>
                        <a:pt x="287" y="16536"/>
                        <a:pt x="290" y="16883"/>
                        <a:pt x="494" y="17280"/>
                      </a:cubicBezTo>
                      <a:cubicBezTo>
                        <a:pt x="740" y="17755"/>
                        <a:pt x="1095" y="18138"/>
                        <a:pt x="1474" y="18503"/>
                      </a:cubicBezTo>
                      <a:cubicBezTo>
                        <a:pt x="2586" y="19577"/>
                        <a:pt x="3882" y="20117"/>
                        <a:pt x="5319" y="20117"/>
                      </a:cubicBezTo>
                      <a:cubicBezTo>
                        <a:pt x="5675" y="20117"/>
                        <a:pt x="6038" y="20084"/>
                        <a:pt x="6410" y="20018"/>
                      </a:cubicBezTo>
                      <a:cubicBezTo>
                        <a:pt x="8298" y="19689"/>
                        <a:pt x="9846" y="18717"/>
                        <a:pt x="11078" y="17247"/>
                      </a:cubicBezTo>
                      <a:cubicBezTo>
                        <a:pt x="11833" y="16350"/>
                        <a:pt x="12434" y="15353"/>
                        <a:pt x="13035" y="14352"/>
                      </a:cubicBezTo>
                      <a:cubicBezTo>
                        <a:pt x="14046" y="12664"/>
                        <a:pt x="14561" y="10841"/>
                        <a:pt x="14557" y="8679"/>
                      </a:cubicBezTo>
                      <a:cubicBezTo>
                        <a:pt x="14575" y="8407"/>
                        <a:pt x="14521" y="7946"/>
                        <a:pt x="14478" y="7481"/>
                      </a:cubicBezTo>
                      <a:cubicBezTo>
                        <a:pt x="14332" y="5905"/>
                        <a:pt x="13856" y="4432"/>
                        <a:pt x="12984" y="3120"/>
                      </a:cubicBezTo>
                      <a:cubicBezTo>
                        <a:pt x="12026" y="1676"/>
                        <a:pt x="10625" y="765"/>
                        <a:pt x="8963" y="293"/>
                      </a:cubicBezTo>
                      <a:cubicBezTo>
                        <a:pt x="8288" y="101"/>
                        <a:pt x="7629" y="1"/>
                        <a:pt x="69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9"/>
                <p:cNvSpPr/>
                <p:nvPr/>
              </p:nvSpPr>
              <p:spPr>
                <a:xfrm flipH="1">
                  <a:off x="1803777" y="1328827"/>
                  <a:ext cx="99540" cy="231160"/>
                </a:xfrm>
                <a:custGeom>
                  <a:rect b="b" l="l" r="r" t="t"/>
                  <a:pathLst>
                    <a:path extrusionOk="0" h="11558" w="4977">
                      <a:moveTo>
                        <a:pt x="1858" y="0"/>
                      </a:moveTo>
                      <a:cubicBezTo>
                        <a:pt x="1462" y="0"/>
                        <a:pt x="1132" y="219"/>
                        <a:pt x="919" y="587"/>
                      </a:cubicBezTo>
                      <a:cubicBezTo>
                        <a:pt x="833" y="737"/>
                        <a:pt x="780" y="912"/>
                        <a:pt x="676" y="1049"/>
                      </a:cubicBezTo>
                      <a:cubicBezTo>
                        <a:pt x="137" y="1727"/>
                        <a:pt x="0" y="2517"/>
                        <a:pt x="11" y="3347"/>
                      </a:cubicBezTo>
                      <a:cubicBezTo>
                        <a:pt x="18" y="3826"/>
                        <a:pt x="161" y="4273"/>
                        <a:pt x="483" y="4634"/>
                      </a:cubicBezTo>
                      <a:cubicBezTo>
                        <a:pt x="630" y="4799"/>
                        <a:pt x="651" y="4949"/>
                        <a:pt x="630" y="5152"/>
                      </a:cubicBezTo>
                      <a:cubicBezTo>
                        <a:pt x="576" y="5635"/>
                        <a:pt x="462" y="6110"/>
                        <a:pt x="487" y="6600"/>
                      </a:cubicBezTo>
                      <a:cubicBezTo>
                        <a:pt x="608" y="7433"/>
                        <a:pt x="569" y="8269"/>
                        <a:pt x="576" y="9102"/>
                      </a:cubicBezTo>
                      <a:cubicBezTo>
                        <a:pt x="579" y="9856"/>
                        <a:pt x="937" y="10483"/>
                        <a:pt x="1291" y="11108"/>
                      </a:cubicBezTo>
                      <a:cubicBezTo>
                        <a:pt x="1402" y="11304"/>
                        <a:pt x="1599" y="11401"/>
                        <a:pt x="1802" y="11479"/>
                      </a:cubicBezTo>
                      <a:cubicBezTo>
                        <a:pt x="1938" y="11531"/>
                        <a:pt x="2078" y="11558"/>
                        <a:pt x="2218" y="11558"/>
                      </a:cubicBezTo>
                      <a:cubicBezTo>
                        <a:pt x="2582" y="11558"/>
                        <a:pt x="2948" y="11377"/>
                        <a:pt x="3242" y="10990"/>
                      </a:cubicBezTo>
                      <a:cubicBezTo>
                        <a:pt x="3900" y="10121"/>
                        <a:pt x="4491" y="9199"/>
                        <a:pt x="4694" y="8102"/>
                      </a:cubicBezTo>
                      <a:cubicBezTo>
                        <a:pt x="4830" y="7379"/>
                        <a:pt x="4902" y="6643"/>
                        <a:pt x="4730" y="5906"/>
                      </a:cubicBezTo>
                      <a:cubicBezTo>
                        <a:pt x="4691" y="5731"/>
                        <a:pt x="4709" y="5567"/>
                        <a:pt x="4744" y="5392"/>
                      </a:cubicBezTo>
                      <a:cubicBezTo>
                        <a:pt x="4976" y="4241"/>
                        <a:pt x="4676" y="3161"/>
                        <a:pt x="4280" y="2096"/>
                      </a:cubicBezTo>
                      <a:cubicBezTo>
                        <a:pt x="4087" y="1574"/>
                        <a:pt x="3714" y="1177"/>
                        <a:pt x="3392" y="741"/>
                      </a:cubicBezTo>
                      <a:cubicBezTo>
                        <a:pt x="3039" y="255"/>
                        <a:pt x="2531" y="72"/>
                        <a:pt x="1988" y="8"/>
                      </a:cubicBezTo>
                      <a:cubicBezTo>
                        <a:pt x="1944" y="3"/>
                        <a:pt x="1900" y="0"/>
                        <a:pt x="185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9"/>
                <p:cNvSpPr/>
                <p:nvPr/>
              </p:nvSpPr>
              <p:spPr>
                <a:xfrm flipH="1">
                  <a:off x="1855029" y="1253961"/>
                  <a:ext cx="796740" cy="735420"/>
                </a:xfrm>
                <a:custGeom>
                  <a:rect b="b" l="l" r="r" t="t"/>
                  <a:pathLst>
                    <a:path extrusionOk="0" h="36771" w="39837">
                      <a:moveTo>
                        <a:pt x="22077" y="1"/>
                      </a:moveTo>
                      <a:cubicBezTo>
                        <a:pt x="20783" y="1"/>
                        <a:pt x="19500" y="173"/>
                        <a:pt x="18238" y="577"/>
                      </a:cubicBezTo>
                      <a:cubicBezTo>
                        <a:pt x="15064" y="1596"/>
                        <a:pt x="12350" y="3330"/>
                        <a:pt x="10167" y="5861"/>
                      </a:cubicBezTo>
                      <a:cubicBezTo>
                        <a:pt x="9620" y="6496"/>
                        <a:pt x="9098" y="7154"/>
                        <a:pt x="8697" y="7891"/>
                      </a:cubicBezTo>
                      <a:cubicBezTo>
                        <a:pt x="7643" y="9839"/>
                        <a:pt x="7046" y="11919"/>
                        <a:pt x="7000" y="14140"/>
                      </a:cubicBezTo>
                      <a:cubicBezTo>
                        <a:pt x="6993" y="14533"/>
                        <a:pt x="6860" y="14787"/>
                        <a:pt x="6549" y="15015"/>
                      </a:cubicBezTo>
                      <a:cubicBezTo>
                        <a:pt x="5945" y="15448"/>
                        <a:pt x="5416" y="15966"/>
                        <a:pt x="4908" y="16506"/>
                      </a:cubicBezTo>
                      <a:cubicBezTo>
                        <a:pt x="3614" y="17889"/>
                        <a:pt x="2416" y="19344"/>
                        <a:pt x="1562" y="21053"/>
                      </a:cubicBezTo>
                      <a:cubicBezTo>
                        <a:pt x="758" y="22650"/>
                        <a:pt x="240" y="24331"/>
                        <a:pt x="103" y="26118"/>
                      </a:cubicBezTo>
                      <a:cubicBezTo>
                        <a:pt x="1" y="27498"/>
                        <a:pt x="243" y="28835"/>
                        <a:pt x="690" y="30129"/>
                      </a:cubicBezTo>
                      <a:cubicBezTo>
                        <a:pt x="1433" y="32259"/>
                        <a:pt x="2692" y="33961"/>
                        <a:pt x="4751" y="35041"/>
                      </a:cubicBezTo>
                      <a:cubicBezTo>
                        <a:pt x="7054" y="36249"/>
                        <a:pt x="9502" y="36713"/>
                        <a:pt x="12061" y="36713"/>
                      </a:cubicBezTo>
                      <a:cubicBezTo>
                        <a:pt x="12167" y="36713"/>
                        <a:pt x="12273" y="36712"/>
                        <a:pt x="12380" y="36710"/>
                      </a:cubicBezTo>
                      <a:cubicBezTo>
                        <a:pt x="12555" y="36707"/>
                        <a:pt x="12730" y="36705"/>
                        <a:pt x="12905" y="36705"/>
                      </a:cubicBezTo>
                      <a:cubicBezTo>
                        <a:pt x="13276" y="36705"/>
                        <a:pt x="13646" y="36714"/>
                        <a:pt x="14017" y="36735"/>
                      </a:cubicBezTo>
                      <a:cubicBezTo>
                        <a:pt x="14330" y="36756"/>
                        <a:pt x="14644" y="36770"/>
                        <a:pt x="14958" y="36770"/>
                      </a:cubicBezTo>
                      <a:cubicBezTo>
                        <a:pt x="15406" y="36770"/>
                        <a:pt x="15852" y="36741"/>
                        <a:pt x="16294" y="36656"/>
                      </a:cubicBezTo>
                      <a:cubicBezTo>
                        <a:pt x="19114" y="36117"/>
                        <a:pt x="21774" y="35116"/>
                        <a:pt x="24344" y="33865"/>
                      </a:cubicBezTo>
                      <a:cubicBezTo>
                        <a:pt x="26085" y="33014"/>
                        <a:pt x="27740" y="32023"/>
                        <a:pt x="29263" y="30822"/>
                      </a:cubicBezTo>
                      <a:cubicBezTo>
                        <a:pt x="29370" y="30738"/>
                        <a:pt x="29466" y="30640"/>
                        <a:pt x="29582" y="30640"/>
                      </a:cubicBezTo>
                      <a:cubicBezTo>
                        <a:pt x="29649" y="30640"/>
                        <a:pt x="29721" y="30672"/>
                        <a:pt x="29806" y="30758"/>
                      </a:cubicBezTo>
                      <a:cubicBezTo>
                        <a:pt x="30418" y="31391"/>
                        <a:pt x="31211" y="31563"/>
                        <a:pt x="32051" y="31581"/>
                      </a:cubicBezTo>
                      <a:cubicBezTo>
                        <a:pt x="32119" y="31582"/>
                        <a:pt x="32186" y="31583"/>
                        <a:pt x="32253" y="31583"/>
                      </a:cubicBezTo>
                      <a:cubicBezTo>
                        <a:pt x="33772" y="31583"/>
                        <a:pt x="35205" y="31201"/>
                        <a:pt x="36534" y="30462"/>
                      </a:cubicBezTo>
                      <a:cubicBezTo>
                        <a:pt x="38382" y="29436"/>
                        <a:pt x="39583" y="27927"/>
                        <a:pt x="39755" y="25760"/>
                      </a:cubicBezTo>
                      <a:cubicBezTo>
                        <a:pt x="39837" y="24721"/>
                        <a:pt x="39568" y="23749"/>
                        <a:pt x="38879" y="22940"/>
                      </a:cubicBezTo>
                      <a:cubicBezTo>
                        <a:pt x="38495" y="22495"/>
                        <a:pt x="38013" y="22271"/>
                        <a:pt x="37454" y="22271"/>
                      </a:cubicBezTo>
                      <a:cubicBezTo>
                        <a:pt x="37337" y="22271"/>
                        <a:pt x="37216" y="22281"/>
                        <a:pt x="37092" y="22300"/>
                      </a:cubicBezTo>
                      <a:cubicBezTo>
                        <a:pt x="36298" y="22429"/>
                        <a:pt x="35622" y="22805"/>
                        <a:pt x="34983" y="23266"/>
                      </a:cubicBezTo>
                      <a:cubicBezTo>
                        <a:pt x="34876" y="23340"/>
                        <a:pt x="34799" y="23475"/>
                        <a:pt x="34609" y="23475"/>
                      </a:cubicBezTo>
                      <a:cubicBezTo>
                        <a:pt x="34588" y="23475"/>
                        <a:pt x="34566" y="23473"/>
                        <a:pt x="34543" y="23470"/>
                      </a:cubicBezTo>
                      <a:cubicBezTo>
                        <a:pt x="34628" y="23244"/>
                        <a:pt x="34704" y="23033"/>
                        <a:pt x="34790" y="22826"/>
                      </a:cubicBezTo>
                      <a:cubicBezTo>
                        <a:pt x="35830" y="20313"/>
                        <a:pt x="36537" y="17714"/>
                        <a:pt x="36806" y="15008"/>
                      </a:cubicBezTo>
                      <a:cubicBezTo>
                        <a:pt x="37016" y="12917"/>
                        <a:pt x="36816" y="10862"/>
                        <a:pt x="36098" y="8870"/>
                      </a:cubicBezTo>
                      <a:cubicBezTo>
                        <a:pt x="35576" y="7419"/>
                        <a:pt x="34736" y="6168"/>
                        <a:pt x="33706" y="5031"/>
                      </a:cubicBezTo>
                      <a:cubicBezTo>
                        <a:pt x="32302" y="3483"/>
                        <a:pt x="30654" y="2264"/>
                        <a:pt x="28748" y="1392"/>
                      </a:cubicBezTo>
                      <a:cubicBezTo>
                        <a:pt x="27390" y="766"/>
                        <a:pt x="25956" y="402"/>
                        <a:pt x="24487" y="184"/>
                      </a:cubicBezTo>
                      <a:cubicBezTo>
                        <a:pt x="23681" y="66"/>
                        <a:pt x="22877" y="1"/>
                        <a:pt x="22077" y="1"/>
                      </a:cubicBezTo>
                      <a:close/>
                    </a:path>
                  </a:pathLst>
                </a:custGeom>
                <a:solidFill>
                  <a:srgbClr val="B07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9"/>
                <p:cNvSpPr/>
                <p:nvPr/>
              </p:nvSpPr>
              <p:spPr>
                <a:xfrm flipH="1">
                  <a:off x="2253150" y="1514300"/>
                  <a:ext cx="119920" cy="127500"/>
                </a:xfrm>
                <a:custGeom>
                  <a:rect b="b" l="l" r="r" t="t"/>
                  <a:pathLst>
                    <a:path extrusionOk="0" h="6375" w="5996">
                      <a:moveTo>
                        <a:pt x="4758" y="1"/>
                      </a:moveTo>
                      <a:cubicBezTo>
                        <a:pt x="4329" y="1"/>
                        <a:pt x="3961" y="141"/>
                        <a:pt x="3628" y="347"/>
                      </a:cubicBezTo>
                      <a:cubicBezTo>
                        <a:pt x="2124" y="1295"/>
                        <a:pt x="973" y="2514"/>
                        <a:pt x="154" y="3983"/>
                      </a:cubicBezTo>
                      <a:cubicBezTo>
                        <a:pt x="89" y="4101"/>
                        <a:pt x="0" y="4229"/>
                        <a:pt x="22" y="4409"/>
                      </a:cubicBezTo>
                      <a:cubicBezTo>
                        <a:pt x="265" y="4351"/>
                        <a:pt x="351" y="4201"/>
                        <a:pt x="462" y="4076"/>
                      </a:cubicBezTo>
                      <a:cubicBezTo>
                        <a:pt x="1102" y="3354"/>
                        <a:pt x="1802" y="2682"/>
                        <a:pt x="2553" y="2053"/>
                      </a:cubicBezTo>
                      <a:cubicBezTo>
                        <a:pt x="3075" y="1609"/>
                        <a:pt x="3625" y="1198"/>
                        <a:pt x="4272" y="913"/>
                      </a:cubicBezTo>
                      <a:cubicBezTo>
                        <a:pt x="4416" y="847"/>
                        <a:pt x="4541" y="815"/>
                        <a:pt x="4647" y="815"/>
                      </a:cubicBezTo>
                      <a:cubicBezTo>
                        <a:pt x="4884" y="815"/>
                        <a:pt x="5026" y="977"/>
                        <a:pt x="5065" y="1299"/>
                      </a:cubicBezTo>
                      <a:cubicBezTo>
                        <a:pt x="5087" y="1459"/>
                        <a:pt x="5080" y="1627"/>
                        <a:pt x="5059" y="1792"/>
                      </a:cubicBezTo>
                      <a:cubicBezTo>
                        <a:pt x="4973" y="2378"/>
                        <a:pt x="4894" y="2964"/>
                        <a:pt x="4776" y="3547"/>
                      </a:cubicBezTo>
                      <a:cubicBezTo>
                        <a:pt x="4590" y="4483"/>
                        <a:pt x="4376" y="5413"/>
                        <a:pt x="4169" y="6374"/>
                      </a:cubicBezTo>
                      <a:cubicBezTo>
                        <a:pt x="4177" y="6374"/>
                        <a:pt x="4185" y="6374"/>
                        <a:pt x="4193" y="6374"/>
                      </a:cubicBezTo>
                      <a:cubicBezTo>
                        <a:pt x="4901" y="6374"/>
                        <a:pt x="5207" y="6036"/>
                        <a:pt x="5362" y="5499"/>
                      </a:cubicBezTo>
                      <a:cubicBezTo>
                        <a:pt x="5735" y="4208"/>
                        <a:pt x="5995" y="2904"/>
                        <a:pt x="5956" y="1563"/>
                      </a:cubicBezTo>
                      <a:cubicBezTo>
                        <a:pt x="5945" y="1202"/>
                        <a:pt x="5870" y="845"/>
                        <a:pt x="5681" y="515"/>
                      </a:cubicBezTo>
                      <a:cubicBezTo>
                        <a:pt x="5488" y="180"/>
                        <a:pt x="5198"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9"/>
                <p:cNvSpPr/>
                <p:nvPr/>
              </p:nvSpPr>
              <p:spPr>
                <a:xfrm flipH="1">
                  <a:off x="2367479" y="1516020"/>
                  <a:ext cx="133080" cy="178700"/>
                </a:xfrm>
                <a:custGeom>
                  <a:rect b="b" l="l" r="r" t="t"/>
                  <a:pathLst>
                    <a:path extrusionOk="0" h="8935" w="6654">
                      <a:moveTo>
                        <a:pt x="6618" y="0"/>
                      </a:moveTo>
                      <a:lnTo>
                        <a:pt x="6618" y="0"/>
                      </a:lnTo>
                      <a:cubicBezTo>
                        <a:pt x="6107" y="1041"/>
                        <a:pt x="5491" y="2031"/>
                        <a:pt x="4945" y="3054"/>
                      </a:cubicBezTo>
                      <a:cubicBezTo>
                        <a:pt x="4404" y="4062"/>
                        <a:pt x="3876" y="5073"/>
                        <a:pt x="3232" y="6035"/>
                      </a:cubicBezTo>
                      <a:cubicBezTo>
                        <a:pt x="3115" y="6212"/>
                        <a:pt x="3059" y="6290"/>
                        <a:pt x="2970" y="6290"/>
                      </a:cubicBezTo>
                      <a:cubicBezTo>
                        <a:pt x="2900" y="6290"/>
                        <a:pt x="2809" y="6240"/>
                        <a:pt x="2650" y="6149"/>
                      </a:cubicBezTo>
                      <a:cubicBezTo>
                        <a:pt x="1888" y="5709"/>
                        <a:pt x="1177" y="5224"/>
                        <a:pt x="669" y="4534"/>
                      </a:cubicBezTo>
                      <a:cubicBezTo>
                        <a:pt x="595" y="4430"/>
                        <a:pt x="497" y="4348"/>
                        <a:pt x="374" y="4348"/>
                      </a:cubicBezTo>
                      <a:cubicBezTo>
                        <a:pt x="323" y="4348"/>
                        <a:pt x="268" y="4362"/>
                        <a:pt x="208" y="4394"/>
                      </a:cubicBezTo>
                      <a:cubicBezTo>
                        <a:pt x="15" y="4494"/>
                        <a:pt x="1" y="4641"/>
                        <a:pt x="80" y="4820"/>
                      </a:cubicBezTo>
                      <a:cubicBezTo>
                        <a:pt x="347" y="5413"/>
                        <a:pt x="487" y="6045"/>
                        <a:pt x="698" y="6657"/>
                      </a:cubicBezTo>
                      <a:cubicBezTo>
                        <a:pt x="887" y="7207"/>
                        <a:pt x="1041" y="7768"/>
                        <a:pt x="1355" y="8276"/>
                      </a:cubicBezTo>
                      <a:cubicBezTo>
                        <a:pt x="1530" y="8555"/>
                        <a:pt x="1741" y="8805"/>
                        <a:pt x="2163" y="8934"/>
                      </a:cubicBezTo>
                      <a:cubicBezTo>
                        <a:pt x="1899" y="7936"/>
                        <a:pt x="1449" y="7050"/>
                        <a:pt x="1177" y="5978"/>
                      </a:cubicBezTo>
                      <a:lnTo>
                        <a:pt x="1177" y="5978"/>
                      </a:lnTo>
                      <a:cubicBezTo>
                        <a:pt x="1463" y="6153"/>
                        <a:pt x="1642" y="6263"/>
                        <a:pt x="1820" y="6374"/>
                      </a:cubicBezTo>
                      <a:cubicBezTo>
                        <a:pt x="2106" y="6553"/>
                        <a:pt x="2388" y="6739"/>
                        <a:pt x="2714" y="6864"/>
                      </a:cubicBezTo>
                      <a:cubicBezTo>
                        <a:pt x="2870" y="6924"/>
                        <a:pt x="2999" y="6956"/>
                        <a:pt x="3112" y="6956"/>
                      </a:cubicBezTo>
                      <a:cubicBezTo>
                        <a:pt x="3320" y="6956"/>
                        <a:pt x="3473" y="6847"/>
                        <a:pt x="3632" y="6603"/>
                      </a:cubicBezTo>
                      <a:cubicBezTo>
                        <a:pt x="3911" y="6181"/>
                        <a:pt x="4194" y="5756"/>
                        <a:pt x="4437" y="5313"/>
                      </a:cubicBezTo>
                      <a:cubicBezTo>
                        <a:pt x="5191" y="3955"/>
                        <a:pt x="5792" y="2539"/>
                        <a:pt x="6361" y="1116"/>
                      </a:cubicBezTo>
                      <a:cubicBezTo>
                        <a:pt x="6503" y="759"/>
                        <a:pt x="6653" y="398"/>
                        <a:pt x="6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9"/>
                <p:cNvSpPr/>
                <p:nvPr/>
              </p:nvSpPr>
              <p:spPr>
                <a:xfrm flipH="1">
                  <a:off x="2317000" y="1681913"/>
                  <a:ext cx="209940" cy="76100"/>
                </a:xfrm>
                <a:custGeom>
                  <a:rect b="b" l="l" r="r" t="t"/>
                  <a:pathLst>
                    <a:path extrusionOk="0" h="3805" w="10497">
                      <a:moveTo>
                        <a:pt x="112" y="0"/>
                      </a:moveTo>
                      <a:cubicBezTo>
                        <a:pt x="76" y="50"/>
                        <a:pt x="36" y="104"/>
                        <a:pt x="1" y="154"/>
                      </a:cubicBezTo>
                      <a:cubicBezTo>
                        <a:pt x="97" y="1809"/>
                        <a:pt x="1298" y="3221"/>
                        <a:pt x="3011" y="3664"/>
                      </a:cubicBezTo>
                      <a:cubicBezTo>
                        <a:pt x="3389" y="3762"/>
                        <a:pt x="3765" y="3804"/>
                        <a:pt x="4137" y="3804"/>
                      </a:cubicBezTo>
                      <a:cubicBezTo>
                        <a:pt x="4868" y="3804"/>
                        <a:pt x="5586" y="3641"/>
                        <a:pt x="6292" y="3414"/>
                      </a:cubicBezTo>
                      <a:cubicBezTo>
                        <a:pt x="7987" y="2863"/>
                        <a:pt x="9388" y="1937"/>
                        <a:pt x="10496" y="668"/>
                      </a:cubicBezTo>
                      <a:lnTo>
                        <a:pt x="10303" y="604"/>
                      </a:lnTo>
                      <a:cubicBezTo>
                        <a:pt x="9963" y="797"/>
                        <a:pt x="9624" y="997"/>
                        <a:pt x="9277" y="1183"/>
                      </a:cubicBezTo>
                      <a:cubicBezTo>
                        <a:pt x="8033" y="1852"/>
                        <a:pt x="6779" y="2498"/>
                        <a:pt x="5367" y="2860"/>
                      </a:cubicBezTo>
                      <a:cubicBezTo>
                        <a:pt x="4895" y="2981"/>
                        <a:pt x="4444" y="3043"/>
                        <a:pt x="4012" y="3043"/>
                      </a:cubicBezTo>
                      <a:cubicBezTo>
                        <a:pt x="2938" y="3043"/>
                        <a:pt x="1990" y="2656"/>
                        <a:pt x="1176" y="1820"/>
                      </a:cubicBezTo>
                      <a:cubicBezTo>
                        <a:pt x="658" y="1287"/>
                        <a:pt x="340" y="665"/>
                        <a:pt x="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9"/>
                <p:cNvSpPr/>
                <p:nvPr/>
              </p:nvSpPr>
              <p:spPr>
                <a:xfrm flipH="1">
                  <a:off x="2388217" y="1466197"/>
                  <a:ext cx="86180" cy="101900"/>
                </a:xfrm>
                <a:custGeom>
                  <a:rect b="b" l="l" r="r" t="t"/>
                  <a:pathLst>
                    <a:path extrusionOk="0" h="5095" w="4309">
                      <a:moveTo>
                        <a:pt x="3498" y="0"/>
                      </a:moveTo>
                      <a:cubicBezTo>
                        <a:pt x="3277" y="0"/>
                        <a:pt x="3016" y="124"/>
                        <a:pt x="2718" y="372"/>
                      </a:cubicBezTo>
                      <a:cubicBezTo>
                        <a:pt x="1981" y="980"/>
                        <a:pt x="1381" y="1684"/>
                        <a:pt x="849" y="2435"/>
                      </a:cubicBezTo>
                      <a:cubicBezTo>
                        <a:pt x="584" y="2810"/>
                        <a:pt x="377" y="3214"/>
                        <a:pt x="137" y="3600"/>
                      </a:cubicBezTo>
                      <a:cubicBezTo>
                        <a:pt x="1" y="3818"/>
                        <a:pt x="98" y="3932"/>
                        <a:pt x="355" y="4022"/>
                      </a:cubicBezTo>
                      <a:cubicBezTo>
                        <a:pt x="1195" y="2878"/>
                        <a:pt x="1938" y="1658"/>
                        <a:pt x="3311" y="787"/>
                      </a:cubicBezTo>
                      <a:lnTo>
                        <a:pt x="3311" y="787"/>
                      </a:lnTo>
                      <a:cubicBezTo>
                        <a:pt x="3440" y="1577"/>
                        <a:pt x="3268" y="2245"/>
                        <a:pt x="3007" y="2896"/>
                      </a:cubicBezTo>
                      <a:cubicBezTo>
                        <a:pt x="2793" y="3435"/>
                        <a:pt x="2479" y="3943"/>
                        <a:pt x="2332" y="4504"/>
                      </a:cubicBezTo>
                      <a:cubicBezTo>
                        <a:pt x="2278" y="4694"/>
                        <a:pt x="2189" y="4890"/>
                        <a:pt x="2307" y="5094"/>
                      </a:cubicBezTo>
                      <a:cubicBezTo>
                        <a:pt x="2586" y="4926"/>
                        <a:pt x="2753" y="4712"/>
                        <a:pt x="2921" y="4494"/>
                      </a:cubicBezTo>
                      <a:cubicBezTo>
                        <a:pt x="3590" y="3610"/>
                        <a:pt x="4008" y="2635"/>
                        <a:pt x="4244" y="1594"/>
                      </a:cubicBezTo>
                      <a:cubicBezTo>
                        <a:pt x="4309" y="1298"/>
                        <a:pt x="4284" y="1005"/>
                        <a:pt x="4190" y="715"/>
                      </a:cubicBezTo>
                      <a:cubicBezTo>
                        <a:pt x="4035" y="238"/>
                        <a:pt x="3804" y="0"/>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9"/>
                <p:cNvSpPr/>
                <p:nvPr/>
              </p:nvSpPr>
              <p:spPr>
                <a:xfrm flipH="1">
                  <a:off x="2191804" y="1424994"/>
                  <a:ext cx="97260" cy="97480"/>
                </a:xfrm>
                <a:custGeom>
                  <a:rect b="b" l="l" r="r" t="t"/>
                  <a:pathLst>
                    <a:path extrusionOk="0" h="4874" w="4863">
                      <a:moveTo>
                        <a:pt x="86" y="1"/>
                      </a:moveTo>
                      <a:cubicBezTo>
                        <a:pt x="37" y="94"/>
                        <a:pt x="1" y="126"/>
                        <a:pt x="8" y="148"/>
                      </a:cubicBezTo>
                      <a:cubicBezTo>
                        <a:pt x="383" y="1245"/>
                        <a:pt x="791" y="2332"/>
                        <a:pt x="1588" y="3261"/>
                      </a:cubicBezTo>
                      <a:cubicBezTo>
                        <a:pt x="2399" y="4205"/>
                        <a:pt x="3436" y="4784"/>
                        <a:pt x="4863" y="4873"/>
                      </a:cubicBezTo>
                      <a:cubicBezTo>
                        <a:pt x="3980" y="4026"/>
                        <a:pt x="3178" y="3236"/>
                        <a:pt x="2345" y="2471"/>
                      </a:cubicBezTo>
                      <a:cubicBezTo>
                        <a:pt x="1524" y="1713"/>
                        <a:pt x="920" y="788"/>
                        <a:pt x="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9"/>
                <p:cNvSpPr/>
                <p:nvPr/>
              </p:nvSpPr>
              <p:spPr>
                <a:xfrm flipH="1">
                  <a:off x="2356177" y="1404912"/>
                  <a:ext cx="117280" cy="55940"/>
                </a:xfrm>
                <a:custGeom>
                  <a:rect b="b" l="l" r="r" t="t"/>
                  <a:pathLst>
                    <a:path extrusionOk="0" h="2797" w="5864">
                      <a:moveTo>
                        <a:pt x="5863" y="0"/>
                      </a:moveTo>
                      <a:lnTo>
                        <a:pt x="5863" y="0"/>
                      </a:lnTo>
                      <a:cubicBezTo>
                        <a:pt x="5130" y="218"/>
                        <a:pt x="4522" y="576"/>
                        <a:pt x="3897" y="905"/>
                      </a:cubicBezTo>
                      <a:cubicBezTo>
                        <a:pt x="3264" y="1237"/>
                        <a:pt x="2610" y="1531"/>
                        <a:pt x="1977" y="1859"/>
                      </a:cubicBezTo>
                      <a:cubicBezTo>
                        <a:pt x="1363" y="2181"/>
                        <a:pt x="655" y="2342"/>
                        <a:pt x="0" y="2739"/>
                      </a:cubicBezTo>
                      <a:cubicBezTo>
                        <a:pt x="168" y="2778"/>
                        <a:pt x="354" y="2796"/>
                        <a:pt x="552" y="2796"/>
                      </a:cubicBezTo>
                      <a:cubicBezTo>
                        <a:pt x="2450" y="2796"/>
                        <a:pt x="5526" y="1117"/>
                        <a:pt x="58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9"/>
                <p:cNvSpPr/>
                <p:nvPr/>
              </p:nvSpPr>
              <p:spPr>
                <a:xfrm flipH="1">
                  <a:off x="1856584" y="971760"/>
                  <a:ext cx="717820" cy="841080"/>
                </a:xfrm>
                <a:custGeom>
                  <a:rect b="b" l="l" r="r" t="t"/>
                  <a:pathLst>
                    <a:path extrusionOk="0" h="42054" w="35891">
                      <a:moveTo>
                        <a:pt x="12624" y="1"/>
                      </a:moveTo>
                      <a:cubicBezTo>
                        <a:pt x="11787" y="1"/>
                        <a:pt x="10992" y="243"/>
                        <a:pt x="10249" y="784"/>
                      </a:cubicBezTo>
                      <a:cubicBezTo>
                        <a:pt x="9520" y="1313"/>
                        <a:pt x="8911" y="1970"/>
                        <a:pt x="8380" y="2696"/>
                      </a:cubicBezTo>
                      <a:cubicBezTo>
                        <a:pt x="7407" y="4022"/>
                        <a:pt x="6713" y="5499"/>
                        <a:pt x="6077" y="7004"/>
                      </a:cubicBezTo>
                      <a:cubicBezTo>
                        <a:pt x="5308" y="8816"/>
                        <a:pt x="4750" y="10704"/>
                        <a:pt x="4122" y="12562"/>
                      </a:cubicBezTo>
                      <a:cubicBezTo>
                        <a:pt x="3460" y="14522"/>
                        <a:pt x="2481" y="16287"/>
                        <a:pt x="1101" y="17835"/>
                      </a:cubicBezTo>
                      <a:cubicBezTo>
                        <a:pt x="711" y="18271"/>
                        <a:pt x="272" y="18683"/>
                        <a:pt x="0" y="19254"/>
                      </a:cubicBezTo>
                      <a:cubicBezTo>
                        <a:pt x="98" y="19263"/>
                        <a:pt x="168" y="19279"/>
                        <a:pt x="229" y="19279"/>
                      </a:cubicBezTo>
                      <a:cubicBezTo>
                        <a:pt x="244" y="19279"/>
                        <a:pt x="258" y="19278"/>
                        <a:pt x="272" y="19276"/>
                      </a:cubicBezTo>
                      <a:cubicBezTo>
                        <a:pt x="1734" y="19079"/>
                        <a:pt x="3074" y="18568"/>
                        <a:pt x="4179" y="17585"/>
                      </a:cubicBezTo>
                      <a:cubicBezTo>
                        <a:pt x="5405" y="16491"/>
                        <a:pt x="6441" y="15230"/>
                        <a:pt x="7317" y="13831"/>
                      </a:cubicBezTo>
                      <a:cubicBezTo>
                        <a:pt x="7989" y="12763"/>
                        <a:pt x="8590" y="11648"/>
                        <a:pt x="9380" y="10653"/>
                      </a:cubicBezTo>
                      <a:cubicBezTo>
                        <a:pt x="10181" y="9638"/>
                        <a:pt x="11067" y="8726"/>
                        <a:pt x="12254" y="8144"/>
                      </a:cubicBezTo>
                      <a:cubicBezTo>
                        <a:pt x="12700" y="7925"/>
                        <a:pt x="13145" y="7819"/>
                        <a:pt x="13592" y="7819"/>
                      </a:cubicBezTo>
                      <a:cubicBezTo>
                        <a:pt x="13992" y="7819"/>
                        <a:pt x="14393" y="7904"/>
                        <a:pt x="14796" y="8069"/>
                      </a:cubicBezTo>
                      <a:cubicBezTo>
                        <a:pt x="15250" y="8255"/>
                        <a:pt x="15646" y="8541"/>
                        <a:pt x="15997" y="8884"/>
                      </a:cubicBezTo>
                      <a:cubicBezTo>
                        <a:pt x="17216" y="10064"/>
                        <a:pt x="18363" y="11297"/>
                        <a:pt x="19421" y="12627"/>
                      </a:cubicBezTo>
                      <a:cubicBezTo>
                        <a:pt x="20862" y="14432"/>
                        <a:pt x="22300" y="16248"/>
                        <a:pt x="24126" y="17774"/>
                      </a:cubicBezTo>
                      <a:cubicBezTo>
                        <a:pt x="23189" y="18901"/>
                        <a:pt x="22481" y="20120"/>
                        <a:pt x="21942" y="21442"/>
                      </a:cubicBezTo>
                      <a:cubicBezTo>
                        <a:pt x="20837" y="24159"/>
                        <a:pt x="20630" y="26979"/>
                        <a:pt x="21037" y="29846"/>
                      </a:cubicBezTo>
                      <a:cubicBezTo>
                        <a:pt x="21470" y="32882"/>
                        <a:pt x="22378" y="35777"/>
                        <a:pt x="23822" y="38493"/>
                      </a:cubicBezTo>
                      <a:cubicBezTo>
                        <a:pt x="24444" y="39666"/>
                        <a:pt x="25174" y="40763"/>
                        <a:pt x="26096" y="41725"/>
                      </a:cubicBezTo>
                      <a:cubicBezTo>
                        <a:pt x="26308" y="41945"/>
                        <a:pt x="26411" y="42053"/>
                        <a:pt x="26524" y="42053"/>
                      </a:cubicBezTo>
                      <a:cubicBezTo>
                        <a:pt x="26631" y="42053"/>
                        <a:pt x="26747" y="41956"/>
                        <a:pt x="26975" y="41765"/>
                      </a:cubicBezTo>
                      <a:cubicBezTo>
                        <a:pt x="28459" y="40528"/>
                        <a:pt x="29878" y="39219"/>
                        <a:pt x="31179" y="37786"/>
                      </a:cubicBezTo>
                      <a:cubicBezTo>
                        <a:pt x="31676" y="37239"/>
                        <a:pt x="32161" y="36681"/>
                        <a:pt x="32537" y="36034"/>
                      </a:cubicBezTo>
                      <a:cubicBezTo>
                        <a:pt x="33356" y="34636"/>
                        <a:pt x="34070" y="33189"/>
                        <a:pt x="34564" y="31644"/>
                      </a:cubicBezTo>
                      <a:cubicBezTo>
                        <a:pt x="35507" y="28709"/>
                        <a:pt x="35890" y="25774"/>
                        <a:pt x="34968" y="22715"/>
                      </a:cubicBezTo>
                      <a:cubicBezTo>
                        <a:pt x="33931" y="19276"/>
                        <a:pt x="31986" y="16667"/>
                        <a:pt x="28780" y="14982"/>
                      </a:cubicBezTo>
                      <a:cubicBezTo>
                        <a:pt x="27890" y="14514"/>
                        <a:pt x="26968" y="14289"/>
                        <a:pt x="25989" y="14239"/>
                      </a:cubicBezTo>
                      <a:cubicBezTo>
                        <a:pt x="25684" y="14225"/>
                        <a:pt x="25560" y="14121"/>
                        <a:pt x="25448" y="13849"/>
                      </a:cubicBezTo>
                      <a:cubicBezTo>
                        <a:pt x="24745" y="12166"/>
                        <a:pt x="24033" y="10489"/>
                        <a:pt x="23175" y="8870"/>
                      </a:cubicBezTo>
                      <a:cubicBezTo>
                        <a:pt x="21874" y="6414"/>
                        <a:pt x="20165" y="4291"/>
                        <a:pt x="18066" y="2478"/>
                      </a:cubicBezTo>
                      <a:cubicBezTo>
                        <a:pt x="16847" y="1427"/>
                        <a:pt x="15496" y="591"/>
                        <a:pt x="13913" y="176"/>
                      </a:cubicBezTo>
                      <a:cubicBezTo>
                        <a:pt x="13474" y="62"/>
                        <a:pt x="13044" y="1"/>
                        <a:pt x="1262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1" name="Google Shape;281;p29"/>
            <p:cNvGrpSpPr/>
            <p:nvPr/>
          </p:nvGrpSpPr>
          <p:grpSpPr>
            <a:xfrm>
              <a:off x="1379619" y="680125"/>
              <a:ext cx="2914897" cy="2786831"/>
              <a:chOff x="1379619" y="680125"/>
              <a:chExt cx="2914897" cy="2786831"/>
            </a:xfrm>
          </p:grpSpPr>
          <p:grpSp>
            <p:nvGrpSpPr>
              <p:cNvPr id="282" name="Google Shape;282;p29"/>
              <p:cNvGrpSpPr/>
              <p:nvPr/>
            </p:nvGrpSpPr>
            <p:grpSpPr>
              <a:xfrm>
                <a:off x="1379619" y="680125"/>
                <a:ext cx="285328" cy="322906"/>
                <a:chOff x="705725" y="506850"/>
                <a:chExt cx="107250" cy="121375"/>
              </a:xfrm>
            </p:grpSpPr>
            <p:sp>
              <p:nvSpPr>
                <p:cNvPr id="283" name="Google Shape;283;p29"/>
                <p:cNvSpPr/>
                <p:nvPr/>
              </p:nvSpPr>
              <p:spPr>
                <a:xfrm>
                  <a:off x="730575" y="506850"/>
                  <a:ext cx="82400" cy="107900"/>
                </a:xfrm>
                <a:custGeom>
                  <a:rect b="b" l="l" r="r" t="t"/>
                  <a:pathLst>
                    <a:path extrusionOk="0" h="4316" w="3296">
                      <a:moveTo>
                        <a:pt x="3295" y="0"/>
                      </a:moveTo>
                      <a:lnTo>
                        <a:pt x="0" y="553"/>
                      </a:lnTo>
                      <a:lnTo>
                        <a:pt x="0" y="4315"/>
                      </a:lnTo>
                      <a:lnTo>
                        <a:pt x="156" y="4315"/>
                      </a:lnTo>
                      <a:lnTo>
                        <a:pt x="156" y="685"/>
                      </a:lnTo>
                      <a:lnTo>
                        <a:pt x="3143" y="180"/>
                      </a:lnTo>
                      <a:lnTo>
                        <a:pt x="3143" y="3760"/>
                      </a:lnTo>
                      <a:lnTo>
                        <a:pt x="3295" y="3760"/>
                      </a:lnTo>
                      <a:lnTo>
                        <a:pt x="3295" y="0"/>
                      </a:lnTo>
                      <a:close/>
                    </a:path>
                  </a:pathLst>
                </a:custGeom>
                <a:solidFill>
                  <a:srgbClr val="3F2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9"/>
                <p:cNvSpPr/>
                <p:nvPr/>
              </p:nvSpPr>
              <p:spPr>
                <a:xfrm>
                  <a:off x="730575" y="506850"/>
                  <a:ext cx="82400" cy="47650"/>
                </a:xfrm>
                <a:custGeom>
                  <a:rect b="b" l="l" r="r" t="t"/>
                  <a:pathLst>
                    <a:path extrusionOk="0" h="1906" w="3296">
                      <a:moveTo>
                        <a:pt x="3143" y="180"/>
                      </a:moveTo>
                      <a:lnTo>
                        <a:pt x="3143" y="1197"/>
                      </a:lnTo>
                      <a:lnTo>
                        <a:pt x="156" y="1722"/>
                      </a:lnTo>
                      <a:lnTo>
                        <a:pt x="156" y="685"/>
                      </a:lnTo>
                      <a:lnTo>
                        <a:pt x="3143" y="180"/>
                      </a:lnTo>
                      <a:close/>
                      <a:moveTo>
                        <a:pt x="3295" y="0"/>
                      </a:moveTo>
                      <a:lnTo>
                        <a:pt x="0" y="553"/>
                      </a:lnTo>
                      <a:lnTo>
                        <a:pt x="0" y="1905"/>
                      </a:lnTo>
                      <a:lnTo>
                        <a:pt x="3295" y="1325"/>
                      </a:lnTo>
                      <a:lnTo>
                        <a:pt x="3295" y="0"/>
                      </a:lnTo>
                      <a:close/>
                    </a:path>
                  </a:pathLst>
                </a:custGeom>
                <a:solidFill>
                  <a:srgbClr val="3F2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9"/>
                <p:cNvSpPr/>
                <p:nvPr/>
              </p:nvSpPr>
              <p:spPr>
                <a:xfrm>
                  <a:off x="705725" y="601175"/>
                  <a:ext cx="27175" cy="27050"/>
                </a:xfrm>
                <a:custGeom>
                  <a:rect b="b" l="l" r="r" t="t"/>
                  <a:pathLst>
                    <a:path extrusionOk="0" h="1082" w="1087">
                      <a:moveTo>
                        <a:pt x="543" y="0"/>
                      </a:moveTo>
                      <a:cubicBezTo>
                        <a:pt x="245" y="0"/>
                        <a:pt x="1" y="240"/>
                        <a:pt x="1" y="542"/>
                      </a:cubicBezTo>
                      <a:cubicBezTo>
                        <a:pt x="1" y="841"/>
                        <a:pt x="245" y="1082"/>
                        <a:pt x="543" y="1082"/>
                      </a:cubicBezTo>
                      <a:cubicBezTo>
                        <a:pt x="842" y="1082"/>
                        <a:pt x="1086" y="841"/>
                        <a:pt x="1086" y="542"/>
                      </a:cubicBezTo>
                      <a:cubicBezTo>
                        <a:pt x="1086" y="240"/>
                        <a:pt x="842" y="0"/>
                        <a:pt x="543" y="0"/>
                      </a:cubicBezTo>
                      <a:close/>
                    </a:path>
                  </a:pathLst>
                </a:custGeom>
                <a:solidFill>
                  <a:srgbClr val="3F2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9"/>
                <p:cNvSpPr/>
                <p:nvPr/>
              </p:nvSpPr>
              <p:spPr>
                <a:xfrm>
                  <a:off x="783875" y="587600"/>
                  <a:ext cx="27125" cy="27150"/>
                </a:xfrm>
                <a:custGeom>
                  <a:rect b="b" l="l" r="r" t="t"/>
                  <a:pathLst>
                    <a:path extrusionOk="0" h="1086" w="1085">
                      <a:moveTo>
                        <a:pt x="543" y="1"/>
                      </a:moveTo>
                      <a:cubicBezTo>
                        <a:pt x="245" y="1"/>
                        <a:pt x="1" y="245"/>
                        <a:pt x="1" y="543"/>
                      </a:cubicBezTo>
                      <a:cubicBezTo>
                        <a:pt x="1" y="841"/>
                        <a:pt x="245" y="1085"/>
                        <a:pt x="543" y="1085"/>
                      </a:cubicBezTo>
                      <a:cubicBezTo>
                        <a:pt x="845" y="1085"/>
                        <a:pt x="1085" y="841"/>
                        <a:pt x="1085" y="543"/>
                      </a:cubicBezTo>
                      <a:cubicBezTo>
                        <a:pt x="1085" y="245"/>
                        <a:pt x="845" y="1"/>
                        <a:pt x="543" y="1"/>
                      </a:cubicBezTo>
                      <a:close/>
                    </a:path>
                  </a:pathLst>
                </a:custGeom>
                <a:solidFill>
                  <a:srgbClr val="3F2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 name="Google Shape;287;p29"/>
              <p:cNvGrpSpPr/>
              <p:nvPr/>
            </p:nvGrpSpPr>
            <p:grpSpPr>
              <a:xfrm>
                <a:off x="4080707" y="3287442"/>
                <a:ext cx="158623" cy="179514"/>
                <a:chOff x="705725" y="506850"/>
                <a:chExt cx="107250" cy="121375"/>
              </a:xfrm>
            </p:grpSpPr>
            <p:sp>
              <p:nvSpPr>
                <p:cNvPr id="288" name="Google Shape;288;p29"/>
                <p:cNvSpPr/>
                <p:nvPr/>
              </p:nvSpPr>
              <p:spPr>
                <a:xfrm>
                  <a:off x="705725" y="601175"/>
                  <a:ext cx="27175" cy="27050"/>
                </a:xfrm>
                <a:custGeom>
                  <a:rect b="b" l="l" r="r" t="t"/>
                  <a:pathLst>
                    <a:path extrusionOk="0" h="1082" w="1087">
                      <a:moveTo>
                        <a:pt x="543" y="0"/>
                      </a:moveTo>
                      <a:cubicBezTo>
                        <a:pt x="245" y="0"/>
                        <a:pt x="1" y="240"/>
                        <a:pt x="1" y="542"/>
                      </a:cubicBezTo>
                      <a:cubicBezTo>
                        <a:pt x="1" y="841"/>
                        <a:pt x="245" y="1082"/>
                        <a:pt x="543" y="1082"/>
                      </a:cubicBezTo>
                      <a:cubicBezTo>
                        <a:pt x="842" y="1082"/>
                        <a:pt x="1086" y="841"/>
                        <a:pt x="1086" y="542"/>
                      </a:cubicBezTo>
                      <a:cubicBezTo>
                        <a:pt x="1086" y="240"/>
                        <a:pt x="842" y="0"/>
                        <a:pt x="543" y="0"/>
                      </a:cubicBezTo>
                      <a:close/>
                    </a:path>
                  </a:pathLst>
                </a:custGeom>
                <a:solidFill>
                  <a:srgbClr val="3F2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9"/>
                <p:cNvSpPr/>
                <p:nvPr/>
              </p:nvSpPr>
              <p:spPr>
                <a:xfrm>
                  <a:off x="783875" y="587600"/>
                  <a:ext cx="27125" cy="27150"/>
                </a:xfrm>
                <a:custGeom>
                  <a:rect b="b" l="l" r="r" t="t"/>
                  <a:pathLst>
                    <a:path extrusionOk="0" h="1086" w="1085">
                      <a:moveTo>
                        <a:pt x="543" y="1"/>
                      </a:moveTo>
                      <a:cubicBezTo>
                        <a:pt x="245" y="1"/>
                        <a:pt x="1" y="245"/>
                        <a:pt x="1" y="543"/>
                      </a:cubicBezTo>
                      <a:cubicBezTo>
                        <a:pt x="1" y="841"/>
                        <a:pt x="245" y="1085"/>
                        <a:pt x="543" y="1085"/>
                      </a:cubicBezTo>
                      <a:cubicBezTo>
                        <a:pt x="845" y="1085"/>
                        <a:pt x="1085" y="841"/>
                        <a:pt x="1085" y="543"/>
                      </a:cubicBezTo>
                      <a:cubicBezTo>
                        <a:pt x="1085" y="245"/>
                        <a:pt x="845" y="1"/>
                        <a:pt x="543" y="1"/>
                      </a:cubicBezTo>
                      <a:close/>
                    </a:path>
                  </a:pathLst>
                </a:custGeom>
                <a:solidFill>
                  <a:srgbClr val="3F2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9"/>
                <p:cNvSpPr/>
                <p:nvPr/>
              </p:nvSpPr>
              <p:spPr>
                <a:xfrm>
                  <a:off x="730575" y="506850"/>
                  <a:ext cx="82400" cy="107900"/>
                </a:xfrm>
                <a:custGeom>
                  <a:rect b="b" l="l" r="r" t="t"/>
                  <a:pathLst>
                    <a:path extrusionOk="0" h="4316" w="3296">
                      <a:moveTo>
                        <a:pt x="3295" y="0"/>
                      </a:moveTo>
                      <a:lnTo>
                        <a:pt x="0" y="553"/>
                      </a:lnTo>
                      <a:lnTo>
                        <a:pt x="0" y="4315"/>
                      </a:lnTo>
                      <a:lnTo>
                        <a:pt x="156" y="4315"/>
                      </a:lnTo>
                      <a:lnTo>
                        <a:pt x="156" y="685"/>
                      </a:lnTo>
                      <a:lnTo>
                        <a:pt x="3143" y="180"/>
                      </a:lnTo>
                      <a:lnTo>
                        <a:pt x="3143" y="3760"/>
                      </a:lnTo>
                      <a:lnTo>
                        <a:pt x="3295" y="3760"/>
                      </a:lnTo>
                      <a:lnTo>
                        <a:pt x="3295" y="0"/>
                      </a:lnTo>
                      <a:close/>
                    </a:path>
                  </a:pathLst>
                </a:custGeom>
                <a:solidFill>
                  <a:srgbClr val="3F2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 name="Google Shape;291;p29"/>
              <p:cNvGrpSpPr/>
              <p:nvPr/>
            </p:nvGrpSpPr>
            <p:grpSpPr>
              <a:xfrm>
                <a:off x="1821168" y="2536442"/>
                <a:ext cx="225869" cy="255604"/>
                <a:chOff x="705725" y="506850"/>
                <a:chExt cx="107250" cy="121375"/>
              </a:xfrm>
            </p:grpSpPr>
            <p:sp>
              <p:nvSpPr>
                <p:cNvPr id="292" name="Google Shape;292;p29"/>
                <p:cNvSpPr/>
                <p:nvPr/>
              </p:nvSpPr>
              <p:spPr>
                <a:xfrm>
                  <a:off x="705725" y="601175"/>
                  <a:ext cx="27175" cy="27050"/>
                </a:xfrm>
                <a:custGeom>
                  <a:rect b="b" l="l" r="r" t="t"/>
                  <a:pathLst>
                    <a:path extrusionOk="0" h="1082" w="1087">
                      <a:moveTo>
                        <a:pt x="543" y="0"/>
                      </a:moveTo>
                      <a:cubicBezTo>
                        <a:pt x="245" y="0"/>
                        <a:pt x="1" y="240"/>
                        <a:pt x="1" y="542"/>
                      </a:cubicBezTo>
                      <a:cubicBezTo>
                        <a:pt x="1" y="841"/>
                        <a:pt x="245" y="1082"/>
                        <a:pt x="543" y="1082"/>
                      </a:cubicBezTo>
                      <a:cubicBezTo>
                        <a:pt x="842" y="1082"/>
                        <a:pt x="1086" y="841"/>
                        <a:pt x="1086" y="542"/>
                      </a:cubicBezTo>
                      <a:cubicBezTo>
                        <a:pt x="1086" y="240"/>
                        <a:pt x="842" y="0"/>
                        <a:pt x="543" y="0"/>
                      </a:cubicBezTo>
                      <a:close/>
                    </a:path>
                  </a:pathLst>
                </a:custGeom>
                <a:solidFill>
                  <a:srgbClr val="3F2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9"/>
                <p:cNvSpPr/>
                <p:nvPr/>
              </p:nvSpPr>
              <p:spPr>
                <a:xfrm>
                  <a:off x="783875" y="587600"/>
                  <a:ext cx="27125" cy="27150"/>
                </a:xfrm>
                <a:custGeom>
                  <a:rect b="b" l="l" r="r" t="t"/>
                  <a:pathLst>
                    <a:path extrusionOk="0" h="1086" w="1085">
                      <a:moveTo>
                        <a:pt x="543" y="1"/>
                      </a:moveTo>
                      <a:cubicBezTo>
                        <a:pt x="245" y="1"/>
                        <a:pt x="1" y="245"/>
                        <a:pt x="1" y="543"/>
                      </a:cubicBezTo>
                      <a:cubicBezTo>
                        <a:pt x="1" y="841"/>
                        <a:pt x="245" y="1085"/>
                        <a:pt x="543" y="1085"/>
                      </a:cubicBezTo>
                      <a:cubicBezTo>
                        <a:pt x="845" y="1085"/>
                        <a:pt x="1085" y="841"/>
                        <a:pt x="1085" y="543"/>
                      </a:cubicBezTo>
                      <a:cubicBezTo>
                        <a:pt x="1085" y="245"/>
                        <a:pt x="845" y="1"/>
                        <a:pt x="543" y="1"/>
                      </a:cubicBezTo>
                      <a:close/>
                    </a:path>
                  </a:pathLst>
                </a:custGeom>
                <a:solidFill>
                  <a:srgbClr val="3F2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9"/>
                <p:cNvSpPr/>
                <p:nvPr/>
              </p:nvSpPr>
              <p:spPr>
                <a:xfrm>
                  <a:off x="730575" y="506850"/>
                  <a:ext cx="82400" cy="107900"/>
                </a:xfrm>
                <a:custGeom>
                  <a:rect b="b" l="l" r="r" t="t"/>
                  <a:pathLst>
                    <a:path extrusionOk="0" h="4316" w="3296">
                      <a:moveTo>
                        <a:pt x="3295" y="0"/>
                      </a:moveTo>
                      <a:lnTo>
                        <a:pt x="0" y="553"/>
                      </a:lnTo>
                      <a:lnTo>
                        <a:pt x="0" y="4315"/>
                      </a:lnTo>
                      <a:lnTo>
                        <a:pt x="156" y="4315"/>
                      </a:lnTo>
                      <a:lnTo>
                        <a:pt x="156" y="685"/>
                      </a:lnTo>
                      <a:lnTo>
                        <a:pt x="3143" y="180"/>
                      </a:lnTo>
                      <a:lnTo>
                        <a:pt x="3143" y="3760"/>
                      </a:lnTo>
                      <a:lnTo>
                        <a:pt x="3295" y="3760"/>
                      </a:lnTo>
                      <a:lnTo>
                        <a:pt x="3295" y="0"/>
                      </a:lnTo>
                      <a:close/>
                    </a:path>
                  </a:pathLst>
                </a:custGeom>
                <a:solidFill>
                  <a:srgbClr val="3F2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5" name="Google Shape;295;p29"/>
              <p:cNvGrpSpPr/>
              <p:nvPr/>
            </p:nvGrpSpPr>
            <p:grpSpPr>
              <a:xfrm>
                <a:off x="4088468" y="1362665"/>
                <a:ext cx="206049" cy="233186"/>
                <a:chOff x="705725" y="506850"/>
                <a:chExt cx="107250" cy="121375"/>
              </a:xfrm>
            </p:grpSpPr>
            <p:sp>
              <p:nvSpPr>
                <p:cNvPr id="296" name="Google Shape;296;p29"/>
                <p:cNvSpPr/>
                <p:nvPr/>
              </p:nvSpPr>
              <p:spPr>
                <a:xfrm>
                  <a:off x="730575" y="506850"/>
                  <a:ext cx="82400" cy="107900"/>
                </a:xfrm>
                <a:custGeom>
                  <a:rect b="b" l="l" r="r" t="t"/>
                  <a:pathLst>
                    <a:path extrusionOk="0" h="4316" w="3296">
                      <a:moveTo>
                        <a:pt x="3295" y="0"/>
                      </a:moveTo>
                      <a:lnTo>
                        <a:pt x="0" y="553"/>
                      </a:lnTo>
                      <a:lnTo>
                        <a:pt x="0" y="4315"/>
                      </a:lnTo>
                      <a:lnTo>
                        <a:pt x="156" y="4315"/>
                      </a:lnTo>
                      <a:lnTo>
                        <a:pt x="156" y="685"/>
                      </a:lnTo>
                      <a:lnTo>
                        <a:pt x="3143" y="180"/>
                      </a:lnTo>
                      <a:lnTo>
                        <a:pt x="3143" y="3760"/>
                      </a:lnTo>
                      <a:lnTo>
                        <a:pt x="3295" y="3760"/>
                      </a:lnTo>
                      <a:lnTo>
                        <a:pt x="3295" y="0"/>
                      </a:lnTo>
                      <a:close/>
                    </a:path>
                  </a:pathLst>
                </a:custGeom>
                <a:solidFill>
                  <a:srgbClr val="3F2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9"/>
                <p:cNvSpPr/>
                <p:nvPr/>
              </p:nvSpPr>
              <p:spPr>
                <a:xfrm>
                  <a:off x="730575" y="506850"/>
                  <a:ext cx="82400" cy="47650"/>
                </a:xfrm>
                <a:custGeom>
                  <a:rect b="b" l="l" r="r" t="t"/>
                  <a:pathLst>
                    <a:path extrusionOk="0" h="1906" w="3296">
                      <a:moveTo>
                        <a:pt x="3143" y="180"/>
                      </a:moveTo>
                      <a:lnTo>
                        <a:pt x="3143" y="1197"/>
                      </a:lnTo>
                      <a:lnTo>
                        <a:pt x="156" y="1722"/>
                      </a:lnTo>
                      <a:lnTo>
                        <a:pt x="156" y="685"/>
                      </a:lnTo>
                      <a:lnTo>
                        <a:pt x="3143" y="180"/>
                      </a:lnTo>
                      <a:close/>
                      <a:moveTo>
                        <a:pt x="3295" y="0"/>
                      </a:moveTo>
                      <a:lnTo>
                        <a:pt x="0" y="553"/>
                      </a:lnTo>
                      <a:lnTo>
                        <a:pt x="0" y="1905"/>
                      </a:lnTo>
                      <a:lnTo>
                        <a:pt x="3295" y="1325"/>
                      </a:lnTo>
                      <a:lnTo>
                        <a:pt x="3295" y="0"/>
                      </a:lnTo>
                      <a:close/>
                    </a:path>
                  </a:pathLst>
                </a:custGeom>
                <a:solidFill>
                  <a:srgbClr val="3F2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9"/>
                <p:cNvSpPr/>
                <p:nvPr/>
              </p:nvSpPr>
              <p:spPr>
                <a:xfrm>
                  <a:off x="705725" y="601175"/>
                  <a:ext cx="27175" cy="27050"/>
                </a:xfrm>
                <a:custGeom>
                  <a:rect b="b" l="l" r="r" t="t"/>
                  <a:pathLst>
                    <a:path extrusionOk="0" h="1082" w="1087">
                      <a:moveTo>
                        <a:pt x="543" y="0"/>
                      </a:moveTo>
                      <a:cubicBezTo>
                        <a:pt x="245" y="0"/>
                        <a:pt x="1" y="240"/>
                        <a:pt x="1" y="542"/>
                      </a:cubicBezTo>
                      <a:cubicBezTo>
                        <a:pt x="1" y="841"/>
                        <a:pt x="245" y="1082"/>
                        <a:pt x="543" y="1082"/>
                      </a:cubicBezTo>
                      <a:cubicBezTo>
                        <a:pt x="842" y="1082"/>
                        <a:pt x="1086" y="841"/>
                        <a:pt x="1086" y="542"/>
                      </a:cubicBezTo>
                      <a:cubicBezTo>
                        <a:pt x="1086" y="240"/>
                        <a:pt x="842" y="0"/>
                        <a:pt x="543" y="0"/>
                      </a:cubicBezTo>
                      <a:close/>
                    </a:path>
                  </a:pathLst>
                </a:custGeom>
                <a:solidFill>
                  <a:srgbClr val="3F2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9"/>
                <p:cNvSpPr/>
                <p:nvPr/>
              </p:nvSpPr>
              <p:spPr>
                <a:xfrm>
                  <a:off x="783875" y="587600"/>
                  <a:ext cx="27125" cy="27150"/>
                </a:xfrm>
                <a:custGeom>
                  <a:rect b="b" l="l" r="r" t="t"/>
                  <a:pathLst>
                    <a:path extrusionOk="0" h="1086" w="1085">
                      <a:moveTo>
                        <a:pt x="543" y="1"/>
                      </a:moveTo>
                      <a:cubicBezTo>
                        <a:pt x="245" y="1"/>
                        <a:pt x="1" y="245"/>
                        <a:pt x="1" y="543"/>
                      </a:cubicBezTo>
                      <a:cubicBezTo>
                        <a:pt x="1" y="841"/>
                        <a:pt x="245" y="1085"/>
                        <a:pt x="543" y="1085"/>
                      </a:cubicBezTo>
                      <a:cubicBezTo>
                        <a:pt x="845" y="1085"/>
                        <a:pt x="1085" y="841"/>
                        <a:pt x="1085" y="543"/>
                      </a:cubicBezTo>
                      <a:cubicBezTo>
                        <a:pt x="1085" y="245"/>
                        <a:pt x="845" y="1"/>
                        <a:pt x="543" y="1"/>
                      </a:cubicBezTo>
                      <a:close/>
                    </a:path>
                  </a:pathLst>
                </a:custGeom>
                <a:solidFill>
                  <a:srgbClr val="3F2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300" name="Google Shape;300;p29"/>
          <p:cNvSpPr txBox="1"/>
          <p:nvPr>
            <p:ph idx="1" type="subTitle"/>
          </p:nvPr>
        </p:nvSpPr>
        <p:spPr>
          <a:xfrm flipH="1">
            <a:off x="3360988" y="1097354"/>
            <a:ext cx="3724800" cy="467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Here you could describe the topic of the section</a:t>
            </a:r>
            <a:endParaRPr/>
          </a:p>
        </p:txBody>
      </p:sp>
      <p:sp>
        <p:nvSpPr>
          <p:cNvPr id="301" name="Google Shape;301;p29"/>
          <p:cNvSpPr txBox="1"/>
          <p:nvPr>
            <p:ph idx="9" type="subTitle"/>
          </p:nvPr>
        </p:nvSpPr>
        <p:spPr>
          <a:xfrm flipH="1">
            <a:off x="3360988" y="2137879"/>
            <a:ext cx="3724800" cy="467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Here you could describe the topic of the section</a:t>
            </a:r>
            <a:endParaRPr/>
          </a:p>
        </p:txBody>
      </p:sp>
      <p:sp>
        <p:nvSpPr>
          <p:cNvPr id="302" name="Google Shape;302;p29"/>
          <p:cNvSpPr txBox="1"/>
          <p:nvPr>
            <p:ph idx="13" type="subTitle"/>
          </p:nvPr>
        </p:nvSpPr>
        <p:spPr>
          <a:xfrm flipH="1">
            <a:off x="3360950" y="3178404"/>
            <a:ext cx="3724800" cy="467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Here you could describe the topic of the section</a:t>
            </a:r>
            <a:endParaRPr/>
          </a:p>
        </p:txBody>
      </p:sp>
      <p:sp>
        <p:nvSpPr>
          <p:cNvPr id="303" name="Google Shape;303;p29"/>
          <p:cNvSpPr txBox="1"/>
          <p:nvPr>
            <p:ph idx="14" type="subTitle"/>
          </p:nvPr>
        </p:nvSpPr>
        <p:spPr>
          <a:xfrm flipH="1">
            <a:off x="3361025" y="4218566"/>
            <a:ext cx="3724800" cy="4671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Here you could describe the topic of the section</a:t>
            </a:r>
            <a:endParaRPr/>
          </a:p>
        </p:txBody>
      </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24" name="Shape 2024"/>
        <p:cNvGrpSpPr/>
        <p:nvPr/>
      </p:nvGrpSpPr>
      <p:grpSpPr>
        <a:xfrm>
          <a:off x="0" y="0"/>
          <a:ext cx="0" cy="0"/>
          <a:chOff x="0" y="0"/>
          <a:chExt cx="0" cy="0"/>
        </a:xfrm>
      </p:grpSpPr>
      <p:sp>
        <p:nvSpPr>
          <p:cNvPr id="2025" name="Google Shape;2025;p56"/>
          <p:cNvSpPr txBox="1"/>
          <p:nvPr>
            <p:ph type="title"/>
          </p:nvPr>
        </p:nvSpPr>
        <p:spPr>
          <a:xfrm>
            <a:off x="2912675" y="822175"/>
            <a:ext cx="5511300" cy="13812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THANKS!</a:t>
            </a:r>
            <a:endParaRPr/>
          </a:p>
        </p:txBody>
      </p:sp>
      <p:sp>
        <p:nvSpPr>
          <p:cNvPr id="2026" name="Google Shape;2026;p56"/>
          <p:cNvSpPr txBox="1"/>
          <p:nvPr>
            <p:ph idx="1" type="subTitle"/>
          </p:nvPr>
        </p:nvSpPr>
        <p:spPr>
          <a:xfrm>
            <a:off x="4101300" y="2647550"/>
            <a:ext cx="4322700" cy="1617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Clr>
                <a:schemeClr val="dk1"/>
              </a:buClr>
              <a:buSzPts val="1100"/>
              <a:buFont typeface="Arial"/>
              <a:buNone/>
            </a:pPr>
            <a:r>
              <a:rPr lang="en"/>
              <a:t>Do you have any questions?</a:t>
            </a:r>
            <a:endParaRPr/>
          </a:p>
          <a:p>
            <a:pPr indent="0" lvl="0" marL="0" rtl="0" algn="r">
              <a:spcBef>
                <a:spcPts val="0"/>
              </a:spcBef>
              <a:spcAft>
                <a:spcPts val="0"/>
              </a:spcAft>
              <a:buClr>
                <a:schemeClr val="dk1"/>
              </a:buClr>
              <a:buSzPts val="1100"/>
              <a:buFont typeface="Arial"/>
              <a:buNone/>
            </a:pPr>
            <a:r>
              <a:t/>
            </a:r>
            <a:endParaRPr/>
          </a:p>
          <a:p>
            <a:pPr indent="0" lvl="0" marL="0" rtl="0" algn="r">
              <a:spcBef>
                <a:spcPts val="0"/>
              </a:spcBef>
              <a:spcAft>
                <a:spcPts val="0"/>
              </a:spcAft>
              <a:buClr>
                <a:schemeClr val="dk1"/>
              </a:buClr>
              <a:buSzPts val="1100"/>
              <a:buFont typeface="Arial"/>
              <a:buNone/>
            </a:pPr>
            <a:r>
              <a:rPr lang="en"/>
              <a:t>youremail@freepik.com </a:t>
            </a:r>
            <a:endParaRPr/>
          </a:p>
          <a:p>
            <a:pPr indent="0" lvl="0" marL="0" rtl="0" algn="r">
              <a:spcBef>
                <a:spcPts val="0"/>
              </a:spcBef>
              <a:spcAft>
                <a:spcPts val="0"/>
              </a:spcAft>
              <a:buClr>
                <a:schemeClr val="dk1"/>
              </a:buClr>
              <a:buSzPts val="1100"/>
              <a:buFont typeface="Arial"/>
              <a:buNone/>
            </a:pPr>
            <a:r>
              <a:rPr lang="en"/>
              <a:t>+91  620 421 838 </a:t>
            </a:r>
            <a:endParaRPr/>
          </a:p>
          <a:p>
            <a:pPr indent="0" lvl="0" marL="0" rtl="0" algn="r">
              <a:spcBef>
                <a:spcPts val="0"/>
              </a:spcBef>
              <a:spcAft>
                <a:spcPts val="0"/>
              </a:spcAft>
              <a:buNone/>
            </a:pPr>
            <a:r>
              <a:rPr lang="en"/>
              <a:t>yourcompany.com</a:t>
            </a:r>
            <a:endParaRPr/>
          </a:p>
        </p:txBody>
      </p:sp>
      <p:sp>
        <p:nvSpPr>
          <p:cNvPr id="2027" name="Google Shape;2027;p56"/>
          <p:cNvSpPr txBox="1"/>
          <p:nvPr/>
        </p:nvSpPr>
        <p:spPr>
          <a:xfrm>
            <a:off x="5632500" y="4566550"/>
            <a:ext cx="2791500" cy="253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1000">
                <a:solidFill>
                  <a:schemeClr val="dk2"/>
                </a:solidFill>
                <a:latin typeface="Roboto Condensed"/>
                <a:ea typeface="Roboto Condensed"/>
                <a:cs typeface="Roboto Condensed"/>
                <a:sym typeface="Roboto Condensed"/>
              </a:rPr>
              <a:t>Please keep this slide for attribution</a:t>
            </a:r>
            <a:endParaRPr sz="1000">
              <a:solidFill>
                <a:schemeClr val="dk2"/>
              </a:solidFill>
              <a:latin typeface="Roboto Condensed"/>
              <a:ea typeface="Roboto Condensed"/>
              <a:cs typeface="Roboto Condensed"/>
              <a:sym typeface="Roboto Condensed"/>
            </a:endParaRPr>
          </a:p>
        </p:txBody>
      </p:sp>
      <p:grpSp>
        <p:nvGrpSpPr>
          <p:cNvPr id="2028" name="Google Shape;2028;p56"/>
          <p:cNvGrpSpPr/>
          <p:nvPr/>
        </p:nvGrpSpPr>
        <p:grpSpPr>
          <a:xfrm>
            <a:off x="741728" y="1081944"/>
            <a:ext cx="821761" cy="808049"/>
            <a:chOff x="3314750" y="3817357"/>
            <a:chExt cx="362920" cy="356865"/>
          </a:xfrm>
        </p:grpSpPr>
        <p:sp>
          <p:nvSpPr>
            <p:cNvPr id="2029" name="Google Shape;2029;p56"/>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6"/>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6"/>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6"/>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6"/>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4" name="Google Shape;2034;p56"/>
          <p:cNvGrpSpPr/>
          <p:nvPr/>
        </p:nvGrpSpPr>
        <p:grpSpPr>
          <a:xfrm>
            <a:off x="766762" y="2538772"/>
            <a:ext cx="821748" cy="807325"/>
            <a:chOff x="4211985" y="3817357"/>
            <a:chExt cx="362947" cy="356576"/>
          </a:xfrm>
        </p:grpSpPr>
        <p:sp>
          <p:nvSpPr>
            <p:cNvPr id="2035" name="Google Shape;2035;p56"/>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6"/>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6"/>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 name="Google Shape;2038;p56"/>
          <p:cNvGrpSpPr/>
          <p:nvPr/>
        </p:nvGrpSpPr>
        <p:grpSpPr>
          <a:xfrm>
            <a:off x="766774" y="3994853"/>
            <a:ext cx="821748" cy="807289"/>
            <a:chOff x="5557286" y="3817357"/>
            <a:chExt cx="362947" cy="356576"/>
          </a:xfrm>
        </p:grpSpPr>
        <p:sp>
          <p:nvSpPr>
            <p:cNvPr id="2039" name="Google Shape;2039;p56"/>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6"/>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6"/>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6"/>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46" name="Shape 2046"/>
        <p:cNvGrpSpPr/>
        <p:nvPr/>
      </p:nvGrpSpPr>
      <p:grpSpPr>
        <a:xfrm>
          <a:off x="0" y="0"/>
          <a:ext cx="0" cy="0"/>
          <a:chOff x="0" y="0"/>
          <a:chExt cx="0" cy="0"/>
        </a:xfrm>
      </p:grpSpPr>
      <p:sp>
        <p:nvSpPr>
          <p:cNvPr id="2047" name="Google Shape;2047;p57"/>
          <p:cNvSpPr txBox="1"/>
          <p:nvPr>
            <p:ph type="ctrTitle"/>
          </p:nvPr>
        </p:nvSpPr>
        <p:spPr>
          <a:xfrm>
            <a:off x="741725" y="359450"/>
            <a:ext cx="76824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ALTERNATIVE RESOURCES</a:t>
            </a:r>
            <a:endParaRPr/>
          </a:p>
        </p:txBody>
      </p:sp>
      <p:grpSp>
        <p:nvGrpSpPr>
          <p:cNvPr id="2048" name="Google Shape;2048;p57"/>
          <p:cNvGrpSpPr/>
          <p:nvPr/>
        </p:nvGrpSpPr>
        <p:grpSpPr>
          <a:xfrm>
            <a:off x="405083" y="2718544"/>
            <a:ext cx="1201836" cy="772254"/>
            <a:chOff x="405100" y="1258175"/>
            <a:chExt cx="2044286" cy="1313581"/>
          </a:xfrm>
        </p:grpSpPr>
        <p:sp>
          <p:nvSpPr>
            <p:cNvPr id="2049" name="Google Shape;2049;p57"/>
            <p:cNvSpPr/>
            <p:nvPr/>
          </p:nvSpPr>
          <p:spPr>
            <a:xfrm>
              <a:off x="405100" y="1258175"/>
              <a:ext cx="2044286" cy="1313581"/>
            </a:xfrm>
            <a:custGeom>
              <a:rect b="b" l="l" r="r" t="t"/>
              <a:pathLst>
                <a:path extrusionOk="0" h="13533" w="21061">
                  <a:moveTo>
                    <a:pt x="2397" y="1"/>
                  </a:moveTo>
                  <a:cubicBezTo>
                    <a:pt x="1078" y="1"/>
                    <a:pt x="0" y="1079"/>
                    <a:pt x="0" y="2397"/>
                  </a:cubicBezTo>
                  <a:lnTo>
                    <a:pt x="0" y="11136"/>
                  </a:lnTo>
                  <a:cubicBezTo>
                    <a:pt x="0" y="12455"/>
                    <a:pt x="1078" y="13533"/>
                    <a:pt x="2397" y="13533"/>
                  </a:cubicBezTo>
                  <a:lnTo>
                    <a:pt x="18664" y="13533"/>
                  </a:lnTo>
                  <a:cubicBezTo>
                    <a:pt x="19983" y="13533"/>
                    <a:pt x="21061" y="12455"/>
                    <a:pt x="21061" y="11136"/>
                  </a:cubicBezTo>
                  <a:lnTo>
                    <a:pt x="21061" y="2397"/>
                  </a:lnTo>
                  <a:cubicBezTo>
                    <a:pt x="21061" y="1079"/>
                    <a:pt x="19983" y="1"/>
                    <a:pt x="1866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7"/>
            <p:cNvSpPr/>
            <p:nvPr/>
          </p:nvSpPr>
          <p:spPr>
            <a:xfrm>
              <a:off x="483042" y="1327964"/>
              <a:ext cx="1888400" cy="1174389"/>
            </a:xfrm>
            <a:custGeom>
              <a:rect b="b" l="l" r="r" t="t"/>
              <a:pathLst>
                <a:path extrusionOk="0" h="12099" w="19455">
                  <a:moveTo>
                    <a:pt x="1621" y="0"/>
                  </a:moveTo>
                  <a:cubicBezTo>
                    <a:pt x="729" y="0"/>
                    <a:pt x="0" y="729"/>
                    <a:pt x="0" y="1621"/>
                  </a:cubicBezTo>
                  <a:lnTo>
                    <a:pt x="0" y="10478"/>
                  </a:lnTo>
                  <a:cubicBezTo>
                    <a:pt x="0" y="11370"/>
                    <a:pt x="729" y="12098"/>
                    <a:pt x="1621" y="12098"/>
                  </a:cubicBezTo>
                  <a:lnTo>
                    <a:pt x="17834" y="12098"/>
                  </a:lnTo>
                  <a:cubicBezTo>
                    <a:pt x="18726" y="12098"/>
                    <a:pt x="19455" y="11370"/>
                    <a:pt x="19455" y="10478"/>
                  </a:cubicBezTo>
                  <a:lnTo>
                    <a:pt x="19455" y="1621"/>
                  </a:lnTo>
                  <a:cubicBezTo>
                    <a:pt x="19455" y="729"/>
                    <a:pt x="18726" y="0"/>
                    <a:pt x="1783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7"/>
            <p:cNvSpPr/>
            <p:nvPr/>
          </p:nvSpPr>
          <p:spPr>
            <a:xfrm>
              <a:off x="452758" y="1297680"/>
              <a:ext cx="1948968" cy="1234570"/>
            </a:xfrm>
            <a:custGeom>
              <a:rect b="b" l="l" r="r" t="t"/>
              <a:pathLst>
                <a:path extrusionOk="0" h="12719" w="20079">
                  <a:moveTo>
                    <a:pt x="18279" y="620"/>
                  </a:moveTo>
                  <a:cubicBezTo>
                    <a:pt x="18930" y="620"/>
                    <a:pt x="19459" y="1149"/>
                    <a:pt x="19459" y="1800"/>
                  </a:cubicBezTo>
                  <a:lnTo>
                    <a:pt x="19459" y="10919"/>
                  </a:lnTo>
                  <a:cubicBezTo>
                    <a:pt x="19459" y="11570"/>
                    <a:pt x="18930" y="12099"/>
                    <a:pt x="18279" y="12099"/>
                  </a:cubicBezTo>
                  <a:lnTo>
                    <a:pt x="1800" y="12099"/>
                  </a:lnTo>
                  <a:cubicBezTo>
                    <a:pt x="1149" y="12099"/>
                    <a:pt x="621" y="11570"/>
                    <a:pt x="621" y="10919"/>
                  </a:cubicBezTo>
                  <a:lnTo>
                    <a:pt x="621" y="1800"/>
                  </a:lnTo>
                  <a:cubicBezTo>
                    <a:pt x="621" y="1149"/>
                    <a:pt x="1149" y="620"/>
                    <a:pt x="1800" y="620"/>
                  </a:cubicBezTo>
                  <a:close/>
                  <a:moveTo>
                    <a:pt x="1800" y="0"/>
                  </a:moveTo>
                  <a:cubicBezTo>
                    <a:pt x="808" y="0"/>
                    <a:pt x="1" y="807"/>
                    <a:pt x="1" y="1800"/>
                  </a:cubicBezTo>
                  <a:lnTo>
                    <a:pt x="1" y="10919"/>
                  </a:lnTo>
                  <a:cubicBezTo>
                    <a:pt x="1" y="11912"/>
                    <a:pt x="808" y="12719"/>
                    <a:pt x="1800" y="12719"/>
                  </a:cubicBezTo>
                  <a:lnTo>
                    <a:pt x="18279" y="12719"/>
                  </a:lnTo>
                  <a:cubicBezTo>
                    <a:pt x="19268" y="12719"/>
                    <a:pt x="20078" y="11912"/>
                    <a:pt x="20078" y="10919"/>
                  </a:cubicBezTo>
                  <a:lnTo>
                    <a:pt x="20078" y="1800"/>
                  </a:lnTo>
                  <a:cubicBezTo>
                    <a:pt x="20078" y="807"/>
                    <a:pt x="19268" y="0"/>
                    <a:pt x="1827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7"/>
            <p:cNvSpPr/>
            <p:nvPr/>
          </p:nvSpPr>
          <p:spPr>
            <a:xfrm>
              <a:off x="585639" y="1474336"/>
              <a:ext cx="1671362" cy="24072"/>
            </a:xfrm>
            <a:custGeom>
              <a:rect b="b" l="l" r="r" t="t"/>
              <a:pathLst>
                <a:path extrusionOk="0" h="248" w="17219">
                  <a:moveTo>
                    <a:pt x="1" y="0"/>
                  </a:moveTo>
                  <a:lnTo>
                    <a:pt x="1" y="248"/>
                  </a:lnTo>
                  <a:lnTo>
                    <a:pt x="17218" y="248"/>
                  </a:lnTo>
                  <a:lnTo>
                    <a:pt x="172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7"/>
            <p:cNvSpPr/>
            <p:nvPr/>
          </p:nvSpPr>
          <p:spPr>
            <a:xfrm>
              <a:off x="585639" y="1511221"/>
              <a:ext cx="1671362" cy="24072"/>
            </a:xfrm>
            <a:custGeom>
              <a:rect b="b" l="l" r="r" t="t"/>
              <a:pathLst>
                <a:path extrusionOk="0" h="248" w="17219">
                  <a:moveTo>
                    <a:pt x="1" y="0"/>
                  </a:moveTo>
                  <a:lnTo>
                    <a:pt x="1" y="248"/>
                  </a:lnTo>
                  <a:lnTo>
                    <a:pt x="17218" y="248"/>
                  </a:lnTo>
                  <a:lnTo>
                    <a:pt x="172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7"/>
            <p:cNvSpPr/>
            <p:nvPr/>
          </p:nvSpPr>
          <p:spPr>
            <a:xfrm>
              <a:off x="585639" y="1548396"/>
              <a:ext cx="1671362" cy="24072"/>
            </a:xfrm>
            <a:custGeom>
              <a:rect b="b" l="l" r="r" t="t"/>
              <a:pathLst>
                <a:path extrusionOk="0" h="248" w="17219">
                  <a:moveTo>
                    <a:pt x="1" y="1"/>
                  </a:moveTo>
                  <a:lnTo>
                    <a:pt x="1" y="248"/>
                  </a:lnTo>
                  <a:lnTo>
                    <a:pt x="17218" y="248"/>
                  </a:lnTo>
                  <a:lnTo>
                    <a:pt x="172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7"/>
            <p:cNvSpPr/>
            <p:nvPr/>
          </p:nvSpPr>
          <p:spPr>
            <a:xfrm>
              <a:off x="585639" y="1585183"/>
              <a:ext cx="1671362" cy="24169"/>
            </a:xfrm>
            <a:custGeom>
              <a:rect b="b" l="l" r="r" t="t"/>
              <a:pathLst>
                <a:path extrusionOk="0" h="249" w="17219">
                  <a:moveTo>
                    <a:pt x="1" y="1"/>
                  </a:moveTo>
                  <a:lnTo>
                    <a:pt x="1" y="249"/>
                  </a:lnTo>
                  <a:lnTo>
                    <a:pt x="17218" y="249"/>
                  </a:lnTo>
                  <a:lnTo>
                    <a:pt x="172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7"/>
            <p:cNvSpPr/>
            <p:nvPr/>
          </p:nvSpPr>
          <p:spPr>
            <a:xfrm>
              <a:off x="585639" y="1622068"/>
              <a:ext cx="1671362" cy="24460"/>
            </a:xfrm>
            <a:custGeom>
              <a:rect b="b" l="l" r="r" t="t"/>
              <a:pathLst>
                <a:path extrusionOk="0" h="252" w="17219">
                  <a:moveTo>
                    <a:pt x="1" y="1"/>
                  </a:moveTo>
                  <a:lnTo>
                    <a:pt x="1" y="251"/>
                  </a:lnTo>
                  <a:lnTo>
                    <a:pt x="17218" y="251"/>
                  </a:lnTo>
                  <a:lnTo>
                    <a:pt x="172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7"/>
            <p:cNvSpPr/>
            <p:nvPr/>
          </p:nvSpPr>
          <p:spPr>
            <a:xfrm>
              <a:off x="585639" y="1659243"/>
              <a:ext cx="1671362" cy="24169"/>
            </a:xfrm>
            <a:custGeom>
              <a:rect b="b" l="l" r="r" t="t"/>
              <a:pathLst>
                <a:path extrusionOk="0" h="249" w="17219">
                  <a:moveTo>
                    <a:pt x="1" y="1"/>
                  </a:moveTo>
                  <a:lnTo>
                    <a:pt x="1" y="248"/>
                  </a:lnTo>
                  <a:lnTo>
                    <a:pt x="17218" y="248"/>
                  </a:lnTo>
                  <a:lnTo>
                    <a:pt x="172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7"/>
            <p:cNvSpPr/>
            <p:nvPr/>
          </p:nvSpPr>
          <p:spPr>
            <a:xfrm>
              <a:off x="585639" y="1696127"/>
              <a:ext cx="1671362" cy="24169"/>
            </a:xfrm>
            <a:custGeom>
              <a:rect b="b" l="l" r="r" t="t"/>
              <a:pathLst>
                <a:path extrusionOk="0" h="249" w="17219">
                  <a:moveTo>
                    <a:pt x="1" y="1"/>
                  </a:moveTo>
                  <a:lnTo>
                    <a:pt x="1" y="248"/>
                  </a:lnTo>
                  <a:lnTo>
                    <a:pt x="17218" y="248"/>
                  </a:lnTo>
                  <a:lnTo>
                    <a:pt x="172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7"/>
            <p:cNvSpPr/>
            <p:nvPr/>
          </p:nvSpPr>
          <p:spPr>
            <a:xfrm>
              <a:off x="585639" y="1732915"/>
              <a:ext cx="1671362" cy="24557"/>
            </a:xfrm>
            <a:custGeom>
              <a:rect b="b" l="l" r="r" t="t"/>
              <a:pathLst>
                <a:path extrusionOk="0" h="253" w="17219">
                  <a:moveTo>
                    <a:pt x="1" y="1"/>
                  </a:moveTo>
                  <a:lnTo>
                    <a:pt x="1" y="252"/>
                  </a:lnTo>
                  <a:lnTo>
                    <a:pt x="17218" y="252"/>
                  </a:lnTo>
                  <a:lnTo>
                    <a:pt x="172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7"/>
            <p:cNvSpPr/>
            <p:nvPr/>
          </p:nvSpPr>
          <p:spPr>
            <a:xfrm>
              <a:off x="585639" y="1770090"/>
              <a:ext cx="1671362" cy="24169"/>
            </a:xfrm>
            <a:custGeom>
              <a:rect b="b" l="l" r="r" t="t"/>
              <a:pathLst>
                <a:path extrusionOk="0" h="249" w="17219">
                  <a:moveTo>
                    <a:pt x="1" y="1"/>
                  </a:moveTo>
                  <a:lnTo>
                    <a:pt x="1" y="248"/>
                  </a:lnTo>
                  <a:lnTo>
                    <a:pt x="17218" y="248"/>
                  </a:lnTo>
                  <a:lnTo>
                    <a:pt x="172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7"/>
            <p:cNvSpPr/>
            <p:nvPr/>
          </p:nvSpPr>
          <p:spPr>
            <a:xfrm>
              <a:off x="585639" y="1806974"/>
              <a:ext cx="1671362" cy="24169"/>
            </a:xfrm>
            <a:custGeom>
              <a:rect b="b" l="l" r="r" t="t"/>
              <a:pathLst>
                <a:path extrusionOk="0" h="249" w="17219">
                  <a:moveTo>
                    <a:pt x="1" y="1"/>
                  </a:moveTo>
                  <a:lnTo>
                    <a:pt x="1" y="248"/>
                  </a:lnTo>
                  <a:lnTo>
                    <a:pt x="17218" y="248"/>
                  </a:lnTo>
                  <a:lnTo>
                    <a:pt x="172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7"/>
            <p:cNvSpPr/>
            <p:nvPr/>
          </p:nvSpPr>
          <p:spPr>
            <a:xfrm>
              <a:off x="585639" y="1843859"/>
              <a:ext cx="1671362" cy="24460"/>
            </a:xfrm>
            <a:custGeom>
              <a:rect b="b" l="l" r="r" t="t"/>
              <a:pathLst>
                <a:path extrusionOk="0" h="252" w="17219">
                  <a:moveTo>
                    <a:pt x="1" y="0"/>
                  </a:moveTo>
                  <a:lnTo>
                    <a:pt x="1" y="251"/>
                  </a:lnTo>
                  <a:lnTo>
                    <a:pt x="17218" y="251"/>
                  </a:lnTo>
                  <a:lnTo>
                    <a:pt x="172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7"/>
            <p:cNvSpPr/>
            <p:nvPr/>
          </p:nvSpPr>
          <p:spPr>
            <a:xfrm>
              <a:off x="585639" y="1881034"/>
              <a:ext cx="1671362" cy="24072"/>
            </a:xfrm>
            <a:custGeom>
              <a:rect b="b" l="l" r="r" t="t"/>
              <a:pathLst>
                <a:path extrusionOk="0" h="248" w="17219">
                  <a:moveTo>
                    <a:pt x="1" y="0"/>
                  </a:moveTo>
                  <a:lnTo>
                    <a:pt x="1" y="248"/>
                  </a:lnTo>
                  <a:lnTo>
                    <a:pt x="17218" y="248"/>
                  </a:lnTo>
                  <a:lnTo>
                    <a:pt x="172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7"/>
            <p:cNvSpPr/>
            <p:nvPr/>
          </p:nvSpPr>
          <p:spPr>
            <a:xfrm>
              <a:off x="585639" y="1917918"/>
              <a:ext cx="1671362" cy="24072"/>
            </a:xfrm>
            <a:custGeom>
              <a:rect b="b" l="l" r="r" t="t"/>
              <a:pathLst>
                <a:path extrusionOk="0" h="248" w="17219">
                  <a:moveTo>
                    <a:pt x="1" y="0"/>
                  </a:moveTo>
                  <a:lnTo>
                    <a:pt x="1" y="247"/>
                  </a:lnTo>
                  <a:lnTo>
                    <a:pt x="17218" y="247"/>
                  </a:lnTo>
                  <a:lnTo>
                    <a:pt x="172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7"/>
            <p:cNvSpPr/>
            <p:nvPr/>
          </p:nvSpPr>
          <p:spPr>
            <a:xfrm>
              <a:off x="585639" y="1954803"/>
              <a:ext cx="1671362" cy="24363"/>
            </a:xfrm>
            <a:custGeom>
              <a:rect b="b" l="l" r="r" t="t"/>
              <a:pathLst>
                <a:path extrusionOk="0" h="251" w="17219">
                  <a:moveTo>
                    <a:pt x="1" y="0"/>
                  </a:moveTo>
                  <a:lnTo>
                    <a:pt x="1" y="251"/>
                  </a:lnTo>
                  <a:lnTo>
                    <a:pt x="17218" y="251"/>
                  </a:lnTo>
                  <a:lnTo>
                    <a:pt x="172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7"/>
            <p:cNvSpPr/>
            <p:nvPr/>
          </p:nvSpPr>
          <p:spPr>
            <a:xfrm>
              <a:off x="585639" y="1991881"/>
              <a:ext cx="1671362" cy="24169"/>
            </a:xfrm>
            <a:custGeom>
              <a:rect b="b" l="l" r="r" t="t"/>
              <a:pathLst>
                <a:path extrusionOk="0" h="249" w="17219">
                  <a:moveTo>
                    <a:pt x="1" y="0"/>
                  </a:moveTo>
                  <a:lnTo>
                    <a:pt x="1" y="249"/>
                  </a:lnTo>
                  <a:lnTo>
                    <a:pt x="17218" y="249"/>
                  </a:lnTo>
                  <a:lnTo>
                    <a:pt x="172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7"/>
            <p:cNvSpPr/>
            <p:nvPr/>
          </p:nvSpPr>
          <p:spPr>
            <a:xfrm>
              <a:off x="585639" y="2028765"/>
              <a:ext cx="1671362" cy="24072"/>
            </a:xfrm>
            <a:custGeom>
              <a:rect b="b" l="l" r="r" t="t"/>
              <a:pathLst>
                <a:path extrusionOk="0" h="248" w="17219">
                  <a:moveTo>
                    <a:pt x="1" y="0"/>
                  </a:moveTo>
                  <a:lnTo>
                    <a:pt x="1" y="248"/>
                  </a:lnTo>
                  <a:lnTo>
                    <a:pt x="17218" y="248"/>
                  </a:lnTo>
                  <a:lnTo>
                    <a:pt x="172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7"/>
            <p:cNvSpPr/>
            <p:nvPr/>
          </p:nvSpPr>
          <p:spPr>
            <a:xfrm>
              <a:off x="585639" y="2065941"/>
              <a:ext cx="1671362" cy="24072"/>
            </a:xfrm>
            <a:custGeom>
              <a:rect b="b" l="l" r="r" t="t"/>
              <a:pathLst>
                <a:path extrusionOk="0" h="248" w="17219">
                  <a:moveTo>
                    <a:pt x="1" y="1"/>
                  </a:moveTo>
                  <a:lnTo>
                    <a:pt x="1" y="248"/>
                  </a:lnTo>
                  <a:lnTo>
                    <a:pt x="17218" y="248"/>
                  </a:lnTo>
                  <a:lnTo>
                    <a:pt x="172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7"/>
            <p:cNvSpPr/>
            <p:nvPr/>
          </p:nvSpPr>
          <p:spPr>
            <a:xfrm>
              <a:off x="585639" y="2192318"/>
              <a:ext cx="1671362" cy="251398"/>
            </a:xfrm>
            <a:custGeom>
              <a:rect b="b" l="l" r="r" t="t"/>
              <a:pathLst>
                <a:path extrusionOk="0" h="2590" w="17219">
                  <a:moveTo>
                    <a:pt x="1296" y="0"/>
                  </a:moveTo>
                  <a:cubicBezTo>
                    <a:pt x="584" y="0"/>
                    <a:pt x="1" y="584"/>
                    <a:pt x="1" y="1295"/>
                  </a:cubicBezTo>
                  <a:cubicBezTo>
                    <a:pt x="1" y="2011"/>
                    <a:pt x="584" y="2590"/>
                    <a:pt x="1296" y="2590"/>
                  </a:cubicBezTo>
                  <a:lnTo>
                    <a:pt x="15923" y="2590"/>
                  </a:lnTo>
                  <a:cubicBezTo>
                    <a:pt x="16635" y="2590"/>
                    <a:pt x="17218" y="2011"/>
                    <a:pt x="17218" y="1295"/>
                  </a:cubicBezTo>
                  <a:cubicBezTo>
                    <a:pt x="17218" y="584"/>
                    <a:pt x="16635" y="0"/>
                    <a:pt x="159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7"/>
            <p:cNvSpPr/>
            <p:nvPr/>
          </p:nvSpPr>
          <p:spPr>
            <a:xfrm>
              <a:off x="1237910" y="2325490"/>
              <a:ext cx="115799" cy="84058"/>
            </a:xfrm>
            <a:custGeom>
              <a:rect b="b" l="l" r="r" t="t"/>
              <a:pathLst>
                <a:path extrusionOk="0" h="866" w="1193">
                  <a:moveTo>
                    <a:pt x="41" y="1"/>
                  </a:moveTo>
                  <a:cubicBezTo>
                    <a:pt x="16" y="1"/>
                    <a:pt x="0" y="18"/>
                    <a:pt x="0" y="41"/>
                  </a:cubicBezTo>
                  <a:lnTo>
                    <a:pt x="0" y="825"/>
                  </a:lnTo>
                  <a:cubicBezTo>
                    <a:pt x="0" y="845"/>
                    <a:pt x="16" y="866"/>
                    <a:pt x="41" y="866"/>
                  </a:cubicBezTo>
                  <a:lnTo>
                    <a:pt x="1152" y="866"/>
                  </a:lnTo>
                  <a:cubicBezTo>
                    <a:pt x="1172" y="866"/>
                    <a:pt x="1193" y="845"/>
                    <a:pt x="1193" y="825"/>
                  </a:cubicBezTo>
                  <a:lnTo>
                    <a:pt x="1193" y="41"/>
                  </a:lnTo>
                  <a:cubicBezTo>
                    <a:pt x="1193" y="18"/>
                    <a:pt x="1172" y="1"/>
                    <a:pt x="11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7"/>
            <p:cNvSpPr/>
            <p:nvPr/>
          </p:nvSpPr>
          <p:spPr>
            <a:xfrm>
              <a:off x="1363511" y="2325490"/>
              <a:ext cx="115896" cy="84058"/>
            </a:xfrm>
            <a:custGeom>
              <a:rect b="b" l="l" r="r" t="t"/>
              <a:pathLst>
                <a:path extrusionOk="0" h="866" w="1194">
                  <a:moveTo>
                    <a:pt x="41" y="1"/>
                  </a:moveTo>
                  <a:cubicBezTo>
                    <a:pt x="18" y="1"/>
                    <a:pt x="0" y="18"/>
                    <a:pt x="0" y="41"/>
                  </a:cubicBezTo>
                  <a:lnTo>
                    <a:pt x="0" y="825"/>
                  </a:lnTo>
                  <a:cubicBezTo>
                    <a:pt x="0" y="845"/>
                    <a:pt x="18" y="866"/>
                    <a:pt x="41" y="866"/>
                  </a:cubicBezTo>
                  <a:lnTo>
                    <a:pt x="1153" y="866"/>
                  </a:lnTo>
                  <a:cubicBezTo>
                    <a:pt x="1174" y="866"/>
                    <a:pt x="1194" y="845"/>
                    <a:pt x="1194" y="825"/>
                  </a:cubicBezTo>
                  <a:lnTo>
                    <a:pt x="1194" y="41"/>
                  </a:lnTo>
                  <a:cubicBezTo>
                    <a:pt x="1194" y="18"/>
                    <a:pt x="1174" y="1"/>
                    <a:pt x="11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7"/>
            <p:cNvSpPr/>
            <p:nvPr/>
          </p:nvSpPr>
          <p:spPr>
            <a:xfrm>
              <a:off x="1489209" y="2325490"/>
              <a:ext cx="115993" cy="84058"/>
            </a:xfrm>
            <a:custGeom>
              <a:rect b="b" l="l" r="r" t="t"/>
              <a:pathLst>
                <a:path extrusionOk="0" h="866" w="1195">
                  <a:moveTo>
                    <a:pt x="41" y="1"/>
                  </a:moveTo>
                  <a:cubicBezTo>
                    <a:pt x="18" y="1"/>
                    <a:pt x="1" y="18"/>
                    <a:pt x="1" y="41"/>
                  </a:cubicBezTo>
                  <a:lnTo>
                    <a:pt x="1" y="825"/>
                  </a:lnTo>
                  <a:cubicBezTo>
                    <a:pt x="1" y="845"/>
                    <a:pt x="18" y="866"/>
                    <a:pt x="41" y="866"/>
                  </a:cubicBezTo>
                  <a:lnTo>
                    <a:pt x="1153" y="866"/>
                  </a:lnTo>
                  <a:cubicBezTo>
                    <a:pt x="1174" y="866"/>
                    <a:pt x="1194" y="845"/>
                    <a:pt x="1194" y="825"/>
                  </a:cubicBezTo>
                  <a:lnTo>
                    <a:pt x="1194" y="41"/>
                  </a:lnTo>
                  <a:cubicBezTo>
                    <a:pt x="1194" y="18"/>
                    <a:pt x="1174" y="1"/>
                    <a:pt x="115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7"/>
            <p:cNvSpPr/>
            <p:nvPr/>
          </p:nvSpPr>
          <p:spPr>
            <a:xfrm>
              <a:off x="727547" y="2260069"/>
              <a:ext cx="115896" cy="116284"/>
            </a:xfrm>
            <a:custGeom>
              <a:rect b="b" l="l" r="r" t="t"/>
              <a:pathLst>
                <a:path extrusionOk="0" h="1198" w="1194">
                  <a:moveTo>
                    <a:pt x="596" y="0"/>
                  </a:moveTo>
                  <a:cubicBezTo>
                    <a:pt x="268" y="0"/>
                    <a:pt x="0" y="268"/>
                    <a:pt x="0" y="597"/>
                  </a:cubicBezTo>
                  <a:cubicBezTo>
                    <a:pt x="0" y="929"/>
                    <a:pt x="268" y="1197"/>
                    <a:pt x="596" y="1197"/>
                  </a:cubicBezTo>
                  <a:cubicBezTo>
                    <a:pt x="926" y="1197"/>
                    <a:pt x="1194" y="929"/>
                    <a:pt x="1194" y="597"/>
                  </a:cubicBezTo>
                  <a:cubicBezTo>
                    <a:pt x="1194" y="268"/>
                    <a:pt x="926" y="0"/>
                    <a:pt x="5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7"/>
            <p:cNvSpPr/>
            <p:nvPr/>
          </p:nvSpPr>
          <p:spPr>
            <a:xfrm>
              <a:off x="699593" y="2232114"/>
              <a:ext cx="171805" cy="172193"/>
            </a:xfrm>
            <a:custGeom>
              <a:rect b="b" l="l" r="r" t="t"/>
              <a:pathLst>
                <a:path extrusionOk="0" h="1774" w="1770">
                  <a:moveTo>
                    <a:pt x="884" y="248"/>
                  </a:moveTo>
                  <a:cubicBezTo>
                    <a:pt x="1237" y="248"/>
                    <a:pt x="1522" y="536"/>
                    <a:pt x="1522" y="885"/>
                  </a:cubicBezTo>
                  <a:cubicBezTo>
                    <a:pt x="1522" y="1238"/>
                    <a:pt x="1237" y="1526"/>
                    <a:pt x="884" y="1526"/>
                  </a:cubicBezTo>
                  <a:cubicBezTo>
                    <a:pt x="532" y="1526"/>
                    <a:pt x="247" y="1238"/>
                    <a:pt x="247" y="885"/>
                  </a:cubicBezTo>
                  <a:cubicBezTo>
                    <a:pt x="247" y="536"/>
                    <a:pt x="532" y="248"/>
                    <a:pt x="884" y="248"/>
                  </a:cubicBezTo>
                  <a:close/>
                  <a:moveTo>
                    <a:pt x="884" y="0"/>
                  </a:moveTo>
                  <a:cubicBezTo>
                    <a:pt x="396" y="0"/>
                    <a:pt x="0" y="397"/>
                    <a:pt x="0" y="885"/>
                  </a:cubicBezTo>
                  <a:cubicBezTo>
                    <a:pt x="0" y="1377"/>
                    <a:pt x="396" y="1773"/>
                    <a:pt x="884" y="1773"/>
                  </a:cubicBezTo>
                  <a:cubicBezTo>
                    <a:pt x="1373" y="1773"/>
                    <a:pt x="1770" y="1377"/>
                    <a:pt x="1770" y="885"/>
                  </a:cubicBezTo>
                  <a:cubicBezTo>
                    <a:pt x="1770" y="397"/>
                    <a:pt x="1373" y="0"/>
                    <a:pt x="884" y="0"/>
                  </a:cubicBezTo>
                  <a:close/>
                </a:path>
              </a:pathLst>
            </a:custGeom>
            <a:solidFill>
              <a:srgbClr val="C24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7"/>
            <p:cNvSpPr/>
            <p:nvPr/>
          </p:nvSpPr>
          <p:spPr>
            <a:xfrm>
              <a:off x="894400" y="2232114"/>
              <a:ext cx="171805" cy="172193"/>
            </a:xfrm>
            <a:custGeom>
              <a:rect b="b" l="l" r="r" t="t"/>
              <a:pathLst>
                <a:path extrusionOk="0" h="1774" w="1770">
                  <a:moveTo>
                    <a:pt x="884" y="248"/>
                  </a:moveTo>
                  <a:cubicBezTo>
                    <a:pt x="1237" y="248"/>
                    <a:pt x="1521" y="536"/>
                    <a:pt x="1521" y="885"/>
                  </a:cubicBezTo>
                  <a:cubicBezTo>
                    <a:pt x="1521" y="1238"/>
                    <a:pt x="1237" y="1526"/>
                    <a:pt x="884" y="1526"/>
                  </a:cubicBezTo>
                  <a:cubicBezTo>
                    <a:pt x="532" y="1526"/>
                    <a:pt x="247" y="1238"/>
                    <a:pt x="247" y="885"/>
                  </a:cubicBezTo>
                  <a:cubicBezTo>
                    <a:pt x="247" y="536"/>
                    <a:pt x="532" y="248"/>
                    <a:pt x="884" y="248"/>
                  </a:cubicBezTo>
                  <a:close/>
                  <a:moveTo>
                    <a:pt x="884" y="0"/>
                  </a:moveTo>
                  <a:cubicBezTo>
                    <a:pt x="396" y="0"/>
                    <a:pt x="0" y="397"/>
                    <a:pt x="0" y="885"/>
                  </a:cubicBezTo>
                  <a:cubicBezTo>
                    <a:pt x="0" y="1377"/>
                    <a:pt x="396" y="1773"/>
                    <a:pt x="884" y="1773"/>
                  </a:cubicBezTo>
                  <a:cubicBezTo>
                    <a:pt x="1373" y="1773"/>
                    <a:pt x="1770" y="1377"/>
                    <a:pt x="1770" y="885"/>
                  </a:cubicBezTo>
                  <a:cubicBezTo>
                    <a:pt x="1770" y="397"/>
                    <a:pt x="1373" y="0"/>
                    <a:pt x="884" y="0"/>
                  </a:cubicBezTo>
                  <a:close/>
                </a:path>
              </a:pathLst>
            </a:custGeom>
            <a:solidFill>
              <a:srgbClr val="C249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7"/>
            <p:cNvSpPr/>
            <p:nvPr/>
          </p:nvSpPr>
          <p:spPr>
            <a:xfrm>
              <a:off x="922355" y="2260069"/>
              <a:ext cx="115799" cy="116284"/>
            </a:xfrm>
            <a:custGeom>
              <a:rect b="b" l="l" r="r" t="t"/>
              <a:pathLst>
                <a:path extrusionOk="0" h="1198" w="1193">
                  <a:moveTo>
                    <a:pt x="596" y="0"/>
                  </a:moveTo>
                  <a:cubicBezTo>
                    <a:pt x="268" y="0"/>
                    <a:pt x="0" y="268"/>
                    <a:pt x="0" y="597"/>
                  </a:cubicBezTo>
                  <a:cubicBezTo>
                    <a:pt x="0" y="929"/>
                    <a:pt x="268" y="1197"/>
                    <a:pt x="596" y="1197"/>
                  </a:cubicBezTo>
                  <a:cubicBezTo>
                    <a:pt x="925" y="1197"/>
                    <a:pt x="1193" y="929"/>
                    <a:pt x="1193" y="597"/>
                  </a:cubicBezTo>
                  <a:cubicBezTo>
                    <a:pt x="1193" y="268"/>
                    <a:pt x="925" y="0"/>
                    <a:pt x="59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7"/>
            <p:cNvSpPr/>
            <p:nvPr/>
          </p:nvSpPr>
          <p:spPr>
            <a:xfrm>
              <a:off x="1643250" y="2220272"/>
              <a:ext cx="530460" cy="189277"/>
            </a:xfrm>
            <a:custGeom>
              <a:rect b="b" l="l" r="r" t="t"/>
              <a:pathLst>
                <a:path extrusionOk="0" h="1950" w="5465">
                  <a:moveTo>
                    <a:pt x="0" y="0"/>
                  </a:moveTo>
                  <a:lnTo>
                    <a:pt x="0" y="1950"/>
                  </a:lnTo>
                  <a:lnTo>
                    <a:pt x="5465" y="1950"/>
                  </a:lnTo>
                  <a:lnTo>
                    <a:pt x="546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7"/>
            <p:cNvSpPr/>
            <p:nvPr/>
          </p:nvSpPr>
          <p:spPr>
            <a:xfrm>
              <a:off x="1095711" y="1366789"/>
              <a:ext cx="663051" cy="39603"/>
            </a:xfrm>
            <a:custGeom>
              <a:rect b="b" l="l" r="r" t="t"/>
              <a:pathLst>
                <a:path extrusionOk="0" h="408" w="6831">
                  <a:moveTo>
                    <a:pt x="204" y="0"/>
                  </a:moveTo>
                  <a:cubicBezTo>
                    <a:pt x="92" y="0"/>
                    <a:pt x="1" y="91"/>
                    <a:pt x="1" y="204"/>
                  </a:cubicBezTo>
                  <a:cubicBezTo>
                    <a:pt x="1" y="315"/>
                    <a:pt x="92" y="407"/>
                    <a:pt x="204" y="407"/>
                  </a:cubicBezTo>
                  <a:lnTo>
                    <a:pt x="6627" y="407"/>
                  </a:lnTo>
                  <a:cubicBezTo>
                    <a:pt x="6739" y="407"/>
                    <a:pt x="6830" y="315"/>
                    <a:pt x="6830" y="204"/>
                  </a:cubicBezTo>
                  <a:cubicBezTo>
                    <a:pt x="6830" y="91"/>
                    <a:pt x="6739" y="0"/>
                    <a:pt x="66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9" name="Google Shape;2079;p57"/>
          <p:cNvGrpSpPr/>
          <p:nvPr/>
        </p:nvGrpSpPr>
        <p:grpSpPr>
          <a:xfrm>
            <a:off x="2109080" y="2712496"/>
            <a:ext cx="1018208" cy="778421"/>
            <a:chOff x="3327375" y="1095875"/>
            <a:chExt cx="3759999" cy="2874524"/>
          </a:xfrm>
        </p:grpSpPr>
        <p:sp>
          <p:nvSpPr>
            <p:cNvPr id="2080" name="Google Shape;2080;p57"/>
            <p:cNvSpPr/>
            <p:nvPr/>
          </p:nvSpPr>
          <p:spPr>
            <a:xfrm>
              <a:off x="3366496" y="1115680"/>
              <a:ext cx="3681756" cy="1102595"/>
            </a:xfrm>
            <a:custGeom>
              <a:rect b="b" l="l" r="r" t="t"/>
              <a:pathLst>
                <a:path extrusionOk="0" h="9019" w="30116">
                  <a:moveTo>
                    <a:pt x="29159" y="807"/>
                  </a:moveTo>
                  <a:cubicBezTo>
                    <a:pt x="29242" y="807"/>
                    <a:pt x="29310" y="875"/>
                    <a:pt x="29310" y="957"/>
                  </a:cubicBezTo>
                  <a:lnTo>
                    <a:pt x="29310" y="8062"/>
                  </a:lnTo>
                  <a:cubicBezTo>
                    <a:pt x="29310" y="8144"/>
                    <a:pt x="29242" y="8212"/>
                    <a:pt x="29159" y="8212"/>
                  </a:cubicBezTo>
                  <a:lnTo>
                    <a:pt x="958" y="8212"/>
                  </a:lnTo>
                  <a:cubicBezTo>
                    <a:pt x="875" y="8212"/>
                    <a:pt x="807" y="8144"/>
                    <a:pt x="807" y="8062"/>
                  </a:cubicBezTo>
                  <a:lnTo>
                    <a:pt x="807" y="957"/>
                  </a:lnTo>
                  <a:cubicBezTo>
                    <a:pt x="807" y="875"/>
                    <a:pt x="875" y="807"/>
                    <a:pt x="958" y="807"/>
                  </a:cubicBezTo>
                  <a:close/>
                  <a:moveTo>
                    <a:pt x="958" y="0"/>
                  </a:moveTo>
                  <a:cubicBezTo>
                    <a:pt x="430" y="0"/>
                    <a:pt x="0" y="430"/>
                    <a:pt x="0" y="957"/>
                  </a:cubicBezTo>
                  <a:lnTo>
                    <a:pt x="0" y="8062"/>
                  </a:lnTo>
                  <a:cubicBezTo>
                    <a:pt x="0" y="8589"/>
                    <a:pt x="430" y="9019"/>
                    <a:pt x="958" y="9019"/>
                  </a:cubicBezTo>
                  <a:lnTo>
                    <a:pt x="29159" y="9019"/>
                  </a:lnTo>
                  <a:cubicBezTo>
                    <a:pt x="29686" y="9019"/>
                    <a:pt x="30115" y="8589"/>
                    <a:pt x="30115" y="8062"/>
                  </a:cubicBezTo>
                  <a:lnTo>
                    <a:pt x="30115" y="957"/>
                  </a:lnTo>
                  <a:cubicBezTo>
                    <a:pt x="30115" y="430"/>
                    <a:pt x="29686" y="0"/>
                    <a:pt x="2915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7"/>
            <p:cNvSpPr/>
            <p:nvPr/>
          </p:nvSpPr>
          <p:spPr>
            <a:xfrm>
              <a:off x="3524079" y="1095875"/>
              <a:ext cx="3346784" cy="197193"/>
            </a:xfrm>
            <a:custGeom>
              <a:rect b="b" l="l" r="r" t="t"/>
              <a:pathLst>
                <a:path extrusionOk="0" h="1613" w="27376">
                  <a:moveTo>
                    <a:pt x="0" y="0"/>
                  </a:moveTo>
                  <a:lnTo>
                    <a:pt x="0" y="1613"/>
                  </a:lnTo>
                  <a:lnTo>
                    <a:pt x="27376" y="1613"/>
                  </a:lnTo>
                  <a:lnTo>
                    <a:pt x="2737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7"/>
            <p:cNvSpPr/>
            <p:nvPr/>
          </p:nvSpPr>
          <p:spPr>
            <a:xfrm>
              <a:off x="3327375" y="1627429"/>
              <a:ext cx="3759998" cy="2342969"/>
            </a:xfrm>
            <a:custGeom>
              <a:rect b="b" l="l" r="r" t="t"/>
              <a:pathLst>
                <a:path extrusionOk="0" h="19165" w="30756">
                  <a:moveTo>
                    <a:pt x="0" y="1"/>
                  </a:moveTo>
                  <a:lnTo>
                    <a:pt x="0" y="19165"/>
                  </a:lnTo>
                  <a:lnTo>
                    <a:pt x="30756" y="19165"/>
                  </a:lnTo>
                  <a:lnTo>
                    <a:pt x="30756"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7"/>
            <p:cNvSpPr/>
            <p:nvPr/>
          </p:nvSpPr>
          <p:spPr>
            <a:xfrm>
              <a:off x="3327375" y="2454468"/>
              <a:ext cx="1496004" cy="1515931"/>
            </a:xfrm>
            <a:custGeom>
              <a:rect b="b" l="l" r="r" t="t"/>
              <a:pathLst>
                <a:path extrusionOk="0" h="12400" w="12237">
                  <a:moveTo>
                    <a:pt x="0" y="0"/>
                  </a:moveTo>
                  <a:lnTo>
                    <a:pt x="0" y="12400"/>
                  </a:lnTo>
                  <a:lnTo>
                    <a:pt x="12237" y="12400"/>
                  </a:lnTo>
                  <a:lnTo>
                    <a:pt x="1223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7"/>
            <p:cNvSpPr/>
            <p:nvPr/>
          </p:nvSpPr>
          <p:spPr>
            <a:xfrm>
              <a:off x="3406106" y="2533321"/>
              <a:ext cx="1338543" cy="1338420"/>
            </a:xfrm>
            <a:custGeom>
              <a:rect b="b" l="l" r="r" t="t"/>
              <a:pathLst>
                <a:path extrusionOk="0" h="10948" w="10949">
                  <a:moveTo>
                    <a:pt x="585" y="0"/>
                  </a:moveTo>
                  <a:cubicBezTo>
                    <a:pt x="261" y="0"/>
                    <a:pt x="1" y="260"/>
                    <a:pt x="1" y="585"/>
                  </a:cubicBezTo>
                  <a:lnTo>
                    <a:pt x="1" y="10364"/>
                  </a:lnTo>
                  <a:cubicBezTo>
                    <a:pt x="1" y="10688"/>
                    <a:pt x="261" y="10948"/>
                    <a:pt x="585" y="10948"/>
                  </a:cubicBezTo>
                  <a:lnTo>
                    <a:pt x="10364" y="10948"/>
                  </a:lnTo>
                  <a:cubicBezTo>
                    <a:pt x="10688" y="10948"/>
                    <a:pt x="10949" y="10688"/>
                    <a:pt x="10949" y="10364"/>
                  </a:cubicBezTo>
                  <a:lnTo>
                    <a:pt x="10949" y="585"/>
                  </a:lnTo>
                  <a:cubicBezTo>
                    <a:pt x="10949" y="260"/>
                    <a:pt x="10688" y="0"/>
                    <a:pt x="1036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7"/>
            <p:cNvSpPr/>
            <p:nvPr/>
          </p:nvSpPr>
          <p:spPr>
            <a:xfrm>
              <a:off x="3482147" y="2611563"/>
              <a:ext cx="1175947" cy="1176436"/>
            </a:xfrm>
            <a:custGeom>
              <a:rect b="b" l="l" r="r" t="t"/>
              <a:pathLst>
                <a:path extrusionOk="0" h="9623" w="9619">
                  <a:moveTo>
                    <a:pt x="4809" y="1"/>
                  </a:moveTo>
                  <a:cubicBezTo>
                    <a:pt x="2152" y="1"/>
                    <a:pt x="0" y="2157"/>
                    <a:pt x="0" y="4810"/>
                  </a:cubicBezTo>
                  <a:cubicBezTo>
                    <a:pt x="0" y="7466"/>
                    <a:pt x="2152" y="9622"/>
                    <a:pt x="4809" y="9622"/>
                  </a:cubicBezTo>
                  <a:cubicBezTo>
                    <a:pt x="7466" y="9622"/>
                    <a:pt x="9618" y="7466"/>
                    <a:pt x="9618" y="4810"/>
                  </a:cubicBezTo>
                  <a:cubicBezTo>
                    <a:pt x="9618" y="2157"/>
                    <a:pt x="7466" y="1"/>
                    <a:pt x="480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7"/>
            <p:cNvSpPr/>
            <p:nvPr/>
          </p:nvSpPr>
          <p:spPr>
            <a:xfrm>
              <a:off x="5571565" y="2454468"/>
              <a:ext cx="1515809" cy="1515931"/>
            </a:xfrm>
            <a:custGeom>
              <a:rect b="b" l="l" r="r" t="t"/>
              <a:pathLst>
                <a:path extrusionOk="0" h="12400" w="12399">
                  <a:moveTo>
                    <a:pt x="0" y="0"/>
                  </a:moveTo>
                  <a:lnTo>
                    <a:pt x="0" y="12400"/>
                  </a:lnTo>
                  <a:lnTo>
                    <a:pt x="12399" y="12400"/>
                  </a:lnTo>
                  <a:lnTo>
                    <a:pt x="1239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7"/>
            <p:cNvSpPr/>
            <p:nvPr/>
          </p:nvSpPr>
          <p:spPr>
            <a:xfrm>
              <a:off x="5650418" y="2533321"/>
              <a:ext cx="1338909" cy="1338420"/>
            </a:xfrm>
            <a:custGeom>
              <a:rect b="b" l="l" r="r" t="t"/>
              <a:pathLst>
                <a:path extrusionOk="0" h="10948" w="10952">
                  <a:moveTo>
                    <a:pt x="583" y="0"/>
                  </a:moveTo>
                  <a:cubicBezTo>
                    <a:pt x="260" y="0"/>
                    <a:pt x="0" y="260"/>
                    <a:pt x="0" y="585"/>
                  </a:cubicBezTo>
                  <a:lnTo>
                    <a:pt x="0" y="10364"/>
                  </a:lnTo>
                  <a:cubicBezTo>
                    <a:pt x="0" y="10688"/>
                    <a:pt x="260" y="10948"/>
                    <a:pt x="583" y="10948"/>
                  </a:cubicBezTo>
                  <a:lnTo>
                    <a:pt x="10363" y="10948"/>
                  </a:lnTo>
                  <a:cubicBezTo>
                    <a:pt x="10687" y="10948"/>
                    <a:pt x="10951" y="10688"/>
                    <a:pt x="10951" y="10364"/>
                  </a:cubicBezTo>
                  <a:lnTo>
                    <a:pt x="10951" y="585"/>
                  </a:lnTo>
                  <a:cubicBezTo>
                    <a:pt x="10951" y="260"/>
                    <a:pt x="10687" y="0"/>
                    <a:pt x="1036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7"/>
            <p:cNvSpPr/>
            <p:nvPr/>
          </p:nvSpPr>
          <p:spPr>
            <a:xfrm>
              <a:off x="5737829" y="2611563"/>
              <a:ext cx="1175947" cy="1176436"/>
            </a:xfrm>
            <a:custGeom>
              <a:rect b="b" l="l" r="r" t="t"/>
              <a:pathLst>
                <a:path extrusionOk="0" h="9623" w="9619">
                  <a:moveTo>
                    <a:pt x="4810" y="1"/>
                  </a:moveTo>
                  <a:cubicBezTo>
                    <a:pt x="2152" y="1"/>
                    <a:pt x="1" y="2157"/>
                    <a:pt x="1" y="4810"/>
                  </a:cubicBezTo>
                  <a:cubicBezTo>
                    <a:pt x="1" y="7466"/>
                    <a:pt x="2152" y="9622"/>
                    <a:pt x="4810" y="9622"/>
                  </a:cubicBezTo>
                  <a:cubicBezTo>
                    <a:pt x="7466" y="9622"/>
                    <a:pt x="9619" y="7466"/>
                    <a:pt x="9619" y="4810"/>
                  </a:cubicBezTo>
                  <a:cubicBezTo>
                    <a:pt x="9619" y="2157"/>
                    <a:pt x="7466" y="1"/>
                    <a:pt x="48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7"/>
            <p:cNvSpPr/>
            <p:nvPr/>
          </p:nvSpPr>
          <p:spPr>
            <a:xfrm>
              <a:off x="3465154" y="1765208"/>
              <a:ext cx="3445320" cy="256363"/>
            </a:xfrm>
            <a:custGeom>
              <a:rect b="b" l="l" r="r" t="t"/>
              <a:pathLst>
                <a:path extrusionOk="0" h="2097" w="28182">
                  <a:moveTo>
                    <a:pt x="0" y="1"/>
                  </a:moveTo>
                  <a:lnTo>
                    <a:pt x="0" y="2096"/>
                  </a:lnTo>
                  <a:lnTo>
                    <a:pt x="28182" y="2096"/>
                  </a:lnTo>
                  <a:lnTo>
                    <a:pt x="2818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7"/>
            <p:cNvSpPr/>
            <p:nvPr/>
          </p:nvSpPr>
          <p:spPr>
            <a:xfrm>
              <a:off x="4902110" y="2434663"/>
              <a:ext cx="551603" cy="886208"/>
            </a:xfrm>
            <a:custGeom>
              <a:rect b="b" l="l" r="r" t="t"/>
              <a:pathLst>
                <a:path extrusionOk="0" h="7249" w="4512">
                  <a:moveTo>
                    <a:pt x="1" y="0"/>
                  </a:moveTo>
                  <a:lnTo>
                    <a:pt x="1" y="7248"/>
                  </a:lnTo>
                  <a:lnTo>
                    <a:pt x="4511" y="7248"/>
                  </a:lnTo>
                  <a:lnTo>
                    <a:pt x="45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7"/>
            <p:cNvSpPr/>
            <p:nvPr/>
          </p:nvSpPr>
          <p:spPr>
            <a:xfrm>
              <a:off x="4902110" y="3399480"/>
              <a:ext cx="551603" cy="98658"/>
            </a:xfrm>
            <a:custGeom>
              <a:rect b="b" l="l" r="r" t="t"/>
              <a:pathLst>
                <a:path extrusionOk="0" h="807" w="4512">
                  <a:moveTo>
                    <a:pt x="1" y="0"/>
                  </a:moveTo>
                  <a:lnTo>
                    <a:pt x="1" y="807"/>
                  </a:lnTo>
                  <a:lnTo>
                    <a:pt x="4511" y="807"/>
                  </a:lnTo>
                  <a:lnTo>
                    <a:pt x="45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7"/>
            <p:cNvSpPr/>
            <p:nvPr/>
          </p:nvSpPr>
          <p:spPr>
            <a:xfrm>
              <a:off x="4902110" y="3596185"/>
              <a:ext cx="551603" cy="78853"/>
            </a:xfrm>
            <a:custGeom>
              <a:rect b="b" l="l" r="r" t="t"/>
              <a:pathLst>
                <a:path extrusionOk="0" h="645" w="4512">
                  <a:moveTo>
                    <a:pt x="1" y="0"/>
                  </a:moveTo>
                  <a:lnTo>
                    <a:pt x="1" y="645"/>
                  </a:lnTo>
                  <a:lnTo>
                    <a:pt x="4511" y="645"/>
                  </a:lnTo>
                  <a:lnTo>
                    <a:pt x="451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7"/>
            <p:cNvSpPr/>
            <p:nvPr/>
          </p:nvSpPr>
          <p:spPr>
            <a:xfrm>
              <a:off x="4902110" y="3773573"/>
              <a:ext cx="551603" cy="98169"/>
            </a:xfrm>
            <a:custGeom>
              <a:rect b="b" l="l" r="r" t="t"/>
              <a:pathLst>
                <a:path extrusionOk="0" h="803" w="4512">
                  <a:moveTo>
                    <a:pt x="1" y="1"/>
                  </a:moveTo>
                  <a:lnTo>
                    <a:pt x="1" y="803"/>
                  </a:lnTo>
                  <a:lnTo>
                    <a:pt x="4511" y="803"/>
                  </a:lnTo>
                  <a:lnTo>
                    <a:pt x="451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7"/>
            <p:cNvSpPr/>
            <p:nvPr/>
          </p:nvSpPr>
          <p:spPr>
            <a:xfrm>
              <a:off x="3507453" y="2108493"/>
              <a:ext cx="243405" cy="243405"/>
            </a:xfrm>
            <a:custGeom>
              <a:rect b="b" l="l" r="r" t="t"/>
              <a:pathLst>
                <a:path extrusionOk="0" h="1991" w="1991">
                  <a:moveTo>
                    <a:pt x="995" y="0"/>
                  </a:moveTo>
                  <a:cubicBezTo>
                    <a:pt x="445" y="0"/>
                    <a:pt x="0" y="445"/>
                    <a:pt x="0" y="995"/>
                  </a:cubicBezTo>
                  <a:cubicBezTo>
                    <a:pt x="0" y="1546"/>
                    <a:pt x="445" y="1990"/>
                    <a:pt x="995" y="1990"/>
                  </a:cubicBezTo>
                  <a:cubicBezTo>
                    <a:pt x="1546" y="1990"/>
                    <a:pt x="1990" y="1546"/>
                    <a:pt x="1990" y="995"/>
                  </a:cubicBezTo>
                  <a:cubicBezTo>
                    <a:pt x="1990" y="445"/>
                    <a:pt x="1546" y="0"/>
                    <a:pt x="9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7"/>
            <p:cNvSpPr/>
            <p:nvPr/>
          </p:nvSpPr>
          <p:spPr>
            <a:xfrm>
              <a:off x="3948418" y="2108493"/>
              <a:ext cx="243405" cy="243405"/>
            </a:xfrm>
            <a:custGeom>
              <a:rect b="b" l="l" r="r" t="t"/>
              <a:pathLst>
                <a:path extrusionOk="0" h="1991" w="1991">
                  <a:moveTo>
                    <a:pt x="995" y="0"/>
                  </a:moveTo>
                  <a:cubicBezTo>
                    <a:pt x="445" y="0"/>
                    <a:pt x="0" y="445"/>
                    <a:pt x="0" y="995"/>
                  </a:cubicBezTo>
                  <a:cubicBezTo>
                    <a:pt x="0" y="1546"/>
                    <a:pt x="445" y="1990"/>
                    <a:pt x="995" y="1990"/>
                  </a:cubicBezTo>
                  <a:cubicBezTo>
                    <a:pt x="1545" y="1990"/>
                    <a:pt x="1990" y="1546"/>
                    <a:pt x="1990" y="995"/>
                  </a:cubicBezTo>
                  <a:cubicBezTo>
                    <a:pt x="1990" y="445"/>
                    <a:pt x="1545" y="0"/>
                    <a:pt x="99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7"/>
            <p:cNvSpPr/>
            <p:nvPr/>
          </p:nvSpPr>
          <p:spPr>
            <a:xfrm>
              <a:off x="4389261" y="2108493"/>
              <a:ext cx="243405" cy="243405"/>
            </a:xfrm>
            <a:custGeom>
              <a:rect b="b" l="l" r="r" t="t"/>
              <a:pathLst>
                <a:path extrusionOk="0" h="1991" w="1991">
                  <a:moveTo>
                    <a:pt x="996" y="0"/>
                  </a:moveTo>
                  <a:cubicBezTo>
                    <a:pt x="446" y="0"/>
                    <a:pt x="1" y="445"/>
                    <a:pt x="1" y="995"/>
                  </a:cubicBezTo>
                  <a:cubicBezTo>
                    <a:pt x="1" y="1546"/>
                    <a:pt x="446" y="1990"/>
                    <a:pt x="996" y="1990"/>
                  </a:cubicBezTo>
                  <a:cubicBezTo>
                    <a:pt x="1546" y="1990"/>
                    <a:pt x="1990" y="1546"/>
                    <a:pt x="1990" y="995"/>
                  </a:cubicBezTo>
                  <a:cubicBezTo>
                    <a:pt x="1990" y="445"/>
                    <a:pt x="1546" y="0"/>
                    <a:pt x="9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7"/>
            <p:cNvSpPr/>
            <p:nvPr/>
          </p:nvSpPr>
          <p:spPr>
            <a:xfrm>
              <a:off x="3507453" y="2108493"/>
              <a:ext cx="243405" cy="243405"/>
            </a:xfrm>
            <a:custGeom>
              <a:rect b="b" l="l" r="r" t="t"/>
              <a:pathLst>
                <a:path extrusionOk="0" h="1991" w="1991">
                  <a:moveTo>
                    <a:pt x="995" y="0"/>
                  </a:moveTo>
                  <a:cubicBezTo>
                    <a:pt x="445" y="0"/>
                    <a:pt x="0" y="445"/>
                    <a:pt x="0" y="995"/>
                  </a:cubicBezTo>
                  <a:cubicBezTo>
                    <a:pt x="0" y="1546"/>
                    <a:pt x="445" y="1990"/>
                    <a:pt x="995" y="1990"/>
                  </a:cubicBezTo>
                  <a:cubicBezTo>
                    <a:pt x="1546" y="1990"/>
                    <a:pt x="1990" y="1546"/>
                    <a:pt x="1990" y="995"/>
                  </a:cubicBezTo>
                  <a:cubicBezTo>
                    <a:pt x="1990" y="445"/>
                    <a:pt x="1546" y="0"/>
                    <a:pt x="9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7"/>
            <p:cNvSpPr/>
            <p:nvPr/>
          </p:nvSpPr>
          <p:spPr>
            <a:xfrm>
              <a:off x="3948418" y="2108493"/>
              <a:ext cx="243405" cy="243405"/>
            </a:xfrm>
            <a:custGeom>
              <a:rect b="b" l="l" r="r" t="t"/>
              <a:pathLst>
                <a:path extrusionOk="0" h="1991" w="1991">
                  <a:moveTo>
                    <a:pt x="995" y="0"/>
                  </a:moveTo>
                  <a:cubicBezTo>
                    <a:pt x="445" y="0"/>
                    <a:pt x="0" y="445"/>
                    <a:pt x="0" y="995"/>
                  </a:cubicBezTo>
                  <a:cubicBezTo>
                    <a:pt x="0" y="1546"/>
                    <a:pt x="445" y="1990"/>
                    <a:pt x="995" y="1990"/>
                  </a:cubicBezTo>
                  <a:cubicBezTo>
                    <a:pt x="1545" y="1990"/>
                    <a:pt x="1990" y="1546"/>
                    <a:pt x="1990" y="995"/>
                  </a:cubicBezTo>
                  <a:cubicBezTo>
                    <a:pt x="1990" y="445"/>
                    <a:pt x="1545" y="0"/>
                    <a:pt x="99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7"/>
            <p:cNvSpPr/>
            <p:nvPr/>
          </p:nvSpPr>
          <p:spPr>
            <a:xfrm>
              <a:off x="4389261" y="2108493"/>
              <a:ext cx="243405" cy="243405"/>
            </a:xfrm>
            <a:custGeom>
              <a:rect b="b" l="l" r="r" t="t"/>
              <a:pathLst>
                <a:path extrusionOk="0" h="1991" w="1991">
                  <a:moveTo>
                    <a:pt x="996" y="0"/>
                  </a:moveTo>
                  <a:cubicBezTo>
                    <a:pt x="446" y="0"/>
                    <a:pt x="1" y="445"/>
                    <a:pt x="1" y="995"/>
                  </a:cubicBezTo>
                  <a:cubicBezTo>
                    <a:pt x="1" y="1546"/>
                    <a:pt x="446" y="1990"/>
                    <a:pt x="996" y="1990"/>
                  </a:cubicBezTo>
                  <a:cubicBezTo>
                    <a:pt x="1546" y="1990"/>
                    <a:pt x="1990" y="1546"/>
                    <a:pt x="1990" y="995"/>
                  </a:cubicBezTo>
                  <a:cubicBezTo>
                    <a:pt x="1990" y="445"/>
                    <a:pt x="1546" y="0"/>
                    <a:pt x="9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7"/>
            <p:cNvSpPr/>
            <p:nvPr/>
          </p:nvSpPr>
          <p:spPr>
            <a:xfrm>
              <a:off x="5763135" y="2108493"/>
              <a:ext cx="243405" cy="243405"/>
            </a:xfrm>
            <a:custGeom>
              <a:rect b="b" l="l" r="r" t="t"/>
              <a:pathLst>
                <a:path extrusionOk="0" h="1991" w="1991">
                  <a:moveTo>
                    <a:pt x="996" y="0"/>
                  </a:moveTo>
                  <a:cubicBezTo>
                    <a:pt x="446" y="0"/>
                    <a:pt x="1" y="445"/>
                    <a:pt x="1" y="995"/>
                  </a:cubicBezTo>
                  <a:cubicBezTo>
                    <a:pt x="1" y="1546"/>
                    <a:pt x="446" y="1990"/>
                    <a:pt x="996" y="1990"/>
                  </a:cubicBezTo>
                  <a:cubicBezTo>
                    <a:pt x="1546" y="1990"/>
                    <a:pt x="1990" y="1546"/>
                    <a:pt x="1990" y="995"/>
                  </a:cubicBezTo>
                  <a:cubicBezTo>
                    <a:pt x="1990" y="445"/>
                    <a:pt x="1546" y="0"/>
                    <a:pt x="9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7"/>
            <p:cNvSpPr/>
            <p:nvPr/>
          </p:nvSpPr>
          <p:spPr>
            <a:xfrm>
              <a:off x="6204100" y="2108493"/>
              <a:ext cx="243405" cy="243405"/>
            </a:xfrm>
            <a:custGeom>
              <a:rect b="b" l="l" r="r" t="t"/>
              <a:pathLst>
                <a:path extrusionOk="0" h="1991" w="1991">
                  <a:moveTo>
                    <a:pt x="996" y="0"/>
                  </a:moveTo>
                  <a:cubicBezTo>
                    <a:pt x="446" y="0"/>
                    <a:pt x="1" y="445"/>
                    <a:pt x="1" y="995"/>
                  </a:cubicBezTo>
                  <a:cubicBezTo>
                    <a:pt x="1" y="1546"/>
                    <a:pt x="446" y="1990"/>
                    <a:pt x="996" y="1990"/>
                  </a:cubicBezTo>
                  <a:cubicBezTo>
                    <a:pt x="1546" y="1990"/>
                    <a:pt x="1991" y="1546"/>
                    <a:pt x="1991" y="995"/>
                  </a:cubicBezTo>
                  <a:cubicBezTo>
                    <a:pt x="1991" y="445"/>
                    <a:pt x="1546" y="0"/>
                    <a:pt x="9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7"/>
            <p:cNvSpPr/>
            <p:nvPr/>
          </p:nvSpPr>
          <p:spPr>
            <a:xfrm>
              <a:off x="6644943" y="2108493"/>
              <a:ext cx="243405" cy="243405"/>
            </a:xfrm>
            <a:custGeom>
              <a:rect b="b" l="l" r="r" t="t"/>
              <a:pathLst>
                <a:path extrusionOk="0" h="1991" w="1991">
                  <a:moveTo>
                    <a:pt x="996" y="0"/>
                  </a:moveTo>
                  <a:cubicBezTo>
                    <a:pt x="446" y="0"/>
                    <a:pt x="1" y="445"/>
                    <a:pt x="1" y="995"/>
                  </a:cubicBezTo>
                  <a:cubicBezTo>
                    <a:pt x="1" y="1546"/>
                    <a:pt x="446" y="1990"/>
                    <a:pt x="996" y="1990"/>
                  </a:cubicBezTo>
                  <a:cubicBezTo>
                    <a:pt x="1547" y="1990"/>
                    <a:pt x="1991" y="1546"/>
                    <a:pt x="1991" y="995"/>
                  </a:cubicBezTo>
                  <a:cubicBezTo>
                    <a:pt x="1991" y="445"/>
                    <a:pt x="1547" y="0"/>
                    <a:pt x="99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7"/>
            <p:cNvSpPr/>
            <p:nvPr/>
          </p:nvSpPr>
          <p:spPr>
            <a:xfrm>
              <a:off x="5763135" y="2108493"/>
              <a:ext cx="243405" cy="243405"/>
            </a:xfrm>
            <a:custGeom>
              <a:rect b="b" l="l" r="r" t="t"/>
              <a:pathLst>
                <a:path extrusionOk="0" h="1991" w="1991">
                  <a:moveTo>
                    <a:pt x="996" y="0"/>
                  </a:moveTo>
                  <a:cubicBezTo>
                    <a:pt x="446" y="0"/>
                    <a:pt x="1" y="445"/>
                    <a:pt x="1" y="995"/>
                  </a:cubicBezTo>
                  <a:cubicBezTo>
                    <a:pt x="1" y="1546"/>
                    <a:pt x="446" y="1990"/>
                    <a:pt x="996" y="1990"/>
                  </a:cubicBezTo>
                  <a:cubicBezTo>
                    <a:pt x="1546" y="1990"/>
                    <a:pt x="1990" y="1546"/>
                    <a:pt x="1990" y="995"/>
                  </a:cubicBezTo>
                  <a:cubicBezTo>
                    <a:pt x="1990" y="445"/>
                    <a:pt x="1546" y="0"/>
                    <a:pt x="9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7"/>
            <p:cNvSpPr/>
            <p:nvPr/>
          </p:nvSpPr>
          <p:spPr>
            <a:xfrm>
              <a:off x="6204100" y="2108493"/>
              <a:ext cx="243405" cy="243405"/>
            </a:xfrm>
            <a:custGeom>
              <a:rect b="b" l="l" r="r" t="t"/>
              <a:pathLst>
                <a:path extrusionOk="0" h="1991" w="1991">
                  <a:moveTo>
                    <a:pt x="996" y="0"/>
                  </a:moveTo>
                  <a:cubicBezTo>
                    <a:pt x="446" y="0"/>
                    <a:pt x="1" y="445"/>
                    <a:pt x="1" y="995"/>
                  </a:cubicBezTo>
                  <a:cubicBezTo>
                    <a:pt x="1" y="1546"/>
                    <a:pt x="446" y="1990"/>
                    <a:pt x="996" y="1990"/>
                  </a:cubicBezTo>
                  <a:cubicBezTo>
                    <a:pt x="1546" y="1990"/>
                    <a:pt x="1991" y="1546"/>
                    <a:pt x="1991" y="995"/>
                  </a:cubicBezTo>
                  <a:cubicBezTo>
                    <a:pt x="1991" y="445"/>
                    <a:pt x="1546" y="0"/>
                    <a:pt x="9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7"/>
            <p:cNvSpPr/>
            <p:nvPr/>
          </p:nvSpPr>
          <p:spPr>
            <a:xfrm>
              <a:off x="6644943" y="2108493"/>
              <a:ext cx="243405" cy="243405"/>
            </a:xfrm>
            <a:custGeom>
              <a:rect b="b" l="l" r="r" t="t"/>
              <a:pathLst>
                <a:path extrusionOk="0" h="1991" w="1991">
                  <a:moveTo>
                    <a:pt x="996" y="0"/>
                  </a:moveTo>
                  <a:cubicBezTo>
                    <a:pt x="446" y="0"/>
                    <a:pt x="1" y="445"/>
                    <a:pt x="1" y="995"/>
                  </a:cubicBezTo>
                  <a:cubicBezTo>
                    <a:pt x="1" y="1546"/>
                    <a:pt x="446" y="1990"/>
                    <a:pt x="996" y="1990"/>
                  </a:cubicBezTo>
                  <a:cubicBezTo>
                    <a:pt x="1547" y="1990"/>
                    <a:pt x="1991" y="1546"/>
                    <a:pt x="1991" y="995"/>
                  </a:cubicBezTo>
                  <a:cubicBezTo>
                    <a:pt x="1991" y="445"/>
                    <a:pt x="1547" y="0"/>
                    <a:pt x="9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7"/>
            <p:cNvSpPr/>
            <p:nvPr/>
          </p:nvSpPr>
          <p:spPr>
            <a:xfrm>
              <a:off x="4902110" y="2100180"/>
              <a:ext cx="137901" cy="236070"/>
            </a:xfrm>
            <a:custGeom>
              <a:rect b="b" l="l" r="r" t="t"/>
              <a:pathLst>
                <a:path extrusionOk="0" h="1931" w="1128">
                  <a:moveTo>
                    <a:pt x="1" y="0"/>
                  </a:moveTo>
                  <a:lnTo>
                    <a:pt x="1" y="1931"/>
                  </a:lnTo>
                  <a:lnTo>
                    <a:pt x="1128" y="1931"/>
                  </a:lnTo>
                  <a:lnTo>
                    <a:pt x="112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7"/>
            <p:cNvSpPr/>
            <p:nvPr/>
          </p:nvSpPr>
          <p:spPr>
            <a:xfrm>
              <a:off x="5098815" y="2100180"/>
              <a:ext cx="138390" cy="236070"/>
            </a:xfrm>
            <a:custGeom>
              <a:rect b="b" l="l" r="r" t="t"/>
              <a:pathLst>
                <a:path extrusionOk="0" h="1931" w="1132">
                  <a:moveTo>
                    <a:pt x="1" y="0"/>
                  </a:moveTo>
                  <a:lnTo>
                    <a:pt x="1" y="1931"/>
                  </a:lnTo>
                  <a:lnTo>
                    <a:pt x="1131" y="1931"/>
                  </a:lnTo>
                  <a:lnTo>
                    <a:pt x="113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7"/>
            <p:cNvSpPr/>
            <p:nvPr/>
          </p:nvSpPr>
          <p:spPr>
            <a:xfrm>
              <a:off x="5315324" y="2100180"/>
              <a:ext cx="138390" cy="236070"/>
            </a:xfrm>
            <a:custGeom>
              <a:rect b="b" l="l" r="r" t="t"/>
              <a:pathLst>
                <a:path extrusionOk="0" h="1931" w="1132">
                  <a:moveTo>
                    <a:pt x="1" y="0"/>
                  </a:moveTo>
                  <a:lnTo>
                    <a:pt x="1" y="1931"/>
                  </a:lnTo>
                  <a:lnTo>
                    <a:pt x="1131" y="1931"/>
                  </a:lnTo>
                  <a:lnTo>
                    <a:pt x="113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7"/>
            <p:cNvSpPr/>
            <p:nvPr/>
          </p:nvSpPr>
          <p:spPr>
            <a:xfrm>
              <a:off x="4902110" y="2100180"/>
              <a:ext cx="137901" cy="236070"/>
            </a:xfrm>
            <a:custGeom>
              <a:rect b="b" l="l" r="r" t="t"/>
              <a:pathLst>
                <a:path extrusionOk="0" h="1931" w="1128">
                  <a:moveTo>
                    <a:pt x="1" y="0"/>
                  </a:moveTo>
                  <a:lnTo>
                    <a:pt x="1" y="1931"/>
                  </a:lnTo>
                  <a:lnTo>
                    <a:pt x="1128" y="1931"/>
                  </a:lnTo>
                  <a:lnTo>
                    <a:pt x="112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7"/>
            <p:cNvSpPr/>
            <p:nvPr/>
          </p:nvSpPr>
          <p:spPr>
            <a:xfrm>
              <a:off x="5098815" y="2100180"/>
              <a:ext cx="138390" cy="236070"/>
            </a:xfrm>
            <a:custGeom>
              <a:rect b="b" l="l" r="r" t="t"/>
              <a:pathLst>
                <a:path extrusionOk="0" h="1931" w="1132">
                  <a:moveTo>
                    <a:pt x="1" y="0"/>
                  </a:moveTo>
                  <a:lnTo>
                    <a:pt x="1" y="1931"/>
                  </a:lnTo>
                  <a:lnTo>
                    <a:pt x="1131" y="1931"/>
                  </a:lnTo>
                  <a:lnTo>
                    <a:pt x="113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7"/>
            <p:cNvSpPr/>
            <p:nvPr/>
          </p:nvSpPr>
          <p:spPr>
            <a:xfrm>
              <a:off x="5315324" y="2100180"/>
              <a:ext cx="138390" cy="236070"/>
            </a:xfrm>
            <a:custGeom>
              <a:rect b="b" l="l" r="r" t="t"/>
              <a:pathLst>
                <a:path extrusionOk="0" h="1931" w="1132">
                  <a:moveTo>
                    <a:pt x="1" y="0"/>
                  </a:moveTo>
                  <a:lnTo>
                    <a:pt x="1" y="1931"/>
                  </a:lnTo>
                  <a:lnTo>
                    <a:pt x="1131" y="1931"/>
                  </a:lnTo>
                  <a:lnTo>
                    <a:pt x="113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2" name="Google Shape;2112;p57"/>
          <p:cNvGrpSpPr/>
          <p:nvPr/>
        </p:nvGrpSpPr>
        <p:grpSpPr>
          <a:xfrm>
            <a:off x="405542" y="3873975"/>
            <a:ext cx="1196286" cy="928494"/>
            <a:chOff x="5713276" y="2151925"/>
            <a:chExt cx="2096540" cy="1627224"/>
          </a:xfrm>
        </p:grpSpPr>
        <p:sp>
          <p:nvSpPr>
            <p:cNvPr id="2113" name="Google Shape;2113;p57"/>
            <p:cNvSpPr/>
            <p:nvPr/>
          </p:nvSpPr>
          <p:spPr>
            <a:xfrm>
              <a:off x="6036483" y="2162418"/>
              <a:ext cx="1428956" cy="740580"/>
            </a:xfrm>
            <a:custGeom>
              <a:rect b="b" l="l" r="r" t="t"/>
              <a:pathLst>
                <a:path extrusionOk="0" h="11434" w="22062">
                  <a:moveTo>
                    <a:pt x="20675" y="645"/>
                  </a:moveTo>
                  <a:cubicBezTo>
                    <a:pt x="21120" y="645"/>
                    <a:pt x="21421" y="928"/>
                    <a:pt x="21421" y="1349"/>
                  </a:cubicBezTo>
                  <a:lnTo>
                    <a:pt x="21421" y="9919"/>
                  </a:lnTo>
                  <a:cubicBezTo>
                    <a:pt x="21421" y="10338"/>
                    <a:pt x="21120" y="10790"/>
                    <a:pt x="20675" y="10790"/>
                  </a:cubicBezTo>
                  <a:lnTo>
                    <a:pt x="1477" y="10790"/>
                  </a:lnTo>
                  <a:cubicBezTo>
                    <a:pt x="1051" y="10790"/>
                    <a:pt x="644" y="10368"/>
                    <a:pt x="644" y="9919"/>
                  </a:cubicBezTo>
                  <a:lnTo>
                    <a:pt x="644" y="1349"/>
                  </a:lnTo>
                  <a:cubicBezTo>
                    <a:pt x="644" y="890"/>
                    <a:pt x="1074" y="645"/>
                    <a:pt x="1477" y="645"/>
                  </a:cubicBezTo>
                  <a:close/>
                  <a:moveTo>
                    <a:pt x="1477" y="1"/>
                  </a:moveTo>
                  <a:cubicBezTo>
                    <a:pt x="648" y="1"/>
                    <a:pt x="0" y="592"/>
                    <a:pt x="0" y="1349"/>
                  </a:cubicBezTo>
                  <a:lnTo>
                    <a:pt x="0" y="9919"/>
                  </a:lnTo>
                  <a:cubicBezTo>
                    <a:pt x="0" y="10726"/>
                    <a:pt x="689" y="11434"/>
                    <a:pt x="1477" y="11434"/>
                  </a:cubicBezTo>
                  <a:lnTo>
                    <a:pt x="20675" y="11434"/>
                  </a:lnTo>
                  <a:cubicBezTo>
                    <a:pt x="21440" y="11434"/>
                    <a:pt x="22061" y="10752"/>
                    <a:pt x="22061" y="9919"/>
                  </a:cubicBezTo>
                  <a:lnTo>
                    <a:pt x="22061" y="1349"/>
                  </a:lnTo>
                  <a:cubicBezTo>
                    <a:pt x="22061" y="566"/>
                    <a:pt x="21481" y="1"/>
                    <a:pt x="206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7"/>
            <p:cNvSpPr/>
            <p:nvPr/>
          </p:nvSpPr>
          <p:spPr>
            <a:xfrm>
              <a:off x="6151192" y="2151925"/>
              <a:ext cx="1210033" cy="62503"/>
            </a:xfrm>
            <a:custGeom>
              <a:rect b="b" l="l" r="r" t="t"/>
              <a:pathLst>
                <a:path extrusionOk="0" h="965" w="18682">
                  <a:moveTo>
                    <a:pt x="0" y="1"/>
                  </a:moveTo>
                  <a:lnTo>
                    <a:pt x="0" y="965"/>
                  </a:lnTo>
                  <a:lnTo>
                    <a:pt x="18681" y="965"/>
                  </a:lnTo>
                  <a:lnTo>
                    <a:pt x="1868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7"/>
            <p:cNvSpPr/>
            <p:nvPr/>
          </p:nvSpPr>
          <p:spPr>
            <a:xfrm>
              <a:off x="5744496" y="2266633"/>
              <a:ext cx="2033843" cy="1408229"/>
            </a:xfrm>
            <a:custGeom>
              <a:rect b="b" l="l" r="r" t="t"/>
              <a:pathLst>
                <a:path extrusionOk="0" h="21742" w="31401">
                  <a:moveTo>
                    <a:pt x="4232" y="1"/>
                  </a:moveTo>
                  <a:cubicBezTo>
                    <a:pt x="1919" y="1"/>
                    <a:pt x="0" y="1794"/>
                    <a:pt x="0" y="4109"/>
                  </a:cubicBezTo>
                  <a:lnTo>
                    <a:pt x="0" y="21741"/>
                  </a:lnTo>
                  <a:lnTo>
                    <a:pt x="31401" y="21741"/>
                  </a:lnTo>
                  <a:lnTo>
                    <a:pt x="31401" y="4109"/>
                  </a:lnTo>
                  <a:cubicBezTo>
                    <a:pt x="31401" y="1794"/>
                    <a:pt x="29573" y="1"/>
                    <a:pt x="272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7"/>
            <p:cNvSpPr/>
            <p:nvPr/>
          </p:nvSpPr>
          <p:spPr>
            <a:xfrm>
              <a:off x="5848712" y="3205414"/>
              <a:ext cx="1825413" cy="375472"/>
            </a:xfrm>
            <a:custGeom>
              <a:rect b="b" l="l" r="r" t="t"/>
              <a:pathLst>
                <a:path extrusionOk="0" h="5797" w="28183">
                  <a:moveTo>
                    <a:pt x="0" y="1"/>
                  </a:moveTo>
                  <a:lnTo>
                    <a:pt x="0" y="5797"/>
                  </a:lnTo>
                  <a:lnTo>
                    <a:pt x="28183" y="5797"/>
                  </a:lnTo>
                  <a:lnTo>
                    <a:pt x="2818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7"/>
            <p:cNvSpPr/>
            <p:nvPr/>
          </p:nvSpPr>
          <p:spPr>
            <a:xfrm>
              <a:off x="5848700" y="3236625"/>
              <a:ext cx="1825393" cy="20857"/>
            </a:xfrm>
            <a:custGeom>
              <a:rect b="b" l="l" r="r" t="t"/>
              <a:pathLst>
                <a:path extrusionOk="0" h="322" w="31238">
                  <a:moveTo>
                    <a:pt x="0" y="1"/>
                  </a:moveTo>
                  <a:lnTo>
                    <a:pt x="0" y="321"/>
                  </a:lnTo>
                  <a:lnTo>
                    <a:pt x="31238" y="321"/>
                  </a:lnTo>
                  <a:lnTo>
                    <a:pt x="31238" y="1"/>
                  </a:ln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7"/>
            <p:cNvSpPr/>
            <p:nvPr/>
          </p:nvSpPr>
          <p:spPr>
            <a:xfrm>
              <a:off x="5848700" y="3288897"/>
              <a:ext cx="1825393" cy="20792"/>
            </a:xfrm>
            <a:custGeom>
              <a:rect b="b" l="l" r="r" t="t"/>
              <a:pathLst>
                <a:path extrusionOk="0" h="321" w="31238">
                  <a:moveTo>
                    <a:pt x="0" y="1"/>
                  </a:moveTo>
                  <a:lnTo>
                    <a:pt x="0" y="321"/>
                  </a:lnTo>
                  <a:lnTo>
                    <a:pt x="31238" y="321"/>
                  </a:lnTo>
                  <a:lnTo>
                    <a:pt x="31238" y="1"/>
                  </a:ln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7"/>
            <p:cNvSpPr/>
            <p:nvPr/>
          </p:nvSpPr>
          <p:spPr>
            <a:xfrm>
              <a:off x="5848700" y="3340845"/>
              <a:ext cx="1825393" cy="21116"/>
            </a:xfrm>
            <a:custGeom>
              <a:rect b="b" l="l" r="r" t="t"/>
              <a:pathLst>
                <a:path extrusionOk="0" h="326" w="31238">
                  <a:moveTo>
                    <a:pt x="0" y="1"/>
                  </a:moveTo>
                  <a:lnTo>
                    <a:pt x="0" y="326"/>
                  </a:lnTo>
                  <a:lnTo>
                    <a:pt x="31238" y="326"/>
                  </a:lnTo>
                  <a:lnTo>
                    <a:pt x="31238" y="1"/>
                  </a:ln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7"/>
            <p:cNvSpPr/>
            <p:nvPr/>
          </p:nvSpPr>
          <p:spPr>
            <a:xfrm>
              <a:off x="5848700" y="3393117"/>
              <a:ext cx="1825393" cy="20792"/>
            </a:xfrm>
            <a:custGeom>
              <a:rect b="b" l="l" r="r" t="t"/>
              <a:pathLst>
                <a:path extrusionOk="0" h="321" w="31238">
                  <a:moveTo>
                    <a:pt x="0" y="1"/>
                  </a:moveTo>
                  <a:lnTo>
                    <a:pt x="0" y="321"/>
                  </a:lnTo>
                  <a:lnTo>
                    <a:pt x="31238" y="321"/>
                  </a:lnTo>
                  <a:lnTo>
                    <a:pt x="31238" y="1"/>
                  </a:ln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7"/>
            <p:cNvSpPr/>
            <p:nvPr/>
          </p:nvSpPr>
          <p:spPr>
            <a:xfrm>
              <a:off x="5848700" y="3445388"/>
              <a:ext cx="1825393" cy="20792"/>
            </a:xfrm>
            <a:custGeom>
              <a:rect b="b" l="l" r="r" t="t"/>
              <a:pathLst>
                <a:path extrusionOk="0" h="321" w="31238">
                  <a:moveTo>
                    <a:pt x="0" y="0"/>
                  </a:moveTo>
                  <a:lnTo>
                    <a:pt x="0" y="321"/>
                  </a:lnTo>
                  <a:lnTo>
                    <a:pt x="31238" y="321"/>
                  </a:lnTo>
                  <a:lnTo>
                    <a:pt x="31238" y="0"/>
                  </a:ln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7"/>
            <p:cNvSpPr/>
            <p:nvPr/>
          </p:nvSpPr>
          <p:spPr>
            <a:xfrm>
              <a:off x="5848700" y="3497336"/>
              <a:ext cx="1825393" cy="21116"/>
            </a:xfrm>
            <a:custGeom>
              <a:rect b="b" l="l" r="r" t="t"/>
              <a:pathLst>
                <a:path extrusionOk="0" h="326" w="31238">
                  <a:moveTo>
                    <a:pt x="0" y="1"/>
                  </a:moveTo>
                  <a:lnTo>
                    <a:pt x="0" y="325"/>
                  </a:lnTo>
                  <a:lnTo>
                    <a:pt x="31238" y="325"/>
                  </a:lnTo>
                  <a:lnTo>
                    <a:pt x="31238" y="1"/>
                  </a:ln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7"/>
            <p:cNvSpPr/>
            <p:nvPr/>
          </p:nvSpPr>
          <p:spPr>
            <a:xfrm>
              <a:off x="5848700" y="3549608"/>
              <a:ext cx="1825393" cy="20792"/>
            </a:xfrm>
            <a:custGeom>
              <a:rect b="b" l="l" r="r" t="t"/>
              <a:pathLst>
                <a:path extrusionOk="0" h="321" w="31238">
                  <a:moveTo>
                    <a:pt x="0" y="1"/>
                  </a:moveTo>
                  <a:lnTo>
                    <a:pt x="0" y="321"/>
                  </a:lnTo>
                  <a:lnTo>
                    <a:pt x="31238" y="321"/>
                  </a:lnTo>
                  <a:lnTo>
                    <a:pt x="31238" y="1"/>
                  </a:ln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7"/>
            <p:cNvSpPr/>
            <p:nvPr/>
          </p:nvSpPr>
          <p:spPr>
            <a:xfrm>
              <a:off x="5976116" y="3258656"/>
              <a:ext cx="258627" cy="258562"/>
            </a:xfrm>
            <a:custGeom>
              <a:rect b="b" l="l" r="r" t="t"/>
              <a:pathLst>
                <a:path extrusionOk="0" h="3992" w="3993">
                  <a:moveTo>
                    <a:pt x="1995" y="460"/>
                  </a:moveTo>
                  <a:cubicBezTo>
                    <a:pt x="2842" y="460"/>
                    <a:pt x="3528" y="1150"/>
                    <a:pt x="3528" y="1998"/>
                  </a:cubicBezTo>
                  <a:cubicBezTo>
                    <a:pt x="3528" y="2842"/>
                    <a:pt x="2842" y="3531"/>
                    <a:pt x="1995" y="3531"/>
                  </a:cubicBezTo>
                  <a:cubicBezTo>
                    <a:pt x="1150" y="3531"/>
                    <a:pt x="461" y="2842"/>
                    <a:pt x="461" y="1998"/>
                  </a:cubicBezTo>
                  <a:cubicBezTo>
                    <a:pt x="461" y="1150"/>
                    <a:pt x="1150" y="460"/>
                    <a:pt x="1995" y="460"/>
                  </a:cubicBezTo>
                  <a:close/>
                  <a:moveTo>
                    <a:pt x="1995" y="0"/>
                  </a:moveTo>
                  <a:cubicBezTo>
                    <a:pt x="894" y="0"/>
                    <a:pt x="1" y="894"/>
                    <a:pt x="1" y="1998"/>
                  </a:cubicBezTo>
                  <a:cubicBezTo>
                    <a:pt x="1" y="3098"/>
                    <a:pt x="894" y="3991"/>
                    <a:pt x="1995" y="3991"/>
                  </a:cubicBezTo>
                  <a:cubicBezTo>
                    <a:pt x="3095" y="3991"/>
                    <a:pt x="3992" y="3098"/>
                    <a:pt x="3992" y="1998"/>
                  </a:cubicBezTo>
                  <a:cubicBezTo>
                    <a:pt x="3992" y="894"/>
                    <a:pt x="3095" y="0"/>
                    <a:pt x="19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7"/>
            <p:cNvSpPr/>
            <p:nvPr/>
          </p:nvSpPr>
          <p:spPr>
            <a:xfrm>
              <a:off x="5944638" y="3227372"/>
              <a:ext cx="321324" cy="321065"/>
            </a:xfrm>
            <a:custGeom>
              <a:rect b="b" l="l" r="r" t="t"/>
              <a:pathLst>
                <a:path extrusionOk="0" h="4957" w="4961">
                  <a:moveTo>
                    <a:pt x="2481" y="483"/>
                  </a:moveTo>
                  <a:cubicBezTo>
                    <a:pt x="3581" y="483"/>
                    <a:pt x="4478" y="1377"/>
                    <a:pt x="4478" y="2481"/>
                  </a:cubicBezTo>
                  <a:cubicBezTo>
                    <a:pt x="4478" y="3581"/>
                    <a:pt x="3581" y="4474"/>
                    <a:pt x="2481" y="4474"/>
                  </a:cubicBezTo>
                  <a:cubicBezTo>
                    <a:pt x="1380" y="4474"/>
                    <a:pt x="487" y="3581"/>
                    <a:pt x="487" y="2481"/>
                  </a:cubicBezTo>
                  <a:cubicBezTo>
                    <a:pt x="487" y="1377"/>
                    <a:pt x="1380" y="483"/>
                    <a:pt x="2481" y="483"/>
                  </a:cubicBezTo>
                  <a:close/>
                  <a:moveTo>
                    <a:pt x="2481" y="1"/>
                  </a:moveTo>
                  <a:cubicBezTo>
                    <a:pt x="1116" y="1"/>
                    <a:pt x="1" y="1113"/>
                    <a:pt x="1" y="2481"/>
                  </a:cubicBezTo>
                  <a:cubicBezTo>
                    <a:pt x="1" y="3845"/>
                    <a:pt x="1116" y="4957"/>
                    <a:pt x="2481" y="4957"/>
                  </a:cubicBezTo>
                  <a:cubicBezTo>
                    <a:pt x="3849" y="4957"/>
                    <a:pt x="4960" y="3845"/>
                    <a:pt x="4960" y="2481"/>
                  </a:cubicBezTo>
                  <a:cubicBezTo>
                    <a:pt x="4960" y="1113"/>
                    <a:pt x="3849" y="1"/>
                    <a:pt x="24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7"/>
            <p:cNvSpPr/>
            <p:nvPr/>
          </p:nvSpPr>
          <p:spPr>
            <a:xfrm>
              <a:off x="6047623" y="3330162"/>
              <a:ext cx="115355" cy="115550"/>
            </a:xfrm>
            <a:custGeom>
              <a:rect b="b" l="l" r="r" t="t"/>
              <a:pathLst>
                <a:path extrusionOk="0" h="1784" w="1781">
                  <a:moveTo>
                    <a:pt x="891" y="0"/>
                  </a:moveTo>
                  <a:cubicBezTo>
                    <a:pt x="401" y="0"/>
                    <a:pt x="1" y="400"/>
                    <a:pt x="1" y="894"/>
                  </a:cubicBezTo>
                  <a:cubicBezTo>
                    <a:pt x="1" y="1383"/>
                    <a:pt x="401" y="1783"/>
                    <a:pt x="891" y="1783"/>
                  </a:cubicBezTo>
                  <a:cubicBezTo>
                    <a:pt x="1380" y="1783"/>
                    <a:pt x="1780" y="1383"/>
                    <a:pt x="1780" y="894"/>
                  </a:cubicBezTo>
                  <a:cubicBezTo>
                    <a:pt x="1780" y="400"/>
                    <a:pt x="1380" y="0"/>
                    <a:pt x="89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7"/>
            <p:cNvSpPr/>
            <p:nvPr/>
          </p:nvSpPr>
          <p:spPr>
            <a:xfrm>
              <a:off x="6005911" y="3288450"/>
              <a:ext cx="198779" cy="198973"/>
            </a:xfrm>
            <a:custGeom>
              <a:rect b="b" l="l" r="r" t="t"/>
              <a:pathLst>
                <a:path extrusionOk="0" h="3072" w="3069">
                  <a:moveTo>
                    <a:pt x="1535" y="644"/>
                  </a:moveTo>
                  <a:cubicBezTo>
                    <a:pt x="2024" y="644"/>
                    <a:pt x="2424" y="1044"/>
                    <a:pt x="2424" y="1538"/>
                  </a:cubicBezTo>
                  <a:cubicBezTo>
                    <a:pt x="2424" y="2027"/>
                    <a:pt x="2024" y="2427"/>
                    <a:pt x="1535" y="2427"/>
                  </a:cubicBezTo>
                  <a:cubicBezTo>
                    <a:pt x="1045" y="2427"/>
                    <a:pt x="645" y="2027"/>
                    <a:pt x="645" y="1538"/>
                  </a:cubicBezTo>
                  <a:cubicBezTo>
                    <a:pt x="645" y="1044"/>
                    <a:pt x="1045" y="644"/>
                    <a:pt x="1535" y="644"/>
                  </a:cubicBezTo>
                  <a:close/>
                  <a:moveTo>
                    <a:pt x="1535" y="0"/>
                  </a:moveTo>
                  <a:cubicBezTo>
                    <a:pt x="690" y="0"/>
                    <a:pt x="1" y="690"/>
                    <a:pt x="1" y="1538"/>
                  </a:cubicBezTo>
                  <a:cubicBezTo>
                    <a:pt x="1" y="2382"/>
                    <a:pt x="690" y="3071"/>
                    <a:pt x="1535" y="3071"/>
                  </a:cubicBezTo>
                  <a:cubicBezTo>
                    <a:pt x="2382" y="3071"/>
                    <a:pt x="3068" y="2382"/>
                    <a:pt x="3068" y="1538"/>
                  </a:cubicBezTo>
                  <a:cubicBezTo>
                    <a:pt x="3068" y="690"/>
                    <a:pt x="2382" y="0"/>
                    <a:pt x="15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7"/>
            <p:cNvSpPr/>
            <p:nvPr/>
          </p:nvSpPr>
          <p:spPr>
            <a:xfrm>
              <a:off x="7300614" y="3258656"/>
              <a:ext cx="258756" cy="258562"/>
            </a:xfrm>
            <a:custGeom>
              <a:rect b="b" l="l" r="r" t="t"/>
              <a:pathLst>
                <a:path extrusionOk="0" h="3992" w="3995">
                  <a:moveTo>
                    <a:pt x="1998" y="460"/>
                  </a:moveTo>
                  <a:cubicBezTo>
                    <a:pt x="2842" y="460"/>
                    <a:pt x="3532" y="1150"/>
                    <a:pt x="3532" y="1998"/>
                  </a:cubicBezTo>
                  <a:cubicBezTo>
                    <a:pt x="3532" y="2842"/>
                    <a:pt x="2842" y="3531"/>
                    <a:pt x="1998" y="3531"/>
                  </a:cubicBezTo>
                  <a:cubicBezTo>
                    <a:pt x="1154" y="3531"/>
                    <a:pt x="464" y="2842"/>
                    <a:pt x="464" y="1998"/>
                  </a:cubicBezTo>
                  <a:cubicBezTo>
                    <a:pt x="464" y="1150"/>
                    <a:pt x="1154" y="460"/>
                    <a:pt x="1998" y="460"/>
                  </a:cubicBezTo>
                  <a:close/>
                  <a:moveTo>
                    <a:pt x="1998" y="0"/>
                  </a:moveTo>
                  <a:cubicBezTo>
                    <a:pt x="897" y="0"/>
                    <a:pt x="1" y="894"/>
                    <a:pt x="1" y="1998"/>
                  </a:cubicBezTo>
                  <a:cubicBezTo>
                    <a:pt x="1" y="3098"/>
                    <a:pt x="897" y="3991"/>
                    <a:pt x="1998" y="3991"/>
                  </a:cubicBezTo>
                  <a:cubicBezTo>
                    <a:pt x="3099" y="3991"/>
                    <a:pt x="3995" y="3098"/>
                    <a:pt x="3995" y="1998"/>
                  </a:cubicBezTo>
                  <a:cubicBezTo>
                    <a:pt x="3995" y="894"/>
                    <a:pt x="3099" y="0"/>
                    <a:pt x="19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7"/>
            <p:cNvSpPr/>
            <p:nvPr/>
          </p:nvSpPr>
          <p:spPr>
            <a:xfrm>
              <a:off x="7269329" y="3227372"/>
              <a:ext cx="321324" cy="321065"/>
            </a:xfrm>
            <a:custGeom>
              <a:rect b="b" l="l" r="r" t="t"/>
              <a:pathLst>
                <a:path extrusionOk="0" h="4957" w="4961">
                  <a:moveTo>
                    <a:pt x="2481" y="483"/>
                  </a:moveTo>
                  <a:cubicBezTo>
                    <a:pt x="3582" y="483"/>
                    <a:pt x="4478" y="1377"/>
                    <a:pt x="4478" y="2481"/>
                  </a:cubicBezTo>
                  <a:cubicBezTo>
                    <a:pt x="4478" y="3581"/>
                    <a:pt x="3582" y="4474"/>
                    <a:pt x="2481" y="4474"/>
                  </a:cubicBezTo>
                  <a:cubicBezTo>
                    <a:pt x="1380" y="4474"/>
                    <a:pt x="484" y="3581"/>
                    <a:pt x="484" y="2481"/>
                  </a:cubicBezTo>
                  <a:cubicBezTo>
                    <a:pt x="484" y="1377"/>
                    <a:pt x="1380" y="483"/>
                    <a:pt x="2481" y="483"/>
                  </a:cubicBezTo>
                  <a:close/>
                  <a:moveTo>
                    <a:pt x="2481" y="1"/>
                  </a:moveTo>
                  <a:cubicBezTo>
                    <a:pt x="1113" y="1"/>
                    <a:pt x="1" y="1113"/>
                    <a:pt x="1" y="2481"/>
                  </a:cubicBezTo>
                  <a:cubicBezTo>
                    <a:pt x="1" y="3845"/>
                    <a:pt x="1113" y="4957"/>
                    <a:pt x="2481" y="4957"/>
                  </a:cubicBezTo>
                  <a:cubicBezTo>
                    <a:pt x="3849" y="4957"/>
                    <a:pt x="4961" y="3845"/>
                    <a:pt x="4961" y="2481"/>
                  </a:cubicBezTo>
                  <a:cubicBezTo>
                    <a:pt x="4961" y="1113"/>
                    <a:pt x="3849" y="1"/>
                    <a:pt x="24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7"/>
            <p:cNvSpPr/>
            <p:nvPr/>
          </p:nvSpPr>
          <p:spPr>
            <a:xfrm>
              <a:off x="7372380" y="3330162"/>
              <a:ext cx="115226" cy="115550"/>
            </a:xfrm>
            <a:custGeom>
              <a:rect b="b" l="l" r="r" t="t"/>
              <a:pathLst>
                <a:path extrusionOk="0" h="1784" w="1779">
                  <a:moveTo>
                    <a:pt x="890" y="0"/>
                  </a:moveTo>
                  <a:cubicBezTo>
                    <a:pt x="400" y="0"/>
                    <a:pt x="1" y="400"/>
                    <a:pt x="1" y="894"/>
                  </a:cubicBezTo>
                  <a:cubicBezTo>
                    <a:pt x="1" y="1383"/>
                    <a:pt x="400" y="1783"/>
                    <a:pt x="890" y="1783"/>
                  </a:cubicBezTo>
                  <a:cubicBezTo>
                    <a:pt x="1380" y="1783"/>
                    <a:pt x="1779" y="1383"/>
                    <a:pt x="1779" y="894"/>
                  </a:cubicBezTo>
                  <a:cubicBezTo>
                    <a:pt x="1779" y="400"/>
                    <a:pt x="1380" y="0"/>
                    <a:pt x="8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7"/>
            <p:cNvSpPr/>
            <p:nvPr/>
          </p:nvSpPr>
          <p:spPr>
            <a:xfrm>
              <a:off x="7330602" y="3288450"/>
              <a:ext cx="198779" cy="198973"/>
            </a:xfrm>
            <a:custGeom>
              <a:rect b="b" l="l" r="r" t="t"/>
              <a:pathLst>
                <a:path extrusionOk="0" h="3072" w="3069">
                  <a:moveTo>
                    <a:pt x="1535" y="644"/>
                  </a:moveTo>
                  <a:cubicBezTo>
                    <a:pt x="2025" y="644"/>
                    <a:pt x="2424" y="1044"/>
                    <a:pt x="2424" y="1538"/>
                  </a:cubicBezTo>
                  <a:cubicBezTo>
                    <a:pt x="2424" y="2027"/>
                    <a:pt x="2025" y="2427"/>
                    <a:pt x="1535" y="2427"/>
                  </a:cubicBezTo>
                  <a:cubicBezTo>
                    <a:pt x="1045" y="2427"/>
                    <a:pt x="646" y="2027"/>
                    <a:pt x="646" y="1538"/>
                  </a:cubicBezTo>
                  <a:cubicBezTo>
                    <a:pt x="646" y="1044"/>
                    <a:pt x="1045" y="644"/>
                    <a:pt x="1535" y="644"/>
                  </a:cubicBezTo>
                  <a:close/>
                  <a:moveTo>
                    <a:pt x="1535" y="0"/>
                  </a:moveTo>
                  <a:cubicBezTo>
                    <a:pt x="691" y="0"/>
                    <a:pt x="1" y="690"/>
                    <a:pt x="1" y="1538"/>
                  </a:cubicBezTo>
                  <a:cubicBezTo>
                    <a:pt x="1" y="2382"/>
                    <a:pt x="691" y="3071"/>
                    <a:pt x="1535" y="3071"/>
                  </a:cubicBezTo>
                  <a:cubicBezTo>
                    <a:pt x="2379" y="3071"/>
                    <a:pt x="3069" y="2382"/>
                    <a:pt x="3069" y="1538"/>
                  </a:cubicBezTo>
                  <a:cubicBezTo>
                    <a:pt x="3069" y="690"/>
                    <a:pt x="2379" y="0"/>
                    <a:pt x="15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7"/>
            <p:cNvSpPr/>
            <p:nvPr/>
          </p:nvSpPr>
          <p:spPr>
            <a:xfrm>
              <a:off x="6243231" y="2385292"/>
              <a:ext cx="1042279" cy="1042344"/>
            </a:xfrm>
            <a:custGeom>
              <a:rect b="b" l="l" r="r" t="t"/>
              <a:pathLst>
                <a:path extrusionOk="0" h="16093" w="16092">
                  <a:moveTo>
                    <a:pt x="8046" y="0"/>
                  </a:moveTo>
                  <a:cubicBezTo>
                    <a:pt x="3603" y="0"/>
                    <a:pt x="0" y="3603"/>
                    <a:pt x="0" y="8046"/>
                  </a:cubicBezTo>
                  <a:cubicBezTo>
                    <a:pt x="0" y="12489"/>
                    <a:pt x="3603" y="16093"/>
                    <a:pt x="8046" y="16093"/>
                  </a:cubicBezTo>
                  <a:cubicBezTo>
                    <a:pt x="12489" y="16093"/>
                    <a:pt x="16091" y="12489"/>
                    <a:pt x="16091" y="8046"/>
                  </a:cubicBezTo>
                  <a:cubicBezTo>
                    <a:pt x="16091" y="3603"/>
                    <a:pt x="12489" y="0"/>
                    <a:pt x="80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7"/>
            <p:cNvSpPr/>
            <p:nvPr/>
          </p:nvSpPr>
          <p:spPr>
            <a:xfrm>
              <a:off x="6269333" y="2411136"/>
              <a:ext cx="990074" cy="990398"/>
            </a:xfrm>
            <a:custGeom>
              <a:rect b="b" l="l" r="r" t="t"/>
              <a:pathLst>
                <a:path extrusionOk="0" h="15291" w="15286">
                  <a:moveTo>
                    <a:pt x="7643" y="1"/>
                  </a:moveTo>
                  <a:cubicBezTo>
                    <a:pt x="3422" y="1"/>
                    <a:pt x="0" y="3426"/>
                    <a:pt x="0" y="7647"/>
                  </a:cubicBezTo>
                  <a:cubicBezTo>
                    <a:pt x="0" y="11868"/>
                    <a:pt x="3422" y="15290"/>
                    <a:pt x="7643" y="15290"/>
                  </a:cubicBezTo>
                  <a:cubicBezTo>
                    <a:pt x="11863" y="15290"/>
                    <a:pt x="15286" y="11868"/>
                    <a:pt x="15286" y="7647"/>
                  </a:cubicBezTo>
                  <a:cubicBezTo>
                    <a:pt x="15286" y="3426"/>
                    <a:pt x="11863" y="1"/>
                    <a:pt x="76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7"/>
            <p:cNvSpPr/>
            <p:nvPr/>
          </p:nvSpPr>
          <p:spPr>
            <a:xfrm>
              <a:off x="6408202" y="2550327"/>
              <a:ext cx="712081" cy="712017"/>
            </a:xfrm>
            <a:custGeom>
              <a:rect b="b" l="l" r="r" t="t"/>
              <a:pathLst>
                <a:path extrusionOk="0" h="10993" w="10994">
                  <a:moveTo>
                    <a:pt x="5499" y="0"/>
                  </a:moveTo>
                  <a:cubicBezTo>
                    <a:pt x="2461" y="0"/>
                    <a:pt x="0" y="2460"/>
                    <a:pt x="0" y="5498"/>
                  </a:cubicBezTo>
                  <a:cubicBezTo>
                    <a:pt x="0" y="8532"/>
                    <a:pt x="2461" y="10993"/>
                    <a:pt x="5499" y="10993"/>
                  </a:cubicBezTo>
                  <a:cubicBezTo>
                    <a:pt x="8533" y="10993"/>
                    <a:pt x="10994" y="8532"/>
                    <a:pt x="10994" y="5498"/>
                  </a:cubicBezTo>
                  <a:cubicBezTo>
                    <a:pt x="10994" y="2460"/>
                    <a:pt x="8533" y="0"/>
                    <a:pt x="54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7"/>
            <p:cNvSpPr/>
            <p:nvPr/>
          </p:nvSpPr>
          <p:spPr>
            <a:xfrm>
              <a:off x="6434046" y="2576106"/>
              <a:ext cx="660395" cy="660395"/>
            </a:xfrm>
            <a:custGeom>
              <a:rect b="b" l="l" r="r" t="t"/>
              <a:pathLst>
                <a:path extrusionOk="0" h="10196" w="10196">
                  <a:moveTo>
                    <a:pt x="5100" y="1"/>
                  </a:moveTo>
                  <a:cubicBezTo>
                    <a:pt x="2285" y="1"/>
                    <a:pt x="1" y="2285"/>
                    <a:pt x="1" y="5100"/>
                  </a:cubicBezTo>
                  <a:cubicBezTo>
                    <a:pt x="1" y="7915"/>
                    <a:pt x="2285" y="10195"/>
                    <a:pt x="5100" y="10195"/>
                  </a:cubicBezTo>
                  <a:cubicBezTo>
                    <a:pt x="7915" y="10195"/>
                    <a:pt x="10195" y="7915"/>
                    <a:pt x="10195" y="5100"/>
                  </a:cubicBezTo>
                  <a:cubicBezTo>
                    <a:pt x="10195" y="2285"/>
                    <a:pt x="7915" y="1"/>
                    <a:pt x="510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7"/>
            <p:cNvSpPr/>
            <p:nvPr/>
          </p:nvSpPr>
          <p:spPr>
            <a:xfrm>
              <a:off x="6725967" y="2621316"/>
              <a:ext cx="76752" cy="325210"/>
            </a:xfrm>
            <a:custGeom>
              <a:rect b="b" l="l" r="r" t="t"/>
              <a:pathLst>
                <a:path extrusionOk="0" h="5021" w="1185">
                  <a:moveTo>
                    <a:pt x="559" y="0"/>
                  </a:moveTo>
                  <a:cubicBezTo>
                    <a:pt x="559" y="0"/>
                    <a:pt x="521" y="242"/>
                    <a:pt x="476" y="663"/>
                  </a:cubicBezTo>
                  <a:cubicBezTo>
                    <a:pt x="453" y="875"/>
                    <a:pt x="427" y="1086"/>
                    <a:pt x="404" y="1350"/>
                  </a:cubicBezTo>
                  <a:cubicBezTo>
                    <a:pt x="378" y="1613"/>
                    <a:pt x="355" y="1896"/>
                    <a:pt x="336" y="2178"/>
                  </a:cubicBezTo>
                  <a:cubicBezTo>
                    <a:pt x="317" y="2461"/>
                    <a:pt x="261" y="2748"/>
                    <a:pt x="258" y="3011"/>
                  </a:cubicBezTo>
                  <a:cubicBezTo>
                    <a:pt x="258" y="3275"/>
                    <a:pt x="291" y="3531"/>
                    <a:pt x="333" y="3743"/>
                  </a:cubicBezTo>
                  <a:cubicBezTo>
                    <a:pt x="345" y="3792"/>
                    <a:pt x="355" y="3837"/>
                    <a:pt x="367" y="3882"/>
                  </a:cubicBezTo>
                  <a:cubicBezTo>
                    <a:pt x="152" y="3973"/>
                    <a:pt x="1" y="4183"/>
                    <a:pt x="1" y="4429"/>
                  </a:cubicBezTo>
                  <a:cubicBezTo>
                    <a:pt x="1" y="4752"/>
                    <a:pt x="265" y="5020"/>
                    <a:pt x="593" y="5020"/>
                  </a:cubicBezTo>
                  <a:cubicBezTo>
                    <a:pt x="917" y="5020"/>
                    <a:pt x="1185" y="4752"/>
                    <a:pt x="1185" y="4429"/>
                  </a:cubicBezTo>
                  <a:cubicBezTo>
                    <a:pt x="1185" y="4180"/>
                    <a:pt x="1030" y="3973"/>
                    <a:pt x="815" y="3882"/>
                  </a:cubicBezTo>
                  <a:cubicBezTo>
                    <a:pt x="827" y="3829"/>
                    <a:pt x="842" y="3780"/>
                    <a:pt x="849" y="3728"/>
                  </a:cubicBezTo>
                  <a:cubicBezTo>
                    <a:pt x="894" y="3517"/>
                    <a:pt x="928" y="3272"/>
                    <a:pt x="928" y="3008"/>
                  </a:cubicBezTo>
                  <a:cubicBezTo>
                    <a:pt x="924" y="2744"/>
                    <a:pt x="868" y="2465"/>
                    <a:pt x="849" y="2183"/>
                  </a:cubicBezTo>
                  <a:cubicBezTo>
                    <a:pt x="827" y="1903"/>
                    <a:pt x="808" y="1628"/>
                    <a:pt x="781" y="1364"/>
                  </a:cubicBezTo>
                  <a:cubicBezTo>
                    <a:pt x="759" y="1101"/>
                    <a:pt x="729" y="875"/>
                    <a:pt x="706" y="663"/>
                  </a:cubicBezTo>
                  <a:cubicBezTo>
                    <a:pt x="665" y="242"/>
                    <a:pt x="623" y="0"/>
                    <a:pt x="6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7"/>
            <p:cNvSpPr/>
            <p:nvPr/>
          </p:nvSpPr>
          <p:spPr>
            <a:xfrm>
              <a:off x="6756280" y="2438728"/>
              <a:ext cx="10298" cy="83489"/>
            </a:xfrm>
            <a:custGeom>
              <a:rect b="b" l="l" r="r" t="t"/>
              <a:pathLst>
                <a:path extrusionOk="0" h="1289" w="159">
                  <a:moveTo>
                    <a:pt x="80" y="0"/>
                  </a:moveTo>
                  <a:cubicBezTo>
                    <a:pt x="35" y="0"/>
                    <a:pt x="0" y="38"/>
                    <a:pt x="0" y="80"/>
                  </a:cubicBezTo>
                  <a:lnTo>
                    <a:pt x="0" y="1207"/>
                  </a:lnTo>
                  <a:cubicBezTo>
                    <a:pt x="0" y="1252"/>
                    <a:pt x="35" y="1289"/>
                    <a:pt x="80" y="1289"/>
                  </a:cubicBezTo>
                  <a:cubicBezTo>
                    <a:pt x="125" y="1289"/>
                    <a:pt x="159" y="1252"/>
                    <a:pt x="159" y="1207"/>
                  </a:cubicBezTo>
                  <a:lnTo>
                    <a:pt x="159" y="80"/>
                  </a:lnTo>
                  <a:cubicBezTo>
                    <a:pt x="159" y="38"/>
                    <a:pt x="125" y="0"/>
                    <a:pt x="80" y="0"/>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7"/>
            <p:cNvSpPr/>
            <p:nvPr/>
          </p:nvSpPr>
          <p:spPr>
            <a:xfrm>
              <a:off x="6682312" y="2440088"/>
              <a:ext cx="23771" cy="79732"/>
            </a:xfrm>
            <a:custGeom>
              <a:rect b="b" l="l" r="r" t="t"/>
              <a:pathLst>
                <a:path extrusionOk="0" h="1231" w="367">
                  <a:moveTo>
                    <a:pt x="89" y="1"/>
                  </a:moveTo>
                  <a:cubicBezTo>
                    <a:pt x="85" y="1"/>
                    <a:pt x="80" y="1"/>
                    <a:pt x="76" y="2"/>
                  </a:cubicBezTo>
                  <a:cubicBezTo>
                    <a:pt x="31" y="10"/>
                    <a:pt x="1" y="51"/>
                    <a:pt x="12" y="97"/>
                  </a:cubicBezTo>
                  <a:lnTo>
                    <a:pt x="200" y="1167"/>
                  </a:lnTo>
                  <a:cubicBezTo>
                    <a:pt x="204" y="1205"/>
                    <a:pt x="238" y="1231"/>
                    <a:pt x="280" y="1231"/>
                  </a:cubicBezTo>
                  <a:lnTo>
                    <a:pt x="290" y="1231"/>
                  </a:lnTo>
                  <a:cubicBezTo>
                    <a:pt x="336" y="1223"/>
                    <a:pt x="366" y="1182"/>
                    <a:pt x="358" y="1137"/>
                  </a:cubicBezTo>
                  <a:lnTo>
                    <a:pt x="170" y="66"/>
                  </a:lnTo>
                  <a:cubicBezTo>
                    <a:pt x="164" y="28"/>
                    <a:pt x="126" y="1"/>
                    <a:pt x="89" y="1"/>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7"/>
            <p:cNvSpPr/>
            <p:nvPr/>
          </p:nvSpPr>
          <p:spPr>
            <a:xfrm>
              <a:off x="6604457" y="2460361"/>
              <a:ext cx="35947" cy="76817"/>
            </a:xfrm>
            <a:custGeom>
              <a:rect b="b" l="l" r="r" t="t"/>
              <a:pathLst>
                <a:path extrusionOk="0" h="1186" w="555">
                  <a:moveTo>
                    <a:pt x="90" y="1"/>
                  </a:moveTo>
                  <a:cubicBezTo>
                    <a:pt x="82" y="1"/>
                    <a:pt x="73" y="2"/>
                    <a:pt x="64" y="5"/>
                  </a:cubicBezTo>
                  <a:cubicBezTo>
                    <a:pt x="23" y="21"/>
                    <a:pt x="0" y="66"/>
                    <a:pt x="15" y="111"/>
                  </a:cubicBezTo>
                  <a:lnTo>
                    <a:pt x="389" y="1132"/>
                  </a:lnTo>
                  <a:cubicBezTo>
                    <a:pt x="400" y="1163"/>
                    <a:pt x="430" y="1186"/>
                    <a:pt x="464" y="1186"/>
                  </a:cubicBezTo>
                  <a:cubicBezTo>
                    <a:pt x="475" y="1186"/>
                    <a:pt x="483" y="1181"/>
                    <a:pt x="494" y="1177"/>
                  </a:cubicBezTo>
                  <a:cubicBezTo>
                    <a:pt x="535" y="1163"/>
                    <a:pt x="554" y="1118"/>
                    <a:pt x="539" y="1076"/>
                  </a:cubicBezTo>
                  <a:lnTo>
                    <a:pt x="170" y="55"/>
                  </a:lnTo>
                  <a:cubicBezTo>
                    <a:pt x="158" y="22"/>
                    <a:pt x="125" y="1"/>
                    <a:pt x="90" y="1"/>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7"/>
            <p:cNvSpPr/>
            <p:nvPr/>
          </p:nvSpPr>
          <p:spPr>
            <a:xfrm>
              <a:off x="6531461" y="2493977"/>
              <a:ext cx="47217" cy="71506"/>
            </a:xfrm>
            <a:custGeom>
              <a:rect b="b" l="l" r="r" t="t"/>
              <a:pathLst>
                <a:path extrusionOk="0" h="1104" w="729">
                  <a:moveTo>
                    <a:pt x="93" y="0"/>
                  </a:moveTo>
                  <a:cubicBezTo>
                    <a:pt x="79" y="0"/>
                    <a:pt x="66" y="3"/>
                    <a:pt x="53" y="11"/>
                  </a:cubicBezTo>
                  <a:cubicBezTo>
                    <a:pt x="15" y="33"/>
                    <a:pt x="1" y="82"/>
                    <a:pt x="24" y="119"/>
                  </a:cubicBezTo>
                  <a:lnTo>
                    <a:pt x="570" y="1062"/>
                  </a:lnTo>
                  <a:cubicBezTo>
                    <a:pt x="584" y="1088"/>
                    <a:pt x="611" y="1103"/>
                    <a:pt x="638" y="1103"/>
                  </a:cubicBezTo>
                  <a:cubicBezTo>
                    <a:pt x="652" y="1103"/>
                    <a:pt x="664" y="1100"/>
                    <a:pt x="679" y="1092"/>
                  </a:cubicBezTo>
                  <a:cubicBezTo>
                    <a:pt x="716" y="1069"/>
                    <a:pt x="728" y="1020"/>
                    <a:pt x="709" y="983"/>
                  </a:cubicBezTo>
                  <a:lnTo>
                    <a:pt x="163" y="41"/>
                  </a:lnTo>
                  <a:cubicBezTo>
                    <a:pt x="148" y="15"/>
                    <a:pt x="120" y="0"/>
                    <a:pt x="93" y="0"/>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7"/>
            <p:cNvSpPr/>
            <p:nvPr/>
          </p:nvSpPr>
          <p:spPr>
            <a:xfrm>
              <a:off x="6465848" y="2539640"/>
              <a:ext cx="56933" cy="64381"/>
            </a:xfrm>
            <a:custGeom>
              <a:rect b="b" l="l" r="r" t="t"/>
              <a:pathLst>
                <a:path extrusionOk="0" h="994" w="879">
                  <a:moveTo>
                    <a:pt x="88" y="0"/>
                  </a:moveTo>
                  <a:cubicBezTo>
                    <a:pt x="70" y="0"/>
                    <a:pt x="52" y="6"/>
                    <a:pt x="37" y="18"/>
                  </a:cubicBezTo>
                  <a:cubicBezTo>
                    <a:pt x="4" y="47"/>
                    <a:pt x="0" y="97"/>
                    <a:pt x="26" y="131"/>
                  </a:cubicBezTo>
                  <a:lnTo>
                    <a:pt x="727" y="964"/>
                  </a:lnTo>
                  <a:cubicBezTo>
                    <a:pt x="743" y="983"/>
                    <a:pt x="765" y="994"/>
                    <a:pt x="788" y="994"/>
                  </a:cubicBezTo>
                  <a:cubicBezTo>
                    <a:pt x="806" y="994"/>
                    <a:pt x="825" y="986"/>
                    <a:pt x="840" y="975"/>
                  </a:cubicBezTo>
                  <a:cubicBezTo>
                    <a:pt x="874" y="945"/>
                    <a:pt x="878" y="896"/>
                    <a:pt x="848" y="861"/>
                  </a:cubicBezTo>
                  <a:lnTo>
                    <a:pt x="150" y="29"/>
                  </a:lnTo>
                  <a:cubicBezTo>
                    <a:pt x="133" y="10"/>
                    <a:pt x="111" y="0"/>
                    <a:pt x="88" y="0"/>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7"/>
            <p:cNvSpPr/>
            <p:nvPr/>
          </p:nvSpPr>
          <p:spPr>
            <a:xfrm>
              <a:off x="6408720" y="2595990"/>
              <a:ext cx="65742" cy="55897"/>
            </a:xfrm>
            <a:custGeom>
              <a:rect b="b" l="l" r="r" t="t"/>
              <a:pathLst>
                <a:path extrusionOk="0" h="863" w="1015">
                  <a:moveTo>
                    <a:pt x="90" y="1"/>
                  </a:moveTo>
                  <a:cubicBezTo>
                    <a:pt x="66" y="1"/>
                    <a:pt x="43" y="11"/>
                    <a:pt x="26" y="29"/>
                  </a:cubicBezTo>
                  <a:cubicBezTo>
                    <a:pt x="0" y="64"/>
                    <a:pt x="4" y="116"/>
                    <a:pt x="37" y="143"/>
                  </a:cubicBezTo>
                  <a:lnTo>
                    <a:pt x="870" y="843"/>
                  </a:lnTo>
                  <a:cubicBezTo>
                    <a:pt x="886" y="855"/>
                    <a:pt x="905" y="862"/>
                    <a:pt x="924" y="862"/>
                  </a:cubicBezTo>
                  <a:cubicBezTo>
                    <a:pt x="946" y="862"/>
                    <a:pt x="969" y="851"/>
                    <a:pt x="983" y="833"/>
                  </a:cubicBezTo>
                  <a:cubicBezTo>
                    <a:pt x="1014" y="798"/>
                    <a:pt x="1010" y="746"/>
                    <a:pt x="976" y="720"/>
                  </a:cubicBezTo>
                  <a:lnTo>
                    <a:pt x="143" y="19"/>
                  </a:lnTo>
                  <a:cubicBezTo>
                    <a:pt x="127" y="7"/>
                    <a:pt x="108" y="1"/>
                    <a:pt x="90" y="1"/>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7"/>
            <p:cNvSpPr/>
            <p:nvPr/>
          </p:nvSpPr>
          <p:spPr>
            <a:xfrm>
              <a:off x="6362085" y="2661538"/>
              <a:ext cx="73061" cy="45792"/>
            </a:xfrm>
            <a:custGeom>
              <a:rect b="b" l="l" r="r" t="t"/>
              <a:pathLst>
                <a:path extrusionOk="0" h="707" w="1128">
                  <a:moveTo>
                    <a:pt x="91" y="1"/>
                  </a:moveTo>
                  <a:cubicBezTo>
                    <a:pt x="64" y="1"/>
                    <a:pt x="38" y="14"/>
                    <a:pt x="23" y="39"/>
                  </a:cubicBezTo>
                  <a:cubicBezTo>
                    <a:pt x="0" y="80"/>
                    <a:pt x="16" y="129"/>
                    <a:pt x="53" y="152"/>
                  </a:cubicBezTo>
                  <a:lnTo>
                    <a:pt x="995" y="694"/>
                  </a:lnTo>
                  <a:cubicBezTo>
                    <a:pt x="1006" y="702"/>
                    <a:pt x="1021" y="706"/>
                    <a:pt x="1037" y="706"/>
                  </a:cubicBezTo>
                  <a:cubicBezTo>
                    <a:pt x="1063" y="706"/>
                    <a:pt x="1089" y="691"/>
                    <a:pt x="1105" y="665"/>
                  </a:cubicBezTo>
                  <a:cubicBezTo>
                    <a:pt x="1127" y="627"/>
                    <a:pt x="1115" y="578"/>
                    <a:pt x="1074" y="555"/>
                  </a:cubicBezTo>
                  <a:lnTo>
                    <a:pt x="132" y="12"/>
                  </a:lnTo>
                  <a:cubicBezTo>
                    <a:pt x="119" y="5"/>
                    <a:pt x="105" y="1"/>
                    <a:pt x="91" y="1"/>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7"/>
            <p:cNvSpPr/>
            <p:nvPr/>
          </p:nvSpPr>
          <p:spPr>
            <a:xfrm>
              <a:off x="6327886" y="2734016"/>
              <a:ext cx="77918" cy="34587"/>
            </a:xfrm>
            <a:custGeom>
              <a:rect b="b" l="l" r="r" t="t"/>
              <a:pathLst>
                <a:path extrusionOk="0" h="534" w="1203">
                  <a:moveTo>
                    <a:pt x="95" y="1"/>
                  </a:moveTo>
                  <a:cubicBezTo>
                    <a:pt x="61" y="1"/>
                    <a:pt x="28" y="22"/>
                    <a:pt x="15" y="54"/>
                  </a:cubicBezTo>
                  <a:cubicBezTo>
                    <a:pt x="1" y="95"/>
                    <a:pt x="24" y="141"/>
                    <a:pt x="64" y="156"/>
                  </a:cubicBezTo>
                  <a:lnTo>
                    <a:pt x="1086" y="529"/>
                  </a:lnTo>
                  <a:cubicBezTo>
                    <a:pt x="1094" y="533"/>
                    <a:pt x="1104" y="533"/>
                    <a:pt x="1113" y="533"/>
                  </a:cubicBezTo>
                  <a:cubicBezTo>
                    <a:pt x="1146" y="533"/>
                    <a:pt x="1177" y="514"/>
                    <a:pt x="1188" y="480"/>
                  </a:cubicBezTo>
                  <a:cubicBezTo>
                    <a:pt x="1203" y="438"/>
                    <a:pt x="1184" y="393"/>
                    <a:pt x="1142" y="379"/>
                  </a:cubicBezTo>
                  <a:lnTo>
                    <a:pt x="121" y="5"/>
                  </a:lnTo>
                  <a:cubicBezTo>
                    <a:pt x="113" y="2"/>
                    <a:pt x="104" y="1"/>
                    <a:pt x="95" y="1"/>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7"/>
            <p:cNvSpPr/>
            <p:nvPr/>
          </p:nvSpPr>
          <p:spPr>
            <a:xfrm>
              <a:off x="6306901" y="2811417"/>
              <a:ext cx="80833" cy="22799"/>
            </a:xfrm>
            <a:custGeom>
              <a:rect b="b" l="l" r="r" t="t"/>
              <a:pathLst>
                <a:path extrusionOk="0" h="352" w="1248">
                  <a:moveTo>
                    <a:pt x="89" y="0"/>
                  </a:moveTo>
                  <a:cubicBezTo>
                    <a:pt x="49" y="0"/>
                    <a:pt x="15" y="28"/>
                    <a:pt x="8" y="69"/>
                  </a:cubicBezTo>
                  <a:cubicBezTo>
                    <a:pt x="0" y="111"/>
                    <a:pt x="31" y="152"/>
                    <a:pt x="76" y="159"/>
                  </a:cubicBezTo>
                  <a:lnTo>
                    <a:pt x="1146" y="348"/>
                  </a:lnTo>
                  <a:cubicBezTo>
                    <a:pt x="1150" y="351"/>
                    <a:pt x="1153" y="351"/>
                    <a:pt x="1162" y="351"/>
                  </a:cubicBezTo>
                  <a:cubicBezTo>
                    <a:pt x="1199" y="351"/>
                    <a:pt x="1233" y="325"/>
                    <a:pt x="1240" y="283"/>
                  </a:cubicBezTo>
                  <a:cubicBezTo>
                    <a:pt x="1248" y="243"/>
                    <a:pt x="1218" y="197"/>
                    <a:pt x="1172" y="189"/>
                  </a:cubicBezTo>
                  <a:lnTo>
                    <a:pt x="102" y="1"/>
                  </a:lnTo>
                  <a:cubicBezTo>
                    <a:pt x="98" y="0"/>
                    <a:pt x="93" y="0"/>
                    <a:pt x="89" y="0"/>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7"/>
            <p:cNvSpPr/>
            <p:nvPr/>
          </p:nvSpPr>
          <p:spPr>
            <a:xfrm>
              <a:off x="6292003" y="2892509"/>
              <a:ext cx="83553" cy="10493"/>
            </a:xfrm>
            <a:custGeom>
              <a:rect b="b" l="l" r="r" t="t"/>
              <a:pathLst>
                <a:path extrusionOk="0" h="162" w="1290">
                  <a:moveTo>
                    <a:pt x="84" y="0"/>
                  </a:moveTo>
                  <a:cubicBezTo>
                    <a:pt x="38" y="0"/>
                    <a:pt x="1" y="34"/>
                    <a:pt x="1" y="80"/>
                  </a:cubicBezTo>
                  <a:cubicBezTo>
                    <a:pt x="1" y="125"/>
                    <a:pt x="38" y="162"/>
                    <a:pt x="84" y="162"/>
                  </a:cubicBezTo>
                  <a:lnTo>
                    <a:pt x="1211" y="162"/>
                  </a:lnTo>
                  <a:cubicBezTo>
                    <a:pt x="1256" y="162"/>
                    <a:pt x="1289" y="125"/>
                    <a:pt x="1289" y="80"/>
                  </a:cubicBezTo>
                  <a:cubicBezTo>
                    <a:pt x="1289" y="34"/>
                    <a:pt x="1256" y="0"/>
                    <a:pt x="1211" y="0"/>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7"/>
            <p:cNvSpPr/>
            <p:nvPr/>
          </p:nvSpPr>
          <p:spPr>
            <a:xfrm>
              <a:off x="6301006" y="2959935"/>
              <a:ext cx="80898" cy="22734"/>
            </a:xfrm>
            <a:custGeom>
              <a:rect b="b" l="l" r="r" t="t"/>
              <a:pathLst>
                <a:path extrusionOk="0" h="351" w="1249">
                  <a:moveTo>
                    <a:pt x="1164" y="1"/>
                  </a:moveTo>
                  <a:cubicBezTo>
                    <a:pt x="1158" y="1"/>
                    <a:pt x="1153" y="1"/>
                    <a:pt x="1147" y="3"/>
                  </a:cubicBezTo>
                  <a:lnTo>
                    <a:pt x="77" y="192"/>
                  </a:lnTo>
                  <a:cubicBezTo>
                    <a:pt x="32" y="199"/>
                    <a:pt x="1" y="241"/>
                    <a:pt x="13" y="286"/>
                  </a:cubicBezTo>
                  <a:cubicBezTo>
                    <a:pt x="16" y="324"/>
                    <a:pt x="50" y="350"/>
                    <a:pt x="91" y="350"/>
                  </a:cubicBezTo>
                  <a:lnTo>
                    <a:pt x="103" y="350"/>
                  </a:lnTo>
                  <a:lnTo>
                    <a:pt x="1173" y="161"/>
                  </a:lnTo>
                  <a:cubicBezTo>
                    <a:pt x="1218" y="154"/>
                    <a:pt x="1248" y="112"/>
                    <a:pt x="1241" y="67"/>
                  </a:cubicBezTo>
                  <a:cubicBezTo>
                    <a:pt x="1235" y="28"/>
                    <a:pt x="1200" y="1"/>
                    <a:pt x="1164" y="1"/>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7"/>
            <p:cNvSpPr/>
            <p:nvPr/>
          </p:nvSpPr>
          <p:spPr>
            <a:xfrm>
              <a:off x="6321539" y="3026519"/>
              <a:ext cx="77918" cy="34717"/>
            </a:xfrm>
            <a:custGeom>
              <a:rect b="b" l="l" r="r" t="t"/>
              <a:pathLst>
                <a:path extrusionOk="0" h="536" w="1203">
                  <a:moveTo>
                    <a:pt x="1116" y="1"/>
                  </a:moveTo>
                  <a:cubicBezTo>
                    <a:pt x="1106" y="1"/>
                    <a:pt x="1096" y="3"/>
                    <a:pt x="1086" y="8"/>
                  </a:cubicBezTo>
                  <a:lnTo>
                    <a:pt x="65" y="377"/>
                  </a:lnTo>
                  <a:cubicBezTo>
                    <a:pt x="19" y="392"/>
                    <a:pt x="0" y="437"/>
                    <a:pt x="16" y="483"/>
                  </a:cubicBezTo>
                  <a:cubicBezTo>
                    <a:pt x="27" y="512"/>
                    <a:pt x="57" y="535"/>
                    <a:pt x="91" y="535"/>
                  </a:cubicBezTo>
                  <a:cubicBezTo>
                    <a:pt x="99" y="535"/>
                    <a:pt x="110" y="531"/>
                    <a:pt x="117" y="528"/>
                  </a:cubicBezTo>
                  <a:lnTo>
                    <a:pt x="1139" y="159"/>
                  </a:lnTo>
                  <a:cubicBezTo>
                    <a:pt x="1180" y="143"/>
                    <a:pt x="1202" y="95"/>
                    <a:pt x="1188" y="53"/>
                  </a:cubicBezTo>
                  <a:cubicBezTo>
                    <a:pt x="1176" y="22"/>
                    <a:pt x="1148" y="1"/>
                    <a:pt x="1116" y="1"/>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7"/>
            <p:cNvSpPr/>
            <p:nvPr/>
          </p:nvSpPr>
          <p:spPr>
            <a:xfrm>
              <a:off x="6355219" y="3089152"/>
              <a:ext cx="73061" cy="45792"/>
            </a:xfrm>
            <a:custGeom>
              <a:rect b="b" l="l" r="r" t="t"/>
              <a:pathLst>
                <a:path extrusionOk="0" h="707" w="1128">
                  <a:moveTo>
                    <a:pt x="1034" y="0"/>
                  </a:moveTo>
                  <a:cubicBezTo>
                    <a:pt x="1021" y="0"/>
                    <a:pt x="1007" y="3"/>
                    <a:pt x="995" y="9"/>
                  </a:cubicBezTo>
                  <a:lnTo>
                    <a:pt x="54" y="556"/>
                  </a:lnTo>
                  <a:cubicBezTo>
                    <a:pt x="16" y="578"/>
                    <a:pt x="0" y="627"/>
                    <a:pt x="23" y="665"/>
                  </a:cubicBezTo>
                  <a:cubicBezTo>
                    <a:pt x="38" y="691"/>
                    <a:pt x="65" y="707"/>
                    <a:pt x="94" y="707"/>
                  </a:cubicBezTo>
                  <a:cubicBezTo>
                    <a:pt x="106" y="707"/>
                    <a:pt x="122" y="703"/>
                    <a:pt x="132" y="695"/>
                  </a:cubicBezTo>
                  <a:lnTo>
                    <a:pt x="1075" y="149"/>
                  </a:lnTo>
                  <a:cubicBezTo>
                    <a:pt x="1112" y="130"/>
                    <a:pt x="1127" y="77"/>
                    <a:pt x="1105" y="39"/>
                  </a:cubicBezTo>
                  <a:cubicBezTo>
                    <a:pt x="1089" y="14"/>
                    <a:pt x="1062" y="0"/>
                    <a:pt x="1034" y="0"/>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7"/>
            <p:cNvSpPr/>
            <p:nvPr/>
          </p:nvSpPr>
          <p:spPr>
            <a:xfrm>
              <a:off x="6401595" y="3145761"/>
              <a:ext cx="65742" cy="55832"/>
            </a:xfrm>
            <a:custGeom>
              <a:rect b="b" l="l" r="r" t="t"/>
              <a:pathLst>
                <a:path extrusionOk="0" h="862" w="1015">
                  <a:moveTo>
                    <a:pt x="925" y="1"/>
                  </a:moveTo>
                  <a:cubicBezTo>
                    <a:pt x="906" y="1"/>
                    <a:pt x="887" y="7"/>
                    <a:pt x="871" y="21"/>
                  </a:cubicBezTo>
                  <a:lnTo>
                    <a:pt x="39" y="718"/>
                  </a:lnTo>
                  <a:cubicBezTo>
                    <a:pt x="4" y="748"/>
                    <a:pt x="1" y="797"/>
                    <a:pt x="27" y="831"/>
                  </a:cubicBezTo>
                  <a:cubicBezTo>
                    <a:pt x="46" y="850"/>
                    <a:pt x="69" y="861"/>
                    <a:pt x="91" y="861"/>
                  </a:cubicBezTo>
                  <a:cubicBezTo>
                    <a:pt x="110" y="861"/>
                    <a:pt x="125" y="854"/>
                    <a:pt x="140" y="842"/>
                  </a:cubicBezTo>
                  <a:lnTo>
                    <a:pt x="977" y="141"/>
                  </a:lnTo>
                  <a:cubicBezTo>
                    <a:pt x="1011" y="115"/>
                    <a:pt x="1015" y="63"/>
                    <a:pt x="984" y="28"/>
                  </a:cubicBezTo>
                  <a:cubicBezTo>
                    <a:pt x="970" y="10"/>
                    <a:pt x="948" y="1"/>
                    <a:pt x="925" y="1"/>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7"/>
            <p:cNvSpPr/>
            <p:nvPr/>
          </p:nvSpPr>
          <p:spPr>
            <a:xfrm>
              <a:off x="6458723" y="3194792"/>
              <a:ext cx="56933" cy="64446"/>
            </a:xfrm>
            <a:custGeom>
              <a:rect b="b" l="l" r="r" t="t"/>
              <a:pathLst>
                <a:path extrusionOk="0" h="995" w="879">
                  <a:moveTo>
                    <a:pt x="790" y="0"/>
                  </a:moveTo>
                  <a:cubicBezTo>
                    <a:pt x="766" y="0"/>
                    <a:pt x="743" y="10"/>
                    <a:pt x="728" y="29"/>
                  </a:cubicBezTo>
                  <a:lnTo>
                    <a:pt x="27" y="862"/>
                  </a:lnTo>
                  <a:cubicBezTo>
                    <a:pt x="1" y="896"/>
                    <a:pt x="4" y="949"/>
                    <a:pt x="39" y="975"/>
                  </a:cubicBezTo>
                  <a:cubicBezTo>
                    <a:pt x="53" y="986"/>
                    <a:pt x="72" y="994"/>
                    <a:pt x="87" y="994"/>
                  </a:cubicBezTo>
                  <a:cubicBezTo>
                    <a:pt x="114" y="994"/>
                    <a:pt x="136" y="986"/>
                    <a:pt x="152" y="963"/>
                  </a:cubicBezTo>
                  <a:lnTo>
                    <a:pt x="848" y="130"/>
                  </a:lnTo>
                  <a:cubicBezTo>
                    <a:pt x="879" y="97"/>
                    <a:pt x="875" y="48"/>
                    <a:pt x="841" y="17"/>
                  </a:cubicBezTo>
                  <a:cubicBezTo>
                    <a:pt x="826" y="6"/>
                    <a:pt x="808" y="0"/>
                    <a:pt x="790" y="0"/>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7"/>
            <p:cNvSpPr/>
            <p:nvPr/>
          </p:nvSpPr>
          <p:spPr>
            <a:xfrm>
              <a:off x="6524660" y="3234496"/>
              <a:ext cx="47153" cy="71571"/>
            </a:xfrm>
            <a:custGeom>
              <a:rect b="b" l="l" r="r" t="t"/>
              <a:pathLst>
                <a:path extrusionOk="0" h="1105" w="728">
                  <a:moveTo>
                    <a:pt x="638" y="1"/>
                  </a:moveTo>
                  <a:cubicBezTo>
                    <a:pt x="608" y="1"/>
                    <a:pt x="581" y="16"/>
                    <a:pt x="565" y="42"/>
                  </a:cubicBezTo>
                  <a:lnTo>
                    <a:pt x="23" y="984"/>
                  </a:lnTo>
                  <a:cubicBezTo>
                    <a:pt x="0" y="1022"/>
                    <a:pt x="16" y="1070"/>
                    <a:pt x="53" y="1093"/>
                  </a:cubicBezTo>
                  <a:cubicBezTo>
                    <a:pt x="64" y="1100"/>
                    <a:pt x="79" y="1105"/>
                    <a:pt x="94" y="1105"/>
                  </a:cubicBezTo>
                  <a:cubicBezTo>
                    <a:pt x="120" y="1105"/>
                    <a:pt x="147" y="1089"/>
                    <a:pt x="162" y="1067"/>
                  </a:cubicBezTo>
                  <a:lnTo>
                    <a:pt x="705" y="124"/>
                  </a:lnTo>
                  <a:cubicBezTo>
                    <a:pt x="727" y="83"/>
                    <a:pt x="716" y="34"/>
                    <a:pt x="679" y="11"/>
                  </a:cubicBezTo>
                  <a:cubicBezTo>
                    <a:pt x="665" y="4"/>
                    <a:pt x="651" y="1"/>
                    <a:pt x="638" y="1"/>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7"/>
            <p:cNvSpPr/>
            <p:nvPr/>
          </p:nvSpPr>
          <p:spPr>
            <a:xfrm>
              <a:off x="6598110" y="3264161"/>
              <a:ext cx="35947" cy="76558"/>
            </a:xfrm>
            <a:custGeom>
              <a:rect b="b" l="l" r="r" t="t"/>
              <a:pathLst>
                <a:path extrusionOk="0" h="1182" w="555">
                  <a:moveTo>
                    <a:pt x="462" y="1"/>
                  </a:moveTo>
                  <a:cubicBezTo>
                    <a:pt x="430" y="1"/>
                    <a:pt x="400" y="19"/>
                    <a:pt x="388" y="51"/>
                  </a:cubicBezTo>
                  <a:lnTo>
                    <a:pt x="16" y="1076"/>
                  </a:lnTo>
                  <a:cubicBezTo>
                    <a:pt x="0" y="1117"/>
                    <a:pt x="23" y="1162"/>
                    <a:pt x="65" y="1178"/>
                  </a:cubicBezTo>
                  <a:cubicBezTo>
                    <a:pt x="72" y="1181"/>
                    <a:pt x="84" y="1181"/>
                    <a:pt x="91" y="1181"/>
                  </a:cubicBezTo>
                  <a:cubicBezTo>
                    <a:pt x="125" y="1181"/>
                    <a:pt x="155" y="1162"/>
                    <a:pt x="166" y="1129"/>
                  </a:cubicBezTo>
                  <a:lnTo>
                    <a:pt x="539" y="108"/>
                  </a:lnTo>
                  <a:cubicBezTo>
                    <a:pt x="555" y="66"/>
                    <a:pt x="532" y="21"/>
                    <a:pt x="491" y="5"/>
                  </a:cubicBezTo>
                  <a:cubicBezTo>
                    <a:pt x="481" y="2"/>
                    <a:pt x="471" y="1"/>
                    <a:pt x="462" y="1"/>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7"/>
            <p:cNvSpPr/>
            <p:nvPr/>
          </p:nvSpPr>
          <p:spPr>
            <a:xfrm>
              <a:off x="6676742" y="3282232"/>
              <a:ext cx="23447" cy="79991"/>
            </a:xfrm>
            <a:custGeom>
              <a:rect b="b" l="l" r="r" t="t"/>
              <a:pathLst>
                <a:path extrusionOk="0" h="1235" w="362">
                  <a:moveTo>
                    <a:pt x="274" y="0"/>
                  </a:moveTo>
                  <a:cubicBezTo>
                    <a:pt x="237" y="0"/>
                    <a:pt x="203" y="29"/>
                    <a:pt x="196" y="69"/>
                  </a:cubicBezTo>
                  <a:lnTo>
                    <a:pt x="7" y="1140"/>
                  </a:lnTo>
                  <a:cubicBezTo>
                    <a:pt x="0" y="1185"/>
                    <a:pt x="26" y="1227"/>
                    <a:pt x="72" y="1234"/>
                  </a:cubicBezTo>
                  <a:lnTo>
                    <a:pt x="87" y="1234"/>
                  </a:lnTo>
                  <a:cubicBezTo>
                    <a:pt x="124" y="1234"/>
                    <a:pt x="158" y="1208"/>
                    <a:pt x="166" y="1166"/>
                  </a:cubicBezTo>
                  <a:lnTo>
                    <a:pt x="354" y="96"/>
                  </a:lnTo>
                  <a:cubicBezTo>
                    <a:pt x="362" y="55"/>
                    <a:pt x="331" y="10"/>
                    <a:pt x="286" y="1"/>
                  </a:cubicBezTo>
                  <a:cubicBezTo>
                    <a:pt x="282" y="1"/>
                    <a:pt x="278" y="0"/>
                    <a:pt x="274" y="0"/>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7"/>
            <p:cNvSpPr/>
            <p:nvPr/>
          </p:nvSpPr>
          <p:spPr>
            <a:xfrm>
              <a:off x="6745787" y="3294020"/>
              <a:ext cx="10558" cy="83553"/>
            </a:xfrm>
            <a:custGeom>
              <a:rect b="b" l="l" r="r" t="t"/>
              <a:pathLst>
                <a:path extrusionOk="0" h="1290" w="163">
                  <a:moveTo>
                    <a:pt x="79" y="0"/>
                  </a:moveTo>
                  <a:cubicBezTo>
                    <a:pt x="39" y="0"/>
                    <a:pt x="1" y="35"/>
                    <a:pt x="1" y="80"/>
                  </a:cubicBezTo>
                  <a:lnTo>
                    <a:pt x="1" y="1207"/>
                  </a:lnTo>
                  <a:cubicBezTo>
                    <a:pt x="1" y="1252"/>
                    <a:pt x="39" y="1289"/>
                    <a:pt x="79" y="1289"/>
                  </a:cubicBezTo>
                  <a:cubicBezTo>
                    <a:pt x="124" y="1289"/>
                    <a:pt x="162" y="1252"/>
                    <a:pt x="162" y="1207"/>
                  </a:cubicBezTo>
                  <a:lnTo>
                    <a:pt x="162" y="80"/>
                  </a:lnTo>
                  <a:cubicBezTo>
                    <a:pt x="162" y="35"/>
                    <a:pt x="124" y="0"/>
                    <a:pt x="79" y="0"/>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7"/>
            <p:cNvSpPr/>
            <p:nvPr/>
          </p:nvSpPr>
          <p:spPr>
            <a:xfrm>
              <a:off x="6820921" y="3284110"/>
              <a:ext cx="23771" cy="79797"/>
            </a:xfrm>
            <a:custGeom>
              <a:rect b="b" l="l" r="r" t="t"/>
              <a:pathLst>
                <a:path extrusionOk="0" h="1232" w="367">
                  <a:moveTo>
                    <a:pt x="95" y="1"/>
                  </a:moveTo>
                  <a:cubicBezTo>
                    <a:pt x="89" y="1"/>
                    <a:pt x="83" y="1"/>
                    <a:pt x="77" y="3"/>
                  </a:cubicBezTo>
                  <a:cubicBezTo>
                    <a:pt x="32" y="10"/>
                    <a:pt x="1" y="52"/>
                    <a:pt x="9" y="94"/>
                  </a:cubicBezTo>
                  <a:lnTo>
                    <a:pt x="197" y="1164"/>
                  </a:lnTo>
                  <a:cubicBezTo>
                    <a:pt x="204" y="1205"/>
                    <a:pt x="239" y="1231"/>
                    <a:pt x="276" y="1231"/>
                  </a:cubicBezTo>
                  <a:lnTo>
                    <a:pt x="291" y="1231"/>
                  </a:lnTo>
                  <a:cubicBezTo>
                    <a:pt x="337" y="1224"/>
                    <a:pt x="366" y="1183"/>
                    <a:pt x="359" y="1137"/>
                  </a:cubicBezTo>
                  <a:lnTo>
                    <a:pt x="167" y="67"/>
                  </a:lnTo>
                  <a:cubicBezTo>
                    <a:pt x="160" y="29"/>
                    <a:pt x="129" y="1"/>
                    <a:pt x="95" y="1"/>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7"/>
            <p:cNvSpPr/>
            <p:nvPr/>
          </p:nvSpPr>
          <p:spPr>
            <a:xfrm>
              <a:off x="6887635" y="3267594"/>
              <a:ext cx="35883" cy="76558"/>
            </a:xfrm>
            <a:custGeom>
              <a:rect b="b" l="l" r="r" t="t"/>
              <a:pathLst>
                <a:path extrusionOk="0" h="1182" w="554">
                  <a:moveTo>
                    <a:pt x="93" y="1"/>
                  </a:moveTo>
                  <a:cubicBezTo>
                    <a:pt x="83" y="1"/>
                    <a:pt x="74" y="2"/>
                    <a:pt x="64" y="6"/>
                  </a:cubicBezTo>
                  <a:cubicBezTo>
                    <a:pt x="23" y="20"/>
                    <a:pt x="0" y="66"/>
                    <a:pt x="15" y="107"/>
                  </a:cubicBezTo>
                  <a:lnTo>
                    <a:pt x="388" y="1128"/>
                  </a:lnTo>
                  <a:cubicBezTo>
                    <a:pt x="399" y="1163"/>
                    <a:pt x="430" y="1182"/>
                    <a:pt x="463" y="1182"/>
                  </a:cubicBezTo>
                  <a:cubicBezTo>
                    <a:pt x="471" y="1182"/>
                    <a:pt x="482" y="1182"/>
                    <a:pt x="490" y="1177"/>
                  </a:cubicBezTo>
                  <a:cubicBezTo>
                    <a:pt x="531" y="1163"/>
                    <a:pt x="554" y="1117"/>
                    <a:pt x="539" y="1076"/>
                  </a:cubicBezTo>
                  <a:lnTo>
                    <a:pt x="166" y="55"/>
                  </a:lnTo>
                  <a:cubicBezTo>
                    <a:pt x="154" y="20"/>
                    <a:pt x="124" y="1"/>
                    <a:pt x="93" y="1"/>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7"/>
            <p:cNvSpPr/>
            <p:nvPr/>
          </p:nvSpPr>
          <p:spPr>
            <a:xfrm>
              <a:off x="6950592" y="3239678"/>
              <a:ext cx="47153" cy="71506"/>
            </a:xfrm>
            <a:custGeom>
              <a:rect b="b" l="l" r="r" t="t"/>
              <a:pathLst>
                <a:path extrusionOk="0" h="1104" w="728">
                  <a:moveTo>
                    <a:pt x="91" y="0"/>
                  </a:moveTo>
                  <a:cubicBezTo>
                    <a:pt x="77" y="0"/>
                    <a:pt x="63" y="3"/>
                    <a:pt x="49" y="11"/>
                  </a:cubicBezTo>
                  <a:cubicBezTo>
                    <a:pt x="11" y="33"/>
                    <a:pt x="1" y="82"/>
                    <a:pt x="23" y="120"/>
                  </a:cubicBezTo>
                  <a:lnTo>
                    <a:pt x="566" y="1062"/>
                  </a:lnTo>
                  <a:cubicBezTo>
                    <a:pt x="580" y="1088"/>
                    <a:pt x="607" y="1103"/>
                    <a:pt x="634" y="1103"/>
                  </a:cubicBezTo>
                  <a:cubicBezTo>
                    <a:pt x="648" y="1103"/>
                    <a:pt x="664" y="1100"/>
                    <a:pt x="675" y="1093"/>
                  </a:cubicBezTo>
                  <a:cubicBezTo>
                    <a:pt x="712" y="1070"/>
                    <a:pt x="728" y="1020"/>
                    <a:pt x="705" y="983"/>
                  </a:cubicBezTo>
                  <a:lnTo>
                    <a:pt x="162" y="41"/>
                  </a:lnTo>
                  <a:cubicBezTo>
                    <a:pt x="147" y="15"/>
                    <a:pt x="120" y="0"/>
                    <a:pt x="91" y="0"/>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7"/>
            <p:cNvSpPr/>
            <p:nvPr/>
          </p:nvSpPr>
          <p:spPr>
            <a:xfrm>
              <a:off x="7007720" y="3201204"/>
              <a:ext cx="57192" cy="64576"/>
            </a:xfrm>
            <a:custGeom>
              <a:rect b="b" l="l" r="r" t="t"/>
              <a:pathLst>
                <a:path extrusionOk="0" h="997" w="883">
                  <a:moveTo>
                    <a:pt x="92" y="0"/>
                  </a:moveTo>
                  <a:cubicBezTo>
                    <a:pt x="73" y="0"/>
                    <a:pt x="53" y="7"/>
                    <a:pt x="37" y="21"/>
                  </a:cubicBezTo>
                  <a:cubicBezTo>
                    <a:pt x="4" y="47"/>
                    <a:pt x="0" y="99"/>
                    <a:pt x="30" y="134"/>
                  </a:cubicBezTo>
                  <a:lnTo>
                    <a:pt x="728" y="967"/>
                  </a:lnTo>
                  <a:cubicBezTo>
                    <a:pt x="743" y="986"/>
                    <a:pt x="769" y="996"/>
                    <a:pt x="792" y="996"/>
                  </a:cubicBezTo>
                  <a:cubicBezTo>
                    <a:pt x="806" y="996"/>
                    <a:pt x="825" y="989"/>
                    <a:pt x="841" y="977"/>
                  </a:cubicBezTo>
                  <a:cubicBezTo>
                    <a:pt x="874" y="948"/>
                    <a:pt x="882" y="899"/>
                    <a:pt x="852" y="864"/>
                  </a:cubicBezTo>
                  <a:lnTo>
                    <a:pt x="155" y="28"/>
                  </a:lnTo>
                  <a:cubicBezTo>
                    <a:pt x="138" y="10"/>
                    <a:pt x="115" y="0"/>
                    <a:pt x="92" y="0"/>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7"/>
            <p:cNvSpPr/>
            <p:nvPr/>
          </p:nvSpPr>
          <p:spPr>
            <a:xfrm>
              <a:off x="7057270" y="3153533"/>
              <a:ext cx="65677" cy="55573"/>
            </a:xfrm>
            <a:custGeom>
              <a:rect b="b" l="l" r="r" t="t"/>
              <a:pathLst>
                <a:path extrusionOk="0" h="858" w="1014">
                  <a:moveTo>
                    <a:pt x="93" y="0"/>
                  </a:moveTo>
                  <a:cubicBezTo>
                    <a:pt x="70" y="0"/>
                    <a:pt x="47" y="10"/>
                    <a:pt x="30" y="29"/>
                  </a:cubicBezTo>
                  <a:cubicBezTo>
                    <a:pt x="1" y="63"/>
                    <a:pt x="8" y="112"/>
                    <a:pt x="41" y="142"/>
                  </a:cubicBezTo>
                  <a:lnTo>
                    <a:pt x="874" y="840"/>
                  </a:lnTo>
                  <a:cubicBezTo>
                    <a:pt x="890" y="854"/>
                    <a:pt x="909" y="858"/>
                    <a:pt x="923" y="858"/>
                  </a:cubicBezTo>
                  <a:cubicBezTo>
                    <a:pt x="946" y="858"/>
                    <a:pt x="973" y="851"/>
                    <a:pt x="987" y="832"/>
                  </a:cubicBezTo>
                  <a:cubicBezTo>
                    <a:pt x="1014" y="798"/>
                    <a:pt x="1010" y="745"/>
                    <a:pt x="977" y="719"/>
                  </a:cubicBezTo>
                  <a:lnTo>
                    <a:pt x="143" y="18"/>
                  </a:lnTo>
                  <a:cubicBezTo>
                    <a:pt x="128" y="6"/>
                    <a:pt x="111" y="0"/>
                    <a:pt x="93" y="0"/>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7"/>
            <p:cNvSpPr/>
            <p:nvPr/>
          </p:nvSpPr>
          <p:spPr>
            <a:xfrm>
              <a:off x="7097751" y="3097831"/>
              <a:ext cx="73061" cy="45663"/>
            </a:xfrm>
            <a:custGeom>
              <a:rect b="b" l="l" r="r" t="t"/>
              <a:pathLst>
                <a:path extrusionOk="0" h="705" w="1128">
                  <a:moveTo>
                    <a:pt x="94" y="1"/>
                  </a:moveTo>
                  <a:cubicBezTo>
                    <a:pt x="66" y="1"/>
                    <a:pt x="39" y="16"/>
                    <a:pt x="23" y="41"/>
                  </a:cubicBezTo>
                  <a:cubicBezTo>
                    <a:pt x="1" y="79"/>
                    <a:pt x="16" y="128"/>
                    <a:pt x="54" y="150"/>
                  </a:cubicBezTo>
                  <a:lnTo>
                    <a:pt x="995" y="693"/>
                  </a:lnTo>
                  <a:cubicBezTo>
                    <a:pt x="1007" y="700"/>
                    <a:pt x="1022" y="705"/>
                    <a:pt x="1033" y="705"/>
                  </a:cubicBezTo>
                  <a:cubicBezTo>
                    <a:pt x="1063" y="705"/>
                    <a:pt x="1090" y="693"/>
                    <a:pt x="1105" y="667"/>
                  </a:cubicBezTo>
                  <a:cubicBezTo>
                    <a:pt x="1128" y="625"/>
                    <a:pt x="1112" y="576"/>
                    <a:pt x="1075" y="554"/>
                  </a:cubicBezTo>
                  <a:lnTo>
                    <a:pt x="133" y="11"/>
                  </a:lnTo>
                  <a:cubicBezTo>
                    <a:pt x="120" y="4"/>
                    <a:pt x="107" y="1"/>
                    <a:pt x="94" y="1"/>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7"/>
            <p:cNvSpPr/>
            <p:nvPr/>
          </p:nvSpPr>
          <p:spPr>
            <a:xfrm>
              <a:off x="7128259" y="3035975"/>
              <a:ext cx="77918" cy="34522"/>
            </a:xfrm>
            <a:custGeom>
              <a:rect b="b" l="l" r="r" t="t"/>
              <a:pathLst>
                <a:path extrusionOk="0" h="533" w="1203">
                  <a:moveTo>
                    <a:pt x="92" y="0"/>
                  </a:moveTo>
                  <a:cubicBezTo>
                    <a:pt x="59" y="0"/>
                    <a:pt x="28" y="21"/>
                    <a:pt x="16" y="54"/>
                  </a:cubicBezTo>
                  <a:cubicBezTo>
                    <a:pt x="1" y="95"/>
                    <a:pt x="20" y="140"/>
                    <a:pt x="61" y="156"/>
                  </a:cubicBezTo>
                  <a:lnTo>
                    <a:pt x="1083" y="529"/>
                  </a:lnTo>
                  <a:cubicBezTo>
                    <a:pt x="1093" y="533"/>
                    <a:pt x="1102" y="533"/>
                    <a:pt x="1112" y="533"/>
                  </a:cubicBezTo>
                  <a:cubicBezTo>
                    <a:pt x="1143" y="533"/>
                    <a:pt x="1177" y="514"/>
                    <a:pt x="1188" y="479"/>
                  </a:cubicBezTo>
                  <a:cubicBezTo>
                    <a:pt x="1203" y="439"/>
                    <a:pt x="1180" y="394"/>
                    <a:pt x="1139" y="378"/>
                  </a:cubicBezTo>
                  <a:lnTo>
                    <a:pt x="117" y="5"/>
                  </a:lnTo>
                  <a:cubicBezTo>
                    <a:pt x="109" y="2"/>
                    <a:pt x="100" y="0"/>
                    <a:pt x="92" y="0"/>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7"/>
            <p:cNvSpPr/>
            <p:nvPr/>
          </p:nvSpPr>
          <p:spPr>
            <a:xfrm>
              <a:off x="7147560" y="2969780"/>
              <a:ext cx="80639" cy="22864"/>
            </a:xfrm>
            <a:custGeom>
              <a:rect b="b" l="l" r="r" t="t"/>
              <a:pathLst>
                <a:path extrusionOk="0" h="353" w="1245">
                  <a:moveTo>
                    <a:pt x="89" y="1"/>
                  </a:moveTo>
                  <a:cubicBezTo>
                    <a:pt x="49" y="1"/>
                    <a:pt x="15" y="29"/>
                    <a:pt x="9" y="70"/>
                  </a:cubicBezTo>
                  <a:cubicBezTo>
                    <a:pt x="0" y="111"/>
                    <a:pt x="31" y="153"/>
                    <a:pt x="72" y="160"/>
                  </a:cubicBezTo>
                  <a:lnTo>
                    <a:pt x="1143" y="353"/>
                  </a:lnTo>
                  <a:lnTo>
                    <a:pt x="1157" y="353"/>
                  </a:lnTo>
                  <a:cubicBezTo>
                    <a:pt x="1195" y="353"/>
                    <a:pt x="1230" y="326"/>
                    <a:pt x="1237" y="285"/>
                  </a:cubicBezTo>
                  <a:cubicBezTo>
                    <a:pt x="1244" y="243"/>
                    <a:pt x="1214" y="198"/>
                    <a:pt x="1173" y="190"/>
                  </a:cubicBezTo>
                  <a:lnTo>
                    <a:pt x="103" y="2"/>
                  </a:lnTo>
                  <a:cubicBezTo>
                    <a:pt x="98" y="1"/>
                    <a:pt x="94" y="1"/>
                    <a:pt x="89" y="1"/>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7"/>
            <p:cNvSpPr/>
            <p:nvPr/>
          </p:nvSpPr>
          <p:spPr>
            <a:xfrm>
              <a:off x="7147301" y="2902937"/>
              <a:ext cx="83553" cy="10363"/>
            </a:xfrm>
            <a:custGeom>
              <a:rect b="b" l="l" r="r" t="t"/>
              <a:pathLst>
                <a:path extrusionOk="0" h="160" w="1290">
                  <a:moveTo>
                    <a:pt x="84" y="1"/>
                  </a:moveTo>
                  <a:cubicBezTo>
                    <a:pt x="39" y="1"/>
                    <a:pt x="1" y="35"/>
                    <a:pt x="1" y="81"/>
                  </a:cubicBezTo>
                  <a:cubicBezTo>
                    <a:pt x="1" y="126"/>
                    <a:pt x="39" y="159"/>
                    <a:pt x="84" y="159"/>
                  </a:cubicBezTo>
                  <a:lnTo>
                    <a:pt x="1211" y="159"/>
                  </a:lnTo>
                  <a:cubicBezTo>
                    <a:pt x="1252" y="159"/>
                    <a:pt x="1290" y="126"/>
                    <a:pt x="1290" y="81"/>
                  </a:cubicBezTo>
                  <a:cubicBezTo>
                    <a:pt x="1290" y="35"/>
                    <a:pt x="1252" y="1"/>
                    <a:pt x="1211" y="1"/>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7"/>
            <p:cNvSpPr/>
            <p:nvPr/>
          </p:nvSpPr>
          <p:spPr>
            <a:xfrm>
              <a:off x="7145164" y="2821391"/>
              <a:ext cx="80833" cy="22605"/>
            </a:xfrm>
            <a:custGeom>
              <a:rect b="b" l="l" r="r" t="t"/>
              <a:pathLst>
                <a:path extrusionOk="0" h="349" w="1248">
                  <a:moveTo>
                    <a:pt x="1160" y="0"/>
                  </a:moveTo>
                  <a:cubicBezTo>
                    <a:pt x="1155" y="0"/>
                    <a:pt x="1150" y="1"/>
                    <a:pt x="1145" y="2"/>
                  </a:cubicBezTo>
                  <a:lnTo>
                    <a:pt x="75" y="190"/>
                  </a:lnTo>
                  <a:cubicBezTo>
                    <a:pt x="30" y="197"/>
                    <a:pt x="0" y="239"/>
                    <a:pt x="8" y="284"/>
                  </a:cubicBezTo>
                  <a:cubicBezTo>
                    <a:pt x="15" y="322"/>
                    <a:pt x="49" y="348"/>
                    <a:pt x="86" y="348"/>
                  </a:cubicBezTo>
                  <a:lnTo>
                    <a:pt x="102" y="348"/>
                  </a:lnTo>
                  <a:lnTo>
                    <a:pt x="1172" y="160"/>
                  </a:lnTo>
                  <a:cubicBezTo>
                    <a:pt x="1217" y="152"/>
                    <a:pt x="1248" y="111"/>
                    <a:pt x="1236" y="66"/>
                  </a:cubicBezTo>
                  <a:cubicBezTo>
                    <a:pt x="1229" y="26"/>
                    <a:pt x="1196" y="0"/>
                    <a:pt x="1160" y="0"/>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7"/>
            <p:cNvSpPr/>
            <p:nvPr/>
          </p:nvSpPr>
          <p:spPr>
            <a:xfrm>
              <a:off x="7128518" y="2743537"/>
              <a:ext cx="78177" cy="34522"/>
            </a:xfrm>
            <a:custGeom>
              <a:rect b="b" l="l" r="r" t="t"/>
              <a:pathLst>
                <a:path extrusionOk="0" h="533" w="1207">
                  <a:moveTo>
                    <a:pt x="1113" y="1"/>
                  </a:moveTo>
                  <a:cubicBezTo>
                    <a:pt x="1104" y="1"/>
                    <a:pt x="1095" y="2"/>
                    <a:pt x="1086" y="5"/>
                  </a:cubicBezTo>
                  <a:lnTo>
                    <a:pt x="65" y="378"/>
                  </a:lnTo>
                  <a:cubicBezTo>
                    <a:pt x="23" y="393"/>
                    <a:pt x="0" y="439"/>
                    <a:pt x="16" y="480"/>
                  </a:cubicBezTo>
                  <a:cubicBezTo>
                    <a:pt x="31" y="514"/>
                    <a:pt x="61" y="533"/>
                    <a:pt x="91" y="533"/>
                  </a:cubicBezTo>
                  <a:cubicBezTo>
                    <a:pt x="103" y="533"/>
                    <a:pt x="110" y="533"/>
                    <a:pt x="122" y="529"/>
                  </a:cubicBezTo>
                  <a:lnTo>
                    <a:pt x="1143" y="156"/>
                  </a:lnTo>
                  <a:cubicBezTo>
                    <a:pt x="1184" y="141"/>
                    <a:pt x="1207" y="96"/>
                    <a:pt x="1192" y="54"/>
                  </a:cubicBezTo>
                  <a:cubicBezTo>
                    <a:pt x="1180" y="22"/>
                    <a:pt x="1147" y="1"/>
                    <a:pt x="1113" y="1"/>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7"/>
            <p:cNvSpPr/>
            <p:nvPr/>
          </p:nvSpPr>
          <p:spPr>
            <a:xfrm>
              <a:off x="7100925" y="2670152"/>
              <a:ext cx="73061" cy="45728"/>
            </a:xfrm>
            <a:custGeom>
              <a:rect b="b" l="l" r="r" t="t"/>
              <a:pathLst>
                <a:path extrusionOk="0" h="706" w="1128">
                  <a:moveTo>
                    <a:pt x="1034" y="1"/>
                  </a:moveTo>
                  <a:cubicBezTo>
                    <a:pt x="1021" y="1"/>
                    <a:pt x="1007" y="4"/>
                    <a:pt x="995" y="11"/>
                  </a:cubicBezTo>
                  <a:lnTo>
                    <a:pt x="54" y="558"/>
                  </a:lnTo>
                  <a:cubicBezTo>
                    <a:pt x="16" y="577"/>
                    <a:pt x="0" y="626"/>
                    <a:pt x="23" y="667"/>
                  </a:cubicBezTo>
                  <a:cubicBezTo>
                    <a:pt x="38" y="693"/>
                    <a:pt x="65" y="705"/>
                    <a:pt x="95" y="705"/>
                  </a:cubicBezTo>
                  <a:cubicBezTo>
                    <a:pt x="106" y="705"/>
                    <a:pt x="122" y="701"/>
                    <a:pt x="132" y="697"/>
                  </a:cubicBezTo>
                  <a:lnTo>
                    <a:pt x="1075" y="151"/>
                  </a:lnTo>
                  <a:cubicBezTo>
                    <a:pt x="1113" y="128"/>
                    <a:pt x="1127" y="79"/>
                    <a:pt x="1105" y="41"/>
                  </a:cubicBezTo>
                  <a:cubicBezTo>
                    <a:pt x="1089" y="16"/>
                    <a:pt x="1062" y="1"/>
                    <a:pt x="1034" y="1"/>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7"/>
            <p:cNvSpPr/>
            <p:nvPr/>
          </p:nvSpPr>
          <p:spPr>
            <a:xfrm>
              <a:off x="7063164" y="2603763"/>
              <a:ext cx="65677" cy="55702"/>
            </a:xfrm>
            <a:custGeom>
              <a:rect b="b" l="l" r="r" t="t"/>
              <a:pathLst>
                <a:path extrusionOk="0" h="860" w="1014">
                  <a:moveTo>
                    <a:pt x="923" y="0"/>
                  </a:moveTo>
                  <a:cubicBezTo>
                    <a:pt x="906" y="0"/>
                    <a:pt x="889" y="6"/>
                    <a:pt x="874" y="19"/>
                  </a:cubicBezTo>
                  <a:lnTo>
                    <a:pt x="41" y="716"/>
                  </a:lnTo>
                  <a:cubicBezTo>
                    <a:pt x="7" y="746"/>
                    <a:pt x="0" y="799"/>
                    <a:pt x="30" y="833"/>
                  </a:cubicBezTo>
                  <a:cubicBezTo>
                    <a:pt x="45" y="852"/>
                    <a:pt x="68" y="859"/>
                    <a:pt x="90" y="859"/>
                  </a:cubicBezTo>
                  <a:cubicBezTo>
                    <a:pt x="109" y="859"/>
                    <a:pt x="128" y="856"/>
                    <a:pt x="143" y="840"/>
                  </a:cubicBezTo>
                  <a:lnTo>
                    <a:pt x="976" y="143"/>
                  </a:lnTo>
                  <a:cubicBezTo>
                    <a:pt x="1009" y="113"/>
                    <a:pt x="1013" y="64"/>
                    <a:pt x="987" y="30"/>
                  </a:cubicBezTo>
                  <a:cubicBezTo>
                    <a:pt x="970" y="11"/>
                    <a:pt x="947" y="0"/>
                    <a:pt x="923" y="0"/>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7"/>
            <p:cNvSpPr/>
            <p:nvPr/>
          </p:nvSpPr>
          <p:spPr>
            <a:xfrm>
              <a:off x="7015946" y="2545988"/>
              <a:ext cx="57192" cy="64640"/>
            </a:xfrm>
            <a:custGeom>
              <a:rect b="b" l="l" r="r" t="t"/>
              <a:pathLst>
                <a:path extrusionOk="0" h="998" w="883">
                  <a:moveTo>
                    <a:pt x="789" y="1"/>
                  </a:moveTo>
                  <a:cubicBezTo>
                    <a:pt x="767" y="1"/>
                    <a:pt x="745" y="10"/>
                    <a:pt x="729" y="29"/>
                  </a:cubicBezTo>
                  <a:lnTo>
                    <a:pt x="32" y="862"/>
                  </a:lnTo>
                  <a:cubicBezTo>
                    <a:pt x="1" y="896"/>
                    <a:pt x="9" y="949"/>
                    <a:pt x="43" y="979"/>
                  </a:cubicBezTo>
                  <a:cubicBezTo>
                    <a:pt x="58" y="990"/>
                    <a:pt x="73" y="998"/>
                    <a:pt x="91" y="998"/>
                  </a:cubicBezTo>
                  <a:cubicBezTo>
                    <a:pt x="114" y="998"/>
                    <a:pt x="137" y="986"/>
                    <a:pt x="156" y="967"/>
                  </a:cubicBezTo>
                  <a:lnTo>
                    <a:pt x="853" y="135"/>
                  </a:lnTo>
                  <a:cubicBezTo>
                    <a:pt x="883" y="100"/>
                    <a:pt x="876" y="48"/>
                    <a:pt x="842" y="22"/>
                  </a:cubicBezTo>
                  <a:cubicBezTo>
                    <a:pt x="826" y="8"/>
                    <a:pt x="808" y="1"/>
                    <a:pt x="789" y="1"/>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7"/>
            <p:cNvSpPr/>
            <p:nvPr/>
          </p:nvSpPr>
          <p:spPr>
            <a:xfrm>
              <a:off x="6961085" y="2499029"/>
              <a:ext cx="47153" cy="71312"/>
            </a:xfrm>
            <a:custGeom>
              <a:rect b="b" l="l" r="r" t="t"/>
              <a:pathLst>
                <a:path extrusionOk="0" h="1101" w="728">
                  <a:moveTo>
                    <a:pt x="634" y="0"/>
                  </a:moveTo>
                  <a:cubicBezTo>
                    <a:pt x="607" y="0"/>
                    <a:pt x="581" y="14"/>
                    <a:pt x="566" y="41"/>
                  </a:cubicBezTo>
                  <a:lnTo>
                    <a:pt x="23" y="980"/>
                  </a:lnTo>
                  <a:cubicBezTo>
                    <a:pt x="0" y="1022"/>
                    <a:pt x="11" y="1071"/>
                    <a:pt x="53" y="1093"/>
                  </a:cubicBezTo>
                  <a:cubicBezTo>
                    <a:pt x="65" y="1097"/>
                    <a:pt x="79" y="1100"/>
                    <a:pt x="91" y="1100"/>
                  </a:cubicBezTo>
                  <a:cubicBezTo>
                    <a:pt x="121" y="1100"/>
                    <a:pt x="147" y="1090"/>
                    <a:pt x="162" y="1063"/>
                  </a:cubicBezTo>
                  <a:lnTo>
                    <a:pt x="705" y="121"/>
                  </a:lnTo>
                  <a:cubicBezTo>
                    <a:pt x="728" y="83"/>
                    <a:pt x="712" y="34"/>
                    <a:pt x="675" y="11"/>
                  </a:cubicBezTo>
                  <a:cubicBezTo>
                    <a:pt x="662" y="4"/>
                    <a:pt x="648" y="0"/>
                    <a:pt x="634" y="0"/>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7"/>
            <p:cNvSpPr/>
            <p:nvPr/>
          </p:nvSpPr>
          <p:spPr>
            <a:xfrm>
              <a:off x="6900006" y="2463794"/>
              <a:ext cx="36012" cy="76752"/>
            </a:xfrm>
            <a:custGeom>
              <a:rect b="b" l="l" r="r" t="t"/>
              <a:pathLst>
                <a:path extrusionOk="0" h="1185" w="556">
                  <a:moveTo>
                    <a:pt x="464" y="1"/>
                  </a:moveTo>
                  <a:cubicBezTo>
                    <a:pt x="432" y="1"/>
                    <a:pt x="401" y="22"/>
                    <a:pt x="389" y="54"/>
                  </a:cubicBezTo>
                  <a:lnTo>
                    <a:pt x="16" y="1076"/>
                  </a:lnTo>
                  <a:cubicBezTo>
                    <a:pt x="1" y="1117"/>
                    <a:pt x="24" y="1166"/>
                    <a:pt x="65" y="1181"/>
                  </a:cubicBezTo>
                  <a:cubicBezTo>
                    <a:pt x="72" y="1181"/>
                    <a:pt x="84" y="1185"/>
                    <a:pt x="91" y="1185"/>
                  </a:cubicBezTo>
                  <a:cubicBezTo>
                    <a:pt x="126" y="1185"/>
                    <a:pt x="156" y="1162"/>
                    <a:pt x="167" y="1133"/>
                  </a:cubicBezTo>
                  <a:lnTo>
                    <a:pt x="540" y="110"/>
                  </a:lnTo>
                  <a:cubicBezTo>
                    <a:pt x="555" y="70"/>
                    <a:pt x="533" y="20"/>
                    <a:pt x="491" y="6"/>
                  </a:cubicBezTo>
                  <a:cubicBezTo>
                    <a:pt x="482" y="2"/>
                    <a:pt x="473" y="1"/>
                    <a:pt x="464" y="1"/>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7"/>
            <p:cNvSpPr/>
            <p:nvPr/>
          </p:nvSpPr>
          <p:spPr>
            <a:xfrm>
              <a:off x="6835106" y="2441837"/>
              <a:ext cx="23512" cy="79926"/>
            </a:xfrm>
            <a:custGeom>
              <a:rect b="b" l="l" r="r" t="t"/>
              <a:pathLst>
                <a:path extrusionOk="0" h="1234" w="363">
                  <a:moveTo>
                    <a:pt x="274" y="0"/>
                  </a:moveTo>
                  <a:cubicBezTo>
                    <a:pt x="237" y="0"/>
                    <a:pt x="204" y="29"/>
                    <a:pt x="197" y="65"/>
                  </a:cubicBezTo>
                  <a:lnTo>
                    <a:pt x="8" y="1136"/>
                  </a:lnTo>
                  <a:cubicBezTo>
                    <a:pt x="1" y="1181"/>
                    <a:pt x="27" y="1223"/>
                    <a:pt x="72" y="1230"/>
                  </a:cubicBezTo>
                  <a:cubicBezTo>
                    <a:pt x="76" y="1230"/>
                    <a:pt x="80" y="1234"/>
                    <a:pt x="88" y="1234"/>
                  </a:cubicBezTo>
                  <a:cubicBezTo>
                    <a:pt x="125" y="1234"/>
                    <a:pt x="159" y="1204"/>
                    <a:pt x="166" y="1166"/>
                  </a:cubicBezTo>
                  <a:lnTo>
                    <a:pt x="355" y="96"/>
                  </a:lnTo>
                  <a:cubicBezTo>
                    <a:pt x="363" y="51"/>
                    <a:pt x="333" y="9"/>
                    <a:pt x="288" y="2"/>
                  </a:cubicBezTo>
                  <a:cubicBezTo>
                    <a:pt x="283" y="1"/>
                    <a:pt x="278" y="0"/>
                    <a:pt x="274" y="0"/>
                  </a:cubicBezTo>
                  <a:close/>
                </a:path>
              </a:pathLst>
            </a:custGeom>
            <a:solidFill>
              <a:srgbClr val="C785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7"/>
            <p:cNvSpPr/>
            <p:nvPr/>
          </p:nvSpPr>
          <p:spPr>
            <a:xfrm>
              <a:off x="5713276" y="3674805"/>
              <a:ext cx="2096540" cy="104344"/>
            </a:xfrm>
            <a:custGeom>
              <a:rect b="b" l="l" r="r" t="t"/>
              <a:pathLst>
                <a:path extrusionOk="0" h="1611" w="32369">
                  <a:moveTo>
                    <a:pt x="0" y="0"/>
                  </a:moveTo>
                  <a:lnTo>
                    <a:pt x="0" y="1610"/>
                  </a:lnTo>
                  <a:lnTo>
                    <a:pt x="32368" y="1610"/>
                  </a:lnTo>
                  <a:lnTo>
                    <a:pt x="3236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4" name="Google Shape;2174;p57"/>
          <p:cNvGrpSpPr/>
          <p:nvPr/>
        </p:nvGrpSpPr>
        <p:grpSpPr>
          <a:xfrm>
            <a:off x="2065117" y="3989046"/>
            <a:ext cx="1105589" cy="813006"/>
            <a:chOff x="3099575" y="2991352"/>
            <a:chExt cx="1731541" cy="1273505"/>
          </a:xfrm>
        </p:grpSpPr>
        <p:sp>
          <p:nvSpPr>
            <p:cNvPr id="2175" name="Google Shape;2175;p57"/>
            <p:cNvSpPr/>
            <p:nvPr/>
          </p:nvSpPr>
          <p:spPr>
            <a:xfrm>
              <a:off x="3099575" y="2991352"/>
              <a:ext cx="1731541" cy="1273505"/>
            </a:xfrm>
            <a:custGeom>
              <a:rect b="b" l="l" r="r" t="t"/>
              <a:pathLst>
                <a:path extrusionOk="0" h="23351" w="31751">
                  <a:moveTo>
                    <a:pt x="3324" y="0"/>
                  </a:moveTo>
                  <a:cubicBezTo>
                    <a:pt x="2322" y="0"/>
                    <a:pt x="1512" y="765"/>
                    <a:pt x="1512" y="1767"/>
                  </a:cubicBezTo>
                  <a:lnTo>
                    <a:pt x="0" y="19563"/>
                  </a:lnTo>
                  <a:cubicBezTo>
                    <a:pt x="0" y="20566"/>
                    <a:pt x="811" y="21417"/>
                    <a:pt x="1813" y="21417"/>
                  </a:cubicBezTo>
                  <a:lnTo>
                    <a:pt x="3870" y="21417"/>
                  </a:lnTo>
                  <a:lnTo>
                    <a:pt x="3870" y="23351"/>
                  </a:lnTo>
                  <a:lnTo>
                    <a:pt x="5322" y="23351"/>
                  </a:lnTo>
                  <a:lnTo>
                    <a:pt x="5322" y="21417"/>
                  </a:lnTo>
                  <a:lnTo>
                    <a:pt x="26414" y="21417"/>
                  </a:lnTo>
                  <a:lnTo>
                    <a:pt x="26414" y="23351"/>
                  </a:lnTo>
                  <a:lnTo>
                    <a:pt x="27866" y="23351"/>
                  </a:lnTo>
                  <a:lnTo>
                    <a:pt x="27866" y="21417"/>
                  </a:lnTo>
                  <a:lnTo>
                    <a:pt x="29938" y="21417"/>
                  </a:lnTo>
                  <a:cubicBezTo>
                    <a:pt x="30941" y="21417"/>
                    <a:pt x="31751" y="20566"/>
                    <a:pt x="31751" y="19563"/>
                  </a:cubicBezTo>
                  <a:lnTo>
                    <a:pt x="30240" y="1767"/>
                  </a:lnTo>
                  <a:cubicBezTo>
                    <a:pt x="30240" y="765"/>
                    <a:pt x="29430" y="0"/>
                    <a:pt x="284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7"/>
            <p:cNvSpPr/>
            <p:nvPr/>
          </p:nvSpPr>
          <p:spPr>
            <a:xfrm>
              <a:off x="3251021" y="3123058"/>
              <a:ext cx="1428653" cy="491928"/>
            </a:xfrm>
            <a:custGeom>
              <a:rect b="b" l="l" r="r" t="t"/>
              <a:pathLst>
                <a:path extrusionOk="0" h="9020" w="26197">
                  <a:moveTo>
                    <a:pt x="886" y="1"/>
                  </a:moveTo>
                  <a:lnTo>
                    <a:pt x="1" y="9019"/>
                  </a:lnTo>
                  <a:lnTo>
                    <a:pt x="26197" y="9019"/>
                  </a:lnTo>
                  <a:lnTo>
                    <a:pt x="2531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7"/>
            <p:cNvSpPr/>
            <p:nvPr/>
          </p:nvSpPr>
          <p:spPr>
            <a:xfrm>
              <a:off x="3213664" y="3614921"/>
              <a:ext cx="1501785" cy="395233"/>
            </a:xfrm>
            <a:custGeom>
              <a:rect b="b" l="l" r="r" t="t"/>
              <a:pathLst>
                <a:path extrusionOk="0" h="7247" w="27538">
                  <a:moveTo>
                    <a:pt x="686" y="0"/>
                  </a:moveTo>
                  <a:lnTo>
                    <a:pt x="0" y="7247"/>
                  </a:lnTo>
                  <a:lnTo>
                    <a:pt x="27538" y="7247"/>
                  </a:lnTo>
                  <a:lnTo>
                    <a:pt x="2688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7"/>
            <p:cNvSpPr/>
            <p:nvPr/>
          </p:nvSpPr>
          <p:spPr>
            <a:xfrm>
              <a:off x="3310247" y="3651733"/>
              <a:ext cx="304414" cy="304210"/>
            </a:xfrm>
            <a:custGeom>
              <a:rect b="b" l="l" r="r" t="t"/>
              <a:pathLst>
                <a:path extrusionOk="0" h="5578" w="5582">
                  <a:moveTo>
                    <a:pt x="2789" y="0"/>
                  </a:moveTo>
                  <a:cubicBezTo>
                    <a:pt x="1251" y="0"/>
                    <a:pt x="0" y="1247"/>
                    <a:pt x="0" y="2789"/>
                  </a:cubicBezTo>
                  <a:cubicBezTo>
                    <a:pt x="0" y="4330"/>
                    <a:pt x="1251" y="5577"/>
                    <a:pt x="2789" y="5577"/>
                  </a:cubicBezTo>
                  <a:cubicBezTo>
                    <a:pt x="4331" y="5577"/>
                    <a:pt x="5582" y="4330"/>
                    <a:pt x="5582" y="2789"/>
                  </a:cubicBezTo>
                  <a:cubicBezTo>
                    <a:pt x="5582" y="1247"/>
                    <a:pt x="4331" y="0"/>
                    <a:pt x="27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7"/>
            <p:cNvSpPr/>
            <p:nvPr/>
          </p:nvSpPr>
          <p:spPr>
            <a:xfrm>
              <a:off x="3352785" y="3694217"/>
              <a:ext cx="219340" cy="219404"/>
            </a:xfrm>
            <a:custGeom>
              <a:rect b="b" l="l" r="r" t="t"/>
              <a:pathLst>
                <a:path extrusionOk="0" h="4023" w="4022">
                  <a:moveTo>
                    <a:pt x="2009" y="646"/>
                  </a:moveTo>
                  <a:cubicBezTo>
                    <a:pt x="2763" y="646"/>
                    <a:pt x="3377" y="1256"/>
                    <a:pt x="3377" y="2010"/>
                  </a:cubicBezTo>
                  <a:cubicBezTo>
                    <a:pt x="3377" y="2763"/>
                    <a:pt x="2763" y="3377"/>
                    <a:pt x="2009" y="3377"/>
                  </a:cubicBezTo>
                  <a:cubicBezTo>
                    <a:pt x="1259" y="3377"/>
                    <a:pt x="645" y="2763"/>
                    <a:pt x="645" y="2010"/>
                  </a:cubicBezTo>
                  <a:cubicBezTo>
                    <a:pt x="645" y="1256"/>
                    <a:pt x="1259" y="646"/>
                    <a:pt x="2009" y="646"/>
                  </a:cubicBezTo>
                  <a:close/>
                  <a:moveTo>
                    <a:pt x="2009" y="1"/>
                  </a:moveTo>
                  <a:cubicBezTo>
                    <a:pt x="901" y="1"/>
                    <a:pt x="1" y="902"/>
                    <a:pt x="1" y="2010"/>
                  </a:cubicBezTo>
                  <a:cubicBezTo>
                    <a:pt x="1" y="3118"/>
                    <a:pt x="901" y="4022"/>
                    <a:pt x="2009" y="4022"/>
                  </a:cubicBezTo>
                  <a:cubicBezTo>
                    <a:pt x="3117" y="4022"/>
                    <a:pt x="4021" y="3118"/>
                    <a:pt x="4021" y="2010"/>
                  </a:cubicBezTo>
                  <a:cubicBezTo>
                    <a:pt x="4021" y="902"/>
                    <a:pt x="3117" y="1"/>
                    <a:pt x="20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7"/>
            <p:cNvSpPr/>
            <p:nvPr/>
          </p:nvSpPr>
          <p:spPr>
            <a:xfrm>
              <a:off x="4320194" y="3651733"/>
              <a:ext cx="304414" cy="304210"/>
            </a:xfrm>
            <a:custGeom>
              <a:rect b="b" l="l" r="r" t="t"/>
              <a:pathLst>
                <a:path extrusionOk="0" h="5578" w="5582">
                  <a:moveTo>
                    <a:pt x="2789" y="0"/>
                  </a:moveTo>
                  <a:cubicBezTo>
                    <a:pt x="1251" y="0"/>
                    <a:pt x="0" y="1247"/>
                    <a:pt x="0" y="2789"/>
                  </a:cubicBezTo>
                  <a:cubicBezTo>
                    <a:pt x="0" y="4330"/>
                    <a:pt x="1251" y="5577"/>
                    <a:pt x="2789" y="5577"/>
                  </a:cubicBezTo>
                  <a:cubicBezTo>
                    <a:pt x="4331" y="5577"/>
                    <a:pt x="5582" y="4330"/>
                    <a:pt x="5582" y="2789"/>
                  </a:cubicBezTo>
                  <a:cubicBezTo>
                    <a:pt x="5582" y="1247"/>
                    <a:pt x="4331" y="0"/>
                    <a:pt x="278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7"/>
            <p:cNvSpPr/>
            <p:nvPr/>
          </p:nvSpPr>
          <p:spPr>
            <a:xfrm>
              <a:off x="4362732" y="3694217"/>
              <a:ext cx="219340" cy="219404"/>
            </a:xfrm>
            <a:custGeom>
              <a:rect b="b" l="l" r="r" t="t"/>
              <a:pathLst>
                <a:path extrusionOk="0" h="4023" w="4022">
                  <a:moveTo>
                    <a:pt x="2009" y="646"/>
                  </a:moveTo>
                  <a:cubicBezTo>
                    <a:pt x="2763" y="646"/>
                    <a:pt x="3377" y="1256"/>
                    <a:pt x="3377" y="2010"/>
                  </a:cubicBezTo>
                  <a:cubicBezTo>
                    <a:pt x="3377" y="2763"/>
                    <a:pt x="2763" y="3377"/>
                    <a:pt x="2009" y="3377"/>
                  </a:cubicBezTo>
                  <a:cubicBezTo>
                    <a:pt x="1259" y="3377"/>
                    <a:pt x="645" y="2763"/>
                    <a:pt x="645" y="2010"/>
                  </a:cubicBezTo>
                  <a:cubicBezTo>
                    <a:pt x="645" y="1256"/>
                    <a:pt x="1259" y="646"/>
                    <a:pt x="2009" y="646"/>
                  </a:cubicBezTo>
                  <a:close/>
                  <a:moveTo>
                    <a:pt x="2009" y="1"/>
                  </a:moveTo>
                  <a:cubicBezTo>
                    <a:pt x="901" y="1"/>
                    <a:pt x="1" y="902"/>
                    <a:pt x="1" y="2010"/>
                  </a:cubicBezTo>
                  <a:cubicBezTo>
                    <a:pt x="1" y="3118"/>
                    <a:pt x="901" y="4022"/>
                    <a:pt x="2009" y="4022"/>
                  </a:cubicBezTo>
                  <a:cubicBezTo>
                    <a:pt x="3121" y="4022"/>
                    <a:pt x="4021" y="3118"/>
                    <a:pt x="4021" y="2010"/>
                  </a:cubicBezTo>
                  <a:cubicBezTo>
                    <a:pt x="4021" y="902"/>
                    <a:pt x="3121" y="1"/>
                    <a:pt x="20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7"/>
            <p:cNvSpPr/>
            <p:nvPr/>
          </p:nvSpPr>
          <p:spPr>
            <a:xfrm>
              <a:off x="3679563" y="3685219"/>
              <a:ext cx="562147" cy="245855"/>
            </a:xfrm>
            <a:custGeom>
              <a:rect b="b" l="l" r="r" t="t"/>
              <a:pathLst>
                <a:path extrusionOk="0" h="4508" w="10308">
                  <a:moveTo>
                    <a:pt x="1" y="0"/>
                  </a:moveTo>
                  <a:lnTo>
                    <a:pt x="1" y="4507"/>
                  </a:lnTo>
                  <a:lnTo>
                    <a:pt x="10307" y="4507"/>
                  </a:lnTo>
                  <a:lnTo>
                    <a:pt x="10307"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3" name="Google Shape;2183;p57"/>
          <p:cNvGrpSpPr/>
          <p:nvPr/>
        </p:nvGrpSpPr>
        <p:grpSpPr>
          <a:xfrm>
            <a:off x="5526675" y="1285200"/>
            <a:ext cx="1555163" cy="3516959"/>
            <a:chOff x="6027300" y="1285200"/>
            <a:chExt cx="1555163" cy="3516959"/>
          </a:xfrm>
        </p:grpSpPr>
        <p:sp>
          <p:nvSpPr>
            <p:cNvPr id="2184" name="Google Shape;2184;p57"/>
            <p:cNvSpPr/>
            <p:nvPr/>
          </p:nvSpPr>
          <p:spPr>
            <a:xfrm>
              <a:off x="6409475" y="4132184"/>
              <a:ext cx="234222" cy="418799"/>
            </a:xfrm>
            <a:custGeom>
              <a:rect b="b" l="l" r="r" t="t"/>
              <a:pathLst>
                <a:path extrusionOk="0" h="12983" w="7261">
                  <a:moveTo>
                    <a:pt x="6021" y="0"/>
                  </a:moveTo>
                  <a:cubicBezTo>
                    <a:pt x="5955" y="0"/>
                    <a:pt x="5892" y="17"/>
                    <a:pt x="5828" y="55"/>
                  </a:cubicBezTo>
                  <a:cubicBezTo>
                    <a:pt x="5718" y="123"/>
                    <a:pt x="5616" y="217"/>
                    <a:pt x="5495" y="261"/>
                  </a:cubicBezTo>
                  <a:cubicBezTo>
                    <a:pt x="5144" y="389"/>
                    <a:pt x="4898" y="638"/>
                    <a:pt x="4704" y="938"/>
                  </a:cubicBezTo>
                  <a:cubicBezTo>
                    <a:pt x="4569" y="1140"/>
                    <a:pt x="4457" y="1356"/>
                    <a:pt x="4329" y="1561"/>
                  </a:cubicBezTo>
                  <a:cubicBezTo>
                    <a:pt x="3632" y="2670"/>
                    <a:pt x="3015" y="3818"/>
                    <a:pt x="2456" y="5001"/>
                  </a:cubicBezTo>
                  <a:cubicBezTo>
                    <a:pt x="1627" y="6763"/>
                    <a:pt x="930" y="8575"/>
                    <a:pt x="381" y="10441"/>
                  </a:cubicBezTo>
                  <a:cubicBezTo>
                    <a:pt x="206" y="11031"/>
                    <a:pt x="0" y="11617"/>
                    <a:pt x="21" y="12210"/>
                  </a:cubicBezTo>
                  <a:cubicBezTo>
                    <a:pt x="17" y="12409"/>
                    <a:pt x="4" y="12570"/>
                    <a:pt x="17" y="12732"/>
                  </a:cubicBezTo>
                  <a:cubicBezTo>
                    <a:pt x="34" y="12921"/>
                    <a:pt x="105" y="12971"/>
                    <a:pt x="293" y="12982"/>
                  </a:cubicBezTo>
                  <a:cubicBezTo>
                    <a:pt x="304" y="12982"/>
                    <a:pt x="315" y="12983"/>
                    <a:pt x="326" y="12983"/>
                  </a:cubicBezTo>
                  <a:cubicBezTo>
                    <a:pt x="509" y="12983"/>
                    <a:pt x="652" y="12906"/>
                    <a:pt x="786" y="12783"/>
                  </a:cubicBezTo>
                  <a:cubicBezTo>
                    <a:pt x="1233" y="12358"/>
                    <a:pt x="1658" y="11907"/>
                    <a:pt x="2065" y="11442"/>
                  </a:cubicBezTo>
                  <a:cubicBezTo>
                    <a:pt x="3255" y="10088"/>
                    <a:pt x="4228" y="8585"/>
                    <a:pt x="5118" y="7025"/>
                  </a:cubicBezTo>
                  <a:cubicBezTo>
                    <a:pt x="5869" y="5708"/>
                    <a:pt x="6445" y="4317"/>
                    <a:pt x="6879" y="2865"/>
                  </a:cubicBezTo>
                  <a:cubicBezTo>
                    <a:pt x="7035" y="2336"/>
                    <a:pt x="7260" y="1824"/>
                    <a:pt x="7142" y="1241"/>
                  </a:cubicBezTo>
                  <a:cubicBezTo>
                    <a:pt x="7041" y="746"/>
                    <a:pt x="6745" y="193"/>
                    <a:pt x="6175" y="25"/>
                  </a:cubicBezTo>
                  <a:cubicBezTo>
                    <a:pt x="6121" y="9"/>
                    <a:pt x="6070" y="0"/>
                    <a:pt x="60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7"/>
            <p:cNvSpPr/>
            <p:nvPr/>
          </p:nvSpPr>
          <p:spPr>
            <a:xfrm>
              <a:off x="6339930" y="3415575"/>
              <a:ext cx="286479" cy="777148"/>
            </a:xfrm>
            <a:custGeom>
              <a:rect b="b" l="l" r="r" t="t"/>
              <a:pathLst>
                <a:path extrusionOk="0" h="24092" w="8881">
                  <a:moveTo>
                    <a:pt x="6294" y="0"/>
                  </a:moveTo>
                  <a:cubicBezTo>
                    <a:pt x="6151" y="0"/>
                    <a:pt x="6006" y="20"/>
                    <a:pt x="5859" y="57"/>
                  </a:cubicBezTo>
                  <a:cubicBezTo>
                    <a:pt x="5235" y="212"/>
                    <a:pt x="4632" y="428"/>
                    <a:pt x="4144" y="856"/>
                  </a:cubicBezTo>
                  <a:cubicBezTo>
                    <a:pt x="3275" y="1621"/>
                    <a:pt x="2483" y="2453"/>
                    <a:pt x="1772" y="3369"/>
                  </a:cubicBezTo>
                  <a:cubicBezTo>
                    <a:pt x="1180" y="4134"/>
                    <a:pt x="687" y="4956"/>
                    <a:pt x="273" y="5821"/>
                  </a:cubicBezTo>
                  <a:cubicBezTo>
                    <a:pt x="64" y="6259"/>
                    <a:pt x="0" y="6731"/>
                    <a:pt x="132" y="7209"/>
                  </a:cubicBezTo>
                  <a:cubicBezTo>
                    <a:pt x="210" y="7492"/>
                    <a:pt x="311" y="7769"/>
                    <a:pt x="392" y="8052"/>
                  </a:cubicBezTo>
                  <a:cubicBezTo>
                    <a:pt x="678" y="9032"/>
                    <a:pt x="981" y="10005"/>
                    <a:pt x="1388" y="10945"/>
                  </a:cubicBezTo>
                  <a:cubicBezTo>
                    <a:pt x="1661" y="11569"/>
                    <a:pt x="1880" y="12208"/>
                    <a:pt x="2126" y="12839"/>
                  </a:cubicBezTo>
                  <a:cubicBezTo>
                    <a:pt x="2402" y="13556"/>
                    <a:pt x="2719" y="14260"/>
                    <a:pt x="2971" y="14985"/>
                  </a:cubicBezTo>
                  <a:cubicBezTo>
                    <a:pt x="3565" y="16672"/>
                    <a:pt x="4201" y="18347"/>
                    <a:pt x="4871" y="20007"/>
                  </a:cubicBezTo>
                  <a:cubicBezTo>
                    <a:pt x="5050" y="20449"/>
                    <a:pt x="5296" y="20856"/>
                    <a:pt x="5498" y="21288"/>
                  </a:cubicBezTo>
                  <a:cubicBezTo>
                    <a:pt x="5893" y="22130"/>
                    <a:pt x="6327" y="22952"/>
                    <a:pt x="6771" y="23770"/>
                  </a:cubicBezTo>
                  <a:cubicBezTo>
                    <a:pt x="6876" y="23959"/>
                    <a:pt x="7014" y="24060"/>
                    <a:pt x="7230" y="24064"/>
                  </a:cubicBezTo>
                  <a:cubicBezTo>
                    <a:pt x="7300" y="24067"/>
                    <a:pt x="7371" y="24084"/>
                    <a:pt x="7442" y="24087"/>
                  </a:cubicBezTo>
                  <a:cubicBezTo>
                    <a:pt x="7506" y="24090"/>
                    <a:pt x="7571" y="24091"/>
                    <a:pt x="7635" y="24091"/>
                  </a:cubicBezTo>
                  <a:cubicBezTo>
                    <a:pt x="7914" y="24091"/>
                    <a:pt x="8190" y="24061"/>
                    <a:pt x="8452" y="23949"/>
                  </a:cubicBezTo>
                  <a:cubicBezTo>
                    <a:pt x="8659" y="23865"/>
                    <a:pt x="8824" y="23727"/>
                    <a:pt x="8853" y="23491"/>
                  </a:cubicBezTo>
                  <a:cubicBezTo>
                    <a:pt x="8870" y="23333"/>
                    <a:pt x="8881" y="23164"/>
                    <a:pt x="8857" y="23006"/>
                  </a:cubicBezTo>
                  <a:cubicBezTo>
                    <a:pt x="8739" y="22123"/>
                    <a:pt x="8564" y="21254"/>
                    <a:pt x="8345" y="20391"/>
                  </a:cubicBezTo>
                  <a:cubicBezTo>
                    <a:pt x="8093" y="19391"/>
                    <a:pt x="7759" y="18418"/>
                    <a:pt x="7435" y="17440"/>
                  </a:cubicBezTo>
                  <a:cubicBezTo>
                    <a:pt x="7088" y="16372"/>
                    <a:pt x="6771" y="15298"/>
                    <a:pt x="6415" y="14237"/>
                  </a:cubicBezTo>
                  <a:cubicBezTo>
                    <a:pt x="5950" y="12866"/>
                    <a:pt x="5613" y="11457"/>
                    <a:pt x="5195" y="10073"/>
                  </a:cubicBezTo>
                  <a:cubicBezTo>
                    <a:pt x="4993" y="9409"/>
                    <a:pt x="4973" y="8719"/>
                    <a:pt x="4888" y="8035"/>
                  </a:cubicBezTo>
                  <a:cubicBezTo>
                    <a:pt x="4831" y="7580"/>
                    <a:pt x="4939" y="7220"/>
                    <a:pt x="5218" y="6879"/>
                  </a:cubicBezTo>
                  <a:cubicBezTo>
                    <a:pt x="5461" y="6583"/>
                    <a:pt x="5657" y="6250"/>
                    <a:pt x="5882" y="5936"/>
                  </a:cubicBezTo>
                  <a:cubicBezTo>
                    <a:pt x="6428" y="5194"/>
                    <a:pt x="6916" y="4410"/>
                    <a:pt x="7516" y="3706"/>
                  </a:cubicBezTo>
                  <a:cubicBezTo>
                    <a:pt x="7583" y="3628"/>
                    <a:pt x="7637" y="3548"/>
                    <a:pt x="7654" y="3443"/>
                  </a:cubicBezTo>
                  <a:cubicBezTo>
                    <a:pt x="7745" y="2965"/>
                    <a:pt x="7850" y="2493"/>
                    <a:pt x="7857" y="1937"/>
                  </a:cubicBezTo>
                  <a:cubicBezTo>
                    <a:pt x="7886" y="1634"/>
                    <a:pt x="7806" y="1280"/>
                    <a:pt x="7678" y="937"/>
                  </a:cubicBezTo>
                  <a:cubicBezTo>
                    <a:pt x="7563" y="620"/>
                    <a:pt x="7348" y="381"/>
                    <a:pt x="7062" y="212"/>
                  </a:cubicBezTo>
                  <a:cubicBezTo>
                    <a:pt x="6816" y="68"/>
                    <a:pt x="6559" y="0"/>
                    <a:pt x="6294" y="0"/>
                  </a:cubicBezTo>
                  <a:close/>
                </a:path>
              </a:pathLst>
            </a:custGeom>
            <a:solidFill>
              <a:srgbClr val="FCD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7"/>
            <p:cNvSpPr/>
            <p:nvPr/>
          </p:nvSpPr>
          <p:spPr>
            <a:xfrm>
              <a:off x="6734620" y="4517971"/>
              <a:ext cx="276124" cy="284189"/>
            </a:xfrm>
            <a:custGeom>
              <a:rect b="b" l="l" r="r" t="t"/>
              <a:pathLst>
                <a:path extrusionOk="0" h="8810" w="8560">
                  <a:moveTo>
                    <a:pt x="1105" y="0"/>
                  </a:moveTo>
                  <a:cubicBezTo>
                    <a:pt x="923" y="0"/>
                    <a:pt x="792" y="75"/>
                    <a:pt x="674" y="237"/>
                  </a:cubicBezTo>
                  <a:cubicBezTo>
                    <a:pt x="596" y="344"/>
                    <a:pt x="532" y="459"/>
                    <a:pt x="461" y="570"/>
                  </a:cubicBezTo>
                  <a:cubicBezTo>
                    <a:pt x="10" y="1244"/>
                    <a:pt x="0" y="1921"/>
                    <a:pt x="478" y="2571"/>
                  </a:cubicBezTo>
                  <a:cubicBezTo>
                    <a:pt x="966" y="3235"/>
                    <a:pt x="1543" y="3821"/>
                    <a:pt x="2196" y="4323"/>
                  </a:cubicBezTo>
                  <a:cubicBezTo>
                    <a:pt x="2921" y="4879"/>
                    <a:pt x="3645" y="5431"/>
                    <a:pt x="4369" y="5987"/>
                  </a:cubicBezTo>
                  <a:cubicBezTo>
                    <a:pt x="4609" y="6169"/>
                    <a:pt x="4838" y="6371"/>
                    <a:pt x="5083" y="6550"/>
                  </a:cubicBezTo>
                  <a:cubicBezTo>
                    <a:pt x="5845" y="7119"/>
                    <a:pt x="6666" y="7604"/>
                    <a:pt x="7414" y="8197"/>
                  </a:cubicBezTo>
                  <a:cubicBezTo>
                    <a:pt x="7674" y="8403"/>
                    <a:pt x="7964" y="8578"/>
                    <a:pt x="8243" y="8756"/>
                  </a:cubicBezTo>
                  <a:cubicBezTo>
                    <a:pt x="8287" y="8784"/>
                    <a:pt x="8339" y="8809"/>
                    <a:pt x="8391" y="8809"/>
                  </a:cubicBezTo>
                  <a:cubicBezTo>
                    <a:pt x="8428" y="8809"/>
                    <a:pt x="8464" y="8797"/>
                    <a:pt x="8496" y="8763"/>
                  </a:cubicBezTo>
                  <a:cubicBezTo>
                    <a:pt x="8560" y="8692"/>
                    <a:pt x="8520" y="8611"/>
                    <a:pt x="8479" y="8538"/>
                  </a:cubicBezTo>
                  <a:cubicBezTo>
                    <a:pt x="8257" y="8096"/>
                    <a:pt x="8055" y="7641"/>
                    <a:pt x="7745" y="7247"/>
                  </a:cubicBezTo>
                  <a:cubicBezTo>
                    <a:pt x="7512" y="6951"/>
                    <a:pt x="7280" y="6658"/>
                    <a:pt x="7055" y="6358"/>
                  </a:cubicBezTo>
                  <a:cubicBezTo>
                    <a:pt x="6468" y="5583"/>
                    <a:pt x="5892" y="4798"/>
                    <a:pt x="5299" y="4030"/>
                  </a:cubicBezTo>
                  <a:cubicBezTo>
                    <a:pt x="5090" y="3757"/>
                    <a:pt x="4898" y="3471"/>
                    <a:pt x="4662" y="3218"/>
                  </a:cubicBezTo>
                  <a:cubicBezTo>
                    <a:pt x="4289" y="2817"/>
                    <a:pt x="3931" y="2403"/>
                    <a:pt x="3564" y="1998"/>
                  </a:cubicBezTo>
                  <a:cubicBezTo>
                    <a:pt x="3018" y="1386"/>
                    <a:pt x="2435" y="809"/>
                    <a:pt x="1782" y="307"/>
                  </a:cubicBezTo>
                  <a:cubicBezTo>
                    <a:pt x="1613" y="176"/>
                    <a:pt x="1428" y="75"/>
                    <a:pt x="1253" y="14"/>
                  </a:cubicBezTo>
                  <a:cubicBezTo>
                    <a:pt x="1200" y="5"/>
                    <a:pt x="1151" y="0"/>
                    <a:pt x="110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7"/>
            <p:cNvSpPr/>
            <p:nvPr/>
          </p:nvSpPr>
          <p:spPr>
            <a:xfrm>
              <a:off x="6742943" y="3488636"/>
              <a:ext cx="255125" cy="1087175"/>
            </a:xfrm>
            <a:custGeom>
              <a:rect b="b" l="l" r="r" t="t"/>
              <a:pathLst>
                <a:path extrusionOk="0" h="33703" w="7909">
                  <a:moveTo>
                    <a:pt x="5998" y="1"/>
                  </a:moveTo>
                  <a:cubicBezTo>
                    <a:pt x="5699" y="1"/>
                    <a:pt x="5380" y="72"/>
                    <a:pt x="5054" y="225"/>
                  </a:cubicBezTo>
                  <a:cubicBezTo>
                    <a:pt x="4428" y="518"/>
                    <a:pt x="3976" y="1000"/>
                    <a:pt x="3636" y="1592"/>
                  </a:cubicBezTo>
                  <a:cubicBezTo>
                    <a:pt x="3188" y="2374"/>
                    <a:pt x="2925" y="3223"/>
                    <a:pt x="2734" y="4095"/>
                  </a:cubicBezTo>
                  <a:cubicBezTo>
                    <a:pt x="2599" y="4708"/>
                    <a:pt x="2504" y="5332"/>
                    <a:pt x="2346" y="5938"/>
                  </a:cubicBezTo>
                  <a:cubicBezTo>
                    <a:pt x="2097" y="6905"/>
                    <a:pt x="1857" y="7875"/>
                    <a:pt x="1645" y="8852"/>
                  </a:cubicBezTo>
                  <a:cubicBezTo>
                    <a:pt x="1173" y="11025"/>
                    <a:pt x="769" y="13215"/>
                    <a:pt x="493" y="15425"/>
                  </a:cubicBezTo>
                  <a:cubicBezTo>
                    <a:pt x="416" y="16018"/>
                    <a:pt x="355" y="16610"/>
                    <a:pt x="298" y="17207"/>
                  </a:cubicBezTo>
                  <a:cubicBezTo>
                    <a:pt x="244" y="17770"/>
                    <a:pt x="193" y="18336"/>
                    <a:pt x="163" y="18902"/>
                  </a:cubicBezTo>
                  <a:cubicBezTo>
                    <a:pt x="119" y="19697"/>
                    <a:pt x="92" y="20495"/>
                    <a:pt x="69" y="21290"/>
                  </a:cubicBezTo>
                  <a:cubicBezTo>
                    <a:pt x="41" y="22290"/>
                    <a:pt x="25" y="23291"/>
                    <a:pt x="11" y="24288"/>
                  </a:cubicBezTo>
                  <a:cubicBezTo>
                    <a:pt x="5" y="25208"/>
                    <a:pt x="1" y="26127"/>
                    <a:pt x="11" y="27044"/>
                  </a:cubicBezTo>
                  <a:cubicBezTo>
                    <a:pt x="18" y="27701"/>
                    <a:pt x="8" y="28354"/>
                    <a:pt x="41" y="29011"/>
                  </a:cubicBezTo>
                  <a:cubicBezTo>
                    <a:pt x="96" y="30022"/>
                    <a:pt x="227" y="31025"/>
                    <a:pt x="358" y="32026"/>
                  </a:cubicBezTo>
                  <a:cubicBezTo>
                    <a:pt x="416" y="32448"/>
                    <a:pt x="490" y="32869"/>
                    <a:pt x="607" y="33276"/>
                  </a:cubicBezTo>
                  <a:cubicBezTo>
                    <a:pt x="683" y="33530"/>
                    <a:pt x="930" y="33703"/>
                    <a:pt x="1186" y="33703"/>
                  </a:cubicBezTo>
                  <a:cubicBezTo>
                    <a:pt x="1202" y="33703"/>
                    <a:pt x="1218" y="33702"/>
                    <a:pt x="1234" y="33701"/>
                  </a:cubicBezTo>
                  <a:cubicBezTo>
                    <a:pt x="1329" y="33694"/>
                    <a:pt x="1389" y="33664"/>
                    <a:pt x="1436" y="33559"/>
                  </a:cubicBezTo>
                  <a:cubicBezTo>
                    <a:pt x="1554" y="33276"/>
                    <a:pt x="1658" y="32993"/>
                    <a:pt x="1723" y="32697"/>
                  </a:cubicBezTo>
                  <a:cubicBezTo>
                    <a:pt x="1840" y="32154"/>
                    <a:pt x="1969" y="31619"/>
                    <a:pt x="2042" y="31066"/>
                  </a:cubicBezTo>
                  <a:cubicBezTo>
                    <a:pt x="2114" y="30557"/>
                    <a:pt x="2245" y="30052"/>
                    <a:pt x="2296" y="29540"/>
                  </a:cubicBezTo>
                  <a:cubicBezTo>
                    <a:pt x="2383" y="28678"/>
                    <a:pt x="2575" y="27825"/>
                    <a:pt x="2619" y="26956"/>
                  </a:cubicBezTo>
                  <a:cubicBezTo>
                    <a:pt x="2642" y="26478"/>
                    <a:pt x="2743" y="26013"/>
                    <a:pt x="2801" y="25541"/>
                  </a:cubicBezTo>
                  <a:cubicBezTo>
                    <a:pt x="2848" y="25131"/>
                    <a:pt x="2902" y="24719"/>
                    <a:pt x="2966" y="24308"/>
                  </a:cubicBezTo>
                  <a:cubicBezTo>
                    <a:pt x="3067" y="23628"/>
                    <a:pt x="3178" y="22948"/>
                    <a:pt x="3246" y="22264"/>
                  </a:cubicBezTo>
                  <a:cubicBezTo>
                    <a:pt x="3289" y="21833"/>
                    <a:pt x="3370" y="21404"/>
                    <a:pt x="3414" y="20970"/>
                  </a:cubicBezTo>
                  <a:cubicBezTo>
                    <a:pt x="3465" y="20478"/>
                    <a:pt x="3579" y="19996"/>
                    <a:pt x="3653" y="19508"/>
                  </a:cubicBezTo>
                  <a:cubicBezTo>
                    <a:pt x="3811" y="18457"/>
                    <a:pt x="4020" y="17416"/>
                    <a:pt x="4213" y="16371"/>
                  </a:cubicBezTo>
                  <a:cubicBezTo>
                    <a:pt x="4401" y="15337"/>
                    <a:pt x="4704" y="14326"/>
                    <a:pt x="4937" y="13303"/>
                  </a:cubicBezTo>
                  <a:cubicBezTo>
                    <a:pt x="5051" y="12810"/>
                    <a:pt x="5169" y="12319"/>
                    <a:pt x="5307" y="11834"/>
                  </a:cubicBezTo>
                  <a:cubicBezTo>
                    <a:pt x="5550" y="10985"/>
                    <a:pt x="5809" y="10145"/>
                    <a:pt x="6065" y="9304"/>
                  </a:cubicBezTo>
                  <a:cubicBezTo>
                    <a:pt x="6338" y="8404"/>
                    <a:pt x="6581" y="7494"/>
                    <a:pt x="6944" y="6622"/>
                  </a:cubicBezTo>
                  <a:cubicBezTo>
                    <a:pt x="7325" y="5712"/>
                    <a:pt x="7517" y="4749"/>
                    <a:pt x="7736" y="3792"/>
                  </a:cubicBezTo>
                  <a:cubicBezTo>
                    <a:pt x="7901" y="3115"/>
                    <a:pt x="7908" y="2428"/>
                    <a:pt x="7810" y="1744"/>
                  </a:cubicBezTo>
                  <a:cubicBezTo>
                    <a:pt x="7662" y="693"/>
                    <a:pt x="6929" y="1"/>
                    <a:pt x="5998" y="1"/>
                  </a:cubicBezTo>
                  <a:close/>
                </a:path>
              </a:pathLst>
            </a:custGeom>
            <a:solidFill>
              <a:srgbClr val="FCD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7"/>
            <p:cNvSpPr/>
            <p:nvPr/>
          </p:nvSpPr>
          <p:spPr>
            <a:xfrm>
              <a:off x="6340027" y="1739177"/>
              <a:ext cx="841276" cy="1358267"/>
            </a:xfrm>
            <a:custGeom>
              <a:rect b="b" l="l" r="r" t="t"/>
              <a:pathLst>
                <a:path extrusionOk="0" h="42107" w="26080">
                  <a:moveTo>
                    <a:pt x="13156" y="1"/>
                  </a:moveTo>
                  <a:cubicBezTo>
                    <a:pt x="12772" y="1"/>
                    <a:pt x="12390" y="20"/>
                    <a:pt x="12007" y="51"/>
                  </a:cubicBezTo>
                  <a:cubicBezTo>
                    <a:pt x="10929" y="135"/>
                    <a:pt x="9868" y="344"/>
                    <a:pt x="8830" y="657"/>
                  </a:cubicBezTo>
                  <a:cubicBezTo>
                    <a:pt x="7880" y="944"/>
                    <a:pt x="6954" y="1273"/>
                    <a:pt x="6084" y="1776"/>
                  </a:cubicBezTo>
                  <a:cubicBezTo>
                    <a:pt x="5050" y="2372"/>
                    <a:pt x="4265" y="3217"/>
                    <a:pt x="3562" y="4147"/>
                  </a:cubicBezTo>
                  <a:cubicBezTo>
                    <a:pt x="3150" y="4697"/>
                    <a:pt x="2945" y="5344"/>
                    <a:pt x="2810" y="6017"/>
                  </a:cubicBezTo>
                  <a:cubicBezTo>
                    <a:pt x="2723" y="6441"/>
                    <a:pt x="2716" y="6849"/>
                    <a:pt x="2814" y="7273"/>
                  </a:cubicBezTo>
                  <a:cubicBezTo>
                    <a:pt x="2858" y="7469"/>
                    <a:pt x="2931" y="7658"/>
                    <a:pt x="2945" y="7860"/>
                  </a:cubicBezTo>
                  <a:cubicBezTo>
                    <a:pt x="3040" y="9063"/>
                    <a:pt x="3332" y="10245"/>
                    <a:pt x="3353" y="11461"/>
                  </a:cubicBezTo>
                  <a:cubicBezTo>
                    <a:pt x="3360" y="12047"/>
                    <a:pt x="3403" y="12633"/>
                    <a:pt x="3400" y="13216"/>
                  </a:cubicBezTo>
                  <a:cubicBezTo>
                    <a:pt x="3400" y="14432"/>
                    <a:pt x="3396" y="15648"/>
                    <a:pt x="3326" y="16861"/>
                  </a:cubicBezTo>
                  <a:cubicBezTo>
                    <a:pt x="3272" y="17707"/>
                    <a:pt x="3218" y="18552"/>
                    <a:pt x="3137" y="19398"/>
                  </a:cubicBezTo>
                  <a:cubicBezTo>
                    <a:pt x="3070" y="20119"/>
                    <a:pt x="2996" y="20843"/>
                    <a:pt x="2925" y="21564"/>
                  </a:cubicBezTo>
                  <a:cubicBezTo>
                    <a:pt x="2871" y="22136"/>
                    <a:pt x="2824" y="22710"/>
                    <a:pt x="2763" y="23282"/>
                  </a:cubicBezTo>
                  <a:cubicBezTo>
                    <a:pt x="2662" y="24263"/>
                    <a:pt x="2538" y="25240"/>
                    <a:pt x="2443" y="26223"/>
                  </a:cubicBezTo>
                  <a:cubicBezTo>
                    <a:pt x="2376" y="26914"/>
                    <a:pt x="2312" y="27608"/>
                    <a:pt x="2228" y="28298"/>
                  </a:cubicBezTo>
                  <a:cubicBezTo>
                    <a:pt x="2049" y="29741"/>
                    <a:pt x="1773" y="31165"/>
                    <a:pt x="1453" y="32580"/>
                  </a:cubicBezTo>
                  <a:cubicBezTo>
                    <a:pt x="1059" y="34318"/>
                    <a:pt x="560" y="36036"/>
                    <a:pt x="55" y="37748"/>
                  </a:cubicBezTo>
                  <a:cubicBezTo>
                    <a:pt x="0" y="37933"/>
                    <a:pt x="31" y="38051"/>
                    <a:pt x="169" y="38173"/>
                  </a:cubicBezTo>
                  <a:cubicBezTo>
                    <a:pt x="297" y="38283"/>
                    <a:pt x="425" y="38405"/>
                    <a:pt x="536" y="38536"/>
                  </a:cubicBezTo>
                  <a:cubicBezTo>
                    <a:pt x="1005" y="39092"/>
                    <a:pt x="1597" y="39499"/>
                    <a:pt x="2221" y="39850"/>
                  </a:cubicBezTo>
                  <a:cubicBezTo>
                    <a:pt x="3242" y="40426"/>
                    <a:pt x="4370" y="40732"/>
                    <a:pt x="5502" y="40999"/>
                  </a:cubicBezTo>
                  <a:cubicBezTo>
                    <a:pt x="6826" y="41306"/>
                    <a:pt x="8163" y="41589"/>
                    <a:pt x="9514" y="41774"/>
                  </a:cubicBezTo>
                  <a:cubicBezTo>
                    <a:pt x="10657" y="41929"/>
                    <a:pt x="11798" y="42050"/>
                    <a:pt x="12954" y="42074"/>
                  </a:cubicBezTo>
                  <a:cubicBezTo>
                    <a:pt x="13267" y="42080"/>
                    <a:pt x="13580" y="42083"/>
                    <a:pt x="13894" y="42091"/>
                  </a:cubicBezTo>
                  <a:cubicBezTo>
                    <a:pt x="14163" y="42102"/>
                    <a:pt x="14433" y="42107"/>
                    <a:pt x="14702" y="42107"/>
                  </a:cubicBezTo>
                  <a:cubicBezTo>
                    <a:pt x="15555" y="42107"/>
                    <a:pt x="16406" y="42056"/>
                    <a:pt x="17256" y="41990"/>
                  </a:cubicBezTo>
                  <a:cubicBezTo>
                    <a:pt x="18509" y="41889"/>
                    <a:pt x="19739" y="41699"/>
                    <a:pt x="20951" y="41359"/>
                  </a:cubicBezTo>
                  <a:cubicBezTo>
                    <a:pt x="22474" y="40934"/>
                    <a:pt x="23953" y="40402"/>
                    <a:pt x="25351" y="39665"/>
                  </a:cubicBezTo>
                  <a:cubicBezTo>
                    <a:pt x="25540" y="39567"/>
                    <a:pt x="25728" y="39466"/>
                    <a:pt x="25907" y="39351"/>
                  </a:cubicBezTo>
                  <a:cubicBezTo>
                    <a:pt x="26062" y="39250"/>
                    <a:pt x="26079" y="39143"/>
                    <a:pt x="26025" y="38961"/>
                  </a:cubicBezTo>
                  <a:cubicBezTo>
                    <a:pt x="25961" y="38748"/>
                    <a:pt x="25897" y="38536"/>
                    <a:pt x="25849" y="38317"/>
                  </a:cubicBezTo>
                  <a:cubicBezTo>
                    <a:pt x="25583" y="37067"/>
                    <a:pt x="25361" y="35804"/>
                    <a:pt x="25051" y="34561"/>
                  </a:cubicBezTo>
                  <a:cubicBezTo>
                    <a:pt x="24768" y="33435"/>
                    <a:pt x="24587" y="32287"/>
                    <a:pt x="24357" y="31151"/>
                  </a:cubicBezTo>
                  <a:cubicBezTo>
                    <a:pt x="23946" y="29097"/>
                    <a:pt x="23498" y="27048"/>
                    <a:pt x="23161" y="24977"/>
                  </a:cubicBezTo>
                  <a:cubicBezTo>
                    <a:pt x="22868" y="23164"/>
                    <a:pt x="22589" y="21355"/>
                    <a:pt x="22484" y="19519"/>
                  </a:cubicBezTo>
                  <a:cubicBezTo>
                    <a:pt x="22430" y="18546"/>
                    <a:pt x="22323" y="17572"/>
                    <a:pt x="22231" y="16598"/>
                  </a:cubicBezTo>
                  <a:cubicBezTo>
                    <a:pt x="22130" y="15544"/>
                    <a:pt x="22100" y="14486"/>
                    <a:pt x="22057" y="13429"/>
                  </a:cubicBezTo>
                  <a:cubicBezTo>
                    <a:pt x="22029" y="12701"/>
                    <a:pt x="22006" y="11973"/>
                    <a:pt x="21931" y="11252"/>
                  </a:cubicBezTo>
                  <a:cubicBezTo>
                    <a:pt x="21797" y="9948"/>
                    <a:pt x="21699" y="8641"/>
                    <a:pt x="21662" y="7334"/>
                  </a:cubicBezTo>
                  <a:cubicBezTo>
                    <a:pt x="21645" y="6613"/>
                    <a:pt x="21547" y="5905"/>
                    <a:pt x="21474" y="5195"/>
                  </a:cubicBezTo>
                  <a:cubicBezTo>
                    <a:pt x="21466" y="5134"/>
                    <a:pt x="21433" y="5073"/>
                    <a:pt x="21463" y="5020"/>
                  </a:cubicBezTo>
                  <a:cubicBezTo>
                    <a:pt x="21561" y="4841"/>
                    <a:pt x="21511" y="4663"/>
                    <a:pt x="21450" y="4495"/>
                  </a:cubicBezTo>
                  <a:cubicBezTo>
                    <a:pt x="21147" y="3652"/>
                    <a:pt x="20685" y="2898"/>
                    <a:pt x="20015" y="2312"/>
                  </a:cubicBezTo>
                  <a:cubicBezTo>
                    <a:pt x="18940" y="1371"/>
                    <a:pt x="17677" y="765"/>
                    <a:pt x="16306" y="391"/>
                  </a:cubicBezTo>
                  <a:cubicBezTo>
                    <a:pt x="15555" y="185"/>
                    <a:pt x="14783" y="95"/>
                    <a:pt x="14005" y="34"/>
                  </a:cubicBezTo>
                  <a:cubicBezTo>
                    <a:pt x="13721" y="11"/>
                    <a:pt x="13438" y="1"/>
                    <a:pt x="1315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7"/>
            <p:cNvSpPr/>
            <p:nvPr/>
          </p:nvSpPr>
          <p:spPr>
            <a:xfrm>
              <a:off x="6027300" y="1478610"/>
              <a:ext cx="459153" cy="865695"/>
            </a:xfrm>
            <a:custGeom>
              <a:rect b="b" l="l" r="r" t="t"/>
              <a:pathLst>
                <a:path extrusionOk="0" h="26837" w="14234">
                  <a:moveTo>
                    <a:pt x="3059" y="0"/>
                  </a:moveTo>
                  <a:cubicBezTo>
                    <a:pt x="3057" y="0"/>
                    <a:pt x="3055" y="0"/>
                    <a:pt x="3053" y="0"/>
                  </a:cubicBezTo>
                  <a:cubicBezTo>
                    <a:pt x="2914" y="3"/>
                    <a:pt x="2914" y="142"/>
                    <a:pt x="2897" y="229"/>
                  </a:cubicBezTo>
                  <a:cubicBezTo>
                    <a:pt x="2827" y="566"/>
                    <a:pt x="2762" y="906"/>
                    <a:pt x="2753" y="1253"/>
                  </a:cubicBezTo>
                  <a:cubicBezTo>
                    <a:pt x="2729" y="2034"/>
                    <a:pt x="2813" y="2806"/>
                    <a:pt x="2921" y="3581"/>
                  </a:cubicBezTo>
                  <a:cubicBezTo>
                    <a:pt x="2935" y="3682"/>
                    <a:pt x="2958" y="3786"/>
                    <a:pt x="2921" y="3948"/>
                  </a:cubicBezTo>
                  <a:cubicBezTo>
                    <a:pt x="2868" y="3790"/>
                    <a:pt x="2830" y="3689"/>
                    <a:pt x="2796" y="3584"/>
                  </a:cubicBezTo>
                  <a:cubicBezTo>
                    <a:pt x="2557" y="2790"/>
                    <a:pt x="2322" y="1994"/>
                    <a:pt x="2079" y="1199"/>
                  </a:cubicBezTo>
                  <a:cubicBezTo>
                    <a:pt x="1985" y="899"/>
                    <a:pt x="1860" y="610"/>
                    <a:pt x="1715" y="333"/>
                  </a:cubicBezTo>
                  <a:cubicBezTo>
                    <a:pt x="1684" y="270"/>
                    <a:pt x="1637" y="222"/>
                    <a:pt x="1565" y="222"/>
                  </a:cubicBezTo>
                  <a:cubicBezTo>
                    <a:pt x="1560" y="222"/>
                    <a:pt x="1555" y="222"/>
                    <a:pt x="1550" y="222"/>
                  </a:cubicBezTo>
                  <a:cubicBezTo>
                    <a:pt x="1466" y="226"/>
                    <a:pt x="1432" y="286"/>
                    <a:pt x="1415" y="364"/>
                  </a:cubicBezTo>
                  <a:cubicBezTo>
                    <a:pt x="1398" y="451"/>
                    <a:pt x="1375" y="539"/>
                    <a:pt x="1364" y="630"/>
                  </a:cubicBezTo>
                  <a:cubicBezTo>
                    <a:pt x="1331" y="1014"/>
                    <a:pt x="1355" y="1398"/>
                    <a:pt x="1425" y="1779"/>
                  </a:cubicBezTo>
                  <a:cubicBezTo>
                    <a:pt x="1540" y="2422"/>
                    <a:pt x="1651" y="3068"/>
                    <a:pt x="1762" y="3715"/>
                  </a:cubicBezTo>
                  <a:cubicBezTo>
                    <a:pt x="1769" y="3726"/>
                    <a:pt x="1776" y="3732"/>
                    <a:pt x="1779" y="3740"/>
                  </a:cubicBezTo>
                  <a:cubicBezTo>
                    <a:pt x="1796" y="3790"/>
                    <a:pt x="1837" y="3857"/>
                    <a:pt x="1762" y="3877"/>
                  </a:cubicBezTo>
                  <a:cubicBezTo>
                    <a:pt x="1761" y="3877"/>
                    <a:pt x="1760" y="3877"/>
                    <a:pt x="1758" y="3877"/>
                  </a:cubicBezTo>
                  <a:cubicBezTo>
                    <a:pt x="1728" y="3877"/>
                    <a:pt x="1725" y="3798"/>
                    <a:pt x="1715" y="3756"/>
                  </a:cubicBezTo>
                  <a:cubicBezTo>
                    <a:pt x="1638" y="3672"/>
                    <a:pt x="1597" y="3574"/>
                    <a:pt x="1550" y="3469"/>
                  </a:cubicBezTo>
                  <a:cubicBezTo>
                    <a:pt x="1254" y="2793"/>
                    <a:pt x="940" y="2126"/>
                    <a:pt x="563" y="1489"/>
                  </a:cubicBezTo>
                  <a:cubicBezTo>
                    <a:pt x="495" y="1378"/>
                    <a:pt x="422" y="1266"/>
                    <a:pt x="351" y="1156"/>
                  </a:cubicBezTo>
                  <a:cubicBezTo>
                    <a:pt x="316" y="1103"/>
                    <a:pt x="276" y="1054"/>
                    <a:pt x="212" y="1054"/>
                  </a:cubicBezTo>
                  <a:cubicBezTo>
                    <a:pt x="202" y="1054"/>
                    <a:pt x="191" y="1055"/>
                    <a:pt x="179" y="1058"/>
                  </a:cubicBezTo>
                  <a:cubicBezTo>
                    <a:pt x="94" y="1075"/>
                    <a:pt x="38" y="1128"/>
                    <a:pt x="24" y="1219"/>
                  </a:cubicBezTo>
                  <a:cubicBezTo>
                    <a:pt x="13" y="1290"/>
                    <a:pt x="13" y="1361"/>
                    <a:pt x="10" y="1431"/>
                  </a:cubicBezTo>
                  <a:cubicBezTo>
                    <a:pt x="1" y="1661"/>
                    <a:pt x="85" y="1869"/>
                    <a:pt x="152" y="2082"/>
                  </a:cubicBezTo>
                  <a:cubicBezTo>
                    <a:pt x="691" y="3740"/>
                    <a:pt x="1142" y="5420"/>
                    <a:pt x="1415" y="7145"/>
                  </a:cubicBezTo>
                  <a:cubicBezTo>
                    <a:pt x="1546" y="7994"/>
                    <a:pt x="1587" y="8829"/>
                    <a:pt x="1476" y="9682"/>
                  </a:cubicBezTo>
                  <a:cubicBezTo>
                    <a:pt x="1372" y="10474"/>
                    <a:pt x="1318" y="11272"/>
                    <a:pt x="1223" y="12067"/>
                  </a:cubicBezTo>
                  <a:cubicBezTo>
                    <a:pt x="1176" y="12481"/>
                    <a:pt x="1162" y="12896"/>
                    <a:pt x="1132" y="13310"/>
                  </a:cubicBezTo>
                  <a:cubicBezTo>
                    <a:pt x="1069" y="14176"/>
                    <a:pt x="988" y="15045"/>
                    <a:pt x="947" y="15914"/>
                  </a:cubicBezTo>
                  <a:cubicBezTo>
                    <a:pt x="910" y="16726"/>
                    <a:pt x="856" y="17531"/>
                    <a:pt x="789" y="18340"/>
                  </a:cubicBezTo>
                  <a:cubicBezTo>
                    <a:pt x="660" y="19852"/>
                    <a:pt x="431" y="21355"/>
                    <a:pt x="300" y="22867"/>
                  </a:cubicBezTo>
                  <a:cubicBezTo>
                    <a:pt x="263" y="23312"/>
                    <a:pt x="246" y="23760"/>
                    <a:pt x="313" y="24201"/>
                  </a:cubicBezTo>
                  <a:cubicBezTo>
                    <a:pt x="361" y="24501"/>
                    <a:pt x="465" y="24774"/>
                    <a:pt x="806" y="24869"/>
                  </a:cubicBezTo>
                  <a:cubicBezTo>
                    <a:pt x="900" y="24895"/>
                    <a:pt x="988" y="24956"/>
                    <a:pt x="1082" y="24990"/>
                  </a:cubicBezTo>
                  <a:cubicBezTo>
                    <a:pt x="2298" y="25444"/>
                    <a:pt x="3555" y="25758"/>
                    <a:pt x="4828" y="25997"/>
                  </a:cubicBezTo>
                  <a:cubicBezTo>
                    <a:pt x="5872" y="26196"/>
                    <a:pt x="6913" y="26391"/>
                    <a:pt x="7971" y="26520"/>
                  </a:cubicBezTo>
                  <a:cubicBezTo>
                    <a:pt x="9106" y="26654"/>
                    <a:pt x="10241" y="26786"/>
                    <a:pt x="11387" y="26832"/>
                  </a:cubicBezTo>
                  <a:cubicBezTo>
                    <a:pt x="11458" y="26835"/>
                    <a:pt x="11529" y="26836"/>
                    <a:pt x="11600" y="26836"/>
                  </a:cubicBezTo>
                  <a:cubicBezTo>
                    <a:pt x="12169" y="26836"/>
                    <a:pt x="12723" y="26749"/>
                    <a:pt x="13253" y="26512"/>
                  </a:cubicBezTo>
                  <a:cubicBezTo>
                    <a:pt x="13957" y="26196"/>
                    <a:pt x="14234" y="25643"/>
                    <a:pt x="14052" y="24912"/>
                  </a:cubicBezTo>
                  <a:cubicBezTo>
                    <a:pt x="13893" y="24276"/>
                    <a:pt x="13536" y="23861"/>
                    <a:pt x="12856" y="23746"/>
                  </a:cubicBezTo>
                  <a:cubicBezTo>
                    <a:pt x="12068" y="23615"/>
                    <a:pt x="11289" y="23433"/>
                    <a:pt x="10501" y="23295"/>
                  </a:cubicBezTo>
                  <a:cubicBezTo>
                    <a:pt x="9733" y="23160"/>
                    <a:pt x="8961" y="23063"/>
                    <a:pt x="8190" y="22931"/>
                  </a:cubicBezTo>
                  <a:cubicBezTo>
                    <a:pt x="6637" y="22665"/>
                    <a:pt x="5097" y="22308"/>
                    <a:pt x="3535" y="22082"/>
                  </a:cubicBezTo>
                  <a:cubicBezTo>
                    <a:pt x="3322" y="22052"/>
                    <a:pt x="3312" y="22039"/>
                    <a:pt x="3325" y="21830"/>
                  </a:cubicBezTo>
                  <a:cubicBezTo>
                    <a:pt x="3345" y="21516"/>
                    <a:pt x="3389" y="21204"/>
                    <a:pt x="3396" y="20890"/>
                  </a:cubicBezTo>
                  <a:cubicBezTo>
                    <a:pt x="3420" y="20011"/>
                    <a:pt x="3423" y="19128"/>
                    <a:pt x="3446" y="18248"/>
                  </a:cubicBezTo>
                  <a:cubicBezTo>
                    <a:pt x="3474" y="17356"/>
                    <a:pt x="3457" y="16463"/>
                    <a:pt x="3409" y="15574"/>
                  </a:cubicBezTo>
                  <a:cubicBezTo>
                    <a:pt x="3356" y="14594"/>
                    <a:pt x="3265" y="13613"/>
                    <a:pt x="3241" y="12633"/>
                  </a:cubicBezTo>
                  <a:cubicBezTo>
                    <a:pt x="3207" y="11326"/>
                    <a:pt x="3248" y="10022"/>
                    <a:pt x="3191" y="8715"/>
                  </a:cubicBezTo>
                  <a:cubicBezTo>
                    <a:pt x="3180" y="8496"/>
                    <a:pt x="3187" y="8486"/>
                    <a:pt x="3406" y="8445"/>
                  </a:cubicBezTo>
                  <a:cubicBezTo>
                    <a:pt x="3922" y="8351"/>
                    <a:pt x="4299" y="8075"/>
                    <a:pt x="4528" y="7603"/>
                  </a:cubicBezTo>
                  <a:cubicBezTo>
                    <a:pt x="4588" y="7480"/>
                    <a:pt x="4670" y="7429"/>
                    <a:pt x="4793" y="7429"/>
                  </a:cubicBezTo>
                  <a:cubicBezTo>
                    <a:pt x="4807" y="7429"/>
                    <a:pt x="4822" y="7430"/>
                    <a:pt x="4838" y="7431"/>
                  </a:cubicBezTo>
                  <a:cubicBezTo>
                    <a:pt x="5253" y="7468"/>
                    <a:pt x="5663" y="7540"/>
                    <a:pt x="6071" y="7613"/>
                  </a:cubicBezTo>
                  <a:cubicBezTo>
                    <a:pt x="6428" y="7677"/>
                    <a:pt x="6789" y="7748"/>
                    <a:pt x="7145" y="7806"/>
                  </a:cubicBezTo>
                  <a:cubicBezTo>
                    <a:pt x="7174" y="7811"/>
                    <a:pt x="7199" y="7813"/>
                    <a:pt x="7220" y="7813"/>
                  </a:cubicBezTo>
                  <a:cubicBezTo>
                    <a:pt x="7323" y="7813"/>
                    <a:pt x="7336" y="7751"/>
                    <a:pt x="7277" y="7620"/>
                  </a:cubicBezTo>
                  <a:cubicBezTo>
                    <a:pt x="7260" y="7586"/>
                    <a:pt x="7240" y="7549"/>
                    <a:pt x="7220" y="7515"/>
                  </a:cubicBezTo>
                  <a:cubicBezTo>
                    <a:pt x="6957" y="7101"/>
                    <a:pt x="6600" y="6828"/>
                    <a:pt x="6108" y="6738"/>
                  </a:cubicBezTo>
                  <a:cubicBezTo>
                    <a:pt x="5730" y="6666"/>
                    <a:pt x="5360" y="6573"/>
                    <a:pt x="5010" y="6408"/>
                  </a:cubicBezTo>
                  <a:cubicBezTo>
                    <a:pt x="4707" y="6262"/>
                    <a:pt x="4525" y="6037"/>
                    <a:pt x="4420" y="5716"/>
                  </a:cubicBezTo>
                  <a:cubicBezTo>
                    <a:pt x="4272" y="5262"/>
                    <a:pt x="4191" y="4797"/>
                    <a:pt x="4090" y="4332"/>
                  </a:cubicBezTo>
                  <a:cubicBezTo>
                    <a:pt x="3858" y="3271"/>
                    <a:pt x="3793" y="2183"/>
                    <a:pt x="3538" y="1128"/>
                  </a:cubicBezTo>
                  <a:cubicBezTo>
                    <a:pt x="3460" y="815"/>
                    <a:pt x="3379" y="501"/>
                    <a:pt x="3248" y="205"/>
                  </a:cubicBezTo>
                  <a:cubicBezTo>
                    <a:pt x="3212" y="116"/>
                    <a:pt x="3175" y="0"/>
                    <a:pt x="3059" y="0"/>
                  </a:cubicBezTo>
                  <a:close/>
                </a:path>
              </a:pathLst>
            </a:custGeom>
            <a:solidFill>
              <a:srgbClr val="FCD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7"/>
            <p:cNvSpPr/>
            <p:nvPr/>
          </p:nvSpPr>
          <p:spPr>
            <a:xfrm>
              <a:off x="7160019" y="1299135"/>
              <a:ext cx="422444" cy="920242"/>
            </a:xfrm>
            <a:custGeom>
              <a:rect b="b" l="l" r="r" t="t"/>
              <a:pathLst>
                <a:path extrusionOk="0" h="28528" w="13096">
                  <a:moveTo>
                    <a:pt x="5330" y="0"/>
                  </a:moveTo>
                  <a:cubicBezTo>
                    <a:pt x="5317" y="0"/>
                    <a:pt x="5302" y="2"/>
                    <a:pt x="5287" y="6"/>
                  </a:cubicBezTo>
                  <a:cubicBezTo>
                    <a:pt x="5175" y="32"/>
                    <a:pt x="5161" y="127"/>
                    <a:pt x="5149" y="217"/>
                  </a:cubicBezTo>
                  <a:cubicBezTo>
                    <a:pt x="5094" y="507"/>
                    <a:pt x="5060" y="797"/>
                    <a:pt x="5057" y="1093"/>
                  </a:cubicBezTo>
                  <a:cubicBezTo>
                    <a:pt x="5044" y="2023"/>
                    <a:pt x="5030" y="2957"/>
                    <a:pt x="5014" y="3916"/>
                  </a:cubicBezTo>
                  <a:cubicBezTo>
                    <a:pt x="4895" y="3832"/>
                    <a:pt x="4916" y="3725"/>
                    <a:pt x="4899" y="3627"/>
                  </a:cubicBezTo>
                  <a:cubicBezTo>
                    <a:pt x="4777" y="2828"/>
                    <a:pt x="4656" y="2030"/>
                    <a:pt x="4393" y="1262"/>
                  </a:cubicBezTo>
                  <a:cubicBezTo>
                    <a:pt x="4286" y="942"/>
                    <a:pt x="4151" y="639"/>
                    <a:pt x="3986" y="345"/>
                  </a:cubicBezTo>
                  <a:cubicBezTo>
                    <a:pt x="3947" y="280"/>
                    <a:pt x="3913" y="190"/>
                    <a:pt x="3823" y="190"/>
                  </a:cubicBezTo>
                  <a:cubicBezTo>
                    <a:pt x="3812" y="190"/>
                    <a:pt x="3800" y="191"/>
                    <a:pt x="3787" y="194"/>
                  </a:cubicBezTo>
                  <a:cubicBezTo>
                    <a:pt x="3693" y="214"/>
                    <a:pt x="3690" y="305"/>
                    <a:pt x="3670" y="386"/>
                  </a:cubicBezTo>
                  <a:cubicBezTo>
                    <a:pt x="3639" y="504"/>
                    <a:pt x="3622" y="622"/>
                    <a:pt x="3619" y="743"/>
                  </a:cubicBezTo>
                  <a:cubicBezTo>
                    <a:pt x="3602" y="1514"/>
                    <a:pt x="3690" y="2279"/>
                    <a:pt x="3794" y="3041"/>
                  </a:cubicBezTo>
                  <a:cubicBezTo>
                    <a:pt x="3928" y="4004"/>
                    <a:pt x="4030" y="4967"/>
                    <a:pt x="4034" y="5944"/>
                  </a:cubicBezTo>
                  <a:cubicBezTo>
                    <a:pt x="4037" y="6389"/>
                    <a:pt x="3892" y="6726"/>
                    <a:pt x="3538" y="6989"/>
                  </a:cubicBezTo>
                  <a:cubicBezTo>
                    <a:pt x="3427" y="7073"/>
                    <a:pt x="3316" y="7161"/>
                    <a:pt x="3191" y="7231"/>
                  </a:cubicBezTo>
                  <a:cubicBezTo>
                    <a:pt x="2989" y="7346"/>
                    <a:pt x="2787" y="7460"/>
                    <a:pt x="2582" y="7575"/>
                  </a:cubicBezTo>
                  <a:cubicBezTo>
                    <a:pt x="2143" y="7814"/>
                    <a:pt x="1918" y="8208"/>
                    <a:pt x="1803" y="8680"/>
                  </a:cubicBezTo>
                  <a:cubicBezTo>
                    <a:pt x="1776" y="8789"/>
                    <a:pt x="1807" y="8849"/>
                    <a:pt x="1882" y="8849"/>
                  </a:cubicBezTo>
                  <a:cubicBezTo>
                    <a:pt x="1911" y="8849"/>
                    <a:pt x="1947" y="8840"/>
                    <a:pt x="1988" y="8822"/>
                  </a:cubicBezTo>
                  <a:cubicBezTo>
                    <a:pt x="2255" y="8700"/>
                    <a:pt x="2521" y="8572"/>
                    <a:pt x="2780" y="8434"/>
                  </a:cubicBezTo>
                  <a:cubicBezTo>
                    <a:pt x="3205" y="8215"/>
                    <a:pt x="3639" y="8020"/>
                    <a:pt x="4077" y="7834"/>
                  </a:cubicBezTo>
                  <a:cubicBezTo>
                    <a:pt x="4134" y="7811"/>
                    <a:pt x="4186" y="7798"/>
                    <a:pt x="4235" y="7798"/>
                  </a:cubicBezTo>
                  <a:cubicBezTo>
                    <a:pt x="4312" y="7798"/>
                    <a:pt x="4381" y="7831"/>
                    <a:pt x="4451" y="7912"/>
                  </a:cubicBezTo>
                  <a:cubicBezTo>
                    <a:pt x="4747" y="8249"/>
                    <a:pt x="5113" y="8420"/>
                    <a:pt x="5544" y="8420"/>
                  </a:cubicBezTo>
                  <a:cubicBezTo>
                    <a:pt x="5604" y="8420"/>
                    <a:pt x="5665" y="8417"/>
                    <a:pt x="5727" y="8410"/>
                  </a:cubicBezTo>
                  <a:cubicBezTo>
                    <a:pt x="5778" y="8405"/>
                    <a:pt x="5818" y="8402"/>
                    <a:pt x="5851" y="8402"/>
                  </a:cubicBezTo>
                  <a:cubicBezTo>
                    <a:pt x="5976" y="8402"/>
                    <a:pt x="5991" y="8452"/>
                    <a:pt x="6044" y="8660"/>
                  </a:cubicBezTo>
                  <a:cubicBezTo>
                    <a:pt x="6233" y="9380"/>
                    <a:pt x="6415" y="10108"/>
                    <a:pt x="6624" y="10826"/>
                  </a:cubicBezTo>
                  <a:cubicBezTo>
                    <a:pt x="6779" y="11361"/>
                    <a:pt x="6957" y="11887"/>
                    <a:pt x="7072" y="12432"/>
                  </a:cubicBezTo>
                  <a:cubicBezTo>
                    <a:pt x="7332" y="13690"/>
                    <a:pt x="7604" y="14943"/>
                    <a:pt x="7931" y="16182"/>
                  </a:cubicBezTo>
                  <a:cubicBezTo>
                    <a:pt x="8383" y="17894"/>
                    <a:pt x="8877" y="19592"/>
                    <a:pt x="9494" y="21253"/>
                  </a:cubicBezTo>
                  <a:cubicBezTo>
                    <a:pt x="9572" y="21458"/>
                    <a:pt x="9575" y="21461"/>
                    <a:pt x="9363" y="21562"/>
                  </a:cubicBezTo>
                  <a:cubicBezTo>
                    <a:pt x="8978" y="21744"/>
                    <a:pt x="8591" y="21916"/>
                    <a:pt x="8210" y="22105"/>
                  </a:cubicBezTo>
                  <a:cubicBezTo>
                    <a:pt x="7321" y="22546"/>
                    <a:pt x="6439" y="23001"/>
                    <a:pt x="5553" y="23442"/>
                  </a:cubicBezTo>
                  <a:cubicBezTo>
                    <a:pt x="4289" y="24065"/>
                    <a:pt x="2992" y="24614"/>
                    <a:pt x="1742" y="25258"/>
                  </a:cubicBezTo>
                  <a:cubicBezTo>
                    <a:pt x="1328" y="25474"/>
                    <a:pt x="901" y="25659"/>
                    <a:pt x="523" y="25932"/>
                  </a:cubicBezTo>
                  <a:cubicBezTo>
                    <a:pt x="348" y="26056"/>
                    <a:pt x="166" y="26188"/>
                    <a:pt x="119" y="26410"/>
                  </a:cubicBezTo>
                  <a:cubicBezTo>
                    <a:pt x="52" y="26703"/>
                    <a:pt x="1" y="27006"/>
                    <a:pt x="35" y="27309"/>
                  </a:cubicBezTo>
                  <a:cubicBezTo>
                    <a:pt x="92" y="27825"/>
                    <a:pt x="331" y="28209"/>
                    <a:pt x="836" y="28388"/>
                  </a:cubicBezTo>
                  <a:cubicBezTo>
                    <a:pt x="1088" y="28476"/>
                    <a:pt x="1348" y="28528"/>
                    <a:pt x="1612" y="28528"/>
                  </a:cubicBezTo>
                  <a:cubicBezTo>
                    <a:pt x="1641" y="28528"/>
                    <a:pt x="1670" y="28527"/>
                    <a:pt x="1699" y="28526"/>
                  </a:cubicBezTo>
                  <a:cubicBezTo>
                    <a:pt x="2174" y="28506"/>
                    <a:pt x="2645" y="28431"/>
                    <a:pt x="3100" y="28287"/>
                  </a:cubicBezTo>
                  <a:cubicBezTo>
                    <a:pt x="4566" y="27819"/>
                    <a:pt x="5984" y="27215"/>
                    <a:pt x="7378" y="26569"/>
                  </a:cubicBezTo>
                  <a:cubicBezTo>
                    <a:pt x="8450" y="26073"/>
                    <a:pt x="9521" y="25564"/>
                    <a:pt x="10542" y="24955"/>
                  </a:cubicBezTo>
                  <a:cubicBezTo>
                    <a:pt x="11296" y="24504"/>
                    <a:pt x="12058" y="24065"/>
                    <a:pt x="12749" y="23509"/>
                  </a:cubicBezTo>
                  <a:cubicBezTo>
                    <a:pt x="13035" y="23280"/>
                    <a:pt x="13095" y="22994"/>
                    <a:pt x="13032" y="22674"/>
                  </a:cubicBezTo>
                  <a:cubicBezTo>
                    <a:pt x="12900" y="22017"/>
                    <a:pt x="12691" y="21384"/>
                    <a:pt x="12432" y="20767"/>
                  </a:cubicBezTo>
                  <a:cubicBezTo>
                    <a:pt x="11923" y="19578"/>
                    <a:pt x="11435" y="18379"/>
                    <a:pt x="10959" y="17173"/>
                  </a:cubicBezTo>
                  <a:cubicBezTo>
                    <a:pt x="10619" y="16317"/>
                    <a:pt x="10343" y="15441"/>
                    <a:pt x="10037" y="14572"/>
                  </a:cubicBezTo>
                  <a:cubicBezTo>
                    <a:pt x="9787" y="13868"/>
                    <a:pt x="9521" y="13167"/>
                    <a:pt x="9272" y="12460"/>
                  </a:cubicBezTo>
                  <a:cubicBezTo>
                    <a:pt x="8851" y="11257"/>
                    <a:pt x="8362" y="10081"/>
                    <a:pt x="7884" y="8899"/>
                  </a:cubicBezTo>
                  <a:cubicBezTo>
                    <a:pt x="7712" y="8481"/>
                    <a:pt x="7530" y="8060"/>
                    <a:pt x="7459" y="7606"/>
                  </a:cubicBezTo>
                  <a:cubicBezTo>
                    <a:pt x="7247" y="6275"/>
                    <a:pt x="7122" y="4933"/>
                    <a:pt x="7112" y="3583"/>
                  </a:cubicBezTo>
                  <a:cubicBezTo>
                    <a:pt x="7109" y="2775"/>
                    <a:pt x="7133" y="1962"/>
                    <a:pt x="7146" y="1150"/>
                  </a:cubicBezTo>
                  <a:cubicBezTo>
                    <a:pt x="7150" y="935"/>
                    <a:pt x="7126" y="729"/>
                    <a:pt x="7028" y="534"/>
                  </a:cubicBezTo>
                  <a:cubicBezTo>
                    <a:pt x="6993" y="467"/>
                    <a:pt x="6946" y="419"/>
                    <a:pt x="6877" y="419"/>
                  </a:cubicBezTo>
                  <a:cubicBezTo>
                    <a:pt x="6872" y="419"/>
                    <a:pt x="6868" y="419"/>
                    <a:pt x="6863" y="420"/>
                  </a:cubicBezTo>
                  <a:cubicBezTo>
                    <a:pt x="6789" y="423"/>
                    <a:pt x="6735" y="470"/>
                    <a:pt x="6715" y="547"/>
                  </a:cubicBezTo>
                  <a:cubicBezTo>
                    <a:pt x="6698" y="608"/>
                    <a:pt x="6674" y="662"/>
                    <a:pt x="6657" y="723"/>
                  </a:cubicBezTo>
                  <a:cubicBezTo>
                    <a:pt x="6479" y="1323"/>
                    <a:pt x="6358" y="1936"/>
                    <a:pt x="6263" y="2556"/>
                  </a:cubicBezTo>
                  <a:cubicBezTo>
                    <a:pt x="6209" y="2896"/>
                    <a:pt x="6192" y="3246"/>
                    <a:pt x="6088" y="3579"/>
                  </a:cubicBezTo>
                  <a:cubicBezTo>
                    <a:pt x="6024" y="3556"/>
                    <a:pt x="6018" y="3515"/>
                    <a:pt x="6014" y="3475"/>
                  </a:cubicBezTo>
                  <a:cubicBezTo>
                    <a:pt x="5987" y="2822"/>
                    <a:pt x="5906" y="2168"/>
                    <a:pt x="5845" y="1517"/>
                  </a:cubicBezTo>
                  <a:cubicBezTo>
                    <a:pt x="5802" y="1049"/>
                    <a:pt x="5701" y="598"/>
                    <a:pt x="5505" y="174"/>
                  </a:cubicBezTo>
                  <a:cubicBezTo>
                    <a:pt x="5469" y="97"/>
                    <a:pt x="5431" y="0"/>
                    <a:pt x="5330" y="0"/>
                  </a:cubicBezTo>
                  <a:close/>
                </a:path>
              </a:pathLst>
            </a:custGeom>
            <a:solidFill>
              <a:srgbClr val="FCD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7"/>
            <p:cNvSpPr/>
            <p:nvPr/>
          </p:nvSpPr>
          <p:spPr>
            <a:xfrm>
              <a:off x="6411991" y="1983358"/>
              <a:ext cx="869694" cy="712052"/>
            </a:xfrm>
            <a:custGeom>
              <a:rect b="b" l="l" r="r" t="t"/>
              <a:pathLst>
                <a:path extrusionOk="0" h="22074" w="26961">
                  <a:moveTo>
                    <a:pt x="13647" y="1"/>
                  </a:moveTo>
                  <a:cubicBezTo>
                    <a:pt x="13482" y="1"/>
                    <a:pt x="13316" y="77"/>
                    <a:pt x="13182" y="232"/>
                  </a:cubicBezTo>
                  <a:cubicBezTo>
                    <a:pt x="13054" y="377"/>
                    <a:pt x="12957" y="543"/>
                    <a:pt x="12868" y="717"/>
                  </a:cubicBezTo>
                  <a:cubicBezTo>
                    <a:pt x="12839" y="778"/>
                    <a:pt x="12798" y="879"/>
                    <a:pt x="12754" y="886"/>
                  </a:cubicBezTo>
                  <a:cubicBezTo>
                    <a:pt x="12552" y="902"/>
                    <a:pt x="12585" y="1051"/>
                    <a:pt x="12569" y="1173"/>
                  </a:cubicBezTo>
                  <a:cubicBezTo>
                    <a:pt x="12495" y="1681"/>
                    <a:pt x="12488" y="2200"/>
                    <a:pt x="12448" y="2712"/>
                  </a:cubicBezTo>
                  <a:cubicBezTo>
                    <a:pt x="12383" y="3466"/>
                    <a:pt x="12273" y="4214"/>
                    <a:pt x="12192" y="4969"/>
                  </a:cubicBezTo>
                  <a:cubicBezTo>
                    <a:pt x="12171" y="5167"/>
                    <a:pt x="12151" y="5370"/>
                    <a:pt x="12117" y="5568"/>
                  </a:cubicBezTo>
                  <a:cubicBezTo>
                    <a:pt x="12094" y="5707"/>
                    <a:pt x="12036" y="5791"/>
                    <a:pt x="11875" y="5828"/>
                  </a:cubicBezTo>
                  <a:cubicBezTo>
                    <a:pt x="11343" y="5946"/>
                    <a:pt x="10817" y="6104"/>
                    <a:pt x="10271" y="6168"/>
                  </a:cubicBezTo>
                  <a:cubicBezTo>
                    <a:pt x="8917" y="6320"/>
                    <a:pt x="7573" y="6562"/>
                    <a:pt x="6215" y="6728"/>
                  </a:cubicBezTo>
                  <a:cubicBezTo>
                    <a:pt x="5125" y="6859"/>
                    <a:pt x="4035" y="6957"/>
                    <a:pt x="2939" y="6957"/>
                  </a:cubicBezTo>
                  <a:cubicBezTo>
                    <a:pt x="2771" y="6957"/>
                    <a:pt x="2603" y="6955"/>
                    <a:pt x="2435" y="6950"/>
                  </a:cubicBezTo>
                  <a:cubicBezTo>
                    <a:pt x="2127" y="6940"/>
                    <a:pt x="1817" y="6929"/>
                    <a:pt x="1507" y="6929"/>
                  </a:cubicBezTo>
                  <a:cubicBezTo>
                    <a:pt x="1320" y="6929"/>
                    <a:pt x="1133" y="6933"/>
                    <a:pt x="947" y="6943"/>
                  </a:cubicBezTo>
                  <a:cubicBezTo>
                    <a:pt x="899" y="6945"/>
                    <a:pt x="850" y="6946"/>
                    <a:pt x="802" y="6946"/>
                  </a:cubicBezTo>
                  <a:cubicBezTo>
                    <a:pt x="679" y="6946"/>
                    <a:pt x="556" y="6937"/>
                    <a:pt x="434" y="6902"/>
                  </a:cubicBezTo>
                  <a:cubicBezTo>
                    <a:pt x="341" y="6877"/>
                    <a:pt x="270" y="6863"/>
                    <a:pt x="216" y="6863"/>
                  </a:cubicBezTo>
                  <a:cubicBezTo>
                    <a:pt x="83" y="6863"/>
                    <a:pt x="56" y="6951"/>
                    <a:pt x="61" y="7185"/>
                  </a:cubicBezTo>
                  <a:cubicBezTo>
                    <a:pt x="67" y="7327"/>
                    <a:pt x="74" y="7468"/>
                    <a:pt x="98" y="7610"/>
                  </a:cubicBezTo>
                  <a:cubicBezTo>
                    <a:pt x="121" y="7768"/>
                    <a:pt x="125" y="7933"/>
                    <a:pt x="118" y="8095"/>
                  </a:cubicBezTo>
                  <a:cubicBezTo>
                    <a:pt x="84" y="9247"/>
                    <a:pt x="47" y="10399"/>
                    <a:pt x="7" y="11555"/>
                  </a:cubicBezTo>
                  <a:cubicBezTo>
                    <a:pt x="0" y="11747"/>
                    <a:pt x="67" y="11875"/>
                    <a:pt x="235" y="11979"/>
                  </a:cubicBezTo>
                  <a:cubicBezTo>
                    <a:pt x="765" y="12310"/>
                    <a:pt x="1351" y="12455"/>
                    <a:pt x="1958" y="12512"/>
                  </a:cubicBezTo>
                  <a:cubicBezTo>
                    <a:pt x="2141" y="12528"/>
                    <a:pt x="2324" y="12535"/>
                    <a:pt x="2507" y="12535"/>
                  </a:cubicBezTo>
                  <a:cubicBezTo>
                    <a:pt x="3041" y="12535"/>
                    <a:pt x="3574" y="12475"/>
                    <a:pt x="4103" y="12408"/>
                  </a:cubicBezTo>
                  <a:cubicBezTo>
                    <a:pt x="4915" y="12303"/>
                    <a:pt x="5727" y="12175"/>
                    <a:pt x="6535" y="12047"/>
                  </a:cubicBezTo>
                  <a:cubicBezTo>
                    <a:pt x="7024" y="11969"/>
                    <a:pt x="7523" y="11932"/>
                    <a:pt x="7981" y="11730"/>
                  </a:cubicBezTo>
                  <a:cubicBezTo>
                    <a:pt x="8012" y="11716"/>
                    <a:pt x="8038" y="11710"/>
                    <a:pt x="8059" y="11710"/>
                  </a:cubicBezTo>
                  <a:cubicBezTo>
                    <a:pt x="8125" y="11710"/>
                    <a:pt x="8150" y="11767"/>
                    <a:pt x="8186" y="11828"/>
                  </a:cubicBezTo>
                  <a:cubicBezTo>
                    <a:pt x="8392" y="12172"/>
                    <a:pt x="8506" y="12549"/>
                    <a:pt x="8675" y="12906"/>
                  </a:cubicBezTo>
                  <a:cubicBezTo>
                    <a:pt x="9261" y="14152"/>
                    <a:pt x="9857" y="15395"/>
                    <a:pt x="10413" y="16656"/>
                  </a:cubicBezTo>
                  <a:cubicBezTo>
                    <a:pt x="10807" y="17551"/>
                    <a:pt x="11272" y="18417"/>
                    <a:pt x="11656" y="19324"/>
                  </a:cubicBezTo>
                  <a:cubicBezTo>
                    <a:pt x="11713" y="19462"/>
                    <a:pt x="11774" y="19604"/>
                    <a:pt x="11878" y="19718"/>
                  </a:cubicBezTo>
                  <a:cubicBezTo>
                    <a:pt x="12205" y="20068"/>
                    <a:pt x="12565" y="20375"/>
                    <a:pt x="12946" y="20661"/>
                  </a:cubicBezTo>
                  <a:cubicBezTo>
                    <a:pt x="13509" y="21086"/>
                    <a:pt x="14132" y="21392"/>
                    <a:pt x="14796" y="21625"/>
                  </a:cubicBezTo>
                  <a:cubicBezTo>
                    <a:pt x="15450" y="21855"/>
                    <a:pt x="16108" y="22074"/>
                    <a:pt x="16694" y="22074"/>
                  </a:cubicBezTo>
                  <a:cubicBezTo>
                    <a:pt x="16759" y="22074"/>
                    <a:pt x="16824" y="22071"/>
                    <a:pt x="16888" y="22065"/>
                  </a:cubicBezTo>
                  <a:cubicBezTo>
                    <a:pt x="16932" y="22065"/>
                    <a:pt x="16975" y="22065"/>
                    <a:pt x="17016" y="22065"/>
                  </a:cubicBezTo>
                  <a:cubicBezTo>
                    <a:pt x="17203" y="22065"/>
                    <a:pt x="17366" y="22070"/>
                    <a:pt x="17514" y="22070"/>
                  </a:cubicBezTo>
                  <a:cubicBezTo>
                    <a:pt x="17683" y="22070"/>
                    <a:pt x="17833" y="22063"/>
                    <a:pt x="17982" y="22036"/>
                  </a:cubicBezTo>
                  <a:cubicBezTo>
                    <a:pt x="18626" y="21914"/>
                    <a:pt x="19175" y="21645"/>
                    <a:pt x="19529" y="21065"/>
                  </a:cubicBezTo>
                  <a:cubicBezTo>
                    <a:pt x="19765" y="20678"/>
                    <a:pt x="19980" y="20274"/>
                    <a:pt x="20129" y="19842"/>
                  </a:cubicBezTo>
                  <a:cubicBezTo>
                    <a:pt x="20428" y="18993"/>
                    <a:pt x="20698" y="18134"/>
                    <a:pt x="20768" y="17231"/>
                  </a:cubicBezTo>
                  <a:cubicBezTo>
                    <a:pt x="20809" y="16716"/>
                    <a:pt x="20944" y="16214"/>
                    <a:pt x="20933" y="15695"/>
                  </a:cubicBezTo>
                  <a:cubicBezTo>
                    <a:pt x="20927" y="15291"/>
                    <a:pt x="20984" y="14890"/>
                    <a:pt x="21021" y="14486"/>
                  </a:cubicBezTo>
                  <a:cubicBezTo>
                    <a:pt x="21082" y="13823"/>
                    <a:pt x="21143" y="13159"/>
                    <a:pt x="21146" y="12492"/>
                  </a:cubicBezTo>
                  <a:cubicBezTo>
                    <a:pt x="21146" y="11774"/>
                    <a:pt x="21247" y="11060"/>
                    <a:pt x="21247" y="10342"/>
                  </a:cubicBezTo>
                  <a:cubicBezTo>
                    <a:pt x="21247" y="10248"/>
                    <a:pt x="21254" y="10157"/>
                    <a:pt x="21355" y="10110"/>
                  </a:cubicBezTo>
                  <a:cubicBezTo>
                    <a:pt x="21807" y="9884"/>
                    <a:pt x="22224" y="9588"/>
                    <a:pt x="22692" y="9396"/>
                  </a:cubicBezTo>
                  <a:cubicBezTo>
                    <a:pt x="23534" y="9056"/>
                    <a:pt x="24383" y="8729"/>
                    <a:pt x="25229" y="8392"/>
                  </a:cubicBezTo>
                  <a:cubicBezTo>
                    <a:pt x="25711" y="8199"/>
                    <a:pt x="26189" y="8008"/>
                    <a:pt x="26664" y="7812"/>
                  </a:cubicBezTo>
                  <a:cubicBezTo>
                    <a:pt x="26920" y="7705"/>
                    <a:pt x="26961" y="7587"/>
                    <a:pt x="26840" y="7341"/>
                  </a:cubicBezTo>
                  <a:cubicBezTo>
                    <a:pt x="26785" y="7229"/>
                    <a:pt x="26725" y="7125"/>
                    <a:pt x="26678" y="7014"/>
                  </a:cubicBezTo>
                  <a:cubicBezTo>
                    <a:pt x="26185" y="5892"/>
                    <a:pt x="25734" y="4753"/>
                    <a:pt x="25337" y="3595"/>
                  </a:cubicBezTo>
                  <a:cubicBezTo>
                    <a:pt x="25243" y="3318"/>
                    <a:pt x="25134" y="3045"/>
                    <a:pt x="25024" y="2773"/>
                  </a:cubicBezTo>
                  <a:cubicBezTo>
                    <a:pt x="24936" y="2562"/>
                    <a:pt x="24826" y="2464"/>
                    <a:pt x="24672" y="2464"/>
                  </a:cubicBezTo>
                  <a:cubicBezTo>
                    <a:pt x="24595" y="2464"/>
                    <a:pt x="24506" y="2489"/>
                    <a:pt x="24403" y="2537"/>
                  </a:cubicBezTo>
                  <a:cubicBezTo>
                    <a:pt x="24164" y="2648"/>
                    <a:pt x="23918" y="2746"/>
                    <a:pt x="23669" y="2830"/>
                  </a:cubicBezTo>
                  <a:cubicBezTo>
                    <a:pt x="23197" y="2984"/>
                    <a:pt x="22716" y="3106"/>
                    <a:pt x="22251" y="3271"/>
                  </a:cubicBezTo>
                  <a:cubicBezTo>
                    <a:pt x="20583" y="3854"/>
                    <a:pt x="18879" y="4272"/>
                    <a:pt x="17150" y="4622"/>
                  </a:cubicBezTo>
                  <a:cubicBezTo>
                    <a:pt x="16359" y="4783"/>
                    <a:pt x="15554" y="4872"/>
                    <a:pt x="14765" y="5063"/>
                  </a:cubicBezTo>
                  <a:cubicBezTo>
                    <a:pt x="14741" y="5069"/>
                    <a:pt x="14720" y="5071"/>
                    <a:pt x="14702" y="5071"/>
                  </a:cubicBezTo>
                  <a:cubicBezTo>
                    <a:pt x="14611" y="5071"/>
                    <a:pt x="14596" y="5003"/>
                    <a:pt x="14591" y="4905"/>
                  </a:cubicBezTo>
                  <a:cubicBezTo>
                    <a:pt x="14560" y="4450"/>
                    <a:pt x="14510" y="3999"/>
                    <a:pt x="14499" y="3544"/>
                  </a:cubicBezTo>
                  <a:cubicBezTo>
                    <a:pt x="14479" y="2776"/>
                    <a:pt x="14452" y="2011"/>
                    <a:pt x="14412" y="1243"/>
                  </a:cubicBezTo>
                  <a:cubicBezTo>
                    <a:pt x="14392" y="916"/>
                    <a:pt x="14344" y="603"/>
                    <a:pt x="14166" y="316"/>
                  </a:cubicBezTo>
                  <a:cubicBezTo>
                    <a:pt x="14034" y="108"/>
                    <a:pt x="13842" y="1"/>
                    <a:pt x="13647" y="1"/>
                  </a:cubicBezTo>
                  <a:close/>
                </a:path>
              </a:pathLst>
            </a:custGeom>
            <a:solidFill>
              <a:srgbClr val="FCD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7"/>
            <p:cNvSpPr/>
            <p:nvPr/>
          </p:nvSpPr>
          <p:spPr>
            <a:xfrm>
              <a:off x="6284094" y="2638712"/>
              <a:ext cx="875791" cy="969048"/>
            </a:xfrm>
            <a:custGeom>
              <a:rect b="b" l="l" r="r" t="t"/>
              <a:pathLst>
                <a:path extrusionOk="0" h="30041" w="27150">
                  <a:moveTo>
                    <a:pt x="19946" y="0"/>
                  </a:moveTo>
                  <a:cubicBezTo>
                    <a:pt x="19460" y="0"/>
                    <a:pt x="18975" y="39"/>
                    <a:pt x="18491" y="108"/>
                  </a:cubicBezTo>
                  <a:cubicBezTo>
                    <a:pt x="17747" y="216"/>
                    <a:pt x="17023" y="391"/>
                    <a:pt x="16312" y="641"/>
                  </a:cubicBezTo>
                  <a:cubicBezTo>
                    <a:pt x="16170" y="691"/>
                    <a:pt x="16029" y="745"/>
                    <a:pt x="15934" y="879"/>
                  </a:cubicBezTo>
                  <a:cubicBezTo>
                    <a:pt x="15496" y="1499"/>
                    <a:pt x="15005" y="2079"/>
                    <a:pt x="14536" y="2675"/>
                  </a:cubicBezTo>
                  <a:cubicBezTo>
                    <a:pt x="13552" y="3925"/>
                    <a:pt x="12623" y="5212"/>
                    <a:pt x="11663" y="6478"/>
                  </a:cubicBezTo>
                  <a:cubicBezTo>
                    <a:pt x="10093" y="8554"/>
                    <a:pt x="8530" y="10632"/>
                    <a:pt x="7034" y="12761"/>
                  </a:cubicBezTo>
                  <a:cubicBezTo>
                    <a:pt x="5724" y="14624"/>
                    <a:pt x="4396" y="16477"/>
                    <a:pt x="3082" y="18337"/>
                  </a:cubicBezTo>
                  <a:cubicBezTo>
                    <a:pt x="2769" y="18785"/>
                    <a:pt x="2459" y="19237"/>
                    <a:pt x="2139" y="19677"/>
                  </a:cubicBezTo>
                  <a:cubicBezTo>
                    <a:pt x="1455" y="20621"/>
                    <a:pt x="758" y="21554"/>
                    <a:pt x="125" y="22531"/>
                  </a:cubicBezTo>
                  <a:cubicBezTo>
                    <a:pt x="0" y="22723"/>
                    <a:pt x="0" y="22763"/>
                    <a:pt x="142" y="22936"/>
                  </a:cubicBezTo>
                  <a:cubicBezTo>
                    <a:pt x="569" y="23464"/>
                    <a:pt x="1051" y="23939"/>
                    <a:pt x="1569" y="24377"/>
                  </a:cubicBezTo>
                  <a:cubicBezTo>
                    <a:pt x="2294" y="24987"/>
                    <a:pt x="3065" y="25523"/>
                    <a:pt x="3857" y="26035"/>
                  </a:cubicBezTo>
                  <a:cubicBezTo>
                    <a:pt x="5218" y="26907"/>
                    <a:pt x="6650" y="27638"/>
                    <a:pt x="8152" y="28231"/>
                  </a:cubicBezTo>
                  <a:cubicBezTo>
                    <a:pt x="10581" y="29191"/>
                    <a:pt x="13122" y="29673"/>
                    <a:pt x="15709" y="29925"/>
                  </a:cubicBezTo>
                  <a:cubicBezTo>
                    <a:pt x="16368" y="29989"/>
                    <a:pt x="17030" y="30041"/>
                    <a:pt x="17695" y="30041"/>
                  </a:cubicBezTo>
                  <a:cubicBezTo>
                    <a:pt x="17801" y="30041"/>
                    <a:pt x="17907" y="30040"/>
                    <a:pt x="18013" y="30037"/>
                  </a:cubicBezTo>
                  <a:cubicBezTo>
                    <a:pt x="18121" y="30035"/>
                    <a:pt x="18229" y="30034"/>
                    <a:pt x="18337" y="30034"/>
                  </a:cubicBezTo>
                  <a:cubicBezTo>
                    <a:pt x="18577" y="30034"/>
                    <a:pt x="18816" y="30038"/>
                    <a:pt x="19056" y="30038"/>
                  </a:cubicBezTo>
                  <a:cubicBezTo>
                    <a:pt x="19305" y="30038"/>
                    <a:pt x="19555" y="30034"/>
                    <a:pt x="19805" y="30020"/>
                  </a:cubicBezTo>
                  <a:cubicBezTo>
                    <a:pt x="20674" y="29970"/>
                    <a:pt x="21537" y="29882"/>
                    <a:pt x="22396" y="29747"/>
                  </a:cubicBezTo>
                  <a:cubicBezTo>
                    <a:pt x="23912" y="29508"/>
                    <a:pt x="25383" y="29114"/>
                    <a:pt x="26823" y="28578"/>
                  </a:cubicBezTo>
                  <a:cubicBezTo>
                    <a:pt x="27149" y="28457"/>
                    <a:pt x="27146" y="28450"/>
                    <a:pt x="27081" y="28117"/>
                  </a:cubicBezTo>
                  <a:cubicBezTo>
                    <a:pt x="26826" y="26786"/>
                    <a:pt x="26587" y="25452"/>
                    <a:pt x="26381" y="24114"/>
                  </a:cubicBezTo>
                  <a:cubicBezTo>
                    <a:pt x="26236" y="23164"/>
                    <a:pt x="26088" y="22218"/>
                    <a:pt x="25949" y="21264"/>
                  </a:cubicBezTo>
                  <a:cubicBezTo>
                    <a:pt x="25828" y="20405"/>
                    <a:pt x="25721" y="19543"/>
                    <a:pt x="25610" y="18680"/>
                  </a:cubicBezTo>
                  <a:cubicBezTo>
                    <a:pt x="25525" y="18051"/>
                    <a:pt x="25438" y="17421"/>
                    <a:pt x="25360" y="16787"/>
                  </a:cubicBezTo>
                  <a:cubicBezTo>
                    <a:pt x="25279" y="16147"/>
                    <a:pt x="25202" y="15504"/>
                    <a:pt x="25128" y="14860"/>
                  </a:cubicBezTo>
                  <a:cubicBezTo>
                    <a:pt x="25047" y="14149"/>
                    <a:pt x="24973" y="13436"/>
                    <a:pt x="24895" y="12721"/>
                  </a:cubicBezTo>
                  <a:cubicBezTo>
                    <a:pt x="24811" y="11936"/>
                    <a:pt x="24727" y="11155"/>
                    <a:pt x="24649" y="10370"/>
                  </a:cubicBezTo>
                  <a:cubicBezTo>
                    <a:pt x="24585" y="9777"/>
                    <a:pt x="24535" y="9184"/>
                    <a:pt x="24474" y="8588"/>
                  </a:cubicBezTo>
                  <a:cubicBezTo>
                    <a:pt x="24393" y="7796"/>
                    <a:pt x="24309" y="7001"/>
                    <a:pt x="24231" y="6209"/>
                  </a:cubicBezTo>
                  <a:cubicBezTo>
                    <a:pt x="24155" y="5444"/>
                    <a:pt x="24087" y="4679"/>
                    <a:pt x="24003" y="3915"/>
                  </a:cubicBezTo>
                  <a:cubicBezTo>
                    <a:pt x="23905" y="3012"/>
                    <a:pt x="23794" y="2109"/>
                    <a:pt x="23696" y="1203"/>
                  </a:cubicBezTo>
                  <a:cubicBezTo>
                    <a:pt x="23676" y="1014"/>
                    <a:pt x="23601" y="893"/>
                    <a:pt x="23430" y="802"/>
                  </a:cubicBezTo>
                  <a:cubicBezTo>
                    <a:pt x="22527" y="327"/>
                    <a:pt x="21560" y="88"/>
                    <a:pt x="20549" y="21"/>
                  </a:cubicBezTo>
                  <a:cubicBezTo>
                    <a:pt x="20348" y="7"/>
                    <a:pt x="20147" y="0"/>
                    <a:pt x="199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7"/>
            <p:cNvSpPr/>
            <p:nvPr/>
          </p:nvSpPr>
          <p:spPr>
            <a:xfrm>
              <a:off x="6473020" y="1362648"/>
              <a:ext cx="680440" cy="660892"/>
            </a:xfrm>
            <a:custGeom>
              <a:rect b="b" l="l" r="r" t="t"/>
              <a:pathLst>
                <a:path extrusionOk="0" h="20488" w="21094">
                  <a:moveTo>
                    <a:pt x="8923" y="1"/>
                  </a:moveTo>
                  <a:cubicBezTo>
                    <a:pt x="8656" y="1"/>
                    <a:pt x="8387" y="13"/>
                    <a:pt x="8117" y="38"/>
                  </a:cubicBezTo>
                  <a:cubicBezTo>
                    <a:pt x="7083" y="128"/>
                    <a:pt x="6072" y="317"/>
                    <a:pt x="5091" y="640"/>
                  </a:cubicBezTo>
                  <a:cubicBezTo>
                    <a:pt x="4155" y="950"/>
                    <a:pt x="3296" y="1415"/>
                    <a:pt x="2633" y="2153"/>
                  </a:cubicBezTo>
                  <a:cubicBezTo>
                    <a:pt x="1557" y="3342"/>
                    <a:pt x="688" y="4659"/>
                    <a:pt x="304" y="6253"/>
                  </a:cubicBezTo>
                  <a:cubicBezTo>
                    <a:pt x="139" y="6943"/>
                    <a:pt x="11" y="7634"/>
                    <a:pt x="8" y="8348"/>
                  </a:cubicBezTo>
                  <a:cubicBezTo>
                    <a:pt x="1" y="9106"/>
                    <a:pt x="45" y="9864"/>
                    <a:pt x="92" y="10619"/>
                  </a:cubicBezTo>
                  <a:cubicBezTo>
                    <a:pt x="146" y="11528"/>
                    <a:pt x="210" y="12435"/>
                    <a:pt x="422" y="13321"/>
                  </a:cubicBezTo>
                  <a:cubicBezTo>
                    <a:pt x="574" y="13951"/>
                    <a:pt x="719" y="14584"/>
                    <a:pt x="1005" y="15170"/>
                  </a:cubicBezTo>
                  <a:cubicBezTo>
                    <a:pt x="1507" y="16197"/>
                    <a:pt x="2137" y="17134"/>
                    <a:pt x="2969" y="17926"/>
                  </a:cubicBezTo>
                  <a:cubicBezTo>
                    <a:pt x="3465" y="18394"/>
                    <a:pt x="4007" y="18798"/>
                    <a:pt x="4634" y="19081"/>
                  </a:cubicBezTo>
                  <a:cubicBezTo>
                    <a:pt x="5240" y="19354"/>
                    <a:pt x="5856" y="19613"/>
                    <a:pt x="6500" y="19799"/>
                  </a:cubicBezTo>
                  <a:cubicBezTo>
                    <a:pt x="7776" y="20172"/>
                    <a:pt x="9070" y="20473"/>
                    <a:pt x="10456" y="20473"/>
                  </a:cubicBezTo>
                  <a:cubicBezTo>
                    <a:pt x="10484" y="20473"/>
                    <a:pt x="10513" y="20473"/>
                    <a:pt x="10542" y="20473"/>
                  </a:cubicBezTo>
                  <a:cubicBezTo>
                    <a:pt x="10655" y="20484"/>
                    <a:pt x="10771" y="20488"/>
                    <a:pt x="10888" y="20488"/>
                  </a:cubicBezTo>
                  <a:cubicBezTo>
                    <a:pt x="11288" y="20488"/>
                    <a:pt x="11710" y="20438"/>
                    <a:pt x="12133" y="20425"/>
                  </a:cubicBezTo>
                  <a:cubicBezTo>
                    <a:pt x="13156" y="20395"/>
                    <a:pt x="14164" y="20230"/>
                    <a:pt x="15144" y="19927"/>
                  </a:cubicBezTo>
                  <a:cubicBezTo>
                    <a:pt x="16182" y="19604"/>
                    <a:pt x="17186" y="19203"/>
                    <a:pt x="18021" y="18475"/>
                  </a:cubicBezTo>
                  <a:cubicBezTo>
                    <a:pt x="18354" y="18182"/>
                    <a:pt x="18688" y="17882"/>
                    <a:pt x="19025" y="17592"/>
                  </a:cubicBezTo>
                  <a:cubicBezTo>
                    <a:pt x="19257" y="17393"/>
                    <a:pt x="19470" y="17178"/>
                    <a:pt x="19658" y="16942"/>
                  </a:cubicBezTo>
                  <a:cubicBezTo>
                    <a:pt x="20056" y="16437"/>
                    <a:pt x="20349" y="15874"/>
                    <a:pt x="20544" y="15258"/>
                  </a:cubicBezTo>
                  <a:cubicBezTo>
                    <a:pt x="20871" y="14237"/>
                    <a:pt x="21093" y="13209"/>
                    <a:pt x="20827" y="12131"/>
                  </a:cubicBezTo>
                  <a:cubicBezTo>
                    <a:pt x="20622" y="11299"/>
                    <a:pt x="20268" y="10552"/>
                    <a:pt x="19665" y="9931"/>
                  </a:cubicBezTo>
                  <a:cubicBezTo>
                    <a:pt x="19358" y="9619"/>
                    <a:pt x="18985" y="9392"/>
                    <a:pt x="18607" y="9177"/>
                  </a:cubicBezTo>
                  <a:cubicBezTo>
                    <a:pt x="17671" y="8635"/>
                    <a:pt x="17091" y="7833"/>
                    <a:pt x="16828" y="6789"/>
                  </a:cubicBezTo>
                  <a:cubicBezTo>
                    <a:pt x="16653" y="6102"/>
                    <a:pt x="16427" y="5427"/>
                    <a:pt x="16110" y="4794"/>
                  </a:cubicBezTo>
                  <a:cubicBezTo>
                    <a:pt x="15734" y="4043"/>
                    <a:pt x="15312" y="3315"/>
                    <a:pt x="14784" y="2655"/>
                  </a:cubicBezTo>
                  <a:cubicBezTo>
                    <a:pt x="14063" y="1752"/>
                    <a:pt x="13170" y="1064"/>
                    <a:pt x="12099" y="627"/>
                  </a:cubicBezTo>
                  <a:cubicBezTo>
                    <a:pt x="11075" y="207"/>
                    <a:pt x="10015" y="1"/>
                    <a:pt x="8923" y="1"/>
                  </a:cubicBezTo>
                  <a:close/>
                </a:path>
              </a:pathLst>
            </a:custGeom>
            <a:solidFill>
              <a:srgbClr val="FCD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7"/>
            <p:cNvSpPr/>
            <p:nvPr/>
          </p:nvSpPr>
          <p:spPr>
            <a:xfrm>
              <a:off x="6411991" y="2062870"/>
              <a:ext cx="868501" cy="636860"/>
            </a:xfrm>
            <a:custGeom>
              <a:rect b="b" l="l" r="r" t="t"/>
              <a:pathLst>
                <a:path extrusionOk="0" h="19743" w="26924">
                  <a:moveTo>
                    <a:pt x="24670" y="0"/>
                  </a:moveTo>
                  <a:cubicBezTo>
                    <a:pt x="24591" y="0"/>
                    <a:pt x="24499" y="26"/>
                    <a:pt x="24390" y="75"/>
                  </a:cubicBezTo>
                  <a:cubicBezTo>
                    <a:pt x="24134" y="193"/>
                    <a:pt x="23868" y="294"/>
                    <a:pt x="23598" y="385"/>
                  </a:cubicBezTo>
                  <a:cubicBezTo>
                    <a:pt x="23137" y="536"/>
                    <a:pt x="22665" y="654"/>
                    <a:pt x="22207" y="816"/>
                  </a:cubicBezTo>
                  <a:cubicBezTo>
                    <a:pt x="21463" y="1079"/>
                    <a:pt x="20708" y="1308"/>
                    <a:pt x="19943" y="1500"/>
                  </a:cubicBezTo>
                  <a:cubicBezTo>
                    <a:pt x="19563" y="1598"/>
                    <a:pt x="19185" y="1702"/>
                    <a:pt x="18778" y="1810"/>
                  </a:cubicBezTo>
                  <a:cubicBezTo>
                    <a:pt x="18835" y="1955"/>
                    <a:pt x="18825" y="2076"/>
                    <a:pt x="18815" y="2197"/>
                  </a:cubicBezTo>
                  <a:cubicBezTo>
                    <a:pt x="18784" y="2537"/>
                    <a:pt x="18750" y="2878"/>
                    <a:pt x="18683" y="3215"/>
                  </a:cubicBezTo>
                  <a:cubicBezTo>
                    <a:pt x="18285" y="5168"/>
                    <a:pt x="17117" y="6401"/>
                    <a:pt x="15217" y="6964"/>
                  </a:cubicBezTo>
                  <a:cubicBezTo>
                    <a:pt x="14725" y="7108"/>
                    <a:pt x="14225" y="7152"/>
                    <a:pt x="13719" y="7152"/>
                  </a:cubicBezTo>
                  <a:cubicBezTo>
                    <a:pt x="13608" y="7152"/>
                    <a:pt x="13496" y="7150"/>
                    <a:pt x="13384" y="7146"/>
                  </a:cubicBezTo>
                  <a:cubicBezTo>
                    <a:pt x="12370" y="7113"/>
                    <a:pt x="11430" y="6840"/>
                    <a:pt x="10568" y="6308"/>
                  </a:cubicBezTo>
                  <a:cubicBezTo>
                    <a:pt x="9695" y="5772"/>
                    <a:pt x="9008" y="5058"/>
                    <a:pt x="8519" y="4158"/>
                  </a:cubicBezTo>
                  <a:cubicBezTo>
                    <a:pt x="8453" y="4034"/>
                    <a:pt x="8387" y="3982"/>
                    <a:pt x="8273" y="3982"/>
                  </a:cubicBezTo>
                  <a:cubicBezTo>
                    <a:pt x="8248" y="3982"/>
                    <a:pt x="8220" y="3985"/>
                    <a:pt x="8190" y="3990"/>
                  </a:cubicBezTo>
                  <a:cubicBezTo>
                    <a:pt x="7569" y="4084"/>
                    <a:pt x="6950" y="4162"/>
                    <a:pt x="6327" y="4246"/>
                  </a:cubicBezTo>
                  <a:cubicBezTo>
                    <a:pt x="5351" y="4378"/>
                    <a:pt x="4391" y="4451"/>
                    <a:pt x="3411" y="4451"/>
                  </a:cubicBezTo>
                  <a:cubicBezTo>
                    <a:pt x="3244" y="4451"/>
                    <a:pt x="3076" y="4449"/>
                    <a:pt x="2908" y="4445"/>
                  </a:cubicBezTo>
                  <a:cubicBezTo>
                    <a:pt x="2671" y="4438"/>
                    <a:pt x="2427" y="4428"/>
                    <a:pt x="2186" y="4428"/>
                  </a:cubicBezTo>
                  <a:cubicBezTo>
                    <a:pt x="2062" y="4428"/>
                    <a:pt x="1939" y="4431"/>
                    <a:pt x="1819" y="4437"/>
                  </a:cubicBezTo>
                  <a:cubicBezTo>
                    <a:pt x="1770" y="4440"/>
                    <a:pt x="1722" y="4441"/>
                    <a:pt x="1675" y="4441"/>
                  </a:cubicBezTo>
                  <a:cubicBezTo>
                    <a:pt x="1303" y="4441"/>
                    <a:pt x="1004" y="4370"/>
                    <a:pt x="587" y="4370"/>
                  </a:cubicBezTo>
                  <a:cubicBezTo>
                    <a:pt x="430" y="4370"/>
                    <a:pt x="257" y="4380"/>
                    <a:pt x="58" y="4408"/>
                  </a:cubicBezTo>
                  <a:cubicBezTo>
                    <a:pt x="58" y="4505"/>
                    <a:pt x="27" y="4657"/>
                    <a:pt x="41" y="4728"/>
                  </a:cubicBezTo>
                  <a:cubicBezTo>
                    <a:pt x="114" y="5165"/>
                    <a:pt x="98" y="5607"/>
                    <a:pt x="81" y="6048"/>
                  </a:cubicBezTo>
                  <a:cubicBezTo>
                    <a:pt x="50" y="6735"/>
                    <a:pt x="70" y="7426"/>
                    <a:pt x="27" y="8113"/>
                  </a:cubicBezTo>
                  <a:cubicBezTo>
                    <a:pt x="7" y="8447"/>
                    <a:pt x="20" y="8783"/>
                    <a:pt x="7" y="9117"/>
                  </a:cubicBezTo>
                  <a:cubicBezTo>
                    <a:pt x="0" y="9299"/>
                    <a:pt x="64" y="9417"/>
                    <a:pt x="226" y="9514"/>
                  </a:cubicBezTo>
                  <a:cubicBezTo>
                    <a:pt x="391" y="9612"/>
                    <a:pt x="559" y="9703"/>
                    <a:pt x="737" y="9770"/>
                  </a:cubicBezTo>
                  <a:cubicBezTo>
                    <a:pt x="1274" y="9976"/>
                    <a:pt x="1826" y="10070"/>
                    <a:pt x="2385" y="10070"/>
                  </a:cubicBezTo>
                  <a:cubicBezTo>
                    <a:pt x="2571" y="10070"/>
                    <a:pt x="2757" y="10060"/>
                    <a:pt x="2944" y="10040"/>
                  </a:cubicBezTo>
                  <a:cubicBezTo>
                    <a:pt x="4150" y="9909"/>
                    <a:pt x="5360" y="9794"/>
                    <a:pt x="6549" y="9551"/>
                  </a:cubicBezTo>
                  <a:cubicBezTo>
                    <a:pt x="7041" y="9454"/>
                    <a:pt x="7563" y="9491"/>
                    <a:pt x="8021" y="9235"/>
                  </a:cubicBezTo>
                  <a:cubicBezTo>
                    <a:pt x="8037" y="9227"/>
                    <a:pt x="8050" y="9223"/>
                    <a:pt x="8062" y="9223"/>
                  </a:cubicBezTo>
                  <a:cubicBezTo>
                    <a:pt x="8109" y="9223"/>
                    <a:pt x="8134" y="9276"/>
                    <a:pt x="8156" y="9319"/>
                  </a:cubicBezTo>
                  <a:cubicBezTo>
                    <a:pt x="8247" y="9501"/>
                    <a:pt x="8354" y="9676"/>
                    <a:pt x="8426" y="9865"/>
                  </a:cubicBezTo>
                  <a:cubicBezTo>
                    <a:pt x="8654" y="10471"/>
                    <a:pt x="8947" y="11050"/>
                    <a:pt x="9227" y="11630"/>
                  </a:cubicBezTo>
                  <a:cubicBezTo>
                    <a:pt x="9820" y="12863"/>
                    <a:pt x="10346" y="14127"/>
                    <a:pt x="10945" y="15352"/>
                  </a:cubicBezTo>
                  <a:cubicBezTo>
                    <a:pt x="10985" y="15433"/>
                    <a:pt x="11023" y="15517"/>
                    <a:pt x="11046" y="15606"/>
                  </a:cubicBezTo>
                  <a:cubicBezTo>
                    <a:pt x="11248" y="16370"/>
                    <a:pt x="11548" y="17101"/>
                    <a:pt x="11838" y="17835"/>
                  </a:cubicBezTo>
                  <a:cubicBezTo>
                    <a:pt x="11993" y="18233"/>
                    <a:pt x="12246" y="18529"/>
                    <a:pt x="12640" y="18739"/>
                  </a:cubicBezTo>
                  <a:cubicBezTo>
                    <a:pt x="13502" y="19193"/>
                    <a:pt x="14409" y="19479"/>
                    <a:pt x="15368" y="19621"/>
                  </a:cubicBezTo>
                  <a:cubicBezTo>
                    <a:pt x="15835" y="19692"/>
                    <a:pt x="16303" y="19742"/>
                    <a:pt x="16770" y="19742"/>
                  </a:cubicBezTo>
                  <a:cubicBezTo>
                    <a:pt x="17098" y="19742"/>
                    <a:pt x="17426" y="19718"/>
                    <a:pt x="17753" y="19658"/>
                  </a:cubicBezTo>
                  <a:cubicBezTo>
                    <a:pt x="18576" y="19503"/>
                    <a:pt x="19256" y="19146"/>
                    <a:pt x="19664" y="18361"/>
                  </a:cubicBezTo>
                  <a:cubicBezTo>
                    <a:pt x="20223" y="17283"/>
                    <a:pt x="20577" y="16144"/>
                    <a:pt x="20728" y="14942"/>
                  </a:cubicBezTo>
                  <a:cubicBezTo>
                    <a:pt x="20826" y="14170"/>
                    <a:pt x="20958" y="13402"/>
                    <a:pt x="20958" y="12621"/>
                  </a:cubicBezTo>
                  <a:cubicBezTo>
                    <a:pt x="20958" y="12499"/>
                    <a:pt x="20958" y="12375"/>
                    <a:pt x="20974" y="12257"/>
                  </a:cubicBezTo>
                  <a:cubicBezTo>
                    <a:pt x="21075" y="11523"/>
                    <a:pt x="21126" y="10788"/>
                    <a:pt x="21123" y="10050"/>
                  </a:cubicBezTo>
                  <a:cubicBezTo>
                    <a:pt x="21123" y="9319"/>
                    <a:pt x="21241" y="8598"/>
                    <a:pt x="21224" y="7867"/>
                  </a:cubicBezTo>
                  <a:cubicBezTo>
                    <a:pt x="21220" y="7749"/>
                    <a:pt x="21271" y="7679"/>
                    <a:pt x="21372" y="7628"/>
                  </a:cubicBezTo>
                  <a:cubicBezTo>
                    <a:pt x="21971" y="7318"/>
                    <a:pt x="22547" y="6961"/>
                    <a:pt x="23184" y="6715"/>
                  </a:cubicBezTo>
                  <a:cubicBezTo>
                    <a:pt x="24319" y="6284"/>
                    <a:pt x="25445" y="5829"/>
                    <a:pt x="26573" y="5381"/>
                  </a:cubicBezTo>
                  <a:cubicBezTo>
                    <a:pt x="26860" y="5266"/>
                    <a:pt x="26924" y="5095"/>
                    <a:pt x="26795" y="4815"/>
                  </a:cubicBezTo>
                  <a:cubicBezTo>
                    <a:pt x="26266" y="3669"/>
                    <a:pt x="25795" y="2494"/>
                    <a:pt x="25387" y="1298"/>
                  </a:cubicBezTo>
                  <a:cubicBezTo>
                    <a:pt x="25273" y="964"/>
                    <a:pt x="25148" y="631"/>
                    <a:pt x="25013" y="304"/>
                  </a:cubicBezTo>
                  <a:cubicBezTo>
                    <a:pt x="24925" y="94"/>
                    <a:pt x="24821" y="0"/>
                    <a:pt x="246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7"/>
            <p:cNvSpPr/>
            <p:nvPr/>
          </p:nvSpPr>
          <p:spPr>
            <a:xfrm>
              <a:off x="6367961" y="1285200"/>
              <a:ext cx="698439" cy="847082"/>
            </a:xfrm>
            <a:custGeom>
              <a:rect b="b" l="l" r="r" t="t"/>
              <a:pathLst>
                <a:path extrusionOk="0" h="26260" w="21652">
                  <a:moveTo>
                    <a:pt x="11222" y="0"/>
                  </a:moveTo>
                  <a:cubicBezTo>
                    <a:pt x="10716" y="0"/>
                    <a:pt x="10209" y="33"/>
                    <a:pt x="9703" y="97"/>
                  </a:cubicBezTo>
                  <a:cubicBezTo>
                    <a:pt x="8035" y="316"/>
                    <a:pt x="6502" y="852"/>
                    <a:pt x="5212" y="1966"/>
                  </a:cubicBezTo>
                  <a:cubicBezTo>
                    <a:pt x="4420" y="2654"/>
                    <a:pt x="3814" y="3473"/>
                    <a:pt x="3454" y="4470"/>
                  </a:cubicBezTo>
                  <a:cubicBezTo>
                    <a:pt x="3238" y="5062"/>
                    <a:pt x="3086" y="5665"/>
                    <a:pt x="3133" y="6332"/>
                  </a:cubicBezTo>
                  <a:cubicBezTo>
                    <a:pt x="3070" y="6324"/>
                    <a:pt x="3009" y="6320"/>
                    <a:pt x="2950" y="6320"/>
                  </a:cubicBezTo>
                  <a:cubicBezTo>
                    <a:pt x="2633" y="6320"/>
                    <a:pt x="2368" y="6432"/>
                    <a:pt x="2110" y="6565"/>
                  </a:cubicBezTo>
                  <a:cubicBezTo>
                    <a:pt x="1503" y="6878"/>
                    <a:pt x="1095" y="7391"/>
                    <a:pt x="765" y="7970"/>
                  </a:cubicBezTo>
                  <a:cubicBezTo>
                    <a:pt x="125" y="9102"/>
                    <a:pt x="0" y="10342"/>
                    <a:pt x="28" y="11605"/>
                  </a:cubicBezTo>
                  <a:cubicBezTo>
                    <a:pt x="44" y="12269"/>
                    <a:pt x="132" y="12929"/>
                    <a:pt x="233" y="13589"/>
                  </a:cubicBezTo>
                  <a:cubicBezTo>
                    <a:pt x="351" y="14354"/>
                    <a:pt x="432" y="15128"/>
                    <a:pt x="620" y="15880"/>
                  </a:cubicBezTo>
                  <a:cubicBezTo>
                    <a:pt x="1244" y="18356"/>
                    <a:pt x="1701" y="20862"/>
                    <a:pt x="2126" y="23379"/>
                  </a:cubicBezTo>
                  <a:cubicBezTo>
                    <a:pt x="2275" y="24265"/>
                    <a:pt x="2389" y="25161"/>
                    <a:pt x="2507" y="26054"/>
                  </a:cubicBezTo>
                  <a:cubicBezTo>
                    <a:pt x="2526" y="26201"/>
                    <a:pt x="2579" y="26260"/>
                    <a:pt x="2711" y="26260"/>
                  </a:cubicBezTo>
                  <a:cubicBezTo>
                    <a:pt x="2718" y="26260"/>
                    <a:pt x="2725" y="26260"/>
                    <a:pt x="2732" y="26259"/>
                  </a:cubicBezTo>
                  <a:cubicBezTo>
                    <a:pt x="2813" y="26256"/>
                    <a:pt x="2894" y="26250"/>
                    <a:pt x="2972" y="26229"/>
                  </a:cubicBezTo>
                  <a:cubicBezTo>
                    <a:pt x="3622" y="26077"/>
                    <a:pt x="4268" y="25922"/>
                    <a:pt x="4895" y="25684"/>
                  </a:cubicBezTo>
                  <a:cubicBezTo>
                    <a:pt x="5441" y="25474"/>
                    <a:pt x="5987" y="25259"/>
                    <a:pt x="6492" y="24959"/>
                  </a:cubicBezTo>
                  <a:cubicBezTo>
                    <a:pt x="6658" y="24861"/>
                    <a:pt x="6698" y="24746"/>
                    <a:pt x="6694" y="24565"/>
                  </a:cubicBezTo>
                  <a:cubicBezTo>
                    <a:pt x="6674" y="23568"/>
                    <a:pt x="6684" y="22567"/>
                    <a:pt x="6620" y="21567"/>
                  </a:cubicBezTo>
                  <a:cubicBezTo>
                    <a:pt x="6577" y="20923"/>
                    <a:pt x="6560" y="20276"/>
                    <a:pt x="6496" y="19636"/>
                  </a:cubicBezTo>
                  <a:cubicBezTo>
                    <a:pt x="6422" y="18864"/>
                    <a:pt x="6375" y="18090"/>
                    <a:pt x="6320" y="17319"/>
                  </a:cubicBezTo>
                  <a:cubicBezTo>
                    <a:pt x="6294" y="16904"/>
                    <a:pt x="6287" y="16490"/>
                    <a:pt x="6249" y="16078"/>
                  </a:cubicBezTo>
                  <a:cubicBezTo>
                    <a:pt x="6185" y="15425"/>
                    <a:pt x="6162" y="14772"/>
                    <a:pt x="6128" y="14118"/>
                  </a:cubicBezTo>
                  <a:cubicBezTo>
                    <a:pt x="6101" y="13536"/>
                    <a:pt x="6078" y="12949"/>
                    <a:pt x="6000" y="12370"/>
                  </a:cubicBezTo>
                  <a:cubicBezTo>
                    <a:pt x="5862" y="11292"/>
                    <a:pt x="5674" y="10217"/>
                    <a:pt x="5425" y="9159"/>
                  </a:cubicBezTo>
                  <a:cubicBezTo>
                    <a:pt x="5384" y="8991"/>
                    <a:pt x="5316" y="8819"/>
                    <a:pt x="5360" y="8593"/>
                  </a:cubicBezTo>
                  <a:lnTo>
                    <a:pt x="5360" y="8593"/>
                  </a:lnTo>
                  <a:cubicBezTo>
                    <a:pt x="5518" y="8907"/>
                    <a:pt x="5677" y="9176"/>
                    <a:pt x="5798" y="9462"/>
                  </a:cubicBezTo>
                  <a:cubicBezTo>
                    <a:pt x="6051" y="10062"/>
                    <a:pt x="6364" y="10625"/>
                    <a:pt x="6711" y="11171"/>
                  </a:cubicBezTo>
                  <a:cubicBezTo>
                    <a:pt x="6790" y="11297"/>
                    <a:pt x="6855" y="11361"/>
                    <a:pt x="6916" y="11361"/>
                  </a:cubicBezTo>
                  <a:cubicBezTo>
                    <a:pt x="6978" y="11361"/>
                    <a:pt x="7037" y="11298"/>
                    <a:pt x="7106" y="11171"/>
                  </a:cubicBezTo>
                  <a:cubicBezTo>
                    <a:pt x="7260" y="10894"/>
                    <a:pt x="7462" y="10665"/>
                    <a:pt x="7709" y="10459"/>
                  </a:cubicBezTo>
                  <a:cubicBezTo>
                    <a:pt x="8844" y="9509"/>
                    <a:pt x="10124" y="8806"/>
                    <a:pt x="11481" y="8236"/>
                  </a:cubicBezTo>
                  <a:cubicBezTo>
                    <a:pt x="13048" y="7579"/>
                    <a:pt x="14651" y="7037"/>
                    <a:pt x="16340" y="6784"/>
                  </a:cubicBezTo>
                  <a:cubicBezTo>
                    <a:pt x="16693" y="6730"/>
                    <a:pt x="17042" y="6654"/>
                    <a:pt x="17398" y="6654"/>
                  </a:cubicBezTo>
                  <a:cubicBezTo>
                    <a:pt x="17486" y="6654"/>
                    <a:pt x="17574" y="6659"/>
                    <a:pt x="17663" y="6670"/>
                  </a:cubicBezTo>
                  <a:cubicBezTo>
                    <a:pt x="17718" y="6676"/>
                    <a:pt x="17765" y="6680"/>
                    <a:pt x="17803" y="6680"/>
                  </a:cubicBezTo>
                  <a:cubicBezTo>
                    <a:pt x="17958" y="6680"/>
                    <a:pt x="17987" y="6614"/>
                    <a:pt x="17987" y="6387"/>
                  </a:cubicBezTo>
                  <a:cubicBezTo>
                    <a:pt x="17987" y="6138"/>
                    <a:pt x="18021" y="5895"/>
                    <a:pt x="18091" y="5585"/>
                  </a:cubicBezTo>
                  <a:cubicBezTo>
                    <a:pt x="18189" y="5790"/>
                    <a:pt x="18266" y="5942"/>
                    <a:pt x="18333" y="6093"/>
                  </a:cubicBezTo>
                  <a:cubicBezTo>
                    <a:pt x="18425" y="6309"/>
                    <a:pt x="18526" y="6518"/>
                    <a:pt x="18640" y="6720"/>
                  </a:cubicBezTo>
                  <a:cubicBezTo>
                    <a:pt x="18706" y="6844"/>
                    <a:pt x="18781" y="6905"/>
                    <a:pt x="18908" y="6905"/>
                  </a:cubicBezTo>
                  <a:cubicBezTo>
                    <a:pt x="18937" y="6905"/>
                    <a:pt x="18969" y="6901"/>
                    <a:pt x="19004" y="6895"/>
                  </a:cubicBezTo>
                  <a:cubicBezTo>
                    <a:pt x="19332" y="6833"/>
                    <a:pt x="19666" y="6805"/>
                    <a:pt x="20000" y="6805"/>
                  </a:cubicBezTo>
                  <a:cubicBezTo>
                    <a:pt x="20149" y="6805"/>
                    <a:pt x="20297" y="6811"/>
                    <a:pt x="20446" y="6821"/>
                  </a:cubicBezTo>
                  <a:cubicBezTo>
                    <a:pt x="20759" y="6841"/>
                    <a:pt x="21073" y="6841"/>
                    <a:pt x="21373" y="6946"/>
                  </a:cubicBezTo>
                  <a:cubicBezTo>
                    <a:pt x="21403" y="6957"/>
                    <a:pt x="21436" y="6964"/>
                    <a:pt x="21467" y="6964"/>
                  </a:cubicBezTo>
                  <a:cubicBezTo>
                    <a:pt x="21515" y="6964"/>
                    <a:pt x="21562" y="6948"/>
                    <a:pt x="21598" y="6906"/>
                  </a:cubicBezTo>
                  <a:cubicBezTo>
                    <a:pt x="21652" y="6841"/>
                    <a:pt x="21631" y="6774"/>
                    <a:pt x="21588" y="6710"/>
                  </a:cubicBezTo>
                  <a:cubicBezTo>
                    <a:pt x="21335" y="6353"/>
                    <a:pt x="21211" y="5931"/>
                    <a:pt x="21049" y="5531"/>
                  </a:cubicBezTo>
                  <a:cubicBezTo>
                    <a:pt x="20634" y="4507"/>
                    <a:pt x="20085" y="3580"/>
                    <a:pt x="19263" y="2819"/>
                  </a:cubicBezTo>
                  <a:cubicBezTo>
                    <a:pt x="18593" y="2199"/>
                    <a:pt x="17852" y="1680"/>
                    <a:pt x="17030" y="1276"/>
                  </a:cubicBezTo>
                  <a:cubicBezTo>
                    <a:pt x="16494" y="1010"/>
                    <a:pt x="15925" y="828"/>
                    <a:pt x="15359" y="643"/>
                  </a:cubicBezTo>
                  <a:cubicBezTo>
                    <a:pt x="14271" y="279"/>
                    <a:pt x="13146" y="104"/>
                    <a:pt x="12004" y="26"/>
                  </a:cubicBezTo>
                  <a:cubicBezTo>
                    <a:pt x="11743" y="9"/>
                    <a:pt x="11483" y="0"/>
                    <a:pt x="11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7"/>
            <p:cNvSpPr/>
            <p:nvPr/>
          </p:nvSpPr>
          <p:spPr>
            <a:xfrm>
              <a:off x="6757942" y="1764176"/>
              <a:ext cx="292285" cy="77063"/>
            </a:xfrm>
            <a:custGeom>
              <a:rect b="b" l="l" r="r" t="t"/>
              <a:pathLst>
                <a:path extrusionOk="0" h="2389" w="9061">
                  <a:moveTo>
                    <a:pt x="8986" y="0"/>
                  </a:moveTo>
                  <a:cubicBezTo>
                    <a:pt x="8689" y="293"/>
                    <a:pt x="8356" y="539"/>
                    <a:pt x="8012" y="768"/>
                  </a:cubicBezTo>
                  <a:cubicBezTo>
                    <a:pt x="7210" y="1307"/>
                    <a:pt x="6321" y="1627"/>
                    <a:pt x="5382" y="1812"/>
                  </a:cubicBezTo>
                  <a:cubicBezTo>
                    <a:pt x="4990" y="1890"/>
                    <a:pt x="4605" y="1929"/>
                    <a:pt x="4227" y="1929"/>
                  </a:cubicBezTo>
                  <a:cubicBezTo>
                    <a:pt x="3238" y="1929"/>
                    <a:pt x="2295" y="1661"/>
                    <a:pt x="1403" y="1105"/>
                  </a:cubicBezTo>
                  <a:cubicBezTo>
                    <a:pt x="982" y="842"/>
                    <a:pt x="598" y="532"/>
                    <a:pt x="220" y="215"/>
                  </a:cubicBezTo>
                  <a:cubicBezTo>
                    <a:pt x="174" y="177"/>
                    <a:pt x="134" y="108"/>
                    <a:pt x="69" y="108"/>
                  </a:cubicBezTo>
                  <a:cubicBezTo>
                    <a:pt x="49" y="108"/>
                    <a:pt x="27" y="115"/>
                    <a:pt x="1" y="131"/>
                  </a:cubicBezTo>
                  <a:cubicBezTo>
                    <a:pt x="1" y="195"/>
                    <a:pt x="41" y="229"/>
                    <a:pt x="75" y="266"/>
                  </a:cubicBezTo>
                  <a:cubicBezTo>
                    <a:pt x="412" y="616"/>
                    <a:pt x="756" y="960"/>
                    <a:pt x="1140" y="1257"/>
                  </a:cubicBezTo>
                  <a:cubicBezTo>
                    <a:pt x="2079" y="1979"/>
                    <a:pt x="3120" y="2388"/>
                    <a:pt x="4301" y="2388"/>
                  </a:cubicBezTo>
                  <a:cubicBezTo>
                    <a:pt x="4388" y="2388"/>
                    <a:pt x="4475" y="2386"/>
                    <a:pt x="4563" y="2381"/>
                  </a:cubicBezTo>
                  <a:cubicBezTo>
                    <a:pt x="5580" y="2331"/>
                    <a:pt x="6534" y="2086"/>
                    <a:pt x="7443" y="1644"/>
                  </a:cubicBezTo>
                  <a:cubicBezTo>
                    <a:pt x="8154" y="1297"/>
                    <a:pt x="8717" y="795"/>
                    <a:pt x="9060" y="68"/>
                  </a:cubicBezTo>
                  <a:cubicBezTo>
                    <a:pt x="9033" y="44"/>
                    <a:pt x="9009" y="24"/>
                    <a:pt x="898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7"/>
            <p:cNvSpPr/>
            <p:nvPr/>
          </p:nvSpPr>
          <p:spPr>
            <a:xfrm>
              <a:off x="6902290" y="1569863"/>
              <a:ext cx="71676" cy="224996"/>
            </a:xfrm>
            <a:custGeom>
              <a:rect b="b" l="l" r="r" t="t"/>
              <a:pathLst>
                <a:path extrusionOk="0" h="6975" w="2222">
                  <a:moveTo>
                    <a:pt x="235" y="1"/>
                  </a:moveTo>
                  <a:cubicBezTo>
                    <a:pt x="165" y="304"/>
                    <a:pt x="175" y="617"/>
                    <a:pt x="151" y="920"/>
                  </a:cubicBezTo>
                  <a:cubicBezTo>
                    <a:pt x="111" y="1466"/>
                    <a:pt x="101" y="2012"/>
                    <a:pt x="64" y="2554"/>
                  </a:cubicBezTo>
                  <a:cubicBezTo>
                    <a:pt x="17" y="3251"/>
                    <a:pt x="20" y="3952"/>
                    <a:pt x="3" y="4650"/>
                  </a:cubicBezTo>
                  <a:cubicBezTo>
                    <a:pt x="0" y="4771"/>
                    <a:pt x="17" y="4892"/>
                    <a:pt x="50" y="5010"/>
                  </a:cubicBezTo>
                  <a:cubicBezTo>
                    <a:pt x="119" y="5249"/>
                    <a:pt x="244" y="5372"/>
                    <a:pt x="418" y="5372"/>
                  </a:cubicBezTo>
                  <a:cubicBezTo>
                    <a:pt x="499" y="5372"/>
                    <a:pt x="592" y="5344"/>
                    <a:pt x="694" y="5289"/>
                  </a:cubicBezTo>
                  <a:cubicBezTo>
                    <a:pt x="907" y="5175"/>
                    <a:pt x="1092" y="5014"/>
                    <a:pt x="1287" y="4868"/>
                  </a:cubicBezTo>
                  <a:cubicBezTo>
                    <a:pt x="1381" y="4798"/>
                    <a:pt x="1462" y="4690"/>
                    <a:pt x="1637" y="4643"/>
                  </a:cubicBezTo>
                  <a:lnTo>
                    <a:pt x="1637" y="4643"/>
                  </a:lnTo>
                  <a:cubicBezTo>
                    <a:pt x="1557" y="4804"/>
                    <a:pt x="1502" y="4919"/>
                    <a:pt x="1445" y="5034"/>
                  </a:cubicBezTo>
                  <a:cubicBezTo>
                    <a:pt x="1213" y="5471"/>
                    <a:pt x="980" y="5910"/>
                    <a:pt x="815" y="6378"/>
                  </a:cubicBezTo>
                  <a:cubicBezTo>
                    <a:pt x="751" y="6563"/>
                    <a:pt x="636" y="6768"/>
                    <a:pt x="805" y="6974"/>
                  </a:cubicBezTo>
                  <a:cubicBezTo>
                    <a:pt x="1118" y="6853"/>
                    <a:pt x="1270" y="6580"/>
                    <a:pt x="1415" y="6320"/>
                  </a:cubicBezTo>
                  <a:cubicBezTo>
                    <a:pt x="1742" y="5737"/>
                    <a:pt x="1981" y="5115"/>
                    <a:pt x="2176" y="4478"/>
                  </a:cubicBezTo>
                  <a:cubicBezTo>
                    <a:pt x="2196" y="4411"/>
                    <a:pt x="2213" y="4339"/>
                    <a:pt x="2216" y="4269"/>
                  </a:cubicBezTo>
                  <a:cubicBezTo>
                    <a:pt x="2222" y="4093"/>
                    <a:pt x="2131" y="3982"/>
                    <a:pt x="1989" y="3982"/>
                  </a:cubicBezTo>
                  <a:cubicBezTo>
                    <a:pt x="1950" y="3982"/>
                    <a:pt x="1906" y="3991"/>
                    <a:pt x="1860" y="4010"/>
                  </a:cubicBezTo>
                  <a:cubicBezTo>
                    <a:pt x="1722" y="4064"/>
                    <a:pt x="1594" y="4151"/>
                    <a:pt x="1472" y="4238"/>
                  </a:cubicBezTo>
                  <a:cubicBezTo>
                    <a:pt x="1219" y="4428"/>
                    <a:pt x="977" y="4626"/>
                    <a:pt x="725" y="4812"/>
                  </a:cubicBezTo>
                  <a:cubicBezTo>
                    <a:pt x="645" y="4871"/>
                    <a:pt x="573" y="4954"/>
                    <a:pt x="456" y="4954"/>
                  </a:cubicBezTo>
                  <a:cubicBezTo>
                    <a:pt x="448" y="4954"/>
                    <a:pt x="440" y="4954"/>
                    <a:pt x="431" y="4953"/>
                  </a:cubicBezTo>
                  <a:cubicBezTo>
                    <a:pt x="370" y="4855"/>
                    <a:pt x="370" y="4740"/>
                    <a:pt x="370" y="4630"/>
                  </a:cubicBezTo>
                  <a:cubicBezTo>
                    <a:pt x="361" y="4094"/>
                    <a:pt x="354" y="3558"/>
                    <a:pt x="354" y="3022"/>
                  </a:cubicBezTo>
                  <a:cubicBezTo>
                    <a:pt x="354" y="2588"/>
                    <a:pt x="374" y="2153"/>
                    <a:pt x="370" y="1715"/>
                  </a:cubicBezTo>
                  <a:cubicBezTo>
                    <a:pt x="370" y="1143"/>
                    <a:pt x="333" y="570"/>
                    <a:pt x="23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7"/>
            <p:cNvSpPr/>
            <p:nvPr/>
          </p:nvSpPr>
          <p:spPr>
            <a:xfrm>
              <a:off x="6756781" y="1643117"/>
              <a:ext cx="121191" cy="73612"/>
            </a:xfrm>
            <a:custGeom>
              <a:rect b="b" l="l" r="r" t="t"/>
              <a:pathLst>
                <a:path extrusionOk="0" h="2282" w="3757">
                  <a:moveTo>
                    <a:pt x="1932" y="1"/>
                  </a:moveTo>
                  <a:cubicBezTo>
                    <a:pt x="1598" y="1"/>
                    <a:pt x="1276" y="141"/>
                    <a:pt x="954" y="398"/>
                  </a:cubicBezTo>
                  <a:cubicBezTo>
                    <a:pt x="556" y="714"/>
                    <a:pt x="304" y="1142"/>
                    <a:pt x="118" y="1607"/>
                  </a:cubicBezTo>
                  <a:cubicBezTo>
                    <a:pt x="47" y="1785"/>
                    <a:pt x="0" y="1975"/>
                    <a:pt x="13" y="2170"/>
                  </a:cubicBezTo>
                  <a:cubicBezTo>
                    <a:pt x="21" y="2217"/>
                    <a:pt x="10" y="2274"/>
                    <a:pt x="81" y="2281"/>
                  </a:cubicBezTo>
                  <a:cubicBezTo>
                    <a:pt x="85" y="2282"/>
                    <a:pt x="88" y="2282"/>
                    <a:pt x="92" y="2282"/>
                  </a:cubicBezTo>
                  <a:cubicBezTo>
                    <a:pt x="136" y="2282"/>
                    <a:pt x="146" y="2241"/>
                    <a:pt x="158" y="2207"/>
                  </a:cubicBezTo>
                  <a:cubicBezTo>
                    <a:pt x="172" y="2170"/>
                    <a:pt x="192" y="2132"/>
                    <a:pt x="206" y="2096"/>
                  </a:cubicBezTo>
                  <a:cubicBezTo>
                    <a:pt x="371" y="1654"/>
                    <a:pt x="630" y="1270"/>
                    <a:pt x="991" y="964"/>
                  </a:cubicBezTo>
                  <a:cubicBezTo>
                    <a:pt x="1325" y="680"/>
                    <a:pt x="1582" y="558"/>
                    <a:pt x="1824" y="558"/>
                  </a:cubicBezTo>
                  <a:cubicBezTo>
                    <a:pt x="2068" y="558"/>
                    <a:pt x="2299" y="681"/>
                    <a:pt x="2580" y="883"/>
                  </a:cubicBezTo>
                  <a:cubicBezTo>
                    <a:pt x="2753" y="1008"/>
                    <a:pt x="2918" y="1142"/>
                    <a:pt x="3096" y="1257"/>
                  </a:cubicBezTo>
                  <a:cubicBezTo>
                    <a:pt x="3285" y="1380"/>
                    <a:pt x="3485" y="1496"/>
                    <a:pt x="3745" y="1496"/>
                  </a:cubicBezTo>
                  <a:cubicBezTo>
                    <a:pt x="3749" y="1496"/>
                    <a:pt x="3752" y="1496"/>
                    <a:pt x="3756" y="1496"/>
                  </a:cubicBezTo>
                  <a:cubicBezTo>
                    <a:pt x="3530" y="916"/>
                    <a:pt x="3154" y="499"/>
                    <a:pt x="2638" y="206"/>
                  </a:cubicBezTo>
                  <a:cubicBezTo>
                    <a:pt x="2394" y="66"/>
                    <a:pt x="2161" y="1"/>
                    <a:pt x="193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7"/>
            <p:cNvSpPr/>
            <p:nvPr/>
          </p:nvSpPr>
          <p:spPr>
            <a:xfrm>
              <a:off x="6948674" y="1613828"/>
              <a:ext cx="64676" cy="70741"/>
            </a:xfrm>
            <a:custGeom>
              <a:rect b="b" l="l" r="r" t="t"/>
              <a:pathLst>
                <a:path extrusionOk="0" h="2193" w="2005">
                  <a:moveTo>
                    <a:pt x="948" y="1"/>
                  </a:moveTo>
                  <a:cubicBezTo>
                    <a:pt x="748" y="1"/>
                    <a:pt x="567" y="128"/>
                    <a:pt x="435" y="369"/>
                  </a:cubicBezTo>
                  <a:cubicBezTo>
                    <a:pt x="179" y="834"/>
                    <a:pt x="78" y="1346"/>
                    <a:pt x="7" y="1865"/>
                  </a:cubicBezTo>
                  <a:cubicBezTo>
                    <a:pt x="1" y="1936"/>
                    <a:pt x="7" y="2006"/>
                    <a:pt x="18" y="2077"/>
                  </a:cubicBezTo>
                  <a:cubicBezTo>
                    <a:pt x="30" y="2138"/>
                    <a:pt x="78" y="2182"/>
                    <a:pt x="145" y="2191"/>
                  </a:cubicBezTo>
                  <a:cubicBezTo>
                    <a:pt x="150" y="2192"/>
                    <a:pt x="156" y="2192"/>
                    <a:pt x="160" y="2192"/>
                  </a:cubicBezTo>
                  <a:cubicBezTo>
                    <a:pt x="223" y="2192"/>
                    <a:pt x="262" y="2151"/>
                    <a:pt x="280" y="2094"/>
                  </a:cubicBezTo>
                  <a:cubicBezTo>
                    <a:pt x="300" y="2050"/>
                    <a:pt x="297" y="1997"/>
                    <a:pt x="310" y="1946"/>
                  </a:cubicBezTo>
                  <a:cubicBezTo>
                    <a:pt x="374" y="1693"/>
                    <a:pt x="428" y="1437"/>
                    <a:pt x="509" y="1191"/>
                  </a:cubicBezTo>
                  <a:cubicBezTo>
                    <a:pt x="593" y="945"/>
                    <a:pt x="674" y="692"/>
                    <a:pt x="887" y="504"/>
                  </a:cubicBezTo>
                  <a:cubicBezTo>
                    <a:pt x="1082" y="655"/>
                    <a:pt x="1193" y="851"/>
                    <a:pt x="1294" y="1059"/>
                  </a:cubicBezTo>
                  <a:cubicBezTo>
                    <a:pt x="1442" y="1359"/>
                    <a:pt x="1580" y="1663"/>
                    <a:pt x="1857" y="1878"/>
                  </a:cubicBezTo>
                  <a:cubicBezTo>
                    <a:pt x="1951" y="1767"/>
                    <a:pt x="2005" y="1629"/>
                    <a:pt x="1995" y="1494"/>
                  </a:cubicBezTo>
                  <a:cubicBezTo>
                    <a:pt x="1958" y="975"/>
                    <a:pt x="1782" y="504"/>
                    <a:pt x="1364" y="170"/>
                  </a:cubicBezTo>
                  <a:cubicBezTo>
                    <a:pt x="1223" y="56"/>
                    <a:pt x="1081" y="1"/>
                    <a:pt x="94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7"/>
            <p:cNvSpPr/>
            <p:nvPr/>
          </p:nvSpPr>
          <p:spPr>
            <a:xfrm>
              <a:off x="6719170" y="1561057"/>
              <a:ext cx="111966" cy="66870"/>
            </a:xfrm>
            <a:custGeom>
              <a:rect b="b" l="l" r="r" t="t"/>
              <a:pathLst>
                <a:path extrusionOk="0" h="2073" w="3471">
                  <a:moveTo>
                    <a:pt x="3471" y="1"/>
                  </a:moveTo>
                  <a:lnTo>
                    <a:pt x="3471" y="1"/>
                  </a:lnTo>
                  <a:cubicBezTo>
                    <a:pt x="2736" y="65"/>
                    <a:pt x="1988" y="344"/>
                    <a:pt x="1324" y="856"/>
                  </a:cubicBezTo>
                  <a:cubicBezTo>
                    <a:pt x="884" y="1196"/>
                    <a:pt x="506" y="1608"/>
                    <a:pt x="55" y="1935"/>
                  </a:cubicBezTo>
                  <a:cubicBezTo>
                    <a:pt x="18" y="1961"/>
                    <a:pt x="1" y="1999"/>
                    <a:pt x="24" y="2039"/>
                  </a:cubicBezTo>
                  <a:cubicBezTo>
                    <a:pt x="38" y="2065"/>
                    <a:pt x="65" y="2073"/>
                    <a:pt x="92" y="2073"/>
                  </a:cubicBezTo>
                  <a:cubicBezTo>
                    <a:pt x="105" y="2073"/>
                    <a:pt x="117" y="2071"/>
                    <a:pt x="128" y="2069"/>
                  </a:cubicBezTo>
                  <a:cubicBezTo>
                    <a:pt x="341" y="2032"/>
                    <a:pt x="540" y="1968"/>
                    <a:pt x="735" y="1874"/>
                  </a:cubicBezTo>
                  <a:cubicBezTo>
                    <a:pt x="1280" y="1608"/>
                    <a:pt x="1766" y="1244"/>
                    <a:pt x="2258" y="890"/>
                  </a:cubicBezTo>
                  <a:cubicBezTo>
                    <a:pt x="2692" y="577"/>
                    <a:pt x="3120" y="257"/>
                    <a:pt x="347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7"/>
            <p:cNvSpPr/>
            <p:nvPr/>
          </p:nvSpPr>
          <p:spPr>
            <a:xfrm>
              <a:off x="6938997" y="1522381"/>
              <a:ext cx="56773" cy="59741"/>
            </a:xfrm>
            <a:custGeom>
              <a:rect b="b" l="l" r="r" t="t"/>
              <a:pathLst>
                <a:path extrusionOk="0" h="1852" w="1760">
                  <a:moveTo>
                    <a:pt x="153" y="1"/>
                  </a:moveTo>
                  <a:lnTo>
                    <a:pt x="153" y="1"/>
                  </a:lnTo>
                  <a:cubicBezTo>
                    <a:pt x="1" y="455"/>
                    <a:pt x="64" y="826"/>
                    <a:pt x="361" y="1139"/>
                  </a:cubicBezTo>
                  <a:cubicBezTo>
                    <a:pt x="694" y="1496"/>
                    <a:pt x="1143" y="1661"/>
                    <a:pt x="1580" y="1840"/>
                  </a:cubicBezTo>
                  <a:cubicBezTo>
                    <a:pt x="1598" y="1848"/>
                    <a:pt x="1616" y="1851"/>
                    <a:pt x="1632" y="1851"/>
                  </a:cubicBezTo>
                  <a:cubicBezTo>
                    <a:pt x="1666" y="1851"/>
                    <a:pt x="1696" y="1836"/>
                    <a:pt x="1719" y="1809"/>
                  </a:cubicBezTo>
                  <a:cubicBezTo>
                    <a:pt x="1759" y="1759"/>
                    <a:pt x="1719" y="1711"/>
                    <a:pt x="1692" y="1671"/>
                  </a:cubicBezTo>
                  <a:cubicBezTo>
                    <a:pt x="1574" y="1506"/>
                    <a:pt x="1422" y="1375"/>
                    <a:pt x="1257" y="1257"/>
                  </a:cubicBezTo>
                  <a:cubicBezTo>
                    <a:pt x="799" y="930"/>
                    <a:pt x="415" y="539"/>
                    <a:pt x="15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7"/>
            <p:cNvSpPr/>
            <p:nvPr/>
          </p:nvSpPr>
          <p:spPr>
            <a:xfrm>
              <a:off x="7047766" y="1756015"/>
              <a:ext cx="5710" cy="10355"/>
            </a:xfrm>
            <a:custGeom>
              <a:rect b="b" l="l" r="r" t="t"/>
              <a:pathLst>
                <a:path extrusionOk="0" h="321" w="177">
                  <a:moveTo>
                    <a:pt x="166" y="0"/>
                  </a:moveTo>
                  <a:lnTo>
                    <a:pt x="166" y="0"/>
                  </a:lnTo>
                  <a:cubicBezTo>
                    <a:pt x="102" y="98"/>
                    <a:pt x="51" y="176"/>
                    <a:pt x="1" y="253"/>
                  </a:cubicBezTo>
                  <a:cubicBezTo>
                    <a:pt x="24" y="277"/>
                    <a:pt x="48" y="297"/>
                    <a:pt x="75" y="321"/>
                  </a:cubicBezTo>
                  <a:cubicBezTo>
                    <a:pt x="132" y="233"/>
                    <a:pt x="176" y="142"/>
                    <a:pt x="16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3" name="Google Shape;2203;p57"/>
          <p:cNvGrpSpPr/>
          <p:nvPr/>
        </p:nvGrpSpPr>
        <p:grpSpPr>
          <a:xfrm>
            <a:off x="404988" y="1512530"/>
            <a:ext cx="1242700" cy="724467"/>
            <a:chOff x="5197375" y="1143625"/>
            <a:chExt cx="2449152" cy="1427803"/>
          </a:xfrm>
        </p:grpSpPr>
        <p:sp>
          <p:nvSpPr>
            <p:cNvPr id="2204" name="Google Shape;2204;p57"/>
            <p:cNvSpPr/>
            <p:nvPr/>
          </p:nvSpPr>
          <p:spPr>
            <a:xfrm>
              <a:off x="5438977" y="1231511"/>
              <a:ext cx="1965947" cy="109917"/>
            </a:xfrm>
            <a:custGeom>
              <a:rect b="b" l="l" r="r" t="t"/>
              <a:pathLst>
                <a:path extrusionOk="0" h="3852" w="68896">
                  <a:moveTo>
                    <a:pt x="1" y="0"/>
                  </a:moveTo>
                  <a:lnTo>
                    <a:pt x="1" y="3852"/>
                  </a:lnTo>
                  <a:lnTo>
                    <a:pt x="68895" y="3852"/>
                  </a:lnTo>
                  <a:lnTo>
                    <a:pt x="68895" y="0"/>
                  </a:lnTo>
                  <a:close/>
                </a:path>
              </a:pathLst>
            </a:custGeom>
            <a:solidFill>
              <a:srgbClr val="2404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7"/>
            <p:cNvSpPr/>
            <p:nvPr/>
          </p:nvSpPr>
          <p:spPr>
            <a:xfrm>
              <a:off x="7525624" y="1736712"/>
              <a:ext cx="120903" cy="98845"/>
            </a:xfrm>
            <a:custGeom>
              <a:rect b="b" l="l" r="r" t="t"/>
              <a:pathLst>
                <a:path extrusionOk="0" h="3464" w="4237">
                  <a:moveTo>
                    <a:pt x="1734" y="0"/>
                  </a:moveTo>
                  <a:cubicBezTo>
                    <a:pt x="777" y="0"/>
                    <a:pt x="0" y="776"/>
                    <a:pt x="0" y="1733"/>
                  </a:cubicBezTo>
                  <a:cubicBezTo>
                    <a:pt x="0" y="2691"/>
                    <a:pt x="777" y="3464"/>
                    <a:pt x="1734" y="3464"/>
                  </a:cubicBezTo>
                  <a:lnTo>
                    <a:pt x="2503" y="3464"/>
                  </a:lnTo>
                  <a:cubicBezTo>
                    <a:pt x="3460" y="3464"/>
                    <a:pt x="4237" y="2691"/>
                    <a:pt x="4237" y="1733"/>
                  </a:cubicBezTo>
                  <a:cubicBezTo>
                    <a:pt x="4237" y="776"/>
                    <a:pt x="3460" y="0"/>
                    <a:pt x="2503" y="0"/>
                  </a:cubicBezTo>
                  <a:close/>
                </a:path>
              </a:pathLst>
            </a:custGeom>
            <a:solidFill>
              <a:srgbClr val="2404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7"/>
            <p:cNvSpPr/>
            <p:nvPr/>
          </p:nvSpPr>
          <p:spPr>
            <a:xfrm>
              <a:off x="7525624" y="2143070"/>
              <a:ext cx="120903" cy="98874"/>
            </a:xfrm>
            <a:custGeom>
              <a:rect b="b" l="l" r="r" t="t"/>
              <a:pathLst>
                <a:path extrusionOk="0" h="3465" w="4237">
                  <a:moveTo>
                    <a:pt x="1734" y="0"/>
                  </a:moveTo>
                  <a:cubicBezTo>
                    <a:pt x="777" y="0"/>
                    <a:pt x="0" y="777"/>
                    <a:pt x="0" y="1734"/>
                  </a:cubicBezTo>
                  <a:cubicBezTo>
                    <a:pt x="0" y="2691"/>
                    <a:pt x="777" y="3464"/>
                    <a:pt x="1734" y="3464"/>
                  </a:cubicBezTo>
                  <a:lnTo>
                    <a:pt x="2503" y="3464"/>
                  </a:lnTo>
                  <a:cubicBezTo>
                    <a:pt x="3460" y="3464"/>
                    <a:pt x="4237" y="2691"/>
                    <a:pt x="4237" y="1734"/>
                  </a:cubicBezTo>
                  <a:cubicBezTo>
                    <a:pt x="4237" y="777"/>
                    <a:pt x="3460" y="0"/>
                    <a:pt x="2503" y="0"/>
                  </a:cubicBezTo>
                  <a:close/>
                </a:path>
              </a:pathLst>
            </a:custGeom>
            <a:solidFill>
              <a:srgbClr val="2404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7"/>
            <p:cNvSpPr/>
            <p:nvPr/>
          </p:nvSpPr>
          <p:spPr>
            <a:xfrm>
              <a:off x="6526287" y="1143625"/>
              <a:ext cx="340480" cy="362537"/>
            </a:xfrm>
            <a:custGeom>
              <a:rect b="b" l="l" r="r" t="t"/>
              <a:pathLst>
                <a:path extrusionOk="0" h="12705" w="11932">
                  <a:moveTo>
                    <a:pt x="1922" y="1"/>
                  </a:moveTo>
                  <a:cubicBezTo>
                    <a:pt x="859" y="1"/>
                    <a:pt x="0" y="864"/>
                    <a:pt x="0" y="1927"/>
                  </a:cubicBezTo>
                  <a:lnTo>
                    <a:pt x="0" y="10779"/>
                  </a:lnTo>
                  <a:cubicBezTo>
                    <a:pt x="0" y="11842"/>
                    <a:pt x="859" y="12705"/>
                    <a:pt x="1922" y="12705"/>
                  </a:cubicBezTo>
                  <a:lnTo>
                    <a:pt x="10006" y="12705"/>
                  </a:lnTo>
                  <a:cubicBezTo>
                    <a:pt x="11069" y="12705"/>
                    <a:pt x="11932" y="11842"/>
                    <a:pt x="11932" y="10779"/>
                  </a:cubicBezTo>
                  <a:lnTo>
                    <a:pt x="11932" y="1927"/>
                  </a:lnTo>
                  <a:cubicBezTo>
                    <a:pt x="11932" y="864"/>
                    <a:pt x="11069" y="1"/>
                    <a:pt x="10006" y="1"/>
                  </a:cubicBezTo>
                  <a:close/>
                </a:path>
              </a:pathLst>
            </a:custGeom>
            <a:solidFill>
              <a:srgbClr val="2404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7"/>
            <p:cNvSpPr/>
            <p:nvPr/>
          </p:nvSpPr>
          <p:spPr>
            <a:xfrm>
              <a:off x="6954590" y="1143625"/>
              <a:ext cx="340508" cy="362537"/>
            </a:xfrm>
            <a:custGeom>
              <a:rect b="b" l="l" r="r" t="t"/>
              <a:pathLst>
                <a:path extrusionOk="0" h="12705" w="11933">
                  <a:moveTo>
                    <a:pt x="1923" y="1"/>
                  </a:moveTo>
                  <a:cubicBezTo>
                    <a:pt x="860" y="1"/>
                    <a:pt x="1" y="864"/>
                    <a:pt x="1" y="1927"/>
                  </a:cubicBezTo>
                  <a:lnTo>
                    <a:pt x="1" y="10779"/>
                  </a:lnTo>
                  <a:cubicBezTo>
                    <a:pt x="1" y="11842"/>
                    <a:pt x="860" y="12705"/>
                    <a:pt x="1923" y="12705"/>
                  </a:cubicBezTo>
                  <a:lnTo>
                    <a:pt x="10007" y="12705"/>
                  </a:lnTo>
                  <a:cubicBezTo>
                    <a:pt x="11070" y="12705"/>
                    <a:pt x="11933" y="11842"/>
                    <a:pt x="11933" y="10779"/>
                  </a:cubicBezTo>
                  <a:lnTo>
                    <a:pt x="11933" y="1927"/>
                  </a:lnTo>
                  <a:cubicBezTo>
                    <a:pt x="11933" y="864"/>
                    <a:pt x="11070" y="1"/>
                    <a:pt x="10007" y="1"/>
                  </a:cubicBezTo>
                  <a:close/>
                </a:path>
              </a:pathLst>
            </a:custGeom>
            <a:solidFill>
              <a:srgbClr val="2404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7"/>
            <p:cNvSpPr/>
            <p:nvPr/>
          </p:nvSpPr>
          <p:spPr>
            <a:xfrm>
              <a:off x="6119926" y="1143625"/>
              <a:ext cx="340480" cy="362537"/>
            </a:xfrm>
            <a:custGeom>
              <a:rect b="b" l="l" r="r" t="t"/>
              <a:pathLst>
                <a:path extrusionOk="0" h="12705" w="11932">
                  <a:moveTo>
                    <a:pt x="1922" y="1"/>
                  </a:moveTo>
                  <a:cubicBezTo>
                    <a:pt x="860" y="1"/>
                    <a:pt x="0" y="864"/>
                    <a:pt x="0" y="1927"/>
                  </a:cubicBezTo>
                  <a:lnTo>
                    <a:pt x="0" y="10779"/>
                  </a:lnTo>
                  <a:cubicBezTo>
                    <a:pt x="0" y="11842"/>
                    <a:pt x="860" y="12705"/>
                    <a:pt x="1922" y="12705"/>
                  </a:cubicBezTo>
                  <a:lnTo>
                    <a:pt x="10006" y="12705"/>
                  </a:lnTo>
                  <a:cubicBezTo>
                    <a:pt x="11068" y="12705"/>
                    <a:pt x="11931" y="11842"/>
                    <a:pt x="11931" y="10779"/>
                  </a:cubicBezTo>
                  <a:lnTo>
                    <a:pt x="11931" y="1927"/>
                  </a:lnTo>
                  <a:cubicBezTo>
                    <a:pt x="11931" y="864"/>
                    <a:pt x="11068" y="1"/>
                    <a:pt x="10006" y="1"/>
                  </a:cubicBezTo>
                  <a:close/>
                </a:path>
              </a:pathLst>
            </a:custGeom>
            <a:solidFill>
              <a:srgbClr val="2404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7"/>
            <p:cNvSpPr/>
            <p:nvPr/>
          </p:nvSpPr>
          <p:spPr>
            <a:xfrm>
              <a:off x="5197375" y="1264525"/>
              <a:ext cx="2394229" cy="1306903"/>
            </a:xfrm>
            <a:custGeom>
              <a:rect b="b" l="l" r="r" t="t"/>
              <a:pathLst>
                <a:path extrusionOk="0" h="45800" w="83905">
                  <a:moveTo>
                    <a:pt x="6154" y="0"/>
                  </a:moveTo>
                  <a:cubicBezTo>
                    <a:pt x="2755" y="0"/>
                    <a:pt x="0" y="2755"/>
                    <a:pt x="0" y="6151"/>
                  </a:cubicBezTo>
                  <a:lnTo>
                    <a:pt x="0" y="39646"/>
                  </a:lnTo>
                  <a:cubicBezTo>
                    <a:pt x="0" y="43045"/>
                    <a:pt x="2755" y="45800"/>
                    <a:pt x="6154" y="45800"/>
                  </a:cubicBezTo>
                  <a:lnTo>
                    <a:pt x="77750" y="45800"/>
                  </a:lnTo>
                  <a:cubicBezTo>
                    <a:pt x="81150" y="45800"/>
                    <a:pt x="83904" y="43045"/>
                    <a:pt x="83904" y="39646"/>
                  </a:cubicBezTo>
                  <a:lnTo>
                    <a:pt x="83904" y="6151"/>
                  </a:lnTo>
                  <a:cubicBezTo>
                    <a:pt x="83904" y="2755"/>
                    <a:pt x="81150" y="0"/>
                    <a:pt x="77750" y="0"/>
                  </a:cubicBezTo>
                  <a:close/>
                </a:path>
              </a:pathLst>
            </a:custGeom>
            <a:solidFill>
              <a:srgbClr val="B6D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7"/>
            <p:cNvSpPr/>
            <p:nvPr/>
          </p:nvSpPr>
          <p:spPr>
            <a:xfrm>
              <a:off x="5493821" y="1604969"/>
              <a:ext cx="1691412" cy="636987"/>
            </a:xfrm>
            <a:custGeom>
              <a:rect b="b" l="l" r="r" t="t"/>
              <a:pathLst>
                <a:path extrusionOk="0" h="22323" w="59275">
                  <a:moveTo>
                    <a:pt x="11164" y="0"/>
                  </a:moveTo>
                  <a:cubicBezTo>
                    <a:pt x="4998" y="0"/>
                    <a:pt x="1" y="4997"/>
                    <a:pt x="1" y="11159"/>
                  </a:cubicBezTo>
                  <a:cubicBezTo>
                    <a:pt x="1" y="17325"/>
                    <a:pt x="4998" y="22322"/>
                    <a:pt x="11164" y="22322"/>
                  </a:cubicBezTo>
                  <a:lnTo>
                    <a:pt x="48115" y="22322"/>
                  </a:lnTo>
                  <a:cubicBezTo>
                    <a:pt x="54277" y="22322"/>
                    <a:pt x="59274" y="17325"/>
                    <a:pt x="59274" y="11159"/>
                  </a:cubicBezTo>
                  <a:cubicBezTo>
                    <a:pt x="59274" y="4997"/>
                    <a:pt x="54277" y="0"/>
                    <a:pt x="48115" y="0"/>
                  </a:cubicBezTo>
                  <a:close/>
                </a:path>
              </a:pathLst>
            </a:custGeom>
            <a:solidFill>
              <a:srgbClr val="2404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7"/>
            <p:cNvSpPr/>
            <p:nvPr/>
          </p:nvSpPr>
          <p:spPr>
            <a:xfrm>
              <a:off x="5570721" y="1681869"/>
              <a:ext cx="1537580" cy="483183"/>
            </a:xfrm>
            <a:custGeom>
              <a:rect b="b" l="l" r="r" t="t"/>
              <a:pathLst>
                <a:path extrusionOk="0" h="16933" w="53884">
                  <a:moveTo>
                    <a:pt x="8469" y="0"/>
                  </a:moveTo>
                  <a:cubicBezTo>
                    <a:pt x="3799" y="0"/>
                    <a:pt x="0" y="3799"/>
                    <a:pt x="0" y="8464"/>
                  </a:cubicBezTo>
                  <a:cubicBezTo>
                    <a:pt x="0" y="13133"/>
                    <a:pt x="3799" y="16932"/>
                    <a:pt x="8469" y="16932"/>
                  </a:cubicBezTo>
                  <a:lnTo>
                    <a:pt x="45420" y="16932"/>
                  </a:lnTo>
                  <a:cubicBezTo>
                    <a:pt x="50085" y="16932"/>
                    <a:pt x="53884" y="13133"/>
                    <a:pt x="53884" y="8464"/>
                  </a:cubicBezTo>
                  <a:cubicBezTo>
                    <a:pt x="53884" y="3799"/>
                    <a:pt x="50085" y="0"/>
                    <a:pt x="45420" y="0"/>
                  </a:cubicBezTo>
                  <a:close/>
                </a:path>
              </a:pathLst>
            </a:custGeom>
            <a:solidFill>
              <a:srgbClr val="F7EE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7"/>
            <p:cNvSpPr/>
            <p:nvPr/>
          </p:nvSpPr>
          <p:spPr>
            <a:xfrm>
              <a:off x="5863628" y="1788103"/>
              <a:ext cx="234272" cy="270597"/>
            </a:xfrm>
            <a:custGeom>
              <a:rect b="b" l="l" r="r" t="t"/>
              <a:pathLst>
                <a:path extrusionOk="0" h="9483" w="8210">
                  <a:moveTo>
                    <a:pt x="8209" y="0"/>
                  </a:moveTo>
                  <a:lnTo>
                    <a:pt x="1" y="4741"/>
                  </a:lnTo>
                  <a:lnTo>
                    <a:pt x="8209" y="9483"/>
                  </a:lnTo>
                  <a:lnTo>
                    <a:pt x="8209" y="0"/>
                  </a:lnTo>
                  <a:close/>
                </a:path>
              </a:pathLst>
            </a:custGeom>
            <a:solidFill>
              <a:srgbClr val="2404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7"/>
            <p:cNvSpPr/>
            <p:nvPr/>
          </p:nvSpPr>
          <p:spPr>
            <a:xfrm>
              <a:off x="6633291" y="1799402"/>
              <a:ext cx="258099" cy="258128"/>
            </a:xfrm>
            <a:custGeom>
              <a:rect b="b" l="l" r="r" t="t"/>
              <a:pathLst>
                <a:path extrusionOk="0" h="9046" w="9045">
                  <a:moveTo>
                    <a:pt x="4522" y="0"/>
                  </a:moveTo>
                  <a:cubicBezTo>
                    <a:pt x="2024" y="0"/>
                    <a:pt x="0" y="2024"/>
                    <a:pt x="0" y="4523"/>
                  </a:cubicBezTo>
                  <a:cubicBezTo>
                    <a:pt x="0" y="7021"/>
                    <a:pt x="2024" y="9045"/>
                    <a:pt x="4522" y="9045"/>
                  </a:cubicBezTo>
                  <a:cubicBezTo>
                    <a:pt x="7022" y="9045"/>
                    <a:pt x="9045" y="7021"/>
                    <a:pt x="9045" y="4523"/>
                  </a:cubicBezTo>
                  <a:cubicBezTo>
                    <a:pt x="9045" y="2024"/>
                    <a:pt x="7022" y="0"/>
                    <a:pt x="4522" y="0"/>
                  </a:cubicBezTo>
                  <a:close/>
                </a:path>
              </a:pathLst>
            </a:custGeom>
            <a:solidFill>
              <a:srgbClr val="DA5C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7"/>
            <p:cNvSpPr/>
            <p:nvPr/>
          </p:nvSpPr>
          <p:spPr>
            <a:xfrm>
              <a:off x="6152826" y="1791669"/>
              <a:ext cx="65944" cy="263578"/>
            </a:xfrm>
            <a:custGeom>
              <a:rect b="b" l="l" r="r" t="t"/>
              <a:pathLst>
                <a:path extrusionOk="0" h="9237" w="2311">
                  <a:moveTo>
                    <a:pt x="1" y="0"/>
                  </a:moveTo>
                  <a:lnTo>
                    <a:pt x="1" y="9237"/>
                  </a:lnTo>
                  <a:lnTo>
                    <a:pt x="2311" y="9237"/>
                  </a:lnTo>
                  <a:lnTo>
                    <a:pt x="2311" y="0"/>
                  </a:lnTo>
                  <a:close/>
                </a:path>
              </a:pathLst>
            </a:custGeom>
            <a:solidFill>
              <a:srgbClr val="2404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7"/>
            <p:cNvSpPr/>
            <p:nvPr/>
          </p:nvSpPr>
          <p:spPr>
            <a:xfrm>
              <a:off x="6262627" y="1791669"/>
              <a:ext cx="65944" cy="263578"/>
            </a:xfrm>
            <a:custGeom>
              <a:rect b="b" l="l" r="r" t="t"/>
              <a:pathLst>
                <a:path extrusionOk="0" h="9237" w="2311">
                  <a:moveTo>
                    <a:pt x="0" y="0"/>
                  </a:moveTo>
                  <a:lnTo>
                    <a:pt x="0" y="9237"/>
                  </a:lnTo>
                  <a:lnTo>
                    <a:pt x="2310" y="9237"/>
                  </a:lnTo>
                  <a:lnTo>
                    <a:pt x="2310" y="0"/>
                  </a:lnTo>
                  <a:close/>
                </a:path>
              </a:pathLst>
            </a:custGeom>
            <a:solidFill>
              <a:srgbClr val="24043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7" name="Google Shape;2217;p57"/>
          <p:cNvSpPr/>
          <p:nvPr/>
        </p:nvSpPr>
        <p:spPr>
          <a:xfrm>
            <a:off x="3361325" y="523225"/>
            <a:ext cx="743775" cy="245200"/>
          </a:xfrm>
          <a:custGeom>
            <a:rect b="b" l="l" r="r" t="t"/>
            <a:pathLst>
              <a:path extrusionOk="0" h="9808" w="29751">
                <a:moveTo>
                  <a:pt x="29663" y="0"/>
                </a:moveTo>
                <a:lnTo>
                  <a:pt x="1" y="9537"/>
                </a:lnTo>
                <a:lnTo>
                  <a:pt x="85" y="9807"/>
                </a:lnTo>
                <a:lnTo>
                  <a:pt x="29751" y="270"/>
                </a:lnTo>
                <a:lnTo>
                  <a:pt x="29663" y="0"/>
                </a:lnTo>
                <a:close/>
              </a:path>
            </a:pathLst>
          </a:custGeom>
          <a:solidFill>
            <a:srgbClr val="CF6B2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8" name="Google Shape;2218;p57"/>
          <p:cNvGrpSpPr/>
          <p:nvPr/>
        </p:nvGrpSpPr>
        <p:grpSpPr>
          <a:xfrm>
            <a:off x="3629450" y="1543325"/>
            <a:ext cx="1143648" cy="724474"/>
            <a:chOff x="3629450" y="1543325"/>
            <a:chExt cx="1143648" cy="724474"/>
          </a:xfrm>
        </p:grpSpPr>
        <p:sp>
          <p:nvSpPr>
            <p:cNvPr id="2219" name="Google Shape;2219;p57"/>
            <p:cNvSpPr/>
            <p:nvPr/>
          </p:nvSpPr>
          <p:spPr>
            <a:xfrm>
              <a:off x="3629450" y="1543325"/>
              <a:ext cx="1143648" cy="683305"/>
            </a:xfrm>
            <a:custGeom>
              <a:rect b="b" l="l" r="r" t="t"/>
              <a:pathLst>
                <a:path extrusionOk="0" h="13218" w="22123">
                  <a:moveTo>
                    <a:pt x="6561" y="0"/>
                  </a:moveTo>
                  <a:cubicBezTo>
                    <a:pt x="4169" y="0"/>
                    <a:pt x="2272" y="187"/>
                    <a:pt x="1726" y="620"/>
                  </a:cubicBezTo>
                  <a:cubicBezTo>
                    <a:pt x="0" y="1994"/>
                    <a:pt x="1549" y="13041"/>
                    <a:pt x="1549" y="13041"/>
                  </a:cubicBezTo>
                  <a:cubicBezTo>
                    <a:pt x="1549" y="13139"/>
                    <a:pt x="1631" y="13218"/>
                    <a:pt x="1726" y="13218"/>
                  </a:cubicBezTo>
                  <a:lnTo>
                    <a:pt x="21946" y="13218"/>
                  </a:lnTo>
                  <a:cubicBezTo>
                    <a:pt x="22045" y="13218"/>
                    <a:pt x="22123" y="13139"/>
                    <a:pt x="22123" y="13041"/>
                  </a:cubicBezTo>
                  <a:cubicBezTo>
                    <a:pt x="22123" y="13041"/>
                    <a:pt x="22007" y="3722"/>
                    <a:pt x="20377" y="2034"/>
                  </a:cubicBezTo>
                  <a:cubicBezTo>
                    <a:pt x="19261" y="879"/>
                    <a:pt x="11748" y="0"/>
                    <a:pt x="65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7"/>
            <p:cNvSpPr/>
            <p:nvPr/>
          </p:nvSpPr>
          <p:spPr>
            <a:xfrm>
              <a:off x="4216309" y="1666673"/>
              <a:ext cx="459517" cy="459517"/>
            </a:xfrm>
            <a:custGeom>
              <a:rect b="b" l="l" r="r" t="t"/>
              <a:pathLst>
                <a:path extrusionOk="0" h="8889" w="8889">
                  <a:moveTo>
                    <a:pt x="4445" y="1"/>
                  </a:moveTo>
                  <a:cubicBezTo>
                    <a:pt x="1988" y="1"/>
                    <a:pt x="1" y="1991"/>
                    <a:pt x="1" y="4445"/>
                  </a:cubicBezTo>
                  <a:cubicBezTo>
                    <a:pt x="1" y="6899"/>
                    <a:pt x="1988" y="8889"/>
                    <a:pt x="4445" y="8889"/>
                  </a:cubicBezTo>
                  <a:cubicBezTo>
                    <a:pt x="6900" y="8889"/>
                    <a:pt x="8889" y="6899"/>
                    <a:pt x="8889" y="4445"/>
                  </a:cubicBezTo>
                  <a:cubicBezTo>
                    <a:pt x="8889" y="1991"/>
                    <a:pt x="6900" y="1"/>
                    <a:pt x="44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7"/>
            <p:cNvSpPr/>
            <p:nvPr/>
          </p:nvSpPr>
          <p:spPr>
            <a:xfrm>
              <a:off x="4200231" y="1650751"/>
              <a:ext cx="491619" cy="491619"/>
            </a:xfrm>
            <a:custGeom>
              <a:rect b="b" l="l" r="r" t="t"/>
              <a:pathLst>
                <a:path extrusionOk="0" h="9510" w="9510">
                  <a:moveTo>
                    <a:pt x="4756" y="621"/>
                  </a:moveTo>
                  <a:cubicBezTo>
                    <a:pt x="7034" y="621"/>
                    <a:pt x="8888" y="2475"/>
                    <a:pt x="8888" y="4753"/>
                  </a:cubicBezTo>
                  <a:cubicBezTo>
                    <a:pt x="8888" y="7034"/>
                    <a:pt x="7034" y="8888"/>
                    <a:pt x="4756" y="8888"/>
                  </a:cubicBezTo>
                  <a:cubicBezTo>
                    <a:pt x="2475" y="8888"/>
                    <a:pt x="621" y="7034"/>
                    <a:pt x="621" y="4753"/>
                  </a:cubicBezTo>
                  <a:cubicBezTo>
                    <a:pt x="621" y="2475"/>
                    <a:pt x="2475" y="621"/>
                    <a:pt x="4756" y="621"/>
                  </a:cubicBezTo>
                  <a:close/>
                  <a:moveTo>
                    <a:pt x="4756" y="0"/>
                  </a:moveTo>
                  <a:cubicBezTo>
                    <a:pt x="2133" y="0"/>
                    <a:pt x="0" y="2133"/>
                    <a:pt x="0" y="4753"/>
                  </a:cubicBezTo>
                  <a:cubicBezTo>
                    <a:pt x="0" y="7377"/>
                    <a:pt x="2133" y="9509"/>
                    <a:pt x="4756" y="9509"/>
                  </a:cubicBezTo>
                  <a:cubicBezTo>
                    <a:pt x="7377" y="9509"/>
                    <a:pt x="9509" y="7377"/>
                    <a:pt x="9509" y="4753"/>
                  </a:cubicBezTo>
                  <a:cubicBezTo>
                    <a:pt x="9509" y="2133"/>
                    <a:pt x="7377" y="0"/>
                    <a:pt x="47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7"/>
            <p:cNvSpPr/>
            <p:nvPr/>
          </p:nvSpPr>
          <p:spPr>
            <a:xfrm>
              <a:off x="3749277" y="1727323"/>
              <a:ext cx="376797" cy="6565"/>
            </a:xfrm>
            <a:custGeom>
              <a:rect b="b" l="l" r="r" t="t"/>
              <a:pathLst>
                <a:path extrusionOk="0" h="127" w="9184">
                  <a:moveTo>
                    <a:pt x="0" y="1"/>
                  </a:moveTo>
                  <a:lnTo>
                    <a:pt x="0" y="126"/>
                  </a:lnTo>
                  <a:lnTo>
                    <a:pt x="9184" y="126"/>
                  </a:lnTo>
                  <a:lnTo>
                    <a:pt x="91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7"/>
            <p:cNvSpPr/>
            <p:nvPr/>
          </p:nvSpPr>
          <p:spPr>
            <a:xfrm>
              <a:off x="3749277" y="1757822"/>
              <a:ext cx="376797" cy="6513"/>
            </a:xfrm>
            <a:custGeom>
              <a:rect b="b" l="l" r="r" t="t"/>
              <a:pathLst>
                <a:path extrusionOk="0" h="126" w="9184">
                  <a:moveTo>
                    <a:pt x="0" y="1"/>
                  </a:moveTo>
                  <a:lnTo>
                    <a:pt x="0" y="126"/>
                  </a:lnTo>
                  <a:lnTo>
                    <a:pt x="9184" y="126"/>
                  </a:lnTo>
                  <a:lnTo>
                    <a:pt x="91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7"/>
            <p:cNvSpPr/>
            <p:nvPr/>
          </p:nvSpPr>
          <p:spPr>
            <a:xfrm>
              <a:off x="3749277" y="1788321"/>
              <a:ext cx="376797" cy="6358"/>
            </a:xfrm>
            <a:custGeom>
              <a:rect b="b" l="l" r="r" t="t"/>
              <a:pathLst>
                <a:path extrusionOk="0" h="123" w="9184">
                  <a:moveTo>
                    <a:pt x="0" y="0"/>
                  </a:moveTo>
                  <a:lnTo>
                    <a:pt x="0" y="122"/>
                  </a:lnTo>
                  <a:lnTo>
                    <a:pt x="9184" y="122"/>
                  </a:lnTo>
                  <a:lnTo>
                    <a:pt x="91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7"/>
            <p:cNvSpPr/>
            <p:nvPr/>
          </p:nvSpPr>
          <p:spPr>
            <a:xfrm>
              <a:off x="3749277" y="1818613"/>
              <a:ext cx="376797" cy="6565"/>
            </a:xfrm>
            <a:custGeom>
              <a:rect b="b" l="l" r="r" t="t"/>
              <a:pathLst>
                <a:path extrusionOk="0" h="127" w="9184">
                  <a:moveTo>
                    <a:pt x="0" y="1"/>
                  </a:moveTo>
                  <a:lnTo>
                    <a:pt x="0" y="126"/>
                  </a:lnTo>
                  <a:lnTo>
                    <a:pt x="9184" y="126"/>
                  </a:lnTo>
                  <a:lnTo>
                    <a:pt x="91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7"/>
            <p:cNvSpPr/>
            <p:nvPr/>
          </p:nvSpPr>
          <p:spPr>
            <a:xfrm>
              <a:off x="3749277" y="1849112"/>
              <a:ext cx="376797" cy="6565"/>
            </a:xfrm>
            <a:custGeom>
              <a:rect b="b" l="l" r="r" t="t"/>
              <a:pathLst>
                <a:path extrusionOk="0" h="127" w="9184">
                  <a:moveTo>
                    <a:pt x="0" y="1"/>
                  </a:moveTo>
                  <a:lnTo>
                    <a:pt x="0" y="126"/>
                  </a:lnTo>
                  <a:lnTo>
                    <a:pt x="9184" y="126"/>
                  </a:lnTo>
                  <a:lnTo>
                    <a:pt x="91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7"/>
            <p:cNvSpPr/>
            <p:nvPr/>
          </p:nvSpPr>
          <p:spPr>
            <a:xfrm>
              <a:off x="3749277" y="1879611"/>
              <a:ext cx="376797" cy="6358"/>
            </a:xfrm>
            <a:custGeom>
              <a:rect b="b" l="l" r="r" t="t"/>
              <a:pathLst>
                <a:path extrusionOk="0" h="123" w="9184">
                  <a:moveTo>
                    <a:pt x="0" y="1"/>
                  </a:moveTo>
                  <a:lnTo>
                    <a:pt x="0" y="123"/>
                  </a:lnTo>
                  <a:lnTo>
                    <a:pt x="9184" y="123"/>
                  </a:lnTo>
                  <a:lnTo>
                    <a:pt x="91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7"/>
            <p:cNvSpPr/>
            <p:nvPr/>
          </p:nvSpPr>
          <p:spPr>
            <a:xfrm>
              <a:off x="3749277" y="1909955"/>
              <a:ext cx="376797" cy="6513"/>
            </a:xfrm>
            <a:custGeom>
              <a:rect b="b" l="l" r="r" t="t"/>
              <a:pathLst>
                <a:path extrusionOk="0" h="126" w="9184">
                  <a:moveTo>
                    <a:pt x="0" y="0"/>
                  </a:moveTo>
                  <a:lnTo>
                    <a:pt x="0" y="126"/>
                  </a:lnTo>
                  <a:lnTo>
                    <a:pt x="9184" y="126"/>
                  </a:lnTo>
                  <a:lnTo>
                    <a:pt x="91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7"/>
            <p:cNvSpPr/>
            <p:nvPr/>
          </p:nvSpPr>
          <p:spPr>
            <a:xfrm>
              <a:off x="3749277" y="1940454"/>
              <a:ext cx="376797" cy="6513"/>
            </a:xfrm>
            <a:custGeom>
              <a:rect b="b" l="l" r="r" t="t"/>
              <a:pathLst>
                <a:path extrusionOk="0" h="126" w="9184">
                  <a:moveTo>
                    <a:pt x="0" y="0"/>
                  </a:moveTo>
                  <a:lnTo>
                    <a:pt x="0" y="125"/>
                  </a:lnTo>
                  <a:lnTo>
                    <a:pt x="9184" y="125"/>
                  </a:lnTo>
                  <a:lnTo>
                    <a:pt x="91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7"/>
            <p:cNvSpPr/>
            <p:nvPr/>
          </p:nvSpPr>
          <p:spPr>
            <a:xfrm>
              <a:off x="3749277" y="1970902"/>
              <a:ext cx="376797" cy="6358"/>
            </a:xfrm>
            <a:custGeom>
              <a:rect b="b" l="l" r="r" t="t"/>
              <a:pathLst>
                <a:path extrusionOk="0" h="123" w="9184">
                  <a:moveTo>
                    <a:pt x="0" y="1"/>
                  </a:moveTo>
                  <a:lnTo>
                    <a:pt x="0" y="123"/>
                  </a:lnTo>
                  <a:lnTo>
                    <a:pt x="9184" y="123"/>
                  </a:lnTo>
                  <a:lnTo>
                    <a:pt x="91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7"/>
            <p:cNvSpPr/>
            <p:nvPr/>
          </p:nvSpPr>
          <p:spPr>
            <a:xfrm>
              <a:off x="3749277" y="2001194"/>
              <a:ext cx="376797" cy="6565"/>
            </a:xfrm>
            <a:custGeom>
              <a:rect b="b" l="l" r="r" t="t"/>
              <a:pathLst>
                <a:path extrusionOk="0" h="127" w="9184">
                  <a:moveTo>
                    <a:pt x="0" y="1"/>
                  </a:moveTo>
                  <a:lnTo>
                    <a:pt x="0" y="127"/>
                  </a:lnTo>
                  <a:lnTo>
                    <a:pt x="9184" y="127"/>
                  </a:lnTo>
                  <a:lnTo>
                    <a:pt x="918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7"/>
            <p:cNvSpPr/>
            <p:nvPr/>
          </p:nvSpPr>
          <p:spPr>
            <a:xfrm>
              <a:off x="3749277" y="2031693"/>
              <a:ext cx="376797" cy="6565"/>
            </a:xfrm>
            <a:custGeom>
              <a:rect b="b" l="l" r="r" t="t"/>
              <a:pathLst>
                <a:path extrusionOk="0" h="127" w="9184">
                  <a:moveTo>
                    <a:pt x="0" y="0"/>
                  </a:moveTo>
                  <a:lnTo>
                    <a:pt x="0" y="127"/>
                  </a:lnTo>
                  <a:lnTo>
                    <a:pt x="9184" y="127"/>
                  </a:lnTo>
                  <a:lnTo>
                    <a:pt x="91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7"/>
            <p:cNvSpPr/>
            <p:nvPr/>
          </p:nvSpPr>
          <p:spPr>
            <a:xfrm>
              <a:off x="3749277" y="2062192"/>
              <a:ext cx="376797" cy="6358"/>
            </a:xfrm>
            <a:custGeom>
              <a:rect b="b" l="l" r="r" t="t"/>
              <a:pathLst>
                <a:path extrusionOk="0" h="123" w="9184">
                  <a:moveTo>
                    <a:pt x="0" y="0"/>
                  </a:moveTo>
                  <a:lnTo>
                    <a:pt x="0" y="122"/>
                  </a:lnTo>
                  <a:lnTo>
                    <a:pt x="9184" y="122"/>
                  </a:lnTo>
                  <a:lnTo>
                    <a:pt x="918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7"/>
            <p:cNvSpPr/>
            <p:nvPr/>
          </p:nvSpPr>
          <p:spPr>
            <a:xfrm>
              <a:off x="3749277" y="1718225"/>
              <a:ext cx="404203" cy="6513"/>
            </a:xfrm>
            <a:custGeom>
              <a:rect b="b" l="l" r="r" t="t"/>
              <a:pathLst>
                <a:path extrusionOk="0" h="126" w="9852">
                  <a:moveTo>
                    <a:pt x="0" y="0"/>
                  </a:moveTo>
                  <a:lnTo>
                    <a:pt x="0" y="126"/>
                  </a:lnTo>
                  <a:lnTo>
                    <a:pt x="9852" y="126"/>
                  </a:lnTo>
                  <a:lnTo>
                    <a:pt x="985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7"/>
            <p:cNvSpPr/>
            <p:nvPr/>
          </p:nvSpPr>
          <p:spPr>
            <a:xfrm>
              <a:off x="3749277" y="1748724"/>
              <a:ext cx="404203" cy="6513"/>
            </a:xfrm>
            <a:custGeom>
              <a:rect b="b" l="l" r="r" t="t"/>
              <a:pathLst>
                <a:path extrusionOk="0" h="126" w="9852">
                  <a:moveTo>
                    <a:pt x="0" y="0"/>
                  </a:moveTo>
                  <a:lnTo>
                    <a:pt x="0" y="125"/>
                  </a:lnTo>
                  <a:lnTo>
                    <a:pt x="9852" y="125"/>
                  </a:lnTo>
                  <a:lnTo>
                    <a:pt x="985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7"/>
            <p:cNvSpPr/>
            <p:nvPr/>
          </p:nvSpPr>
          <p:spPr>
            <a:xfrm>
              <a:off x="3749277" y="1779171"/>
              <a:ext cx="404203" cy="6358"/>
            </a:xfrm>
            <a:custGeom>
              <a:rect b="b" l="l" r="r" t="t"/>
              <a:pathLst>
                <a:path extrusionOk="0" h="123" w="9852">
                  <a:moveTo>
                    <a:pt x="0" y="1"/>
                  </a:moveTo>
                  <a:lnTo>
                    <a:pt x="0" y="123"/>
                  </a:lnTo>
                  <a:lnTo>
                    <a:pt x="9852" y="123"/>
                  </a:lnTo>
                  <a:lnTo>
                    <a:pt x="9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7"/>
            <p:cNvSpPr/>
            <p:nvPr/>
          </p:nvSpPr>
          <p:spPr>
            <a:xfrm>
              <a:off x="3749277" y="1809515"/>
              <a:ext cx="404203" cy="6513"/>
            </a:xfrm>
            <a:custGeom>
              <a:rect b="b" l="l" r="r" t="t"/>
              <a:pathLst>
                <a:path extrusionOk="0" h="126" w="9852">
                  <a:moveTo>
                    <a:pt x="0" y="0"/>
                  </a:moveTo>
                  <a:lnTo>
                    <a:pt x="0" y="126"/>
                  </a:lnTo>
                  <a:lnTo>
                    <a:pt x="9852" y="126"/>
                  </a:lnTo>
                  <a:lnTo>
                    <a:pt x="985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7"/>
            <p:cNvSpPr/>
            <p:nvPr/>
          </p:nvSpPr>
          <p:spPr>
            <a:xfrm>
              <a:off x="3749277" y="1840014"/>
              <a:ext cx="404203" cy="6513"/>
            </a:xfrm>
            <a:custGeom>
              <a:rect b="b" l="l" r="r" t="t"/>
              <a:pathLst>
                <a:path extrusionOk="0" h="126" w="9852">
                  <a:moveTo>
                    <a:pt x="0" y="0"/>
                  </a:moveTo>
                  <a:lnTo>
                    <a:pt x="0" y="126"/>
                  </a:lnTo>
                  <a:lnTo>
                    <a:pt x="9852" y="126"/>
                  </a:lnTo>
                  <a:lnTo>
                    <a:pt x="985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7"/>
            <p:cNvSpPr/>
            <p:nvPr/>
          </p:nvSpPr>
          <p:spPr>
            <a:xfrm>
              <a:off x="3749277" y="1870513"/>
              <a:ext cx="404203" cy="6358"/>
            </a:xfrm>
            <a:custGeom>
              <a:rect b="b" l="l" r="r" t="t"/>
              <a:pathLst>
                <a:path extrusionOk="0" h="123" w="9852">
                  <a:moveTo>
                    <a:pt x="0" y="0"/>
                  </a:moveTo>
                  <a:lnTo>
                    <a:pt x="0" y="122"/>
                  </a:lnTo>
                  <a:lnTo>
                    <a:pt x="9852" y="122"/>
                  </a:lnTo>
                  <a:lnTo>
                    <a:pt x="985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7"/>
            <p:cNvSpPr/>
            <p:nvPr/>
          </p:nvSpPr>
          <p:spPr>
            <a:xfrm>
              <a:off x="3749277" y="1900806"/>
              <a:ext cx="404203" cy="6513"/>
            </a:xfrm>
            <a:custGeom>
              <a:rect b="b" l="l" r="r" t="t"/>
              <a:pathLst>
                <a:path extrusionOk="0" h="126" w="9852">
                  <a:moveTo>
                    <a:pt x="0" y="1"/>
                  </a:moveTo>
                  <a:lnTo>
                    <a:pt x="0" y="126"/>
                  </a:lnTo>
                  <a:lnTo>
                    <a:pt x="9852" y="126"/>
                  </a:lnTo>
                  <a:lnTo>
                    <a:pt x="9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7"/>
            <p:cNvSpPr/>
            <p:nvPr/>
          </p:nvSpPr>
          <p:spPr>
            <a:xfrm>
              <a:off x="3749277" y="1931305"/>
              <a:ext cx="404203" cy="6513"/>
            </a:xfrm>
            <a:custGeom>
              <a:rect b="b" l="l" r="r" t="t"/>
              <a:pathLst>
                <a:path extrusionOk="0" h="126" w="9852">
                  <a:moveTo>
                    <a:pt x="0" y="1"/>
                  </a:moveTo>
                  <a:lnTo>
                    <a:pt x="0" y="126"/>
                  </a:lnTo>
                  <a:lnTo>
                    <a:pt x="9852" y="126"/>
                  </a:lnTo>
                  <a:lnTo>
                    <a:pt x="9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7"/>
            <p:cNvSpPr/>
            <p:nvPr/>
          </p:nvSpPr>
          <p:spPr>
            <a:xfrm>
              <a:off x="3749277" y="1961804"/>
              <a:ext cx="404203" cy="6358"/>
            </a:xfrm>
            <a:custGeom>
              <a:rect b="b" l="l" r="r" t="t"/>
              <a:pathLst>
                <a:path extrusionOk="0" h="123" w="9852">
                  <a:moveTo>
                    <a:pt x="0" y="0"/>
                  </a:moveTo>
                  <a:lnTo>
                    <a:pt x="0" y="122"/>
                  </a:lnTo>
                  <a:lnTo>
                    <a:pt x="9852" y="122"/>
                  </a:lnTo>
                  <a:lnTo>
                    <a:pt x="985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7"/>
            <p:cNvSpPr/>
            <p:nvPr/>
          </p:nvSpPr>
          <p:spPr>
            <a:xfrm>
              <a:off x="3749277" y="1992096"/>
              <a:ext cx="404203" cy="6565"/>
            </a:xfrm>
            <a:custGeom>
              <a:rect b="b" l="l" r="r" t="t"/>
              <a:pathLst>
                <a:path extrusionOk="0" h="127" w="9852">
                  <a:moveTo>
                    <a:pt x="0" y="1"/>
                  </a:moveTo>
                  <a:lnTo>
                    <a:pt x="0" y="126"/>
                  </a:lnTo>
                  <a:lnTo>
                    <a:pt x="9852" y="126"/>
                  </a:lnTo>
                  <a:lnTo>
                    <a:pt x="9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7"/>
            <p:cNvSpPr/>
            <p:nvPr/>
          </p:nvSpPr>
          <p:spPr>
            <a:xfrm>
              <a:off x="3749277" y="2022595"/>
              <a:ext cx="404203" cy="6565"/>
            </a:xfrm>
            <a:custGeom>
              <a:rect b="b" l="l" r="r" t="t"/>
              <a:pathLst>
                <a:path extrusionOk="0" h="127" w="9852">
                  <a:moveTo>
                    <a:pt x="0" y="1"/>
                  </a:moveTo>
                  <a:lnTo>
                    <a:pt x="0" y="126"/>
                  </a:lnTo>
                  <a:lnTo>
                    <a:pt x="9852" y="126"/>
                  </a:lnTo>
                  <a:lnTo>
                    <a:pt x="9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7"/>
            <p:cNvSpPr/>
            <p:nvPr/>
          </p:nvSpPr>
          <p:spPr>
            <a:xfrm>
              <a:off x="3749277" y="2053094"/>
              <a:ext cx="404203" cy="6358"/>
            </a:xfrm>
            <a:custGeom>
              <a:rect b="b" l="l" r="r" t="t"/>
              <a:pathLst>
                <a:path extrusionOk="0" h="123" w="9852">
                  <a:moveTo>
                    <a:pt x="0" y="1"/>
                  </a:moveTo>
                  <a:lnTo>
                    <a:pt x="0" y="123"/>
                  </a:lnTo>
                  <a:lnTo>
                    <a:pt x="9852" y="123"/>
                  </a:lnTo>
                  <a:lnTo>
                    <a:pt x="985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7"/>
            <p:cNvSpPr/>
            <p:nvPr/>
          </p:nvSpPr>
          <p:spPr>
            <a:xfrm>
              <a:off x="4440672" y="1681924"/>
              <a:ext cx="10701" cy="10753"/>
            </a:xfrm>
            <a:custGeom>
              <a:rect b="b" l="l" r="r" t="t"/>
              <a:pathLst>
                <a:path extrusionOk="0" h="208" w="207">
                  <a:moveTo>
                    <a:pt x="105" y="1"/>
                  </a:moveTo>
                  <a:cubicBezTo>
                    <a:pt x="48" y="1"/>
                    <a:pt x="0" y="48"/>
                    <a:pt x="0" y="103"/>
                  </a:cubicBezTo>
                  <a:cubicBezTo>
                    <a:pt x="0" y="160"/>
                    <a:pt x="48" y="208"/>
                    <a:pt x="105" y="208"/>
                  </a:cubicBezTo>
                  <a:cubicBezTo>
                    <a:pt x="160" y="208"/>
                    <a:pt x="207" y="160"/>
                    <a:pt x="207" y="103"/>
                  </a:cubicBezTo>
                  <a:cubicBezTo>
                    <a:pt x="207" y="48"/>
                    <a:pt x="160" y="1"/>
                    <a:pt x="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7"/>
            <p:cNvSpPr/>
            <p:nvPr/>
          </p:nvSpPr>
          <p:spPr>
            <a:xfrm>
              <a:off x="4403864" y="1685181"/>
              <a:ext cx="11631" cy="10546"/>
            </a:xfrm>
            <a:custGeom>
              <a:rect b="b" l="l" r="r" t="t"/>
              <a:pathLst>
                <a:path extrusionOk="0" h="204" w="225">
                  <a:moveTo>
                    <a:pt x="114" y="0"/>
                  </a:moveTo>
                  <a:cubicBezTo>
                    <a:pt x="108" y="0"/>
                    <a:pt x="101" y="1"/>
                    <a:pt x="95" y="2"/>
                  </a:cubicBezTo>
                  <a:cubicBezTo>
                    <a:pt x="38" y="9"/>
                    <a:pt x="0" y="63"/>
                    <a:pt x="10" y="121"/>
                  </a:cubicBezTo>
                  <a:cubicBezTo>
                    <a:pt x="20" y="169"/>
                    <a:pt x="63" y="204"/>
                    <a:pt x="114" y="204"/>
                  </a:cubicBezTo>
                  <a:cubicBezTo>
                    <a:pt x="120" y="204"/>
                    <a:pt x="126" y="203"/>
                    <a:pt x="132" y="202"/>
                  </a:cubicBezTo>
                  <a:cubicBezTo>
                    <a:pt x="187" y="192"/>
                    <a:pt x="224" y="141"/>
                    <a:pt x="214" y="84"/>
                  </a:cubicBezTo>
                  <a:cubicBezTo>
                    <a:pt x="205" y="35"/>
                    <a:pt x="164" y="0"/>
                    <a:pt x="1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7"/>
            <p:cNvSpPr/>
            <p:nvPr/>
          </p:nvSpPr>
          <p:spPr>
            <a:xfrm>
              <a:off x="4368452" y="1694538"/>
              <a:ext cx="12148" cy="10753"/>
            </a:xfrm>
            <a:custGeom>
              <a:rect b="b" l="l" r="r" t="t"/>
              <a:pathLst>
                <a:path extrusionOk="0" h="208" w="235">
                  <a:moveTo>
                    <a:pt x="119" y="1"/>
                  </a:moveTo>
                  <a:cubicBezTo>
                    <a:pt x="107" y="1"/>
                    <a:pt x="94" y="3"/>
                    <a:pt x="82" y="8"/>
                  </a:cubicBezTo>
                  <a:cubicBezTo>
                    <a:pt x="27" y="28"/>
                    <a:pt x="0" y="86"/>
                    <a:pt x="21" y="140"/>
                  </a:cubicBezTo>
                  <a:cubicBezTo>
                    <a:pt x="34" y="182"/>
                    <a:pt x="74" y="208"/>
                    <a:pt x="116" y="208"/>
                  </a:cubicBezTo>
                  <a:cubicBezTo>
                    <a:pt x="129" y="208"/>
                    <a:pt x="141" y="206"/>
                    <a:pt x="153" y="201"/>
                  </a:cubicBezTo>
                  <a:cubicBezTo>
                    <a:pt x="204" y="181"/>
                    <a:pt x="235" y="123"/>
                    <a:pt x="214" y="69"/>
                  </a:cubicBezTo>
                  <a:cubicBezTo>
                    <a:pt x="199" y="26"/>
                    <a:pt x="161"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7"/>
            <p:cNvSpPr/>
            <p:nvPr/>
          </p:nvSpPr>
          <p:spPr>
            <a:xfrm>
              <a:off x="4335366" y="1709995"/>
              <a:ext cx="12097" cy="10701"/>
            </a:xfrm>
            <a:custGeom>
              <a:rect b="b" l="l" r="r" t="t"/>
              <a:pathLst>
                <a:path extrusionOk="0" h="207" w="234">
                  <a:moveTo>
                    <a:pt x="116" y="1"/>
                  </a:moveTo>
                  <a:cubicBezTo>
                    <a:pt x="98" y="1"/>
                    <a:pt x="81" y="5"/>
                    <a:pt x="64" y="14"/>
                  </a:cubicBezTo>
                  <a:cubicBezTo>
                    <a:pt x="16" y="40"/>
                    <a:pt x="0" y="106"/>
                    <a:pt x="27" y="153"/>
                  </a:cubicBezTo>
                  <a:cubicBezTo>
                    <a:pt x="48" y="187"/>
                    <a:pt x="82" y="206"/>
                    <a:pt x="119" y="206"/>
                  </a:cubicBezTo>
                  <a:cubicBezTo>
                    <a:pt x="136" y="206"/>
                    <a:pt x="153" y="202"/>
                    <a:pt x="169" y="193"/>
                  </a:cubicBezTo>
                  <a:cubicBezTo>
                    <a:pt x="217" y="162"/>
                    <a:pt x="234" y="101"/>
                    <a:pt x="207" y="51"/>
                  </a:cubicBezTo>
                  <a:cubicBezTo>
                    <a:pt x="188" y="19"/>
                    <a:pt x="152" y="1"/>
                    <a:pt x="1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7"/>
            <p:cNvSpPr/>
            <p:nvPr/>
          </p:nvSpPr>
          <p:spPr>
            <a:xfrm>
              <a:off x="4305537" y="1730880"/>
              <a:ext cx="11993" cy="10701"/>
            </a:xfrm>
            <a:custGeom>
              <a:rect b="b" l="l" r="r" t="t"/>
              <a:pathLst>
                <a:path extrusionOk="0" h="207" w="232">
                  <a:moveTo>
                    <a:pt x="118" y="0"/>
                  </a:moveTo>
                  <a:cubicBezTo>
                    <a:pt x="95" y="0"/>
                    <a:pt x="71" y="8"/>
                    <a:pt x="52" y="23"/>
                  </a:cubicBezTo>
                  <a:cubicBezTo>
                    <a:pt x="8" y="60"/>
                    <a:pt x="0" y="125"/>
                    <a:pt x="38" y="169"/>
                  </a:cubicBezTo>
                  <a:cubicBezTo>
                    <a:pt x="59" y="194"/>
                    <a:pt x="88" y="207"/>
                    <a:pt x="118" y="207"/>
                  </a:cubicBezTo>
                  <a:cubicBezTo>
                    <a:pt x="141" y="207"/>
                    <a:pt x="164" y="199"/>
                    <a:pt x="183" y="182"/>
                  </a:cubicBezTo>
                  <a:cubicBezTo>
                    <a:pt x="227" y="145"/>
                    <a:pt x="231" y="81"/>
                    <a:pt x="194" y="37"/>
                  </a:cubicBezTo>
                  <a:cubicBezTo>
                    <a:pt x="175" y="12"/>
                    <a:pt x="147" y="0"/>
                    <a:pt x="1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7"/>
            <p:cNvSpPr/>
            <p:nvPr/>
          </p:nvSpPr>
          <p:spPr>
            <a:xfrm>
              <a:off x="4279792" y="1756677"/>
              <a:ext cx="11942" cy="10701"/>
            </a:xfrm>
            <a:custGeom>
              <a:rect b="b" l="l" r="r" t="t"/>
              <a:pathLst>
                <a:path extrusionOk="0" h="207" w="231">
                  <a:moveTo>
                    <a:pt x="115" y="0"/>
                  </a:moveTo>
                  <a:cubicBezTo>
                    <a:pt x="86" y="0"/>
                    <a:pt x="58" y="12"/>
                    <a:pt x="38" y="36"/>
                  </a:cubicBezTo>
                  <a:cubicBezTo>
                    <a:pt x="0" y="80"/>
                    <a:pt x="7" y="145"/>
                    <a:pt x="51" y="182"/>
                  </a:cubicBezTo>
                  <a:cubicBezTo>
                    <a:pt x="69" y="198"/>
                    <a:pt x="92" y="206"/>
                    <a:pt x="115" y="206"/>
                  </a:cubicBezTo>
                  <a:cubicBezTo>
                    <a:pt x="144" y="206"/>
                    <a:pt x="174" y="193"/>
                    <a:pt x="193" y="168"/>
                  </a:cubicBezTo>
                  <a:cubicBezTo>
                    <a:pt x="231" y="124"/>
                    <a:pt x="224" y="60"/>
                    <a:pt x="184" y="26"/>
                  </a:cubicBezTo>
                  <a:cubicBezTo>
                    <a:pt x="163" y="9"/>
                    <a:pt x="139" y="0"/>
                    <a:pt x="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7"/>
            <p:cNvSpPr/>
            <p:nvPr/>
          </p:nvSpPr>
          <p:spPr>
            <a:xfrm>
              <a:off x="4258752" y="1786609"/>
              <a:ext cx="12148" cy="10649"/>
            </a:xfrm>
            <a:custGeom>
              <a:rect b="b" l="l" r="r" t="t"/>
              <a:pathLst>
                <a:path extrusionOk="0" h="206" w="235">
                  <a:moveTo>
                    <a:pt x="119" y="0"/>
                  </a:moveTo>
                  <a:cubicBezTo>
                    <a:pt x="83" y="0"/>
                    <a:pt x="48" y="18"/>
                    <a:pt x="28" y="51"/>
                  </a:cubicBezTo>
                  <a:cubicBezTo>
                    <a:pt x="1" y="101"/>
                    <a:pt x="18" y="162"/>
                    <a:pt x="65" y="193"/>
                  </a:cubicBezTo>
                  <a:cubicBezTo>
                    <a:pt x="81" y="201"/>
                    <a:pt x="98" y="206"/>
                    <a:pt x="116" y="206"/>
                  </a:cubicBezTo>
                  <a:cubicBezTo>
                    <a:pt x="153" y="206"/>
                    <a:pt x="189" y="187"/>
                    <a:pt x="207" y="152"/>
                  </a:cubicBezTo>
                  <a:cubicBezTo>
                    <a:pt x="234" y="104"/>
                    <a:pt x="217" y="40"/>
                    <a:pt x="170" y="13"/>
                  </a:cubicBezTo>
                  <a:cubicBezTo>
                    <a:pt x="153" y="4"/>
                    <a:pt x="136" y="0"/>
                    <a:pt x="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7"/>
            <p:cNvSpPr/>
            <p:nvPr/>
          </p:nvSpPr>
          <p:spPr>
            <a:xfrm>
              <a:off x="4243346" y="1819592"/>
              <a:ext cx="12148" cy="10649"/>
            </a:xfrm>
            <a:custGeom>
              <a:rect b="b" l="l" r="r" t="t"/>
              <a:pathLst>
                <a:path extrusionOk="0" h="206" w="235">
                  <a:moveTo>
                    <a:pt x="120" y="0"/>
                  </a:moveTo>
                  <a:cubicBezTo>
                    <a:pt x="77" y="0"/>
                    <a:pt x="37" y="26"/>
                    <a:pt x="20" y="67"/>
                  </a:cubicBezTo>
                  <a:cubicBezTo>
                    <a:pt x="0" y="121"/>
                    <a:pt x="31" y="182"/>
                    <a:pt x="81" y="198"/>
                  </a:cubicBezTo>
                  <a:cubicBezTo>
                    <a:pt x="94" y="203"/>
                    <a:pt x="106" y="205"/>
                    <a:pt x="119" y="205"/>
                  </a:cubicBezTo>
                  <a:cubicBezTo>
                    <a:pt x="161" y="205"/>
                    <a:pt x="201" y="180"/>
                    <a:pt x="214" y="137"/>
                  </a:cubicBezTo>
                  <a:cubicBezTo>
                    <a:pt x="234" y="87"/>
                    <a:pt x="207" y="26"/>
                    <a:pt x="153" y="6"/>
                  </a:cubicBezTo>
                  <a:cubicBezTo>
                    <a:pt x="142" y="2"/>
                    <a:pt x="131" y="0"/>
                    <a:pt x="1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7"/>
            <p:cNvSpPr/>
            <p:nvPr/>
          </p:nvSpPr>
          <p:spPr>
            <a:xfrm>
              <a:off x="4234196" y="1854797"/>
              <a:ext cx="11631" cy="10753"/>
            </a:xfrm>
            <a:custGeom>
              <a:rect b="b" l="l" r="r" t="t"/>
              <a:pathLst>
                <a:path extrusionOk="0" h="208" w="225">
                  <a:moveTo>
                    <a:pt x="113" y="1"/>
                  </a:moveTo>
                  <a:cubicBezTo>
                    <a:pt x="64" y="1"/>
                    <a:pt x="20" y="36"/>
                    <a:pt x="11" y="87"/>
                  </a:cubicBezTo>
                  <a:cubicBezTo>
                    <a:pt x="1" y="141"/>
                    <a:pt x="38" y="196"/>
                    <a:pt x="96" y="206"/>
                  </a:cubicBezTo>
                  <a:cubicBezTo>
                    <a:pt x="102" y="207"/>
                    <a:pt x="108" y="207"/>
                    <a:pt x="114" y="207"/>
                  </a:cubicBezTo>
                  <a:cubicBezTo>
                    <a:pt x="162" y="207"/>
                    <a:pt x="205" y="172"/>
                    <a:pt x="215" y="121"/>
                  </a:cubicBezTo>
                  <a:cubicBezTo>
                    <a:pt x="224" y="67"/>
                    <a:pt x="188" y="13"/>
                    <a:pt x="130" y="2"/>
                  </a:cubicBezTo>
                  <a:cubicBezTo>
                    <a:pt x="124" y="1"/>
                    <a:pt x="118" y="1"/>
                    <a:pt x="1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7"/>
            <p:cNvSpPr/>
            <p:nvPr/>
          </p:nvSpPr>
          <p:spPr>
            <a:xfrm>
              <a:off x="4231404" y="1891191"/>
              <a:ext cx="10753" cy="10753"/>
            </a:xfrm>
            <a:custGeom>
              <a:rect b="b" l="l" r="r" t="t"/>
              <a:pathLst>
                <a:path extrusionOk="0" h="208" w="208">
                  <a:moveTo>
                    <a:pt x="106" y="0"/>
                  </a:moveTo>
                  <a:cubicBezTo>
                    <a:pt x="48" y="0"/>
                    <a:pt x="1" y="44"/>
                    <a:pt x="1" y="102"/>
                  </a:cubicBezTo>
                  <a:cubicBezTo>
                    <a:pt x="1" y="160"/>
                    <a:pt x="48" y="207"/>
                    <a:pt x="106" y="207"/>
                  </a:cubicBezTo>
                  <a:cubicBezTo>
                    <a:pt x="164" y="207"/>
                    <a:pt x="208" y="160"/>
                    <a:pt x="208" y="102"/>
                  </a:cubicBezTo>
                  <a:cubicBezTo>
                    <a:pt x="208" y="44"/>
                    <a:pt x="164" y="0"/>
                    <a:pt x="10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7"/>
            <p:cNvSpPr/>
            <p:nvPr/>
          </p:nvSpPr>
          <p:spPr>
            <a:xfrm>
              <a:off x="4234196" y="1927534"/>
              <a:ext cx="11631" cy="10546"/>
            </a:xfrm>
            <a:custGeom>
              <a:rect b="b" l="l" r="r" t="t"/>
              <a:pathLst>
                <a:path extrusionOk="0" h="204" w="225">
                  <a:moveTo>
                    <a:pt x="113" y="0"/>
                  </a:moveTo>
                  <a:cubicBezTo>
                    <a:pt x="107" y="0"/>
                    <a:pt x="102" y="1"/>
                    <a:pt x="96" y="2"/>
                  </a:cubicBezTo>
                  <a:cubicBezTo>
                    <a:pt x="38" y="13"/>
                    <a:pt x="1" y="63"/>
                    <a:pt x="11" y="121"/>
                  </a:cubicBezTo>
                  <a:cubicBezTo>
                    <a:pt x="20" y="169"/>
                    <a:pt x="64" y="204"/>
                    <a:pt x="111" y="204"/>
                  </a:cubicBezTo>
                  <a:cubicBezTo>
                    <a:pt x="117" y="204"/>
                    <a:pt x="124" y="203"/>
                    <a:pt x="130" y="202"/>
                  </a:cubicBezTo>
                  <a:cubicBezTo>
                    <a:pt x="188" y="196"/>
                    <a:pt x="224" y="141"/>
                    <a:pt x="215" y="83"/>
                  </a:cubicBezTo>
                  <a:cubicBezTo>
                    <a:pt x="205" y="35"/>
                    <a:pt x="161" y="0"/>
                    <a:pt x="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7"/>
            <p:cNvSpPr/>
            <p:nvPr/>
          </p:nvSpPr>
          <p:spPr>
            <a:xfrm>
              <a:off x="4243346" y="1962688"/>
              <a:ext cx="12148" cy="10753"/>
            </a:xfrm>
            <a:custGeom>
              <a:rect b="b" l="l" r="r" t="t"/>
              <a:pathLst>
                <a:path extrusionOk="0" h="208" w="235">
                  <a:moveTo>
                    <a:pt x="119" y="0"/>
                  </a:moveTo>
                  <a:cubicBezTo>
                    <a:pt x="106" y="0"/>
                    <a:pt x="94" y="2"/>
                    <a:pt x="81" y="7"/>
                  </a:cubicBezTo>
                  <a:cubicBezTo>
                    <a:pt x="31" y="27"/>
                    <a:pt x="0" y="85"/>
                    <a:pt x="20" y="140"/>
                  </a:cubicBezTo>
                  <a:cubicBezTo>
                    <a:pt x="36" y="181"/>
                    <a:pt x="75" y="207"/>
                    <a:pt x="117" y="207"/>
                  </a:cubicBezTo>
                  <a:cubicBezTo>
                    <a:pt x="129" y="207"/>
                    <a:pt x="141" y="205"/>
                    <a:pt x="153" y="201"/>
                  </a:cubicBezTo>
                  <a:cubicBezTo>
                    <a:pt x="207" y="180"/>
                    <a:pt x="234" y="122"/>
                    <a:pt x="214" y="68"/>
                  </a:cubicBezTo>
                  <a:cubicBezTo>
                    <a:pt x="201" y="26"/>
                    <a:pt x="161" y="0"/>
                    <a:pt x="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7"/>
            <p:cNvSpPr/>
            <p:nvPr/>
          </p:nvSpPr>
          <p:spPr>
            <a:xfrm>
              <a:off x="4258752" y="1995722"/>
              <a:ext cx="12148" cy="10701"/>
            </a:xfrm>
            <a:custGeom>
              <a:rect b="b" l="l" r="r" t="t"/>
              <a:pathLst>
                <a:path extrusionOk="0" h="207" w="235">
                  <a:moveTo>
                    <a:pt x="119" y="0"/>
                  </a:moveTo>
                  <a:cubicBezTo>
                    <a:pt x="101" y="0"/>
                    <a:pt x="82" y="5"/>
                    <a:pt x="65" y="16"/>
                  </a:cubicBezTo>
                  <a:cubicBezTo>
                    <a:pt x="18" y="42"/>
                    <a:pt x="1" y="107"/>
                    <a:pt x="28" y="155"/>
                  </a:cubicBezTo>
                  <a:cubicBezTo>
                    <a:pt x="48" y="188"/>
                    <a:pt x="82" y="207"/>
                    <a:pt x="117" y="207"/>
                  </a:cubicBezTo>
                  <a:cubicBezTo>
                    <a:pt x="135" y="207"/>
                    <a:pt x="153" y="202"/>
                    <a:pt x="170" y="192"/>
                  </a:cubicBezTo>
                  <a:cubicBezTo>
                    <a:pt x="217" y="164"/>
                    <a:pt x="234" y="100"/>
                    <a:pt x="207" y="53"/>
                  </a:cubicBezTo>
                  <a:cubicBezTo>
                    <a:pt x="190" y="19"/>
                    <a:pt x="155" y="0"/>
                    <a:pt x="1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7"/>
            <p:cNvSpPr/>
            <p:nvPr/>
          </p:nvSpPr>
          <p:spPr>
            <a:xfrm>
              <a:off x="4279792" y="2025654"/>
              <a:ext cx="11942" cy="10701"/>
            </a:xfrm>
            <a:custGeom>
              <a:rect b="b" l="l" r="r" t="t"/>
              <a:pathLst>
                <a:path extrusionOk="0" h="207" w="231">
                  <a:moveTo>
                    <a:pt x="117" y="0"/>
                  </a:moveTo>
                  <a:cubicBezTo>
                    <a:pt x="93" y="0"/>
                    <a:pt x="69" y="8"/>
                    <a:pt x="51" y="23"/>
                  </a:cubicBezTo>
                  <a:cubicBezTo>
                    <a:pt x="7" y="61"/>
                    <a:pt x="0" y="125"/>
                    <a:pt x="38" y="169"/>
                  </a:cubicBezTo>
                  <a:cubicBezTo>
                    <a:pt x="58" y="193"/>
                    <a:pt x="88" y="206"/>
                    <a:pt x="118" y="206"/>
                  </a:cubicBezTo>
                  <a:cubicBezTo>
                    <a:pt x="141" y="206"/>
                    <a:pt x="164" y="199"/>
                    <a:pt x="184" y="183"/>
                  </a:cubicBezTo>
                  <a:cubicBezTo>
                    <a:pt x="224" y="145"/>
                    <a:pt x="231" y="81"/>
                    <a:pt x="193" y="36"/>
                  </a:cubicBezTo>
                  <a:cubicBezTo>
                    <a:pt x="175" y="12"/>
                    <a:pt x="146" y="0"/>
                    <a:pt x="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7"/>
            <p:cNvSpPr/>
            <p:nvPr/>
          </p:nvSpPr>
          <p:spPr>
            <a:xfrm>
              <a:off x="4305537" y="2051399"/>
              <a:ext cx="11993" cy="10701"/>
            </a:xfrm>
            <a:custGeom>
              <a:rect b="b" l="l" r="r" t="t"/>
              <a:pathLst>
                <a:path extrusionOk="0" h="207" w="232">
                  <a:moveTo>
                    <a:pt x="117" y="1"/>
                  </a:moveTo>
                  <a:cubicBezTo>
                    <a:pt x="88" y="1"/>
                    <a:pt x="59" y="12"/>
                    <a:pt x="38" y="37"/>
                  </a:cubicBezTo>
                  <a:cubicBezTo>
                    <a:pt x="0" y="81"/>
                    <a:pt x="8" y="145"/>
                    <a:pt x="52" y="182"/>
                  </a:cubicBezTo>
                  <a:cubicBezTo>
                    <a:pt x="71" y="199"/>
                    <a:pt x="94" y="207"/>
                    <a:pt x="117" y="207"/>
                  </a:cubicBezTo>
                  <a:cubicBezTo>
                    <a:pt x="146" y="207"/>
                    <a:pt x="175" y="194"/>
                    <a:pt x="194" y="169"/>
                  </a:cubicBezTo>
                  <a:cubicBezTo>
                    <a:pt x="231" y="125"/>
                    <a:pt x="227" y="60"/>
                    <a:pt x="183" y="23"/>
                  </a:cubicBezTo>
                  <a:cubicBezTo>
                    <a:pt x="164" y="8"/>
                    <a:pt x="140" y="1"/>
                    <a:pt x="1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7"/>
            <p:cNvSpPr/>
            <p:nvPr/>
          </p:nvSpPr>
          <p:spPr>
            <a:xfrm>
              <a:off x="4335366" y="2072284"/>
              <a:ext cx="12097" cy="10753"/>
            </a:xfrm>
            <a:custGeom>
              <a:rect b="b" l="l" r="r" t="t"/>
              <a:pathLst>
                <a:path extrusionOk="0" h="208" w="234">
                  <a:moveTo>
                    <a:pt x="116" y="1"/>
                  </a:moveTo>
                  <a:cubicBezTo>
                    <a:pt x="80" y="1"/>
                    <a:pt x="47" y="20"/>
                    <a:pt x="27" y="53"/>
                  </a:cubicBezTo>
                  <a:cubicBezTo>
                    <a:pt x="0" y="101"/>
                    <a:pt x="16" y="165"/>
                    <a:pt x="64" y="192"/>
                  </a:cubicBezTo>
                  <a:cubicBezTo>
                    <a:pt x="82" y="202"/>
                    <a:pt x="100" y="207"/>
                    <a:pt x="119" y="207"/>
                  </a:cubicBezTo>
                  <a:cubicBezTo>
                    <a:pt x="154" y="207"/>
                    <a:pt x="189" y="188"/>
                    <a:pt x="207" y="155"/>
                  </a:cubicBezTo>
                  <a:cubicBezTo>
                    <a:pt x="234" y="107"/>
                    <a:pt x="217" y="43"/>
                    <a:pt x="169" y="16"/>
                  </a:cubicBezTo>
                  <a:cubicBezTo>
                    <a:pt x="152" y="6"/>
                    <a:pt x="134" y="1"/>
                    <a:pt x="1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7"/>
            <p:cNvSpPr/>
            <p:nvPr/>
          </p:nvSpPr>
          <p:spPr>
            <a:xfrm>
              <a:off x="4368452" y="2087793"/>
              <a:ext cx="12148" cy="10649"/>
            </a:xfrm>
            <a:custGeom>
              <a:rect b="b" l="l" r="r" t="t"/>
              <a:pathLst>
                <a:path extrusionOk="0" h="206" w="235">
                  <a:moveTo>
                    <a:pt x="116" y="1"/>
                  </a:moveTo>
                  <a:cubicBezTo>
                    <a:pt x="74" y="1"/>
                    <a:pt x="34" y="26"/>
                    <a:pt x="21" y="68"/>
                  </a:cubicBezTo>
                  <a:cubicBezTo>
                    <a:pt x="0" y="120"/>
                    <a:pt x="27" y="181"/>
                    <a:pt x="82" y="201"/>
                  </a:cubicBezTo>
                  <a:cubicBezTo>
                    <a:pt x="92" y="204"/>
                    <a:pt x="103" y="206"/>
                    <a:pt x="114" y="206"/>
                  </a:cubicBezTo>
                  <a:cubicBezTo>
                    <a:pt x="157" y="206"/>
                    <a:pt x="198" y="180"/>
                    <a:pt x="214" y="136"/>
                  </a:cubicBezTo>
                  <a:cubicBezTo>
                    <a:pt x="235" y="85"/>
                    <a:pt x="204" y="24"/>
                    <a:pt x="153" y="7"/>
                  </a:cubicBezTo>
                  <a:cubicBezTo>
                    <a:pt x="141" y="3"/>
                    <a:pt x="128" y="1"/>
                    <a:pt x="1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7"/>
            <p:cNvSpPr/>
            <p:nvPr/>
          </p:nvSpPr>
          <p:spPr>
            <a:xfrm>
              <a:off x="4403864" y="2097202"/>
              <a:ext cx="11631" cy="10701"/>
            </a:xfrm>
            <a:custGeom>
              <a:rect b="b" l="l" r="r" t="t"/>
              <a:pathLst>
                <a:path extrusionOk="0" h="207" w="225">
                  <a:moveTo>
                    <a:pt x="113" y="0"/>
                  </a:moveTo>
                  <a:cubicBezTo>
                    <a:pt x="63" y="0"/>
                    <a:pt x="20" y="35"/>
                    <a:pt x="10" y="86"/>
                  </a:cubicBezTo>
                  <a:cubicBezTo>
                    <a:pt x="0" y="141"/>
                    <a:pt x="38" y="195"/>
                    <a:pt x="95" y="205"/>
                  </a:cubicBezTo>
                  <a:cubicBezTo>
                    <a:pt x="101" y="206"/>
                    <a:pt x="107" y="207"/>
                    <a:pt x="113" y="207"/>
                  </a:cubicBezTo>
                  <a:cubicBezTo>
                    <a:pt x="163" y="207"/>
                    <a:pt x="205" y="171"/>
                    <a:pt x="214" y="121"/>
                  </a:cubicBezTo>
                  <a:cubicBezTo>
                    <a:pt x="224" y="66"/>
                    <a:pt x="187" y="12"/>
                    <a:pt x="132" y="2"/>
                  </a:cubicBezTo>
                  <a:cubicBezTo>
                    <a:pt x="126" y="1"/>
                    <a:pt x="119" y="0"/>
                    <a:pt x="1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7"/>
            <p:cNvSpPr/>
            <p:nvPr/>
          </p:nvSpPr>
          <p:spPr>
            <a:xfrm>
              <a:off x="4440672" y="2100407"/>
              <a:ext cx="10701" cy="10597"/>
            </a:xfrm>
            <a:custGeom>
              <a:rect b="b" l="l" r="r" t="t"/>
              <a:pathLst>
                <a:path extrusionOk="0" h="205" w="207">
                  <a:moveTo>
                    <a:pt x="105" y="1"/>
                  </a:moveTo>
                  <a:cubicBezTo>
                    <a:pt x="48" y="1"/>
                    <a:pt x="0" y="45"/>
                    <a:pt x="0" y="103"/>
                  </a:cubicBezTo>
                  <a:cubicBezTo>
                    <a:pt x="0" y="160"/>
                    <a:pt x="48" y="204"/>
                    <a:pt x="105" y="204"/>
                  </a:cubicBezTo>
                  <a:cubicBezTo>
                    <a:pt x="160" y="204"/>
                    <a:pt x="207" y="160"/>
                    <a:pt x="207" y="103"/>
                  </a:cubicBezTo>
                  <a:cubicBezTo>
                    <a:pt x="207" y="45"/>
                    <a:pt x="160" y="1"/>
                    <a:pt x="10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7"/>
            <p:cNvSpPr/>
            <p:nvPr/>
          </p:nvSpPr>
          <p:spPr>
            <a:xfrm>
              <a:off x="4476601" y="2097202"/>
              <a:ext cx="11580" cy="10701"/>
            </a:xfrm>
            <a:custGeom>
              <a:rect b="b" l="l" r="r" t="t"/>
              <a:pathLst>
                <a:path extrusionOk="0" h="207" w="224">
                  <a:moveTo>
                    <a:pt x="114" y="0"/>
                  </a:moveTo>
                  <a:cubicBezTo>
                    <a:pt x="108" y="0"/>
                    <a:pt x="101" y="1"/>
                    <a:pt x="95" y="2"/>
                  </a:cubicBezTo>
                  <a:cubicBezTo>
                    <a:pt x="38" y="12"/>
                    <a:pt x="0" y="66"/>
                    <a:pt x="10" y="121"/>
                  </a:cubicBezTo>
                  <a:cubicBezTo>
                    <a:pt x="19" y="171"/>
                    <a:pt x="64" y="207"/>
                    <a:pt x="111" y="207"/>
                  </a:cubicBezTo>
                  <a:cubicBezTo>
                    <a:pt x="117" y="207"/>
                    <a:pt x="123" y="206"/>
                    <a:pt x="129" y="205"/>
                  </a:cubicBezTo>
                  <a:cubicBezTo>
                    <a:pt x="186" y="195"/>
                    <a:pt x="224" y="141"/>
                    <a:pt x="213" y="86"/>
                  </a:cubicBezTo>
                  <a:cubicBezTo>
                    <a:pt x="205" y="35"/>
                    <a:pt x="161" y="0"/>
                    <a:pt x="1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7"/>
            <p:cNvSpPr/>
            <p:nvPr/>
          </p:nvSpPr>
          <p:spPr>
            <a:xfrm>
              <a:off x="4511599" y="2087793"/>
              <a:ext cx="11993" cy="10649"/>
            </a:xfrm>
            <a:custGeom>
              <a:rect b="b" l="l" r="r" t="t"/>
              <a:pathLst>
                <a:path extrusionOk="0" h="206" w="232">
                  <a:moveTo>
                    <a:pt x="118" y="1"/>
                  </a:moveTo>
                  <a:cubicBezTo>
                    <a:pt x="106" y="1"/>
                    <a:pt x="94" y="3"/>
                    <a:pt x="82" y="7"/>
                  </a:cubicBezTo>
                  <a:cubicBezTo>
                    <a:pt x="28" y="24"/>
                    <a:pt x="1" y="85"/>
                    <a:pt x="18" y="136"/>
                  </a:cubicBezTo>
                  <a:cubicBezTo>
                    <a:pt x="34" y="180"/>
                    <a:pt x="77" y="206"/>
                    <a:pt x="120" y="206"/>
                  </a:cubicBezTo>
                  <a:cubicBezTo>
                    <a:pt x="130" y="206"/>
                    <a:pt x="140" y="204"/>
                    <a:pt x="150" y="201"/>
                  </a:cubicBezTo>
                  <a:cubicBezTo>
                    <a:pt x="204" y="181"/>
                    <a:pt x="232" y="120"/>
                    <a:pt x="212" y="68"/>
                  </a:cubicBezTo>
                  <a:cubicBezTo>
                    <a:pt x="198" y="26"/>
                    <a:pt x="159" y="1"/>
                    <a:pt x="1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7"/>
            <p:cNvSpPr/>
            <p:nvPr/>
          </p:nvSpPr>
          <p:spPr>
            <a:xfrm>
              <a:off x="4544582" y="2072284"/>
              <a:ext cx="12148" cy="10753"/>
            </a:xfrm>
            <a:custGeom>
              <a:rect b="b" l="l" r="r" t="t"/>
              <a:pathLst>
                <a:path extrusionOk="0" h="208" w="235">
                  <a:moveTo>
                    <a:pt x="118" y="1"/>
                  </a:moveTo>
                  <a:cubicBezTo>
                    <a:pt x="100" y="1"/>
                    <a:pt x="82" y="6"/>
                    <a:pt x="65" y="16"/>
                  </a:cubicBezTo>
                  <a:cubicBezTo>
                    <a:pt x="17" y="43"/>
                    <a:pt x="1" y="107"/>
                    <a:pt x="27" y="155"/>
                  </a:cubicBezTo>
                  <a:cubicBezTo>
                    <a:pt x="47" y="188"/>
                    <a:pt x="81" y="207"/>
                    <a:pt x="116" y="207"/>
                  </a:cubicBezTo>
                  <a:cubicBezTo>
                    <a:pt x="134" y="207"/>
                    <a:pt x="152" y="202"/>
                    <a:pt x="170" y="192"/>
                  </a:cubicBezTo>
                  <a:cubicBezTo>
                    <a:pt x="217" y="165"/>
                    <a:pt x="234" y="101"/>
                    <a:pt x="207" y="53"/>
                  </a:cubicBezTo>
                  <a:cubicBezTo>
                    <a:pt x="187" y="20"/>
                    <a:pt x="153" y="1"/>
                    <a:pt x="1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7"/>
            <p:cNvSpPr/>
            <p:nvPr/>
          </p:nvSpPr>
          <p:spPr>
            <a:xfrm>
              <a:off x="4574514" y="2051399"/>
              <a:ext cx="11993" cy="10701"/>
            </a:xfrm>
            <a:custGeom>
              <a:rect b="b" l="l" r="r" t="t"/>
              <a:pathLst>
                <a:path extrusionOk="0" h="207" w="232">
                  <a:moveTo>
                    <a:pt x="115" y="1"/>
                  </a:moveTo>
                  <a:cubicBezTo>
                    <a:pt x="92" y="1"/>
                    <a:pt x="68" y="8"/>
                    <a:pt x="48" y="23"/>
                  </a:cubicBezTo>
                  <a:cubicBezTo>
                    <a:pt x="7" y="60"/>
                    <a:pt x="1" y="125"/>
                    <a:pt x="38" y="169"/>
                  </a:cubicBezTo>
                  <a:cubicBezTo>
                    <a:pt x="57" y="194"/>
                    <a:pt x="87" y="207"/>
                    <a:pt x="117" y="207"/>
                  </a:cubicBezTo>
                  <a:cubicBezTo>
                    <a:pt x="141" y="207"/>
                    <a:pt x="165" y="199"/>
                    <a:pt x="184" y="182"/>
                  </a:cubicBezTo>
                  <a:cubicBezTo>
                    <a:pt x="225" y="145"/>
                    <a:pt x="231" y="81"/>
                    <a:pt x="194" y="37"/>
                  </a:cubicBezTo>
                  <a:cubicBezTo>
                    <a:pt x="174" y="12"/>
                    <a:pt x="145" y="1"/>
                    <a:pt x="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7"/>
            <p:cNvSpPr/>
            <p:nvPr/>
          </p:nvSpPr>
          <p:spPr>
            <a:xfrm>
              <a:off x="4600310" y="2025654"/>
              <a:ext cx="11942" cy="10701"/>
            </a:xfrm>
            <a:custGeom>
              <a:rect b="b" l="l" r="r" t="t"/>
              <a:pathLst>
                <a:path extrusionOk="0" h="207" w="231">
                  <a:moveTo>
                    <a:pt x="116" y="0"/>
                  </a:moveTo>
                  <a:cubicBezTo>
                    <a:pt x="87" y="0"/>
                    <a:pt x="58" y="12"/>
                    <a:pt x="37" y="36"/>
                  </a:cubicBezTo>
                  <a:cubicBezTo>
                    <a:pt x="1" y="81"/>
                    <a:pt x="7" y="145"/>
                    <a:pt x="51" y="183"/>
                  </a:cubicBezTo>
                  <a:cubicBezTo>
                    <a:pt x="69" y="199"/>
                    <a:pt x="92" y="206"/>
                    <a:pt x="115" y="206"/>
                  </a:cubicBezTo>
                  <a:cubicBezTo>
                    <a:pt x="144" y="206"/>
                    <a:pt x="174" y="193"/>
                    <a:pt x="193" y="169"/>
                  </a:cubicBezTo>
                  <a:cubicBezTo>
                    <a:pt x="231" y="125"/>
                    <a:pt x="228" y="61"/>
                    <a:pt x="184" y="23"/>
                  </a:cubicBezTo>
                  <a:cubicBezTo>
                    <a:pt x="164" y="8"/>
                    <a:pt x="140" y="0"/>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7"/>
            <p:cNvSpPr/>
            <p:nvPr/>
          </p:nvSpPr>
          <p:spPr>
            <a:xfrm>
              <a:off x="4621144" y="1995722"/>
              <a:ext cx="12148" cy="10701"/>
            </a:xfrm>
            <a:custGeom>
              <a:rect b="b" l="l" r="r" t="t"/>
              <a:pathLst>
                <a:path extrusionOk="0" h="207" w="235">
                  <a:moveTo>
                    <a:pt x="116" y="0"/>
                  </a:moveTo>
                  <a:cubicBezTo>
                    <a:pt x="81" y="0"/>
                    <a:pt x="48" y="19"/>
                    <a:pt x="28" y="53"/>
                  </a:cubicBezTo>
                  <a:cubicBezTo>
                    <a:pt x="0" y="100"/>
                    <a:pt x="17" y="164"/>
                    <a:pt x="65" y="192"/>
                  </a:cubicBezTo>
                  <a:cubicBezTo>
                    <a:pt x="82" y="202"/>
                    <a:pt x="100" y="207"/>
                    <a:pt x="118" y="207"/>
                  </a:cubicBezTo>
                  <a:cubicBezTo>
                    <a:pt x="153" y="207"/>
                    <a:pt x="187" y="188"/>
                    <a:pt x="208" y="155"/>
                  </a:cubicBezTo>
                  <a:cubicBezTo>
                    <a:pt x="235" y="107"/>
                    <a:pt x="218" y="42"/>
                    <a:pt x="170" y="16"/>
                  </a:cubicBezTo>
                  <a:cubicBezTo>
                    <a:pt x="153" y="5"/>
                    <a:pt x="135" y="0"/>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7"/>
            <p:cNvSpPr/>
            <p:nvPr/>
          </p:nvSpPr>
          <p:spPr>
            <a:xfrm>
              <a:off x="4636550" y="1962688"/>
              <a:ext cx="12200" cy="10753"/>
            </a:xfrm>
            <a:custGeom>
              <a:rect b="b" l="l" r="r" t="t"/>
              <a:pathLst>
                <a:path extrusionOk="0" h="208" w="236">
                  <a:moveTo>
                    <a:pt x="117" y="0"/>
                  </a:moveTo>
                  <a:cubicBezTo>
                    <a:pt x="75" y="0"/>
                    <a:pt x="37" y="26"/>
                    <a:pt x="21" y="68"/>
                  </a:cubicBezTo>
                  <a:cubicBezTo>
                    <a:pt x="1" y="122"/>
                    <a:pt x="28" y="180"/>
                    <a:pt x="82" y="201"/>
                  </a:cubicBezTo>
                  <a:cubicBezTo>
                    <a:pt x="94" y="205"/>
                    <a:pt x="107" y="207"/>
                    <a:pt x="119" y="207"/>
                  </a:cubicBezTo>
                  <a:cubicBezTo>
                    <a:pt x="161" y="207"/>
                    <a:pt x="199" y="181"/>
                    <a:pt x="215" y="140"/>
                  </a:cubicBezTo>
                  <a:cubicBezTo>
                    <a:pt x="235" y="85"/>
                    <a:pt x="208" y="27"/>
                    <a:pt x="154" y="7"/>
                  </a:cubicBezTo>
                  <a:cubicBezTo>
                    <a:pt x="141" y="2"/>
                    <a:pt x="129" y="0"/>
                    <a:pt x="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7"/>
            <p:cNvSpPr/>
            <p:nvPr/>
          </p:nvSpPr>
          <p:spPr>
            <a:xfrm>
              <a:off x="4646217" y="1927534"/>
              <a:ext cx="11580" cy="10546"/>
            </a:xfrm>
            <a:custGeom>
              <a:rect b="b" l="l" r="r" t="t"/>
              <a:pathLst>
                <a:path extrusionOk="0" h="204" w="224">
                  <a:moveTo>
                    <a:pt x="114" y="0"/>
                  </a:moveTo>
                  <a:cubicBezTo>
                    <a:pt x="64" y="0"/>
                    <a:pt x="19" y="35"/>
                    <a:pt x="11" y="83"/>
                  </a:cubicBezTo>
                  <a:cubicBezTo>
                    <a:pt x="0" y="141"/>
                    <a:pt x="41" y="196"/>
                    <a:pt x="95" y="202"/>
                  </a:cubicBezTo>
                  <a:cubicBezTo>
                    <a:pt x="102" y="203"/>
                    <a:pt x="108" y="204"/>
                    <a:pt x="115" y="204"/>
                  </a:cubicBezTo>
                  <a:cubicBezTo>
                    <a:pt x="164" y="204"/>
                    <a:pt x="205" y="169"/>
                    <a:pt x="214" y="121"/>
                  </a:cubicBezTo>
                  <a:cubicBezTo>
                    <a:pt x="224" y="63"/>
                    <a:pt x="186" y="13"/>
                    <a:pt x="133" y="2"/>
                  </a:cubicBezTo>
                  <a:cubicBezTo>
                    <a:pt x="127" y="1"/>
                    <a:pt x="120" y="0"/>
                    <a:pt x="1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7"/>
            <p:cNvSpPr/>
            <p:nvPr/>
          </p:nvSpPr>
          <p:spPr>
            <a:xfrm>
              <a:off x="4649887" y="1891191"/>
              <a:ext cx="10753" cy="10753"/>
            </a:xfrm>
            <a:custGeom>
              <a:rect b="b" l="l" r="r" t="t"/>
              <a:pathLst>
                <a:path extrusionOk="0" h="208" w="208">
                  <a:moveTo>
                    <a:pt x="102" y="0"/>
                  </a:moveTo>
                  <a:cubicBezTo>
                    <a:pt x="48" y="0"/>
                    <a:pt x="1" y="44"/>
                    <a:pt x="1" y="102"/>
                  </a:cubicBezTo>
                  <a:cubicBezTo>
                    <a:pt x="1" y="160"/>
                    <a:pt x="48" y="207"/>
                    <a:pt x="102" y="207"/>
                  </a:cubicBezTo>
                  <a:cubicBezTo>
                    <a:pt x="160" y="207"/>
                    <a:pt x="207" y="160"/>
                    <a:pt x="207" y="102"/>
                  </a:cubicBezTo>
                  <a:cubicBezTo>
                    <a:pt x="207" y="44"/>
                    <a:pt x="160" y="0"/>
                    <a:pt x="10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7"/>
            <p:cNvSpPr/>
            <p:nvPr/>
          </p:nvSpPr>
          <p:spPr>
            <a:xfrm>
              <a:off x="4646217" y="1854797"/>
              <a:ext cx="11580" cy="10753"/>
            </a:xfrm>
            <a:custGeom>
              <a:rect b="b" l="l" r="r" t="t"/>
              <a:pathLst>
                <a:path extrusionOk="0" h="208" w="224">
                  <a:moveTo>
                    <a:pt x="114" y="1"/>
                  </a:moveTo>
                  <a:cubicBezTo>
                    <a:pt x="108" y="1"/>
                    <a:pt x="102" y="1"/>
                    <a:pt x="95" y="2"/>
                  </a:cubicBezTo>
                  <a:cubicBezTo>
                    <a:pt x="41" y="13"/>
                    <a:pt x="0" y="67"/>
                    <a:pt x="11" y="121"/>
                  </a:cubicBezTo>
                  <a:cubicBezTo>
                    <a:pt x="19" y="172"/>
                    <a:pt x="63" y="207"/>
                    <a:pt x="113" y="207"/>
                  </a:cubicBezTo>
                  <a:cubicBezTo>
                    <a:pt x="120" y="207"/>
                    <a:pt x="126" y="207"/>
                    <a:pt x="133" y="206"/>
                  </a:cubicBezTo>
                  <a:cubicBezTo>
                    <a:pt x="186" y="196"/>
                    <a:pt x="224" y="141"/>
                    <a:pt x="214" y="87"/>
                  </a:cubicBezTo>
                  <a:cubicBezTo>
                    <a:pt x="205" y="36"/>
                    <a:pt x="163" y="1"/>
                    <a:pt x="1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7"/>
            <p:cNvSpPr/>
            <p:nvPr/>
          </p:nvSpPr>
          <p:spPr>
            <a:xfrm>
              <a:off x="4636550" y="1819592"/>
              <a:ext cx="12200" cy="10649"/>
            </a:xfrm>
            <a:custGeom>
              <a:rect b="b" l="l" r="r" t="t"/>
              <a:pathLst>
                <a:path extrusionOk="0" h="206" w="236">
                  <a:moveTo>
                    <a:pt x="116" y="0"/>
                  </a:moveTo>
                  <a:cubicBezTo>
                    <a:pt x="105" y="0"/>
                    <a:pt x="93" y="2"/>
                    <a:pt x="82" y="6"/>
                  </a:cubicBezTo>
                  <a:cubicBezTo>
                    <a:pt x="28" y="26"/>
                    <a:pt x="1" y="87"/>
                    <a:pt x="21" y="137"/>
                  </a:cubicBezTo>
                  <a:cubicBezTo>
                    <a:pt x="37" y="180"/>
                    <a:pt x="75" y="205"/>
                    <a:pt x="117" y="205"/>
                  </a:cubicBezTo>
                  <a:cubicBezTo>
                    <a:pt x="129" y="205"/>
                    <a:pt x="141" y="203"/>
                    <a:pt x="154" y="198"/>
                  </a:cubicBezTo>
                  <a:cubicBezTo>
                    <a:pt x="208" y="182"/>
                    <a:pt x="235" y="121"/>
                    <a:pt x="215" y="67"/>
                  </a:cubicBezTo>
                  <a:cubicBezTo>
                    <a:pt x="199" y="26"/>
                    <a:pt x="159" y="0"/>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7"/>
            <p:cNvSpPr/>
            <p:nvPr/>
          </p:nvSpPr>
          <p:spPr>
            <a:xfrm>
              <a:off x="4621144" y="1786609"/>
              <a:ext cx="12148" cy="10649"/>
            </a:xfrm>
            <a:custGeom>
              <a:rect b="b" l="l" r="r" t="t"/>
              <a:pathLst>
                <a:path extrusionOk="0" h="206" w="235">
                  <a:moveTo>
                    <a:pt x="117" y="0"/>
                  </a:moveTo>
                  <a:cubicBezTo>
                    <a:pt x="99" y="0"/>
                    <a:pt x="82" y="4"/>
                    <a:pt x="65" y="13"/>
                  </a:cubicBezTo>
                  <a:cubicBezTo>
                    <a:pt x="17" y="40"/>
                    <a:pt x="0" y="104"/>
                    <a:pt x="28" y="152"/>
                  </a:cubicBezTo>
                  <a:cubicBezTo>
                    <a:pt x="48" y="187"/>
                    <a:pt x="83" y="206"/>
                    <a:pt x="120" y="206"/>
                  </a:cubicBezTo>
                  <a:cubicBezTo>
                    <a:pt x="137" y="206"/>
                    <a:pt x="154" y="201"/>
                    <a:pt x="170" y="193"/>
                  </a:cubicBezTo>
                  <a:cubicBezTo>
                    <a:pt x="218" y="162"/>
                    <a:pt x="235" y="101"/>
                    <a:pt x="208" y="51"/>
                  </a:cubicBezTo>
                  <a:cubicBezTo>
                    <a:pt x="187" y="18"/>
                    <a:pt x="152" y="0"/>
                    <a:pt x="1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7"/>
            <p:cNvSpPr/>
            <p:nvPr/>
          </p:nvSpPr>
          <p:spPr>
            <a:xfrm>
              <a:off x="4600310" y="1756677"/>
              <a:ext cx="11942" cy="10701"/>
            </a:xfrm>
            <a:custGeom>
              <a:rect b="b" l="l" r="r" t="t"/>
              <a:pathLst>
                <a:path extrusionOk="0" h="207" w="231">
                  <a:moveTo>
                    <a:pt x="118" y="0"/>
                  </a:moveTo>
                  <a:cubicBezTo>
                    <a:pt x="94" y="0"/>
                    <a:pt x="70" y="9"/>
                    <a:pt x="51" y="26"/>
                  </a:cubicBezTo>
                  <a:cubicBezTo>
                    <a:pt x="7" y="60"/>
                    <a:pt x="1" y="124"/>
                    <a:pt x="37" y="168"/>
                  </a:cubicBezTo>
                  <a:cubicBezTo>
                    <a:pt x="58" y="193"/>
                    <a:pt x="88" y="206"/>
                    <a:pt x="118" y="206"/>
                  </a:cubicBezTo>
                  <a:cubicBezTo>
                    <a:pt x="141" y="206"/>
                    <a:pt x="164" y="198"/>
                    <a:pt x="184" y="182"/>
                  </a:cubicBezTo>
                  <a:cubicBezTo>
                    <a:pt x="228" y="145"/>
                    <a:pt x="231" y="80"/>
                    <a:pt x="193" y="36"/>
                  </a:cubicBezTo>
                  <a:cubicBezTo>
                    <a:pt x="175" y="12"/>
                    <a:pt x="147" y="0"/>
                    <a:pt x="1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7"/>
            <p:cNvSpPr/>
            <p:nvPr/>
          </p:nvSpPr>
          <p:spPr>
            <a:xfrm>
              <a:off x="4574514" y="1730880"/>
              <a:ext cx="11993" cy="10701"/>
            </a:xfrm>
            <a:custGeom>
              <a:rect b="b" l="l" r="r" t="t"/>
              <a:pathLst>
                <a:path extrusionOk="0" h="207" w="232">
                  <a:moveTo>
                    <a:pt x="116" y="0"/>
                  </a:moveTo>
                  <a:cubicBezTo>
                    <a:pt x="87" y="0"/>
                    <a:pt x="57" y="12"/>
                    <a:pt x="38" y="37"/>
                  </a:cubicBezTo>
                  <a:cubicBezTo>
                    <a:pt x="1" y="81"/>
                    <a:pt x="7" y="145"/>
                    <a:pt x="48" y="182"/>
                  </a:cubicBezTo>
                  <a:cubicBezTo>
                    <a:pt x="68" y="199"/>
                    <a:pt x="91" y="207"/>
                    <a:pt x="115" y="207"/>
                  </a:cubicBezTo>
                  <a:cubicBezTo>
                    <a:pt x="144" y="207"/>
                    <a:pt x="174" y="194"/>
                    <a:pt x="194" y="169"/>
                  </a:cubicBezTo>
                  <a:cubicBezTo>
                    <a:pt x="231" y="125"/>
                    <a:pt x="225" y="60"/>
                    <a:pt x="184" y="23"/>
                  </a:cubicBezTo>
                  <a:cubicBezTo>
                    <a:pt x="164" y="8"/>
                    <a:pt x="140" y="0"/>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7"/>
            <p:cNvSpPr/>
            <p:nvPr/>
          </p:nvSpPr>
          <p:spPr>
            <a:xfrm>
              <a:off x="4544582" y="1709995"/>
              <a:ext cx="12148" cy="10701"/>
            </a:xfrm>
            <a:custGeom>
              <a:rect b="b" l="l" r="r" t="t"/>
              <a:pathLst>
                <a:path extrusionOk="0" h="207" w="235">
                  <a:moveTo>
                    <a:pt x="119" y="1"/>
                  </a:moveTo>
                  <a:cubicBezTo>
                    <a:pt x="83" y="1"/>
                    <a:pt x="48" y="19"/>
                    <a:pt x="27" y="51"/>
                  </a:cubicBezTo>
                  <a:cubicBezTo>
                    <a:pt x="1" y="101"/>
                    <a:pt x="17" y="162"/>
                    <a:pt x="65" y="193"/>
                  </a:cubicBezTo>
                  <a:cubicBezTo>
                    <a:pt x="81" y="202"/>
                    <a:pt x="98" y="206"/>
                    <a:pt x="115" y="206"/>
                  </a:cubicBezTo>
                  <a:cubicBezTo>
                    <a:pt x="151" y="206"/>
                    <a:pt x="186" y="187"/>
                    <a:pt x="207" y="153"/>
                  </a:cubicBezTo>
                  <a:cubicBezTo>
                    <a:pt x="234" y="106"/>
                    <a:pt x="217" y="40"/>
                    <a:pt x="170" y="14"/>
                  </a:cubicBezTo>
                  <a:cubicBezTo>
                    <a:pt x="153" y="5"/>
                    <a:pt x="136" y="1"/>
                    <a:pt x="1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7"/>
            <p:cNvSpPr/>
            <p:nvPr/>
          </p:nvSpPr>
          <p:spPr>
            <a:xfrm>
              <a:off x="4511599" y="1694538"/>
              <a:ext cx="11993" cy="10753"/>
            </a:xfrm>
            <a:custGeom>
              <a:rect b="b" l="l" r="r" t="t"/>
              <a:pathLst>
                <a:path extrusionOk="0" h="208" w="232">
                  <a:moveTo>
                    <a:pt x="115" y="1"/>
                  </a:moveTo>
                  <a:cubicBezTo>
                    <a:pt x="74" y="1"/>
                    <a:pt x="34" y="26"/>
                    <a:pt x="18" y="69"/>
                  </a:cubicBezTo>
                  <a:cubicBezTo>
                    <a:pt x="1" y="123"/>
                    <a:pt x="28" y="181"/>
                    <a:pt x="82" y="201"/>
                  </a:cubicBezTo>
                  <a:cubicBezTo>
                    <a:pt x="94" y="206"/>
                    <a:pt x="106" y="208"/>
                    <a:pt x="117" y="208"/>
                  </a:cubicBezTo>
                  <a:cubicBezTo>
                    <a:pt x="158" y="208"/>
                    <a:pt x="198" y="182"/>
                    <a:pt x="212" y="140"/>
                  </a:cubicBezTo>
                  <a:cubicBezTo>
                    <a:pt x="232" y="86"/>
                    <a:pt x="204" y="28"/>
                    <a:pt x="150" y="8"/>
                  </a:cubicBezTo>
                  <a:cubicBezTo>
                    <a:pt x="139" y="3"/>
                    <a:pt x="127" y="1"/>
                    <a:pt x="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7"/>
            <p:cNvSpPr/>
            <p:nvPr/>
          </p:nvSpPr>
          <p:spPr>
            <a:xfrm>
              <a:off x="4476601" y="1685181"/>
              <a:ext cx="11580" cy="10546"/>
            </a:xfrm>
            <a:custGeom>
              <a:rect b="b" l="l" r="r" t="t"/>
              <a:pathLst>
                <a:path extrusionOk="0" h="204" w="224">
                  <a:moveTo>
                    <a:pt x="110" y="0"/>
                  </a:moveTo>
                  <a:cubicBezTo>
                    <a:pt x="63" y="0"/>
                    <a:pt x="19" y="35"/>
                    <a:pt x="10" y="84"/>
                  </a:cubicBezTo>
                  <a:cubicBezTo>
                    <a:pt x="0" y="141"/>
                    <a:pt x="38" y="192"/>
                    <a:pt x="95" y="202"/>
                  </a:cubicBezTo>
                  <a:cubicBezTo>
                    <a:pt x="101" y="203"/>
                    <a:pt x="107" y="204"/>
                    <a:pt x="113" y="204"/>
                  </a:cubicBezTo>
                  <a:cubicBezTo>
                    <a:pt x="160" y="204"/>
                    <a:pt x="205" y="169"/>
                    <a:pt x="213" y="121"/>
                  </a:cubicBezTo>
                  <a:cubicBezTo>
                    <a:pt x="224" y="63"/>
                    <a:pt x="186" y="9"/>
                    <a:pt x="129" y="2"/>
                  </a:cubicBezTo>
                  <a:cubicBezTo>
                    <a:pt x="122" y="1"/>
                    <a:pt x="116" y="0"/>
                    <a:pt x="1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7"/>
            <p:cNvSpPr/>
            <p:nvPr/>
          </p:nvSpPr>
          <p:spPr>
            <a:xfrm>
              <a:off x="4280671" y="1724522"/>
              <a:ext cx="339429" cy="339481"/>
            </a:xfrm>
            <a:custGeom>
              <a:rect b="b" l="l" r="r" t="t"/>
              <a:pathLst>
                <a:path extrusionOk="0" h="6567" w="6566">
                  <a:moveTo>
                    <a:pt x="3285" y="126"/>
                  </a:moveTo>
                  <a:cubicBezTo>
                    <a:pt x="5024" y="126"/>
                    <a:pt x="6444" y="1543"/>
                    <a:pt x="6444" y="3285"/>
                  </a:cubicBezTo>
                  <a:cubicBezTo>
                    <a:pt x="6444" y="5027"/>
                    <a:pt x="5024" y="6444"/>
                    <a:pt x="3285" y="6444"/>
                  </a:cubicBezTo>
                  <a:cubicBezTo>
                    <a:pt x="1542" y="6444"/>
                    <a:pt x="123" y="5027"/>
                    <a:pt x="123" y="3285"/>
                  </a:cubicBezTo>
                  <a:cubicBezTo>
                    <a:pt x="123" y="1543"/>
                    <a:pt x="1542" y="126"/>
                    <a:pt x="3285" y="126"/>
                  </a:cubicBezTo>
                  <a:close/>
                  <a:moveTo>
                    <a:pt x="3285" y="0"/>
                  </a:moveTo>
                  <a:cubicBezTo>
                    <a:pt x="1471" y="0"/>
                    <a:pt x="1" y="1475"/>
                    <a:pt x="1" y="3285"/>
                  </a:cubicBezTo>
                  <a:cubicBezTo>
                    <a:pt x="1" y="5096"/>
                    <a:pt x="1471" y="6566"/>
                    <a:pt x="3285" y="6566"/>
                  </a:cubicBezTo>
                  <a:cubicBezTo>
                    <a:pt x="5095" y="6566"/>
                    <a:pt x="6566" y="5096"/>
                    <a:pt x="6566" y="3285"/>
                  </a:cubicBezTo>
                  <a:cubicBezTo>
                    <a:pt x="6566" y="1475"/>
                    <a:pt x="5095" y="0"/>
                    <a:pt x="32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7"/>
            <p:cNvSpPr/>
            <p:nvPr/>
          </p:nvSpPr>
          <p:spPr>
            <a:xfrm>
              <a:off x="4291372" y="1735378"/>
              <a:ext cx="318079" cy="317924"/>
            </a:xfrm>
            <a:custGeom>
              <a:rect b="b" l="l" r="r" t="t"/>
              <a:pathLst>
                <a:path extrusionOk="0" h="6150" w="6153">
                  <a:moveTo>
                    <a:pt x="3078" y="123"/>
                  </a:moveTo>
                  <a:cubicBezTo>
                    <a:pt x="4702" y="123"/>
                    <a:pt x="6027" y="1448"/>
                    <a:pt x="6027" y="3075"/>
                  </a:cubicBezTo>
                  <a:cubicBezTo>
                    <a:pt x="6027" y="4703"/>
                    <a:pt x="4702" y="6025"/>
                    <a:pt x="3078" y="6025"/>
                  </a:cubicBezTo>
                  <a:cubicBezTo>
                    <a:pt x="1451" y="6025"/>
                    <a:pt x="125" y="4703"/>
                    <a:pt x="125" y="3075"/>
                  </a:cubicBezTo>
                  <a:cubicBezTo>
                    <a:pt x="125" y="1448"/>
                    <a:pt x="1451" y="123"/>
                    <a:pt x="3078" y="123"/>
                  </a:cubicBezTo>
                  <a:close/>
                  <a:moveTo>
                    <a:pt x="3078" y="1"/>
                  </a:moveTo>
                  <a:cubicBezTo>
                    <a:pt x="1380" y="1"/>
                    <a:pt x="0" y="1380"/>
                    <a:pt x="0" y="3075"/>
                  </a:cubicBezTo>
                  <a:cubicBezTo>
                    <a:pt x="0" y="4770"/>
                    <a:pt x="1380" y="6150"/>
                    <a:pt x="3078" y="6150"/>
                  </a:cubicBezTo>
                  <a:cubicBezTo>
                    <a:pt x="4773" y="6150"/>
                    <a:pt x="6152" y="4770"/>
                    <a:pt x="6152" y="3075"/>
                  </a:cubicBezTo>
                  <a:cubicBezTo>
                    <a:pt x="6152" y="1380"/>
                    <a:pt x="4773" y="1"/>
                    <a:pt x="307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7"/>
            <p:cNvSpPr/>
            <p:nvPr/>
          </p:nvSpPr>
          <p:spPr>
            <a:xfrm>
              <a:off x="4389492" y="1840012"/>
              <a:ext cx="113109" cy="113109"/>
            </a:xfrm>
            <a:custGeom>
              <a:rect b="b" l="l" r="r" t="t"/>
              <a:pathLst>
                <a:path extrusionOk="0" h="2188" w="2188">
                  <a:moveTo>
                    <a:pt x="1095" y="0"/>
                  </a:moveTo>
                  <a:cubicBezTo>
                    <a:pt x="492" y="0"/>
                    <a:pt x="0" y="488"/>
                    <a:pt x="0" y="1092"/>
                  </a:cubicBezTo>
                  <a:cubicBezTo>
                    <a:pt x="0" y="1695"/>
                    <a:pt x="492" y="2187"/>
                    <a:pt x="1095" y="2187"/>
                  </a:cubicBezTo>
                  <a:cubicBezTo>
                    <a:pt x="1699" y="2187"/>
                    <a:pt x="2187" y="1695"/>
                    <a:pt x="2187" y="1092"/>
                  </a:cubicBezTo>
                  <a:cubicBezTo>
                    <a:pt x="2187" y="488"/>
                    <a:pt x="1699" y="0"/>
                    <a:pt x="10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7"/>
            <p:cNvSpPr/>
            <p:nvPr/>
          </p:nvSpPr>
          <p:spPr>
            <a:xfrm>
              <a:off x="4297472" y="1748405"/>
              <a:ext cx="297246" cy="296161"/>
            </a:xfrm>
            <a:custGeom>
              <a:rect b="b" l="l" r="r" t="t"/>
              <a:pathLst>
                <a:path extrusionOk="0" h="5729" w="5750">
                  <a:moveTo>
                    <a:pt x="5612" y="1"/>
                  </a:moveTo>
                  <a:cubicBezTo>
                    <a:pt x="5581" y="1"/>
                    <a:pt x="5550" y="13"/>
                    <a:pt x="5526" y="37"/>
                  </a:cubicBezTo>
                  <a:lnTo>
                    <a:pt x="48" y="5515"/>
                  </a:lnTo>
                  <a:cubicBezTo>
                    <a:pt x="1" y="5562"/>
                    <a:pt x="1" y="5643"/>
                    <a:pt x="48" y="5691"/>
                  </a:cubicBezTo>
                  <a:cubicBezTo>
                    <a:pt x="72" y="5715"/>
                    <a:pt x="103" y="5729"/>
                    <a:pt x="136" y="5729"/>
                  </a:cubicBezTo>
                  <a:cubicBezTo>
                    <a:pt x="167" y="5729"/>
                    <a:pt x="197" y="5715"/>
                    <a:pt x="225" y="5691"/>
                  </a:cubicBezTo>
                  <a:lnTo>
                    <a:pt x="5699" y="213"/>
                  </a:lnTo>
                  <a:cubicBezTo>
                    <a:pt x="5750" y="166"/>
                    <a:pt x="5750" y="87"/>
                    <a:pt x="5699" y="37"/>
                  </a:cubicBezTo>
                  <a:cubicBezTo>
                    <a:pt x="5675" y="13"/>
                    <a:pt x="5644" y="1"/>
                    <a:pt x="5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7"/>
            <p:cNvSpPr/>
            <p:nvPr/>
          </p:nvSpPr>
          <p:spPr>
            <a:xfrm>
              <a:off x="3722866" y="2226599"/>
              <a:ext cx="184034" cy="41201"/>
            </a:xfrm>
            <a:custGeom>
              <a:rect b="b" l="l" r="r" t="t"/>
              <a:pathLst>
                <a:path extrusionOk="0" h="797" w="3560">
                  <a:moveTo>
                    <a:pt x="41" y="1"/>
                  </a:moveTo>
                  <a:cubicBezTo>
                    <a:pt x="17" y="1"/>
                    <a:pt x="0" y="21"/>
                    <a:pt x="0" y="41"/>
                  </a:cubicBezTo>
                  <a:lnTo>
                    <a:pt x="0" y="756"/>
                  </a:lnTo>
                  <a:cubicBezTo>
                    <a:pt x="0" y="777"/>
                    <a:pt x="17" y="797"/>
                    <a:pt x="41" y="797"/>
                  </a:cubicBezTo>
                  <a:lnTo>
                    <a:pt x="3519" y="797"/>
                  </a:lnTo>
                  <a:cubicBezTo>
                    <a:pt x="3543" y="797"/>
                    <a:pt x="3560" y="777"/>
                    <a:pt x="3560" y="756"/>
                  </a:cubicBezTo>
                  <a:lnTo>
                    <a:pt x="3560" y="41"/>
                  </a:lnTo>
                  <a:cubicBezTo>
                    <a:pt x="3560" y="21"/>
                    <a:pt x="3543" y="1"/>
                    <a:pt x="351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7"/>
            <p:cNvSpPr/>
            <p:nvPr/>
          </p:nvSpPr>
          <p:spPr>
            <a:xfrm>
              <a:off x="4542824" y="2226599"/>
              <a:ext cx="184034" cy="41201"/>
            </a:xfrm>
            <a:custGeom>
              <a:rect b="b" l="l" r="r" t="t"/>
              <a:pathLst>
                <a:path extrusionOk="0" h="797" w="3560">
                  <a:moveTo>
                    <a:pt x="41" y="1"/>
                  </a:moveTo>
                  <a:cubicBezTo>
                    <a:pt x="18" y="1"/>
                    <a:pt x="0" y="21"/>
                    <a:pt x="0" y="41"/>
                  </a:cubicBezTo>
                  <a:lnTo>
                    <a:pt x="0" y="756"/>
                  </a:lnTo>
                  <a:cubicBezTo>
                    <a:pt x="0" y="777"/>
                    <a:pt x="18" y="797"/>
                    <a:pt x="41" y="797"/>
                  </a:cubicBezTo>
                  <a:lnTo>
                    <a:pt x="3519" y="797"/>
                  </a:lnTo>
                  <a:cubicBezTo>
                    <a:pt x="3543" y="797"/>
                    <a:pt x="3560" y="777"/>
                    <a:pt x="3560" y="756"/>
                  </a:cubicBezTo>
                  <a:lnTo>
                    <a:pt x="3560" y="41"/>
                  </a:lnTo>
                  <a:cubicBezTo>
                    <a:pt x="3560" y="21"/>
                    <a:pt x="3543" y="1"/>
                    <a:pt x="351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7"/>
            <p:cNvSpPr/>
            <p:nvPr/>
          </p:nvSpPr>
          <p:spPr>
            <a:xfrm>
              <a:off x="3861671" y="2103406"/>
              <a:ext cx="97497" cy="97445"/>
            </a:xfrm>
            <a:custGeom>
              <a:rect b="b" l="l" r="r" t="t"/>
              <a:pathLst>
                <a:path extrusionOk="0" h="1885" w="1886">
                  <a:moveTo>
                    <a:pt x="942" y="1"/>
                  </a:moveTo>
                  <a:cubicBezTo>
                    <a:pt x="424" y="1"/>
                    <a:pt x="0" y="420"/>
                    <a:pt x="0" y="943"/>
                  </a:cubicBezTo>
                  <a:cubicBezTo>
                    <a:pt x="0" y="1461"/>
                    <a:pt x="424" y="1885"/>
                    <a:pt x="942" y="1885"/>
                  </a:cubicBezTo>
                  <a:cubicBezTo>
                    <a:pt x="1464" y="1885"/>
                    <a:pt x="1885" y="1461"/>
                    <a:pt x="1885" y="943"/>
                  </a:cubicBezTo>
                  <a:cubicBezTo>
                    <a:pt x="1885" y="420"/>
                    <a:pt x="1464" y="1"/>
                    <a:pt x="94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7"/>
            <p:cNvSpPr/>
            <p:nvPr/>
          </p:nvSpPr>
          <p:spPr>
            <a:xfrm>
              <a:off x="3848850" y="2090585"/>
              <a:ext cx="123086" cy="123086"/>
            </a:xfrm>
            <a:custGeom>
              <a:rect b="b" l="l" r="r" t="t"/>
              <a:pathLst>
                <a:path extrusionOk="0" h="2381" w="2381">
                  <a:moveTo>
                    <a:pt x="1190" y="496"/>
                  </a:moveTo>
                  <a:cubicBezTo>
                    <a:pt x="1573" y="496"/>
                    <a:pt x="1886" y="808"/>
                    <a:pt x="1886" y="1191"/>
                  </a:cubicBezTo>
                  <a:cubicBezTo>
                    <a:pt x="1886" y="1574"/>
                    <a:pt x="1573" y="1882"/>
                    <a:pt x="1190" y="1882"/>
                  </a:cubicBezTo>
                  <a:cubicBezTo>
                    <a:pt x="808" y="1882"/>
                    <a:pt x="499" y="1574"/>
                    <a:pt x="499" y="1191"/>
                  </a:cubicBezTo>
                  <a:cubicBezTo>
                    <a:pt x="499" y="808"/>
                    <a:pt x="808" y="496"/>
                    <a:pt x="1190" y="496"/>
                  </a:cubicBezTo>
                  <a:close/>
                  <a:moveTo>
                    <a:pt x="1190" y="0"/>
                  </a:moveTo>
                  <a:cubicBezTo>
                    <a:pt x="536" y="0"/>
                    <a:pt x="1" y="533"/>
                    <a:pt x="1" y="1191"/>
                  </a:cubicBezTo>
                  <a:cubicBezTo>
                    <a:pt x="1" y="1845"/>
                    <a:pt x="536" y="2380"/>
                    <a:pt x="1190" y="2380"/>
                  </a:cubicBezTo>
                  <a:cubicBezTo>
                    <a:pt x="1848" y="2380"/>
                    <a:pt x="2380" y="1845"/>
                    <a:pt x="2380" y="1191"/>
                  </a:cubicBezTo>
                  <a:cubicBezTo>
                    <a:pt x="2380" y="533"/>
                    <a:pt x="1848" y="0"/>
                    <a:pt x="1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7"/>
            <p:cNvSpPr/>
            <p:nvPr/>
          </p:nvSpPr>
          <p:spPr>
            <a:xfrm>
              <a:off x="3990964" y="2103406"/>
              <a:ext cx="97497" cy="97445"/>
            </a:xfrm>
            <a:custGeom>
              <a:rect b="b" l="l" r="r" t="t"/>
              <a:pathLst>
                <a:path extrusionOk="0" h="1885" w="1886">
                  <a:moveTo>
                    <a:pt x="943" y="1"/>
                  </a:moveTo>
                  <a:cubicBezTo>
                    <a:pt x="425" y="1"/>
                    <a:pt x="1" y="420"/>
                    <a:pt x="1" y="943"/>
                  </a:cubicBezTo>
                  <a:cubicBezTo>
                    <a:pt x="1" y="1461"/>
                    <a:pt x="425" y="1885"/>
                    <a:pt x="943" y="1885"/>
                  </a:cubicBezTo>
                  <a:cubicBezTo>
                    <a:pt x="1465" y="1885"/>
                    <a:pt x="1886" y="1461"/>
                    <a:pt x="1886" y="943"/>
                  </a:cubicBezTo>
                  <a:cubicBezTo>
                    <a:pt x="1886" y="420"/>
                    <a:pt x="1465" y="1"/>
                    <a:pt x="94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7"/>
            <p:cNvSpPr/>
            <p:nvPr/>
          </p:nvSpPr>
          <p:spPr>
            <a:xfrm>
              <a:off x="3978195" y="2090585"/>
              <a:ext cx="123086" cy="123086"/>
            </a:xfrm>
            <a:custGeom>
              <a:rect b="b" l="l" r="r" t="t"/>
              <a:pathLst>
                <a:path extrusionOk="0" h="2381" w="2381">
                  <a:moveTo>
                    <a:pt x="1190" y="496"/>
                  </a:moveTo>
                  <a:cubicBezTo>
                    <a:pt x="1573" y="496"/>
                    <a:pt x="1885" y="808"/>
                    <a:pt x="1885" y="1191"/>
                  </a:cubicBezTo>
                  <a:cubicBezTo>
                    <a:pt x="1885" y="1574"/>
                    <a:pt x="1573" y="1882"/>
                    <a:pt x="1190" y="1882"/>
                  </a:cubicBezTo>
                  <a:cubicBezTo>
                    <a:pt x="811" y="1882"/>
                    <a:pt x="498" y="1574"/>
                    <a:pt x="498" y="1191"/>
                  </a:cubicBezTo>
                  <a:cubicBezTo>
                    <a:pt x="498" y="808"/>
                    <a:pt x="811" y="496"/>
                    <a:pt x="1190" y="496"/>
                  </a:cubicBezTo>
                  <a:close/>
                  <a:moveTo>
                    <a:pt x="1190" y="0"/>
                  </a:moveTo>
                  <a:cubicBezTo>
                    <a:pt x="536" y="0"/>
                    <a:pt x="0" y="533"/>
                    <a:pt x="0" y="1191"/>
                  </a:cubicBezTo>
                  <a:cubicBezTo>
                    <a:pt x="0" y="1845"/>
                    <a:pt x="536" y="2380"/>
                    <a:pt x="1190" y="2380"/>
                  </a:cubicBezTo>
                  <a:cubicBezTo>
                    <a:pt x="1848" y="2380"/>
                    <a:pt x="2380" y="1845"/>
                    <a:pt x="2380" y="1191"/>
                  </a:cubicBezTo>
                  <a:cubicBezTo>
                    <a:pt x="2380" y="533"/>
                    <a:pt x="1848" y="0"/>
                    <a:pt x="119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2" name="Google Shape;2292;p57"/>
          <p:cNvGrpSpPr/>
          <p:nvPr/>
        </p:nvGrpSpPr>
        <p:grpSpPr>
          <a:xfrm>
            <a:off x="3629450" y="2687281"/>
            <a:ext cx="1105599" cy="803519"/>
            <a:chOff x="3629450" y="2687281"/>
            <a:chExt cx="1105599" cy="803519"/>
          </a:xfrm>
        </p:grpSpPr>
        <p:sp>
          <p:nvSpPr>
            <p:cNvPr id="2293" name="Google Shape;2293;p57"/>
            <p:cNvSpPr/>
            <p:nvPr/>
          </p:nvSpPr>
          <p:spPr>
            <a:xfrm>
              <a:off x="3658590" y="2712500"/>
              <a:ext cx="1047296" cy="738827"/>
            </a:xfrm>
            <a:custGeom>
              <a:rect b="b" l="l" r="r" t="t"/>
              <a:pathLst>
                <a:path extrusionOk="0" h="15178" w="21515">
                  <a:moveTo>
                    <a:pt x="163" y="1"/>
                  </a:moveTo>
                  <a:cubicBezTo>
                    <a:pt x="74" y="1"/>
                    <a:pt x="0" y="73"/>
                    <a:pt x="0" y="164"/>
                  </a:cubicBezTo>
                  <a:lnTo>
                    <a:pt x="0" y="15014"/>
                  </a:lnTo>
                  <a:cubicBezTo>
                    <a:pt x="0" y="15103"/>
                    <a:pt x="74" y="15177"/>
                    <a:pt x="163" y="15177"/>
                  </a:cubicBezTo>
                  <a:lnTo>
                    <a:pt x="21352" y="15177"/>
                  </a:lnTo>
                  <a:cubicBezTo>
                    <a:pt x="21441" y="15177"/>
                    <a:pt x="21515" y="15103"/>
                    <a:pt x="21515" y="15014"/>
                  </a:cubicBezTo>
                  <a:lnTo>
                    <a:pt x="21515" y="164"/>
                  </a:lnTo>
                  <a:cubicBezTo>
                    <a:pt x="21515" y="73"/>
                    <a:pt x="21441" y="1"/>
                    <a:pt x="2135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7"/>
            <p:cNvSpPr/>
            <p:nvPr/>
          </p:nvSpPr>
          <p:spPr>
            <a:xfrm>
              <a:off x="3629450" y="2687281"/>
              <a:ext cx="1105599" cy="789299"/>
            </a:xfrm>
            <a:custGeom>
              <a:rect b="b" l="l" r="r" t="t"/>
              <a:pathLst>
                <a:path extrusionOk="0" h="15801" w="22133">
                  <a:moveTo>
                    <a:pt x="20333" y="620"/>
                  </a:moveTo>
                  <a:cubicBezTo>
                    <a:pt x="20983" y="620"/>
                    <a:pt x="21512" y="1149"/>
                    <a:pt x="21512" y="1800"/>
                  </a:cubicBezTo>
                  <a:lnTo>
                    <a:pt x="21512" y="14000"/>
                  </a:lnTo>
                  <a:cubicBezTo>
                    <a:pt x="21512" y="14648"/>
                    <a:pt x="20983" y="15177"/>
                    <a:pt x="20333" y="15177"/>
                  </a:cubicBezTo>
                  <a:lnTo>
                    <a:pt x="1801" y="15177"/>
                  </a:lnTo>
                  <a:cubicBezTo>
                    <a:pt x="1150" y="15177"/>
                    <a:pt x="621" y="14648"/>
                    <a:pt x="621" y="14000"/>
                  </a:cubicBezTo>
                  <a:lnTo>
                    <a:pt x="621" y="1800"/>
                  </a:lnTo>
                  <a:cubicBezTo>
                    <a:pt x="621" y="1149"/>
                    <a:pt x="1150" y="620"/>
                    <a:pt x="1801" y="620"/>
                  </a:cubicBezTo>
                  <a:close/>
                  <a:moveTo>
                    <a:pt x="1801" y="0"/>
                  </a:moveTo>
                  <a:cubicBezTo>
                    <a:pt x="807" y="0"/>
                    <a:pt x="0" y="807"/>
                    <a:pt x="0" y="1800"/>
                  </a:cubicBezTo>
                  <a:lnTo>
                    <a:pt x="0" y="14000"/>
                  </a:lnTo>
                  <a:cubicBezTo>
                    <a:pt x="0" y="14990"/>
                    <a:pt x="807" y="15801"/>
                    <a:pt x="1801" y="15801"/>
                  </a:cubicBezTo>
                  <a:lnTo>
                    <a:pt x="20333" y="15801"/>
                  </a:lnTo>
                  <a:cubicBezTo>
                    <a:pt x="21326" y="15801"/>
                    <a:pt x="22133" y="14990"/>
                    <a:pt x="22133" y="14000"/>
                  </a:cubicBezTo>
                  <a:lnTo>
                    <a:pt x="22133" y="1800"/>
                  </a:lnTo>
                  <a:cubicBezTo>
                    <a:pt x="22133" y="807"/>
                    <a:pt x="21326" y="0"/>
                    <a:pt x="203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7"/>
            <p:cNvSpPr/>
            <p:nvPr/>
          </p:nvSpPr>
          <p:spPr>
            <a:xfrm>
              <a:off x="3683098" y="3283951"/>
              <a:ext cx="998301" cy="127579"/>
            </a:xfrm>
            <a:custGeom>
              <a:rect b="b" l="l" r="r" t="t"/>
              <a:pathLst>
                <a:path extrusionOk="0" h="2554" w="19985">
                  <a:moveTo>
                    <a:pt x="19859" y="126"/>
                  </a:moveTo>
                  <a:lnTo>
                    <a:pt x="19859" y="2428"/>
                  </a:lnTo>
                  <a:lnTo>
                    <a:pt x="126" y="2428"/>
                  </a:lnTo>
                  <a:lnTo>
                    <a:pt x="126" y="126"/>
                  </a:lnTo>
                  <a:close/>
                  <a:moveTo>
                    <a:pt x="1" y="1"/>
                  </a:moveTo>
                  <a:lnTo>
                    <a:pt x="1" y="2554"/>
                  </a:lnTo>
                  <a:lnTo>
                    <a:pt x="19984" y="2554"/>
                  </a:lnTo>
                  <a:lnTo>
                    <a:pt x="1998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7"/>
            <p:cNvSpPr/>
            <p:nvPr/>
          </p:nvSpPr>
          <p:spPr>
            <a:xfrm>
              <a:off x="3701780" y="3313772"/>
              <a:ext cx="67885" cy="67935"/>
            </a:xfrm>
            <a:custGeom>
              <a:rect b="b" l="l" r="r" t="t"/>
              <a:pathLst>
                <a:path extrusionOk="0" h="1360" w="1359">
                  <a:moveTo>
                    <a:pt x="678" y="0"/>
                  </a:moveTo>
                  <a:cubicBezTo>
                    <a:pt x="305" y="0"/>
                    <a:pt x="0" y="305"/>
                    <a:pt x="0" y="682"/>
                  </a:cubicBezTo>
                  <a:cubicBezTo>
                    <a:pt x="0" y="1055"/>
                    <a:pt x="305" y="1360"/>
                    <a:pt x="678" y="1360"/>
                  </a:cubicBezTo>
                  <a:cubicBezTo>
                    <a:pt x="1054" y="1360"/>
                    <a:pt x="1359" y="1055"/>
                    <a:pt x="1359" y="682"/>
                  </a:cubicBezTo>
                  <a:cubicBezTo>
                    <a:pt x="1359" y="305"/>
                    <a:pt x="1054" y="0"/>
                    <a:pt x="6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7"/>
            <p:cNvSpPr/>
            <p:nvPr/>
          </p:nvSpPr>
          <p:spPr>
            <a:xfrm>
              <a:off x="3698533" y="3310725"/>
              <a:ext cx="74179" cy="74030"/>
            </a:xfrm>
            <a:custGeom>
              <a:rect b="b" l="l" r="r" t="t"/>
              <a:pathLst>
                <a:path extrusionOk="0" h="1482" w="1485">
                  <a:moveTo>
                    <a:pt x="743" y="122"/>
                  </a:moveTo>
                  <a:cubicBezTo>
                    <a:pt x="1085" y="122"/>
                    <a:pt x="1363" y="400"/>
                    <a:pt x="1363" y="743"/>
                  </a:cubicBezTo>
                  <a:cubicBezTo>
                    <a:pt x="1363" y="1082"/>
                    <a:pt x="1085" y="1360"/>
                    <a:pt x="743" y="1360"/>
                  </a:cubicBezTo>
                  <a:cubicBezTo>
                    <a:pt x="404" y="1360"/>
                    <a:pt x="126" y="1082"/>
                    <a:pt x="126" y="743"/>
                  </a:cubicBezTo>
                  <a:cubicBezTo>
                    <a:pt x="126" y="400"/>
                    <a:pt x="404" y="122"/>
                    <a:pt x="743" y="122"/>
                  </a:cubicBezTo>
                  <a:close/>
                  <a:moveTo>
                    <a:pt x="743" y="0"/>
                  </a:moveTo>
                  <a:cubicBezTo>
                    <a:pt x="336" y="0"/>
                    <a:pt x="0" y="333"/>
                    <a:pt x="0" y="743"/>
                  </a:cubicBezTo>
                  <a:cubicBezTo>
                    <a:pt x="0" y="1150"/>
                    <a:pt x="336" y="1482"/>
                    <a:pt x="743" y="1482"/>
                  </a:cubicBezTo>
                  <a:cubicBezTo>
                    <a:pt x="1153" y="1482"/>
                    <a:pt x="1485" y="1150"/>
                    <a:pt x="1485" y="743"/>
                  </a:cubicBezTo>
                  <a:cubicBezTo>
                    <a:pt x="1485" y="333"/>
                    <a:pt x="1153" y="0"/>
                    <a:pt x="7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7"/>
            <p:cNvSpPr/>
            <p:nvPr/>
          </p:nvSpPr>
          <p:spPr>
            <a:xfrm>
              <a:off x="4594811" y="3313772"/>
              <a:ext cx="67885" cy="67935"/>
            </a:xfrm>
            <a:custGeom>
              <a:rect b="b" l="l" r="r" t="t"/>
              <a:pathLst>
                <a:path extrusionOk="0" h="1360" w="1359">
                  <a:moveTo>
                    <a:pt x="681" y="0"/>
                  </a:moveTo>
                  <a:cubicBezTo>
                    <a:pt x="305" y="0"/>
                    <a:pt x="0" y="305"/>
                    <a:pt x="0" y="682"/>
                  </a:cubicBezTo>
                  <a:cubicBezTo>
                    <a:pt x="0" y="1055"/>
                    <a:pt x="305" y="1360"/>
                    <a:pt x="681" y="1360"/>
                  </a:cubicBezTo>
                  <a:cubicBezTo>
                    <a:pt x="1054" y="1360"/>
                    <a:pt x="1359" y="1055"/>
                    <a:pt x="1359" y="682"/>
                  </a:cubicBezTo>
                  <a:cubicBezTo>
                    <a:pt x="1359" y="305"/>
                    <a:pt x="1054" y="0"/>
                    <a:pt x="68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7"/>
            <p:cNvSpPr/>
            <p:nvPr/>
          </p:nvSpPr>
          <p:spPr>
            <a:xfrm>
              <a:off x="4591764" y="3310725"/>
              <a:ext cx="74179" cy="74030"/>
            </a:xfrm>
            <a:custGeom>
              <a:rect b="b" l="l" r="r" t="t"/>
              <a:pathLst>
                <a:path extrusionOk="0" h="1482" w="1485">
                  <a:moveTo>
                    <a:pt x="742" y="122"/>
                  </a:moveTo>
                  <a:cubicBezTo>
                    <a:pt x="1081" y="122"/>
                    <a:pt x="1359" y="400"/>
                    <a:pt x="1359" y="743"/>
                  </a:cubicBezTo>
                  <a:cubicBezTo>
                    <a:pt x="1359" y="1082"/>
                    <a:pt x="1081" y="1360"/>
                    <a:pt x="742" y="1360"/>
                  </a:cubicBezTo>
                  <a:cubicBezTo>
                    <a:pt x="400" y="1360"/>
                    <a:pt x="122" y="1082"/>
                    <a:pt x="122" y="743"/>
                  </a:cubicBezTo>
                  <a:cubicBezTo>
                    <a:pt x="122" y="400"/>
                    <a:pt x="400" y="122"/>
                    <a:pt x="742" y="122"/>
                  </a:cubicBezTo>
                  <a:close/>
                  <a:moveTo>
                    <a:pt x="742" y="0"/>
                  </a:moveTo>
                  <a:cubicBezTo>
                    <a:pt x="332" y="0"/>
                    <a:pt x="0" y="333"/>
                    <a:pt x="0" y="743"/>
                  </a:cubicBezTo>
                  <a:cubicBezTo>
                    <a:pt x="0" y="1150"/>
                    <a:pt x="332" y="1482"/>
                    <a:pt x="742" y="1482"/>
                  </a:cubicBezTo>
                  <a:cubicBezTo>
                    <a:pt x="1149" y="1482"/>
                    <a:pt x="1485" y="1150"/>
                    <a:pt x="1485" y="743"/>
                  </a:cubicBezTo>
                  <a:cubicBezTo>
                    <a:pt x="1485" y="333"/>
                    <a:pt x="1149" y="0"/>
                    <a:pt x="7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7"/>
            <p:cNvSpPr/>
            <p:nvPr/>
          </p:nvSpPr>
          <p:spPr>
            <a:xfrm>
              <a:off x="3839945" y="3308677"/>
              <a:ext cx="684599" cy="78126"/>
            </a:xfrm>
            <a:custGeom>
              <a:rect b="b" l="l" r="r" t="t"/>
              <a:pathLst>
                <a:path extrusionOk="0" h="1564" w="13705">
                  <a:moveTo>
                    <a:pt x="0" y="1"/>
                  </a:moveTo>
                  <a:lnTo>
                    <a:pt x="0" y="1563"/>
                  </a:lnTo>
                  <a:lnTo>
                    <a:pt x="13705" y="1563"/>
                  </a:lnTo>
                  <a:lnTo>
                    <a:pt x="1370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7"/>
            <p:cNvSpPr/>
            <p:nvPr/>
          </p:nvSpPr>
          <p:spPr>
            <a:xfrm>
              <a:off x="4065976" y="2776694"/>
              <a:ext cx="232529" cy="18183"/>
            </a:xfrm>
            <a:custGeom>
              <a:rect b="b" l="l" r="r" t="t"/>
              <a:pathLst>
                <a:path extrusionOk="0" h="364" w="4655">
                  <a:moveTo>
                    <a:pt x="183" y="0"/>
                  </a:moveTo>
                  <a:cubicBezTo>
                    <a:pt x="82" y="0"/>
                    <a:pt x="0" y="82"/>
                    <a:pt x="0" y="183"/>
                  </a:cubicBezTo>
                  <a:cubicBezTo>
                    <a:pt x="0" y="282"/>
                    <a:pt x="82" y="363"/>
                    <a:pt x="183" y="363"/>
                  </a:cubicBezTo>
                  <a:lnTo>
                    <a:pt x="4472" y="363"/>
                  </a:lnTo>
                  <a:cubicBezTo>
                    <a:pt x="4573" y="363"/>
                    <a:pt x="4655" y="282"/>
                    <a:pt x="4655" y="183"/>
                  </a:cubicBezTo>
                  <a:cubicBezTo>
                    <a:pt x="4655" y="82"/>
                    <a:pt x="4573" y="0"/>
                    <a:pt x="44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7"/>
            <p:cNvSpPr/>
            <p:nvPr/>
          </p:nvSpPr>
          <p:spPr>
            <a:xfrm>
              <a:off x="4653205" y="2851172"/>
              <a:ext cx="37315" cy="37315"/>
            </a:xfrm>
            <a:custGeom>
              <a:rect b="b" l="l" r="r" t="t"/>
              <a:pathLst>
                <a:path extrusionOk="0" h="747" w="747">
                  <a:moveTo>
                    <a:pt x="373" y="0"/>
                  </a:moveTo>
                  <a:cubicBezTo>
                    <a:pt x="166" y="0"/>
                    <a:pt x="0" y="166"/>
                    <a:pt x="0" y="373"/>
                  </a:cubicBezTo>
                  <a:cubicBezTo>
                    <a:pt x="0" y="581"/>
                    <a:pt x="166" y="747"/>
                    <a:pt x="373" y="747"/>
                  </a:cubicBezTo>
                  <a:cubicBezTo>
                    <a:pt x="580" y="747"/>
                    <a:pt x="746" y="581"/>
                    <a:pt x="746" y="373"/>
                  </a:cubicBezTo>
                  <a:cubicBezTo>
                    <a:pt x="746" y="166"/>
                    <a:pt x="580" y="0"/>
                    <a:pt x="3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7"/>
            <p:cNvSpPr/>
            <p:nvPr/>
          </p:nvSpPr>
          <p:spPr>
            <a:xfrm>
              <a:off x="4650008" y="2849474"/>
              <a:ext cx="40511" cy="40611"/>
            </a:xfrm>
            <a:custGeom>
              <a:rect b="b" l="l" r="r" t="t"/>
              <a:pathLst>
                <a:path extrusionOk="0" h="813" w="811">
                  <a:moveTo>
                    <a:pt x="410" y="0"/>
                  </a:moveTo>
                  <a:cubicBezTo>
                    <a:pt x="364" y="0"/>
                    <a:pt x="314" y="9"/>
                    <a:pt x="268" y="25"/>
                  </a:cubicBezTo>
                  <a:cubicBezTo>
                    <a:pt x="197" y="52"/>
                    <a:pt x="125" y="99"/>
                    <a:pt x="78" y="167"/>
                  </a:cubicBezTo>
                  <a:cubicBezTo>
                    <a:pt x="27" y="235"/>
                    <a:pt x="3" y="326"/>
                    <a:pt x="0" y="407"/>
                  </a:cubicBezTo>
                  <a:cubicBezTo>
                    <a:pt x="3" y="493"/>
                    <a:pt x="27" y="577"/>
                    <a:pt x="78" y="645"/>
                  </a:cubicBezTo>
                  <a:cubicBezTo>
                    <a:pt x="125" y="712"/>
                    <a:pt x="197" y="763"/>
                    <a:pt x="268" y="787"/>
                  </a:cubicBezTo>
                  <a:cubicBezTo>
                    <a:pt x="305" y="801"/>
                    <a:pt x="339" y="807"/>
                    <a:pt x="380" y="811"/>
                  </a:cubicBezTo>
                  <a:cubicBezTo>
                    <a:pt x="385" y="812"/>
                    <a:pt x="391" y="812"/>
                    <a:pt x="396" y="812"/>
                  </a:cubicBezTo>
                  <a:cubicBezTo>
                    <a:pt x="408" y="812"/>
                    <a:pt x="419" y="811"/>
                    <a:pt x="430" y="811"/>
                  </a:cubicBezTo>
                  <a:cubicBezTo>
                    <a:pt x="451" y="811"/>
                    <a:pt x="465" y="807"/>
                    <a:pt x="482" y="804"/>
                  </a:cubicBezTo>
                  <a:cubicBezTo>
                    <a:pt x="549" y="794"/>
                    <a:pt x="607" y="763"/>
                    <a:pt x="651" y="729"/>
                  </a:cubicBezTo>
                  <a:cubicBezTo>
                    <a:pt x="742" y="658"/>
                    <a:pt x="783" y="567"/>
                    <a:pt x="800" y="506"/>
                  </a:cubicBezTo>
                  <a:cubicBezTo>
                    <a:pt x="807" y="475"/>
                    <a:pt x="810" y="452"/>
                    <a:pt x="810" y="435"/>
                  </a:cubicBezTo>
                  <a:lnTo>
                    <a:pt x="810" y="435"/>
                  </a:lnTo>
                  <a:cubicBezTo>
                    <a:pt x="807" y="452"/>
                    <a:pt x="803" y="475"/>
                    <a:pt x="796" y="506"/>
                  </a:cubicBezTo>
                  <a:cubicBezTo>
                    <a:pt x="779" y="567"/>
                    <a:pt x="732" y="651"/>
                    <a:pt x="637" y="706"/>
                  </a:cubicBezTo>
                  <a:cubicBezTo>
                    <a:pt x="590" y="733"/>
                    <a:pt x="535" y="750"/>
                    <a:pt x="474" y="750"/>
                  </a:cubicBezTo>
                  <a:lnTo>
                    <a:pt x="434" y="750"/>
                  </a:lnTo>
                  <a:cubicBezTo>
                    <a:pt x="417" y="746"/>
                    <a:pt x="400" y="746"/>
                    <a:pt x="386" y="740"/>
                  </a:cubicBezTo>
                  <a:cubicBezTo>
                    <a:pt x="360" y="737"/>
                    <a:pt x="329" y="723"/>
                    <a:pt x="302" y="709"/>
                  </a:cubicBezTo>
                  <a:cubicBezTo>
                    <a:pt x="251" y="679"/>
                    <a:pt x="203" y="635"/>
                    <a:pt x="172" y="580"/>
                  </a:cubicBezTo>
                  <a:cubicBezTo>
                    <a:pt x="142" y="529"/>
                    <a:pt x="122" y="468"/>
                    <a:pt x="125" y="407"/>
                  </a:cubicBezTo>
                  <a:cubicBezTo>
                    <a:pt x="125" y="340"/>
                    <a:pt x="142" y="289"/>
                    <a:pt x="172" y="231"/>
                  </a:cubicBezTo>
                  <a:cubicBezTo>
                    <a:pt x="203" y="180"/>
                    <a:pt x="251" y="136"/>
                    <a:pt x="302" y="106"/>
                  </a:cubicBezTo>
                  <a:cubicBezTo>
                    <a:pt x="356" y="75"/>
                    <a:pt x="417" y="61"/>
                    <a:pt x="478" y="61"/>
                  </a:cubicBezTo>
                  <a:cubicBezTo>
                    <a:pt x="532" y="65"/>
                    <a:pt x="590" y="82"/>
                    <a:pt x="637" y="106"/>
                  </a:cubicBezTo>
                  <a:cubicBezTo>
                    <a:pt x="729" y="160"/>
                    <a:pt x="779" y="248"/>
                    <a:pt x="796" y="309"/>
                  </a:cubicBezTo>
                  <a:cubicBezTo>
                    <a:pt x="803" y="340"/>
                    <a:pt x="807" y="363"/>
                    <a:pt x="810" y="380"/>
                  </a:cubicBezTo>
                  <a:cubicBezTo>
                    <a:pt x="810" y="363"/>
                    <a:pt x="807" y="336"/>
                    <a:pt x="800" y="305"/>
                  </a:cubicBezTo>
                  <a:cubicBezTo>
                    <a:pt x="783" y="244"/>
                    <a:pt x="742" y="157"/>
                    <a:pt x="651" y="86"/>
                  </a:cubicBezTo>
                  <a:cubicBezTo>
                    <a:pt x="607" y="48"/>
                    <a:pt x="549" y="21"/>
                    <a:pt x="482" y="8"/>
                  </a:cubicBezTo>
                  <a:cubicBezTo>
                    <a:pt x="459" y="3"/>
                    <a:pt x="435" y="0"/>
                    <a:pt x="4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7"/>
            <p:cNvSpPr/>
            <p:nvPr/>
          </p:nvSpPr>
          <p:spPr>
            <a:xfrm>
              <a:off x="4572583" y="2851172"/>
              <a:ext cx="37315" cy="37315"/>
            </a:xfrm>
            <a:custGeom>
              <a:rect b="b" l="l" r="r" t="t"/>
              <a:pathLst>
                <a:path extrusionOk="0" h="747" w="747">
                  <a:moveTo>
                    <a:pt x="374" y="0"/>
                  </a:moveTo>
                  <a:cubicBezTo>
                    <a:pt x="167" y="0"/>
                    <a:pt x="1" y="166"/>
                    <a:pt x="1" y="373"/>
                  </a:cubicBezTo>
                  <a:cubicBezTo>
                    <a:pt x="1" y="581"/>
                    <a:pt x="167" y="747"/>
                    <a:pt x="374" y="747"/>
                  </a:cubicBezTo>
                  <a:cubicBezTo>
                    <a:pt x="580" y="747"/>
                    <a:pt x="746" y="581"/>
                    <a:pt x="746" y="373"/>
                  </a:cubicBezTo>
                  <a:cubicBezTo>
                    <a:pt x="746" y="166"/>
                    <a:pt x="580" y="0"/>
                    <a:pt x="3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7"/>
            <p:cNvSpPr/>
            <p:nvPr/>
          </p:nvSpPr>
          <p:spPr>
            <a:xfrm>
              <a:off x="4569386" y="2849474"/>
              <a:ext cx="40511" cy="40611"/>
            </a:xfrm>
            <a:custGeom>
              <a:rect b="b" l="l" r="r" t="t"/>
              <a:pathLst>
                <a:path extrusionOk="0" h="813" w="811">
                  <a:moveTo>
                    <a:pt x="810" y="435"/>
                  </a:moveTo>
                  <a:lnTo>
                    <a:pt x="810" y="435"/>
                  </a:lnTo>
                  <a:cubicBezTo>
                    <a:pt x="807" y="452"/>
                    <a:pt x="804" y="475"/>
                    <a:pt x="797" y="506"/>
                  </a:cubicBezTo>
                  <a:cubicBezTo>
                    <a:pt x="807" y="475"/>
                    <a:pt x="810" y="452"/>
                    <a:pt x="810" y="435"/>
                  </a:cubicBezTo>
                  <a:close/>
                  <a:moveTo>
                    <a:pt x="410" y="0"/>
                  </a:moveTo>
                  <a:cubicBezTo>
                    <a:pt x="364" y="0"/>
                    <a:pt x="315" y="9"/>
                    <a:pt x="268" y="25"/>
                  </a:cubicBezTo>
                  <a:cubicBezTo>
                    <a:pt x="194" y="52"/>
                    <a:pt x="126" y="99"/>
                    <a:pt x="78" y="167"/>
                  </a:cubicBezTo>
                  <a:cubicBezTo>
                    <a:pt x="28" y="235"/>
                    <a:pt x="4" y="326"/>
                    <a:pt x="1" y="407"/>
                  </a:cubicBezTo>
                  <a:cubicBezTo>
                    <a:pt x="4" y="493"/>
                    <a:pt x="28" y="577"/>
                    <a:pt x="78" y="645"/>
                  </a:cubicBezTo>
                  <a:cubicBezTo>
                    <a:pt x="126" y="712"/>
                    <a:pt x="197" y="763"/>
                    <a:pt x="268" y="787"/>
                  </a:cubicBezTo>
                  <a:cubicBezTo>
                    <a:pt x="306" y="801"/>
                    <a:pt x="339" y="807"/>
                    <a:pt x="380" y="811"/>
                  </a:cubicBezTo>
                  <a:cubicBezTo>
                    <a:pt x="386" y="812"/>
                    <a:pt x="391" y="812"/>
                    <a:pt x="397" y="812"/>
                  </a:cubicBezTo>
                  <a:cubicBezTo>
                    <a:pt x="408" y="812"/>
                    <a:pt x="420" y="811"/>
                    <a:pt x="431" y="811"/>
                  </a:cubicBezTo>
                  <a:cubicBezTo>
                    <a:pt x="451" y="811"/>
                    <a:pt x="464" y="807"/>
                    <a:pt x="482" y="804"/>
                  </a:cubicBezTo>
                  <a:cubicBezTo>
                    <a:pt x="550" y="794"/>
                    <a:pt x="607" y="763"/>
                    <a:pt x="652" y="729"/>
                  </a:cubicBezTo>
                  <a:cubicBezTo>
                    <a:pt x="743" y="658"/>
                    <a:pt x="783" y="567"/>
                    <a:pt x="797" y="506"/>
                  </a:cubicBezTo>
                  <a:lnTo>
                    <a:pt x="797" y="506"/>
                  </a:lnTo>
                  <a:cubicBezTo>
                    <a:pt x="780" y="567"/>
                    <a:pt x="729" y="651"/>
                    <a:pt x="638" y="706"/>
                  </a:cubicBezTo>
                  <a:cubicBezTo>
                    <a:pt x="591" y="733"/>
                    <a:pt x="536" y="750"/>
                    <a:pt x="475" y="750"/>
                  </a:cubicBezTo>
                  <a:lnTo>
                    <a:pt x="434" y="750"/>
                  </a:lnTo>
                  <a:cubicBezTo>
                    <a:pt x="417" y="746"/>
                    <a:pt x="400" y="746"/>
                    <a:pt x="387" y="740"/>
                  </a:cubicBezTo>
                  <a:cubicBezTo>
                    <a:pt x="359" y="737"/>
                    <a:pt x="329" y="723"/>
                    <a:pt x="302" y="709"/>
                  </a:cubicBezTo>
                  <a:cubicBezTo>
                    <a:pt x="251" y="679"/>
                    <a:pt x="204" y="635"/>
                    <a:pt x="173" y="580"/>
                  </a:cubicBezTo>
                  <a:cubicBezTo>
                    <a:pt x="143" y="529"/>
                    <a:pt x="123" y="468"/>
                    <a:pt x="126" y="407"/>
                  </a:cubicBezTo>
                  <a:cubicBezTo>
                    <a:pt x="126" y="340"/>
                    <a:pt x="143" y="289"/>
                    <a:pt x="173" y="231"/>
                  </a:cubicBezTo>
                  <a:cubicBezTo>
                    <a:pt x="204" y="180"/>
                    <a:pt x="251" y="136"/>
                    <a:pt x="302" y="106"/>
                  </a:cubicBezTo>
                  <a:cubicBezTo>
                    <a:pt x="356" y="75"/>
                    <a:pt x="417" y="61"/>
                    <a:pt x="478" y="61"/>
                  </a:cubicBezTo>
                  <a:cubicBezTo>
                    <a:pt x="533" y="65"/>
                    <a:pt x="591" y="82"/>
                    <a:pt x="638" y="106"/>
                  </a:cubicBezTo>
                  <a:cubicBezTo>
                    <a:pt x="729" y="160"/>
                    <a:pt x="780" y="248"/>
                    <a:pt x="797" y="309"/>
                  </a:cubicBezTo>
                  <a:cubicBezTo>
                    <a:pt x="804" y="340"/>
                    <a:pt x="807" y="363"/>
                    <a:pt x="810" y="380"/>
                  </a:cubicBezTo>
                  <a:cubicBezTo>
                    <a:pt x="810" y="363"/>
                    <a:pt x="807" y="336"/>
                    <a:pt x="797" y="305"/>
                  </a:cubicBezTo>
                  <a:cubicBezTo>
                    <a:pt x="783" y="244"/>
                    <a:pt x="743" y="157"/>
                    <a:pt x="652" y="86"/>
                  </a:cubicBezTo>
                  <a:cubicBezTo>
                    <a:pt x="607" y="48"/>
                    <a:pt x="550" y="21"/>
                    <a:pt x="482" y="8"/>
                  </a:cubicBezTo>
                  <a:cubicBezTo>
                    <a:pt x="459" y="3"/>
                    <a:pt x="435" y="0"/>
                    <a:pt x="4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7"/>
            <p:cNvSpPr/>
            <p:nvPr/>
          </p:nvSpPr>
          <p:spPr>
            <a:xfrm>
              <a:off x="4491811" y="2851172"/>
              <a:ext cx="37464" cy="37315"/>
            </a:xfrm>
            <a:custGeom>
              <a:rect b="b" l="l" r="r" t="t"/>
              <a:pathLst>
                <a:path extrusionOk="0" h="747" w="750">
                  <a:moveTo>
                    <a:pt x="377" y="0"/>
                  </a:moveTo>
                  <a:cubicBezTo>
                    <a:pt x="171" y="0"/>
                    <a:pt x="1" y="166"/>
                    <a:pt x="1" y="373"/>
                  </a:cubicBezTo>
                  <a:cubicBezTo>
                    <a:pt x="1" y="581"/>
                    <a:pt x="171" y="747"/>
                    <a:pt x="377" y="747"/>
                  </a:cubicBezTo>
                  <a:cubicBezTo>
                    <a:pt x="584" y="747"/>
                    <a:pt x="750" y="581"/>
                    <a:pt x="750" y="373"/>
                  </a:cubicBezTo>
                  <a:cubicBezTo>
                    <a:pt x="750" y="166"/>
                    <a:pt x="584" y="0"/>
                    <a:pt x="3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7"/>
            <p:cNvSpPr/>
            <p:nvPr/>
          </p:nvSpPr>
          <p:spPr>
            <a:xfrm>
              <a:off x="4488764" y="2849474"/>
              <a:ext cx="40511" cy="40611"/>
            </a:xfrm>
            <a:custGeom>
              <a:rect b="b" l="l" r="r" t="t"/>
              <a:pathLst>
                <a:path extrusionOk="0" h="813" w="811">
                  <a:moveTo>
                    <a:pt x="411" y="0"/>
                  </a:moveTo>
                  <a:cubicBezTo>
                    <a:pt x="365" y="0"/>
                    <a:pt x="315" y="9"/>
                    <a:pt x="268" y="25"/>
                  </a:cubicBezTo>
                  <a:cubicBezTo>
                    <a:pt x="194" y="52"/>
                    <a:pt x="126" y="99"/>
                    <a:pt x="79" y="167"/>
                  </a:cubicBezTo>
                  <a:cubicBezTo>
                    <a:pt x="28" y="235"/>
                    <a:pt x="4" y="326"/>
                    <a:pt x="1" y="407"/>
                  </a:cubicBezTo>
                  <a:cubicBezTo>
                    <a:pt x="4" y="493"/>
                    <a:pt x="28" y="577"/>
                    <a:pt x="79" y="645"/>
                  </a:cubicBezTo>
                  <a:cubicBezTo>
                    <a:pt x="126" y="712"/>
                    <a:pt x="194" y="763"/>
                    <a:pt x="268" y="787"/>
                  </a:cubicBezTo>
                  <a:cubicBezTo>
                    <a:pt x="306" y="801"/>
                    <a:pt x="340" y="807"/>
                    <a:pt x="377" y="811"/>
                  </a:cubicBezTo>
                  <a:cubicBezTo>
                    <a:pt x="384" y="812"/>
                    <a:pt x="390" y="812"/>
                    <a:pt x="397" y="812"/>
                  </a:cubicBezTo>
                  <a:cubicBezTo>
                    <a:pt x="409" y="812"/>
                    <a:pt x="420" y="811"/>
                    <a:pt x="431" y="811"/>
                  </a:cubicBezTo>
                  <a:cubicBezTo>
                    <a:pt x="448" y="811"/>
                    <a:pt x="465" y="807"/>
                    <a:pt x="482" y="804"/>
                  </a:cubicBezTo>
                  <a:cubicBezTo>
                    <a:pt x="550" y="794"/>
                    <a:pt x="608" y="763"/>
                    <a:pt x="651" y="729"/>
                  </a:cubicBezTo>
                  <a:cubicBezTo>
                    <a:pt x="743" y="658"/>
                    <a:pt x="784" y="567"/>
                    <a:pt x="797" y="506"/>
                  </a:cubicBezTo>
                  <a:cubicBezTo>
                    <a:pt x="808" y="475"/>
                    <a:pt x="811" y="452"/>
                    <a:pt x="811" y="435"/>
                  </a:cubicBezTo>
                  <a:lnTo>
                    <a:pt x="811" y="407"/>
                  </a:lnTo>
                  <a:cubicBezTo>
                    <a:pt x="811" y="407"/>
                    <a:pt x="811" y="414"/>
                    <a:pt x="808" y="435"/>
                  </a:cubicBezTo>
                  <a:cubicBezTo>
                    <a:pt x="808" y="452"/>
                    <a:pt x="804" y="475"/>
                    <a:pt x="794" y="506"/>
                  </a:cubicBezTo>
                  <a:cubicBezTo>
                    <a:pt x="781" y="567"/>
                    <a:pt x="730" y="651"/>
                    <a:pt x="638" y="706"/>
                  </a:cubicBezTo>
                  <a:cubicBezTo>
                    <a:pt x="590" y="733"/>
                    <a:pt x="537" y="750"/>
                    <a:pt x="476" y="750"/>
                  </a:cubicBezTo>
                  <a:lnTo>
                    <a:pt x="435" y="750"/>
                  </a:lnTo>
                  <a:cubicBezTo>
                    <a:pt x="418" y="746"/>
                    <a:pt x="401" y="746"/>
                    <a:pt x="387" y="740"/>
                  </a:cubicBezTo>
                  <a:cubicBezTo>
                    <a:pt x="360" y="737"/>
                    <a:pt x="329" y="723"/>
                    <a:pt x="302" y="709"/>
                  </a:cubicBezTo>
                  <a:cubicBezTo>
                    <a:pt x="248" y="679"/>
                    <a:pt x="204" y="635"/>
                    <a:pt x="174" y="580"/>
                  </a:cubicBezTo>
                  <a:cubicBezTo>
                    <a:pt x="143" y="529"/>
                    <a:pt x="123" y="468"/>
                    <a:pt x="126" y="407"/>
                  </a:cubicBezTo>
                  <a:cubicBezTo>
                    <a:pt x="126" y="340"/>
                    <a:pt x="143" y="289"/>
                    <a:pt x="174" y="231"/>
                  </a:cubicBezTo>
                  <a:cubicBezTo>
                    <a:pt x="204" y="180"/>
                    <a:pt x="252" y="136"/>
                    <a:pt x="302" y="106"/>
                  </a:cubicBezTo>
                  <a:cubicBezTo>
                    <a:pt x="357" y="75"/>
                    <a:pt x="418" y="61"/>
                    <a:pt x="479" y="61"/>
                  </a:cubicBezTo>
                  <a:cubicBezTo>
                    <a:pt x="533" y="65"/>
                    <a:pt x="590" y="82"/>
                    <a:pt x="638" y="106"/>
                  </a:cubicBezTo>
                  <a:cubicBezTo>
                    <a:pt x="730" y="160"/>
                    <a:pt x="781" y="248"/>
                    <a:pt x="794" y="309"/>
                  </a:cubicBezTo>
                  <a:cubicBezTo>
                    <a:pt x="804" y="340"/>
                    <a:pt x="808" y="363"/>
                    <a:pt x="808" y="380"/>
                  </a:cubicBezTo>
                  <a:cubicBezTo>
                    <a:pt x="811" y="397"/>
                    <a:pt x="811" y="407"/>
                    <a:pt x="811" y="407"/>
                  </a:cubicBezTo>
                  <a:lnTo>
                    <a:pt x="811" y="380"/>
                  </a:lnTo>
                  <a:cubicBezTo>
                    <a:pt x="811" y="363"/>
                    <a:pt x="808" y="336"/>
                    <a:pt x="797" y="305"/>
                  </a:cubicBezTo>
                  <a:cubicBezTo>
                    <a:pt x="784" y="244"/>
                    <a:pt x="743" y="157"/>
                    <a:pt x="651" y="86"/>
                  </a:cubicBezTo>
                  <a:cubicBezTo>
                    <a:pt x="608" y="48"/>
                    <a:pt x="550" y="21"/>
                    <a:pt x="482" y="8"/>
                  </a:cubicBezTo>
                  <a:cubicBezTo>
                    <a:pt x="460" y="3"/>
                    <a:pt x="436" y="0"/>
                    <a:pt x="4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7"/>
            <p:cNvSpPr/>
            <p:nvPr/>
          </p:nvSpPr>
          <p:spPr>
            <a:xfrm>
              <a:off x="4411240" y="2851172"/>
              <a:ext cx="37464" cy="37315"/>
            </a:xfrm>
            <a:custGeom>
              <a:rect b="b" l="l" r="r" t="t"/>
              <a:pathLst>
                <a:path extrusionOk="0" h="747" w="750">
                  <a:moveTo>
                    <a:pt x="376" y="0"/>
                  </a:moveTo>
                  <a:cubicBezTo>
                    <a:pt x="170" y="0"/>
                    <a:pt x="0" y="166"/>
                    <a:pt x="0" y="373"/>
                  </a:cubicBezTo>
                  <a:cubicBezTo>
                    <a:pt x="0" y="581"/>
                    <a:pt x="170" y="747"/>
                    <a:pt x="376" y="747"/>
                  </a:cubicBezTo>
                  <a:cubicBezTo>
                    <a:pt x="584" y="747"/>
                    <a:pt x="750" y="581"/>
                    <a:pt x="750" y="373"/>
                  </a:cubicBezTo>
                  <a:cubicBezTo>
                    <a:pt x="750" y="166"/>
                    <a:pt x="584" y="0"/>
                    <a:pt x="3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7"/>
            <p:cNvSpPr/>
            <p:nvPr/>
          </p:nvSpPr>
          <p:spPr>
            <a:xfrm>
              <a:off x="4408193" y="2849474"/>
              <a:ext cx="40511" cy="40611"/>
            </a:xfrm>
            <a:custGeom>
              <a:rect b="b" l="l" r="r" t="t"/>
              <a:pathLst>
                <a:path extrusionOk="0" h="813" w="811">
                  <a:moveTo>
                    <a:pt x="410" y="0"/>
                  </a:moveTo>
                  <a:cubicBezTo>
                    <a:pt x="364" y="0"/>
                    <a:pt x="315" y="9"/>
                    <a:pt x="268" y="25"/>
                  </a:cubicBezTo>
                  <a:cubicBezTo>
                    <a:pt x="193" y="52"/>
                    <a:pt x="126" y="99"/>
                    <a:pt x="78" y="167"/>
                  </a:cubicBezTo>
                  <a:cubicBezTo>
                    <a:pt x="27" y="235"/>
                    <a:pt x="0" y="326"/>
                    <a:pt x="0" y="407"/>
                  </a:cubicBezTo>
                  <a:cubicBezTo>
                    <a:pt x="4" y="493"/>
                    <a:pt x="27" y="577"/>
                    <a:pt x="78" y="645"/>
                  </a:cubicBezTo>
                  <a:cubicBezTo>
                    <a:pt x="126" y="712"/>
                    <a:pt x="193" y="763"/>
                    <a:pt x="268" y="787"/>
                  </a:cubicBezTo>
                  <a:cubicBezTo>
                    <a:pt x="305" y="801"/>
                    <a:pt x="340" y="807"/>
                    <a:pt x="376" y="811"/>
                  </a:cubicBezTo>
                  <a:cubicBezTo>
                    <a:pt x="383" y="812"/>
                    <a:pt x="389" y="812"/>
                    <a:pt x="396" y="812"/>
                  </a:cubicBezTo>
                  <a:cubicBezTo>
                    <a:pt x="408" y="812"/>
                    <a:pt x="419" y="811"/>
                    <a:pt x="431" y="811"/>
                  </a:cubicBezTo>
                  <a:cubicBezTo>
                    <a:pt x="448" y="811"/>
                    <a:pt x="465" y="807"/>
                    <a:pt x="482" y="804"/>
                  </a:cubicBezTo>
                  <a:cubicBezTo>
                    <a:pt x="549" y="794"/>
                    <a:pt x="607" y="763"/>
                    <a:pt x="651" y="729"/>
                  </a:cubicBezTo>
                  <a:cubicBezTo>
                    <a:pt x="742" y="658"/>
                    <a:pt x="783" y="567"/>
                    <a:pt x="797" y="506"/>
                  </a:cubicBezTo>
                  <a:cubicBezTo>
                    <a:pt x="807" y="475"/>
                    <a:pt x="807" y="452"/>
                    <a:pt x="811" y="435"/>
                  </a:cubicBezTo>
                  <a:lnTo>
                    <a:pt x="811" y="407"/>
                  </a:lnTo>
                  <a:cubicBezTo>
                    <a:pt x="811" y="407"/>
                    <a:pt x="811" y="414"/>
                    <a:pt x="807" y="435"/>
                  </a:cubicBezTo>
                  <a:cubicBezTo>
                    <a:pt x="807" y="452"/>
                    <a:pt x="803" y="475"/>
                    <a:pt x="794" y="506"/>
                  </a:cubicBezTo>
                  <a:cubicBezTo>
                    <a:pt x="780" y="567"/>
                    <a:pt x="729" y="651"/>
                    <a:pt x="637" y="706"/>
                  </a:cubicBezTo>
                  <a:cubicBezTo>
                    <a:pt x="590" y="733"/>
                    <a:pt x="536" y="750"/>
                    <a:pt x="475" y="750"/>
                  </a:cubicBezTo>
                  <a:lnTo>
                    <a:pt x="431" y="750"/>
                  </a:lnTo>
                  <a:cubicBezTo>
                    <a:pt x="417" y="746"/>
                    <a:pt x="401" y="746"/>
                    <a:pt x="387" y="740"/>
                  </a:cubicBezTo>
                  <a:cubicBezTo>
                    <a:pt x="360" y="737"/>
                    <a:pt x="329" y="723"/>
                    <a:pt x="302" y="709"/>
                  </a:cubicBezTo>
                  <a:cubicBezTo>
                    <a:pt x="248" y="679"/>
                    <a:pt x="204" y="635"/>
                    <a:pt x="173" y="580"/>
                  </a:cubicBezTo>
                  <a:cubicBezTo>
                    <a:pt x="143" y="529"/>
                    <a:pt x="122" y="468"/>
                    <a:pt x="126" y="407"/>
                  </a:cubicBezTo>
                  <a:cubicBezTo>
                    <a:pt x="122" y="340"/>
                    <a:pt x="143" y="289"/>
                    <a:pt x="173" y="231"/>
                  </a:cubicBezTo>
                  <a:cubicBezTo>
                    <a:pt x="204" y="180"/>
                    <a:pt x="248" y="136"/>
                    <a:pt x="302" y="106"/>
                  </a:cubicBezTo>
                  <a:cubicBezTo>
                    <a:pt x="356" y="75"/>
                    <a:pt x="417" y="61"/>
                    <a:pt x="478" y="61"/>
                  </a:cubicBezTo>
                  <a:cubicBezTo>
                    <a:pt x="532" y="65"/>
                    <a:pt x="590" y="82"/>
                    <a:pt x="637" y="106"/>
                  </a:cubicBezTo>
                  <a:cubicBezTo>
                    <a:pt x="729" y="160"/>
                    <a:pt x="780" y="248"/>
                    <a:pt x="794" y="309"/>
                  </a:cubicBezTo>
                  <a:cubicBezTo>
                    <a:pt x="803" y="340"/>
                    <a:pt x="807" y="363"/>
                    <a:pt x="807" y="380"/>
                  </a:cubicBezTo>
                  <a:cubicBezTo>
                    <a:pt x="811" y="397"/>
                    <a:pt x="811" y="407"/>
                    <a:pt x="811" y="407"/>
                  </a:cubicBezTo>
                  <a:lnTo>
                    <a:pt x="811" y="380"/>
                  </a:lnTo>
                  <a:cubicBezTo>
                    <a:pt x="807" y="363"/>
                    <a:pt x="807" y="336"/>
                    <a:pt x="797" y="305"/>
                  </a:cubicBezTo>
                  <a:cubicBezTo>
                    <a:pt x="783" y="244"/>
                    <a:pt x="742" y="157"/>
                    <a:pt x="651" y="86"/>
                  </a:cubicBezTo>
                  <a:cubicBezTo>
                    <a:pt x="607" y="48"/>
                    <a:pt x="549" y="21"/>
                    <a:pt x="482" y="8"/>
                  </a:cubicBezTo>
                  <a:cubicBezTo>
                    <a:pt x="459" y="3"/>
                    <a:pt x="435" y="0"/>
                    <a:pt x="4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7"/>
            <p:cNvSpPr/>
            <p:nvPr/>
          </p:nvSpPr>
          <p:spPr>
            <a:xfrm>
              <a:off x="4330668" y="2851172"/>
              <a:ext cx="37414" cy="37315"/>
            </a:xfrm>
            <a:custGeom>
              <a:rect b="b" l="l" r="r" t="t"/>
              <a:pathLst>
                <a:path extrusionOk="0" h="747" w="749">
                  <a:moveTo>
                    <a:pt x="376" y="0"/>
                  </a:moveTo>
                  <a:cubicBezTo>
                    <a:pt x="169" y="0"/>
                    <a:pt x="0" y="166"/>
                    <a:pt x="0" y="373"/>
                  </a:cubicBezTo>
                  <a:cubicBezTo>
                    <a:pt x="0" y="581"/>
                    <a:pt x="169" y="747"/>
                    <a:pt x="376" y="747"/>
                  </a:cubicBezTo>
                  <a:cubicBezTo>
                    <a:pt x="579" y="747"/>
                    <a:pt x="749" y="581"/>
                    <a:pt x="749" y="373"/>
                  </a:cubicBezTo>
                  <a:cubicBezTo>
                    <a:pt x="749" y="166"/>
                    <a:pt x="579" y="0"/>
                    <a:pt x="3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7"/>
            <p:cNvSpPr/>
            <p:nvPr/>
          </p:nvSpPr>
          <p:spPr>
            <a:xfrm>
              <a:off x="4327621" y="2849474"/>
              <a:ext cx="40462" cy="40611"/>
            </a:xfrm>
            <a:custGeom>
              <a:rect b="b" l="l" r="r" t="t"/>
              <a:pathLst>
                <a:path extrusionOk="0" h="813" w="810">
                  <a:moveTo>
                    <a:pt x="410" y="0"/>
                  </a:moveTo>
                  <a:cubicBezTo>
                    <a:pt x="363" y="0"/>
                    <a:pt x="314" y="9"/>
                    <a:pt x="268" y="25"/>
                  </a:cubicBezTo>
                  <a:cubicBezTo>
                    <a:pt x="193" y="52"/>
                    <a:pt x="125" y="99"/>
                    <a:pt x="77" y="167"/>
                  </a:cubicBezTo>
                  <a:cubicBezTo>
                    <a:pt x="27" y="235"/>
                    <a:pt x="0" y="326"/>
                    <a:pt x="0" y="407"/>
                  </a:cubicBezTo>
                  <a:cubicBezTo>
                    <a:pt x="3" y="493"/>
                    <a:pt x="27" y="577"/>
                    <a:pt x="77" y="645"/>
                  </a:cubicBezTo>
                  <a:cubicBezTo>
                    <a:pt x="125" y="712"/>
                    <a:pt x="193" y="763"/>
                    <a:pt x="268" y="787"/>
                  </a:cubicBezTo>
                  <a:cubicBezTo>
                    <a:pt x="305" y="801"/>
                    <a:pt x="338" y="807"/>
                    <a:pt x="376" y="811"/>
                  </a:cubicBezTo>
                  <a:cubicBezTo>
                    <a:pt x="383" y="812"/>
                    <a:pt x="389" y="812"/>
                    <a:pt x="395" y="812"/>
                  </a:cubicBezTo>
                  <a:cubicBezTo>
                    <a:pt x="407" y="812"/>
                    <a:pt x="418" y="811"/>
                    <a:pt x="427" y="811"/>
                  </a:cubicBezTo>
                  <a:cubicBezTo>
                    <a:pt x="448" y="811"/>
                    <a:pt x="464" y="807"/>
                    <a:pt x="481" y="804"/>
                  </a:cubicBezTo>
                  <a:cubicBezTo>
                    <a:pt x="549" y="794"/>
                    <a:pt x="606" y="763"/>
                    <a:pt x="651" y="729"/>
                  </a:cubicBezTo>
                  <a:cubicBezTo>
                    <a:pt x="742" y="658"/>
                    <a:pt x="783" y="567"/>
                    <a:pt x="797" y="506"/>
                  </a:cubicBezTo>
                  <a:cubicBezTo>
                    <a:pt x="806" y="475"/>
                    <a:pt x="806" y="452"/>
                    <a:pt x="810" y="435"/>
                  </a:cubicBezTo>
                  <a:lnTo>
                    <a:pt x="810" y="407"/>
                  </a:lnTo>
                  <a:cubicBezTo>
                    <a:pt x="810" y="407"/>
                    <a:pt x="810" y="414"/>
                    <a:pt x="806" y="435"/>
                  </a:cubicBezTo>
                  <a:cubicBezTo>
                    <a:pt x="806" y="452"/>
                    <a:pt x="803" y="475"/>
                    <a:pt x="793" y="506"/>
                  </a:cubicBezTo>
                  <a:cubicBezTo>
                    <a:pt x="779" y="567"/>
                    <a:pt x="728" y="651"/>
                    <a:pt x="637" y="706"/>
                  </a:cubicBezTo>
                  <a:cubicBezTo>
                    <a:pt x="590" y="733"/>
                    <a:pt x="532" y="750"/>
                    <a:pt x="474" y="750"/>
                  </a:cubicBezTo>
                  <a:lnTo>
                    <a:pt x="430" y="750"/>
                  </a:lnTo>
                  <a:cubicBezTo>
                    <a:pt x="417" y="746"/>
                    <a:pt x="400" y="746"/>
                    <a:pt x="386" y="740"/>
                  </a:cubicBezTo>
                  <a:cubicBezTo>
                    <a:pt x="359" y="737"/>
                    <a:pt x="329" y="723"/>
                    <a:pt x="301" y="709"/>
                  </a:cubicBezTo>
                  <a:cubicBezTo>
                    <a:pt x="247" y="679"/>
                    <a:pt x="203" y="635"/>
                    <a:pt x="173" y="580"/>
                  </a:cubicBezTo>
                  <a:cubicBezTo>
                    <a:pt x="142" y="529"/>
                    <a:pt x="122" y="468"/>
                    <a:pt x="125" y="407"/>
                  </a:cubicBezTo>
                  <a:cubicBezTo>
                    <a:pt x="122" y="340"/>
                    <a:pt x="142" y="289"/>
                    <a:pt x="173" y="231"/>
                  </a:cubicBezTo>
                  <a:cubicBezTo>
                    <a:pt x="203" y="180"/>
                    <a:pt x="247" y="136"/>
                    <a:pt x="301" y="106"/>
                  </a:cubicBezTo>
                  <a:cubicBezTo>
                    <a:pt x="356" y="75"/>
                    <a:pt x="417" y="61"/>
                    <a:pt x="478" y="61"/>
                  </a:cubicBezTo>
                  <a:cubicBezTo>
                    <a:pt x="532" y="65"/>
                    <a:pt x="590" y="82"/>
                    <a:pt x="637" y="106"/>
                  </a:cubicBezTo>
                  <a:cubicBezTo>
                    <a:pt x="728" y="160"/>
                    <a:pt x="779" y="248"/>
                    <a:pt x="793" y="309"/>
                  </a:cubicBezTo>
                  <a:cubicBezTo>
                    <a:pt x="803" y="340"/>
                    <a:pt x="806" y="363"/>
                    <a:pt x="806" y="380"/>
                  </a:cubicBezTo>
                  <a:cubicBezTo>
                    <a:pt x="810" y="397"/>
                    <a:pt x="810" y="407"/>
                    <a:pt x="810" y="407"/>
                  </a:cubicBezTo>
                  <a:lnTo>
                    <a:pt x="810" y="380"/>
                  </a:lnTo>
                  <a:cubicBezTo>
                    <a:pt x="806" y="363"/>
                    <a:pt x="806" y="336"/>
                    <a:pt x="797" y="305"/>
                  </a:cubicBezTo>
                  <a:cubicBezTo>
                    <a:pt x="783" y="244"/>
                    <a:pt x="742" y="157"/>
                    <a:pt x="651" y="86"/>
                  </a:cubicBezTo>
                  <a:cubicBezTo>
                    <a:pt x="606" y="48"/>
                    <a:pt x="549" y="21"/>
                    <a:pt x="481" y="8"/>
                  </a:cubicBezTo>
                  <a:cubicBezTo>
                    <a:pt x="459" y="3"/>
                    <a:pt x="435" y="0"/>
                    <a:pt x="4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7"/>
            <p:cNvSpPr/>
            <p:nvPr/>
          </p:nvSpPr>
          <p:spPr>
            <a:xfrm>
              <a:off x="4249997" y="2851172"/>
              <a:ext cx="37514" cy="37315"/>
            </a:xfrm>
            <a:custGeom>
              <a:rect b="b" l="l" r="r" t="t"/>
              <a:pathLst>
                <a:path extrusionOk="0" h="747" w="751">
                  <a:moveTo>
                    <a:pt x="378" y="0"/>
                  </a:moveTo>
                  <a:cubicBezTo>
                    <a:pt x="171" y="0"/>
                    <a:pt x="1" y="166"/>
                    <a:pt x="1" y="373"/>
                  </a:cubicBezTo>
                  <a:cubicBezTo>
                    <a:pt x="1" y="581"/>
                    <a:pt x="171" y="747"/>
                    <a:pt x="378" y="747"/>
                  </a:cubicBezTo>
                  <a:cubicBezTo>
                    <a:pt x="581" y="747"/>
                    <a:pt x="750" y="581"/>
                    <a:pt x="750" y="373"/>
                  </a:cubicBezTo>
                  <a:cubicBezTo>
                    <a:pt x="750" y="166"/>
                    <a:pt x="581" y="0"/>
                    <a:pt x="3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7"/>
            <p:cNvSpPr/>
            <p:nvPr/>
          </p:nvSpPr>
          <p:spPr>
            <a:xfrm>
              <a:off x="4246950" y="2849474"/>
              <a:ext cx="40561" cy="40611"/>
            </a:xfrm>
            <a:custGeom>
              <a:rect b="b" l="l" r="r" t="t"/>
              <a:pathLst>
                <a:path extrusionOk="0" h="813" w="812">
                  <a:moveTo>
                    <a:pt x="411" y="0"/>
                  </a:moveTo>
                  <a:cubicBezTo>
                    <a:pt x="365" y="0"/>
                    <a:pt x="315" y="9"/>
                    <a:pt x="269" y="25"/>
                  </a:cubicBezTo>
                  <a:cubicBezTo>
                    <a:pt x="195" y="52"/>
                    <a:pt x="126" y="99"/>
                    <a:pt x="79" y="167"/>
                  </a:cubicBezTo>
                  <a:cubicBezTo>
                    <a:pt x="29" y="235"/>
                    <a:pt x="1" y="326"/>
                    <a:pt x="1" y="407"/>
                  </a:cubicBezTo>
                  <a:cubicBezTo>
                    <a:pt x="4" y="493"/>
                    <a:pt x="29" y="577"/>
                    <a:pt x="79" y="645"/>
                  </a:cubicBezTo>
                  <a:cubicBezTo>
                    <a:pt x="126" y="712"/>
                    <a:pt x="195" y="763"/>
                    <a:pt x="269" y="787"/>
                  </a:cubicBezTo>
                  <a:cubicBezTo>
                    <a:pt x="306" y="801"/>
                    <a:pt x="340" y="807"/>
                    <a:pt x="378" y="811"/>
                  </a:cubicBezTo>
                  <a:cubicBezTo>
                    <a:pt x="384" y="812"/>
                    <a:pt x="391" y="812"/>
                    <a:pt x="397" y="812"/>
                  </a:cubicBezTo>
                  <a:cubicBezTo>
                    <a:pt x="409" y="812"/>
                    <a:pt x="419" y="811"/>
                    <a:pt x="428" y="811"/>
                  </a:cubicBezTo>
                  <a:cubicBezTo>
                    <a:pt x="448" y="811"/>
                    <a:pt x="465" y="807"/>
                    <a:pt x="483" y="804"/>
                  </a:cubicBezTo>
                  <a:cubicBezTo>
                    <a:pt x="550" y="794"/>
                    <a:pt x="608" y="763"/>
                    <a:pt x="652" y="729"/>
                  </a:cubicBezTo>
                  <a:cubicBezTo>
                    <a:pt x="744" y="658"/>
                    <a:pt x="784" y="567"/>
                    <a:pt x="797" y="506"/>
                  </a:cubicBezTo>
                  <a:cubicBezTo>
                    <a:pt x="808" y="475"/>
                    <a:pt x="808" y="452"/>
                    <a:pt x="811" y="435"/>
                  </a:cubicBezTo>
                  <a:lnTo>
                    <a:pt x="811" y="407"/>
                  </a:lnTo>
                  <a:cubicBezTo>
                    <a:pt x="811" y="407"/>
                    <a:pt x="811" y="414"/>
                    <a:pt x="808" y="435"/>
                  </a:cubicBezTo>
                  <a:cubicBezTo>
                    <a:pt x="808" y="452"/>
                    <a:pt x="805" y="475"/>
                    <a:pt x="794" y="506"/>
                  </a:cubicBezTo>
                  <a:cubicBezTo>
                    <a:pt x="781" y="567"/>
                    <a:pt x="730" y="651"/>
                    <a:pt x="639" y="706"/>
                  </a:cubicBezTo>
                  <a:cubicBezTo>
                    <a:pt x="591" y="733"/>
                    <a:pt x="533" y="750"/>
                    <a:pt x="476" y="750"/>
                  </a:cubicBezTo>
                  <a:lnTo>
                    <a:pt x="431" y="750"/>
                  </a:lnTo>
                  <a:cubicBezTo>
                    <a:pt x="418" y="746"/>
                    <a:pt x="398" y="746"/>
                    <a:pt x="387" y="740"/>
                  </a:cubicBezTo>
                  <a:cubicBezTo>
                    <a:pt x="361" y="737"/>
                    <a:pt x="330" y="723"/>
                    <a:pt x="303" y="709"/>
                  </a:cubicBezTo>
                  <a:cubicBezTo>
                    <a:pt x="248" y="679"/>
                    <a:pt x="204" y="635"/>
                    <a:pt x="174" y="580"/>
                  </a:cubicBezTo>
                  <a:cubicBezTo>
                    <a:pt x="143" y="529"/>
                    <a:pt x="123" y="468"/>
                    <a:pt x="126" y="407"/>
                  </a:cubicBezTo>
                  <a:cubicBezTo>
                    <a:pt x="123" y="340"/>
                    <a:pt x="143" y="289"/>
                    <a:pt x="174" y="231"/>
                  </a:cubicBezTo>
                  <a:cubicBezTo>
                    <a:pt x="204" y="180"/>
                    <a:pt x="248" y="136"/>
                    <a:pt x="303" y="106"/>
                  </a:cubicBezTo>
                  <a:cubicBezTo>
                    <a:pt x="357" y="75"/>
                    <a:pt x="415" y="61"/>
                    <a:pt x="476" y="61"/>
                  </a:cubicBezTo>
                  <a:cubicBezTo>
                    <a:pt x="533" y="65"/>
                    <a:pt x="591" y="82"/>
                    <a:pt x="639" y="106"/>
                  </a:cubicBezTo>
                  <a:cubicBezTo>
                    <a:pt x="730" y="160"/>
                    <a:pt x="781" y="248"/>
                    <a:pt x="794" y="309"/>
                  </a:cubicBezTo>
                  <a:cubicBezTo>
                    <a:pt x="805" y="340"/>
                    <a:pt x="808" y="363"/>
                    <a:pt x="808" y="380"/>
                  </a:cubicBezTo>
                  <a:cubicBezTo>
                    <a:pt x="811" y="397"/>
                    <a:pt x="811" y="407"/>
                    <a:pt x="811" y="407"/>
                  </a:cubicBezTo>
                  <a:lnTo>
                    <a:pt x="811" y="380"/>
                  </a:lnTo>
                  <a:cubicBezTo>
                    <a:pt x="808" y="363"/>
                    <a:pt x="808" y="336"/>
                    <a:pt x="797" y="305"/>
                  </a:cubicBezTo>
                  <a:cubicBezTo>
                    <a:pt x="784" y="244"/>
                    <a:pt x="744" y="157"/>
                    <a:pt x="652" y="86"/>
                  </a:cubicBezTo>
                  <a:cubicBezTo>
                    <a:pt x="608" y="48"/>
                    <a:pt x="550" y="21"/>
                    <a:pt x="483" y="8"/>
                  </a:cubicBezTo>
                  <a:cubicBezTo>
                    <a:pt x="460" y="3"/>
                    <a:pt x="436" y="0"/>
                    <a:pt x="4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7"/>
            <p:cNvSpPr/>
            <p:nvPr/>
          </p:nvSpPr>
          <p:spPr>
            <a:xfrm>
              <a:off x="4169425" y="2851172"/>
              <a:ext cx="37464" cy="37315"/>
            </a:xfrm>
            <a:custGeom>
              <a:rect b="b" l="l" r="r" t="t"/>
              <a:pathLst>
                <a:path extrusionOk="0" h="747" w="750">
                  <a:moveTo>
                    <a:pt x="373" y="0"/>
                  </a:moveTo>
                  <a:cubicBezTo>
                    <a:pt x="170" y="0"/>
                    <a:pt x="1" y="166"/>
                    <a:pt x="1" y="373"/>
                  </a:cubicBezTo>
                  <a:cubicBezTo>
                    <a:pt x="1" y="581"/>
                    <a:pt x="170" y="747"/>
                    <a:pt x="373" y="747"/>
                  </a:cubicBezTo>
                  <a:cubicBezTo>
                    <a:pt x="580" y="747"/>
                    <a:pt x="750" y="581"/>
                    <a:pt x="750" y="373"/>
                  </a:cubicBezTo>
                  <a:cubicBezTo>
                    <a:pt x="750" y="166"/>
                    <a:pt x="580" y="0"/>
                    <a:pt x="3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7"/>
            <p:cNvSpPr/>
            <p:nvPr/>
          </p:nvSpPr>
          <p:spPr>
            <a:xfrm>
              <a:off x="4166378" y="2849474"/>
              <a:ext cx="40362" cy="40611"/>
            </a:xfrm>
            <a:custGeom>
              <a:rect b="b" l="l" r="r" t="t"/>
              <a:pathLst>
                <a:path extrusionOk="0" h="813" w="808">
                  <a:moveTo>
                    <a:pt x="410" y="0"/>
                  </a:moveTo>
                  <a:cubicBezTo>
                    <a:pt x="364" y="0"/>
                    <a:pt x="315" y="9"/>
                    <a:pt x="268" y="25"/>
                  </a:cubicBezTo>
                  <a:cubicBezTo>
                    <a:pt x="193" y="52"/>
                    <a:pt x="126" y="99"/>
                    <a:pt x="79" y="167"/>
                  </a:cubicBezTo>
                  <a:cubicBezTo>
                    <a:pt x="28" y="235"/>
                    <a:pt x="1" y="326"/>
                    <a:pt x="1" y="407"/>
                  </a:cubicBezTo>
                  <a:cubicBezTo>
                    <a:pt x="1" y="493"/>
                    <a:pt x="28" y="577"/>
                    <a:pt x="79" y="645"/>
                  </a:cubicBezTo>
                  <a:cubicBezTo>
                    <a:pt x="126" y="712"/>
                    <a:pt x="193" y="763"/>
                    <a:pt x="268" y="787"/>
                  </a:cubicBezTo>
                  <a:cubicBezTo>
                    <a:pt x="303" y="801"/>
                    <a:pt x="340" y="807"/>
                    <a:pt x="377" y="811"/>
                  </a:cubicBezTo>
                  <a:cubicBezTo>
                    <a:pt x="383" y="812"/>
                    <a:pt x="389" y="812"/>
                    <a:pt x="395" y="812"/>
                  </a:cubicBezTo>
                  <a:cubicBezTo>
                    <a:pt x="406" y="812"/>
                    <a:pt x="416" y="811"/>
                    <a:pt x="428" y="811"/>
                  </a:cubicBezTo>
                  <a:cubicBezTo>
                    <a:pt x="448" y="811"/>
                    <a:pt x="465" y="807"/>
                    <a:pt x="482" y="804"/>
                  </a:cubicBezTo>
                  <a:cubicBezTo>
                    <a:pt x="550" y="794"/>
                    <a:pt x="608" y="763"/>
                    <a:pt x="652" y="729"/>
                  </a:cubicBezTo>
                  <a:cubicBezTo>
                    <a:pt x="743" y="658"/>
                    <a:pt x="780" y="567"/>
                    <a:pt x="797" y="506"/>
                  </a:cubicBezTo>
                  <a:cubicBezTo>
                    <a:pt x="808" y="475"/>
                    <a:pt x="808" y="452"/>
                    <a:pt x="808" y="435"/>
                  </a:cubicBezTo>
                  <a:lnTo>
                    <a:pt x="808" y="435"/>
                  </a:lnTo>
                  <a:cubicBezTo>
                    <a:pt x="808" y="452"/>
                    <a:pt x="804" y="475"/>
                    <a:pt x="794" y="506"/>
                  </a:cubicBezTo>
                  <a:cubicBezTo>
                    <a:pt x="777" y="567"/>
                    <a:pt x="730" y="651"/>
                    <a:pt x="634" y="706"/>
                  </a:cubicBezTo>
                  <a:cubicBezTo>
                    <a:pt x="591" y="733"/>
                    <a:pt x="533" y="750"/>
                    <a:pt x="475" y="750"/>
                  </a:cubicBezTo>
                  <a:lnTo>
                    <a:pt x="431" y="750"/>
                  </a:lnTo>
                  <a:cubicBezTo>
                    <a:pt x="417" y="746"/>
                    <a:pt x="397" y="746"/>
                    <a:pt x="387" y="740"/>
                  </a:cubicBezTo>
                  <a:cubicBezTo>
                    <a:pt x="356" y="737"/>
                    <a:pt x="329" y="723"/>
                    <a:pt x="303" y="709"/>
                  </a:cubicBezTo>
                  <a:cubicBezTo>
                    <a:pt x="248" y="679"/>
                    <a:pt x="204" y="635"/>
                    <a:pt x="173" y="580"/>
                  </a:cubicBezTo>
                  <a:cubicBezTo>
                    <a:pt x="143" y="529"/>
                    <a:pt x="123" y="468"/>
                    <a:pt x="123" y="407"/>
                  </a:cubicBezTo>
                  <a:cubicBezTo>
                    <a:pt x="123" y="340"/>
                    <a:pt x="143" y="289"/>
                    <a:pt x="173" y="231"/>
                  </a:cubicBezTo>
                  <a:cubicBezTo>
                    <a:pt x="204" y="180"/>
                    <a:pt x="248" y="136"/>
                    <a:pt x="303" y="106"/>
                  </a:cubicBezTo>
                  <a:cubicBezTo>
                    <a:pt x="356" y="75"/>
                    <a:pt x="414" y="61"/>
                    <a:pt x="475" y="61"/>
                  </a:cubicBezTo>
                  <a:cubicBezTo>
                    <a:pt x="533" y="65"/>
                    <a:pt x="591" y="82"/>
                    <a:pt x="634" y="106"/>
                  </a:cubicBezTo>
                  <a:cubicBezTo>
                    <a:pt x="730" y="160"/>
                    <a:pt x="777" y="248"/>
                    <a:pt x="794" y="309"/>
                  </a:cubicBezTo>
                  <a:cubicBezTo>
                    <a:pt x="804" y="340"/>
                    <a:pt x="808" y="363"/>
                    <a:pt x="808" y="380"/>
                  </a:cubicBezTo>
                  <a:cubicBezTo>
                    <a:pt x="808" y="363"/>
                    <a:pt x="808" y="336"/>
                    <a:pt x="797" y="305"/>
                  </a:cubicBezTo>
                  <a:cubicBezTo>
                    <a:pt x="780" y="244"/>
                    <a:pt x="743" y="157"/>
                    <a:pt x="652" y="86"/>
                  </a:cubicBezTo>
                  <a:cubicBezTo>
                    <a:pt x="608" y="48"/>
                    <a:pt x="550" y="21"/>
                    <a:pt x="478" y="8"/>
                  </a:cubicBezTo>
                  <a:cubicBezTo>
                    <a:pt x="457" y="3"/>
                    <a:pt x="434" y="0"/>
                    <a:pt x="4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7"/>
            <p:cNvSpPr/>
            <p:nvPr/>
          </p:nvSpPr>
          <p:spPr>
            <a:xfrm>
              <a:off x="4088853" y="2851172"/>
              <a:ext cx="37414" cy="37315"/>
            </a:xfrm>
            <a:custGeom>
              <a:rect b="b" l="l" r="r" t="t"/>
              <a:pathLst>
                <a:path extrusionOk="0" h="747" w="749">
                  <a:moveTo>
                    <a:pt x="373" y="0"/>
                  </a:moveTo>
                  <a:cubicBezTo>
                    <a:pt x="166" y="0"/>
                    <a:pt x="0" y="166"/>
                    <a:pt x="0" y="373"/>
                  </a:cubicBezTo>
                  <a:cubicBezTo>
                    <a:pt x="0" y="581"/>
                    <a:pt x="166" y="747"/>
                    <a:pt x="373" y="747"/>
                  </a:cubicBezTo>
                  <a:cubicBezTo>
                    <a:pt x="580" y="747"/>
                    <a:pt x="749" y="581"/>
                    <a:pt x="749" y="373"/>
                  </a:cubicBezTo>
                  <a:cubicBezTo>
                    <a:pt x="749" y="166"/>
                    <a:pt x="580" y="0"/>
                    <a:pt x="3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7"/>
            <p:cNvSpPr/>
            <p:nvPr/>
          </p:nvSpPr>
          <p:spPr>
            <a:xfrm>
              <a:off x="4085806" y="2849474"/>
              <a:ext cx="40462" cy="40611"/>
            </a:xfrm>
            <a:custGeom>
              <a:rect b="b" l="l" r="r" t="t"/>
              <a:pathLst>
                <a:path extrusionOk="0" h="813" w="810">
                  <a:moveTo>
                    <a:pt x="807" y="380"/>
                  </a:moveTo>
                  <a:cubicBezTo>
                    <a:pt x="807" y="397"/>
                    <a:pt x="810" y="407"/>
                    <a:pt x="810" y="407"/>
                  </a:cubicBezTo>
                  <a:cubicBezTo>
                    <a:pt x="810" y="407"/>
                    <a:pt x="810" y="397"/>
                    <a:pt x="807" y="380"/>
                  </a:cubicBezTo>
                  <a:close/>
                  <a:moveTo>
                    <a:pt x="810" y="407"/>
                  </a:moveTo>
                  <a:cubicBezTo>
                    <a:pt x="810" y="407"/>
                    <a:pt x="807" y="414"/>
                    <a:pt x="807" y="435"/>
                  </a:cubicBezTo>
                  <a:cubicBezTo>
                    <a:pt x="810" y="414"/>
                    <a:pt x="810" y="407"/>
                    <a:pt x="810" y="407"/>
                  </a:cubicBezTo>
                  <a:close/>
                  <a:moveTo>
                    <a:pt x="409" y="0"/>
                  </a:moveTo>
                  <a:cubicBezTo>
                    <a:pt x="363" y="0"/>
                    <a:pt x="313" y="9"/>
                    <a:pt x="265" y="25"/>
                  </a:cubicBezTo>
                  <a:cubicBezTo>
                    <a:pt x="193" y="52"/>
                    <a:pt x="126" y="99"/>
                    <a:pt x="74" y="167"/>
                  </a:cubicBezTo>
                  <a:cubicBezTo>
                    <a:pt x="27" y="235"/>
                    <a:pt x="0" y="326"/>
                    <a:pt x="0" y="407"/>
                  </a:cubicBezTo>
                  <a:cubicBezTo>
                    <a:pt x="0" y="493"/>
                    <a:pt x="27" y="577"/>
                    <a:pt x="78" y="645"/>
                  </a:cubicBezTo>
                  <a:cubicBezTo>
                    <a:pt x="126" y="712"/>
                    <a:pt x="193" y="763"/>
                    <a:pt x="268" y="787"/>
                  </a:cubicBezTo>
                  <a:cubicBezTo>
                    <a:pt x="301" y="801"/>
                    <a:pt x="339" y="807"/>
                    <a:pt x="376" y="811"/>
                  </a:cubicBezTo>
                  <a:cubicBezTo>
                    <a:pt x="383" y="812"/>
                    <a:pt x="389" y="812"/>
                    <a:pt x="395" y="812"/>
                  </a:cubicBezTo>
                  <a:cubicBezTo>
                    <a:pt x="406" y="812"/>
                    <a:pt x="416" y="811"/>
                    <a:pt x="428" y="811"/>
                  </a:cubicBezTo>
                  <a:cubicBezTo>
                    <a:pt x="448" y="811"/>
                    <a:pt x="464" y="807"/>
                    <a:pt x="481" y="804"/>
                  </a:cubicBezTo>
                  <a:cubicBezTo>
                    <a:pt x="545" y="794"/>
                    <a:pt x="606" y="763"/>
                    <a:pt x="651" y="729"/>
                  </a:cubicBezTo>
                  <a:cubicBezTo>
                    <a:pt x="742" y="658"/>
                    <a:pt x="780" y="567"/>
                    <a:pt x="797" y="506"/>
                  </a:cubicBezTo>
                  <a:cubicBezTo>
                    <a:pt x="803" y="476"/>
                    <a:pt x="807" y="453"/>
                    <a:pt x="807" y="436"/>
                  </a:cubicBezTo>
                  <a:lnTo>
                    <a:pt x="807" y="436"/>
                  </a:lnTo>
                  <a:cubicBezTo>
                    <a:pt x="807" y="453"/>
                    <a:pt x="803" y="476"/>
                    <a:pt x="794" y="506"/>
                  </a:cubicBezTo>
                  <a:cubicBezTo>
                    <a:pt x="777" y="567"/>
                    <a:pt x="729" y="651"/>
                    <a:pt x="634" y="706"/>
                  </a:cubicBezTo>
                  <a:cubicBezTo>
                    <a:pt x="590" y="733"/>
                    <a:pt x="532" y="750"/>
                    <a:pt x="475" y="750"/>
                  </a:cubicBezTo>
                  <a:lnTo>
                    <a:pt x="431" y="750"/>
                  </a:lnTo>
                  <a:cubicBezTo>
                    <a:pt x="417" y="746"/>
                    <a:pt x="397" y="746"/>
                    <a:pt x="387" y="740"/>
                  </a:cubicBezTo>
                  <a:cubicBezTo>
                    <a:pt x="356" y="737"/>
                    <a:pt x="329" y="723"/>
                    <a:pt x="301" y="709"/>
                  </a:cubicBezTo>
                  <a:cubicBezTo>
                    <a:pt x="248" y="679"/>
                    <a:pt x="204" y="635"/>
                    <a:pt x="170" y="580"/>
                  </a:cubicBezTo>
                  <a:cubicBezTo>
                    <a:pt x="143" y="529"/>
                    <a:pt x="122" y="468"/>
                    <a:pt x="122" y="407"/>
                  </a:cubicBezTo>
                  <a:cubicBezTo>
                    <a:pt x="122" y="340"/>
                    <a:pt x="139" y="289"/>
                    <a:pt x="173" y="231"/>
                  </a:cubicBezTo>
                  <a:cubicBezTo>
                    <a:pt x="204" y="180"/>
                    <a:pt x="248" y="136"/>
                    <a:pt x="301" y="106"/>
                  </a:cubicBezTo>
                  <a:cubicBezTo>
                    <a:pt x="356" y="75"/>
                    <a:pt x="414" y="61"/>
                    <a:pt x="475" y="61"/>
                  </a:cubicBezTo>
                  <a:cubicBezTo>
                    <a:pt x="532" y="65"/>
                    <a:pt x="590" y="82"/>
                    <a:pt x="634" y="106"/>
                  </a:cubicBezTo>
                  <a:cubicBezTo>
                    <a:pt x="729" y="160"/>
                    <a:pt x="777" y="248"/>
                    <a:pt x="794" y="309"/>
                  </a:cubicBezTo>
                  <a:cubicBezTo>
                    <a:pt x="803" y="339"/>
                    <a:pt x="807" y="363"/>
                    <a:pt x="807" y="380"/>
                  </a:cubicBezTo>
                  <a:lnTo>
                    <a:pt x="807" y="380"/>
                  </a:lnTo>
                  <a:cubicBezTo>
                    <a:pt x="807" y="363"/>
                    <a:pt x="803" y="336"/>
                    <a:pt x="797" y="305"/>
                  </a:cubicBezTo>
                  <a:cubicBezTo>
                    <a:pt x="780" y="244"/>
                    <a:pt x="742" y="157"/>
                    <a:pt x="651" y="86"/>
                  </a:cubicBezTo>
                  <a:cubicBezTo>
                    <a:pt x="603" y="48"/>
                    <a:pt x="550" y="21"/>
                    <a:pt x="478" y="8"/>
                  </a:cubicBezTo>
                  <a:cubicBezTo>
                    <a:pt x="457" y="3"/>
                    <a:pt x="434" y="0"/>
                    <a:pt x="4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7"/>
            <p:cNvSpPr/>
            <p:nvPr/>
          </p:nvSpPr>
          <p:spPr>
            <a:xfrm>
              <a:off x="4008232" y="2851172"/>
              <a:ext cx="37464" cy="37315"/>
            </a:xfrm>
            <a:custGeom>
              <a:rect b="b" l="l" r="r" t="t"/>
              <a:pathLst>
                <a:path extrusionOk="0" h="747" w="750">
                  <a:moveTo>
                    <a:pt x="374" y="0"/>
                  </a:moveTo>
                  <a:cubicBezTo>
                    <a:pt x="166" y="0"/>
                    <a:pt x="0" y="166"/>
                    <a:pt x="0" y="373"/>
                  </a:cubicBezTo>
                  <a:cubicBezTo>
                    <a:pt x="0" y="581"/>
                    <a:pt x="166" y="747"/>
                    <a:pt x="374" y="747"/>
                  </a:cubicBezTo>
                  <a:cubicBezTo>
                    <a:pt x="580" y="747"/>
                    <a:pt x="750" y="581"/>
                    <a:pt x="750" y="373"/>
                  </a:cubicBezTo>
                  <a:cubicBezTo>
                    <a:pt x="750" y="166"/>
                    <a:pt x="580" y="0"/>
                    <a:pt x="3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7"/>
            <p:cNvSpPr/>
            <p:nvPr/>
          </p:nvSpPr>
          <p:spPr>
            <a:xfrm>
              <a:off x="4005185" y="2849474"/>
              <a:ext cx="40362" cy="40611"/>
            </a:xfrm>
            <a:custGeom>
              <a:rect b="b" l="l" r="r" t="t"/>
              <a:pathLst>
                <a:path extrusionOk="0" h="813" w="808">
                  <a:moveTo>
                    <a:pt x="408" y="0"/>
                  </a:moveTo>
                  <a:cubicBezTo>
                    <a:pt x="362" y="0"/>
                    <a:pt x="314" y="9"/>
                    <a:pt x="265" y="25"/>
                  </a:cubicBezTo>
                  <a:cubicBezTo>
                    <a:pt x="194" y="52"/>
                    <a:pt x="126" y="99"/>
                    <a:pt x="75" y="167"/>
                  </a:cubicBezTo>
                  <a:cubicBezTo>
                    <a:pt x="28" y="235"/>
                    <a:pt x="0" y="326"/>
                    <a:pt x="0" y="407"/>
                  </a:cubicBezTo>
                  <a:cubicBezTo>
                    <a:pt x="0" y="493"/>
                    <a:pt x="28" y="577"/>
                    <a:pt x="75" y="645"/>
                  </a:cubicBezTo>
                  <a:cubicBezTo>
                    <a:pt x="126" y="712"/>
                    <a:pt x="194" y="763"/>
                    <a:pt x="265" y="787"/>
                  </a:cubicBezTo>
                  <a:cubicBezTo>
                    <a:pt x="302" y="801"/>
                    <a:pt x="340" y="807"/>
                    <a:pt x="377" y="811"/>
                  </a:cubicBezTo>
                  <a:cubicBezTo>
                    <a:pt x="384" y="812"/>
                    <a:pt x="390" y="812"/>
                    <a:pt x="395" y="812"/>
                  </a:cubicBezTo>
                  <a:cubicBezTo>
                    <a:pt x="406" y="812"/>
                    <a:pt x="416" y="811"/>
                    <a:pt x="427" y="811"/>
                  </a:cubicBezTo>
                  <a:cubicBezTo>
                    <a:pt x="448" y="811"/>
                    <a:pt x="465" y="807"/>
                    <a:pt x="482" y="804"/>
                  </a:cubicBezTo>
                  <a:cubicBezTo>
                    <a:pt x="546" y="794"/>
                    <a:pt x="607" y="763"/>
                    <a:pt x="651" y="729"/>
                  </a:cubicBezTo>
                  <a:cubicBezTo>
                    <a:pt x="743" y="658"/>
                    <a:pt x="780" y="567"/>
                    <a:pt x="797" y="506"/>
                  </a:cubicBezTo>
                  <a:cubicBezTo>
                    <a:pt x="804" y="476"/>
                    <a:pt x="807" y="453"/>
                    <a:pt x="807" y="436"/>
                  </a:cubicBezTo>
                  <a:lnTo>
                    <a:pt x="807" y="436"/>
                  </a:lnTo>
                  <a:cubicBezTo>
                    <a:pt x="807" y="453"/>
                    <a:pt x="804" y="476"/>
                    <a:pt x="794" y="506"/>
                  </a:cubicBezTo>
                  <a:cubicBezTo>
                    <a:pt x="776" y="567"/>
                    <a:pt x="729" y="651"/>
                    <a:pt x="634" y="706"/>
                  </a:cubicBezTo>
                  <a:cubicBezTo>
                    <a:pt x="590" y="733"/>
                    <a:pt x="532" y="750"/>
                    <a:pt x="475" y="750"/>
                  </a:cubicBezTo>
                  <a:lnTo>
                    <a:pt x="431" y="750"/>
                  </a:lnTo>
                  <a:cubicBezTo>
                    <a:pt x="414" y="746"/>
                    <a:pt x="397" y="746"/>
                    <a:pt x="383" y="740"/>
                  </a:cubicBezTo>
                  <a:cubicBezTo>
                    <a:pt x="357" y="737"/>
                    <a:pt x="329" y="723"/>
                    <a:pt x="302" y="709"/>
                  </a:cubicBezTo>
                  <a:cubicBezTo>
                    <a:pt x="248" y="679"/>
                    <a:pt x="204" y="635"/>
                    <a:pt x="170" y="580"/>
                  </a:cubicBezTo>
                  <a:cubicBezTo>
                    <a:pt x="139" y="529"/>
                    <a:pt x="122" y="468"/>
                    <a:pt x="122" y="407"/>
                  </a:cubicBezTo>
                  <a:cubicBezTo>
                    <a:pt x="122" y="340"/>
                    <a:pt x="139" y="289"/>
                    <a:pt x="170" y="231"/>
                  </a:cubicBezTo>
                  <a:cubicBezTo>
                    <a:pt x="204" y="180"/>
                    <a:pt x="248" y="136"/>
                    <a:pt x="302" y="106"/>
                  </a:cubicBezTo>
                  <a:cubicBezTo>
                    <a:pt x="357" y="75"/>
                    <a:pt x="414" y="61"/>
                    <a:pt x="475" y="61"/>
                  </a:cubicBezTo>
                  <a:cubicBezTo>
                    <a:pt x="532" y="65"/>
                    <a:pt x="590" y="82"/>
                    <a:pt x="634" y="106"/>
                  </a:cubicBezTo>
                  <a:cubicBezTo>
                    <a:pt x="729" y="160"/>
                    <a:pt x="776" y="248"/>
                    <a:pt x="794" y="309"/>
                  </a:cubicBezTo>
                  <a:cubicBezTo>
                    <a:pt x="804" y="339"/>
                    <a:pt x="807" y="363"/>
                    <a:pt x="807" y="380"/>
                  </a:cubicBezTo>
                  <a:lnTo>
                    <a:pt x="807" y="380"/>
                  </a:lnTo>
                  <a:cubicBezTo>
                    <a:pt x="807" y="363"/>
                    <a:pt x="804" y="336"/>
                    <a:pt x="797" y="305"/>
                  </a:cubicBezTo>
                  <a:cubicBezTo>
                    <a:pt x="780" y="244"/>
                    <a:pt x="743" y="157"/>
                    <a:pt x="651" y="86"/>
                  </a:cubicBezTo>
                  <a:cubicBezTo>
                    <a:pt x="604" y="48"/>
                    <a:pt x="549" y="21"/>
                    <a:pt x="479" y="8"/>
                  </a:cubicBezTo>
                  <a:cubicBezTo>
                    <a:pt x="456" y="3"/>
                    <a:pt x="433" y="0"/>
                    <a:pt x="4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7"/>
            <p:cNvSpPr/>
            <p:nvPr/>
          </p:nvSpPr>
          <p:spPr>
            <a:xfrm>
              <a:off x="3927660" y="2851172"/>
              <a:ext cx="37464" cy="37315"/>
            </a:xfrm>
            <a:custGeom>
              <a:rect b="b" l="l" r="r" t="t"/>
              <a:pathLst>
                <a:path extrusionOk="0" h="747" w="750">
                  <a:moveTo>
                    <a:pt x="373" y="0"/>
                  </a:moveTo>
                  <a:cubicBezTo>
                    <a:pt x="166" y="0"/>
                    <a:pt x="0" y="166"/>
                    <a:pt x="0" y="373"/>
                  </a:cubicBezTo>
                  <a:cubicBezTo>
                    <a:pt x="0" y="581"/>
                    <a:pt x="166" y="747"/>
                    <a:pt x="373" y="747"/>
                  </a:cubicBezTo>
                  <a:cubicBezTo>
                    <a:pt x="579" y="747"/>
                    <a:pt x="749" y="581"/>
                    <a:pt x="749" y="373"/>
                  </a:cubicBezTo>
                  <a:cubicBezTo>
                    <a:pt x="749" y="166"/>
                    <a:pt x="579" y="0"/>
                    <a:pt x="3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7"/>
            <p:cNvSpPr/>
            <p:nvPr/>
          </p:nvSpPr>
          <p:spPr>
            <a:xfrm>
              <a:off x="3924613" y="2849474"/>
              <a:ext cx="40362" cy="40611"/>
            </a:xfrm>
            <a:custGeom>
              <a:rect b="b" l="l" r="r" t="t"/>
              <a:pathLst>
                <a:path extrusionOk="0" h="813" w="808">
                  <a:moveTo>
                    <a:pt x="407" y="0"/>
                  </a:moveTo>
                  <a:cubicBezTo>
                    <a:pt x="362" y="0"/>
                    <a:pt x="313" y="9"/>
                    <a:pt x="264" y="25"/>
                  </a:cubicBezTo>
                  <a:cubicBezTo>
                    <a:pt x="193" y="52"/>
                    <a:pt x="125" y="99"/>
                    <a:pt x="75" y="167"/>
                  </a:cubicBezTo>
                  <a:cubicBezTo>
                    <a:pt x="27" y="235"/>
                    <a:pt x="0" y="326"/>
                    <a:pt x="0" y="407"/>
                  </a:cubicBezTo>
                  <a:cubicBezTo>
                    <a:pt x="0" y="493"/>
                    <a:pt x="27" y="577"/>
                    <a:pt x="75" y="645"/>
                  </a:cubicBezTo>
                  <a:cubicBezTo>
                    <a:pt x="125" y="712"/>
                    <a:pt x="193" y="763"/>
                    <a:pt x="264" y="787"/>
                  </a:cubicBezTo>
                  <a:cubicBezTo>
                    <a:pt x="302" y="801"/>
                    <a:pt x="339" y="807"/>
                    <a:pt x="376" y="811"/>
                  </a:cubicBezTo>
                  <a:cubicBezTo>
                    <a:pt x="383" y="812"/>
                    <a:pt x="389" y="812"/>
                    <a:pt x="394" y="812"/>
                  </a:cubicBezTo>
                  <a:cubicBezTo>
                    <a:pt x="406" y="812"/>
                    <a:pt x="416" y="811"/>
                    <a:pt x="427" y="811"/>
                  </a:cubicBezTo>
                  <a:cubicBezTo>
                    <a:pt x="447" y="811"/>
                    <a:pt x="465" y="807"/>
                    <a:pt x="482" y="804"/>
                  </a:cubicBezTo>
                  <a:cubicBezTo>
                    <a:pt x="546" y="794"/>
                    <a:pt x="604" y="763"/>
                    <a:pt x="651" y="729"/>
                  </a:cubicBezTo>
                  <a:cubicBezTo>
                    <a:pt x="742" y="658"/>
                    <a:pt x="779" y="567"/>
                    <a:pt x="796" y="506"/>
                  </a:cubicBezTo>
                  <a:cubicBezTo>
                    <a:pt x="803" y="476"/>
                    <a:pt x="807" y="453"/>
                    <a:pt x="807" y="436"/>
                  </a:cubicBezTo>
                  <a:lnTo>
                    <a:pt x="807" y="436"/>
                  </a:lnTo>
                  <a:cubicBezTo>
                    <a:pt x="807" y="453"/>
                    <a:pt x="803" y="476"/>
                    <a:pt x="793" y="506"/>
                  </a:cubicBezTo>
                  <a:cubicBezTo>
                    <a:pt x="776" y="567"/>
                    <a:pt x="729" y="651"/>
                    <a:pt x="634" y="706"/>
                  </a:cubicBezTo>
                  <a:cubicBezTo>
                    <a:pt x="590" y="733"/>
                    <a:pt x="532" y="750"/>
                    <a:pt x="474" y="750"/>
                  </a:cubicBezTo>
                  <a:lnTo>
                    <a:pt x="430" y="750"/>
                  </a:lnTo>
                  <a:cubicBezTo>
                    <a:pt x="413" y="746"/>
                    <a:pt x="396" y="746"/>
                    <a:pt x="383" y="740"/>
                  </a:cubicBezTo>
                  <a:cubicBezTo>
                    <a:pt x="356" y="737"/>
                    <a:pt x="329" y="723"/>
                    <a:pt x="302" y="709"/>
                  </a:cubicBezTo>
                  <a:cubicBezTo>
                    <a:pt x="247" y="679"/>
                    <a:pt x="203" y="635"/>
                    <a:pt x="169" y="580"/>
                  </a:cubicBezTo>
                  <a:cubicBezTo>
                    <a:pt x="139" y="529"/>
                    <a:pt x="122" y="468"/>
                    <a:pt x="122" y="407"/>
                  </a:cubicBezTo>
                  <a:cubicBezTo>
                    <a:pt x="122" y="340"/>
                    <a:pt x="139" y="289"/>
                    <a:pt x="169" y="231"/>
                  </a:cubicBezTo>
                  <a:cubicBezTo>
                    <a:pt x="203" y="180"/>
                    <a:pt x="247" y="136"/>
                    <a:pt x="302" y="106"/>
                  </a:cubicBezTo>
                  <a:cubicBezTo>
                    <a:pt x="356" y="75"/>
                    <a:pt x="413" y="61"/>
                    <a:pt x="474" y="61"/>
                  </a:cubicBezTo>
                  <a:cubicBezTo>
                    <a:pt x="532" y="65"/>
                    <a:pt x="590" y="82"/>
                    <a:pt x="634" y="106"/>
                  </a:cubicBezTo>
                  <a:cubicBezTo>
                    <a:pt x="729" y="160"/>
                    <a:pt x="776" y="248"/>
                    <a:pt x="793" y="309"/>
                  </a:cubicBezTo>
                  <a:cubicBezTo>
                    <a:pt x="803" y="339"/>
                    <a:pt x="807" y="363"/>
                    <a:pt x="807" y="380"/>
                  </a:cubicBezTo>
                  <a:lnTo>
                    <a:pt x="807" y="380"/>
                  </a:lnTo>
                  <a:cubicBezTo>
                    <a:pt x="807" y="363"/>
                    <a:pt x="803" y="336"/>
                    <a:pt x="796" y="305"/>
                  </a:cubicBezTo>
                  <a:cubicBezTo>
                    <a:pt x="779" y="244"/>
                    <a:pt x="742" y="157"/>
                    <a:pt x="651" y="86"/>
                  </a:cubicBezTo>
                  <a:cubicBezTo>
                    <a:pt x="604" y="48"/>
                    <a:pt x="549" y="21"/>
                    <a:pt x="478" y="8"/>
                  </a:cubicBezTo>
                  <a:cubicBezTo>
                    <a:pt x="455" y="3"/>
                    <a:pt x="432" y="0"/>
                    <a:pt x="4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7"/>
            <p:cNvSpPr/>
            <p:nvPr/>
          </p:nvSpPr>
          <p:spPr>
            <a:xfrm>
              <a:off x="3847038" y="2851172"/>
              <a:ext cx="37265" cy="37315"/>
            </a:xfrm>
            <a:custGeom>
              <a:rect b="b" l="l" r="r" t="t"/>
              <a:pathLst>
                <a:path extrusionOk="0" h="747" w="746">
                  <a:moveTo>
                    <a:pt x="373" y="0"/>
                  </a:moveTo>
                  <a:cubicBezTo>
                    <a:pt x="167" y="0"/>
                    <a:pt x="1" y="166"/>
                    <a:pt x="1" y="373"/>
                  </a:cubicBezTo>
                  <a:cubicBezTo>
                    <a:pt x="1" y="581"/>
                    <a:pt x="167" y="747"/>
                    <a:pt x="373" y="747"/>
                  </a:cubicBezTo>
                  <a:cubicBezTo>
                    <a:pt x="580" y="747"/>
                    <a:pt x="746" y="581"/>
                    <a:pt x="746" y="373"/>
                  </a:cubicBezTo>
                  <a:cubicBezTo>
                    <a:pt x="746" y="166"/>
                    <a:pt x="580" y="0"/>
                    <a:pt x="3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7"/>
            <p:cNvSpPr/>
            <p:nvPr/>
          </p:nvSpPr>
          <p:spPr>
            <a:xfrm>
              <a:off x="3843991" y="2849474"/>
              <a:ext cx="40312" cy="40611"/>
            </a:xfrm>
            <a:custGeom>
              <a:rect b="b" l="l" r="r" t="t"/>
              <a:pathLst>
                <a:path extrusionOk="0" h="813" w="807">
                  <a:moveTo>
                    <a:pt x="408" y="0"/>
                  </a:moveTo>
                  <a:cubicBezTo>
                    <a:pt x="362" y="0"/>
                    <a:pt x="313" y="9"/>
                    <a:pt x="265" y="25"/>
                  </a:cubicBezTo>
                  <a:cubicBezTo>
                    <a:pt x="194" y="52"/>
                    <a:pt x="126" y="99"/>
                    <a:pt x="75" y="167"/>
                  </a:cubicBezTo>
                  <a:cubicBezTo>
                    <a:pt x="28" y="235"/>
                    <a:pt x="1" y="326"/>
                    <a:pt x="1" y="407"/>
                  </a:cubicBezTo>
                  <a:cubicBezTo>
                    <a:pt x="1" y="493"/>
                    <a:pt x="28" y="577"/>
                    <a:pt x="75" y="645"/>
                  </a:cubicBezTo>
                  <a:cubicBezTo>
                    <a:pt x="126" y="712"/>
                    <a:pt x="194" y="763"/>
                    <a:pt x="265" y="787"/>
                  </a:cubicBezTo>
                  <a:cubicBezTo>
                    <a:pt x="302" y="801"/>
                    <a:pt x="339" y="807"/>
                    <a:pt x="377" y="811"/>
                  </a:cubicBezTo>
                  <a:cubicBezTo>
                    <a:pt x="383" y="812"/>
                    <a:pt x="389" y="812"/>
                    <a:pt x="395" y="812"/>
                  </a:cubicBezTo>
                  <a:cubicBezTo>
                    <a:pt x="407" y="812"/>
                    <a:pt x="416" y="811"/>
                    <a:pt x="428" y="811"/>
                  </a:cubicBezTo>
                  <a:cubicBezTo>
                    <a:pt x="448" y="811"/>
                    <a:pt x="461" y="807"/>
                    <a:pt x="482" y="804"/>
                  </a:cubicBezTo>
                  <a:cubicBezTo>
                    <a:pt x="546" y="794"/>
                    <a:pt x="604" y="763"/>
                    <a:pt x="652" y="729"/>
                  </a:cubicBezTo>
                  <a:cubicBezTo>
                    <a:pt x="739" y="658"/>
                    <a:pt x="780" y="567"/>
                    <a:pt x="797" y="506"/>
                  </a:cubicBezTo>
                  <a:cubicBezTo>
                    <a:pt x="804" y="476"/>
                    <a:pt x="807" y="453"/>
                    <a:pt x="807" y="436"/>
                  </a:cubicBezTo>
                  <a:lnTo>
                    <a:pt x="807" y="436"/>
                  </a:lnTo>
                  <a:cubicBezTo>
                    <a:pt x="807" y="453"/>
                    <a:pt x="804" y="476"/>
                    <a:pt x="794" y="506"/>
                  </a:cubicBezTo>
                  <a:cubicBezTo>
                    <a:pt x="777" y="567"/>
                    <a:pt x="729" y="651"/>
                    <a:pt x="634" y="706"/>
                  </a:cubicBezTo>
                  <a:cubicBezTo>
                    <a:pt x="586" y="733"/>
                    <a:pt x="533" y="750"/>
                    <a:pt x="475" y="750"/>
                  </a:cubicBezTo>
                  <a:lnTo>
                    <a:pt x="431" y="750"/>
                  </a:lnTo>
                  <a:cubicBezTo>
                    <a:pt x="414" y="746"/>
                    <a:pt x="397" y="746"/>
                    <a:pt x="383" y="740"/>
                  </a:cubicBezTo>
                  <a:cubicBezTo>
                    <a:pt x="356" y="737"/>
                    <a:pt x="326" y="723"/>
                    <a:pt x="302" y="709"/>
                  </a:cubicBezTo>
                  <a:cubicBezTo>
                    <a:pt x="248" y="679"/>
                    <a:pt x="204" y="635"/>
                    <a:pt x="170" y="580"/>
                  </a:cubicBezTo>
                  <a:cubicBezTo>
                    <a:pt x="139" y="529"/>
                    <a:pt x="123" y="468"/>
                    <a:pt x="123" y="407"/>
                  </a:cubicBezTo>
                  <a:cubicBezTo>
                    <a:pt x="123" y="340"/>
                    <a:pt x="139" y="289"/>
                    <a:pt x="170" y="231"/>
                  </a:cubicBezTo>
                  <a:cubicBezTo>
                    <a:pt x="204" y="180"/>
                    <a:pt x="248" y="136"/>
                    <a:pt x="302" y="106"/>
                  </a:cubicBezTo>
                  <a:cubicBezTo>
                    <a:pt x="356" y="75"/>
                    <a:pt x="414" y="61"/>
                    <a:pt x="475" y="61"/>
                  </a:cubicBezTo>
                  <a:cubicBezTo>
                    <a:pt x="533" y="65"/>
                    <a:pt x="591" y="82"/>
                    <a:pt x="634" y="106"/>
                  </a:cubicBezTo>
                  <a:cubicBezTo>
                    <a:pt x="729" y="160"/>
                    <a:pt x="777" y="248"/>
                    <a:pt x="794" y="309"/>
                  </a:cubicBezTo>
                  <a:cubicBezTo>
                    <a:pt x="804" y="339"/>
                    <a:pt x="807" y="363"/>
                    <a:pt x="807" y="380"/>
                  </a:cubicBezTo>
                  <a:lnTo>
                    <a:pt x="807" y="380"/>
                  </a:lnTo>
                  <a:cubicBezTo>
                    <a:pt x="807" y="363"/>
                    <a:pt x="804" y="336"/>
                    <a:pt x="797" y="305"/>
                  </a:cubicBezTo>
                  <a:cubicBezTo>
                    <a:pt x="780" y="244"/>
                    <a:pt x="739" y="157"/>
                    <a:pt x="652" y="86"/>
                  </a:cubicBezTo>
                  <a:cubicBezTo>
                    <a:pt x="604" y="48"/>
                    <a:pt x="550" y="21"/>
                    <a:pt x="478" y="8"/>
                  </a:cubicBezTo>
                  <a:cubicBezTo>
                    <a:pt x="456" y="3"/>
                    <a:pt x="432" y="0"/>
                    <a:pt x="4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7"/>
            <p:cNvSpPr/>
            <p:nvPr/>
          </p:nvSpPr>
          <p:spPr>
            <a:xfrm>
              <a:off x="3766417" y="2851172"/>
              <a:ext cx="37315" cy="37315"/>
            </a:xfrm>
            <a:custGeom>
              <a:rect b="b" l="l" r="r" t="t"/>
              <a:pathLst>
                <a:path extrusionOk="0" h="747" w="747">
                  <a:moveTo>
                    <a:pt x="374" y="0"/>
                  </a:moveTo>
                  <a:cubicBezTo>
                    <a:pt x="167" y="0"/>
                    <a:pt x="1" y="166"/>
                    <a:pt x="1" y="373"/>
                  </a:cubicBezTo>
                  <a:cubicBezTo>
                    <a:pt x="1" y="581"/>
                    <a:pt x="167" y="747"/>
                    <a:pt x="374" y="747"/>
                  </a:cubicBezTo>
                  <a:cubicBezTo>
                    <a:pt x="581" y="747"/>
                    <a:pt x="747" y="581"/>
                    <a:pt x="747" y="373"/>
                  </a:cubicBezTo>
                  <a:cubicBezTo>
                    <a:pt x="747" y="166"/>
                    <a:pt x="581" y="0"/>
                    <a:pt x="3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7"/>
            <p:cNvSpPr/>
            <p:nvPr/>
          </p:nvSpPr>
          <p:spPr>
            <a:xfrm>
              <a:off x="3763370" y="2849474"/>
              <a:ext cx="40362" cy="40611"/>
            </a:xfrm>
            <a:custGeom>
              <a:rect b="b" l="l" r="r" t="t"/>
              <a:pathLst>
                <a:path extrusionOk="0" h="813" w="808">
                  <a:moveTo>
                    <a:pt x="408" y="0"/>
                  </a:moveTo>
                  <a:cubicBezTo>
                    <a:pt x="361" y="0"/>
                    <a:pt x="312" y="9"/>
                    <a:pt x="265" y="25"/>
                  </a:cubicBezTo>
                  <a:cubicBezTo>
                    <a:pt x="194" y="52"/>
                    <a:pt x="126" y="99"/>
                    <a:pt x="75" y="167"/>
                  </a:cubicBezTo>
                  <a:cubicBezTo>
                    <a:pt x="28" y="235"/>
                    <a:pt x="1" y="326"/>
                    <a:pt x="1" y="407"/>
                  </a:cubicBezTo>
                  <a:cubicBezTo>
                    <a:pt x="1" y="493"/>
                    <a:pt x="24" y="577"/>
                    <a:pt x="75" y="645"/>
                  </a:cubicBezTo>
                  <a:cubicBezTo>
                    <a:pt x="126" y="712"/>
                    <a:pt x="194" y="763"/>
                    <a:pt x="265" y="787"/>
                  </a:cubicBezTo>
                  <a:cubicBezTo>
                    <a:pt x="302" y="801"/>
                    <a:pt x="340" y="807"/>
                    <a:pt x="377" y="811"/>
                  </a:cubicBezTo>
                  <a:cubicBezTo>
                    <a:pt x="384" y="812"/>
                    <a:pt x="390" y="812"/>
                    <a:pt x="396" y="812"/>
                  </a:cubicBezTo>
                  <a:cubicBezTo>
                    <a:pt x="407" y="812"/>
                    <a:pt x="416" y="811"/>
                    <a:pt x="428" y="811"/>
                  </a:cubicBezTo>
                  <a:cubicBezTo>
                    <a:pt x="448" y="811"/>
                    <a:pt x="462" y="807"/>
                    <a:pt x="479" y="804"/>
                  </a:cubicBezTo>
                  <a:cubicBezTo>
                    <a:pt x="547" y="794"/>
                    <a:pt x="604" y="763"/>
                    <a:pt x="651" y="729"/>
                  </a:cubicBezTo>
                  <a:cubicBezTo>
                    <a:pt x="740" y="658"/>
                    <a:pt x="781" y="567"/>
                    <a:pt x="797" y="506"/>
                  </a:cubicBezTo>
                  <a:cubicBezTo>
                    <a:pt x="804" y="475"/>
                    <a:pt x="808" y="452"/>
                    <a:pt x="808" y="435"/>
                  </a:cubicBezTo>
                  <a:lnTo>
                    <a:pt x="808" y="435"/>
                  </a:lnTo>
                  <a:cubicBezTo>
                    <a:pt x="804" y="452"/>
                    <a:pt x="804" y="475"/>
                    <a:pt x="794" y="506"/>
                  </a:cubicBezTo>
                  <a:cubicBezTo>
                    <a:pt x="777" y="567"/>
                    <a:pt x="730" y="651"/>
                    <a:pt x="634" y="706"/>
                  </a:cubicBezTo>
                  <a:cubicBezTo>
                    <a:pt x="587" y="733"/>
                    <a:pt x="533" y="750"/>
                    <a:pt x="476" y="750"/>
                  </a:cubicBezTo>
                  <a:lnTo>
                    <a:pt x="431" y="750"/>
                  </a:lnTo>
                  <a:cubicBezTo>
                    <a:pt x="415" y="746"/>
                    <a:pt x="398" y="746"/>
                    <a:pt x="384" y="740"/>
                  </a:cubicBezTo>
                  <a:cubicBezTo>
                    <a:pt x="357" y="737"/>
                    <a:pt x="326" y="723"/>
                    <a:pt x="302" y="709"/>
                  </a:cubicBezTo>
                  <a:cubicBezTo>
                    <a:pt x="248" y="679"/>
                    <a:pt x="204" y="635"/>
                    <a:pt x="171" y="580"/>
                  </a:cubicBezTo>
                  <a:cubicBezTo>
                    <a:pt x="140" y="529"/>
                    <a:pt x="123" y="468"/>
                    <a:pt x="123" y="407"/>
                  </a:cubicBezTo>
                  <a:cubicBezTo>
                    <a:pt x="123" y="340"/>
                    <a:pt x="140" y="289"/>
                    <a:pt x="171" y="231"/>
                  </a:cubicBezTo>
                  <a:cubicBezTo>
                    <a:pt x="204" y="180"/>
                    <a:pt x="248" y="136"/>
                    <a:pt x="302" y="106"/>
                  </a:cubicBezTo>
                  <a:cubicBezTo>
                    <a:pt x="357" y="75"/>
                    <a:pt x="415" y="61"/>
                    <a:pt x="476" y="61"/>
                  </a:cubicBezTo>
                  <a:cubicBezTo>
                    <a:pt x="533" y="65"/>
                    <a:pt x="590" y="82"/>
                    <a:pt x="634" y="106"/>
                  </a:cubicBezTo>
                  <a:cubicBezTo>
                    <a:pt x="730" y="160"/>
                    <a:pt x="777" y="248"/>
                    <a:pt x="794" y="309"/>
                  </a:cubicBezTo>
                  <a:cubicBezTo>
                    <a:pt x="804" y="340"/>
                    <a:pt x="804" y="363"/>
                    <a:pt x="808" y="380"/>
                  </a:cubicBezTo>
                  <a:cubicBezTo>
                    <a:pt x="808" y="363"/>
                    <a:pt x="804" y="336"/>
                    <a:pt x="797" y="305"/>
                  </a:cubicBezTo>
                  <a:cubicBezTo>
                    <a:pt x="781" y="244"/>
                    <a:pt x="740" y="157"/>
                    <a:pt x="651" y="86"/>
                  </a:cubicBezTo>
                  <a:cubicBezTo>
                    <a:pt x="604" y="48"/>
                    <a:pt x="550" y="21"/>
                    <a:pt x="479" y="8"/>
                  </a:cubicBezTo>
                  <a:cubicBezTo>
                    <a:pt x="457" y="3"/>
                    <a:pt x="433" y="0"/>
                    <a:pt x="4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7"/>
            <p:cNvSpPr/>
            <p:nvPr/>
          </p:nvSpPr>
          <p:spPr>
            <a:xfrm>
              <a:off x="3685845" y="2851172"/>
              <a:ext cx="37315" cy="37315"/>
            </a:xfrm>
            <a:custGeom>
              <a:rect b="b" l="l" r="r" t="t"/>
              <a:pathLst>
                <a:path extrusionOk="0" h="747" w="747">
                  <a:moveTo>
                    <a:pt x="373" y="0"/>
                  </a:moveTo>
                  <a:cubicBezTo>
                    <a:pt x="166" y="0"/>
                    <a:pt x="0" y="166"/>
                    <a:pt x="0" y="373"/>
                  </a:cubicBezTo>
                  <a:cubicBezTo>
                    <a:pt x="0" y="581"/>
                    <a:pt x="166" y="747"/>
                    <a:pt x="373" y="747"/>
                  </a:cubicBezTo>
                  <a:cubicBezTo>
                    <a:pt x="580" y="747"/>
                    <a:pt x="746" y="581"/>
                    <a:pt x="746" y="373"/>
                  </a:cubicBezTo>
                  <a:cubicBezTo>
                    <a:pt x="746" y="166"/>
                    <a:pt x="580" y="0"/>
                    <a:pt x="3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7"/>
            <p:cNvSpPr/>
            <p:nvPr/>
          </p:nvSpPr>
          <p:spPr>
            <a:xfrm>
              <a:off x="3682648" y="2849474"/>
              <a:ext cx="40511" cy="40611"/>
            </a:xfrm>
            <a:custGeom>
              <a:rect b="b" l="l" r="r" t="t"/>
              <a:pathLst>
                <a:path extrusionOk="0" h="813" w="811">
                  <a:moveTo>
                    <a:pt x="410" y="0"/>
                  </a:moveTo>
                  <a:cubicBezTo>
                    <a:pt x="363" y="0"/>
                    <a:pt x="314" y="9"/>
                    <a:pt x="268" y="25"/>
                  </a:cubicBezTo>
                  <a:cubicBezTo>
                    <a:pt x="196" y="52"/>
                    <a:pt x="125" y="99"/>
                    <a:pt x="78" y="167"/>
                  </a:cubicBezTo>
                  <a:cubicBezTo>
                    <a:pt x="27" y="235"/>
                    <a:pt x="3" y="326"/>
                    <a:pt x="0" y="407"/>
                  </a:cubicBezTo>
                  <a:cubicBezTo>
                    <a:pt x="3" y="493"/>
                    <a:pt x="27" y="577"/>
                    <a:pt x="78" y="645"/>
                  </a:cubicBezTo>
                  <a:cubicBezTo>
                    <a:pt x="129" y="712"/>
                    <a:pt x="196" y="763"/>
                    <a:pt x="268" y="787"/>
                  </a:cubicBezTo>
                  <a:cubicBezTo>
                    <a:pt x="305" y="801"/>
                    <a:pt x="339" y="807"/>
                    <a:pt x="379" y="811"/>
                  </a:cubicBezTo>
                  <a:cubicBezTo>
                    <a:pt x="386" y="812"/>
                    <a:pt x="392" y="812"/>
                    <a:pt x="398" y="812"/>
                  </a:cubicBezTo>
                  <a:cubicBezTo>
                    <a:pt x="409" y="812"/>
                    <a:pt x="419" y="811"/>
                    <a:pt x="430" y="811"/>
                  </a:cubicBezTo>
                  <a:cubicBezTo>
                    <a:pt x="451" y="811"/>
                    <a:pt x="465" y="807"/>
                    <a:pt x="481" y="804"/>
                  </a:cubicBezTo>
                  <a:cubicBezTo>
                    <a:pt x="549" y="794"/>
                    <a:pt x="607" y="763"/>
                    <a:pt x="654" y="729"/>
                  </a:cubicBezTo>
                  <a:cubicBezTo>
                    <a:pt x="742" y="658"/>
                    <a:pt x="783" y="567"/>
                    <a:pt x="800" y="506"/>
                  </a:cubicBezTo>
                  <a:cubicBezTo>
                    <a:pt x="806" y="475"/>
                    <a:pt x="810" y="452"/>
                    <a:pt x="810" y="435"/>
                  </a:cubicBezTo>
                  <a:lnTo>
                    <a:pt x="810" y="435"/>
                  </a:lnTo>
                  <a:cubicBezTo>
                    <a:pt x="806" y="452"/>
                    <a:pt x="803" y="475"/>
                    <a:pt x="797" y="506"/>
                  </a:cubicBezTo>
                  <a:cubicBezTo>
                    <a:pt x="779" y="567"/>
                    <a:pt x="732" y="651"/>
                    <a:pt x="637" y="706"/>
                  </a:cubicBezTo>
                  <a:cubicBezTo>
                    <a:pt x="590" y="733"/>
                    <a:pt x="535" y="750"/>
                    <a:pt x="478" y="750"/>
                  </a:cubicBezTo>
                  <a:lnTo>
                    <a:pt x="434" y="750"/>
                  </a:lnTo>
                  <a:cubicBezTo>
                    <a:pt x="417" y="746"/>
                    <a:pt x="400" y="746"/>
                    <a:pt x="387" y="740"/>
                  </a:cubicBezTo>
                  <a:cubicBezTo>
                    <a:pt x="359" y="737"/>
                    <a:pt x="329" y="723"/>
                    <a:pt x="302" y="709"/>
                  </a:cubicBezTo>
                  <a:cubicBezTo>
                    <a:pt x="251" y="679"/>
                    <a:pt x="207" y="635"/>
                    <a:pt x="173" y="580"/>
                  </a:cubicBezTo>
                  <a:cubicBezTo>
                    <a:pt x="142" y="529"/>
                    <a:pt x="125" y="468"/>
                    <a:pt x="125" y="407"/>
                  </a:cubicBezTo>
                  <a:cubicBezTo>
                    <a:pt x="125" y="340"/>
                    <a:pt x="142" y="289"/>
                    <a:pt x="173" y="231"/>
                  </a:cubicBezTo>
                  <a:cubicBezTo>
                    <a:pt x="207" y="180"/>
                    <a:pt x="251" y="136"/>
                    <a:pt x="305" y="106"/>
                  </a:cubicBezTo>
                  <a:cubicBezTo>
                    <a:pt x="356" y="75"/>
                    <a:pt x="417" y="61"/>
                    <a:pt x="478" y="61"/>
                  </a:cubicBezTo>
                  <a:cubicBezTo>
                    <a:pt x="532" y="65"/>
                    <a:pt x="590" y="82"/>
                    <a:pt x="637" y="106"/>
                  </a:cubicBezTo>
                  <a:cubicBezTo>
                    <a:pt x="732" y="160"/>
                    <a:pt x="779" y="248"/>
                    <a:pt x="797" y="309"/>
                  </a:cubicBezTo>
                  <a:cubicBezTo>
                    <a:pt x="803" y="340"/>
                    <a:pt x="806" y="363"/>
                    <a:pt x="810" y="380"/>
                  </a:cubicBezTo>
                  <a:cubicBezTo>
                    <a:pt x="810" y="363"/>
                    <a:pt x="806" y="336"/>
                    <a:pt x="800" y="305"/>
                  </a:cubicBezTo>
                  <a:cubicBezTo>
                    <a:pt x="783" y="244"/>
                    <a:pt x="742" y="157"/>
                    <a:pt x="654" y="86"/>
                  </a:cubicBezTo>
                  <a:cubicBezTo>
                    <a:pt x="607" y="48"/>
                    <a:pt x="549" y="21"/>
                    <a:pt x="481" y="8"/>
                  </a:cubicBezTo>
                  <a:cubicBezTo>
                    <a:pt x="459" y="3"/>
                    <a:pt x="435" y="0"/>
                    <a:pt x="4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7"/>
            <p:cNvSpPr/>
            <p:nvPr/>
          </p:nvSpPr>
          <p:spPr>
            <a:xfrm>
              <a:off x="4653205" y="2899075"/>
              <a:ext cx="37315" cy="37464"/>
            </a:xfrm>
            <a:custGeom>
              <a:rect b="b" l="l" r="r" t="t"/>
              <a:pathLst>
                <a:path extrusionOk="0" h="750" w="747">
                  <a:moveTo>
                    <a:pt x="373" y="1"/>
                  </a:moveTo>
                  <a:cubicBezTo>
                    <a:pt x="166" y="1"/>
                    <a:pt x="0" y="171"/>
                    <a:pt x="0" y="377"/>
                  </a:cubicBezTo>
                  <a:cubicBezTo>
                    <a:pt x="0" y="581"/>
                    <a:pt x="166" y="750"/>
                    <a:pt x="373" y="750"/>
                  </a:cubicBezTo>
                  <a:cubicBezTo>
                    <a:pt x="580" y="750"/>
                    <a:pt x="746" y="581"/>
                    <a:pt x="746" y="377"/>
                  </a:cubicBezTo>
                  <a:cubicBezTo>
                    <a:pt x="746" y="171"/>
                    <a:pt x="580"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7"/>
            <p:cNvSpPr/>
            <p:nvPr/>
          </p:nvSpPr>
          <p:spPr>
            <a:xfrm>
              <a:off x="4650008" y="2897527"/>
              <a:ext cx="40511" cy="40661"/>
            </a:xfrm>
            <a:custGeom>
              <a:rect b="b" l="l" r="r" t="t"/>
              <a:pathLst>
                <a:path extrusionOk="0" h="814" w="811">
                  <a:moveTo>
                    <a:pt x="406" y="0"/>
                  </a:moveTo>
                  <a:cubicBezTo>
                    <a:pt x="360" y="0"/>
                    <a:pt x="313" y="8"/>
                    <a:pt x="268" y="25"/>
                  </a:cubicBezTo>
                  <a:cubicBezTo>
                    <a:pt x="197" y="52"/>
                    <a:pt x="125" y="100"/>
                    <a:pt x="78" y="168"/>
                  </a:cubicBezTo>
                  <a:cubicBezTo>
                    <a:pt x="27" y="232"/>
                    <a:pt x="3" y="327"/>
                    <a:pt x="0" y="408"/>
                  </a:cubicBezTo>
                  <a:cubicBezTo>
                    <a:pt x="3" y="493"/>
                    <a:pt x="27" y="578"/>
                    <a:pt x="78" y="645"/>
                  </a:cubicBezTo>
                  <a:cubicBezTo>
                    <a:pt x="125" y="713"/>
                    <a:pt x="197" y="761"/>
                    <a:pt x="268" y="787"/>
                  </a:cubicBezTo>
                  <a:cubicBezTo>
                    <a:pt x="305" y="801"/>
                    <a:pt x="339" y="808"/>
                    <a:pt x="380" y="812"/>
                  </a:cubicBezTo>
                  <a:cubicBezTo>
                    <a:pt x="385" y="813"/>
                    <a:pt x="391" y="813"/>
                    <a:pt x="396" y="813"/>
                  </a:cubicBezTo>
                  <a:cubicBezTo>
                    <a:pt x="408" y="813"/>
                    <a:pt x="419" y="812"/>
                    <a:pt x="430" y="812"/>
                  </a:cubicBezTo>
                  <a:cubicBezTo>
                    <a:pt x="451" y="812"/>
                    <a:pt x="465" y="808"/>
                    <a:pt x="482" y="805"/>
                  </a:cubicBezTo>
                  <a:cubicBezTo>
                    <a:pt x="549" y="792"/>
                    <a:pt x="607" y="764"/>
                    <a:pt x="651" y="731"/>
                  </a:cubicBezTo>
                  <a:cubicBezTo>
                    <a:pt x="742" y="659"/>
                    <a:pt x="783" y="568"/>
                    <a:pt x="800" y="507"/>
                  </a:cubicBezTo>
                  <a:cubicBezTo>
                    <a:pt x="807" y="476"/>
                    <a:pt x="810" y="449"/>
                    <a:pt x="810" y="432"/>
                  </a:cubicBezTo>
                  <a:lnTo>
                    <a:pt x="810" y="432"/>
                  </a:lnTo>
                  <a:cubicBezTo>
                    <a:pt x="807" y="449"/>
                    <a:pt x="803" y="476"/>
                    <a:pt x="796" y="507"/>
                  </a:cubicBezTo>
                  <a:cubicBezTo>
                    <a:pt x="779" y="568"/>
                    <a:pt x="732" y="652"/>
                    <a:pt x="637" y="706"/>
                  </a:cubicBezTo>
                  <a:cubicBezTo>
                    <a:pt x="590" y="734"/>
                    <a:pt x="535" y="747"/>
                    <a:pt x="474" y="751"/>
                  </a:cubicBezTo>
                  <a:lnTo>
                    <a:pt x="434" y="751"/>
                  </a:lnTo>
                  <a:cubicBezTo>
                    <a:pt x="417" y="747"/>
                    <a:pt x="400" y="747"/>
                    <a:pt x="386" y="740"/>
                  </a:cubicBezTo>
                  <a:cubicBezTo>
                    <a:pt x="360" y="737"/>
                    <a:pt x="329" y="723"/>
                    <a:pt x="302" y="710"/>
                  </a:cubicBezTo>
                  <a:cubicBezTo>
                    <a:pt x="251" y="679"/>
                    <a:pt x="203" y="635"/>
                    <a:pt x="172" y="581"/>
                  </a:cubicBezTo>
                  <a:cubicBezTo>
                    <a:pt x="142" y="530"/>
                    <a:pt x="122" y="469"/>
                    <a:pt x="125" y="408"/>
                  </a:cubicBezTo>
                  <a:cubicBezTo>
                    <a:pt x="125" y="340"/>
                    <a:pt x="142" y="286"/>
                    <a:pt x="172" y="232"/>
                  </a:cubicBezTo>
                  <a:cubicBezTo>
                    <a:pt x="203" y="181"/>
                    <a:pt x="251" y="133"/>
                    <a:pt x="302" y="107"/>
                  </a:cubicBezTo>
                  <a:cubicBezTo>
                    <a:pt x="356" y="76"/>
                    <a:pt x="417" y="63"/>
                    <a:pt x="478" y="63"/>
                  </a:cubicBezTo>
                  <a:cubicBezTo>
                    <a:pt x="532" y="66"/>
                    <a:pt x="590" y="83"/>
                    <a:pt x="637" y="107"/>
                  </a:cubicBezTo>
                  <a:cubicBezTo>
                    <a:pt x="729" y="161"/>
                    <a:pt x="779" y="246"/>
                    <a:pt x="796" y="307"/>
                  </a:cubicBezTo>
                  <a:cubicBezTo>
                    <a:pt x="803" y="337"/>
                    <a:pt x="807" y="364"/>
                    <a:pt x="810" y="381"/>
                  </a:cubicBezTo>
                  <a:cubicBezTo>
                    <a:pt x="810" y="364"/>
                    <a:pt x="807" y="337"/>
                    <a:pt x="800" y="307"/>
                  </a:cubicBezTo>
                  <a:cubicBezTo>
                    <a:pt x="783" y="246"/>
                    <a:pt x="742" y="157"/>
                    <a:pt x="651" y="86"/>
                  </a:cubicBezTo>
                  <a:cubicBezTo>
                    <a:pt x="607" y="49"/>
                    <a:pt x="549" y="22"/>
                    <a:pt x="482" y="8"/>
                  </a:cubicBezTo>
                  <a:cubicBezTo>
                    <a:pt x="458" y="3"/>
                    <a:pt x="432" y="0"/>
                    <a:pt x="4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7"/>
            <p:cNvSpPr/>
            <p:nvPr/>
          </p:nvSpPr>
          <p:spPr>
            <a:xfrm>
              <a:off x="4572583" y="2899075"/>
              <a:ext cx="37315" cy="37464"/>
            </a:xfrm>
            <a:custGeom>
              <a:rect b="b" l="l" r="r" t="t"/>
              <a:pathLst>
                <a:path extrusionOk="0" h="750" w="747">
                  <a:moveTo>
                    <a:pt x="374" y="1"/>
                  </a:moveTo>
                  <a:cubicBezTo>
                    <a:pt x="167" y="1"/>
                    <a:pt x="1" y="171"/>
                    <a:pt x="1" y="377"/>
                  </a:cubicBezTo>
                  <a:cubicBezTo>
                    <a:pt x="1" y="581"/>
                    <a:pt x="167" y="750"/>
                    <a:pt x="374" y="750"/>
                  </a:cubicBezTo>
                  <a:cubicBezTo>
                    <a:pt x="580" y="750"/>
                    <a:pt x="746" y="581"/>
                    <a:pt x="746" y="377"/>
                  </a:cubicBezTo>
                  <a:cubicBezTo>
                    <a:pt x="746" y="171"/>
                    <a:pt x="580" y="1"/>
                    <a:pt x="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7"/>
            <p:cNvSpPr/>
            <p:nvPr/>
          </p:nvSpPr>
          <p:spPr>
            <a:xfrm>
              <a:off x="4569386" y="2897527"/>
              <a:ext cx="40511" cy="40661"/>
            </a:xfrm>
            <a:custGeom>
              <a:rect b="b" l="l" r="r" t="t"/>
              <a:pathLst>
                <a:path extrusionOk="0" h="814" w="811">
                  <a:moveTo>
                    <a:pt x="797" y="307"/>
                  </a:moveTo>
                  <a:cubicBezTo>
                    <a:pt x="804" y="337"/>
                    <a:pt x="807" y="364"/>
                    <a:pt x="810" y="381"/>
                  </a:cubicBezTo>
                  <a:cubicBezTo>
                    <a:pt x="810" y="364"/>
                    <a:pt x="807" y="337"/>
                    <a:pt x="797" y="307"/>
                  </a:cubicBezTo>
                  <a:close/>
                  <a:moveTo>
                    <a:pt x="810" y="432"/>
                  </a:moveTo>
                  <a:lnTo>
                    <a:pt x="810" y="432"/>
                  </a:lnTo>
                  <a:cubicBezTo>
                    <a:pt x="807" y="449"/>
                    <a:pt x="804" y="476"/>
                    <a:pt x="797" y="507"/>
                  </a:cubicBezTo>
                  <a:cubicBezTo>
                    <a:pt x="807" y="476"/>
                    <a:pt x="810" y="449"/>
                    <a:pt x="810" y="432"/>
                  </a:cubicBezTo>
                  <a:close/>
                  <a:moveTo>
                    <a:pt x="406" y="0"/>
                  </a:moveTo>
                  <a:cubicBezTo>
                    <a:pt x="361" y="0"/>
                    <a:pt x="313" y="8"/>
                    <a:pt x="268" y="25"/>
                  </a:cubicBezTo>
                  <a:cubicBezTo>
                    <a:pt x="194" y="52"/>
                    <a:pt x="126" y="100"/>
                    <a:pt x="78" y="168"/>
                  </a:cubicBezTo>
                  <a:cubicBezTo>
                    <a:pt x="28" y="232"/>
                    <a:pt x="4" y="327"/>
                    <a:pt x="1" y="408"/>
                  </a:cubicBezTo>
                  <a:cubicBezTo>
                    <a:pt x="4" y="493"/>
                    <a:pt x="28" y="578"/>
                    <a:pt x="78" y="645"/>
                  </a:cubicBezTo>
                  <a:cubicBezTo>
                    <a:pt x="126" y="713"/>
                    <a:pt x="197" y="761"/>
                    <a:pt x="268" y="787"/>
                  </a:cubicBezTo>
                  <a:cubicBezTo>
                    <a:pt x="306" y="801"/>
                    <a:pt x="339" y="808"/>
                    <a:pt x="380" y="812"/>
                  </a:cubicBezTo>
                  <a:cubicBezTo>
                    <a:pt x="386" y="813"/>
                    <a:pt x="391" y="813"/>
                    <a:pt x="397" y="813"/>
                  </a:cubicBezTo>
                  <a:cubicBezTo>
                    <a:pt x="408" y="813"/>
                    <a:pt x="420" y="812"/>
                    <a:pt x="431" y="812"/>
                  </a:cubicBezTo>
                  <a:cubicBezTo>
                    <a:pt x="451" y="812"/>
                    <a:pt x="464" y="808"/>
                    <a:pt x="482" y="805"/>
                  </a:cubicBezTo>
                  <a:cubicBezTo>
                    <a:pt x="550" y="792"/>
                    <a:pt x="607" y="764"/>
                    <a:pt x="652" y="731"/>
                  </a:cubicBezTo>
                  <a:cubicBezTo>
                    <a:pt x="743" y="659"/>
                    <a:pt x="783" y="568"/>
                    <a:pt x="797" y="507"/>
                  </a:cubicBezTo>
                  <a:lnTo>
                    <a:pt x="797" y="507"/>
                  </a:lnTo>
                  <a:cubicBezTo>
                    <a:pt x="780" y="568"/>
                    <a:pt x="729" y="652"/>
                    <a:pt x="638" y="706"/>
                  </a:cubicBezTo>
                  <a:cubicBezTo>
                    <a:pt x="591" y="734"/>
                    <a:pt x="536" y="747"/>
                    <a:pt x="475" y="751"/>
                  </a:cubicBezTo>
                  <a:lnTo>
                    <a:pt x="434" y="751"/>
                  </a:lnTo>
                  <a:cubicBezTo>
                    <a:pt x="417" y="747"/>
                    <a:pt x="400" y="747"/>
                    <a:pt x="387" y="740"/>
                  </a:cubicBezTo>
                  <a:cubicBezTo>
                    <a:pt x="359" y="737"/>
                    <a:pt x="329" y="723"/>
                    <a:pt x="302" y="710"/>
                  </a:cubicBezTo>
                  <a:cubicBezTo>
                    <a:pt x="251" y="679"/>
                    <a:pt x="204" y="635"/>
                    <a:pt x="173" y="581"/>
                  </a:cubicBezTo>
                  <a:cubicBezTo>
                    <a:pt x="143" y="530"/>
                    <a:pt x="123" y="469"/>
                    <a:pt x="126" y="408"/>
                  </a:cubicBezTo>
                  <a:cubicBezTo>
                    <a:pt x="126" y="340"/>
                    <a:pt x="143" y="286"/>
                    <a:pt x="173" y="232"/>
                  </a:cubicBezTo>
                  <a:cubicBezTo>
                    <a:pt x="204" y="181"/>
                    <a:pt x="251" y="133"/>
                    <a:pt x="302" y="107"/>
                  </a:cubicBezTo>
                  <a:cubicBezTo>
                    <a:pt x="356" y="76"/>
                    <a:pt x="417" y="63"/>
                    <a:pt x="478" y="63"/>
                  </a:cubicBezTo>
                  <a:cubicBezTo>
                    <a:pt x="533" y="66"/>
                    <a:pt x="591" y="83"/>
                    <a:pt x="638" y="107"/>
                  </a:cubicBezTo>
                  <a:cubicBezTo>
                    <a:pt x="729" y="161"/>
                    <a:pt x="780" y="246"/>
                    <a:pt x="797" y="307"/>
                  </a:cubicBezTo>
                  <a:cubicBezTo>
                    <a:pt x="783" y="246"/>
                    <a:pt x="743" y="157"/>
                    <a:pt x="652" y="86"/>
                  </a:cubicBezTo>
                  <a:cubicBezTo>
                    <a:pt x="607" y="49"/>
                    <a:pt x="550" y="22"/>
                    <a:pt x="482" y="8"/>
                  </a:cubicBezTo>
                  <a:cubicBezTo>
                    <a:pt x="458" y="3"/>
                    <a:pt x="432" y="0"/>
                    <a:pt x="4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7"/>
            <p:cNvSpPr/>
            <p:nvPr/>
          </p:nvSpPr>
          <p:spPr>
            <a:xfrm>
              <a:off x="4491811" y="2899075"/>
              <a:ext cx="37464" cy="37464"/>
            </a:xfrm>
            <a:custGeom>
              <a:rect b="b" l="l" r="r" t="t"/>
              <a:pathLst>
                <a:path extrusionOk="0" h="750" w="750">
                  <a:moveTo>
                    <a:pt x="377" y="1"/>
                  </a:moveTo>
                  <a:cubicBezTo>
                    <a:pt x="171" y="1"/>
                    <a:pt x="1" y="171"/>
                    <a:pt x="1" y="377"/>
                  </a:cubicBezTo>
                  <a:cubicBezTo>
                    <a:pt x="1" y="581"/>
                    <a:pt x="171" y="750"/>
                    <a:pt x="377" y="750"/>
                  </a:cubicBezTo>
                  <a:cubicBezTo>
                    <a:pt x="584" y="750"/>
                    <a:pt x="750" y="581"/>
                    <a:pt x="750" y="377"/>
                  </a:cubicBezTo>
                  <a:cubicBezTo>
                    <a:pt x="750" y="171"/>
                    <a:pt x="584" y="1"/>
                    <a:pt x="3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7"/>
            <p:cNvSpPr/>
            <p:nvPr/>
          </p:nvSpPr>
          <p:spPr>
            <a:xfrm>
              <a:off x="4488764" y="2897527"/>
              <a:ext cx="40511" cy="40661"/>
            </a:xfrm>
            <a:custGeom>
              <a:rect b="b" l="l" r="r" t="t"/>
              <a:pathLst>
                <a:path extrusionOk="0" h="814" w="811">
                  <a:moveTo>
                    <a:pt x="407" y="0"/>
                  </a:moveTo>
                  <a:cubicBezTo>
                    <a:pt x="361" y="0"/>
                    <a:pt x="314" y="8"/>
                    <a:pt x="268" y="25"/>
                  </a:cubicBezTo>
                  <a:cubicBezTo>
                    <a:pt x="194" y="52"/>
                    <a:pt x="126" y="100"/>
                    <a:pt x="79" y="168"/>
                  </a:cubicBezTo>
                  <a:cubicBezTo>
                    <a:pt x="28" y="232"/>
                    <a:pt x="4" y="327"/>
                    <a:pt x="1" y="408"/>
                  </a:cubicBezTo>
                  <a:cubicBezTo>
                    <a:pt x="4" y="493"/>
                    <a:pt x="28" y="578"/>
                    <a:pt x="79" y="645"/>
                  </a:cubicBezTo>
                  <a:cubicBezTo>
                    <a:pt x="126" y="713"/>
                    <a:pt x="194" y="761"/>
                    <a:pt x="268" y="787"/>
                  </a:cubicBezTo>
                  <a:cubicBezTo>
                    <a:pt x="306" y="801"/>
                    <a:pt x="340" y="808"/>
                    <a:pt x="377" y="812"/>
                  </a:cubicBezTo>
                  <a:cubicBezTo>
                    <a:pt x="384" y="813"/>
                    <a:pt x="390" y="813"/>
                    <a:pt x="397" y="813"/>
                  </a:cubicBezTo>
                  <a:cubicBezTo>
                    <a:pt x="409" y="813"/>
                    <a:pt x="420" y="812"/>
                    <a:pt x="431" y="812"/>
                  </a:cubicBezTo>
                  <a:cubicBezTo>
                    <a:pt x="448" y="812"/>
                    <a:pt x="465" y="808"/>
                    <a:pt x="482" y="805"/>
                  </a:cubicBezTo>
                  <a:cubicBezTo>
                    <a:pt x="550" y="792"/>
                    <a:pt x="608" y="764"/>
                    <a:pt x="651" y="731"/>
                  </a:cubicBezTo>
                  <a:cubicBezTo>
                    <a:pt x="743" y="659"/>
                    <a:pt x="784" y="568"/>
                    <a:pt x="797" y="507"/>
                  </a:cubicBezTo>
                  <a:cubicBezTo>
                    <a:pt x="808" y="476"/>
                    <a:pt x="811" y="449"/>
                    <a:pt x="811" y="432"/>
                  </a:cubicBezTo>
                  <a:lnTo>
                    <a:pt x="811" y="408"/>
                  </a:lnTo>
                  <a:cubicBezTo>
                    <a:pt x="811" y="408"/>
                    <a:pt x="811" y="415"/>
                    <a:pt x="808" y="432"/>
                  </a:cubicBezTo>
                  <a:cubicBezTo>
                    <a:pt x="808" y="449"/>
                    <a:pt x="804" y="476"/>
                    <a:pt x="794" y="507"/>
                  </a:cubicBezTo>
                  <a:cubicBezTo>
                    <a:pt x="781" y="568"/>
                    <a:pt x="730" y="652"/>
                    <a:pt x="638" y="706"/>
                  </a:cubicBezTo>
                  <a:cubicBezTo>
                    <a:pt x="590" y="734"/>
                    <a:pt x="537" y="747"/>
                    <a:pt x="476" y="751"/>
                  </a:cubicBezTo>
                  <a:lnTo>
                    <a:pt x="435" y="751"/>
                  </a:lnTo>
                  <a:cubicBezTo>
                    <a:pt x="418" y="747"/>
                    <a:pt x="401" y="747"/>
                    <a:pt x="387" y="740"/>
                  </a:cubicBezTo>
                  <a:cubicBezTo>
                    <a:pt x="360" y="737"/>
                    <a:pt x="329" y="723"/>
                    <a:pt x="302" y="710"/>
                  </a:cubicBezTo>
                  <a:cubicBezTo>
                    <a:pt x="248" y="679"/>
                    <a:pt x="204" y="635"/>
                    <a:pt x="174" y="581"/>
                  </a:cubicBezTo>
                  <a:cubicBezTo>
                    <a:pt x="143" y="530"/>
                    <a:pt x="123" y="469"/>
                    <a:pt x="126" y="408"/>
                  </a:cubicBezTo>
                  <a:cubicBezTo>
                    <a:pt x="126" y="340"/>
                    <a:pt x="143" y="286"/>
                    <a:pt x="174" y="232"/>
                  </a:cubicBezTo>
                  <a:cubicBezTo>
                    <a:pt x="204" y="181"/>
                    <a:pt x="252" y="133"/>
                    <a:pt x="302" y="107"/>
                  </a:cubicBezTo>
                  <a:cubicBezTo>
                    <a:pt x="357" y="76"/>
                    <a:pt x="418" y="63"/>
                    <a:pt x="479" y="63"/>
                  </a:cubicBezTo>
                  <a:cubicBezTo>
                    <a:pt x="533" y="66"/>
                    <a:pt x="590" y="83"/>
                    <a:pt x="638" y="107"/>
                  </a:cubicBezTo>
                  <a:cubicBezTo>
                    <a:pt x="730" y="161"/>
                    <a:pt x="781" y="246"/>
                    <a:pt x="794" y="307"/>
                  </a:cubicBezTo>
                  <a:cubicBezTo>
                    <a:pt x="804" y="337"/>
                    <a:pt x="808" y="364"/>
                    <a:pt x="808" y="381"/>
                  </a:cubicBezTo>
                  <a:cubicBezTo>
                    <a:pt x="811" y="398"/>
                    <a:pt x="811" y="408"/>
                    <a:pt x="811" y="408"/>
                  </a:cubicBezTo>
                  <a:lnTo>
                    <a:pt x="811" y="381"/>
                  </a:lnTo>
                  <a:cubicBezTo>
                    <a:pt x="811" y="364"/>
                    <a:pt x="808" y="337"/>
                    <a:pt x="797" y="307"/>
                  </a:cubicBezTo>
                  <a:cubicBezTo>
                    <a:pt x="784" y="246"/>
                    <a:pt x="743" y="157"/>
                    <a:pt x="651" y="86"/>
                  </a:cubicBezTo>
                  <a:cubicBezTo>
                    <a:pt x="608" y="49"/>
                    <a:pt x="550" y="22"/>
                    <a:pt x="482" y="8"/>
                  </a:cubicBezTo>
                  <a:cubicBezTo>
                    <a:pt x="459" y="3"/>
                    <a:pt x="433" y="0"/>
                    <a:pt x="4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7"/>
            <p:cNvSpPr/>
            <p:nvPr/>
          </p:nvSpPr>
          <p:spPr>
            <a:xfrm>
              <a:off x="4411240" y="2899075"/>
              <a:ext cx="37464" cy="37464"/>
            </a:xfrm>
            <a:custGeom>
              <a:rect b="b" l="l" r="r" t="t"/>
              <a:pathLst>
                <a:path extrusionOk="0" h="750" w="750">
                  <a:moveTo>
                    <a:pt x="376" y="1"/>
                  </a:moveTo>
                  <a:cubicBezTo>
                    <a:pt x="170" y="1"/>
                    <a:pt x="0" y="171"/>
                    <a:pt x="0" y="377"/>
                  </a:cubicBezTo>
                  <a:cubicBezTo>
                    <a:pt x="0" y="581"/>
                    <a:pt x="170" y="750"/>
                    <a:pt x="376" y="750"/>
                  </a:cubicBezTo>
                  <a:cubicBezTo>
                    <a:pt x="584" y="750"/>
                    <a:pt x="750" y="581"/>
                    <a:pt x="750" y="377"/>
                  </a:cubicBezTo>
                  <a:cubicBezTo>
                    <a:pt x="750" y="171"/>
                    <a:pt x="584" y="1"/>
                    <a:pt x="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7"/>
            <p:cNvSpPr/>
            <p:nvPr/>
          </p:nvSpPr>
          <p:spPr>
            <a:xfrm>
              <a:off x="4408193" y="2897527"/>
              <a:ext cx="40511" cy="40661"/>
            </a:xfrm>
            <a:custGeom>
              <a:rect b="b" l="l" r="r" t="t"/>
              <a:pathLst>
                <a:path extrusionOk="0" h="814" w="811">
                  <a:moveTo>
                    <a:pt x="406" y="0"/>
                  </a:moveTo>
                  <a:cubicBezTo>
                    <a:pt x="361" y="0"/>
                    <a:pt x="313" y="8"/>
                    <a:pt x="268" y="25"/>
                  </a:cubicBezTo>
                  <a:cubicBezTo>
                    <a:pt x="193" y="52"/>
                    <a:pt x="126" y="100"/>
                    <a:pt x="78" y="168"/>
                  </a:cubicBezTo>
                  <a:cubicBezTo>
                    <a:pt x="27" y="232"/>
                    <a:pt x="0" y="327"/>
                    <a:pt x="0" y="408"/>
                  </a:cubicBezTo>
                  <a:cubicBezTo>
                    <a:pt x="4" y="493"/>
                    <a:pt x="27" y="578"/>
                    <a:pt x="78" y="645"/>
                  </a:cubicBezTo>
                  <a:cubicBezTo>
                    <a:pt x="126" y="713"/>
                    <a:pt x="193" y="761"/>
                    <a:pt x="268" y="787"/>
                  </a:cubicBezTo>
                  <a:cubicBezTo>
                    <a:pt x="305" y="801"/>
                    <a:pt x="340" y="808"/>
                    <a:pt x="376" y="812"/>
                  </a:cubicBezTo>
                  <a:cubicBezTo>
                    <a:pt x="383" y="813"/>
                    <a:pt x="389" y="813"/>
                    <a:pt x="396" y="813"/>
                  </a:cubicBezTo>
                  <a:cubicBezTo>
                    <a:pt x="408" y="813"/>
                    <a:pt x="419" y="812"/>
                    <a:pt x="431" y="812"/>
                  </a:cubicBezTo>
                  <a:cubicBezTo>
                    <a:pt x="448" y="812"/>
                    <a:pt x="465" y="808"/>
                    <a:pt x="482" y="805"/>
                  </a:cubicBezTo>
                  <a:cubicBezTo>
                    <a:pt x="549" y="792"/>
                    <a:pt x="607" y="764"/>
                    <a:pt x="651" y="731"/>
                  </a:cubicBezTo>
                  <a:cubicBezTo>
                    <a:pt x="742" y="659"/>
                    <a:pt x="783" y="568"/>
                    <a:pt x="797" y="507"/>
                  </a:cubicBezTo>
                  <a:cubicBezTo>
                    <a:pt x="807" y="476"/>
                    <a:pt x="807" y="449"/>
                    <a:pt x="811" y="432"/>
                  </a:cubicBezTo>
                  <a:lnTo>
                    <a:pt x="811" y="408"/>
                  </a:lnTo>
                  <a:cubicBezTo>
                    <a:pt x="811" y="408"/>
                    <a:pt x="811" y="415"/>
                    <a:pt x="807" y="432"/>
                  </a:cubicBezTo>
                  <a:cubicBezTo>
                    <a:pt x="807" y="449"/>
                    <a:pt x="803" y="476"/>
                    <a:pt x="794" y="507"/>
                  </a:cubicBezTo>
                  <a:cubicBezTo>
                    <a:pt x="780" y="568"/>
                    <a:pt x="729" y="652"/>
                    <a:pt x="637" y="706"/>
                  </a:cubicBezTo>
                  <a:cubicBezTo>
                    <a:pt x="590" y="734"/>
                    <a:pt x="536" y="747"/>
                    <a:pt x="475" y="751"/>
                  </a:cubicBezTo>
                  <a:lnTo>
                    <a:pt x="431" y="751"/>
                  </a:lnTo>
                  <a:cubicBezTo>
                    <a:pt x="417" y="747"/>
                    <a:pt x="401" y="747"/>
                    <a:pt x="387" y="740"/>
                  </a:cubicBezTo>
                  <a:cubicBezTo>
                    <a:pt x="360" y="737"/>
                    <a:pt x="329" y="723"/>
                    <a:pt x="302" y="710"/>
                  </a:cubicBezTo>
                  <a:cubicBezTo>
                    <a:pt x="248" y="679"/>
                    <a:pt x="204" y="635"/>
                    <a:pt x="173" y="581"/>
                  </a:cubicBezTo>
                  <a:cubicBezTo>
                    <a:pt x="143" y="530"/>
                    <a:pt x="122" y="469"/>
                    <a:pt x="126" y="408"/>
                  </a:cubicBezTo>
                  <a:cubicBezTo>
                    <a:pt x="122" y="340"/>
                    <a:pt x="143" y="286"/>
                    <a:pt x="173" y="232"/>
                  </a:cubicBezTo>
                  <a:cubicBezTo>
                    <a:pt x="204" y="181"/>
                    <a:pt x="248" y="133"/>
                    <a:pt x="302" y="107"/>
                  </a:cubicBezTo>
                  <a:cubicBezTo>
                    <a:pt x="356" y="76"/>
                    <a:pt x="417" y="63"/>
                    <a:pt x="478" y="63"/>
                  </a:cubicBezTo>
                  <a:cubicBezTo>
                    <a:pt x="532" y="66"/>
                    <a:pt x="590" y="83"/>
                    <a:pt x="637" y="107"/>
                  </a:cubicBezTo>
                  <a:cubicBezTo>
                    <a:pt x="729" y="161"/>
                    <a:pt x="780" y="246"/>
                    <a:pt x="794" y="307"/>
                  </a:cubicBezTo>
                  <a:cubicBezTo>
                    <a:pt x="803" y="337"/>
                    <a:pt x="807" y="364"/>
                    <a:pt x="807" y="381"/>
                  </a:cubicBezTo>
                  <a:cubicBezTo>
                    <a:pt x="811" y="398"/>
                    <a:pt x="811" y="408"/>
                    <a:pt x="811" y="408"/>
                  </a:cubicBezTo>
                  <a:lnTo>
                    <a:pt x="811" y="381"/>
                  </a:lnTo>
                  <a:cubicBezTo>
                    <a:pt x="807" y="364"/>
                    <a:pt x="807" y="337"/>
                    <a:pt x="797" y="307"/>
                  </a:cubicBezTo>
                  <a:cubicBezTo>
                    <a:pt x="783" y="246"/>
                    <a:pt x="742" y="157"/>
                    <a:pt x="651" y="86"/>
                  </a:cubicBezTo>
                  <a:cubicBezTo>
                    <a:pt x="607" y="49"/>
                    <a:pt x="549" y="22"/>
                    <a:pt x="482" y="8"/>
                  </a:cubicBezTo>
                  <a:cubicBezTo>
                    <a:pt x="458" y="3"/>
                    <a:pt x="432" y="0"/>
                    <a:pt x="4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7"/>
            <p:cNvSpPr/>
            <p:nvPr/>
          </p:nvSpPr>
          <p:spPr>
            <a:xfrm>
              <a:off x="4330668" y="2899075"/>
              <a:ext cx="37414" cy="37464"/>
            </a:xfrm>
            <a:custGeom>
              <a:rect b="b" l="l" r="r" t="t"/>
              <a:pathLst>
                <a:path extrusionOk="0" h="750" w="749">
                  <a:moveTo>
                    <a:pt x="376" y="1"/>
                  </a:moveTo>
                  <a:cubicBezTo>
                    <a:pt x="169" y="1"/>
                    <a:pt x="0" y="171"/>
                    <a:pt x="0" y="377"/>
                  </a:cubicBezTo>
                  <a:cubicBezTo>
                    <a:pt x="0" y="581"/>
                    <a:pt x="169" y="750"/>
                    <a:pt x="376" y="750"/>
                  </a:cubicBezTo>
                  <a:cubicBezTo>
                    <a:pt x="579" y="750"/>
                    <a:pt x="749" y="581"/>
                    <a:pt x="749" y="377"/>
                  </a:cubicBezTo>
                  <a:cubicBezTo>
                    <a:pt x="749" y="171"/>
                    <a:pt x="579" y="1"/>
                    <a:pt x="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7"/>
            <p:cNvSpPr/>
            <p:nvPr/>
          </p:nvSpPr>
          <p:spPr>
            <a:xfrm>
              <a:off x="4327621" y="2897527"/>
              <a:ext cx="40462" cy="40661"/>
            </a:xfrm>
            <a:custGeom>
              <a:rect b="b" l="l" r="r" t="t"/>
              <a:pathLst>
                <a:path extrusionOk="0" h="814" w="810">
                  <a:moveTo>
                    <a:pt x="405" y="0"/>
                  </a:moveTo>
                  <a:cubicBezTo>
                    <a:pt x="360" y="0"/>
                    <a:pt x="312" y="8"/>
                    <a:pt x="268" y="25"/>
                  </a:cubicBezTo>
                  <a:cubicBezTo>
                    <a:pt x="193" y="52"/>
                    <a:pt x="125" y="100"/>
                    <a:pt x="77" y="168"/>
                  </a:cubicBezTo>
                  <a:cubicBezTo>
                    <a:pt x="27" y="232"/>
                    <a:pt x="0" y="327"/>
                    <a:pt x="0" y="408"/>
                  </a:cubicBezTo>
                  <a:cubicBezTo>
                    <a:pt x="3" y="493"/>
                    <a:pt x="27" y="578"/>
                    <a:pt x="77" y="645"/>
                  </a:cubicBezTo>
                  <a:cubicBezTo>
                    <a:pt x="125" y="713"/>
                    <a:pt x="193" y="761"/>
                    <a:pt x="268" y="787"/>
                  </a:cubicBezTo>
                  <a:cubicBezTo>
                    <a:pt x="305" y="801"/>
                    <a:pt x="338" y="808"/>
                    <a:pt x="376" y="812"/>
                  </a:cubicBezTo>
                  <a:cubicBezTo>
                    <a:pt x="383" y="813"/>
                    <a:pt x="389" y="813"/>
                    <a:pt x="395" y="813"/>
                  </a:cubicBezTo>
                  <a:cubicBezTo>
                    <a:pt x="407" y="813"/>
                    <a:pt x="418" y="812"/>
                    <a:pt x="427" y="812"/>
                  </a:cubicBezTo>
                  <a:cubicBezTo>
                    <a:pt x="448" y="812"/>
                    <a:pt x="464" y="808"/>
                    <a:pt x="481" y="805"/>
                  </a:cubicBezTo>
                  <a:cubicBezTo>
                    <a:pt x="549" y="792"/>
                    <a:pt x="606" y="764"/>
                    <a:pt x="651" y="731"/>
                  </a:cubicBezTo>
                  <a:cubicBezTo>
                    <a:pt x="742" y="659"/>
                    <a:pt x="783" y="568"/>
                    <a:pt x="797" y="507"/>
                  </a:cubicBezTo>
                  <a:cubicBezTo>
                    <a:pt x="806" y="476"/>
                    <a:pt x="806" y="449"/>
                    <a:pt x="810" y="432"/>
                  </a:cubicBezTo>
                  <a:lnTo>
                    <a:pt x="810" y="408"/>
                  </a:lnTo>
                  <a:cubicBezTo>
                    <a:pt x="810" y="408"/>
                    <a:pt x="810" y="415"/>
                    <a:pt x="806" y="432"/>
                  </a:cubicBezTo>
                  <a:cubicBezTo>
                    <a:pt x="806" y="449"/>
                    <a:pt x="803" y="476"/>
                    <a:pt x="793" y="507"/>
                  </a:cubicBezTo>
                  <a:cubicBezTo>
                    <a:pt x="779" y="568"/>
                    <a:pt x="728" y="652"/>
                    <a:pt x="637" y="706"/>
                  </a:cubicBezTo>
                  <a:cubicBezTo>
                    <a:pt x="590" y="734"/>
                    <a:pt x="532" y="747"/>
                    <a:pt x="474" y="751"/>
                  </a:cubicBezTo>
                  <a:lnTo>
                    <a:pt x="430" y="751"/>
                  </a:lnTo>
                  <a:cubicBezTo>
                    <a:pt x="417" y="747"/>
                    <a:pt x="400" y="747"/>
                    <a:pt x="386" y="740"/>
                  </a:cubicBezTo>
                  <a:cubicBezTo>
                    <a:pt x="359" y="737"/>
                    <a:pt x="329" y="723"/>
                    <a:pt x="301" y="710"/>
                  </a:cubicBezTo>
                  <a:cubicBezTo>
                    <a:pt x="247" y="679"/>
                    <a:pt x="203" y="635"/>
                    <a:pt x="173" y="581"/>
                  </a:cubicBezTo>
                  <a:cubicBezTo>
                    <a:pt x="142" y="530"/>
                    <a:pt x="122" y="469"/>
                    <a:pt x="125" y="408"/>
                  </a:cubicBezTo>
                  <a:cubicBezTo>
                    <a:pt x="122" y="340"/>
                    <a:pt x="142" y="286"/>
                    <a:pt x="173" y="232"/>
                  </a:cubicBezTo>
                  <a:cubicBezTo>
                    <a:pt x="203" y="181"/>
                    <a:pt x="247" y="133"/>
                    <a:pt x="301" y="107"/>
                  </a:cubicBezTo>
                  <a:cubicBezTo>
                    <a:pt x="356" y="76"/>
                    <a:pt x="417" y="63"/>
                    <a:pt x="478" y="63"/>
                  </a:cubicBezTo>
                  <a:cubicBezTo>
                    <a:pt x="532" y="66"/>
                    <a:pt x="590" y="83"/>
                    <a:pt x="637" y="107"/>
                  </a:cubicBezTo>
                  <a:cubicBezTo>
                    <a:pt x="728" y="161"/>
                    <a:pt x="779" y="246"/>
                    <a:pt x="793" y="307"/>
                  </a:cubicBezTo>
                  <a:cubicBezTo>
                    <a:pt x="803" y="337"/>
                    <a:pt x="806" y="364"/>
                    <a:pt x="806" y="381"/>
                  </a:cubicBezTo>
                  <a:cubicBezTo>
                    <a:pt x="810" y="398"/>
                    <a:pt x="810" y="408"/>
                    <a:pt x="810" y="408"/>
                  </a:cubicBezTo>
                  <a:lnTo>
                    <a:pt x="810" y="381"/>
                  </a:lnTo>
                  <a:cubicBezTo>
                    <a:pt x="806" y="364"/>
                    <a:pt x="806" y="337"/>
                    <a:pt x="797" y="307"/>
                  </a:cubicBezTo>
                  <a:cubicBezTo>
                    <a:pt x="783" y="246"/>
                    <a:pt x="742" y="157"/>
                    <a:pt x="651" y="86"/>
                  </a:cubicBezTo>
                  <a:cubicBezTo>
                    <a:pt x="606" y="49"/>
                    <a:pt x="549" y="22"/>
                    <a:pt x="481" y="8"/>
                  </a:cubicBezTo>
                  <a:cubicBezTo>
                    <a:pt x="457" y="3"/>
                    <a:pt x="432" y="0"/>
                    <a:pt x="4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7"/>
            <p:cNvSpPr/>
            <p:nvPr/>
          </p:nvSpPr>
          <p:spPr>
            <a:xfrm>
              <a:off x="4249997" y="2899075"/>
              <a:ext cx="37514" cy="37464"/>
            </a:xfrm>
            <a:custGeom>
              <a:rect b="b" l="l" r="r" t="t"/>
              <a:pathLst>
                <a:path extrusionOk="0" h="750" w="751">
                  <a:moveTo>
                    <a:pt x="378" y="1"/>
                  </a:moveTo>
                  <a:cubicBezTo>
                    <a:pt x="171" y="1"/>
                    <a:pt x="1" y="171"/>
                    <a:pt x="1" y="377"/>
                  </a:cubicBezTo>
                  <a:cubicBezTo>
                    <a:pt x="1" y="581"/>
                    <a:pt x="171" y="750"/>
                    <a:pt x="378" y="750"/>
                  </a:cubicBezTo>
                  <a:cubicBezTo>
                    <a:pt x="581" y="750"/>
                    <a:pt x="750" y="581"/>
                    <a:pt x="750" y="377"/>
                  </a:cubicBezTo>
                  <a:cubicBezTo>
                    <a:pt x="750" y="171"/>
                    <a:pt x="581" y="1"/>
                    <a:pt x="3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7"/>
            <p:cNvSpPr/>
            <p:nvPr/>
          </p:nvSpPr>
          <p:spPr>
            <a:xfrm>
              <a:off x="4246950" y="2897527"/>
              <a:ext cx="40561" cy="40661"/>
            </a:xfrm>
            <a:custGeom>
              <a:rect b="b" l="l" r="r" t="t"/>
              <a:pathLst>
                <a:path extrusionOk="0" h="814" w="812">
                  <a:moveTo>
                    <a:pt x="407" y="0"/>
                  </a:moveTo>
                  <a:cubicBezTo>
                    <a:pt x="362" y="0"/>
                    <a:pt x="314" y="8"/>
                    <a:pt x="269" y="25"/>
                  </a:cubicBezTo>
                  <a:cubicBezTo>
                    <a:pt x="195" y="52"/>
                    <a:pt x="126" y="100"/>
                    <a:pt x="79" y="168"/>
                  </a:cubicBezTo>
                  <a:cubicBezTo>
                    <a:pt x="29" y="232"/>
                    <a:pt x="1" y="327"/>
                    <a:pt x="1" y="408"/>
                  </a:cubicBezTo>
                  <a:cubicBezTo>
                    <a:pt x="4" y="493"/>
                    <a:pt x="29" y="578"/>
                    <a:pt x="79" y="645"/>
                  </a:cubicBezTo>
                  <a:cubicBezTo>
                    <a:pt x="126" y="713"/>
                    <a:pt x="195" y="761"/>
                    <a:pt x="269" y="787"/>
                  </a:cubicBezTo>
                  <a:cubicBezTo>
                    <a:pt x="306" y="801"/>
                    <a:pt x="340" y="808"/>
                    <a:pt x="378" y="812"/>
                  </a:cubicBezTo>
                  <a:cubicBezTo>
                    <a:pt x="384" y="813"/>
                    <a:pt x="391" y="813"/>
                    <a:pt x="397" y="813"/>
                  </a:cubicBezTo>
                  <a:cubicBezTo>
                    <a:pt x="409" y="813"/>
                    <a:pt x="419" y="812"/>
                    <a:pt x="428" y="812"/>
                  </a:cubicBezTo>
                  <a:cubicBezTo>
                    <a:pt x="448" y="812"/>
                    <a:pt x="465" y="808"/>
                    <a:pt x="483" y="805"/>
                  </a:cubicBezTo>
                  <a:cubicBezTo>
                    <a:pt x="550" y="792"/>
                    <a:pt x="608" y="764"/>
                    <a:pt x="652" y="731"/>
                  </a:cubicBezTo>
                  <a:cubicBezTo>
                    <a:pt x="744" y="659"/>
                    <a:pt x="784" y="568"/>
                    <a:pt x="797" y="507"/>
                  </a:cubicBezTo>
                  <a:cubicBezTo>
                    <a:pt x="808" y="476"/>
                    <a:pt x="808" y="449"/>
                    <a:pt x="811" y="432"/>
                  </a:cubicBezTo>
                  <a:lnTo>
                    <a:pt x="811" y="408"/>
                  </a:lnTo>
                  <a:cubicBezTo>
                    <a:pt x="811" y="408"/>
                    <a:pt x="811" y="415"/>
                    <a:pt x="808" y="432"/>
                  </a:cubicBezTo>
                  <a:cubicBezTo>
                    <a:pt x="808" y="449"/>
                    <a:pt x="805" y="476"/>
                    <a:pt x="794" y="507"/>
                  </a:cubicBezTo>
                  <a:cubicBezTo>
                    <a:pt x="781" y="568"/>
                    <a:pt x="730" y="652"/>
                    <a:pt x="639" y="706"/>
                  </a:cubicBezTo>
                  <a:cubicBezTo>
                    <a:pt x="591" y="734"/>
                    <a:pt x="533" y="747"/>
                    <a:pt x="476" y="751"/>
                  </a:cubicBezTo>
                  <a:lnTo>
                    <a:pt x="431" y="751"/>
                  </a:lnTo>
                  <a:cubicBezTo>
                    <a:pt x="418" y="747"/>
                    <a:pt x="398" y="747"/>
                    <a:pt x="387" y="740"/>
                  </a:cubicBezTo>
                  <a:cubicBezTo>
                    <a:pt x="361" y="737"/>
                    <a:pt x="330" y="723"/>
                    <a:pt x="303" y="710"/>
                  </a:cubicBezTo>
                  <a:cubicBezTo>
                    <a:pt x="248" y="679"/>
                    <a:pt x="204" y="635"/>
                    <a:pt x="174" y="581"/>
                  </a:cubicBezTo>
                  <a:cubicBezTo>
                    <a:pt x="143" y="530"/>
                    <a:pt x="123" y="469"/>
                    <a:pt x="126" y="408"/>
                  </a:cubicBezTo>
                  <a:cubicBezTo>
                    <a:pt x="123" y="340"/>
                    <a:pt x="143" y="286"/>
                    <a:pt x="174" y="232"/>
                  </a:cubicBezTo>
                  <a:cubicBezTo>
                    <a:pt x="204" y="181"/>
                    <a:pt x="248" y="133"/>
                    <a:pt x="303" y="107"/>
                  </a:cubicBezTo>
                  <a:cubicBezTo>
                    <a:pt x="357" y="76"/>
                    <a:pt x="415" y="63"/>
                    <a:pt x="476" y="63"/>
                  </a:cubicBezTo>
                  <a:cubicBezTo>
                    <a:pt x="533" y="66"/>
                    <a:pt x="591" y="83"/>
                    <a:pt x="639" y="107"/>
                  </a:cubicBezTo>
                  <a:cubicBezTo>
                    <a:pt x="730" y="161"/>
                    <a:pt x="781" y="246"/>
                    <a:pt x="794" y="307"/>
                  </a:cubicBezTo>
                  <a:cubicBezTo>
                    <a:pt x="805" y="337"/>
                    <a:pt x="808" y="364"/>
                    <a:pt x="808" y="381"/>
                  </a:cubicBezTo>
                  <a:cubicBezTo>
                    <a:pt x="811" y="398"/>
                    <a:pt x="811" y="408"/>
                    <a:pt x="811" y="408"/>
                  </a:cubicBezTo>
                  <a:lnTo>
                    <a:pt x="811" y="381"/>
                  </a:lnTo>
                  <a:cubicBezTo>
                    <a:pt x="808" y="364"/>
                    <a:pt x="808" y="337"/>
                    <a:pt x="797" y="307"/>
                  </a:cubicBezTo>
                  <a:cubicBezTo>
                    <a:pt x="784" y="246"/>
                    <a:pt x="744" y="157"/>
                    <a:pt x="652" y="86"/>
                  </a:cubicBezTo>
                  <a:cubicBezTo>
                    <a:pt x="608" y="49"/>
                    <a:pt x="550" y="22"/>
                    <a:pt x="483" y="8"/>
                  </a:cubicBezTo>
                  <a:cubicBezTo>
                    <a:pt x="459" y="3"/>
                    <a:pt x="433" y="0"/>
                    <a:pt x="4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7"/>
            <p:cNvSpPr/>
            <p:nvPr/>
          </p:nvSpPr>
          <p:spPr>
            <a:xfrm>
              <a:off x="4169425" y="2899075"/>
              <a:ext cx="37464" cy="37464"/>
            </a:xfrm>
            <a:custGeom>
              <a:rect b="b" l="l" r="r" t="t"/>
              <a:pathLst>
                <a:path extrusionOk="0" h="750" w="750">
                  <a:moveTo>
                    <a:pt x="373" y="1"/>
                  </a:moveTo>
                  <a:cubicBezTo>
                    <a:pt x="170" y="1"/>
                    <a:pt x="1" y="171"/>
                    <a:pt x="1" y="377"/>
                  </a:cubicBezTo>
                  <a:cubicBezTo>
                    <a:pt x="1" y="581"/>
                    <a:pt x="170" y="750"/>
                    <a:pt x="373" y="750"/>
                  </a:cubicBezTo>
                  <a:cubicBezTo>
                    <a:pt x="580" y="750"/>
                    <a:pt x="750" y="581"/>
                    <a:pt x="750" y="377"/>
                  </a:cubicBezTo>
                  <a:cubicBezTo>
                    <a:pt x="750" y="171"/>
                    <a:pt x="580"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7"/>
            <p:cNvSpPr/>
            <p:nvPr/>
          </p:nvSpPr>
          <p:spPr>
            <a:xfrm>
              <a:off x="4166378" y="2897527"/>
              <a:ext cx="40362" cy="40661"/>
            </a:xfrm>
            <a:custGeom>
              <a:rect b="b" l="l" r="r" t="t"/>
              <a:pathLst>
                <a:path extrusionOk="0" h="814" w="808">
                  <a:moveTo>
                    <a:pt x="405" y="0"/>
                  </a:moveTo>
                  <a:cubicBezTo>
                    <a:pt x="361" y="0"/>
                    <a:pt x="314" y="8"/>
                    <a:pt x="268" y="25"/>
                  </a:cubicBezTo>
                  <a:cubicBezTo>
                    <a:pt x="193" y="52"/>
                    <a:pt x="126" y="100"/>
                    <a:pt x="79" y="168"/>
                  </a:cubicBezTo>
                  <a:cubicBezTo>
                    <a:pt x="28" y="232"/>
                    <a:pt x="1" y="327"/>
                    <a:pt x="1" y="408"/>
                  </a:cubicBezTo>
                  <a:cubicBezTo>
                    <a:pt x="1" y="493"/>
                    <a:pt x="28" y="578"/>
                    <a:pt x="79" y="645"/>
                  </a:cubicBezTo>
                  <a:cubicBezTo>
                    <a:pt x="126" y="713"/>
                    <a:pt x="193" y="761"/>
                    <a:pt x="268" y="787"/>
                  </a:cubicBezTo>
                  <a:cubicBezTo>
                    <a:pt x="303" y="801"/>
                    <a:pt x="340" y="808"/>
                    <a:pt x="377" y="812"/>
                  </a:cubicBezTo>
                  <a:cubicBezTo>
                    <a:pt x="383" y="813"/>
                    <a:pt x="389" y="813"/>
                    <a:pt x="395" y="813"/>
                  </a:cubicBezTo>
                  <a:cubicBezTo>
                    <a:pt x="406" y="813"/>
                    <a:pt x="416" y="812"/>
                    <a:pt x="428" y="812"/>
                  </a:cubicBezTo>
                  <a:cubicBezTo>
                    <a:pt x="448" y="812"/>
                    <a:pt x="465" y="808"/>
                    <a:pt x="482" y="805"/>
                  </a:cubicBezTo>
                  <a:cubicBezTo>
                    <a:pt x="550" y="792"/>
                    <a:pt x="608" y="764"/>
                    <a:pt x="652" y="731"/>
                  </a:cubicBezTo>
                  <a:cubicBezTo>
                    <a:pt x="743" y="659"/>
                    <a:pt x="780" y="568"/>
                    <a:pt x="797" y="507"/>
                  </a:cubicBezTo>
                  <a:cubicBezTo>
                    <a:pt x="808" y="476"/>
                    <a:pt x="808" y="449"/>
                    <a:pt x="808" y="432"/>
                  </a:cubicBezTo>
                  <a:lnTo>
                    <a:pt x="808" y="432"/>
                  </a:lnTo>
                  <a:cubicBezTo>
                    <a:pt x="808" y="449"/>
                    <a:pt x="804" y="476"/>
                    <a:pt x="794" y="507"/>
                  </a:cubicBezTo>
                  <a:cubicBezTo>
                    <a:pt x="777" y="568"/>
                    <a:pt x="730" y="652"/>
                    <a:pt x="634" y="706"/>
                  </a:cubicBezTo>
                  <a:cubicBezTo>
                    <a:pt x="591" y="734"/>
                    <a:pt x="533" y="747"/>
                    <a:pt x="475" y="751"/>
                  </a:cubicBezTo>
                  <a:lnTo>
                    <a:pt x="431" y="751"/>
                  </a:lnTo>
                  <a:cubicBezTo>
                    <a:pt x="417" y="747"/>
                    <a:pt x="397" y="747"/>
                    <a:pt x="387" y="740"/>
                  </a:cubicBezTo>
                  <a:cubicBezTo>
                    <a:pt x="356" y="737"/>
                    <a:pt x="329" y="723"/>
                    <a:pt x="303" y="710"/>
                  </a:cubicBezTo>
                  <a:cubicBezTo>
                    <a:pt x="248" y="679"/>
                    <a:pt x="204" y="635"/>
                    <a:pt x="173" y="581"/>
                  </a:cubicBezTo>
                  <a:cubicBezTo>
                    <a:pt x="143" y="530"/>
                    <a:pt x="123" y="469"/>
                    <a:pt x="123" y="408"/>
                  </a:cubicBezTo>
                  <a:cubicBezTo>
                    <a:pt x="123" y="340"/>
                    <a:pt x="143" y="286"/>
                    <a:pt x="173" y="232"/>
                  </a:cubicBezTo>
                  <a:cubicBezTo>
                    <a:pt x="204" y="181"/>
                    <a:pt x="248" y="133"/>
                    <a:pt x="303" y="107"/>
                  </a:cubicBezTo>
                  <a:cubicBezTo>
                    <a:pt x="356" y="76"/>
                    <a:pt x="414" y="63"/>
                    <a:pt x="475" y="63"/>
                  </a:cubicBezTo>
                  <a:cubicBezTo>
                    <a:pt x="533" y="66"/>
                    <a:pt x="591" y="83"/>
                    <a:pt x="634" y="107"/>
                  </a:cubicBezTo>
                  <a:cubicBezTo>
                    <a:pt x="730" y="161"/>
                    <a:pt x="777" y="246"/>
                    <a:pt x="794" y="307"/>
                  </a:cubicBezTo>
                  <a:cubicBezTo>
                    <a:pt x="804" y="337"/>
                    <a:pt x="808" y="364"/>
                    <a:pt x="808" y="381"/>
                  </a:cubicBezTo>
                  <a:cubicBezTo>
                    <a:pt x="808" y="364"/>
                    <a:pt x="808" y="337"/>
                    <a:pt x="797" y="307"/>
                  </a:cubicBezTo>
                  <a:cubicBezTo>
                    <a:pt x="780" y="246"/>
                    <a:pt x="743" y="157"/>
                    <a:pt x="652" y="86"/>
                  </a:cubicBezTo>
                  <a:cubicBezTo>
                    <a:pt x="608" y="49"/>
                    <a:pt x="550" y="22"/>
                    <a:pt x="478" y="8"/>
                  </a:cubicBezTo>
                  <a:cubicBezTo>
                    <a:pt x="456" y="3"/>
                    <a:pt x="431" y="0"/>
                    <a:pt x="4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7"/>
            <p:cNvSpPr/>
            <p:nvPr/>
          </p:nvSpPr>
          <p:spPr>
            <a:xfrm>
              <a:off x="4088853" y="2899075"/>
              <a:ext cx="37414" cy="37464"/>
            </a:xfrm>
            <a:custGeom>
              <a:rect b="b" l="l" r="r" t="t"/>
              <a:pathLst>
                <a:path extrusionOk="0" h="750" w="749">
                  <a:moveTo>
                    <a:pt x="373" y="1"/>
                  </a:moveTo>
                  <a:cubicBezTo>
                    <a:pt x="166" y="1"/>
                    <a:pt x="0" y="171"/>
                    <a:pt x="0" y="377"/>
                  </a:cubicBezTo>
                  <a:cubicBezTo>
                    <a:pt x="0" y="581"/>
                    <a:pt x="166" y="750"/>
                    <a:pt x="373" y="750"/>
                  </a:cubicBezTo>
                  <a:cubicBezTo>
                    <a:pt x="580" y="750"/>
                    <a:pt x="749" y="581"/>
                    <a:pt x="749" y="377"/>
                  </a:cubicBezTo>
                  <a:cubicBezTo>
                    <a:pt x="749" y="171"/>
                    <a:pt x="580"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7"/>
            <p:cNvSpPr/>
            <p:nvPr/>
          </p:nvSpPr>
          <p:spPr>
            <a:xfrm>
              <a:off x="4085806" y="2897527"/>
              <a:ext cx="40462" cy="40661"/>
            </a:xfrm>
            <a:custGeom>
              <a:rect b="b" l="l" r="r" t="t"/>
              <a:pathLst>
                <a:path extrusionOk="0" h="814" w="810">
                  <a:moveTo>
                    <a:pt x="807" y="381"/>
                  </a:moveTo>
                  <a:cubicBezTo>
                    <a:pt x="807" y="398"/>
                    <a:pt x="810" y="408"/>
                    <a:pt x="810" y="408"/>
                  </a:cubicBezTo>
                  <a:cubicBezTo>
                    <a:pt x="810" y="408"/>
                    <a:pt x="810" y="398"/>
                    <a:pt x="807" y="381"/>
                  </a:cubicBezTo>
                  <a:close/>
                  <a:moveTo>
                    <a:pt x="810" y="408"/>
                  </a:moveTo>
                  <a:cubicBezTo>
                    <a:pt x="810" y="408"/>
                    <a:pt x="807" y="415"/>
                    <a:pt x="807" y="432"/>
                  </a:cubicBezTo>
                  <a:cubicBezTo>
                    <a:pt x="810" y="415"/>
                    <a:pt x="810" y="408"/>
                    <a:pt x="810" y="408"/>
                  </a:cubicBezTo>
                  <a:close/>
                  <a:moveTo>
                    <a:pt x="405" y="0"/>
                  </a:moveTo>
                  <a:cubicBezTo>
                    <a:pt x="360" y="0"/>
                    <a:pt x="312" y="8"/>
                    <a:pt x="265" y="25"/>
                  </a:cubicBezTo>
                  <a:cubicBezTo>
                    <a:pt x="193" y="52"/>
                    <a:pt x="126" y="100"/>
                    <a:pt x="74" y="168"/>
                  </a:cubicBezTo>
                  <a:cubicBezTo>
                    <a:pt x="27" y="232"/>
                    <a:pt x="0" y="327"/>
                    <a:pt x="0" y="408"/>
                  </a:cubicBezTo>
                  <a:cubicBezTo>
                    <a:pt x="0" y="493"/>
                    <a:pt x="27" y="578"/>
                    <a:pt x="78" y="645"/>
                  </a:cubicBezTo>
                  <a:cubicBezTo>
                    <a:pt x="126" y="713"/>
                    <a:pt x="193" y="761"/>
                    <a:pt x="268" y="787"/>
                  </a:cubicBezTo>
                  <a:cubicBezTo>
                    <a:pt x="301" y="801"/>
                    <a:pt x="339" y="808"/>
                    <a:pt x="376" y="812"/>
                  </a:cubicBezTo>
                  <a:cubicBezTo>
                    <a:pt x="383" y="813"/>
                    <a:pt x="389" y="813"/>
                    <a:pt x="395" y="813"/>
                  </a:cubicBezTo>
                  <a:cubicBezTo>
                    <a:pt x="406" y="813"/>
                    <a:pt x="416" y="812"/>
                    <a:pt x="428" y="812"/>
                  </a:cubicBezTo>
                  <a:cubicBezTo>
                    <a:pt x="448" y="812"/>
                    <a:pt x="464" y="808"/>
                    <a:pt x="481" y="805"/>
                  </a:cubicBezTo>
                  <a:cubicBezTo>
                    <a:pt x="545" y="792"/>
                    <a:pt x="606" y="764"/>
                    <a:pt x="651" y="731"/>
                  </a:cubicBezTo>
                  <a:cubicBezTo>
                    <a:pt x="742" y="659"/>
                    <a:pt x="780" y="568"/>
                    <a:pt x="797" y="507"/>
                  </a:cubicBezTo>
                  <a:cubicBezTo>
                    <a:pt x="803" y="476"/>
                    <a:pt x="807" y="450"/>
                    <a:pt x="807" y="433"/>
                  </a:cubicBezTo>
                  <a:lnTo>
                    <a:pt x="807" y="433"/>
                  </a:lnTo>
                  <a:cubicBezTo>
                    <a:pt x="807" y="450"/>
                    <a:pt x="803" y="476"/>
                    <a:pt x="794" y="507"/>
                  </a:cubicBezTo>
                  <a:cubicBezTo>
                    <a:pt x="777" y="568"/>
                    <a:pt x="729" y="652"/>
                    <a:pt x="634" y="706"/>
                  </a:cubicBezTo>
                  <a:cubicBezTo>
                    <a:pt x="590" y="734"/>
                    <a:pt x="532" y="747"/>
                    <a:pt x="475" y="751"/>
                  </a:cubicBezTo>
                  <a:lnTo>
                    <a:pt x="431" y="751"/>
                  </a:lnTo>
                  <a:cubicBezTo>
                    <a:pt x="417" y="747"/>
                    <a:pt x="397" y="747"/>
                    <a:pt x="387" y="740"/>
                  </a:cubicBezTo>
                  <a:cubicBezTo>
                    <a:pt x="356" y="737"/>
                    <a:pt x="329" y="723"/>
                    <a:pt x="301" y="710"/>
                  </a:cubicBezTo>
                  <a:cubicBezTo>
                    <a:pt x="248" y="679"/>
                    <a:pt x="204" y="635"/>
                    <a:pt x="170" y="581"/>
                  </a:cubicBezTo>
                  <a:cubicBezTo>
                    <a:pt x="143" y="530"/>
                    <a:pt x="122" y="469"/>
                    <a:pt x="122" y="408"/>
                  </a:cubicBezTo>
                  <a:cubicBezTo>
                    <a:pt x="122" y="340"/>
                    <a:pt x="139" y="286"/>
                    <a:pt x="173" y="232"/>
                  </a:cubicBezTo>
                  <a:cubicBezTo>
                    <a:pt x="204" y="181"/>
                    <a:pt x="248" y="133"/>
                    <a:pt x="301" y="107"/>
                  </a:cubicBezTo>
                  <a:cubicBezTo>
                    <a:pt x="356" y="76"/>
                    <a:pt x="414" y="63"/>
                    <a:pt x="475" y="63"/>
                  </a:cubicBezTo>
                  <a:cubicBezTo>
                    <a:pt x="532" y="66"/>
                    <a:pt x="590" y="83"/>
                    <a:pt x="634" y="107"/>
                  </a:cubicBezTo>
                  <a:cubicBezTo>
                    <a:pt x="729" y="161"/>
                    <a:pt x="777" y="246"/>
                    <a:pt x="794" y="307"/>
                  </a:cubicBezTo>
                  <a:cubicBezTo>
                    <a:pt x="803" y="337"/>
                    <a:pt x="807" y="364"/>
                    <a:pt x="807" y="381"/>
                  </a:cubicBezTo>
                  <a:cubicBezTo>
                    <a:pt x="807" y="364"/>
                    <a:pt x="803" y="337"/>
                    <a:pt x="797" y="307"/>
                  </a:cubicBezTo>
                  <a:cubicBezTo>
                    <a:pt x="780" y="246"/>
                    <a:pt x="742" y="157"/>
                    <a:pt x="651" y="86"/>
                  </a:cubicBezTo>
                  <a:cubicBezTo>
                    <a:pt x="603" y="49"/>
                    <a:pt x="550" y="22"/>
                    <a:pt x="478" y="8"/>
                  </a:cubicBezTo>
                  <a:cubicBezTo>
                    <a:pt x="455" y="3"/>
                    <a:pt x="431" y="0"/>
                    <a:pt x="4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7"/>
            <p:cNvSpPr/>
            <p:nvPr/>
          </p:nvSpPr>
          <p:spPr>
            <a:xfrm>
              <a:off x="4008232" y="2899075"/>
              <a:ext cx="37464" cy="37464"/>
            </a:xfrm>
            <a:custGeom>
              <a:rect b="b" l="l" r="r" t="t"/>
              <a:pathLst>
                <a:path extrusionOk="0" h="750" w="750">
                  <a:moveTo>
                    <a:pt x="374" y="1"/>
                  </a:moveTo>
                  <a:cubicBezTo>
                    <a:pt x="166" y="1"/>
                    <a:pt x="0" y="171"/>
                    <a:pt x="0" y="377"/>
                  </a:cubicBezTo>
                  <a:cubicBezTo>
                    <a:pt x="0" y="581"/>
                    <a:pt x="166" y="750"/>
                    <a:pt x="374" y="750"/>
                  </a:cubicBezTo>
                  <a:cubicBezTo>
                    <a:pt x="580" y="750"/>
                    <a:pt x="750" y="581"/>
                    <a:pt x="750" y="377"/>
                  </a:cubicBezTo>
                  <a:cubicBezTo>
                    <a:pt x="750" y="171"/>
                    <a:pt x="580" y="1"/>
                    <a:pt x="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7"/>
            <p:cNvSpPr/>
            <p:nvPr/>
          </p:nvSpPr>
          <p:spPr>
            <a:xfrm>
              <a:off x="4005185" y="2897527"/>
              <a:ext cx="40362" cy="40661"/>
            </a:xfrm>
            <a:custGeom>
              <a:rect b="b" l="l" r="r" t="t"/>
              <a:pathLst>
                <a:path extrusionOk="0" h="814" w="808">
                  <a:moveTo>
                    <a:pt x="404" y="0"/>
                  </a:moveTo>
                  <a:cubicBezTo>
                    <a:pt x="359" y="0"/>
                    <a:pt x="312" y="8"/>
                    <a:pt x="265" y="25"/>
                  </a:cubicBezTo>
                  <a:cubicBezTo>
                    <a:pt x="194" y="52"/>
                    <a:pt x="126" y="100"/>
                    <a:pt x="75" y="168"/>
                  </a:cubicBezTo>
                  <a:cubicBezTo>
                    <a:pt x="28" y="232"/>
                    <a:pt x="0" y="327"/>
                    <a:pt x="0" y="408"/>
                  </a:cubicBezTo>
                  <a:cubicBezTo>
                    <a:pt x="0" y="493"/>
                    <a:pt x="28" y="578"/>
                    <a:pt x="75" y="645"/>
                  </a:cubicBezTo>
                  <a:cubicBezTo>
                    <a:pt x="126" y="713"/>
                    <a:pt x="194" y="761"/>
                    <a:pt x="265" y="787"/>
                  </a:cubicBezTo>
                  <a:cubicBezTo>
                    <a:pt x="302" y="801"/>
                    <a:pt x="340" y="808"/>
                    <a:pt x="377" y="812"/>
                  </a:cubicBezTo>
                  <a:cubicBezTo>
                    <a:pt x="384" y="813"/>
                    <a:pt x="390" y="813"/>
                    <a:pt x="395" y="813"/>
                  </a:cubicBezTo>
                  <a:cubicBezTo>
                    <a:pt x="406" y="813"/>
                    <a:pt x="416" y="812"/>
                    <a:pt x="427" y="812"/>
                  </a:cubicBezTo>
                  <a:cubicBezTo>
                    <a:pt x="448" y="812"/>
                    <a:pt x="465" y="808"/>
                    <a:pt x="482" y="805"/>
                  </a:cubicBezTo>
                  <a:cubicBezTo>
                    <a:pt x="546" y="792"/>
                    <a:pt x="607" y="764"/>
                    <a:pt x="651" y="731"/>
                  </a:cubicBezTo>
                  <a:cubicBezTo>
                    <a:pt x="743" y="659"/>
                    <a:pt x="780" y="568"/>
                    <a:pt x="797" y="507"/>
                  </a:cubicBezTo>
                  <a:cubicBezTo>
                    <a:pt x="804" y="476"/>
                    <a:pt x="807" y="450"/>
                    <a:pt x="807" y="433"/>
                  </a:cubicBezTo>
                  <a:lnTo>
                    <a:pt x="807" y="433"/>
                  </a:lnTo>
                  <a:cubicBezTo>
                    <a:pt x="807" y="450"/>
                    <a:pt x="804" y="476"/>
                    <a:pt x="794" y="507"/>
                  </a:cubicBezTo>
                  <a:cubicBezTo>
                    <a:pt x="776" y="568"/>
                    <a:pt x="729" y="652"/>
                    <a:pt x="634" y="706"/>
                  </a:cubicBezTo>
                  <a:cubicBezTo>
                    <a:pt x="590" y="734"/>
                    <a:pt x="532" y="747"/>
                    <a:pt x="475" y="751"/>
                  </a:cubicBezTo>
                  <a:lnTo>
                    <a:pt x="431" y="751"/>
                  </a:lnTo>
                  <a:cubicBezTo>
                    <a:pt x="414" y="747"/>
                    <a:pt x="397" y="747"/>
                    <a:pt x="383" y="740"/>
                  </a:cubicBezTo>
                  <a:cubicBezTo>
                    <a:pt x="357" y="737"/>
                    <a:pt x="329" y="723"/>
                    <a:pt x="302" y="710"/>
                  </a:cubicBezTo>
                  <a:cubicBezTo>
                    <a:pt x="248" y="679"/>
                    <a:pt x="204" y="635"/>
                    <a:pt x="170" y="581"/>
                  </a:cubicBezTo>
                  <a:cubicBezTo>
                    <a:pt x="139" y="530"/>
                    <a:pt x="122" y="469"/>
                    <a:pt x="122" y="408"/>
                  </a:cubicBezTo>
                  <a:cubicBezTo>
                    <a:pt x="122" y="340"/>
                    <a:pt x="139" y="286"/>
                    <a:pt x="170" y="232"/>
                  </a:cubicBezTo>
                  <a:cubicBezTo>
                    <a:pt x="204" y="181"/>
                    <a:pt x="248" y="133"/>
                    <a:pt x="302" y="107"/>
                  </a:cubicBezTo>
                  <a:cubicBezTo>
                    <a:pt x="357" y="76"/>
                    <a:pt x="414" y="63"/>
                    <a:pt x="475" y="63"/>
                  </a:cubicBezTo>
                  <a:cubicBezTo>
                    <a:pt x="532" y="66"/>
                    <a:pt x="590" y="83"/>
                    <a:pt x="634" y="107"/>
                  </a:cubicBezTo>
                  <a:cubicBezTo>
                    <a:pt x="729" y="161"/>
                    <a:pt x="776" y="246"/>
                    <a:pt x="794" y="307"/>
                  </a:cubicBezTo>
                  <a:cubicBezTo>
                    <a:pt x="804" y="337"/>
                    <a:pt x="807" y="364"/>
                    <a:pt x="807" y="381"/>
                  </a:cubicBezTo>
                  <a:cubicBezTo>
                    <a:pt x="807" y="364"/>
                    <a:pt x="804" y="337"/>
                    <a:pt x="797" y="307"/>
                  </a:cubicBezTo>
                  <a:cubicBezTo>
                    <a:pt x="780" y="246"/>
                    <a:pt x="743" y="157"/>
                    <a:pt x="651" y="86"/>
                  </a:cubicBezTo>
                  <a:cubicBezTo>
                    <a:pt x="604" y="49"/>
                    <a:pt x="549" y="22"/>
                    <a:pt x="479" y="8"/>
                  </a:cubicBezTo>
                  <a:cubicBezTo>
                    <a:pt x="455" y="3"/>
                    <a:pt x="430" y="0"/>
                    <a:pt x="4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7"/>
            <p:cNvSpPr/>
            <p:nvPr/>
          </p:nvSpPr>
          <p:spPr>
            <a:xfrm>
              <a:off x="3927660" y="2899075"/>
              <a:ext cx="37464" cy="37464"/>
            </a:xfrm>
            <a:custGeom>
              <a:rect b="b" l="l" r="r" t="t"/>
              <a:pathLst>
                <a:path extrusionOk="0" h="750" w="750">
                  <a:moveTo>
                    <a:pt x="373" y="1"/>
                  </a:moveTo>
                  <a:cubicBezTo>
                    <a:pt x="166" y="1"/>
                    <a:pt x="0" y="171"/>
                    <a:pt x="0" y="377"/>
                  </a:cubicBezTo>
                  <a:cubicBezTo>
                    <a:pt x="0" y="581"/>
                    <a:pt x="166" y="750"/>
                    <a:pt x="373" y="750"/>
                  </a:cubicBezTo>
                  <a:cubicBezTo>
                    <a:pt x="579" y="750"/>
                    <a:pt x="749" y="581"/>
                    <a:pt x="749" y="377"/>
                  </a:cubicBezTo>
                  <a:cubicBezTo>
                    <a:pt x="749" y="171"/>
                    <a:pt x="579"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7"/>
            <p:cNvSpPr/>
            <p:nvPr/>
          </p:nvSpPr>
          <p:spPr>
            <a:xfrm>
              <a:off x="3924613" y="2897527"/>
              <a:ext cx="40362" cy="40661"/>
            </a:xfrm>
            <a:custGeom>
              <a:rect b="b" l="l" r="r" t="t"/>
              <a:pathLst>
                <a:path extrusionOk="0" h="814" w="808">
                  <a:moveTo>
                    <a:pt x="403" y="0"/>
                  </a:moveTo>
                  <a:cubicBezTo>
                    <a:pt x="359" y="0"/>
                    <a:pt x="312" y="8"/>
                    <a:pt x="264" y="25"/>
                  </a:cubicBezTo>
                  <a:cubicBezTo>
                    <a:pt x="193" y="52"/>
                    <a:pt x="125" y="100"/>
                    <a:pt x="75" y="168"/>
                  </a:cubicBezTo>
                  <a:cubicBezTo>
                    <a:pt x="27" y="232"/>
                    <a:pt x="0" y="327"/>
                    <a:pt x="0" y="408"/>
                  </a:cubicBezTo>
                  <a:cubicBezTo>
                    <a:pt x="0" y="493"/>
                    <a:pt x="27" y="578"/>
                    <a:pt x="75" y="645"/>
                  </a:cubicBezTo>
                  <a:cubicBezTo>
                    <a:pt x="125" y="713"/>
                    <a:pt x="193" y="761"/>
                    <a:pt x="264" y="787"/>
                  </a:cubicBezTo>
                  <a:cubicBezTo>
                    <a:pt x="302" y="801"/>
                    <a:pt x="339" y="808"/>
                    <a:pt x="376" y="812"/>
                  </a:cubicBezTo>
                  <a:cubicBezTo>
                    <a:pt x="383" y="813"/>
                    <a:pt x="389" y="813"/>
                    <a:pt x="394" y="813"/>
                  </a:cubicBezTo>
                  <a:cubicBezTo>
                    <a:pt x="406" y="813"/>
                    <a:pt x="416" y="812"/>
                    <a:pt x="427" y="812"/>
                  </a:cubicBezTo>
                  <a:cubicBezTo>
                    <a:pt x="447" y="812"/>
                    <a:pt x="465" y="808"/>
                    <a:pt x="482" y="805"/>
                  </a:cubicBezTo>
                  <a:cubicBezTo>
                    <a:pt x="546" y="792"/>
                    <a:pt x="604" y="764"/>
                    <a:pt x="651" y="731"/>
                  </a:cubicBezTo>
                  <a:cubicBezTo>
                    <a:pt x="742" y="659"/>
                    <a:pt x="779" y="568"/>
                    <a:pt x="796" y="507"/>
                  </a:cubicBezTo>
                  <a:cubicBezTo>
                    <a:pt x="803" y="476"/>
                    <a:pt x="807" y="450"/>
                    <a:pt x="807" y="433"/>
                  </a:cubicBezTo>
                  <a:lnTo>
                    <a:pt x="807" y="433"/>
                  </a:lnTo>
                  <a:cubicBezTo>
                    <a:pt x="807" y="450"/>
                    <a:pt x="803" y="476"/>
                    <a:pt x="793" y="507"/>
                  </a:cubicBezTo>
                  <a:cubicBezTo>
                    <a:pt x="776" y="568"/>
                    <a:pt x="729" y="652"/>
                    <a:pt x="634" y="706"/>
                  </a:cubicBezTo>
                  <a:cubicBezTo>
                    <a:pt x="590" y="734"/>
                    <a:pt x="532" y="747"/>
                    <a:pt x="474" y="751"/>
                  </a:cubicBezTo>
                  <a:lnTo>
                    <a:pt x="430" y="751"/>
                  </a:lnTo>
                  <a:cubicBezTo>
                    <a:pt x="413" y="747"/>
                    <a:pt x="396" y="747"/>
                    <a:pt x="383" y="740"/>
                  </a:cubicBezTo>
                  <a:cubicBezTo>
                    <a:pt x="356" y="737"/>
                    <a:pt x="329" y="723"/>
                    <a:pt x="302" y="710"/>
                  </a:cubicBezTo>
                  <a:cubicBezTo>
                    <a:pt x="247" y="679"/>
                    <a:pt x="203" y="635"/>
                    <a:pt x="169" y="581"/>
                  </a:cubicBezTo>
                  <a:cubicBezTo>
                    <a:pt x="139" y="530"/>
                    <a:pt x="122" y="469"/>
                    <a:pt x="122" y="408"/>
                  </a:cubicBezTo>
                  <a:cubicBezTo>
                    <a:pt x="122" y="340"/>
                    <a:pt x="139" y="286"/>
                    <a:pt x="169" y="232"/>
                  </a:cubicBezTo>
                  <a:cubicBezTo>
                    <a:pt x="203" y="181"/>
                    <a:pt x="247" y="133"/>
                    <a:pt x="302" y="107"/>
                  </a:cubicBezTo>
                  <a:cubicBezTo>
                    <a:pt x="356" y="76"/>
                    <a:pt x="413" y="63"/>
                    <a:pt x="474" y="63"/>
                  </a:cubicBezTo>
                  <a:cubicBezTo>
                    <a:pt x="532" y="66"/>
                    <a:pt x="590" y="83"/>
                    <a:pt x="634" y="107"/>
                  </a:cubicBezTo>
                  <a:cubicBezTo>
                    <a:pt x="729" y="161"/>
                    <a:pt x="776" y="246"/>
                    <a:pt x="793" y="307"/>
                  </a:cubicBezTo>
                  <a:cubicBezTo>
                    <a:pt x="803" y="337"/>
                    <a:pt x="807" y="364"/>
                    <a:pt x="807" y="381"/>
                  </a:cubicBezTo>
                  <a:cubicBezTo>
                    <a:pt x="807" y="364"/>
                    <a:pt x="803" y="337"/>
                    <a:pt x="796" y="307"/>
                  </a:cubicBezTo>
                  <a:cubicBezTo>
                    <a:pt x="779" y="246"/>
                    <a:pt x="742" y="157"/>
                    <a:pt x="651" y="86"/>
                  </a:cubicBezTo>
                  <a:cubicBezTo>
                    <a:pt x="604" y="49"/>
                    <a:pt x="549" y="22"/>
                    <a:pt x="478" y="8"/>
                  </a:cubicBezTo>
                  <a:cubicBezTo>
                    <a:pt x="454" y="3"/>
                    <a:pt x="429" y="0"/>
                    <a:pt x="4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7"/>
            <p:cNvSpPr/>
            <p:nvPr/>
          </p:nvSpPr>
          <p:spPr>
            <a:xfrm>
              <a:off x="3847038" y="2899075"/>
              <a:ext cx="37265" cy="37464"/>
            </a:xfrm>
            <a:custGeom>
              <a:rect b="b" l="l" r="r" t="t"/>
              <a:pathLst>
                <a:path extrusionOk="0" h="750" w="746">
                  <a:moveTo>
                    <a:pt x="373" y="1"/>
                  </a:moveTo>
                  <a:cubicBezTo>
                    <a:pt x="167" y="1"/>
                    <a:pt x="1" y="171"/>
                    <a:pt x="1" y="377"/>
                  </a:cubicBezTo>
                  <a:cubicBezTo>
                    <a:pt x="1" y="581"/>
                    <a:pt x="167" y="750"/>
                    <a:pt x="373" y="750"/>
                  </a:cubicBezTo>
                  <a:cubicBezTo>
                    <a:pt x="580" y="750"/>
                    <a:pt x="746" y="581"/>
                    <a:pt x="746" y="377"/>
                  </a:cubicBezTo>
                  <a:cubicBezTo>
                    <a:pt x="746" y="171"/>
                    <a:pt x="580"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7"/>
            <p:cNvSpPr/>
            <p:nvPr/>
          </p:nvSpPr>
          <p:spPr>
            <a:xfrm>
              <a:off x="3843991" y="2897527"/>
              <a:ext cx="40312" cy="40661"/>
            </a:xfrm>
            <a:custGeom>
              <a:rect b="b" l="l" r="r" t="t"/>
              <a:pathLst>
                <a:path extrusionOk="0" h="814" w="807">
                  <a:moveTo>
                    <a:pt x="404" y="0"/>
                  </a:moveTo>
                  <a:cubicBezTo>
                    <a:pt x="359" y="0"/>
                    <a:pt x="312" y="8"/>
                    <a:pt x="265" y="25"/>
                  </a:cubicBezTo>
                  <a:cubicBezTo>
                    <a:pt x="194" y="52"/>
                    <a:pt x="126" y="100"/>
                    <a:pt x="75" y="168"/>
                  </a:cubicBezTo>
                  <a:cubicBezTo>
                    <a:pt x="28" y="232"/>
                    <a:pt x="1" y="327"/>
                    <a:pt x="1" y="408"/>
                  </a:cubicBezTo>
                  <a:cubicBezTo>
                    <a:pt x="1" y="493"/>
                    <a:pt x="28" y="578"/>
                    <a:pt x="75" y="645"/>
                  </a:cubicBezTo>
                  <a:cubicBezTo>
                    <a:pt x="126" y="713"/>
                    <a:pt x="194" y="761"/>
                    <a:pt x="265" y="787"/>
                  </a:cubicBezTo>
                  <a:cubicBezTo>
                    <a:pt x="302" y="801"/>
                    <a:pt x="339" y="808"/>
                    <a:pt x="377" y="812"/>
                  </a:cubicBezTo>
                  <a:cubicBezTo>
                    <a:pt x="383" y="813"/>
                    <a:pt x="389" y="813"/>
                    <a:pt x="395" y="813"/>
                  </a:cubicBezTo>
                  <a:cubicBezTo>
                    <a:pt x="407" y="813"/>
                    <a:pt x="416" y="812"/>
                    <a:pt x="428" y="812"/>
                  </a:cubicBezTo>
                  <a:cubicBezTo>
                    <a:pt x="448" y="812"/>
                    <a:pt x="461" y="808"/>
                    <a:pt x="482" y="805"/>
                  </a:cubicBezTo>
                  <a:cubicBezTo>
                    <a:pt x="546" y="792"/>
                    <a:pt x="604" y="764"/>
                    <a:pt x="652" y="731"/>
                  </a:cubicBezTo>
                  <a:cubicBezTo>
                    <a:pt x="739" y="659"/>
                    <a:pt x="780" y="568"/>
                    <a:pt x="797" y="507"/>
                  </a:cubicBezTo>
                  <a:cubicBezTo>
                    <a:pt x="804" y="476"/>
                    <a:pt x="807" y="450"/>
                    <a:pt x="807" y="433"/>
                  </a:cubicBezTo>
                  <a:lnTo>
                    <a:pt x="807" y="433"/>
                  </a:lnTo>
                  <a:cubicBezTo>
                    <a:pt x="807" y="450"/>
                    <a:pt x="804" y="476"/>
                    <a:pt x="794" y="507"/>
                  </a:cubicBezTo>
                  <a:cubicBezTo>
                    <a:pt x="777" y="568"/>
                    <a:pt x="729" y="652"/>
                    <a:pt x="634" y="706"/>
                  </a:cubicBezTo>
                  <a:cubicBezTo>
                    <a:pt x="586" y="734"/>
                    <a:pt x="533" y="747"/>
                    <a:pt x="475" y="751"/>
                  </a:cubicBezTo>
                  <a:lnTo>
                    <a:pt x="431" y="751"/>
                  </a:lnTo>
                  <a:cubicBezTo>
                    <a:pt x="414" y="747"/>
                    <a:pt x="397" y="747"/>
                    <a:pt x="383" y="740"/>
                  </a:cubicBezTo>
                  <a:cubicBezTo>
                    <a:pt x="356" y="737"/>
                    <a:pt x="326" y="723"/>
                    <a:pt x="302" y="710"/>
                  </a:cubicBezTo>
                  <a:cubicBezTo>
                    <a:pt x="248" y="679"/>
                    <a:pt x="204" y="635"/>
                    <a:pt x="170" y="581"/>
                  </a:cubicBezTo>
                  <a:cubicBezTo>
                    <a:pt x="139" y="530"/>
                    <a:pt x="123" y="469"/>
                    <a:pt x="123" y="408"/>
                  </a:cubicBezTo>
                  <a:cubicBezTo>
                    <a:pt x="123" y="340"/>
                    <a:pt x="139" y="286"/>
                    <a:pt x="170" y="232"/>
                  </a:cubicBezTo>
                  <a:cubicBezTo>
                    <a:pt x="204" y="181"/>
                    <a:pt x="248" y="133"/>
                    <a:pt x="302" y="107"/>
                  </a:cubicBezTo>
                  <a:cubicBezTo>
                    <a:pt x="356" y="76"/>
                    <a:pt x="414" y="63"/>
                    <a:pt x="475" y="63"/>
                  </a:cubicBezTo>
                  <a:cubicBezTo>
                    <a:pt x="533" y="66"/>
                    <a:pt x="591" y="83"/>
                    <a:pt x="634" y="107"/>
                  </a:cubicBezTo>
                  <a:cubicBezTo>
                    <a:pt x="729" y="161"/>
                    <a:pt x="777" y="246"/>
                    <a:pt x="794" y="307"/>
                  </a:cubicBezTo>
                  <a:cubicBezTo>
                    <a:pt x="804" y="337"/>
                    <a:pt x="807" y="364"/>
                    <a:pt x="807" y="381"/>
                  </a:cubicBezTo>
                  <a:cubicBezTo>
                    <a:pt x="807" y="364"/>
                    <a:pt x="804" y="337"/>
                    <a:pt x="797" y="307"/>
                  </a:cubicBezTo>
                  <a:cubicBezTo>
                    <a:pt x="780" y="246"/>
                    <a:pt x="739" y="157"/>
                    <a:pt x="652" y="86"/>
                  </a:cubicBezTo>
                  <a:cubicBezTo>
                    <a:pt x="604" y="49"/>
                    <a:pt x="550" y="22"/>
                    <a:pt x="478" y="8"/>
                  </a:cubicBezTo>
                  <a:cubicBezTo>
                    <a:pt x="455" y="3"/>
                    <a:pt x="430" y="0"/>
                    <a:pt x="4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7"/>
            <p:cNvSpPr/>
            <p:nvPr/>
          </p:nvSpPr>
          <p:spPr>
            <a:xfrm>
              <a:off x="3766417" y="2899075"/>
              <a:ext cx="37315" cy="37464"/>
            </a:xfrm>
            <a:custGeom>
              <a:rect b="b" l="l" r="r" t="t"/>
              <a:pathLst>
                <a:path extrusionOk="0" h="750" w="747">
                  <a:moveTo>
                    <a:pt x="374" y="1"/>
                  </a:moveTo>
                  <a:cubicBezTo>
                    <a:pt x="167" y="1"/>
                    <a:pt x="1" y="171"/>
                    <a:pt x="1" y="377"/>
                  </a:cubicBezTo>
                  <a:cubicBezTo>
                    <a:pt x="1" y="581"/>
                    <a:pt x="167" y="750"/>
                    <a:pt x="374" y="750"/>
                  </a:cubicBezTo>
                  <a:cubicBezTo>
                    <a:pt x="581" y="750"/>
                    <a:pt x="747" y="581"/>
                    <a:pt x="747" y="377"/>
                  </a:cubicBezTo>
                  <a:cubicBezTo>
                    <a:pt x="747" y="171"/>
                    <a:pt x="581" y="1"/>
                    <a:pt x="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7"/>
            <p:cNvSpPr/>
            <p:nvPr/>
          </p:nvSpPr>
          <p:spPr>
            <a:xfrm>
              <a:off x="3763370" y="2897527"/>
              <a:ext cx="40362" cy="40661"/>
            </a:xfrm>
            <a:custGeom>
              <a:rect b="b" l="l" r="r" t="t"/>
              <a:pathLst>
                <a:path extrusionOk="0" h="814" w="808">
                  <a:moveTo>
                    <a:pt x="403" y="0"/>
                  </a:moveTo>
                  <a:cubicBezTo>
                    <a:pt x="358" y="0"/>
                    <a:pt x="310" y="8"/>
                    <a:pt x="265" y="25"/>
                  </a:cubicBezTo>
                  <a:cubicBezTo>
                    <a:pt x="194" y="52"/>
                    <a:pt x="126" y="100"/>
                    <a:pt x="75" y="168"/>
                  </a:cubicBezTo>
                  <a:cubicBezTo>
                    <a:pt x="28" y="232"/>
                    <a:pt x="1" y="327"/>
                    <a:pt x="1" y="408"/>
                  </a:cubicBezTo>
                  <a:cubicBezTo>
                    <a:pt x="1" y="493"/>
                    <a:pt x="24" y="578"/>
                    <a:pt x="75" y="645"/>
                  </a:cubicBezTo>
                  <a:cubicBezTo>
                    <a:pt x="126" y="713"/>
                    <a:pt x="194" y="761"/>
                    <a:pt x="265" y="787"/>
                  </a:cubicBezTo>
                  <a:cubicBezTo>
                    <a:pt x="302" y="801"/>
                    <a:pt x="340" y="808"/>
                    <a:pt x="377" y="812"/>
                  </a:cubicBezTo>
                  <a:cubicBezTo>
                    <a:pt x="384" y="813"/>
                    <a:pt x="390" y="813"/>
                    <a:pt x="396" y="813"/>
                  </a:cubicBezTo>
                  <a:cubicBezTo>
                    <a:pt x="407" y="813"/>
                    <a:pt x="416" y="812"/>
                    <a:pt x="428" y="812"/>
                  </a:cubicBezTo>
                  <a:cubicBezTo>
                    <a:pt x="448" y="812"/>
                    <a:pt x="462" y="808"/>
                    <a:pt x="479" y="805"/>
                  </a:cubicBezTo>
                  <a:cubicBezTo>
                    <a:pt x="547" y="792"/>
                    <a:pt x="604" y="764"/>
                    <a:pt x="651" y="731"/>
                  </a:cubicBezTo>
                  <a:cubicBezTo>
                    <a:pt x="740" y="659"/>
                    <a:pt x="781" y="568"/>
                    <a:pt x="797" y="507"/>
                  </a:cubicBezTo>
                  <a:cubicBezTo>
                    <a:pt x="804" y="476"/>
                    <a:pt x="808" y="449"/>
                    <a:pt x="808" y="432"/>
                  </a:cubicBezTo>
                  <a:lnTo>
                    <a:pt x="808" y="432"/>
                  </a:lnTo>
                  <a:cubicBezTo>
                    <a:pt x="804" y="449"/>
                    <a:pt x="804" y="476"/>
                    <a:pt x="794" y="507"/>
                  </a:cubicBezTo>
                  <a:cubicBezTo>
                    <a:pt x="777" y="568"/>
                    <a:pt x="730" y="652"/>
                    <a:pt x="634" y="706"/>
                  </a:cubicBezTo>
                  <a:cubicBezTo>
                    <a:pt x="587" y="734"/>
                    <a:pt x="533" y="747"/>
                    <a:pt x="476" y="751"/>
                  </a:cubicBezTo>
                  <a:lnTo>
                    <a:pt x="431" y="751"/>
                  </a:lnTo>
                  <a:cubicBezTo>
                    <a:pt x="415" y="747"/>
                    <a:pt x="398" y="747"/>
                    <a:pt x="384" y="740"/>
                  </a:cubicBezTo>
                  <a:cubicBezTo>
                    <a:pt x="357" y="737"/>
                    <a:pt x="326" y="723"/>
                    <a:pt x="302" y="710"/>
                  </a:cubicBezTo>
                  <a:cubicBezTo>
                    <a:pt x="248" y="679"/>
                    <a:pt x="204" y="635"/>
                    <a:pt x="171" y="581"/>
                  </a:cubicBezTo>
                  <a:cubicBezTo>
                    <a:pt x="140" y="530"/>
                    <a:pt x="123" y="469"/>
                    <a:pt x="123" y="408"/>
                  </a:cubicBezTo>
                  <a:cubicBezTo>
                    <a:pt x="123" y="340"/>
                    <a:pt x="140" y="286"/>
                    <a:pt x="171" y="232"/>
                  </a:cubicBezTo>
                  <a:cubicBezTo>
                    <a:pt x="204" y="181"/>
                    <a:pt x="248" y="133"/>
                    <a:pt x="302" y="107"/>
                  </a:cubicBezTo>
                  <a:cubicBezTo>
                    <a:pt x="357" y="76"/>
                    <a:pt x="415" y="63"/>
                    <a:pt x="476" y="63"/>
                  </a:cubicBezTo>
                  <a:cubicBezTo>
                    <a:pt x="533" y="66"/>
                    <a:pt x="590" y="83"/>
                    <a:pt x="634" y="107"/>
                  </a:cubicBezTo>
                  <a:cubicBezTo>
                    <a:pt x="730" y="161"/>
                    <a:pt x="777" y="246"/>
                    <a:pt x="794" y="307"/>
                  </a:cubicBezTo>
                  <a:cubicBezTo>
                    <a:pt x="804" y="337"/>
                    <a:pt x="804" y="364"/>
                    <a:pt x="808" y="381"/>
                  </a:cubicBezTo>
                  <a:cubicBezTo>
                    <a:pt x="808" y="364"/>
                    <a:pt x="804" y="337"/>
                    <a:pt x="797" y="307"/>
                  </a:cubicBezTo>
                  <a:cubicBezTo>
                    <a:pt x="781" y="246"/>
                    <a:pt x="740" y="157"/>
                    <a:pt x="651" y="86"/>
                  </a:cubicBezTo>
                  <a:cubicBezTo>
                    <a:pt x="604" y="49"/>
                    <a:pt x="550" y="22"/>
                    <a:pt x="479" y="8"/>
                  </a:cubicBezTo>
                  <a:cubicBezTo>
                    <a:pt x="455" y="3"/>
                    <a:pt x="430" y="0"/>
                    <a:pt x="4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7"/>
            <p:cNvSpPr/>
            <p:nvPr/>
          </p:nvSpPr>
          <p:spPr>
            <a:xfrm>
              <a:off x="3685845" y="2899075"/>
              <a:ext cx="37315" cy="37464"/>
            </a:xfrm>
            <a:custGeom>
              <a:rect b="b" l="l" r="r" t="t"/>
              <a:pathLst>
                <a:path extrusionOk="0" h="750" w="747">
                  <a:moveTo>
                    <a:pt x="373" y="1"/>
                  </a:moveTo>
                  <a:cubicBezTo>
                    <a:pt x="166" y="1"/>
                    <a:pt x="0" y="171"/>
                    <a:pt x="0" y="377"/>
                  </a:cubicBezTo>
                  <a:cubicBezTo>
                    <a:pt x="0" y="581"/>
                    <a:pt x="166" y="750"/>
                    <a:pt x="373" y="750"/>
                  </a:cubicBezTo>
                  <a:cubicBezTo>
                    <a:pt x="580" y="750"/>
                    <a:pt x="746" y="581"/>
                    <a:pt x="746" y="377"/>
                  </a:cubicBezTo>
                  <a:cubicBezTo>
                    <a:pt x="746" y="171"/>
                    <a:pt x="580"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7"/>
            <p:cNvSpPr/>
            <p:nvPr/>
          </p:nvSpPr>
          <p:spPr>
            <a:xfrm>
              <a:off x="3682648" y="2897527"/>
              <a:ext cx="40511" cy="40661"/>
            </a:xfrm>
            <a:custGeom>
              <a:rect b="b" l="l" r="r" t="t"/>
              <a:pathLst>
                <a:path extrusionOk="0" h="814" w="811">
                  <a:moveTo>
                    <a:pt x="405" y="0"/>
                  </a:moveTo>
                  <a:cubicBezTo>
                    <a:pt x="360" y="0"/>
                    <a:pt x="312" y="8"/>
                    <a:pt x="268" y="25"/>
                  </a:cubicBezTo>
                  <a:cubicBezTo>
                    <a:pt x="196" y="52"/>
                    <a:pt x="125" y="100"/>
                    <a:pt x="78" y="168"/>
                  </a:cubicBezTo>
                  <a:cubicBezTo>
                    <a:pt x="27" y="232"/>
                    <a:pt x="3" y="327"/>
                    <a:pt x="0" y="408"/>
                  </a:cubicBezTo>
                  <a:cubicBezTo>
                    <a:pt x="3" y="493"/>
                    <a:pt x="27" y="578"/>
                    <a:pt x="78" y="645"/>
                  </a:cubicBezTo>
                  <a:cubicBezTo>
                    <a:pt x="129" y="713"/>
                    <a:pt x="196" y="761"/>
                    <a:pt x="268" y="787"/>
                  </a:cubicBezTo>
                  <a:cubicBezTo>
                    <a:pt x="305" y="801"/>
                    <a:pt x="339" y="808"/>
                    <a:pt x="379" y="812"/>
                  </a:cubicBezTo>
                  <a:cubicBezTo>
                    <a:pt x="386" y="813"/>
                    <a:pt x="392" y="813"/>
                    <a:pt x="398" y="813"/>
                  </a:cubicBezTo>
                  <a:cubicBezTo>
                    <a:pt x="409" y="813"/>
                    <a:pt x="419" y="812"/>
                    <a:pt x="430" y="812"/>
                  </a:cubicBezTo>
                  <a:cubicBezTo>
                    <a:pt x="451" y="812"/>
                    <a:pt x="465" y="808"/>
                    <a:pt x="481" y="805"/>
                  </a:cubicBezTo>
                  <a:cubicBezTo>
                    <a:pt x="549" y="792"/>
                    <a:pt x="607" y="764"/>
                    <a:pt x="654" y="731"/>
                  </a:cubicBezTo>
                  <a:cubicBezTo>
                    <a:pt x="742" y="659"/>
                    <a:pt x="783" y="568"/>
                    <a:pt x="800" y="507"/>
                  </a:cubicBezTo>
                  <a:cubicBezTo>
                    <a:pt x="806" y="476"/>
                    <a:pt x="810" y="449"/>
                    <a:pt x="810" y="432"/>
                  </a:cubicBezTo>
                  <a:lnTo>
                    <a:pt x="810" y="432"/>
                  </a:lnTo>
                  <a:cubicBezTo>
                    <a:pt x="806" y="449"/>
                    <a:pt x="803" y="476"/>
                    <a:pt x="797" y="507"/>
                  </a:cubicBezTo>
                  <a:cubicBezTo>
                    <a:pt x="779" y="568"/>
                    <a:pt x="732" y="652"/>
                    <a:pt x="637" y="706"/>
                  </a:cubicBezTo>
                  <a:cubicBezTo>
                    <a:pt x="590" y="734"/>
                    <a:pt x="535" y="747"/>
                    <a:pt x="478" y="751"/>
                  </a:cubicBezTo>
                  <a:lnTo>
                    <a:pt x="434" y="751"/>
                  </a:lnTo>
                  <a:cubicBezTo>
                    <a:pt x="417" y="747"/>
                    <a:pt x="400" y="747"/>
                    <a:pt x="387" y="740"/>
                  </a:cubicBezTo>
                  <a:cubicBezTo>
                    <a:pt x="359" y="737"/>
                    <a:pt x="329" y="723"/>
                    <a:pt x="302" y="710"/>
                  </a:cubicBezTo>
                  <a:cubicBezTo>
                    <a:pt x="251" y="679"/>
                    <a:pt x="207" y="635"/>
                    <a:pt x="173" y="581"/>
                  </a:cubicBezTo>
                  <a:cubicBezTo>
                    <a:pt x="142" y="530"/>
                    <a:pt x="125" y="469"/>
                    <a:pt x="125" y="408"/>
                  </a:cubicBezTo>
                  <a:cubicBezTo>
                    <a:pt x="125" y="340"/>
                    <a:pt x="142" y="286"/>
                    <a:pt x="173" y="232"/>
                  </a:cubicBezTo>
                  <a:cubicBezTo>
                    <a:pt x="207" y="181"/>
                    <a:pt x="251" y="133"/>
                    <a:pt x="305" y="107"/>
                  </a:cubicBezTo>
                  <a:cubicBezTo>
                    <a:pt x="356" y="76"/>
                    <a:pt x="417" y="63"/>
                    <a:pt x="478" y="63"/>
                  </a:cubicBezTo>
                  <a:cubicBezTo>
                    <a:pt x="532" y="66"/>
                    <a:pt x="590" y="83"/>
                    <a:pt x="637" y="107"/>
                  </a:cubicBezTo>
                  <a:cubicBezTo>
                    <a:pt x="732" y="161"/>
                    <a:pt x="779" y="246"/>
                    <a:pt x="797" y="307"/>
                  </a:cubicBezTo>
                  <a:cubicBezTo>
                    <a:pt x="803" y="337"/>
                    <a:pt x="806" y="364"/>
                    <a:pt x="810" y="381"/>
                  </a:cubicBezTo>
                  <a:cubicBezTo>
                    <a:pt x="810" y="364"/>
                    <a:pt x="806" y="337"/>
                    <a:pt x="800" y="307"/>
                  </a:cubicBezTo>
                  <a:cubicBezTo>
                    <a:pt x="783" y="246"/>
                    <a:pt x="742" y="157"/>
                    <a:pt x="654" y="86"/>
                  </a:cubicBezTo>
                  <a:cubicBezTo>
                    <a:pt x="607" y="49"/>
                    <a:pt x="549" y="22"/>
                    <a:pt x="481" y="8"/>
                  </a:cubicBezTo>
                  <a:cubicBezTo>
                    <a:pt x="457" y="3"/>
                    <a:pt x="432" y="0"/>
                    <a:pt x="4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7"/>
            <p:cNvSpPr/>
            <p:nvPr/>
          </p:nvSpPr>
          <p:spPr>
            <a:xfrm>
              <a:off x="4653205" y="2947179"/>
              <a:ext cx="37315" cy="37464"/>
            </a:xfrm>
            <a:custGeom>
              <a:rect b="b" l="l" r="r" t="t"/>
              <a:pathLst>
                <a:path extrusionOk="0" h="750" w="747">
                  <a:moveTo>
                    <a:pt x="373" y="1"/>
                  </a:moveTo>
                  <a:cubicBezTo>
                    <a:pt x="166" y="1"/>
                    <a:pt x="0" y="167"/>
                    <a:pt x="0" y="374"/>
                  </a:cubicBezTo>
                  <a:cubicBezTo>
                    <a:pt x="0" y="580"/>
                    <a:pt x="166" y="749"/>
                    <a:pt x="373" y="749"/>
                  </a:cubicBezTo>
                  <a:cubicBezTo>
                    <a:pt x="580" y="749"/>
                    <a:pt x="746" y="580"/>
                    <a:pt x="746" y="374"/>
                  </a:cubicBezTo>
                  <a:cubicBezTo>
                    <a:pt x="746" y="167"/>
                    <a:pt x="580"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7"/>
            <p:cNvSpPr/>
            <p:nvPr/>
          </p:nvSpPr>
          <p:spPr>
            <a:xfrm>
              <a:off x="4650008" y="2945630"/>
              <a:ext cx="40511" cy="40561"/>
            </a:xfrm>
            <a:custGeom>
              <a:rect b="b" l="l" r="r" t="t"/>
              <a:pathLst>
                <a:path extrusionOk="0" h="812" w="811">
                  <a:moveTo>
                    <a:pt x="405" y="0"/>
                  </a:moveTo>
                  <a:cubicBezTo>
                    <a:pt x="360" y="0"/>
                    <a:pt x="313" y="8"/>
                    <a:pt x="268" y="25"/>
                  </a:cubicBezTo>
                  <a:cubicBezTo>
                    <a:pt x="197" y="48"/>
                    <a:pt x="125" y="99"/>
                    <a:pt x="78" y="167"/>
                  </a:cubicBezTo>
                  <a:cubicBezTo>
                    <a:pt x="27" y="231"/>
                    <a:pt x="3" y="323"/>
                    <a:pt x="0" y="405"/>
                  </a:cubicBezTo>
                  <a:cubicBezTo>
                    <a:pt x="3" y="489"/>
                    <a:pt x="27" y="577"/>
                    <a:pt x="78" y="645"/>
                  </a:cubicBezTo>
                  <a:cubicBezTo>
                    <a:pt x="125" y="713"/>
                    <a:pt x="197" y="760"/>
                    <a:pt x="268" y="788"/>
                  </a:cubicBezTo>
                  <a:cubicBezTo>
                    <a:pt x="305" y="797"/>
                    <a:pt x="339" y="808"/>
                    <a:pt x="380" y="811"/>
                  </a:cubicBezTo>
                  <a:lnTo>
                    <a:pt x="430" y="811"/>
                  </a:lnTo>
                  <a:cubicBezTo>
                    <a:pt x="451" y="808"/>
                    <a:pt x="465" y="808"/>
                    <a:pt x="482" y="805"/>
                  </a:cubicBezTo>
                  <a:cubicBezTo>
                    <a:pt x="549" y="791"/>
                    <a:pt x="607" y="764"/>
                    <a:pt x="651" y="727"/>
                  </a:cubicBezTo>
                  <a:cubicBezTo>
                    <a:pt x="742" y="655"/>
                    <a:pt x="783" y="567"/>
                    <a:pt x="800" y="506"/>
                  </a:cubicBezTo>
                  <a:cubicBezTo>
                    <a:pt x="807" y="475"/>
                    <a:pt x="810" y="448"/>
                    <a:pt x="810" y="431"/>
                  </a:cubicBezTo>
                  <a:lnTo>
                    <a:pt x="810" y="431"/>
                  </a:lnTo>
                  <a:cubicBezTo>
                    <a:pt x="807" y="448"/>
                    <a:pt x="803" y="475"/>
                    <a:pt x="796" y="506"/>
                  </a:cubicBezTo>
                  <a:cubicBezTo>
                    <a:pt x="779" y="567"/>
                    <a:pt x="732" y="652"/>
                    <a:pt x="637" y="706"/>
                  </a:cubicBezTo>
                  <a:cubicBezTo>
                    <a:pt x="590" y="730"/>
                    <a:pt x="535" y="747"/>
                    <a:pt x="474" y="750"/>
                  </a:cubicBezTo>
                  <a:cubicBezTo>
                    <a:pt x="461" y="750"/>
                    <a:pt x="444" y="750"/>
                    <a:pt x="434" y="747"/>
                  </a:cubicBezTo>
                  <a:cubicBezTo>
                    <a:pt x="417" y="747"/>
                    <a:pt x="400" y="744"/>
                    <a:pt x="386" y="740"/>
                  </a:cubicBezTo>
                  <a:cubicBezTo>
                    <a:pt x="360" y="733"/>
                    <a:pt x="329" y="723"/>
                    <a:pt x="302" y="710"/>
                  </a:cubicBezTo>
                  <a:cubicBezTo>
                    <a:pt x="251" y="679"/>
                    <a:pt x="203" y="632"/>
                    <a:pt x="172" y="581"/>
                  </a:cubicBezTo>
                  <a:cubicBezTo>
                    <a:pt x="142" y="527"/>
                    <a:pt x="122" y="469"/>
                    <a:pt x="125" y="405"/>
                  </a:cubicBezTo>
                  <a:cubicBezTo>
                    <a:pt x="125" y="340"/>
                    <a:pt x="142" y="286"/>
                    <a:pt x="172" y="231"/>
                  </a:cubicBezTo>
                  <a:cubicBezTo>
                    <a:pt x="203" y="178"/>
                    <a:pt x="251" y="134"/>
                    <a:pt x="302" y="103"/>
                  </a:cubicBezTo>
                  <a:cubicBezTo>
                    <a:pt x="356" y="76"/>
                    <a:pt x="417" y="62"/>
                    <a:pt x="478" y="62"/>
                  </a:cubicBezTo>
                  <a:cubicBezTo>
                    <a:pt x="532" y="65"/>
                    <a:pt x="590" y="82"/>
                    <a:pt x="637" y="106"/>
                  </a:cubicBezTo>
                  <a:cubicBezTo>
                    <a:pt x="729" y="160"/>
                    <a:pt x="779" y="245"/>
                    <a:pt x="796" y="306"/>
                  </a:cubicBezTo>
                  <a:cubicBezTo>
                    <a:pt x="803" y="337"/>
                    <a:pt x="807" y="364"/>
                    <a:pt x="810" y="381"/>
                  </a:cubicBezTo>
                  <a:cubicBezTo>
                    <a:pt x="810" y="364"/>
                    <a:pt x="807" y="337"/>
                    <a:pt x="800" y="306"/>
                  </a:cubicBezTo>
                  <a:cubicBezTo>
                    <a:pt x="783" y="245"/>
                    <a:pt x="742" y="154"/>
                    <a:pt x="651" y="82"/>
                  </a:cubicBezTo>
                  <a:cubicBezTo>
                    <a:pt x="607" y="48"/>
                    <a:pt x="549" y="21"/>
                    <a:pt x="482" y="8"/>
                  </a:cubicBezTo>
                  <a:cubicBezTo>
                    <a:pt x="458" y="3"/>
                    <a:pt x="432" y="0"/>
                    <a:pt x="4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7"/>
            <p:cNvSpPr/>
            <p:nvPr/>
          </p:nvSpPr>
          <p:spPr>
            <a:xfrm>
              <a:off x="4572583" y="2947179"/>
              <a:ext cx="37315" cy="37464"/>
            </a:xfrm>
            <a:custGeom>
              <a:rect b="b" l="l" r="r" t="t"/>
              <a:pathLst>
                <a:path extrusionOk="0" h="750" w="747">
                  <a:moveTo>
                    <a:pt x="374" y="1"/>
                  </a:moveTo>
                  <a:cubicBezTo>
                    <a:pt x="167" y="1"/>
                    <a:pt x="1" y="167"/>
                    <a:pt x="1" y="374"/>
                  </a:cubicBezTo>
                  <a:cubicBezTo>
                    <a:pt x="1" y="580"/>
                    <a:pt x="167" y="749"/>
                    <a:pt x="374" y="749"/>
                  </a:cubicBezTo>
                  <a:cubicBezTo>
                    <a:pt x="580" y="749"/>
                    <a:pt x="746" y="580"/>
                    <a:pt x="746" y="374"/>
                  </a:cubicBezTo>
                  <a:cubicBezTo>
                    <a:pt x="746" y="167"/>
                    <a:pt x="580" y="1"/>
                    <a:pt x="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7"/>
            <p:cNvSpPr/>
            <p:nvPr/>
          </p:nvSpPr>
          <p:spPr>
            <a:xfrm>
              <a:off x="4569386" y="2945630"/>
              <a:ext cx="40511" cy="40561"/>
            </a:xfrm>
            <a:custGeom>
              <a:rect b="b" l="l" r="r" t="t"/>
              <a:pathLst>
                <a:path extrusionOk="0" h="812" w="811">
                  <a:moveTo>
                    <a:pt x="797" y="306"/>
                  </a:moveTo>
                  <a:cubicBezTo>
                    <a:pt x="804" y="337"/>
                    <a:pt x="807" y="364"/>
                    <a:pt x="810" y="381"/>
                  </a:cubicBezTo>
                  <a:cubicBezTo>
                    <a:pt x="810" y="364"/>
                    <a:pt x="807" y="337"/>
                    <a:pt x="797" y="306"/>
                  </a:cubicBezTo>
                  <a:close/>
                  <a:moveTo>
                    <a:pt x="810" y="431"/>
                  </a:moveTo>
                  <a:lnTo>
                    <a:pt x="810" y="431"/>
                  </a:lnTo>
                  <a:cubicBezTo>
                    <a:pt x="807" y="448"/>
                    <a:pt x="804" y="475"/>
                    <a:pt x="797" y="506"/>
                  </a:cubicBezTo>
                  <a:cubicBezTo>
                    <a:pt x="807" y="475"/>
                    <a:pt x="810" y="448"/>
                    <a:pt x="810" y="431"/>
                  </a:cubicBezTo>
                  <a:close/>
                  <a:moveTo>
                    <a:pt x="406" y="0"/>
                  </a:moveTo>
                  <a:cubicBezTo>
                    <a:pt x="361" y="0"/>
                    <a:pt x="313" y="8"/>
                    <a:pt x="268" y="25"/>
                  </a:cubicBezTo>
                  <a:cubicBezTo>
                    <a:pt x="194" y="48"/>
                    <a:pt x="126" y="99"/>
                    <a:pt x="78" y="167"/>
                  </a:cubicBezTo>
                  <a:cubicBezTo>
                    <a:pt x="28" y="231"/>
                    <a:pt x="4" y="323"/>
                    <a:pt x="1" y="405"/>
                  </a:cubicBezTo>
                  <a:cubicBezTo>
                    <a:pt x="4" y="489"/>
                    <a:pt x="28" y="577"/>
                    <a:pt x="78" y="645"/>
                  </a:cubicBezTo>
                  <a:cubicBezTo>
                    <a:pt x="126" y="713"/>
                    <a:pt x="197" y="760"/>
                    <a:pt x="268" y="788"/>
                  </a:cubicBezTo>
                  <a:cubicBezTo>
                    <a:pt x="306" y="797"/>
                    <a:pt x="339" y="808"/>
                    <a:pt x="380" y="811"/>
                  </a:cubicBezTo>
                  <a:lnTo>
                    <a:pt x="431" y="811"/>
                  </a:lnTo>
                  <a:cubicBezTo>
                    <a:pt x="451" y="808"/>
                    <a:pt x="464" y="808"/>
                    <a:pt x="482" y="805"/>
                  </a:cubicBezTo>
                  <a:cubicBezTo>
                    <a:pt x="550" y="791"/>
                    <a:pt x="607" y="764"/>
                    <a:pt x="652" y="727"/>
                  </a:cubicBezTo>
                  <a:cubicBezTo>
                    <a:pt x="743" y="655"/>
                    <a:pt x="783" y="567"/>
                    <a:pt x="797" y="506"/>
                  </a:cubicBezTo>
                  <a:lnTo>
                    <a:pt x="797" y="506"/>
                  </a:lnTo>
                  <a:cubicBezTo>
                    <a:pt x="780" y="567"/>
                    <a:pt x="729" y="652"/>
                    <a:pt x="638" y="706"/>
                  </a:cubicBezTo>
                  <a:cubicBezTo>
                    <a:pt x="591" y="730"/>
                    <a:pt x="536" y="747"/>
                    <a:pt x="475" y="750"/>
                  </a:cubicBezTo>
                  <a:cubicBezTo>
                    <a:pt x="461" y="750"/>
                    <a:pt x="444" y="750"/>
                    <a:pt x="434" y="747"/>
                  </a:cubicBezTo>
                  <a:cubicBezTo>
                    <a:pt x="417" y="747"/>
                    <a:pt x="400" y="744"/>
                    <a:pt x="387" y="740"/>
                  </a:cubicBezTo>
                  <a:cubicBezTo>
                    <a:pt x="359" y="733"/>
                    <a:pt x="329" y="723"/>
                    <a:pt x="302" y="710"/>
                  </a:cubicBezTo>
                  <a:cubicBezTo>
                    <a:pt x="251" y="679"/>
                    <a:pt x="204" y="632"/>
                    <a:pt x="173" y="581"/>
                  </a:cubicBezTo>
                  <a:cubicBezTo>
                    <a:pt x="143" y="527"/>
                    <a:pt x="123" y="469"/>
                    <a:pt x="126" y="405"/>
                  </a:cubicBezTo>
                  <a:cubicBezTo>
                    <a:pt x="126" y="340"/>
                    <a:pt x="143" y="286"/>
                    <a:pt x="173" y="231"/>
                  </a:cubicBezTo>
                  <a:cubicBezTo>
                    <a:pt x="204" y="178"/>
                    <a:pt x="251" y="134"/>
                    <a:pt x="302" y="103"/>
                  </a:cubicBezTo>
                  <a:cubicBezTo>
                    <a:pt x="356" y="76"/>
                    <a:pt x="417" y="62"/>
                    <a:pt x="478" y="62"/>
                  </a:cubicBezTo>
                  <a:cubicBezTo>
                    <a:pt x="533" y="65"/>
                    <a:pt x="591" y="82"/>
                    <a:pt x="638" y="106"/>
                  </a:cubicBezTo>
                  <a:cubicBezTo>
                    <a:pt x="729" y="160"/>
                    <a:pt x="780" y="245"/>
                    <a:pt x="797" y="306"/>
                  </a:cubicBezTo>
                  <a:cubicBezTo>
                    <a:pt x="783" y="245"/>
                    <a:pt x="743" y="154"/>
                    <a:pt x="652" y="82"/>
                  </a:cubicBezTo>
                  <a:cubicBezTo>
                    <a:pt x="607" y="48"/>
                    <a:pt x="550" y="21"/>
                    <a:pt x="482" y="8"/>
                  </a:cubicBezTo>
                  <a:cubicBezTo>
                    <a:pt x="458" y="3"/>
                    <a:pt x="432" y="0"/>
                    <a:pt x="4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7"/>
            <p:cNvSpPr/>
            <p:nvPr/>
          </p:nvSpPr>
          <p:spPr>
            <a:xfrm>
              <a:off x="4491811" y="2947179"/>
              <a:ext cx="37464" cy="37464"/>
            </a:xfrm>
            <a:custGeom>
              <a:rect b="b" l="l" r="r" t="t"/>
              <a:pathLst>
                <a:path extrusionOk="0" h="750" w="750">
                  <a:moveTo>
                    <a:pt x="377" y="1"/>
                  </a:moveTo>
                  <a:cubicBezTo>
                    <a:pt x="171" y="1"/>
                    <a:pt x="1" y="167"/>
                    <a:pt x="1" y="374"/>
                  </a:cubicBezTo>
                  <a:cubicBezTo>
                    <a:pt x="1" y="580"/>
                    <a:pt x="171" y="749"/>
                    <a:pt x="377" y="749"/>
                  </a:cubicBezTo>
                  <a:cubicBezTo>
                    <a:pt x="584" y="749"/>
                    <a:pt x="750" y="580"/>
                    <a:pt x="750" y="374"/>
                  </a:cubicBezTo>
                  <a:cubicBezTo>
                    <a:pt x="750" y="167"/>
                    <a:pt x="584" y="1"/>
                    <a:pt x="3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7"/>
            <p:cNvSpPr/>
            <p:nvPr/>
          </p:nvSpPr>
          <p:spPr>
            <a:xfrm>
              <a:off x="4488764" y="2945630"/>
              <a:ext cx="40511" cy="40561"/>
            </a:xfrm>
            <a:custGeom>
              <a:rect b="b" l="l" r="r" t="t"/>
              <a:pathLst>
                <a:path extrusionOk="0" h="812" w="811">
                  <a:moveTo>
                    <a:pt x="406" y="0"/>
                  </a:moveTo>
                  <a:cubicBezTo>
                    <a:pt x="361" y="0"/>
                    <a:pt x="313" y="8"/>
                    <a:pt x="268" y="25"/>
                  </a:cubicBezTo>
                  <a:cubicBezTo>
                    <a:pt x="194" y="48"/>
                    <a:pt x="126" y="99"/>
                    <a:pt x="79" y="167"/>
                  </a:cubicBezTo>
                  <a:cubicBezTo>
                    <a:pt x="28" y="231"/>
                    <a:pt x="4" y="323"/>
                    <a:pt x="1" y="405"/>
                  </a:cubicBezTo>
                  <a:cubicBezTo>
                    <a:pt x="4" y="489"/>
                    <a:pt x="28" y="577"/>
                    <a:pt x="79" y="645"/>
                  </a:cubicBezTo>
                  <a:cubicBezTo>
                    <a:pt x="126" y="713"/>
                    <a:pt x="194" y="760"/>
                    <a:pt x="268" y="788"/>
                  </a:cubicBezTo>
                  <a:cubicBezTo>
                    <a:pt x="306" y="797"/>
                    <a:pt x="340" y="808"/>
                    <a:pt x="377" y="811"/>
                  </a:cubicBezTo>
                  <a:lnTo>
                    <a:pt x="431" y="811"/>
                  </a:lnTo>
                  <a:cubicBezTo>
                    <a:pt x="448" y="808"/>
                    <a:pt x="465" y="808"/>
                    <a:pt x="482" y="805"/>
                  </a:cubicBezTo>
                  <a:cubicBezTo>
                    <a:pt x="550" y="791"/>
                    <a:pt x="608" y="764"/>
                    <a:pt x="651" y="727"/>
                  </a:cubicBezTo>
                  <a:cubicBezTo>
                    <a:pt x="743" y="655"/>
                    <a:pt x="784" y="567"/>
                    <a:pt x="797" y="506"/>
                  </a:cubicBezTo>
                  <a:cubicBezTo>
                    <a:pt x="808" y="475"/>
                    <a:pt x="811" y="448"/>
                    <a:pt x="811" y="431"/>
                  </a:cubicBezTo>
                  <a:lnTo>
                    <a:pt x="811" y="405"/>
                  </a:lnTo>
                  <a:cubicBezTo>
                    <a:pt x="811" y="405"/>
                    <a:pt x="811" y="414"/>
                    <a:pt x="808" y="431"/>
                  </a:cubicBezTo>
                  <a:cubicBezTo>
                    <a:pt x="808" y="448"/>
                    <a:pt x="804" y="475"/>
                    <a:pt x="794" y="506"/>
                  </a:cubicBezTo>
                  <a:cubicBezTo>
                    <a:pt x="781" y="567"/>
                    <a:pt x="730" y="652"/>
                    <a:pt x="638" y="706"/>
                  </a:cubicBezTo>
                  <a:cubicBezTo>
                    <a:pt x="590" y="730"/>
                    <a:pt x="537" y="747"/>
                    <a:pt x="476" y="750"/>
                  </a:cubicBezTo>
                  <a:cubicBezTo>
                    <a:pt x="462" y="750"/>
                    <a:pt x="445" y="750"/>
                    <a:pt x="435" y="747"/>
                  </a:cubicBezTo>
                  <a:cubicBezTo>
                    <a:pt x="418" y="747"/>
                    <a:pt x="401" y="744"/>
                    <a:pt x="387" y="740"/>
                  </a:cubicBezTo>
                  <a:cubicBezTo>
                    <a:pt x="360" y="733"/>
                    <a:pt x="329" y="723"/>
                    <a:pt x="302" y="710"/>
                  </a:cubicBezTo>
                  <a:cubicBezTo>
                    <a:pt x="248" y="679"/>
                    <a:pt x="204" y="632"/>
                    <a:pt x="174" y="581"/>
                  </a:cubicBezTo>
                  <a:cubicBezTo>
                    <a:pt x="143" y="527"/>
                    <a:pt x="123" y="469"/>
                    <a:pt x="126" y="405"/>
                  </a:cubicBezTo>
                  <a:cubicBezTo>
                    <a:pt x="126" y="340"/>
                    <a:pt x="143" y="286"/>
                    <a:pt x="174" y="231"/>
                  </a:cubicBezTo>
                  <a:cubicBezTo>
                    <a:pt x="204" y="178"/>
                    <a:pt x="252" y="134"/>
                    <a:pt x="302" y="103"/>
                  </a:cubicBezTo>
                  <a:cubicBezTo>
                    <a:pt x="357" y="76"/>
                    <a:pt x="418" y="62"/>
                    <a:pt x="479" y="62"/>
                  </a:cubicBezTo>
                  <a:cubicBezTo>
                    <a:pt x="533" y="65"/>
                    <a:pt x="590" y="82"/>
                    <a:pt x="638" y="106"/>
                  </a:cubicBezTo>
                  <a:cubicBezTo>
                    <a:pt x="730" y="160"/>
                    <a:pt x="781" y="245"/>
                    <a:pt x="794" y="306"/>
                  </a:cubicBezTo>
                  <a:cubicBezTo>
                    <a:pt x="804" y="337"/>
                    <a:pt x="808" y="364"/>
                    <a:pt x="808" y="381"/>
                  </a:cubicBezTo>
                  <a:cubicBezTo>
                    <a:pt x="811" y="398"/>
                    <a:pt x="811" y="405"/>
                    <a:pt x="811" y="405"/>
                  </a:cubicBezTo>
                  <a:lnTo>
                    <a:pt x="811" y="381"/>
                  </a:lnTo>
                  <a:cubicBezTo>
                    <a:pt x="811" y="364"/>
                    <a:pt x="808" y="337"/>
                    <a:pt x="797" y="306"/>
                  </a:cubicBezTo>
                  <a:cubicBezTo>
                    <a:pt x="784" y="245"/>
                    <a:pt x="743" y="154"/>
                    <a:pt x="651" y="82"/>
                  </a:cubicBezTo>
                  <a:cubicBezTo>
                    <a:pt x="608" y="48"/>
                    <a:pt x="550" y="21"/>
                    <a:pt x="482" y="8"/>
                  </a:cubicBezTo>
                  <a:cubicBezTo>
                    <a:pt x="459" y="3"/>
                    <a:pt x="433" y="0"/>
                    <a:pt x="4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7"/>
            <p:cNvSpPr/>
            <p:nvPr/>
          </p:nvSpPr>
          <p:spPr>
            <a:xfrm>
              <a:off x="4411240" y="2947179"/>
              <a:ext cx="37464" cy="37464"/>
            </a:xfrm>
            <a:custGeom>
              <a:rect b="b" l="l" r="r" t="t"/>
              <a:pathLst>
                <a:path extrusionOk="0" h="750" w="750">
                  <a:moveTo>
                    <a:pt x="376" y="1"/>
                  </a:moveTo>
                  <a:cubicBezTo>
                    <a:pt x="170" y="1"/>
                    <a:pt x="0" y="167"/>
                    <a:pt x="0" y="374"/>
                  </a:cubicBezTo>
                  <a:cubicBezTo>
                    <a:pt x="0" y="580"/>
                    <a:pt x="170" y="749"/>
                    <a:pt x="376" y="749"/>
                  </a:cubicBezTo>
                  <a:cubicBezTo>
                    <a:pt x="584" y="749"/>
                    <a:pt x="750" y="580"/>
                    <a:pt x="750" y="374"/>
                  </a:cubicBezTo>
                  <a:cubicBezTo>
                    <a:pt x="750" y="167"/>
                    <a:pt x="584" y="1"/>
                    <a:pt x="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7"/>
            <p:cNvSpPr/>
            <p:nvPr/>
          </p:nvSpPr>
          <p:spPr>
            <a:xfrm>
              <a:off x="4408193" y="2945630"/>
              <a:ext cx="40511" cy="40561"/>
            </a:xfrm>
            <a:custGeom>
              <a:rect b="b" l="l" r="r" t="t"/>
              <a:pathLst>
                <a:path extrusionOk="0" h="812" w="811">
                  <a:moveTo>
                    <a:pt x="406" y="0"/>
                  </a:moveTo>
                  <a:cubicBezTo>
                    <a:pt x="361" y="0"/>
                    <a:pt x="313" y="8"/>
                    <a:pt x="268" y="25"/>
                  </a:cubicBezTo>
                  <a:cubicBezTo>
                    <a:pt x="193" y="48"/>
                    <a:pt x="126" y="99"/>
                    <a:pt x="78" y="167"/>
                  </a:cubicBezTo>
                  <a:cubicBezTo>
                    <a:pt x="27" y="231"/>
                    <a:pt x="0" y="323"/>
                    <a:pt x="0" y="405"/>
                  </a:cubicBezTo>
                  <a:cubicBezTo>
                    <a:pt x="4" y="489"/>
                    <a:pt x="27" y="577"/>
                    <a:pt x="78" y="645"/>
                  </a:cubicBezTo>
                  <a:cubicBezTo>
                    <a:pt x="126" y="713"/>
                    <a:pt x="193" y="760"/>
                    <a:pt x="268" y="788"/>
                  </a:cubicBezTo>
                  <a:cubicBezTo>
                    <a:pt x="305" y="797"/>
                    <a:pt x="340" y="808"/>
                    <a:pt x="376" y="811"/>
                  </a:cubicBezTo>
                  <a:lnTo>
                    <a:pt x="431" y="811"/>
                  </a:lnTo>
                  <a:cubicBezTo>
                    <a:pt x="448" y="808"/>
                    <a:pt x="465" y="808"/>
                    <a:pt x="482" y="805"/>
                  </a:cubicBezTo>
                  <a:cubicBezTo>
                    <a:pt x="549" y="791"/>
                    <a:pt x="607" y="764"/>
                    <a:pt x="651" y="727"/>
                  </a:cubicBezTo>
                  <a:cubicBezTo>
                    <a:pt x="742" y="655"/>
                    <a:pt x="783" y="567"/>
                    <a:pt x="797" y="506"/>
                  </a:cubicBezTo>
                  <a:cubicBezTo>
                    <a:pt x="807" y="475"/>
                    <a:pt x="807" y="448"/>
                    <a:pt x="811" y="431"/>
                  </a:cubicBezTo>
                  <a:lnTo>
                    <a:pt x="811" y="405"/>
                  </a:lnTo>
                  <a:cubicBezTo>
                    <a:pt x="811" y="405"/>
                    <a:pt x="811" y="414"/>
                    <a:pt x="807" y="431"/>
                  </a:cubicBezTo>
                  <a:cubicBezTo>
                    <a:pt x="807" y="448"/>
                    <a:pt x="803" y="475"/>
                    <a:pt x="794" y="506"/>
                  </a:cubicBezTo>
                  <a:cubicBezTo>
                    <a:pt x="780" y="567"/>
                    <a:pt x="729" y="652"/>
                    <a:pt x="637" y="706"/>
                  </a:cubicBezTo>
                  <a:cubicBezTo>
                    <a:pt x="590" y="730"/>
                    <a:pt x="536" y="747"/>
                    <a:pt x="475" y="750"/>
                  </a:cubicBezTo>
                  <a:cubicBezTo>
                    <a:pt x="462" y="750"/>
                    <a:pt x="445" y="750"/>
                    <a:pt x="431" y="747"/>
                  </a:cubicBezTo>
                  <a:cubicBezTo>
                    <a:pt x="417" y="747"/>
                    <a:pt x="401" y="744"/>
                    <a:pt x="387" y="740"/>
                  </a:cubicBezTo>
                  <a:cubicBezTo>
                    <a:pt x="360" y="733"/>
                    <a:pt x="329" y="723"/>
                    <a:pt x="302" y="710"/>
                  </a:cubicBezTo>
                  <a:cubicBezTo>
                    <a:pt x="248" y="679"/>
                    <a:pt x="204" y="632"/>
                    <a:pt x="173" y="581"/>
                  </a:cubicBezTo>
                  <a:cubicBezTo>
                    <a:pt x="143" y="527"/>
                    <a:pt x="122" y="469"/>
                    <a:pt x="126" y="405"/>
                  </a:cubicBezTo>
                  <a:cubicBezTo>
                    <a:pt x="122" y="340"/>
                    <a:pt x="143" y="286"/>
                    <a:pt x="173" y="231"/>
                  </a:cubicBezTo>
                  <a:cubicBezTo>
                    <a:pt x="204" y="178"/>
                    <a:pt x="248" y="134"/>
                    <a:pt x="302" y="103"/>
                  </a:cubicBezTo>
                  <a:cubicBezTo>
                    <a:pt x="356" y="76"/>
                    <a:pt x="417" y="62"/>
                    <a:pt x="478" y="62"/>
                  </a:cubicBezTo>
                  <a:cubicBezTo>
                    <a:pt x="532" y="65"/>
                    <a:pt x="590" y="82"/>
                    <a:pt x="637" y="106"/>
                  </a:cubicBezTo>
                  <a:cubicBezTo>
                    <a:pt x="729" y="160"/>
                    <a:pt x="780" y="245"/>
                    <a:pt x="794" y="306"/>
                  </a:cubicBezTo>
                  <a:cubicBezTo>
                    <a:pt x="803" y="337"/>
                    <a:pt x="807" y="364"/>
                    <a:pt x="807" y="381"/>
                  </a:cubicBezTo>
                  <a:cubicBezTo>
                    <a:pt x="811" y="398"/>
                    <a:pt x="811" y="405"/>
                    <a:pt x="811" y="405"/>
                  </a:cubicBezTo>
                  <a:lnTo>
                    <a:pt x="811" y="381"/>
                  </a:lnTo>
                  <a:cubicBezTo>
                    <a:pt x="807" y="364"/>
                    <a:pt x="807" y="337"/>
                    <a:pt x="797" y="306"/>
                  </a:cubicBezTo>
                  <a:cubicBezTo>
                    <a:pt x="783" y="245"/>
                    <a:pt x="742" y="154"/>
                    <a:pt x="651" y="82"/>
                  </a:cubicBezTo>
                  <a:cubicBezTo>
                    <a:pt x="607" y="48"/>
                    <a:pt x="549" y="21"/>
                    <a:pt x="482" y="8"/>
                  </a:cubicBezTo>
                  <a:cubicBezTo>
                    <a:pt x="458" y="3"/>
                    <a:pt x="432" y="0"/>
                    <a:pt x="4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7"/>
            <p:cNvSpPr/>
            <p:nvPr/>
          </p:nvSpPr>
          <p:spPr>
            <a:xfrm>
              <a:off x="4330668" y="2947179"/>
              <a:ext cx="37414" cy="37464"/>
            </a:xfrm>
            <a:custGeom>
              <a:rect b="b" l="l" r="r" t="t"/>
              <a:pathLst>
                <a:path extrusionOk="0" h="750" w="749">
                  <a:moveTo>
                    <a:pt x="376" y="1"/>
                  </a:moveTo>
                  <a:cubicBezTo>
                    <a:pt x="169" y="1"/>
                    <a:pt x="0" y="167"/>
                    <a:pt x="0" y="374"/>
                  </a:cubicBezTo>
                  <a:cubicBezTo>
                    <a:pt x="0" y="580"/>
                    <a:pt x="169" y="749"/>
                    <a:pt x="376" y="749"/>
                  </a:cubicBezTo>
                  <a:cubicBezTo>
                    <a:pt x="579" y="749"/>
                    <a:pt x="749" y="580"/>
                    <a:pt x="749" y="374"/>
                  </a:cubicBezTo>
                  <a:cubicBezTo>
                    <a:pt x="749" y="167"/>
                    <a:pt x="579" y="1"/>
                    <a:pt x="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7"/>
            <p:cNvSpPr/>
            <p:nvPr/>
          </p:nvSpPr>
          <p:spPr>
            <a:xfrm>
              <a:off x="4327621" y="2945630"/>
              <a:ext cx="40462" cy="40561"/>
            </a:xfrm>
            <a:custGeom>
              <a:rect b="b" l="l" r="r" t="t"/>
              <a:pathLst>
                <a:path extrusionOk="0" h="812" w="810">
                  <a:moveTo>
                    <a:pt x="405" y="0"/>
                  </a:moveTo>
                  <a:cubicBezTo>
                    <a:pt x="360" y="0"/>
                    <a:pt x="312" y="8"/>
                    <a:pt x="268" y="25"/>
                  </a:cubicBezTo>
                  <a:cubicBezTo>
                    <a:pt x="193" y="48"/>
                    <a:pt x="125" y="99"/>
                    <a:pt x="77" y="167"/>
                  </a:cubicBezTo>
                  <a:cubicBezTo>
                    <a:pt x="27" y="231"/>
                    <a:pt x="0" y="323"/>
                    <a:pt x="0" y="405"/>
                  </a:cubicBezTo>
                  <a:cubicBezTo>
                    <a:pt x="3" y="489"/>
                    <a:pt x="27" y="577"/>
                    <a:pt x="77" y="645"/>
                  </a:cubicBezTo>
                  <a:cubicBezTo>
                    <a:pt x="125" y="713"/>
                    <a:pt x="193" y="760"/>
                    <a:pt x="268" y="788"/>
                  </a:cubicBezTo>
                  <a:cubicBezTo>
                    <a:pt x="305" y="797"/>
                    <a:pt x="338" y="808"/>
                    <a:pt x="376" y="811"/>
                  </a:cubicBezTo>
                  <a:lnTo>
                    <a:pt x="427" y="811"/>
                  </a:lnTo>
                  <a:cubicBezTo>
                    <a:pt x="448" y="808"/>
                    <a:pt x="464" y="808"/>
                    <a:pt x="481" y="805"/>
                  </a:cubicBezTo>
                  <a:cubicBezTo>
                    <a:pt x="549" y="791"/>
                    <a:pt x="606" y="764"/>
                    <a:pt x="651" y="727"/>
                  </a:cubicBezTo>
                  <a:cubicBezTo>
                    <a:pt x="742" y="655"/>
                    <a:pt x="783" y="567"/>
                    <a:pt x="797" y="506"/>
                  </a:cubicBezTo>
                  <a:cubicBezTo>
                    <a:pt x="806" y="475"/>
                    <a:pt x="806" y="448"/>
                    <a:pt x="810" y="431"/>
                  </a:cubicBezTo>
                  <a:lnTo>
                    <a:pt x="810" y="405"/>
                  </a:lnTo>
                  <a:cubicBezTo>
                    <a:pt x="810" y="405"/>
                    <a:pt x="810" y="414"/>
                    <a:pt x="806" y="431"/>
                  </a:cubicBezTo>
                  <a:cubicBezTo>
                    <a:pt x="806" y="448"/>
                    <a:pt x="803" y="475"/>
                    <a:pt x="793" y="506"/>
                  </a:cubicBezTo>
                  <a:cubicBezTo>
                    <a:pt x="779" y="567"/>
                    <a:pt x="728" y="652"/>
                    <a:pt x="637" y="706"/>
                  </a:cubicBezTo>
                  <a:cubicBezTo>
                    <a:pt x="590" y="730"/>
                    <a:pt x="532" y="747"/>
                    <a:pt x="474" y="750"/>
                  </a:cubicBezTo>
                  <a:cubicBezTo>
                    <a:pt x="461" y="750"/>
                    <a:pt x="443" y="750"/>
                    <a:pt x="430" y="747"/>
                  </a:cubicBezTo>
                  <a:cubicBezTo>
                    <a:pt x="417" y="747"/>
                    <a:pt x="400" y="744"/>
                    <a:pt x="386" y="740"/>
                  </a:cubicBezTo>
                  <a:cubicBezTo>
                    <a:pt x="359" y="733"/>
                    <a:pt x="329" y="723"/>
                    <a:pt x="301" y="710"/>
                  </a:cubicBezTo>
                  <a:cubicBezTo>
                    <a:pt x="247" y="679"/>
                    <a:pt x="203" y="632"/>
                    <a:pt x="173" y="581"/>
                  </a:cubicBezTo>
                  <a:cubicBezTo>
                    <a:pt x="142" y="527"/>
                    <a:pt x="122" y="469"/>
                    <a:pt x="125" y="405"/>
                  </a:cubicBezTo>
                  <a:cubicBezTo>
                    <a:pt x="122" y="340"/>
                    <a:pt x="142" y="286"/>
                    <a:pt x="173" y="231"/>
                  </a:cubicBezTo>
                  <a:cubicBezTo>
                    <a:pt x="203" y="178"/>
                    <a:pt x="247" y="134"/>
                    <a:pt x="301" y="103"/>
                  </a:cubicBezTo>
                  <a:cubicBezTo>
                    <a:pt x="356" y="76"/>
                    <a:pt x="417" y="62"/>
                    <a:pt x="478" y="62"/>
                  </a:cubicBezTo>
                  <a:cubicBezTo>
                    <a:pt x="532" y="65"/>
                    <a:pt x="590" y="82"/>
                    <a:pt x="637" y="106"/>
                  </a:cubicBezTo>
                  <a:cubicBezTo>
                    <a:pt x="728" y="160"/>
                    <a:pt x="779" y="245"/>
                    <a:pt x="793" y="306"/>
                  </a:cubicBezTo>
                  <a:cubicBezTo>
                    <a:pt x="803" y="337"/>
                    <a:pt x="806" y="364"/>
                    <a:pt x="806" y="381"/>
                  </a:cubicBezTo>
                  <a:cubicBezTo>
                    <a:pt x="810" y="398"/>
                    <a:pt x="810" y="405"/>
                    <a:pt x="810" y="405"/>
                  </a:cubicBezTo>
                  <a:lnTo>
                    <a:pt x="810" y="381"/>
                  </a:lnTo>
                  <a:cubicBezTo>
                    <a:pt x="806" y="364"/>
                    <a:pt x="806" y="337"/>
                    <a:pt x="797" y="306"/>
                  </a:cubicBezTo>
                  <a:cubicBezTo>
                    <a:pt x="783" y="245"/>
                    <a:pt x="742" y="154"/>
                    <a:pt x="651" y="82"/>
                  </a:cubicBezTo>
                  <a:cubicBezTo>
                    <a:pt x="606" y="48"/>
                    <a:pt x="549" y="21"/>
                    <a:pt x="481" y="8"/>
                  </a:cubicBezTo>
                  <a:cubicBezTo>
                    <a:pt x="457" y="3"/>
                    <a:pt x="432" y="0"/>
                    <a:pt x="4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7"/>
            <p:cNvSpPr/>
            <p:nvPr/>
          </p:nvSpPr>
          <p:spPr>
            <a:xfrm>
              <a:off x="4249997" y="2947179"/>
              <a:ext cx="37514" cy="37464"/>
            </a:xfrm>
            <a:custGeom>
              <a:rect b="b" l="l" r="r" t="t"/>
              <a:pathLst>
                <a:path extrusionOk="0" h="750" w="751">
                  <a:moveTo>
                    <a:pt x="378" y="1"/>
                  </a:moveTo>
                  <a:cubicBezTo>
                    <a:pt x="171" y="1"/>
                    <a:pt x="1" y="167"/>
                    <a:pt x="1" y="374"/>
                  </a:cubicBezTo>
                  <a:cubicBezTo>
                    <a:pt x="1" y="580"/>
                    <a:pt x="171" y="749"/>
                    <a:pt x="378" y="749"/>
                  </a:cubicBezTo>
                  <a:cubicBezTo>
                    <a:pt x="581" y="749"/>
                    <a:pt x="750" y="580"/>
                    <a:pt x="750" y="374"/>
                  </a:cubicBezTo>
                  <a:cubicBezTo>
                    <a:pt x="750" y="167"/>
                    <a:pt x="581" y="1"/>
                    <a:pt x="3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7"/>
            <p:cNvSpPr/>
            <p:nvPr/>
          </p:nvSpPr>
          <p:spPr>
            <a:xfrm>
              <a:off x="4246950" y="2945630"/>
              <a:ext cx="40561" cy="40561"/>
            </a:xfrm>
            <a:custGeom>
              <a:rect b="b" l="l" r="r" t="t"/>
              <a:pathLst>
                <a:path extrusionOk="0" h="812" w="812">
                  <a:moveTo>
                    <a:pt x="407" y="0"/>
                  </a:moveTo>
                  <a:cubicBezTo>
                    <a:pt x="362" y="0"/>
                    <a:pt x="314" y="8"/>
                    <a:pt x="269" y="25"/>
                  </a:cubicBezTo>
                  <a:cubicBezTo>
                    <a:pt x="195" y="48"/>
                    <a:pt x="126" y="99"/>
                    <a:pt x="79" y="167"/>
                  </a:cubicBezTo>
                  <a:cubicBezTo>
                    <a:pt x="29" y="231"/>
                    <a:pt x="1" y="323"/>
                    <a:pt x="1" y="405"/>
                  </a:cubicBezTo>
                  <a:cubicBezTo>
                    <a:pt x="4" y="489"/>
                    <a:pt x="29" y="577"/>
                    <a:pt x="79" y="645"/>
                  </a:cubicBezTo>
                  <a:cubicBezTo>
                    <a:pt x="126" y="713"/>
                    <a:pt x="195" y="760"/>
                    <a:pt x="269" y="788"/>
                  </a:cubicBezTo>
                  <a:cubicBezTo>
                    <a:pt x="306" y="797"/>
                    <a:pt x="340" y="808"/>
                    <a:pt x="378" y="811"/>
                  </a:cubicBezTo>
                  <a:lnTo>
                    <a:pt x="428" y="811"/>
                  </a:lnTo>
                  <a:cubicBezTo>
                    <a:pt x="448" y="808"/>
                    <a:pt x="465" y="808"/>
                    <a:pt x="483" y="805"/>
                  </a:cubicBezTo>
                  <a:cubicBezTo>
                    <a:pt x="550" y="791"/>
                    <a:pt x="608" y="764"/>
                    <a:pt x="652" y="727"/>
                  </a:cubicBezTo>
                  <a:cubicBezTo>
                    <a:pt x="744" y="655"/>
                    <a:pt x="784" y="567"/>
                    <a:pt x="797" y="506"/>
                  </a:cubicBezTo>
                  <a:cubicBezTo>
                    <a:pt x="808" y="475"/>
                    <a:pt x="808" y="448"/>
                    <a:pt x="811" y="431"/>
                  </a:cubicBezTo>
                  <a:lnTo>
                    <a:pt x="811" y="405"/>
                  </a:lnTo>
                  <a:cubicBezTo>
                    <a:pt x="811" y="405"/>
                    <a:pt x="811" y="414"/>
                    <a:pt x="808" y="431"/>
                  </a:cubicBezTo>
                  <a:cubicBezTo>
                    <a:pt x="808" y="448"/>
                    <a:pt x="805" y="475"/>
                    <a:pt x="794" y="506"/>
                  </a:cubicBezTo>
                  <a:cubicBezTo>
                    <a:pt x="781" y="567"/>
                    <a:pt x="730" y="652"/>
                    <a:pt x="639" y="706"/>
                  </a:cubicBezTo>
                  <a:cubicBezTo>
                    <a:pt x="591" y="730"/>
                    <a:pt x="533" y="747"/>
                    <a:pt x="476" y="750"/>
                  </a:cubicBezTo>
                  <a:cubicBezTo>
                    <a:pt x="462" y="750"/>
                    <a:pt x="445" y="750"/>
                    <a:pt x="431" y="747"/>
                  </a:cubicBezTo>
                  <a:cubicBezTo>
                    <a:pt x="418" y="747"/>
                    <a:pt x="398" y="744"/>
                    <a:pt x="387" y="740"/>
                  </a:cubicBezTo>
                  <a:cubicBezTo>
                    <a:pt x="361" y="733"/>
                    <a:pt x="330" y="723"/>
                    <a:pt x="303" y="710"/>
                  </a:cubicBezTo>
                  <a:cubicBezTo>
                    <a:pt x="248" y="679"/>
                    <a:pt x="204" y="632"/>
                    <a:pt x="174" y="581"/>
                  </a:cubicBezTo>
                  <a:cubicBezTo>
                    <a:pt x="143" y="527"/>
                    <a:pt x="123" y="469"/>
                    <a:pt x="126" y="405"/>
                  </a:cubicBezTo>
                  <a:cubicBezTo>
                    <a:pt x="123" y="340"/>
                    <a:pt x="143" y="286"/>
                    <a:pt x="174" y="231"/>
                  </a:cubicBezTo>
                  <a:cubicBezTo>
                    <a:pt x="204" y="178"/>
                    <a:pt x="248" y="134"/>
                    <a:pt x="303" y="103"/>
                  </a:cubicBezTo>
                  <a:cubicBezTo>
                    <a:pt x="357" y="76"/>
                    <a:pt x="415" y="62"/>
                    <a:pt x="476" y="62"/>
                  </a:cubicBezTo>
                  <a:cubicBezTo>
                    <a:pt x="533" y="65"/>
                    <a:pt x="591" y="82"/>
                    <a:pt x="639" y="106"/>
                  </a:cubicBezTo>
                  <a:cubicBezTo>
                    <a:pt x="730" y="160"/>
                    <a:pt x="781" y="245"/>
                    <a:pt x="794" y="306"/>
                  </a:cubicBezTo>
                  <a:cubicBezTo>
                    <a:pt x="805" y="337"/>
                    <a:pt x="808" y="364"/>
                    <a:pt x="808" y="381"/>
                  </a:cubicBezTo>
                  <a:cubicBezTo>
                    <a:pt x="811" y="398"/>
                    <a:pt x="811" y="405"/>
                    <a:pt x="811" y="405"/>
                  </a:cubicBezTo>
                  <a:lnTo>
                    <a:pt x="811" y="381"/>
                  </a:lnTo>
                  <a:cubicBezTo>
                    <a:pt x="808" y="364"/>
                    <a:pt x="808" y="337"/>
                    <a:pt x="797" y="306"/>
                  </a:cubicBezTo>
                  <a:cubicBezTo>
                    <a:pt x="784" y="245"/>
                    <a:pt x="744" y="154"/>
                    <a:pt x="652" y="82"/>
                  </a:cubicBezTo>
                  <a:cubicBezTo>
                    <a:pt x="608" y="48"/>
                    <a:pt x="550" y="21"/>
                    <a:pt x="483" y="8"/>
                  </a:cubicBezTo>
                  <a:cubicBezTo>
                    <a:pt x="459" y="3"/>
                    <a:pt x="433" y="0"/>
                    <a:pt x="4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7"/>
            <p:cNvSpPr/>
            <p:nvPr/>
          </p:nvSpPr>
          <p:spPr>
            <a:xfrm>
              <a:off x="4169425" y="2947179"/>
              <a:ext cx="37464" cy="37464"/>
            </a:xfrm>
            <a:custGeom>
              <a:rect b="b" l="l" r="r" t="t"/>
              <a:pathLst>
                <a:path extrusionOk="0" h="750" w="750">
                  <a:moveTo>
                    <a:pt x="373" y="1"/>
                  </a:moveTo>
                  <a:cubicBezTo>
                    <a:pt x="170" y="1"/>
                    <a:pt x="1" y="167"/>
                    <a:pt x="1" y="374"/>
                  </a:cubicBezTo>
                  <a:cubicBezTo>
                    <a:pt x="1" y="580"/>
                    <a:pt x="170" y="749"/>
                    <a:pt x="373" y="749"/>
                  </a:cubicBezTo>
                  <a:cubicBezTo>
                    <a:pt x="580" y="749"/>
                    <a:pt x="750" y="580"/>
                    <a:pt x="750" y="374"/>
                  </a:cubicBezTo>
                  <a:cubicBezTo>
                    <a:pt x="750" y="167"/>
                    <a:pt x="580"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7"/>
            <p:cNvSpPr/>
            <p:nvPr/>
          </p:nvSpPr>
          <p:spPr>
            <a:xfrm>
              <a:off x="4166378" y="2945630"/>
              <a:ext cx="40362" cy="40561"/>
            </a:xfrm>
            <a:custGeom>
              <a:rect b="b" l="l" r="r" t="t"/>
              <a:pathLst>
                <a:path extrusionOk="0" h="812" w="808">
                  <a:moveTo>
                    <a:pt x="405" y="0"/>
                  </a:moveTo>
                  <a:cubicBezTo>
                    <a:pt x="361" y="0"/>
                    <a:pt x="313" y="8"/>
                    <a:pt x="268" y="25"/>
                  </a:cubicBezTo>
                  <a:cubicBezTo>
                    <a:pt x="193" y="48"/>
                    <a:pt x="126" y="99"/>
                    <a:pt x="79" y="167"/>
                  </a:cubicBezTo>
                  <a:cubicBezTo>
                    <a:pt x="28" y="231"/>
                    <a:pt x="1" y="323"/>
                    <a:pt x="1" y="405"/>
                  </a:cubicBezTo>
                  <a:cubicBezTo>
                    <a:pt x="1" y="489"/>
                    <a:pt x="28" y="577"/>
                    <a:pt x="79" y="645"/>
                  </a:cubicBezTo>
                  <a:cubicBezTo>
                    <a:pt x="126" y="713"/>
                    <a:pt x="193" y="760"/>
                    <a:pt x="268" y="788"/>
                  </a:cubicBezTo>
                  <a:cubicBezTo>
                    <a:pt x="303" y="797"/>
                    <a:pt x="340" y="808"/>
                    <a:pt x="377" y="811"/>
                  </a:cubicBezTo>
                  <a:lnTo>
                    <a:pt x="428" y="811"/>
                  </a:lnTo>
                  <a:cubicBezTo>
                    <a:pt x="448" y="808"/>
                    <a:pt x="465" y="808"/>
                    <a:pt x="482" y="805"/>
                  </a:cubicBezTo>
                  <a:cubicBezTo>
                    <a:pt x="550" y="791"/>
                    <a:pt x="608" y="764"/>
                    <a:pt x="652" y="727"/>
                  </a:cubicBezTo>
                  <a:cubicBezTo>
                    <a:pt x="743" y="655"/>
                    <a:pt x="780" y="567"/>
                    <a:pt x="797" y="506"/>
                  </a:cubicBezTo>
                  <a:cubicBezTo>
                    <a:pt x="808" y="475"/>
                    <a:pt x="808" y="449"/>
                    <a:pt x="808" y="431"/>
                  </a:cubicBezTo>
                  <a:lnTo>
                    <a:pt x="808" y="431"/>
                  </a:lnTo>
                  <a:cubicBezTo>
                    <a:pt x="808" y="449"/>
                    <a:pt x="804" y="475"/>
                    <a:pt x="794" y="506"/>
                  </a:cubicBezTo>
                  <a:cubicBezTo>
                    <a:pt x="777" y="567"/>
                    <a:pt x="730" y="652"/>
                    <a:pt x="634" y="706"/>
                  </a:cubicBezTo>
                  <a:cubicBezTo>
                    <a:pt x="591" y="730"/>
                    <a:pt x="533" y="747"/>
                    <a:pt x="475" y="750"/>
                  </a:cubicBezTo>
                  <a:cubicBezTo>
                    <a:pt x="462" y="750"/>
                    <a:pt x="445" y="750"/>
                    <a:pt x="431" y="747"/>
                  </a:cubicBezTo>
                  <a:cubicBezTo>
                    <a:pt x="417" y="747"/>
                    <a:pt x="397" y="744"/>
                    <a:pt x="387" y="740"/>
                  </a:cubicBezTo>
                  <a:cubicBezTo>
                    <a:pt x="356" y="733"/>
                    <a:pt x="329" y="723"/>
                    <a:pt x="303" y="710"/>
                  </a:cubicBezTo>
                  <a:cubicBezTo>
                    <a:pt x="248" y="679"/>
                    <a:pt x="204" y="632"/>
                    <a:pt x="173" y="581"/>
                  </a:cubicBezTo>
                  <a:cubicBezTo>
                    <a:pt x="143" y="527"/>
                    <a:pt x="123" y="469"/>
                    <a:pt x="123" y="405"/>
                  </a:cubicBezTo>
                  <a:cubicBezTo>
                    <a:pt x="123" y="340"/>
                    <a:pt x="143" y="286"/>
                    <a:pt x="173" y="231"/>
                  </a:cubicBezTo>
                  <a:cubicBezTo>
                    <a:pt x="204" y="178"/>
                    <a:pt x="248" y="134"/>
                    <a:pt x="303" y="103"/>
                  </a:cubicBezTo>
                  <a:cubicBezTo>
                    <a:pt x="356" y="76"/>
                    <a:pt x="414" y="62"/>
                    <a:pt x="475" y="62"/>
                  </a:cubicBezTo>
                  <a:cubicBezTo>
                    <a:pt x="533" y="65"/>
                    <a:pt x="591" y="82"/>
                    <a:pt x="634" y="106"/>
                  </a:cubicBezTo>
                  <a:cubicBezTo>
                    <a:pt x="730" y="160"/>
                    <a:pt x="777" y="245"/>
                    <a:pt x="794" y="306"/>
                  </a:cubicBezTo>
                  <a:cubicBezTo>
                    <a:pt x="804" y="337"/>
                    <a:pt x="808" y="364"/>
                    <a:pt x="808" y="381"/>
                  </a:cubicBezTo>
                  <a:cubicBezTo>
                    <a:pt x="808" y="364"/>
                    <a:pt x="808" y="337"/>
                    <a:pt x="797" y="306"/>
                  </a:cubicBezTo>
                  <a:cubicBezTo>
                    <a:pt x="780" y="245"/>
                    <a:pt x="743" y="154"/>
                    <a:pt x="652" y="82"/>
                  </a:cubicBezTo>
                  <a:cubicBezTo>
                    <a:pt x="608" y="48"/>
                    <a:pt x="550" y="21"/>
                    <a:pt x="478" y="8"/>
                  </a:cubicBezTo>
                  <a:cubicBezTo>
                    <a:pt x="456" y="3"/>
                    <a:pt x="431" y="0"/>
                    <a:pt x="4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7"/>
            <p:cNvSpPr/>
            <p:nvPr/>
          </p:nvSpPr>
          <p:spPr>
            <a:xfrm>
              <a:off x="4088853" y="2947179"/>
              <a:ext cx="37414" cy="37464"/>
            </a:xfrm>
            <a:custGeom>
              <a:rect b="b" l="l" r="r" t="t"/>
              <a:pathLst>
                <a:path extrusionOk="0" h="750" w="749">
                  <a:moveTo>
                    <a:pt x="373" y="1"/>
                  </a:moveTo>
                  <a:cubicBezTo>
                    <a:pt x="166" y="1"/>
                    <a:pt x="0" y="167"/>
                    <a:pt x="0" y="374"/>
                  </a:cubicBezTo>
                  <a:cubicBezTo>
                    <a:pt x="0" y="580"/>
                    <a:pt x="166" y="749"/>
                    <a:pt x="373" y="749"/>
                  </a:cubicBezTo>
                  <a:cubicBezTo>
                    <a:pt x="580" y="749"/>
                    <a:pt x="749" y="580"/>
                    <a:pt x="749" y="374"/>
                  </a:cubicBezTo>
                  <a:cubicBezTo>
                    <a:pt x="749" y="167"/>
                    <a:pt x="580"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7"/>
            <p:cNvSpPr/>
            <p:nvPr/>
          </p:nvSpPr>
          <p:spPr>
            <a:xfrm>
              <a:off x="4085806" y="2945630"/>
              <a:ext cx="40462" cy="40561"/>
            </a:xfrm>
            <a:custGeom>
              <a:rect b="b" l="l" r="r" t="t"/>
              <a:pathLst>
                <a:path extrusionOk="0" h="812" w="810">
                  <a:moveTo>
                    <a:pt x="807" y="381"/>
                  </a:moveTo>
                  <a:cubicBezTo>
                    <a:pt x="807" y="398"/>
                    <a:pt x="810" y="405"/>
                    <a:pt x="810" y="405"/>
                  </a:cubicBezTo>
                  <a:cubicBezTo>
                    <a:pt x="810" y="405"/>
                    <a:pt x="810" y="398"/>
                    <a:pt x="807" y="381"/>
                  </a:cubicBezTo>
                  <a:close/>
                  <a:moveTo>
                    <a:pt x="810" y="405"/>
                  </a:moveTo>
                  <a:cubicBezTo>
                    <a:pt x="810" y="405"/>
                    <a:pt x="807" y="414"/>
                    <a:pt x="807" y="431"/>
                  </a:cubicBezTo>
                  <a:cubicBezTo>
                    <a:pt x="810" y="414"/>
                    <a:pt x="810" y="405"/>
                    <a:pt x="810" y="405"/>
                  </a:cubicBezTo>
                  <a:close/>
                  <a:moveTo>
                    <a:pt x="404" y="0"/>
                  </a:moveTo>
                  <a:cubicBezTo>
                    <a:pt x="360" y="0"/>
                    <a:pt x="311" y="8"/>
                    <a:pt x="265" y="25"/>
                  </a:cubicBezTo>
                  <a:cubicBezTo>
                    <a:pt x="193" y="48"/>
                    <a:pt x="126" y="99"/>
                    <a:pt x="74" y="167"/>
                  </a:cubicBezTo>
                  <a:cubicBezTo>
                    <a:pt x="27" y="231"/>
                    <a:pt x="0" y="323"/>
                    <a:pt x="0" y="405"/>
                  </a:cubicBezTo>
                  <a:cubicBezTo>
                    <a:pt x="0" y="489"/>
                    <a:pt x="27" y="577"/>
                    <a:pt x="78" y="645"/>
                  </a:cubicBezTo>
                  <a:cubicBezTo>
                    <a:pt x="126" y="713"/>
                    <a:pt x="193" y="760"/>
                    <a:pt x="268" y="788"/>
                  </a:cubicBezTo>
                  <a:cubicBezTo>
                    <a:pt x="301" y="797"/>
                    <a:pt x="339" y="808"/>
                    <a:pt x="376" y="811"/>
                  </a:cubicBezTo>
                  <a:lnTo>
                    <a:pt x="428" y="811"/>
                  </a:lnTo>
                  <a:cubicBezTo>
                    <a:pt x="448" y="808"/>
                    <a:pt x="464" y="808"/>
                    <a:pt x="481" y="805"/>
                  </a:cubicBezTo>
                  <a:cubicBezTo>
                    <a:pt x="545" y="791"/>
                    <a:pt x="606" y="764"/>
                    <a:pt x="651" y="727"/>
                  </a:cubicBezTo>
                  <a:cubicBezTo>
                    <a:pt x="742" y="655"/>
                    <a:pt x="780" y="567"/>
                    <a:pt x="797" y="506"/>
                  </a:cubicBezTo>
                  <a:cubicBezTo>
                    <a:pt x="803" y="476"/>
                    <a:pt x="807" y="449"/>
                    <a:pt x="807" y="432"/>
                  </a:cubicBezTo>
                  <a:lnTo>
                    <a:pt x="807" y="432"/>
                  </a:lnTo>
                  <a:cubicBezTo>
                    <a:pt x="807" y="449"/>
                    <a:pt x="803" y="476"/>
                    <a:pt x="794" y="506"/>
                  </a:cubicBezTo>
                  <a:cubicBezTo>
                    <a:pt x="777" y="567"/>
                    <a:pt x="729" y="652"/>
                    <a:pt x="634" y="706"/>
                  </a:cubicBezTo>
                  <a:cubicBezTo>
                    <a:pt x="590" y="730"/>
                    <a:pt x="532" y="747"/>
                    <a:pt x="475" y="750"/>
                  </a:cubicBezTo>
                  <a:cubicBezTo>
                    <a:pt x="461" y="750"/>
                    <a:pt x="444" y="750"/>
                    <a:pt x="431" y="747"/>
                  </a:cubicBezTo>
                  <a:cubicBezTo>
                    <a:pt x="417" y="747"/>
                    <a:pt x="397" y="744"/>
                    <a:pt x="387" y="740"/>
                  </a:cubicBezTo>
                  <a:cubicBezTo>
                    <a:pt x="356" y="733"/>
                    <a:pt x="329" y="723"/>
                    <a:pt x="301" y="710"/>
                  </a:cubicBezTo>
                  <a:cubicBezTo>
                    <a:pt x="248" y="679"/>
                    <a:pt x="204" y="632"/>
                    <a:pt x="170" y="581"/>
                  </a:cubicBezTo>
                  <a:cubicBezTo>
                    <a:pt x="143" y="527"/>
                    <a:pt x="122" y="469"/>
                    <a:pt x="122" y="405"/>
                  </a:cubicBezTo>
                  <a:cubicBezTo>
                    <a:pt x="122" y="340"/>
                    <a:pt x="139" y="286"/>
                    <a:pt x="173" y="231"/>
                  </a:cubicBezTo>
                  <a:cubicBezTo>
                    <a:pt x="204" y="178"/>
                    <a:pt x="248" y="134"/>
                    <a:pt x="301" y="103"/>
                  </a:cubicBezTo>
                  <a:cubicBezTo>
                    <a:pt x="356" y="76"/>
                    <a:pt x="414" y="62"/>
                    <a:pt x="475" y="62"/>
                  </a:cubicBezTo>
                  <a:cubicBezTo>
                    <a:pt x="532" y="65"/>
                    <a:pt x="590" y="82"/>
                    <a:pt x="634" y="106"/>
                  </a:cubicBezTo>
                  <a:cubicBezTo>
                    <a:pt x="729" y="160"/>
                    <a:pt x="777" y="245"/>
                    <a:pt x="794" y="306"/>
                  </a:cubicBezTo>
                  <a:cubicBezTo>
                    <a:pt x="803" y="337"/>
                    <a:pt x="807" y="364"/>
                    <a:pt x="807" y="381"/>
                  </a:cubicBezTo>
                  <a:cubicBezTo>
                    <a:pt x="807" y="364"/>
                    <a:pt x="803" y="337"/>
                    <a:pt x="797" y="306"/>
                  </a:cubicBezTo>
                  <a:cubicBezTo>
                    <a:pt x="780" y="245"/>
                    <a:pt x="742" y="154"/>
                    <a:pt x="651" y="82"/>
                  </a:cubicBezTo>
                  <a:cubicBezTo>
                    <a:pt x="603" y="48"/>
                    <a:pt x="550" y="21"/>
                    <a:pt x="478" y="8"/>
                  </a:cubicBezTo>
                  <a:cubicBezTo>
                    <a:pt x="455" y="3"/>
                    <a:pt x="431" y="0"/>
                    <a:pt x="4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7"/>
            <p:cNvSpPr/>
            <p:nvPr/>
          </p:nvSpPr>
          <p:spPr>
            <a:xfrm>
              <a:off x="4008232" y="2947179"/>
              <a:ext cx="37464" cy="37464"/>
            </a:xfrm>
            <a:custGeom>
              <a:rect b="b" l="l" r="r" t="t"/>
              <a:pathLst>
                <a:path extrusionOk="0" h="750" w="750">
                  <a:moveTo>
                    <a:pt x="374" y="1"/>
                  </a:moveTo>
                  <a:cubicBezTo>
                    <a:pt x="166" y="1"/>
                    <a:pt x="0" y="167"/>
                    <a:pt x="0" y="374"/>
                  </a:cubicBezTo>
                  <a:cubicBezTo>
                    <a:pt x="0" y="580"/>
                    <a:pt x="166" y="749"/>
                    <a:pt x="374" y="749"/>
                  </a:cubicBezTo>
                  <a:cubicBezTo>
                    <a:pt x="580" y="749"/>
                    <a:pt x="750" y="580"/>
                    <a:pt x="750" y="374"/>
                  </a:cubicBezTo>
                  <a:cubicBezTo>
                    <a:pt x="750" y="167"/>
                    <a:pt x="580" y="1"/>
                    <a:pt x="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7"/>
            <p:cNvSpPr/>
            <p:nvPr/>
          </p:nvSpPr>
          <p:spPr>
            <a:xfrm>
              <a:off x="4005185" y="2945630"/>
              <a:ext cx="40362" cy="40561"/>
            </a:xfrm>
            <a:custGeom>
              <a:rect b="b" l="l" r="r" t="t"/>
              <a:pathLst>
                <a:path extrusionOk="0" h="812" w="808">
                  <a:moveTo>
                    <a:pt x="404" y="0"/>
                  </a:moveTo>
                  <a:cubicBezTo>
                    <a:pt x="359" y="0"/>
                    <a:pt x="312" y="8"/>
                    <a:pt x="265" y="25"/>
                  </a:cubicBezTo>
                  <a:cubicBezTo>
                    <a:pt x="194" y="48"/>
                    <a:pt x="126" y="99"/>
                    <a:pt x="75" y="167"/>
                  </a:cubicBezTo>
                  <a:cubicBezTo>
                    <a:pt x="28" y="231"/>
                    <a:pt x="0" y="323"/>
                    <a:pt x="0" y="405"/>
                  </a:cubicBezTo>
                  <a:cubicBezTo>
                    <a:pt x="0" y="489"/>
                    <a:pt x="28" y="577"/>
                    <a:pt x="75" y="645"/>
                  </a:cubicBezTo>
                  <a:cubicBezTo>
                    <a:pt x="126" y="713"/>
                    <a:pt x="194" y="760"/>
                    <a:pt x="265" y="788"/>
                  </a:cubicBezTo>
                  <a:cubicBezTo>
                    <a:pt x="302" y="797"/>
                    <a:pt x="340" y="808"/>
                    <a:pt x="377" y="811"/>
                  </a:cubicBezTo>
                  <a:lnTo>
                    <a:pt x="427" y="811"/>
                  </a:lnTo>
                  <a:cubicBezTo>
                    <a:pt x="448" y="808"/>
                    <a:pt x="465" y="808"/>
                    <a:pt x="482" y="805"/>
                  </a:cubicBezTo>
                  <a:cubicBezTo>
                    <a:pt x="546" y="791"/>
                    <a:pt x="607" y="764"/>
                    <a:pt x="651" y="727"/>
                  </a:cubicBezTo>
                  <a:cubicBezTo>
                    <a:pt x="743" y="655"/>
                    <a:pt x="780" y="567"/>
                    <a:pt x="797" y="506"/>
                  </a:cubicBezTo>
                  <a:cubicBezTo>
                    <a:pt x="804" y="476"/>
                    <a:pt x="807" y="449"/>
                    <a:pt x="807" y="432"/>
                  </a:cubicBezTo>
                  <a:lnTo>
                    <a:pt x="807" y="432"/>
                  </a:lnTo>
                  <a:cubicBezTo>
                    <a:pt x="807" y="449"/>
                    <a:pt x="804" y="476"/>
                    <a:pt x="794" y="506"/>
                  </a:cubicBezTo>
                  <a:cubicBezTo>
                    <a:pt x="776" y="567"/>
                    <a:pt x="729" y="652"/>
                    <a:pt x="634" y="706"/>
                  </a:cubicBezTo>
                  <a:cubicBezTo>
                    <a:pt x="590" y="730"/>
                    <a:pt x="532" y="747"/>
                    <a:pt x="475" y="750"/>
                  </a:cubicBezTo>
                  <a:cubicBezTo>
                    <a:pt x="462" y="750"/>
                    <a:pt x="444" y="750"/>
                    <a:pt x="431" y="747"/>
                  </a:cubicBezTo>
                  <a:cubicBezTo>
                    <a:pt x="414" y="747"/>
                    <a:pt x="397" y="744"/>
                    <a:pt x="383" y="740"/>
                  </a:cubicBezTo>
                  <a:cubicBezTo>
                    <a:pt x="357" y="733"/>
                    <a:pt x="329" y="723"/>
                    <a:pt x="302" y="710"/>
                  </a:cubicBezTo>
                  <a:cubicBezTo>
                    <a:pt x="248" y="679"/>
                    <a:pt x="204" y="632"/>
                    <a:pt x="170" y="581"/>
                  </a:cubicBezTo>
                  <a:cubicBezTo>
                    <a:pt x="139" y="527"/>
                    <a:pt x="122" y="469"/>
                    <a:pt x="122" y="405"/>
                  </a:cubicBezTo>
                  <a:cubicBezTo>
                    <a:pt x="122" y="340"/>
                    <a:pt x="139" y="286"/>
                    <a:pt x="170" y="231"/>
                  </a:cubicBezTo>
                  <a:cubicBezTo>
                    <a:pt x="204" y="178"/>
                    <a:pt x="248" y="134"/>
                    <a:pt x="302" y="103"/>
                  </a:cubicBezTo>
                  <a:cubicBezTo>
                    <a:pt x="357" y="76"/>
                    <a:pt x="414" y="62"/>
                    <a:pt x="475" y="62"/>
                  </a:cubicBezTo>
                  <a:cubicBezTo>
                    <a:pt x="532" y="65"/>
                    <a:pt x="590" y="82"/>
                    <a:pt x="634" y="106"/>
                  </a:cubicBezTo>
                  <a:cubicBezTo>
                    <a:pt x="729" y="160"/>
                    <a:pt x="776" y="245"/>
                    <a:pt x="794" y="306"/>
                  </a:cubicBezTo>
                  <a:cubicBezTo>
                    <a:pt x="804" y="337"/>
                    <a:pt x="807" y="364"/>
                    <a:pt x="807" y="381"/>
                  </a:cubicBezTo>
                  <a:cubicBezTo>
                    <a:pt x="807" y="364"/>
                    <a:pt x="804" y="337"/>
                    <a:pt x="797" y="306"/>
                  </a:cubicBezTo>
                  <a:cubicBezTo>
                    <a:pt x="780" y="245"/>
                    <a:pt x="743" y="154"/>
                    <a:pt x="651" y="82"/>
                  </a:cubicBezTo>
                  <a:cubicBezTo>
                    <a:pt x="604" y="48"/>
                    <a:pt x="549" y="21"/>
                    <a:pt x="479" y="8"/>
                  </a:cubicBezTo>
                  <a:cubicBezTo>
                    <a:pt x="455" y="3"/>
                    <a:pt x="430" y="0"/>
                    <a:pt x="4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7"/>
            <p:cNvSpPr/>
            <p:nvPr/>
          </p:nvSpPr>
          <p:spPr>
            <a:xfrm>
              <a:off x="3927660" y="2947179"/>
              <a:ext cx="37464" cy="37464"/>
            </a:xfrm>
            <a:custGeom>
              <a:rect b="b" l="l" r="r" t="t"/>
              <a:pathLst>
                <a:path extrusionOk="0" h="750" w="750">
                  <a:moveTo>
                    <a:pt x="373" y="1"/>
                  </a:moveTo>
                  <a:cubicBezTo>
                    <a:pt x="166" y="1"/>
                    <a:pt x="0" y="167"/>
                    <a:pt x="0" y="374"/>
                  </a:cubicBezTo>
                  <a:cubicBezTo>
                    <a:pt x="0" y="580"/>
                    <a:pt x="166" y="749"/>
                    <a:pt x="373" y="749"/>
                  </a:cubicBezTo>
                  <a:cubicBezTo>
                    <a:pt x="579" y="749"/>
                    <a:pt x="749" y="580"/>
                    <a:pt x="749" y="374"/>
                  </a:cubicBezTo>
                  <a:cubicBezTo>
                    <a:pt x="749" y="167"/>
                    <a:pt x="579"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7"/>
            <p:cNvSpPr/>
            <p:nvPr/>
          </p:nvSpPr>
          <p:spPr>
            <a:xfrm>
              <a:off x="3924613" y="2945630"/>
              <a:ext cx="40362" cy="40561"/>
            </a:xfrm>
            <a:custGeom>
              <a:rect b="b" l="l" r="r" t="t"/>
              <a:pathLst>
                <a:path extrusionOk="0" h="812" w="808">
                  <a:moveTo>
                    <a:pt x="403" y="0"/>
                  </a:moveTo>
                  <a:cubicBezTo>
                    <a:pt x="359" y="0"/>
                    <a:pt x="312" y="8"/>
                    <a:pt x="264" y="25"/>
                  </a:cubicBezTo>
                  <a:cubicBezTo>
                    <a:pt x="193" y="48"/>
                    <a:pt x="125" y="99"/>
                    <a:pt x="75" y="167"/>
                  </a:cubicBezTo>
                  <a:cubicBezTo>
                    <a:pt x="27" y="231"/>
                    <a:pt x="0" y="323"/>
                    <a:pt x="0" y="405"/>
                  </a:cubicBezTo>
                  <a:cubicBezTo>
                    <a:pt x="0" y="489"/>
                    <a:pt x="27" y="577"/>
                    <a:pt x="75" y="645"/>
                  </a:cubicBezTo>
                  <a:cubicBezTo>
                    <a:pt x="125" y="713"/>
                    <a:pt x="193" y="760"/>
                    <a:pt x="264" y="788"/>
                  </a:cubicBezTo>
                  <a:cubicBezTo>
                    <a:pt x="302" y="797"/>
                    <a:pt x="339" y="808"/>
                    <a:pt x="376" y="811"/>
                  </a:cubicBezTo>
                  <a:lnTo>
                    <a:pt x="427" y="811"/>
                  </a:lnTo>
                  <a:cubicBezTo>
                    <a:pt x="447" y="808"/>
                    <a:pt x="465" y="808"/>
                    <a:pt x="482" y="805"/>
                  </a:cubicBezTo>
                  <a:cubicBezTo>
                    <a:pt x="546" y="791"/>
                    <a:pt x="604" y="764"/>
                    <a:pt x="651" y="727"/>
                  </a:cubicBezTo>
                  <a:cubicBezTo>
                    <a:pt x="742" y="655"/>
                    <a:pt x="779" y="567"/>
                    <a:pt x="796" y="506"/>
                  </a:cubicBezTo>
                  <a:cubicBezTo>
                    <a:pt x="803" y="476"/>
                    <a:pt x="807" y="449"/>
                    <a:pt x="807" y="432"/>
                  </a:cubicBezTo>
                  <a:lnTo>
                    <a:pt x="807" y="432"/>
                  </a:lnTo>
                  <a:cubicBezTo>
                    <a:pt x="807" y="449"/>
                    <a:pt x="803" y="476"/>
                    <a:pt x="793" y="506"/>
                  </a:cubicBezTo>
                  <a:cubicBezTo>
                    <a:pt x="776" y="567"/>
                    <a:pt x="729" y="652"/>
                    <a:pt x="634" y="706"/>
                  </a:cubicBezTo>
                  <a:cubicBezTo>
                    <a:pt x="590" y="730"/>
                    <a:pt x="532" y="747"/>
                    <a:pt x="474" y="750"/>
                  </a:cubicBezTo>
                  <a:cubicBezTo>
                    <a:pt x="461" y="750"/>
                    <a:pt x="444" y="750"/>
                    <a:pt x="430" y="747"/>
                  </a:cubicBezTo>
                  <a:cubicBezTo>
                    <a:pt x="413" y="747"/>
                    <a:pt x="396" y="744"/>
                    <a:pt x="383" y="740"/>
                  </a:cubicBezTo>
                  <a:cubicBezTo>
                    <a:pt x="356" y="733"/>
                    <a:pt x="329" y="723"/>
                    <a:pt x="302" y="710"/>
                  </a:cubicBezTo>
                  <a:cubicBezTo>
                    <a:pt x="247" y="679"/>
                    <a:pt x="203" y="632"/>
                    <a:pt x="169" y="581"/>
                  </a:cubicBezTo>
                  <a:cubicBezTo>
                    <a:pt x="139" y="527"/>
                    <a:pt x="122" y="469"/>
                    <a:pt x="122" y="405"/>
                  </a:cubicBezTo>
                  <a:cubicBezTo>
                    <a:pt x="122" y="340"/>
                    <a:pt x="139" y="286"/>
                    <a:pt x="169" y="231"/>
                  </a:cubicBezTo>
                  <a:cubicBezTo>
                    <a:pt x="203" y="178"/>
                    <a:pt x="247" y="134"/>
                    <a:pt x="302" y="103"/>
                  </a:cubicBezTo>
                  <a:cubicBezTo>
                    <a:pt x="356" y="76"/>
                    <a:pt x="413" y="62"/>
                    <a:pt x="474" y="62"/>
                  </a:cubicBezTo>
                  <a:cubicBezTo>
                    <a:pt x="532" y="65"/>
                    <a:pt x="590" y="82"/>
                    <a:pt x="634" y="106"/>
                  </a:cubicBezTo>
                  <a:cubicBezTo>
                    <a:pt x="729" y="160"/>
                    <a:pt x="776" y="245"/>
                    <a:pt x="793" y="306"/>
                  </a:cubicBezTo>
                  <a:cubicBezTo>
                    <a:pt x="803" y="337"/>
                    <a:pt x="807" y="364"/>
                    <a:pt x="807" y="381"/>
                  </a:cubicBezTo>
                  <a:cubicBezTo>
                    <a:pt x="807" y="364"/>
                    <a:pt x="803" y="337"/>
                    <a:pt x="796" y="306"/>
                  </a:cubicBezTo>
                  <a:cubicBezTo>
                    <a:pt x="779" y="245"/>
                    <a:pt x="742" y="154"/>
                    <a:pt x="651" y="82"/>
                  </a:cubicBezTo>
                  <a:cubicBezTo>
                    <a:pt x="604" y="48"/>
                    <a:pt x="549" y="21"/>
                    <a:pt x="478" y="8"/>
                  </a:cubicBezTo>
                  <a:cubicBezTo>
                    <a:pt x="454" y="3"/>
                    <a:pt x="429" y="0"/>
                    <a:pt x="4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7"/>
            <p:cNvSpPr/>
            <p:nvPr/>
          </p:nvSpPr>
          <p:spPr>
            <a:xfrm>
              <a:off x="3847038" y="2947179"/>
              <a:ext cx="37265" cy="37464"/>
            </a:xfrm>
            <a:custGeom>
              <a:rect b="b" l="l" r="r" t="t"/>
              <a:pathLst>
                <a:path extrusionOk="0" h="750" w="746">
                  <a:moveTo>
                    <a:pt x="373" y="1"/>
                  </a:moveTo>
                  <a:cubicBezTo>
                    <a:pt x="167" y="1"/>
                    <a:pt x="1" y="167"/>
                    <a:pt x="1" y="374"/>
                  </a:cubicBezTo>
                  <a:cubicBezTo>
                    <a:pt x="1" y="580"/>
                    <a:pt x="167" y="749"/>
                    <a:pt x="373" y="749"/>
                  </a:cubicBezTo>
                  <a:cubicBezTo>
                    <a:pt x="580" y="749"/>
                    <a:pt x="746" y="580"/>
                    <a:pt x="746" y="374"/>
                  </a:cubicBezTo>
                  <a:cubicBezTo>
                    <a:pt x="746" y="167"/>
                    <a:pt x="580"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7"/>
            <p:cNvSpPr/>
            <p:nvPr/>
          </p:nvSpPr>
          <p:spPr>
            <a:xfrm>
              <a:off x="3843991" y="2945630"/>
              <a:ext cx="40312" cy="40561"/>
            </a:xfrm>
            <a:custGeom>
              <a:rect b="b" l="l" r="r" t="t"/>
              <a:pathLst>
                <a:path extrusionOk="0" h="812" w="807">
                  <a:moveTo>
                    <a:pt x="403" y="0"/>
                  </a:moveTo>
                  <a:cubicBezTo>
                    <a:pt x="359" y="0"/>
                    <a:pt x="312" y="8"/>
                    <a:pt x="265" y="25"/>
                  </a:cubicBezTo>
                  <a:cubicBezTo>
                    <a:pt x="194" y="48"/>
                    <a:pt x="126" y="99"/>
                    <a:pt x="75" y="167"/>
                  </a:cubicBezTo>
                  <a:cubicBezTo>
                    <a:pt x="28" y="231"/>
                    <a:pt x="1" y="323"/>
                    <a:pt x="1" y="405"/>
                  </a:cubicBezTo>
                  <a:cubicBezTo>
                    <a:pt x="1" y="489"/>
                    <a:pt x="28" y="577"/>
                    <a:pt x="75" y="645"/>
                  </a:cubicBezTo>
                  <a:cubicBezTo>
                    <a:pt x="126" y="713"/>
                    <a:pt x="194" y="760"/>
                    <a:pt x="265" y="788"/>
                  </a:cubicBezTo>
                  <a:cubicBezTo>
                    <a:pt x="302" y="797"/>
                    <a:pt x="339" y="808"/>
                    <a:pt x="377" y="811"/>
                  </a:cubicBezTo>
                  <a:lnTo>
                    <a:pt x="428" y="811"/>
                  </a:lnTo>
                  <a:cubicBezTo>
                    <a:pt x="448" y="808"/>
                    <a:pt x="461" y="808"/>
                    <a:pt x="482" y="805"/>
                  </a:cubicBezTo>
                  <a:cubicBezTo>
                    <a:pt x="546" y="791"/>
                    <a:pt x="604" y="764"/>
                    <a:pt x="652" y="727"/>
                  </a:cubicBezTo>
                  <a:cubicBezTo>
                    <a:pt x="739" y="655"/>
                    <a:pt x="780" y="567"/>
                    <a:pt x="797" y="506"/>
                  </a:cubicBezTo>
                  <a:cubicBezTo>
                    <a:pt x="804" y="476"/>
                    <a:pt x="807" y="449"/>
                    <a:pt x="807" y="432"/>
                  </a:cubicBezTo>
                  <a:lnTo>
                    <a:pt x="807" y="432"/>
                  </a:lnTo>
                  <a:cubicBezTo>
                    <a:pt x="807" y="449"/>
                    <a:pt x="804" y="476"/>
                    <a:pt x="794" y="506"/>
                  </a:cubicBezTo>
                  <a:cubicBezTo>
                    <a:pt x="777" y="567"/>
                    <a:pt x="729" y="652"/>
                    <a:pt x="634" y="706"/>
                  </a:cubicBezTo>
                  <a:cubicBezTo>
                    <a:pt x="586" y="730"/>
                    <a:pt x="533" y="747"/>
                    <a:pt x="475" y="750"/>
                  </a:cubicBezTo>
                  <a:cubicBezTo>
                    <a:pt x="461" y="750"/>
                    <a:pt x="444" y="750"/>
                    <a:pt x="431" y="747"/>
                  </a:cubicBezTo>
                  <a:cubicBezTo>
                    <a:pt x="414" y="747"/>
                    <a:pt x="397" y="744"/>
                    <a:pt x="383" y="740"/>
                  </a:cubicBezTo>
                  <a:cubicBezTo>
                    <a:pt x="356" y="733"/>
                    <a:pt x="326" y="723"/>
                    <a:pt x="302" y="710"/>
                  </a:cubicBezTo>
                  <a:cubicBezTo>
                    <a:pt x="248" y="679"/>
                    <a:pt x="204" y="632"/>
                    <a:pt x="170" y="581"/>
                  </a:cubicBezTo>
                  <a:cubicBezTo>
                    <a:pt x="139" y="527"/>
                    <a:pt x="123" y="469"/>
                    <a:pt x="123" y="405"/>
                  </a:cubicBezTo>
                  <a:cubicBezTo>
                    <a:pt x="123" y="340"/>
                    <a:pt x="139" y="286"/>
                    <a:pt x="170" y="231"/>
                  </a:cubicBezTo>
                  <a:cubicBezTo>
                    <a:pt x="204" y="178"/>
                    <a:pt x="248" y="134"/>
                    <a:pt x="302" y="103"/>
                  </a:cubicBezTo>
                  <a:cubicBezTo>
                    <a:pt x="356" y="76"/>
                    <a:pt x="414" y="62"/>
                    <a:pt x="475" y="62"/>
                  </a:cubicBezTo>
                  <a:cubicBezTo>
                    <a:pt x="533" y="65"/>
                    <a:pt x="591" y="82"/>
                    <a:pt x="634" y="106"/>
                  </a:cubicBezTo>
                  <a:cubicBezTo>
                    <a:pt x="729" y="160"/>
                    <a:pt x="777" y="245"/>
                    <a:pt x="794" y="306"/>
                  </a:cubicBezTo>
                  <a:cubicBezTo>
                    <a:pt x="804" y="337"/>
                    <a:pt x="807" y="364"/>
                    <a:pt x="807" y="381"/>
                  </a:cubicBezTo>
                  <a:cubicBezTo>
                    <a:pt x="807" y="364"/>
                    <a:pt x="804" y="337"/>
                    <a:pt x="797" y="306"/>
                  </a:cubicBezTo>
                  <a:cubicBezTo>
                    <a:pt x="780" y="245"/>
                    <a:pt x="739" y="154"/>
                    <a:pt x="652" y="82"/>
                  </a:cubicBezTo>
                  <a:cubicBezTo>
                    <a:pt x="604" y="48"/>
                    <a:pt x="550" y="21"/>
                    <a:pt x="478" y="8"/>
                  </a:cubicBezTo>
                  <a:cubicBezTo>
                    <a:pt x="455" y="3"/>
                    <a:pt x="429" y="0"/>
                    <a:pt x="4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7"/>
            <p:cNvSpPr/>
            <p:nvPr/>
          </p:nvSpPr>
          <p:spPr>
            <a:xfrm>
              <a:off x="3766417" y="2947179"/>
              <a:ext cx="37315" cy="37464"/>
            </a:xfrm>
            <a:custGeom>
              <a:rect b="b" l="l" r="r" t="t"/>
              <a:pathLst>
                <a:path extrusionOk="0" h="750" w="747">
                  <a:moveTo>
                    <a:pt x="374" y="1"/>
                  </a:moveTo>
                  <a:cubicBezTo>
                    <a:pt x="167" y="1"/>
                    <a:pt x="1" y="167"/>
                    <a:pt x="1" y="374"/>
                  </a:cubicBezTo>
                  <a:cubicBezTo>
                    <a:pt x="1" y="580"/>
                    <a:pt x="167" y="749"/>
                    <a:pt x="374" y="749"/>
                  </a:cubicBezTo>
                  <a:cubicBezTo>
                    <a:pt x="581" y="749"/>
                    <a:pt x="747" y="580"/>
                    <a:pt x="747" y="374"/>
                  </a:cubicBezTo>
                  <a:cubicBezTo>
                    <a:pt x="747" y="167"/>
                    <a:pt x="581" y="1"/>
                    <a:pt x="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7"/>
            <p:cNvSpPr/>
            <p:nvPr/>
          </p:nvSpPr>
          <p:spPr>
            <a:xfrm>
              <a:off x="3763370" y="2945630"/>
              <a:ext cx="40362" cy="40561"/>
            </a:xfrm>
            <a:custGeom>
              <a:rect b="b" l="l" r="r" t="t"/>
              <a:pathLst>
                <a:path extrusionOk="0" h="812" w="808">
                  <a:moveTo>
                    <a:pt x="403" y="0"/>
                  </a:moveTo>
                  <a:cubicBezTo>
                    <a:pt x="358" y="0"/>
                    <a:pt x="310" y="8"/>
                    <a:pt x="265" y="25"/>
                  </a:cubicBezTo>
                  <a:cubicBezTo>
                    <a:pt x="194" y="48"/>
                    <a:pt x="126" y="99"/>
                    <a:pt x="75" y="167"/>
                  </a:cubicBezTo>
                  <a:cubicBezTo>
                    <a:pt x="28" y="231"/>
                    <a:pt x="1" y="323"/>
                    <a:pt x="1" y="405"/>
                  </a:cubicBezTo>
                  <a:cubicBezTo>
                    <a:pt x="1" y="489"/>
                    <a:pt x="24" y="577"/>
                    <a:pt x="75" y="645"/>
                  </a:cubicBezTo>
                  <a:cubicBezTo>
                    <a:pt x="126" y="713"/>
                    <a:pt x="194" y="760"/>
                    <a:pt x="265" y="788"/>
                  </a:cubicBezTo>
                  <a:cubicBezTo>
                    <a:pt x="302" y="797"/>
                    <a:pt x="340" y="808"/>
                    <a:pt x="377" y="811"/>
                  </a:cubicBezTo>
                  <a:lnTo>
                    <a:pt x="428" y="811"/>
                  </a:lnTo>
                  <a:cubicBezTo>
                    <a:pt x="448" y="808"/>
                    <a:pt x="462" y="808"/>
                    <a:pt x="479" y="805"/>
                  </a:cubicBezTo>
                  <a:cubicBezTo>
                    <a:pt x="547" y="791"/>
                    <a:pt x="604" y="764"/>
                    <a:pt x="651" y="727"/>
                  </a:cubicBezTo>
                  <a:cubicBezTo>
                    <a:pt x="740" y="655"/>
                    <a:pt x="781" y="567"/>
                    <a:pt x="797" y="506"/>
                  </a:cubicBezTo>
                  <a:cubicBezTo>
                    <a:pt x="804" y="475"/>
                    <a:pt x="808" y="448"/>
                    <a:pt x="808" y="431"/>
                  </a:cubicBezTo>
                  <a:lnTo>
                    <a:pt x="808" y="431"/>
                  </a:lnTo>
                  <a:cubicBezTo>
                    <a:pt x="804" y="448"/>
                    <a:pt x="804" y="475"/>
                    <a:pt x="794" y="506"/>
                  </a:cubicBezTo>
                  <a:cubicBezTo>
                    <a:pt x="777" y="567"/>
                    <a:pt x="730" y="652"/>
                    <a:pt x="634" y="706"/>
                  </a:cubicBezTo>
                  <a:cubicBezTo>
                    <a:pt x="587" y="730"/>
                    <a:pt x="533" y="747"/>
                    <a:pt x="476" y="750"/>
                  </a:cubicBezTo>
                  <a:cubicBezTo>
                    <a:pt x="459" y="750"/>
                    <a:pt x="445" y="750"/>
                    <a:pt x="431" y="747"/>
                  </a:cubicBezTo>
                  <a:cubicBezTo>
                    <a:pt x="415" y="747"/>
                    <a:pt x="398" y="744"/>
                    <a:pt x="384" y="740"/>
                  </a:cubicBezTo>
                  <a:cubicBezTo>
                    <a:pt x="357" y="733"/>
                    <a:pt x="326" y="723"/>
                    <a:pt x="302" y="710"/>
                  </a:cubicBezTo>
                  <a:cubicBezTo>
                    <a:pt x="248" y="679"/>
                    <a:pt x="204" y="632"/>
                    <a:pt x="171" y="581"/>
                  </a:cubicBezTo>
                  <a:cubicBezTo>
                    <a:pt x="140" y="527"/>
                    <a:pt x="123" y="469"/>
                    <a:pt x="123" y="405"/>
                  </a:cubicBezTo>
                  <a:cubicBezTo>
                    <a:pt x="123" y="340"/>
                    <a:pt x="140" y="286"/>
                    <a:pt x="171" y="231"/>
                  </a:cubicBezTo>
                  <a:cubicBezTo>
                    <a:pt x="204" y="178"/>
                    <a:pt x="248" y="134"/>
                    <a:pt x="302" y="103"/>
                  </a:cubicBezTo>
                  <a:cubicBezTo>
                    <a:pt x="357" y="76"/>
                    <a:pt x="415" y="62"/>
                    <a:pt x="476" y="62"/>
                  </a:cubicBezTo>
                  <a:cubicBezTo>
                    <a:pt x="533" y="65"/>
                    <a:pt x="590" y="82"/>
                    <a:pt x="634" y="106"/>
                  </a:cubicBezTo>
                  <a:cubicBezTo>
                    <a:pt x="730" y="160"/>
                    <a:pt x="777" y="245"/>
                    <a:pt x="794" y="306"/>
                  </a:cubicBezTo>
                  <a:cubicBezTo>
                    <a:pt x="804" y="337"/>
                    <a:pt x="804" y="364"/>
                    <a:pt x="808" y="381"/>
                  </a:cubicBezTo>
                  <a:cubicBezTo>
                    <a:pt x="808" y="364"/>
                    <a:pt x="804" y="337"/>
                    <a:pt x="797" y="306"/>
                  </a:cubicBezTo>
                  <a:cubicBezTo>
                    <a:pt x="781" y="245"/>
                    <a:pt x="740" y="154"/>
                    <a:pt x="651" y="82"/>
                  </a:cubicBezTo>
                  <a:cubicBezTo>
                    <a:pt x="604" y="48"/>
                    <a:pt x="550" y="21"/>
                    <a:pt x="479" y="8"/>
                  </a:cubicBezTo>
                  <a:cubicBezTo>
                    <a:pt x="455" y="3"/>
                    <a:pt x="430" y="0"/>
                    <a:pt x="4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7"/>
            <p:cNvSpPr/>
            <p:nvPr/>
          </p:nvSpPr>
          <p:spPr>
            <a:xfrm>
              <a:off x="3685845" y="2947179"/>
              <a:ext cx="37315" cy="37464"/>
            </a:xfrm>
            <a:custGeom>
              <a:rect b="b" l="l" r="r" t="t"/>
              <a:pathLst>
                <a:path extrusionOk="0" h="750" w="747">
                  <a:moveTo>
                    <a:pt x="373" y="1"/>
                  </a:moveTo>
                  <a:cubicBezTo>
                    <a:pt x="166" y="1"/>
                    <a:pt x="0" y="167"/>
                    <a:pt x="0" y="374"/>
                  </a:cubicBezTo>
                  <a:cubicBezTo>
                    <a:pt x="0" y="580"/>
                    <a:pt x="166" y="749"/>
                    <a:pt x="373" y="749"/>
                  </a:cubicBezTo>
                  <a:cubicBezTo>
                    <a:pt x="580" y="749"/>
                    <a:pt x="746" y="580"/>
                    <a:pt x="746" y="374"/>
                  </a:cubicBezTo>
                  <a:cubicBezTo>
                    <a:pt x="746" y="167"/>
                    <a:pt x="580"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7"/>
            <p:cNvSpPr/>
            <p:nvPr/>
          </p:nvSpPr>
          <p:spPr>
            <a:xfrm>
              <a:off x="3682648" y="2945630"/>
              <a:ext cx="40511" cy="40561"/>
            </a:xfrm>
            <a:custGeom>
              <a:rect b="b" l="l" r="r" t="t"/>
              <a:pathLst>
                <a:path extrusionOk="0" h="812" w="811">
                  <a:moveTo>
                    <a:pt x="405" y="0"/>
                  </a:moveTo>
                  <a:cubicBezTo>
                    <a:pt x="360" y="0"/>
                    <a:pt x="312" y="8"/>
                    <a:pt x="268" y="25"/>
                  </a:cubicBezTo>
                  <a:cubicBezTo>
                    <a:pt x="196" y="48"/>
                    <a:pt x="125" y="99"/>
                    <a:pt x="78" y="167"/>
                  </a:cubicBezTo>
                  <a:cubicBezTo>
                    <a:pt x="27" y="231"/>
                    <a:pt x="3" y="323"/>
                    <a:pt x="0" y="405"/>
                  </a:cubicBezTo>
                  <a:cubicBezTo>
                    <a:pt x="3" y="489"/>
                    <a:pt x="27" y="577"/>
                    <a:pt x="78" y="645"/>
                  </a:cubicBezTo>
                  <a:cubicBezTo>
                    <a:pt x="129" y="713"/>
                    <a:pt x="196" y="760"/>
                    <a:pt x="268" y="788"/>
                  </a:cubicBezTo>
                  <a:cubicBezTo>
                    <a:pt x="305" y="797"/>
                    <a:pt x="339" y="808"/>
                    <a:pt x="379" y="811"/>
                  </a:cubicBezTo>
                  <a:lnTo>
                    <a:pt x="430" y="811"/>
                  </a:lnTo>
                  <a:cubicBezTo>
                    <a:pt x="451" y="808"/>
                    <a:pt x="465" y="808"/>
                    <a:pt x="481" y="805"/>
                  </a:cubicBezTo>
                  <a:cubicBezTo>
                    <a:pt x="549" y="791"/>
                    <a:pt x="607" y="764"/>
                    <a:pt x="654" y="727"/>
                  </a:cubicBezTo>
                  <a:cubicBezTo>
                    <a:pt x="742" y="655"/>
                    <a:pt x="783" y="567"/>
                    <a:pt x="800" y="506"/>
                  </a:cubicBezTo>
                  <a:cubicBezTo>
                    <a:pt x="806" y="475"/>
                    <a:pt x="810" y="448"/>
                    <a:pt x="810" y="431"/>
                  </a:cubicBezTo>
                  <a:lnTo>
                    <a:pt x="810" y="431"/>
                  </a:lnTo>
                  <a:cubicBezTo>
                    <a:pt x="806" y="448"/>
                    <a:pt x="803" y="475"/>
                    <a:pt x="797" y="506"/>
                  </a:cubicBezTo>
                  <a:cubicBezTo>
                    <a:pt x="779" y="567"/>
                    <a:pt x="732" y="652"/>
                    <a:pt x="637" y="706"/>
                  </a:cubicBezTo>
                  <a:cubicBezTo>
                    <a:pt x="590" y="730"/>
                    <a:pt x="535" y="747"/>
                    <a:pt x="478" y="750"/>
                  </a:cubicBezTo>
                  <a:cubicBezTo>
                    <a:pt x="461" y="750"/>
                    <a:pt x="448" y="750"/>
                    <a:pt x="434" y="747"/>
                  </a:cubicBezTo>
                  <a:cubicBezTo>
                    <a:pt x="417" y="747"/>
                    <a:pt x="400" y="744"/>
                    <a:pt x="387" y="740"/>
                  </a:cubicBezTo>
                  <a:cubicBezTo>
                    <a:pt x="359" y="733"/>
                    <a:pt x="329" y="723"/>
                    <a:pt x="302" y="710"/>
                  </a:cubicBezTo>
                  <a:cubicBezTo>
                    <a:pt x="251" y="679"/>
                    <a:pt x="207" y="632"/>
                    <a:pt x="173" y="581"/>
                  </a:cubicBezTo>
                  <a:cubicBezTo>
                    <a:pt x="142" y="527"/>
                    <a:pt x="125" y="469"/>
                    <a:pt x="125" y="405"/>
                  </a:cubicBezTo>
                  <a:cubicBezTo>
                    <a:pt x="125" y="340"/>
                    <a:pt x="142" y="286"/>
                    <a:pt x="173" y="231"/>
                  </a:cubicBezTo>
                  <a:cubicBezTo>
                    <a:pt x="207" y="178"/>
                    <a:pt x="251" y="134"/>
                    <a:pt x="305" y="103"/>
                  </a:cubicBezTo>
                  <a:cubicBezTo>
                    <a:pt x="356" y="76"/>
                    <a:pt x="417" y="62"/>
                    <a:pt x="478" y="62"/>
                  </a:cubicBezTo>
                  <a:cubicBezTo>
                    <a:pt x="532" y="65"/>
                    <a:pt x="590" y="82"/>
                    <a:pt x="637" y="106"/>
                  </a:cubicBezTo>
                  <a:cubicBezTo>
                    <a:pt x="732" y="160"/>
                    <a:pt x="779" y="245"/>
                    <a:pt x="797" y="306"/>
                  </a:cubicBezTo>
                  <a:cubicBezTo>
                    <a:pt x="803" y="337"/>
                    <a:pt x="806" y="364"/>
                    <a:pt x="810" y="381"/>
                  </a:cubicBezTo>
                  <a:cubicBezTo>
                    <a:pt x="810" y="364"/>
                    <a:pt x="806" y="337"/>
                    <a:pt x="800" y="306"/>
                  </a:cubicBezTo>
                  <a:cubicBezTo>
                    <a:pt x="783" y="245"/>
                    <a:pt x="742" y="154"/>
                    <a:pt x="654" y="82"/>
                  </a:cubicBezTo>
                  <a:cubicBezTo>
                    <a:pt x="607" y="48"/>
                    <a:pt x="549" y="21"/>
                    <a:pt x="481" y="8"/>
                  </a:cubicBezTo>
                  <a:cubicBezTo>
                    <a:pt x="457" y="3"/>
                    <a:pt x="432" y="0"/>
                    <a:pt x="4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7"/>
            <p:cNvSpPr/>
            <p:nvPr/>
          </p:nvSpPr>
          <p:spPr>
            <a:xfrm>
              <a:off x="4653205" y="2995282"/>
              <a:ext cx="37315" cy="37315"/>
            </a:xfrm>
            <a:custGeom>
              <a:rect b="b" l="l" r="r" t="t"/>
              <a:pathLst>
                <a:path extrusionOk="0" h="747" w="747">
                  <a:moveTo>
                    <a:pt x="373" y="0"/>
                  </a:moveTo>
                  <a:cubicBezTo>
                    <a:pt x="166" y="0"/>
                    <a:pt x="0" y="166"/>
                    <a:pt x="0" y="373"/>
                  </a:cubicBezTo>
                  <a:cubicBezTo>
                    <a:pt x="0" y="580"/>
                    <a:pt x="166" y="746"/>
                    <a:pt x="373" y="746"/>
                  </a:cubicBezTo>
                  <a:cubicBezTo>
                    <a:pt x="580" y="746"/>
                    <a:pt x="746" y="580"/>
                    <a:pt x="746" y="373"/>
                  </a:cubicBezTo>
                  <a:cubicBezTo>
                    <a:pt x="746" y="166"/>
                    <a:pt x="580" y="0"/>
                    <a:pt x="3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7"/>
            <p:cNvSpPr/>
            <p:nvPr/>
          </p:nvSpPr>
          <p:spPr>
            <a:xfrm>
              <a:off x="4650008" y="2993633"/>
              <a:ext cx="40511" cy="40611"/>
            </a:xfrm>
            <a:custGeom>
              <a:rect b="b" l="l" r="r" t="t"/>
              <a:pathLst>
                <a:path extrusionOk="0" h="813" w="811">
                  <a:moveTo>
                    <a:pt x="412" y="1"/>
                  </a:moveTo>
                  <a:cubicBezTo>
                    <a:pt x="365" y="1"/>
                    <a:pt x="315" y="9"/>
                    <a:pt x="268" y="27"/>
                  </a:cubicBezTo>
                  <a:cubicBezTo>
                    <a:pt x="197" y="50"/>
                    <a:pt x="125" y="101"/>
                    <a:pt x="78" y="169"/>
                  </a:cubicBezTo>
                  <a:cubicBezTo>
                    <a:pt x="55" y="203"/>
                    <a:pt x="34" y="240"/>
                    <a:pt x="20" y="281"/>
                  </a:cubicBezTo>
                  <a:cubicBezTo>
                    <a:pt x="10" y="318"/>
                    <a:pt x="3" y="373"/>
                    <a:pt x="0" y="403"/>
                  </a:cubicBezTo>
                  <a:cubicBezTo>
                    <a:pt x="3" y="495"/>
                    <a:pt x="27" y="576"/>
                    <a:pt x="78" y="644"/>
                  </a:cubicBezTo>
                  <a:cubicBezTo>
                    <a:pt x="125" y="711"/>
                    <a:pt x="197" y="762"/>
                    <a:pt x="268" y="789"/>
                  </a:cubicBezTo>
                  <a:cubicBezTo>
                    <a:pt x="305" y="800"/>
                    <a:pt x="339" y="809"/>
                    <a:pt x="380" y="809"/>
                  </a:cubicBezTo>
                  <a:cubicBezTo>
                    <a:pt x="396" y="813"/>
                    <a:pt x="413" y="813"/>
                    <a:pt x="430" y="813"/>
                  </a:cubicBezTo>
                  <a:cubicBezTo>
                    <a:pt x="451" y="809"/>
                    <a:pt x="465" y="809"/>
                    <a:pt x="482" y="806"/>
                  </a:cubicBezTo>
                  <a:cubicBezTo>
                    <a:pt x="549" y="792"/>
                    <a:pt x="607" y="766"/>
                    <a:pt x="651" y="728"/>
                  </a:cubicBezTo>
                  <a:cubicBezTo>
                    <a:pt x="742" y="657"/>
                    <a:pt x="783" y="569"/>
                    <a:pt x="800" y="508"/>
                  </a:cubicBezTo>
                  <a:cubicBezTo>
                    <a:pt x="807" y="478"/>
                    <a:pt x="810" y="450"/>
                    <a:pt x="810" y="434"/>
                  </a:cubicBezTo>
                  <a:lnTo>
                    <a:pt x="810" y="434"/>
                  </a:lnTo>
                  <a:cubicBezTo>
                    <a:pt x="807" y="450"/>
                    <a:pt x="803" y="474"/>
                    <a:pt x="796" y="504"/>
                  </a:cubicBezTo>
                  <a:cubicBezTo>
                    <a:pt x="779" y="565"/>
                    <a:pt x="732" y="653"/>
                    <a:pt x="637" y="708"/>
                  </a:cubicBezTo>
                  <a:cubicBezTo>
                    <a:pt x="590" y="731"/>
                    <a:pt x="535" y="748"/>
                    <a:pt x="474" y="752"/>
                  </a:cubicBezTo>
                  <a:cubicBezTo>
                    <a:pt x="461" y="752"/>
                    <a:pt x="444" y="752"/>
                    <a:pt x="434" y="748"/>
                  </a:cubicBezTo>
                  <a:cubicBezTo>
                    <a:pt x="417" y="745"/>
                    <a:pt x="400" y="745"/>
                    <a:pt x="386" y="742"/>
                  </a:cubicBezTo>
                  <a:cubicBezTo>
                    <a:pt x="360" y="735"/>
                    <a:pt x="329" y="722"/>
                    <a:pt x="302" y="708"/>
                  </a:cubicBezTo>
                  <a:cubicBezTo>
                    <a:pt x="251" y="681"/>
                    <a:pt x="203" y="633"/>
                    <a:pt x="172" y="583"/>
                  </a:cubicBezTo>
                  <a:cubicBezTo>
                    <a:pt x="142" y="531"/>
                    <a:pt x="125" y="467"/>
                    <a:pt x="125" y="409"/>
                  </a:cubicBezTo>
                  <a:cubicBezTo>
                    <a:pt x="125" y="369"/>
                    <a:pt x="129" y="348"/>
                    <a:pt x="136" y="315"/>
                  </a:cubicBezTo>
                  <a:cubicBezTo>
                    <a:pt x="146" y="287"/>
                    <a:pt x="159" y="257"/>
                    <a:pt x="172" y="233"/>
                  </a:cubicBezTo>
                  <a:cubicBezTo>
                    <a:pt x="203" y="179"/>
                    <a:pt x="251" y="135"/>
                    <a:pt x="302" y="104"/>
                  </a:cubicBezTo>
                  <a:cubicBezTo>
                    <a:pt x="350" y="77"/>
                    <a:pt x="405" y="63"/>
                    <a:pt x="460" y="63"/>
                  </a:cubicBezTo>
                  <a:cubicBezTo>
                    <a:pt x="466" y="63"/>
                    <a:pt x="472" y="63"/>
                    <a:pt x="478" y="63"/>
                  </a:cubicBezTo>
                  <a:cubicBezTo>
                    <a:pt x="532" y="63"/>
                    <a:pt x="590" y="81"/>
                    <a:pt x="637" y="108"/>
                  </a:cubicBezTo>
                  <a:cubicBezTo>
                    <a:pt x="729" y="162"/>
                    <a:pt x="779" y="247"/>
                    <a:pt x="796" y="308"/>
                  </a:cubicBezTo>
                  <a:cubicBezTo>
                    <a:pt x="803" y="338"/>
                    <a:pt x="807" y="362"/>
                    <a:pt x="810" y="379"/>
                  </a:cubicBezTo>
                  <a:cubicBezTo>
                    <a:pt x="810" y="362"/>
                    <a:pt x="807" y="338"/>
                    <a:pt x="800" y="308"/>
                  </a:cubicBezTo>
                  <a:cubicBezTo>
                    <a:pt x="783" y="243"/>
                    <a:pt x="742" y="155"/>
                    <a:pt x="651" y="84"/>
                  </a:cubicBezTo>
                  <a:cubicBezTo>
                    <a:pt x="607" y="50"/>
                    <a:pt x="549" y="20"/>
                    <a:pt x="482" y="7"/>
                  </a:cubicBezTo>
                  <a:cubicBezTo>
                    <a:pt x="460" y="3"/>
                    <a:pt x="436" y="1"/>
                    <a:pt x="4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7"/>
            <p:cNvSpPr/>
            <p:nvPr/>
          </p:nvSpPr>
          <p:spPr>
            <a:xfrm>
              <a:off x="4572583" y="2995282"/>
              <a:ext cx="37315" cy="37315"/>
            </a:xfrm>
            <a:custGeom>
              <a:rect b="b" l="l" r="r" t="t"/>
              <a:pathLst>
                <a:path extrusionOk="0" h="747" w="747">
                  <a:moveTo>
                    <a:pt x="374" y="0"/>
                  </a:moveTo>
                  <a:cubicBezTo>
                    <a:pt x="167" y="0"/>
                    <a:pt x="1" y="166"/>
                    <a:pt x="1" y="373"/>
                  </a:cubicBezTo>
                  <a:cubicBezTo>
                    <a:pt x="1" y="580"/>
                    <a:pt x="167" y="746"/>
                    <a:pt x="374" y="746"/>
                  </a:cubicBezTo>
                  <a:cubicBezTo>
                    <a:pt x="580" y="746"/>
                    <a:pt x="746" y="580"/>
                    <a:pt x="746" y="373"/>
                  </a:cubicBezTo>
                  <a:cubicBezTo>
                    <a:pt x="746" y="166"/>
                    <a:pt x="580" y="0"/>
                    <a:pt x="3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7"/>
            <p:cNvSpPr/>
            <p:nvPr/>
          </p:nvSpPr>
          <p:spPr>
            <a:xfrm>
              <a:off x="4569386" y="2993633"/>
              <a:ext cx="40511" cy="40611"/>
            </a:xfrm>
            <a:custGeom>
              <a:rect b="b" l="l" r="r" t="t"/>
              <a:pathLst>
                <a:path extrusionOk="0" h="813" w="811">
                  <a:moveTo>
                    <a:pt x="797" y="308"/>
                  </a:moveTo>
                  <a:cubicBezTo>
                    <a:pt x="804" y="338"/>
                    <a:pt x="807" y="362"/>
                    <a:pt x="810" y="379"/>
                  </a:cubicBezTo>
                  <a:cubicBezTo>
                    <a:pt x="810" y="362"/>
                    <a:pt x="807" y="338"/>
                    <a:pt x="797" y="308"/>
                  </a:cubicBezTo>
                  <a:close/>
                  <a:moveTo>
                    <a:pt x="412" y="1"/>
                  </a:moveTo>
                  <a:cubicBezTo>
                    <a:pt x="365" y="1"/>
                    <a:pt x="315" y="9"/>
                    <a:pt x="268" y="27"/>
                  </a:cubicBezTo>
                  <a:cubicBezTo>
                    <a:pt x="194" y="50"/>
                    <a:pt x="126" y="101"/>
                    <a:pt x="78" y="169"/>
                  </a:cubicBezTo>
                  <a:cubicBezTo>
                    <a:pt x="54" y="203"/>
                    <a:pt x="34" y="240"/>
                    <a:pt x="21" y="281"/>
                  </a:cubicBezTo>
                  <a:cubicBezTo>
                    <a:pt x="7" y="318"/>
                    <a:pt x="1" y="373"/>
                    <a:pt x="1" y="403"/>
                  </a:cubicBezTo>
                  <a:cubicBezTo>
                    <a:pt x="4" y="495"/>
                    <a:pt x="28" y="576"/>
                    <a:pt x="78" y="644"/>
                  </a:cubicBezTo>
                  <a:cubicBezTo>
                    <a:pt x="126" y="711"/>
                    <a:pt x="197" y="762"/>
                    <a:pt x="268" y="789"/>
                  </a:cubicBezTo>
                  <a:cubicBezTo>
                    <a:pt x="306" y="800"/>
                    <a:pt x="339" y="809"/>
                    <a:pt x="380" y="809"/>
                  </a:cubicBezTo>
                  <a:cubicBezTo>
                    <a:pt x="397" y="813"/>
                    <a:pt x="414" y="813"/>
                    <a:pt x="431" y="813"/>
                  </a:cubicBezTo>
                  <a:cubicBezTo>
                    <a:pt x="451" y="809"/>
                    <a:pt x="464" y="809"/>
                    <a:pt x="482" y="806"/>
                  </a:cubicBezTo>
                  <a:cubicBezTo>
                    <a:pt x="550" y="792"/>
                    <a:pt x="607" y="766"/>
                    <a:pt x="652" y="728"/>
                  </a:cubicBezTo>
                  <a:cubicBezTo>
                    <a:pt x="743" y="657"/>
                    <a:pt x="783" y="569"/>
                    <a:pt x="797" y="508"/>
                  </a:cubicBezTo>
                  <a:cubicBezTo>
                    <a:pt x="807" y="478"/>
                    <a:pt x="810" y="450"/>
                    <a:pt x="810" y="434"/>
                  </a:cubicBezTo>
                  <a:lnTo>
                    <a:pt x="810" y="434"/>
                  </a:lnTo>
                  <a:cubicBezTo>
                    <a:pt x="807" y="450"/>
                    <a:pt x="804" y="474"/>
                    <a:pt x="797" y="504"/>
                  </a:cubicBezTo>
                  <a:cubicBezTo>
                    <a:pt x="780" y="565"/>
                    <a:pt x="729" y="653"/>
                    <a:pt x="638" y="708"/>
                  </a:cubicBezTo>
                  <a:cubicBezTo>
                    <a:pt x="591" y="731"/>
                    <a:pt x="536" y="748"/>
                    <a:pt x="475" y="752"/>
                  </a:cubicBezTo>
                  <a:cubicBezTo>
                    <a:pt x="461" y="752"/>
                    <a:pt x="444" y="752"/>
                    <a:pt x="434" y="748"/>
                  </a:cubicBezTo>
                  <a:cubicBezTo>
                    <a:pt x="417" y="745"/>
                    <a:pt x="400" y="745"/>
                    <a:pt x="387" y="742"/>
                  </a:cubicBezTo>
                  <a:cubicBezTo>
                    <a:pt x="359" y="735"/>
                    <a:pt x="329" y="722"/>
                    <a:pt x="302" y="708"/>
                  </a:cubicBezTo>
                  <a:cubicBezTo>
                    <a:pt x="251" y="681"/>
                    <a:pt x="204" y="633"/>
                    <a:pt x="173" y="583"/>
                  </a:cubicBezTo>
                  <a:cubicBezTo>
                    <a:pt x="143" y="531"/>
                    <a:pt x="123" y="467"/>
                    <a:pt x="126" y="409"/>
                  </a:cubicBezTo>
                  <a:cubicBezTo>
                    <a:pt x="126" y="369"/>
                    <a:pt x="129" y="348"/>
                    <a:pt x="136" y="315"/>
                  </a:cubicBezTo>
                  <a:cubicBezTo>
                    <a:pt x="146" y="287"/>
                    <a:pt x="156" y="257"/>
                    <a:pt x="173" y="233"/>
                  </a:cubicBezTo>
                  <a:cubicBezTo>
                    <a:pt x="204" y="179"/>
                    <a:pt x="251" y="135"/>
                    <a:pt x="302" y="104"/>
                  </a:cubicBezTo>
                  <a:cubicBezTo>
                    <a:pt x="351" y="77"/>
                    <a:pt x="406" y="63"/>
                    <a:pt x="461" y="63"/>
                  </a:cubicBezTo>
                  <a:cubicBezTo>
                    <a:pt x="467" y="63"/>
                    <a:pt x="472" y="63"/>
                    <a:pt x="478" y="63"/>
                  </a:cubicBezTo>
                  <a:cubicBezTo>
                    <a:pt x="533" y="63"/>
                    <a:pt x="591" y="81"/>
                    <a:pt x="638" y="108"/>
                  </a:cubicBezTo>
                  <a:cubicBezTo>
                    <a:pt x="729" y="162"/>
                    <a:pt x="780" y="247"/>
                    <a:pt x="797" y="308"/>
                  </a:cubicBezTo>
                  <a:cubicBezTo>
                    <a:pt x="783" y="243"/>
                    <a:pt x="743" y="155"/>
                    <a:pt x="652" y="84"/>
                  </a:cubicBezTo>
                  <a:cubicBezTo>
                    <a:pt x="607" y="50"/>
                    <a:pt x="550" y="20"/>
                    <a:pt x="482" y="7"/>
                  </a:cubicBezTo>
                  <a:cubicBezTo>
                    <a:pt x="460" y="3"/>
                    <a:pt x="436" y="1"/>
                    <a:pt x="4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7"/>
            <p:cNvSpPr/>
            <p:nvPr/>
          </p:nvSpPr>
          <p:spPr>
            <a:xfrm>
              <a:off x="4491811" y="2995282"/>
              <a:ext cx="37464" cy="37315"/>
            </a:xfrm>
            <a:custGeom>
              <a:rect b="b" l="l" r="r" t="t"/>
              <a:pathLst>
                <a:path extrusionOk="0" h="747" w="750">
                  <a:moveTo>
                    <a:pt x="377" y="0"/>
                  </a:moveTo>
                  <a:cubicBezTo>
                    <a:pt x="171" y="0"/>
                    <a:pt x="1" y="166"/>
                    <a:pt x="1" y="373"/>
                  </a:cubicBezTo>
                  <a:cubicBezTo>
                    <a:pt x="1" y="580"/>
                    <a:pt x="171" y="746"/>
                    <a:pt x="377" y="746"/>
                  </a:cubicBezTo>
                  <a:cubicBezTo>
                    <a:pt x="584" y="746"/>
                    <a:pt x="750" y="580"/>
                    <a:pt x="750" y="373"/>
                  </a:cubicBezTo>
                  <a:cubicBezTo>
                    <a:pt x="750" y="166"/>
                    <a:pt x="584" y="0"/>
                    <a:pt x="3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7"/>
            <p:cNvSpPr/>
            <p:nvPr/>
          </p:nvSpPr>
          <p:spPr>
            <a:xfrm>
              <a:off x="4488764" y="2993633"/>
              <a:ext cx="40511" cy="40611"/>
            </a:xfrm>
            <a:custGeom>
              <a:rect b="b" l="l" r="r" t="t"/>
              <a:pathLst>
                <a:path extrusionOk="0" h="813" w="811">
                  <a:moveTo>
                    <a:pt x="413" y="1"/>
                  </a:moveTo>
                  <a:cubicBezTo>
                    <a:pt x="366" y="1"/>
                    <a:pt x="316" y="9"/>
                    <a:pt x="268" y="27"/>
                  </a:cubicBezTo>
                  <a:cubicBezTo>
                    <a:pt x="194" y="50"/>
                    <a:pt x="126" y="101"/>
                    <a:pt x="79" y="169"/>
                  </a:cubicBezTo>
                  <a:cubicBezTo>
                    <a:pt x="55" y="203"/>
                    <a:pt x="35" y="240"/>
                    <a:pt x="21" y="281"/>
                  </a:cubicBezTo>
                  <a:cubicBezTo>
                    <a:pt x="8" y="318"/>
                    <a:pt x="1" y="373"/>
                    <a:pt x="1" y="403"/>
                  </a:cubicBezTo>
                  <a:cubicBezTo>
                    <a:pt x="4" y="495"/>
                    <a:pt x="28" y="576"/>
                    <a:pt x="79" y="644"/>
                  </a:cubicBezTo>
                  <a:cubicBezTo>
                    <a:pt x="126" y="711"/>
                    <a:pt x="194" y="762"/>
                    <a:pt x="268" y="789"/>
                  </a:cubicBezTo>
                  <a:cubicBezTo>
                    <a:pt x="306" y="800"/>
                    <a:pt x="340" y="809"/>
                    <a:pt x="377" y="809"/>
                  </a:cubicBezTo>
                  <a:cubicBezTo>
                    <a:pt x="398" y="813"/>
                    <a:pt x="415" y="813"/>
                    <a:pt x="431" y="813"/>
                  </a:cubicBezTo>
                  <a:cubicBezTo>
                    <a:pt x="448" y="809"/>
                    <a:pt x="465" y="809"/>
                    <a:pt x="482" y="806"/>
                  </a:cubicBezTo>
                  <a:cubicBezTo>
                    <a:pt x="550" y="792"/>
                    <a:pt x="608" y="766"/>
                    <a:pt x="651" y="728"/>
                  </a:cubicBezTo>
                  <a:cubicBezTo>
                    <a:pt x="743" y="657"/>
                    <a:pt x="784" y="569"/>
                    <a:pt x="797" y="508"/>
                  </a:cubicBezTo>
                  <a:cubicBezTo>
                    <a:pt x="808" y="478"/>
                    <a:pt x="811" y="450"/>
                    <a:pt x="811" y="434"/>
                  </a:cubicBezTo>
                  <a:lnTo>
                    <a:pt x="811" y="406"/>
                  </a:lnTo>
                  <a:cubicBezTo>
                    <a:pt x="811" y="406"/>
                    <a:pt x="811" y="417"/>
                    <a:pt x="808" y="434"/>
                  </a:cubicBezTo>
                  <a:cubicBezTo>
                    <a:pt x="808" y="450"/>
                    <a:pt x="804" y="474"/>
                    <a:pt x="794" y="504"/>
                  </a:cubicBezTo>
                  <a:cubicBezTo>
                    <a:pt x="781" y="565"/>
                    <a:pt x="730" y="653"/>
                    <a:pt x="638" y="708"/>
                  </a:cubicBezTo>
                  <a:cubicBezTo>
                    <a:pt x="590" y="731"/>
                    <a:pt x="537" y="748"/>
                    <a:pt x="476" y="752"/>
                  </a:cubicBezTo>
                  <a:cubicBezTo>
                    <a:pt x="462" y="752"/>
                    <a:pt x="445" y="752"/>
                    <a:pt x="435" y="748"/>
                  </a:cubicBezTo>
                  <a:cubicBezTo>
                    <a:pt x="418" y="745"/>
                    <a:pt x="401" y="745"/>
                    <a:pt x="387" y="742"/>
                  </a:cubicBezTo>
                  <a:cubicBezTo>
                    <a:pt x="360" y="735"/>
                    <a:pt x="329" y="722"/>
                    <a:pt x="302" y="708"/>
                  </a:cubicBezTo>
                  <a:cubicBezTo>
                    <a:pt x="248" y="681"/>
                    <a:pt x="204" y="633"/>
                    <a:pt x="174" y="583"/>
                  </a:cubicBezTo>
                  <a:cubicBezTo>
                    <a:pt x="143" y="531"/>
                    <a:pt x="123" y="467"/>
                    <a:pt x="126" y="409"/>
                  </a:cubicBezTo>
                  <a:cubicBezTo>
                    <a:pt x="126" y="369"/>
                    <a:pt x="130" y="348"/>
                    <a:pt x="136" y="315"/>
                  </a:cubicBezTo>
                  <a:cubicBezTo>
                    <a:pt x="146" y="287"/>
                    <a:pt x="157" y="257"/>
                    <a:pt x="174" y="233"/>
                  </a:cubicBezTo>
                  <a:cubicBezTo>
                    <a:pt x="204" y="179"/>
                    <a:pt x="252" y="135"/>
                    <a:pt x="302" y="104"/>
                  </a:cubicBezTo>
                  <a:cubicBezTo>
                    <a:pt x="352" y="77"/>
                    <a:pt x="406" y="63"/>
                    <a:pt x="462" y="63"/>
                  </a:cubicBezTo>
                  <a:cubicBezTo>
                    <a:pt x="467" y="63"/>
                    <a:pt x="473" y="63"/>
                    <a:pt x="479" y="63"/>
                  </a:cubicBezTo>
                  <a:cubicBezTo>
                    <a:pt x="533" y="63"/>
                    <a:pt x="590" y="81"/>
                    <a:pt x="638" y="108"/>
                  </a:cubicBezTo>
                  <a:cubicBezTo>
                    <a:pt x="730" y="162"/>
                    <a:pt x="781" y="247"/>
                    <a:pt x="794" y="308"/>
                  </a:cubicBezTo>
                  <a:cubicBezTo>
                    <a:pt x="804" y="338"/>
                    <a:pt x="808" y="362"/>
                    <a:pt x="808" y="379"/>
                  </a:cubicBezTo>
                  <a:cubicBezTo>
                    <a:pt x="811" y="396"/>
                    <a:pt x="811" y="406"/>
                    <a:pt x="811" y="406"/>
                  </a:cubicBezTo>
                  <a:lnTo>
                    <a:pt x="811" y="379"/>
                  </a:lnTo>
                  <a:cubicBezTo>
                    <a:pt x="811" y="362"/>
                    <a:pt x="808" y="338"/>
                    <a:pt x="797" y="308"/>
                  </a:cubicBezTo>
                  <a:cubicBezTo>
                    <a:pt x="784" y="243"/>
                    <a:pt x="743" y="155"/>
                    <a:pt x="651" y="84"/>
                  </a:cubicBezTo>
                  <a:cubicBezTo>
                    <a:pt x="608" y="50"/>
                    <a:pt x="550" y="20"/>
                    <a:pt x="482" y="7"/>
                  </a:cubicBezTo>
                  <a:cubicBezTo>
                    <a:pt x="460" y="3"/>
                    <a:pt x="437"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7"/>
            <p:cNvSpPr/>
            <p:nvPr/>
          </p:nvSpPr>
          <p:spPr>
            <a:xfrm>
              <a:off x="4411240" y="2995282"/>
              <a:ext cx="37464" cy="37315"/>
            </a:xfrm>
            <a:custGeom>
              <a:rect b="b" l="l" r="r" t="t"/>
              <a:pathLst>
                <a:path extrusionOk="0" h="747" w="750">
                  <a:moveTo>
                    <a:pt x="376" y="0"/>
                  </a:moveTo>
                  <a:cubicBezTo>
                    <a:pt x="170" y="0"/>
                    <a:pt x="0" y="166"/>
                    <a:pt x="0" y="373"/>
                  </a:cubicBezTo>
                  <a:cubicBezTo>
                    <a:pt x="0" y="580"/>
                    <a:pt x="170" y="746"/>
                    <a:pt x="376" y="746"/>
                  </a:cubicBezTo>
                  <a:cubicBezTo>
                    <a:pt x="584" y="746"/>
                    <a:pt x="750" y="580"/>
                    <a:pt x="750" y="373"/>
                  </a:cubicBezTo>
                  <a:cubicBezTo>
                    <a:pt x="750" y="166"/>
                    <a:pt x="584" y="0"/>
                    <a:pt x="3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7"/>
            <p:cNvSpPr/>
            <p:nvPr/>
          </p:nvSpPr>
          <p:spPr>
            <a:xfrm>
              <a:off x="4408193" y="2993633"/>
              <a:ext cx="40511" cy="40611"/>
            </a:xfrm>
            <a:custGeom>
              <a:rect b="b" l="l" r="r" t="t"/>
              <a:pathLst>
                <a:path extrusionOk="0" h="813" w="811">
                  <a:moveTo>
                    <a:pt x="412" y="1"/>
                  </a:moveTo>
                  <a:cubicBezTo>
                    <a:pt x="365" y="1"/>
                    <a:pt x="315" y="9"/>
                    <a:pt x="268" y="27"/>
                  </a:cubicBezTo>
                  <a:cubicBezTo>
                    <a:pt x="193" y="50"/>
                    <a:pt x="126" y="101"/>
                    <a:pt x="78" y="169"/>
                  </a:cubicBezTo>
                  <a:cubicBezTo>
                    <a:pt x="51" y="203"/>
                    <a:pt x="35" y="240"/>
                    <a:pt x="21" y="281"/>
                  </a:cubicBezTo>
                  <a:cubicBezTo>
                    <a:pt x="7" y="318"/>
                    <a:pt x="0" y="373"/>
                    <a:pt x="0" y="403"/>
                  </a:cubicBezTo>
                  <a:cubicBezTo>
                    <a:pt x="4" y="495"/>
                    <a:pt x="27" y="576"/>
                    <a:pt x="78" y="644"/>
                  </a:cubicBezTo>
                  <a:cubicBezTo>
                    <a:pt x="126" y="711"/>
                    <a:pt x="193" y="762"/>
                    <a:pt x="268" y="789"/>
                  </a:cubicBezTo>
                  <a:cubicBezTo>
                    <a:pt x="305" y="800"/>
                    <a:pt x="340" y="809"/>
                    <a:pt x="376" y="809"/>
                  </a:cubicBezTo>
                  <a:cubicBezTo>
                    <a:pt x="397" y="813"/>
                    <a:pt x="414" y="813"/>
                    <a:pt x="431" y="813"/>
                  </a:cubicBezTo>
                  <a:cubicBezTo>
                    <a:pt x="448" y="809"/>
                    <a:pt x="465" y="809"/>
                    <a:pt x="482" y="806"/>
                  </a:cubicBezTo>
                  <a:cubicBezTo>
                    <a:pt x="549" y="792"/>
                    <a:pt x="607" y="766"/>
                    <a:pt x="651" y="728"/>
                  </a:cubicBezTo>
                  <a:cubicBezTo>
                    <a:pt x="742" y="657"/>
                    <a:pt x="783" y="569"/>
                    <a:pt x="797" y="508"/>
                  </a:cubicBezTo>
                  <a:cubicBezTo>
                    <a:pt x="807" y="478"/>
                    <a:pt x="807" y="450"/>
                    <a:pt x="811" y="434"/>
                  </a:cubicBezTo>
                  <a:lnTo>
                    <a:pt x="811" y="406"/>
                  </a:lnTo>
                  <a:cubicBezTo>
                    <a:pt x="811" y="406"/>
                    <a:pt x="811" y="417"/>
                    <a:pt x="807" y="434"/>
                  </a:cubicBezTo>
                  <a:cubicBezTo>
                    <a:pt x="807" y="450"/>
                    <a:pt x="803" y="474"/>
                    <a:pt x="794" y="504"/>
                  </a:cubicBezTo>
                  <a:cubicBezTo>
                    <a:pt x="780" y="565"/>
                    <a:pt x="729" y="653"/>
                    <a:pt x="637" y="708"/>
                  </a:cubicBezTo>
                  <a:cubicBezTo>
                    <a:pt x="590" y="731"/>
                    <a:pt x="536" y="748"/>
                    <a:pt x="475" y="752"/>
                  </a:cubicBezTo>
                  <a:cubicBezTo>
                    <a:pt x="462" y="752"/>
                    <a:pt x="445" y="752"/>
                    <a:pt x="431" y="748"/>
                  </a:cubicBezTo>
                  <a:cubicBezTo>
                    <a:pt x="417" y="745"/>
                    <a:pt x="401" y="745"/>
                    <a:pt x="387" y="742"/>
                  </a:cubicBezTo>
                  <a:cubicBezTo>
                    <a:pt x="360" y="735"/>
                    <a:pt x="329" y="722"/>
                    <a:pt x="302" y="708"/>
                  </a:cubicBezTo>
                  <a:cubicBezTo>
                    <a:pt x="248" y="681"/>
                    <a:pt x="204" y="633"/>
                    <a:pt x="173" y="583"/>
                  </a:cubicBezTo>
                  <a:cubicBezTo>
                    <a:pt x="143" y="531"/>
                    <a:pt x="122" y="467"/>
                    <a:pt x="126" y="409"/>
                  </a:cubicBezTo>
                  <a:cubicBezTo>
                    <a:pt x="126" y="369"/>
                    <a:pt x="129" y="348"/>
                    <a:pt x="136" y="315"/>
                  </a:cubicBezTo>
                  <a:cubicBezTo>
                    <a:pt x="146" y="287"/>
                    <a:pt x="157" y="257"/>
                    <a:pt x="173" y="233"/>
                  </a:cubicBezTo>
                  <a:cubicBezTo>
                    <a:pt x="204" y="179"/>
                    <a:pt x="248" y="135"/>
                    <a:pt x="302" y="104"/>
                  </a:cubicBezTo>
                  <a:cubicBezTo>
                    <a:pt x="351" y="77"/>
                    <a:pt x="405" y="63"/>
                    <a:pt x="460" y="63"/>
                  </a:cubicBezTo>
                  <a:cubicBezTo>
                    <a:pt x="466" y="63"/>
                    <a:pt x="472" y="63"/>
                    <a:pt x="478" y="63"/>
                  </a:cubicBezTo>
                  <a:cubicBezTo>
                    <a:pt x="532" y="63"/>
                    <a:pt x="590" y="81"/>
                    <a:pt x="637" y="108"/>
                  </a:cubicBezTo>
                  <a:cubicBezTo>
                    <a:pt x="729" y="162"/>
                    <a:pt x="780" y="247"/>
                    <a:pt x="794" y="308"/>
                  </a:cubicBezTo>
                  <a:cubicBezTo>
                    <a:pt x="803" y="338"/>
                    <a:pt x="807" y="362"/>
                    <a:pt x="807" y="379"/>
                  </a:cubicBezTo>
                  <a:cubicBezTo>
                    <a:pt x="811" y="396"/>
                    <a:pt x="811" y="406"/>
                    <a:pt x="811" y="406"/>
                  </a:cubicBezTo>
                  <a:lnTo>
                    <a:pt x="811" y="379"/>
                  </a:lnTo>
                  <a:cubicBezTo>
                    <a:pt x="807" y="362"/>
                    <a:pt x="807" y="338"/>
                    <a:pt x="797" y="308"/>
                  </a:cubicBezTo>
                  <a:cubicBezTo>
                    <a:pt x="783" y="243"/>
                    <a:pt x="742" y="155"/>
                    <a:pt x="651" y="84"/>
                  </a:cubicBezTo>
                  <a:cubicBezTo>
                    <a:pt x="607" y="50"/>
                    <a:pt x="549" y="20"/>
                    <a:pt x="482" y="7"/>
                  </a:cubicBezTo>
                  <a:cubicBezTo>
                    <a:pt x="460" y="3"/>
                    <a:pt x="436" y="1"/>
                    <a:pt x="4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7"/>
            <p:cNvSpPr/>
            <p:nvPr/>
          </p:nvSpPr>
          <p:spPr>
            <a:xfrm>
              <a:off x="4330668" y="2995282"/>
              <a:ext cx="37414" cy="37315"/>
            </a:xfrm>
            <a:custGeom>
              <a:rect b="b" l="l" r="r" t="t"/>
              <a:pathLst>
                <a:path extrusionOk="0" h="747" w="749">
                  <a:moveTo>
                    <a:pt x="376" y="0"/>
                  </a:moveTo>
                  <a:cubicBezTo>
                    <a:pt x="169" y="0"/>
                    <a:pt x="0" y="166"/>
                    <a:pt x="0" y="373"/>
                  </a:cubicBezTo>
                  <a:cubicBezTo>
                    <a:pt x="0" y="580"/>
                    <a:pt x="169" y="746"/>
                    <a:pt x="376" y="746"/>
                  </a:cubicBezTo>
                  <a:cubicBezTo>
                    <a:pt x="579" y="746"/>
                    <a:pt x="749" y="580"/>
                    <a:pt x="749" y="373"/>
                  </a:cubicBezTo>
                  <a:cubicBezTo>
                    <a:pt x="749" y="166"/>
                    <a:pt x="579" y="0"/>
                    <a:pt x="3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7"/>
            <p:cNvSpPr/>
            <p:nvPr/>
          </p:nvSpPr>
          <p:spPr>
            <a:xfrm>
              <a:off x="4327621" y="2993633"/>
              <a:ext cx="40462" cy="40611"/>
            </a:xfrm>
            <a:custGeom>
              <a:rect b="b" l="l" r="r" t="t"/>
              <a:pathLst>
                <a:path extrusionOk="0" h="813" w="810">
                  <a:moveTo>
                    <a:pt x="412" y="1"/>
                  </a:moveTo>
                  <a:cubicBezTo>
                    <a:pt x="365" y="1"/>
                    <a:pt x="315" y="9"/>
                    <a:pt x="268" y="27"/>
                  </a:cubicBezTo>
                  <a:cubicBezTo>
                    <a:pt x="193" y="50"/>
                    <a:pt x="125" y="101"/>
                    <a:pt x="77" y="169"/>
                  </a:cubicBezTo>
                  <a:cubicBezTo>
                    <a:pt x="50" y="203"/>
                    <a:pt x="33" y="240"/>
                    <a:pt x="20" y="281"/>
                  </a:cubicBezTo>
                  <a:cubicBezTo>
                    <a:pt x="7" y="318"/>
                    <a:pt x="0" y="373"/>
                    <a:pt x="0" y="403"/>
                  </a:cubicBezTo>
                  <a:cubicBezTo>
                    <a:pt x="3" y="495"/>
                    <a:pt x="27" y="576"/>
                    <a:pt x="77" y="644"/>
                  </a:cubicBezTo>
                  <a:cubicBezTo>
                    <a:pt x="125" y="711"/>
                    <a:pt x="193" y="762"/>
                    <a:pt x="268" y="789"/>
                  </a:cubicBezTo>
                  <a:cubicBezTo>
                    <a:pt x="305" y="800"/>
                    <a:pt x="338" y="809"/>
                    <a:pt x="376" y="809"/>
                  </a:cubicBezTo>
                  <a:cubicBezTo>
                    <a:pt x="396" y="813"/>
                    <a:pt x="413" y="813"/>
                    <a:pt x="427" y="813"/>
                  </a:cubicBezTo>
                  <a:cubicBezTo>
                    <a:pt x="448" y="809"/>
                    <a:pt x="464" y="809"/>
                    <a:pt x="481" y="806"/>
                  </a:cubicBezTo>
                  <a:cubicBezTo>
                    <a:pt x="549" y="792"/>
                    <a:pt x="606" y="766"/>
                    <a:pt x="651" y="728"/>
                  </a:cubicBezTo>
                  <a:cubicBezTo>
                    <a:pt x="742" y="657"/>
                    <a:pt x="783" y="569"/>
                    <a:pt x="797" y="508"/>
                  </a:cubicBezTo>
                  <a:cubicBezTo>
                    <a:pt x="806" y="478"/>
                    <a:pt x="806" y="450"/>
                    <a:pt x="810" y="434"/>
                  </a:cubicBezTo>
                  <a:lnTo>
                    <a:pt x="810" y="406"/>
                  </a:lnTo>
                  <a:cubicBezTo>
                    <a:pt x="810" y="406"/>
                    <a:pt x="810" y="417"/>
                    <a:pt x="806" y="434"/>
                  </a:cubicBezTo>
                  <a:cubicBezTo>
                    <a:pt x="806" y="450"/>
                    <a:pt x="803" y="474"/>
                    <a:pt x="793" y="504"/>
                  </a:cubicBezTo>
                  <a:cubicBezTo>
                    <a:pt x="779" y="565"/>
                    <a:pt x="728" y="653"/>
                    <a:pt x="637" y="708"/>
                  </a:cubicBezTo>
                  <a:cubicBezTo>
                    <a:pt x="590" y="731"/>
                    <a:pt x="532" y="748"/>
                    <a:pt x="474" y="752"/>
                  </a:cubicBezTo>
                  <a:cubicBezTo>
                    <a:pt x="461" y="752"/>
                    <a:pt x="443" y="752"/>
                    <a:pt x="430" y="748"/>
                  </a:cubicBezTo>
                  <a:cubicBezTo>
                    <a:pt x="417" y="745"/>
                    <a:pt x="400" y="745"/>
                    <a:pt x="386" y="742"/>
                  </a:cubicBezTo>
                  <a:cubicBezTo>
                    <a:pt x="359" y="735"/>
                    <a:pt x="329" y="722"/>
                    <a:pt x="301" y="708"/>
                  </a:cubicBezTo>
                  <a:cubicBezTo>
                    <a:pt x="247" y="681"/>
                    <a:pt x="203" y="633"/>
                    <a:pt x="173" y="583"/>
                  </a:cubicBezTo>
                  <a:cubicBezTo>
                    <a:pt x="142" y="531"/>
                    <a:pt x="122" y="467"/>
                    <a:pt x="125" y="409"/>
                  </a:cubicBezTo>
                  <a:cubicBezTo>
                    <a:pt x="125" y="369"/>
                    <a:pt x="129" y="348"/>
                    <a:pt x="135" y="315"/>
                  </a:cubicBezTo>
                  <a:cubicBezTo>
                    <a:pt x="146" y="287"/>
                    <a:pt x="155" y="257"/>
                    <a:pt x="173" y="233"/>
                  </a:cubicBezTo>
                  <a:cubicBezTo>
                    <a:pt x="203" y="179"/>
                    <a:pt x="247" y="135"/>
                    <a:pt x="301" y="104"/>
                  </a:cubicBezTo>
                  <a:cubicBezTo>
                    <a:pt x="350" y="77"/>
                    <a:pt x="405" y="63"/>
                    <a:pt x="460" y="63"/>
                  </a:cubicBezTo>
                  <a:cubicBezTo>
                    <a:pt x="466" y="63"/>
                    <a:pt x="472" y="63"/>
                    <a:pt x="478" y="63"/>
                  </a:cubicBezTo>
                  <a:cubicBezTo>
                    <a:pt x="532" y="63"/>
                    <a:pt x="590" y="81"/>
                    <a:pt x="637" y="108"/>
                  </a:cubicBezTo>
                  <a:cubicBezTo>
                    <a:pt x="728" y="162"/>
                    <a:pt x="779" y="247"/>
                    <a:pt x="793" y="308"/>
                  </a:cubicBezTo>
                  <a:cubicBezTo>
                    <a:pt x="803" y="338"/>
                    <a:pt x="806" y="362"/>
                    <a:pt x="806" y="379"/>
                  </a:cubicBezTo>
                  <a:cubicBezTo>
                    <a:pt x="810" y="396"/>
                    <a:pt x="810" y="406"/>
                    <a:pt x="810" y="406"/>
                  </a:cubicBezTo>
                  <a:lnTo>
                    <a:pt x="810" y="379"/>
                  </a:lnTo>
                  <a:cubicBezTo>
                    <a:pt x="806" y="362"/>
                    <a:pt x="806" y="338"/>
                    <a:pt x="797" y="308"/>
                  </a:cubicBezTo>
                  <a:cubicBezTo>
                    <a:pt x="783" y="243"/>
                    <a:pt x="742" y="155"/>
                    <a:pt x="651" y="84"/>
                  </a:cubicBezTo>
                  <a:cubicBezTo>
                    <a:pt x="606" y="50"/>
                    <a:pt x="549" y="20"/>
                    <a:pt x="481" y="7"/>
                  </a:cubicBezTo>
                  <a:cubicBezTo>
                    <a:pt x="459" y="3"/>
                    <a:pt x="436" y="1"/>
                    <a:pt x="4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7"/>
            <p:cNvSpPr/>
            <p:nvPr/>
          </p:nvSpPr>
          <p:spPr>
            <a:xfrm>
              <a:off x="4249997" y="2995282"/>
              <a:ext cx="37514" cy="37315"/>
            </a:xfrm>
            <a:custGeom>
              <a:rect b="b" l="l" r="r" t="t"/>
              <a:pathLst>
                <a:path extrusionOk="0" h="747" w="751">
                  <a:moveTo>
                    <a:pt x="378" y="0"/>
                  </a:moveTo>
                  <a:cubicBezTo>
                    <a:pt x="171" y="0"/>
                    <a:pt x="1" y="166"/>
                    <a:pt x="1" y="373"/>
                  </a:cubicBezTo>
                  <a:cubicBezTo>
                    <a:pt x="1" y="580"/>
                    <a:pt x="171" y="746"/>
                    <a:pt x="378" y="746"/>
                  </a:cubicBezTo>
                  <a:cubicBezTo>
                    <a:pt x="581" y="746"/>
                    <a:pt x="750" y="580"/>
                    <a:pt x="750" y="373"/>
                  </a:cubicBezTo>
                  <a:cubicBezTo>
                    <a:pt x="750" y="166"/>
                    <a:pt x="581" y="0"/>
                    <a:pt x="3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7"/>
            <p:cNvSpPr/>
            <p:nvPr/>
          </p:nvSpPr>
          <p:spPr>
            <a:xfrm>
              <a:off x="4246950" y="2993633"/>
              <a:ext cx="40561" cy="40611"/>
            </a:xfrm>
            <a:custGeom>
              <a:rect b="b" l="l" r="r" t="t"/>
              <a:pathLst>
                <a:path extrusionOk="0" h="813" w="812">
                  <a:moveTo>
                    <a:pt x="413" y="1"/>
                  </a:moveTo>
                  <a:cubicBezTo>
                    <a:pt x="366" y="1"/>
                    <a:pt x="316" y="9"/>
                    <a:pt x="269" y="27"/>
                  </a:cubicBezTo>
                  <a:cubicBezTo>
                    <a:pt x="195" y="50"/>
                    <a:pt x="126" y="101"/>
                    <a:pt x="79" y="169"/>
                  </a:cubicBezTo>
                  <a:cubicBezTo>
                    <a:pt x="52" y="203"/>
                    <a:pt x="35" y="240"/>
                    <a:pt x="21" y="281"/>
                  </a:cubicBezTo>
                  <a:cubicBezTo>
                    <a:pt x="8" y="318"/>
                    <a:pt x="1" y="373"/>
                    <a:pt x="1" y="403"/>
                  </a:cubicBezTo>
                  <a:cubicBezTo>
                    <a:pt x="4" y="495"/>
                    <a:pt x="29" y="576"/>
                    <a:pt x="79" y="644"/>
                  </a:cubicBezTo>
                  <a:cubicBezTo>
                    <a:pt x="126" y="711"/>
                    <a:pt x="195" y="762"/>
                    <a:pt x="269" y="789"/>
                  </a:cubicBezTo>
                  <a:cubicBezTo>
                    <a:pt x="306" y="800"/>
                    <a:pt x="340" y="809"/>
                    <a:pt x="378" y="809"/>
                  </a:cubicBezTo>
                  <a:cubicBezTo>
                    <a:pt x="398" y="813"/>
                    <a:pt x="415" y="813"/>
                    <a:pt x="428" y="813"/>
                  </a:cubicBezTo>
                  <a:cubicBezTo>
                    <a:pt x="448" y="809"/>
                    <a:pt x="465" y="809"/>
                    <a:pt x="483" y="806"/>
                  </a:cubicBezTo>
                  <a:cubicBezTo>
                    <a:pt x="550" y="792"/>
                    <a:pt x="608" y="766"/>
                    <a:pt x="652" y="728"/>
                  </a:cubicBezTo>
                  <a:cubicBezTo>
                    <a:pt x="744" y="657"/>
                    <a:pt x="784" y="569"/>
                    <a:pt x="797" y="508"/>
                  </a:cubicBezTo>
                  <a:cubicBezTo>
                    <a:pt x="808" y="478"/>
                    <a:pt x="808" y="450"/>
                    <a:pt x="811" y="434"/>
                  </a:cubicBezTo>
                  <a:lnTo>
                    <a:pt x="811" y="406"/>
                  </a:lnTo>
                  <a:cubicBezTo>
                    <a:pt x="811" y="406"/>
                    <a:pt x="811" y="417"/>
                    <a:pt x="808" y="434"/>
                  </a:cubicBezTo>
                  <a:cubicBezTo>
                    <a:pt x="808" y="450"/>
                    <a:pt x="805" y="474"/>
                    <a:pt x="794" y="504"/>
                  </a:cubicBezTo>
                  <a:cubicBezTo>
                    <a:pt x="781" y="565"/>
                    <a:pt x="730" y="653"/>
                    <a:pt x="639" y="708"/>
                  </a:cubicBezTo>
                  <a:cubicBezTo>
                    <a:pt x="591" y="731"/>
                    <a:pt x="533" y="748"/>
                    <a:pt x="476" y="752"/>
                  </a:cubicBezTo>
                  <a:cubicBezTo>
                    <a:pt x="462" y="752"/>
                    <a:pt x="445" y="752"/>
                    <a:pt x="431" y="748"/>
                  </a:cubicBezTo>
                  <a:cubicBezTo>
                    <a:pt x="418" y="745"/>
                    <a:pt x="398" y="745"/>
                    <a:pt x="387" y="742"/>
                  </a:cubicBezTo>
                  <a:cubicBezTo>
                    <a:pt x="361" y="735"/>
                    <a:pt x="330" y="722"/>
                    <a:pt x="303" y="708"/>
                  </a:cubicBezTo>
                  <a:cubicBezTo>
                    <a:pt x="248" y="681"/>
                    <a:pt x="204" y="633"/>
                    <a:pt x="174" y="583"/>
                  </a:cubicBezTo>
                  <a:cubicBezTo>
                    <a:pt x="143" y="531"/>
                    <a:pt x="123" y="467"/>
                    <a:pt x="123" y="409"/>
                  </a:cubicBezTo>
                  <a:cubicBezTo>
                    <a:pt x="126" y="369"/>
                    <a:pt x="130" y="348"/>
                    <a:pt x="137" y="315"/>
                  </a:cubicBezTo>
                  <a:cubicBezTo>
                    <a:pt x="147" y="287"/>
                    <a:pt x="157" y="257"/>
                    <a:pt x="174" y="233"/>
                  </a:cubicBezTo>
                  <a:cubicBezTo>
                    <a:pt x="204" y="179"/>
                    <a:pt x="248" y="135"/>
                    <a:pt x="303" y="104"/>
                  </a:cubicBezTo>
                  <a:cubicBezTo>
                    <a:pt x="352" y="77"/>
                    <a:pt x="404" y="63"/>
                    <a:pt x="459" y="63"/>
                  </a:cubicBezTo>
                  <a:cubicBezTo>
                    <a:pt x="464" y="63"/>
                    <a:pt x="470" y="63"/>
                    <a:pt x="476" y="63"/>
                  </a:cubicBezTo>
                  <a:cubicBezTo>
                    <a:pt x="533" y="63"/>
                    <a:pt x="591" y="81"/>
                    <a:pt x="639" y="108"/>
                  </a:cubicBezTo>
                  <a:cubicBezTo>
                    <a:pt x="730" y="162"/>
                    <a:pt x="781" y="247"/>
                    <a:pt x="794" y="308"/>
                  </a:cubicBezTo>
                  <a:cubicBezTo>
                    <a:pt x="805" y="338"/>
                    <a:pt x="808" y="362"/>
                    <a:pt x="808" y="379"/>
                  </a:cubicBezTo>
                  <a:cubicBezTo>
                    <a:pt x="811" y="396"/>
                    <a:pt x="811" y="406"/>
                    <a:pt x="811" y="406"/>
                  </a:cubicBezTo>
                  <a:lnTo>
                    <a:pt x="811" y="379"/>
                  </a:lnTo>
                  <a:cubicBezTo>
                    <a:pt x="808" y="362"/>
                    <a:pt x="808" y="338"/>
                    <a:pt x="797" y="308"/>
                  </a:cubicBezTo>
                  <a:cubicBezTo>
                    <a:pt x="784" y="243"/>
                    <a:pt x="744" y="155"/>
                    <a:pt x="652" y="84"/>
                  </a:cubicBezTo>
                  <a:cubicBezTo>
                    <a:pt x="608" y="50"/>
                    <a:pt x="550" y="20"/>
                    <a:pt x="483" y="7"/>
                  </a:cubicBezTo>
                  <a:cubicBezTo>
                    <a:pt x="461" y="3"/>
                    <a:pt x="437"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7"/>
            <p:cNvSpPr/>
            <p:nvPr/>
          </p:nvSpPr>
          <p:spPr>
            <a:xfrm>
              <a:off x="4169425" y="2995282"/>
              <a:ext cx="37464" cy="37315"/>
            </a:xfrm>
            <a:custGeom>
              <a:rect b="b" l="l" r="r" t="t"/>
              <a:pathLst>
                <a:path extrusionOk="0" h="747" w="750">
                  <a:moveTo>
                    <a:pt x="373" y="0"/>
                  </a:moveTo>
                  <a:cubicBezTo>
                    <a:pt x="170" y="0"/>
                    <a:pt x="1" y="166"/>
                    <a:pt x="1" y="373"/>
                  </a:cubicBezTo>
                  <a:cubicBezTo>
                    <a:pt x="1" y="580"/>
                    <a:pt x="170" y="746"/>
                    <a:pt x="373" y="746"/>
                  </a:cubicBezTo>
                  <a:cubicBezTo>
                    <a:pt x="580" y="746"/>
                    <a:pt x="750" y="580"/>
                    <a:pt x="750" y="373"/>
                  </a:cubicBezTo>
                  <a:cubicBezTo>
                    <a:pt x="750" y="166"/>
                    <a:pt x="580" y="0"/>
                    <a:pt x="3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7"/>
            <p:cNvSpPr/>
            <p:nvPr/>
          </p:nvSpPr>
          <p:spPr>
            <a:xfrm>
              <a:off x="4166378" y="2993633"/>
              <a:ext cx="40362" cy="40611"/>
            </a:xfrm>
            <a:custGeom>
              <a:rect b="b" l="l" r="r" t="t"/>
              <a:pathLst>
                <a:path extrusionOk="0" h="813" w="808">
                  <a:moveTo>
                    <a:pt x="412" y="1"/>
                  </a:moveTo>
                  <a:cubicBezTo>
                    <a:pt x="366" y="1"/>
                    <a:pt x="316" y="9"/>
                    <a:pt x="268" y="27"/>
                  </a:cubicBezTo>
                  <a:cubicBezTo>
                    <a:pt x="193" y="50"/>
                    <a:pt x="126" y="101"/>
                    <a:pt x="79" y="169"/>
                  </a:cubicBezTo>
                  <a:cubicBezTo>
                    <a:pt x="51" y="203"/>
                    <a:pt x="35" y="240"/>
                    <a:pt x="21" y="281"/>
                  </a:cubicBezTo>
                  <a:cubicBezTo>
                    <a:pt x="7" y="318"/>
                    <a:pt x="1" y="373"/>
                    <a:pt x="1" y="403"/>
                  </a:cubicBezTo>
                  <a:cubicBezTo>
                    <a:pt x="1" y="495"/>
                    <a:pt x="28" y="576"/>
                    <a:pt x="79" y="644"/>
                  </a:cubicBezTo>
                  <a:cubicBezTo>
                    <a:pt x="126" y="711"/>
                    <a:pt x="193" y="762"/>
                    <a:pt x="268" y="789"/>
                  </a:cubicBezTo>
                  <a:cubicBezTo>
                    <a:pt x="303" y="800"/>
                    <a:pt x="340" y="809"/>
                    <a:pt x="377" y="809"/>
                  </a:cubicBezTo>
                  <a:cubicBezTo>
                    <a:pt x="397" y="813"/>
                    <a:pt x="411" y="813"/>
                    <a:pt x="428" y="813"/>
                  </a:cubicBezTo>
                  <a:cubicBezTo>
                    <a:pt x="448" y="809"/>
                    <a:pt x="465" y="809"/>
                    <a:pt x="482" y="806"/>
                  </a:cubicBezTo>
                  <a:cubicBezTo>
                    <a:pt x="550" y="792"/>
                    <a:pt x="608" y="766"/>
                    <a:pt x="652" y="728"/>
                  </a:cubicBezTo>
                  <a:cubicBezTo>
                    <a:pt x="743" y="657"/>
                    <a:pt x="780" y="569"/>
                    <a:pt x="797" y="508"/>
                  </a:cubicBezTo>
                  <a:cubicBezTo>
                    <a:pt x="808" y="478"/>
                    <a:pt x="808" y="450"/>
                    <a:pt x="808" y="434"/>
                  </a:cubicBezTo>
                  <a:lnTo>
                    <a:pt x="808" y="434"/>
                  </a:lnTo>
                  <a:cubicBezTo>
                    <a:pt x="808" y="450"/>
                    <a:pt x="804" y="474"/>
                    <a:pt x="794" y="504"/>
                  </a:cubicBezTo>
                  <a:cubicBezTo>
                    <a:pt x="777" y="565"/>
                    <a:pt x="730" y="653"/>
                    <a:pt x="634" y="708"/>
                  </a:cubicBezTo>
                  <a:cubicBezTo>
                    <a:pt x="591" y="731"/>
                    <a:pt x="533" y="748"/>
                    <a:pt x="475" y="752"/>
                  </a:cubicBezTo>
                  <a:cubicBezTo>
                    <a:pt x="462" y="752"/>
                    <a:pt x="445" y="752"/>
                    <a:pt x="431" y="748"/>
                  </a:cubicBezTo>
                  <a:cubicBezTo>
                    <a:pt x="417" y="745"/>
                    <a:pt x="397" y="745"/>
                    <a:pt x="387" y="742"/>
                  </a:cubicBezTo>
                  <a:cubicBezTo>
                    <a:pt x="356" y="735"/>
                    <a:pt x="329" y="722"/>
                    <a:pt x="303" y="708"/>
                  </a:cubicBezTo>
                  <a:cubicBezTo>
                    <a:pt x="248" y="681"/>
                    <a:pt x="204" y="633"/>
                    <a:pt x="173" y="583"/>
                  </a:cubicBezTo>
                  <a:cubicBezTo>
                    <a:pt x="143" y="531"/>
                    <a:pt x="123" y="467"/>
                    <a:pt x="123" y="409"/>
                  </a:cubicBezTo>
                  <a:cubicBezTo>
                    <a:pt x="126" y="369"/>
                    <a:pt x="129" y="348"/>
                    <a:pt x="137" y="315"/>
                  </a:cubicBezTo>
                  <a:cubicBezTo>
                    <a:pt x="146" y="287"/>
                    <a:pt x="157" y="257"/>
                    <a:pt x="173" y="233"/>
                  </a:cubicBezTo>
                  <a:cubicBezTo>
                    <a:pt x="204" y="179"/>
                    <a:pt x="248" y="135"/>
                    <a:pt x="303" y="104"/>
                  </a:cubicBezTo>
                  <a:cubicBezTo>
                    <a:pt x="351" y="77"/>
                    <a:pt x="403" y="63"/>
                    <a:pt x="458" y="63"/>
                  </a:cubicBezTo>
                  <a:cubicBezTo>
                    <a:pt x="463" y="63"/>
                    <a:pt x="469" y="63"/>
                    <a:pt x="475" y="63"/>
                  </a:cubicBezTo>
                  <a:cubicBezTo>
                    <a:pt x="533" y="63"/>
                    <a:pt x="591" y="81"/>
                    <a:pt x="634" y="108"/>
                  </a:cubicBezTo>
                  <a:cubicBezTo>
                    <a:pt x="730" y="162"/>
                    <a:pt x="777" y="247"/>
                    <a:pt x="794" y="308"/>
                  </a:cubicBezTo>
                  <a:cubicBezTo>
                    <a:pt x="804" y="338"/>
                    <a:pt x="808" y="362"/>
                    <a:pt x="808" y="379"/>
                  </a:cubicBezTo>
                  <a:cubicBezTo>
                    <a:pt x="808" y="362"/>
                    <a:pt x="808" y="338"/>
                    <a:pt x="797" y="308"/>
                  </a:cubicBezTo>
                  <a:cubicBezTo>
                    <a:pt x="780" y="243"/>
                    <a:pt x="743" y="155"/>
                    <a:pt x="652" y="84"/>
                  </a:cubicBezTo>
                  <a:cubicBezTo>
                    <a:pt x="608" y="50"/>
                    <a:pt x="550" y="20"/>
                    <a:pt x="478" y="7"/>
                  </a:cubicBezTo>
                  <a:cubicBezTo>
                    <a:pt x="458" y="3"/>
                    <a:pt x="435" y="1"/>
                    <a:pt x="4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7"/>
            <p:cNvSpPr/>
            <p:nvPr/>
          </p:nvSpPr>
          <p:spPr>
            <a:xfrm>
              <a:off x="4088853" y="2995282"/>
              <a:ext cx="37414" cy="37315"/>
            </a:xfrm>
            <a:custGeom>
              <a:rect b="b" l="l" r="r" t="t"/>
              <a:pathLst>
                <a:path extrusionOk="0" h="747" w="749">
                  <a:moveTo>
                    <a:pt x="373" y="0"/>
                  </a:moveTo>
                  <a:cubicBezTo>
                    <a:pt x="166" y="0"/>
                    <a:pt x="0" y="166"/>
                    <a:pt x="0" y="373"/>
                  </a:cubicBezTo>
                  <a:cubicBezTo>
                    <a:pt x="0" y="580"/>
                    <a:pt x="166" y="746"/>
                    <a:pt x="373" y="746"/>
                  </a:cubicBezTo>
                  <a:cubicBezTo>
                    <a:pt x="580" y="746"/>
                    <a:pt x="749" y="580"/>
                    <a:pt x="749" y="373"/>
                  </a:cubicBezTo>
                  <a:cubicBezTo>
                    <a:pt x="749" y="166"/>
                    <a:pt x="580" y="0"/>
                    <a:pt x="3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7"/>
            <p:cNvSpPr/>
            <p:nvPr/>
          </p:nvSpPr>
          <p:spPr>
            <a:xfrm>
              <a:off x="4085806" y="2993633"/>
              <a:ext cx="40462" cy="40611"/>
            </a:xfrm>
            <a:custGeom>
              <a:rect b="b" l="l" r="r" t="t"/>
              <a:pathLst>
                <a:path extrusionOk="0" h="813" w="810">
                  <a:moveTo>
                    <a:pt x="807" y="379"/>
                  </a:moveTo>
                  <a:cubicBezTo>
                    <a:pt x="807" y="396"/>
                    <a:pt x="810" y="406"/>
                    <a:pt x="810" y="406"/>
                  </a:cubicBezTo>
                  <a:cubicBezTo>
                    <a:pt x="810" y="406"/>
                    <a:pt x="810" y="396"/>
                    <a:pt x="807" y="379"/>
                  </a:cubicBezTo>
                  <a:close/>
                  <a:moveTo>
                    <a:pt x="810" y="406"/>
                  </a:moveTo>
                  <a:cubicBezTo>
                    <a:pt x="810" y="406"/>
                    <a:pt x="807" y="417"/>
                    <a:pt x="807" y="434"/>
                  </a:cubicBezTo>
                  <a:cubicBezTo>
                    <a:pt x="810" y="417"/>
                    <a:pt x="810" y="406"/>
                    <a:pt x="810" y="406"/>
                  </a:cubicBezTo>
                  <a:close/>
                  <a:moveTo>
                    <a:pt x="411" y="1"/>
                  </a:moveTo>
                  <a:cubicBezTo>
                    <a:pt x="365" y="1"/>
                    <a:pt x="314" y="9"/>
                    <a:pt x="265" y="27"/>
                  </a:cubicBezTo>
                  <a:cubicBezTo>
                    <a:pt x="193" y="50"/>
                    <a:pt x="126" y="101"/>
                    <a:pt x="74" y="169"/>
                  </a:cubicBezTo>
                  <a:cubicBezTo>
                    <a:pt x="51" y="203"/>
                    <a:pt x="34" y="240"/>
                    <a:pt x="21" y="281"/>
                  </a:cubicBezTo>
                  <a:cubicBezTo>
                    <a:pt x="7" y="318"/>
                    <a:pt x="0" y="373"/>
                    <a:pt x="0" y="403"/>
                  </a:cubicBezTo>
                  <a:cubicBezTo>
                    <a:pt x="0" y="495"/>
                    <a:pt x="27" y="576"/>
                    <a:pt x="78" y="644"/>
                  </a:cubicBezTo>
                  <a:cubicBezTo>
                    <a:pt x="126" y="711"/>
                    <a:pt x="193" y="762"/>
                    <a:pt x="268" y="789"/>
                  </a:cubicBezTo>
                  <a:cubicBezTo>
                    <a:pt x="301" y="800"/>
                    <a:pt x="339" y="809"/>
                    <a:pt x="376" y="809"/>
                  </a:cubicBezTo>
                  <a:cubicBezTo>
                    <a:pt x="397" y="813"/>
                    <a:pt x="410" y="813"/>
                    <a:pt x="428" y="813"/>
                  </a:cubicBezTo>
                  <a:cubicBezTo>
                    <a:pt x="448" y="809"/>
                    <a:pt x="464" y="809"/>
                    <a:pt x="481" y="806"/>
                  </a:cubicBezTo>
                  <a:cubicBezTo>
                    <a:pt x="545" y="792"/>
                    <a:pt x="606" y="766"/>
                    <a:pt x="651" y="728"/>
                  </a:cubicBezTo>
                  <a:cubicBezTo>
                    <a:pt x="742" y="657"/>
                    <a:pt x="780" y="569"/>
                    <a:pt x="797" y="508"/>
                  </a:cubicBezTo>
                  <a:cubicBezTo>
                    <a:pt x="803" y="478"/>
                    <a:pt x="807" y="451"/>
                    <a:pt x="807" y="434"/>
                  </a:cubicBezTo>
                  <a:lnTo>
                    <a:pt x="807" y="434"/>
                  </a:lnTo>
                  <a:cubicBezTo>
                    <a:pt x="807" y="451"/>
                    <a:pt x="803" y="475"/>
                    <a:pt x="794" y="504"/>
                  </a:cubicBezTo>
                  <a:cubicBezTo>
                    <a:pt x="777" y="565"/>
                    <a:pt x="729" y="653"/>
                    <a:pt x="634" y="708"/>
                  </a:cubicBezTo>
                  <a:cubicBezTo>
                    <a:pt x="590" y="731"/>
                    <a:pt x="532" y="748"/>
                    <a:pt x="475" y="752"/>
                  </a:cubicBezTo>
                  <a:cubicBezTo>
                    <a:pt x="461" y="752"/>
                    <a:pt x="444" y="752"/>
                    <a:pt x="431" y="748"/>
                  </a:cubicBezTo>
                  <a:cubicBezTo>
                    <a:pt x="417" y="745"/>
                    <a:pt x="397" y="745"/>
                    <a:pt x="387" y="742"/>
                  </a:cubicBezTo>
                  <a:cubicBezTo>
                    <a:pt x="356" y="735"/>
                    <a:pt x="329" y="722"/>
                    <a:pt x="301" y="708"/>
                  </a:cubicBezTo>
                  <a:cubicBezTo>
                    <a:pt x="248" y="681"/>
                    <a:pt x="204" y="633"/>
                    <a:pt x="170" y="583"/>
                  </a:cubicBezTo>
                  <a:cubicBezTo>
                    <a:pt x="143" y="531"/>
                    <a:pt x="122" y="467"/>
                    <a:pt x="122" y="409"/>
                  </a:cubicBezTo>
                  <a:cubicBezTo>
                    <a:pt x="126" y="369"/>
                    <a:pt x="126" y="348"/>
                    <a:pt x="135" y="315"/>
                  </a:cubicBezTo>
                  <a:cubicBezTo>
                    <a:pt x="146" y="287"/>
                    <a:pt x="156" y="257"/>
                    <a:pt x="173" y="233"/>
                  </a:cubicBezTo>
                  <a:cubicBezTo>
                    <a:pt x="204" y="179"/>
                    <a:pt x="248" y="135"/>
                    <a:pt x="301" y="104"/>
                  </a:cubicBezTo>
                  <a:cubicBezTo>
                    <a:pt x="351" y="77"/>
                    <a:pt x="403" y="63"/>
                    <a:pt x="457" y="63"/>
                  </a:cubicBezTo>
                  <a:cubicBezTo>
                    <a:pt x="463" y="63"/>
                    <a:pt x="469" y="63"/>
                    <a:pt x="475" y="63"/>
                  </a:cubicBezTo>
                  <a:cubicBezTo>
                    <a:pt x="532" y="63"/>
                    <a:pt x="590" y="81"/>
                    <a:pt x="634" y="108"/>
                  </a:cubicBezTo>
                  <a:cubicBezTo>
                    <a:pt x="729" y="162"/>
                    <a:pt x="777" y="247"/>
                    <a:pt x="794" y="308"/>
                  </a:cubicBezTo>
                  <a:cubicBezTo>
                    <a:pt x="803" y="338"/>
                    <a:pt x="807" y="362"/>
                    <a:pt x="807" y="379"/>
                  </a:cubicBezTo>
                  <a:cubicBezTo>
                    <a:pt x="807" y="362"/>
                    <a:pt x="803" y="338"/>
                    <a:pt x="797" y="308"/>
                  </a:cubicBezTo>
                  <a:cubicBezTo>
                    <a:pt x="780" y="243"/>
                    <a:pt x="742" y="155"/>
                    <a:pt x="651" y="84"/>
                  </a:cubicBezTo>
                  <a:cubicBezTo>
                    <a:pt x="603" y="50"/>
                    <a:pt x="550" y="20"/>
                    <a:pt x="478" y="7"/>
                  </a:cubicBezTo>
                  <a:cubicBezTo>
                    <a:pt x="457" y="3"/>
                    <a:pt x="435" y="1"/>
                    <a:pt x="4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7"/>
            <p:cNvSpPr/>
            <p:nvPr/>
          </p:nvSpPr>
          <p:spPr>
            <a:xfrm>
              <a:off x="4008232" y="2995282"/>
              <a:ext cx="37464" cy="37315"/>
            </a:xfrm>
            <a:custGeom>
              <a:rect b="b" l="l" r="r" t="t"/>
              <a:pathLst>
                <a:path extrusionOk="0" h="747" w="750">
                  <a:moveTo>
                    <a:pt x="374" y="0"/>
                  </a:moveTo>
                  <a:cubicBezTo>
                    <a:pt x="166" y="0"/>
                    <a:pt x="0" y="166"/>
                    <a:pt x="0" y="373"/>
                  </a:cubicBezTo>
                  <a:cubicBezTo>
                    <a:pt x="0" y="580"/>
                    <a:pt x="166" y="746"/>
                    <a:pt x="374" y="746"/>
                  </a:cubicBezTo>
                  <a:cubicBezTo>
                    <a:pt x="580" y="746"/>
                    <a:pt x="750" y="580"/>
                    <a:pt x="750" y="373"/>
                  </a:cubicBezTo>
                  <a:cubicBezTo>
                    <a:pt x="750" y="166"/>
                    <a:pt x="580" y="0"/>
                    <a:pt x="3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7"/>
            <p:cNvSpPr/>
            <p:nvPr/>
          </p:nvSpPr>
          <p:spPr>
            <a:xfrm>
              <a:off x="4005185" y="2993633"/>
              <a:ext cx="40362" cy="40611"/>
            </a:xfrm>
            <a:custGeom>
              <a:rect b="b" l="l" r="r" t="t"/>
              <a:pathLst>
                <a:path extrusionOk="0" h="813" w="808">
                  <a:moveTo>
                    <a:pt x="410" y="1"/>
                  </a:moveTo>
                  <a:cubicBezTo>
                    <a:pt x="364" y="1"/>
                    <a:pt x="314" y="9"/>
                    <a:pt x="265" y="27"/>
                  </a:cubicBezTo>
                  <a:cubicBezTo>
                    <a:pt x="194" y="50"/>
                    <a:pt x="126" y="101"/>
                    <a:pt x="75" y="169"/>
                  </a:cubicBezTo>
                  <a:cubicBezTo>
                    <a:pt x="52" y="203"/>
                    <a:pt x="34" y="240"/>
                    <a:pt x="21" y="281"/>
                  </a:cubicBezTo>
                  <a:cubicBezTo>
                    <a:pt x="8" y="318"/>
                    <a:pt x="0" y="373"/>
                    <a:pt x="0" y="403"/>
                  </a:cubicBezTo>
                  <a:cubicBezTo>
                    <a:pt x="0" y="495"/>
                    <a:pt x="28" y="576"/>
                    <a:pt x="75" y="644"/>
                  </a:cubicBezTo>
                  <a:cubicBezTo>
                    <a:pt x="126" y="711"/>
                    <a:pt x="194" y="762"/>
                    <a:pt x="265" y="789"/>
                  </a:cubicBezTo>
                  <a:cubicBezTo>
                    <a:pt x="302" y="800"/>
                    <a:pt x="340" y="809"/>
                    <a:pt x="377" y="809"/>
                  </a:cubicBezTo>
                  <a:cubicBezTo>
                    <a:pt x="397" y="813"/>
                    <a:pt x="410" y="813"/>
                    <a:pt x="427" y="813"/>
                  </a:cubicBezTo>
                  <a:cubicBezTo>
                    <a:pt x="448" y="809"/>
                    <a:pt x="465" y="809"/>
                    <a:pt x="482" y="806"/>
                  </a:cubicBezTo>
                  <a:cubicBezTo>
                    <a:pt x="546" y="792"/>
                    <a:pt x="607" y="766"/>
                    <a:pt x="651" y="728"/>
                  </a:cubicBezTo>
                  <a:cubicBezTo>
                    <a:pt x="743" y="657"/>
                    <a:pt x="780" y="569"/>
                    <a:pt x="797" y="508"/>
                  </a:cubicBezTo>
                  <a:cubicBezTo>
                    <a:pt x="804" y="478"/>
                    <a:pt x="807" y="451"/>
                    <a:pt x="807" y="434"/>
                  </a:cubicBezTo>
                  <a:lnTo>
                    <a:pt x="807" y="434"/>
                  </a:lnTo>
                  <a:cubicBezTo>
                    <a:pt x="807" y="451"/>
                    <a:pt x="804" y="475"/>
                    <a:pt x="794" y="504"/>
                  </a:cubicBezTo>
                  <a:cubicBezTo>
                    <a:pt x="776" y="565"/>
                    <a:pt x="729" y="653"/>
                    <a:pt x="634" y="708"/>
                  </a:cubicBezTo>
                  <a:cubicBezTo>
                    <a:pt x="590" y="731"/>
                    <a:pt x="532" y="748"/>
                    <a:pt x="475" y="752"/>
                  </a:cubicBezTo>
                  <a:cubicBezTo>
                    <a:pt x="462" y="752"/>
                    <a:pt x="444" y="752"/>
                    <a:pt x="431" y="748"/>
                  </a:cubicBezTo>
                  <a:cubicBezTo>
                    <a:pt x="414" y="745"/>
                    <a:pt x="397" y="745"/>
                    <a:pt x="383" y="742"/>
                  </a:cubicBezTo>
                  <a:cubicBezTo>
                    <a:pt x="357" y="735"/>
                    <a:pt x="329" y="722"/>
                    <a:pt x="302" y="708"/>
                  </a:cubicBezTo>
                  <a:cubicBezTo>
                    <a:pt x="248" y="681"/>
                    <a:pt x="204" y="633"/>
                    <a:pt x="170" y="583"/>
                  </a:cubicBezTo>
                  <a:cubicBezTo>
                    <a:pt x="139" y="531"/>
                    <a:pt x="122" y="467"/>
                    <a:pt x="122" y="409"/>
                  </a:cubicBezTo>
                  <a:cubicBezTo>
                    <a:pt x="126" y="369"/>
                    <a:pt x="126" y="348"/>
                    <a:pt x="136" y="315"/>
                  </a:cubicBezTo>
                  <a:cubicBezTo>
                    <a:pt x="143" y="287"/>
                    <a:pt x="156" y="257"/>
                    <a:pt x="170" y="233"/>
                  </a:cubicBezTo>
                  <a:cubicBezTo>
                    <a:pt x="204" y="179"/>
                    <a:pt x="248" y="135"/>
                    <a:pt x="302" y="104"/>
                  </a:cubicBezTo>
                  <a:cubicBezTo>
                    <a:pt x="351" y="77"/>
                    <a:pt x="403" y="63"/>
                    <a:pt x="458" y="63"/>
                  </a:cubicBezTo>
                  <a:cubicBezTo>
                    <a:pt x="464" y="63"/>
                    <a:pt x="470" y="63"/>
                    <a:pt x="475" y="63"/>
                  </a:cubicBezTo>
                  <a:cubicBezTo>
                    <a:pt x="532" y="63"/>
                    <a:pt x="590" y="81"/>
                    <a:pt x="634" y="108"/>
                  </a:cubicBezTo>
                  <a:cubicBezTo>
                    <a:pt x="729" y="162"/>
                    <a:pt x="776" y="247"/>
                    <a:pt x="794" y="308"/>
                  </a:cubicBezTo>
                  <a:cubicBezTo>
                    <a:pt x="804" y="338"/>
                    <a:pt x="807" y="362"/>
                    <a:pt x="807" y="379"/>
                  </a:cubicBezTo>
                  <a:cubicBezTo>
                    <a:pt x="807" y="362"/>
                    <a:pt x="804" y="338"/>
                    <a:pt x="797" y="308"/>
                  </a:cubicBezTo>
                  <a:cubicBezTo>
                    <a:pt x="780" y="243"/>
                    <a:pt x="743" y="155"/>
                    <a:pt x="651" y="84"/>
                  </a:cubicBezTo>
                  <a:cubicBezTo>
                    <a:pt x="604" y="50"/>
                    <a:pt x="549" y="20"/>
                    <a:pt x="479" y="7"/>
                  </a:cubicBezTo>
                  <a:cubicBezTo>
                    <a:pt x="457" y="3"/>
                    <a:pt x="434" y="1"/>
                    <a:pt x="4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7"/>
            <p:cNvSpPr/>
            <p:nvPr/>
          </p:nvSpPr>
          <p:spPr>
            <a:xfrm>
              <a:off x="3927660" y="2995282"/>
              <a:ext cx="37464" cy="37315"/>
            </a:xfrm>
            <a:custGeom>
              <a:rect b="b" l="l" r="r" t="t"/>
              <a:pathLst>
                <a:path extrusionOk="0" h="747" w="750">
                  <a:moveTo>
                    <a:pt x="373" y="0"/>
                  </a:moveTo>
                  <a:cubicBezTo>
                    <a:pt x="166" y="0"/>
                    <a:pt x="0" y="166"/>
                    <a:pt x="0" y="373"/>
                  </a:cubicBezTo>
                  <a:cubicBezTo>
                    <a:pt x="0" y="580"/>
                    <a:pt x="166" y="746"/>
                    <a:pt x="373" y="746"/>
                  </a:cubicBezTo>
                  <a:cubicBezTo>
                    <a:pt x="579" y="746"/>
                    <a:pt x="749" y="580"/>
                    <a:pt x="749" y="373"/>
                  </a:cubicBezTo>
                  <a:cubicBezTo>
                    <a:pt x="749" y="166"/>
                    <a:pt x="579" y="0"/>
                    <a:pt x="3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7"/>
            <p:cNvSpPr/>
            <p:nvPr/>
          </p:nvSpPr>
          <p:spPr>
            <a:xfrm>
              <a:off x="3924613" y="2993633"/>
              <a:ext cx="40362" cy="40611"/>
            </a:xfrm>
            <a:custGeom>
              <a:rect b="b" l="l" r="r" t="t"/>
              <a:pathLst>
                <a:path extrusionOk="0" h="813" w="808">
                  <a:moveTo>
                    <a:pt x="409" y="1"/>
                  </a:moveTo>
                  <a:cubicBezTo>
                    <a:pt x="363" y="1"/>
                    <a:pt x="314" y="9"/>
                    <a:pt x="264" y="27"/>
                  </a:cubicBezTo>
                  <a:cubicBezTo>
                    <a:pt x="193" y="50"/>
                    <a:pt x="125" y="101"/>
                    <a:pt x="75" y="169"/>
                  </a:cubicBezTo>
                  <a:cubicBezTo>
                    <a:pt x="50" y="203"/>
                    <a:pt x="34" y="240"/>
                    <a:pt x="20" y="281"/>
                  </a:cubicBezTo>
                  <a:cubicBezTo>
                    <a:pt x="7" y="318"/>
                    <a:pt x="0" y="373"/>
                    <a:pt x="0" y="403"/>
                  </a:cubicBezTo>
                  <a:cubicBezTo>
                    <a:pt x="0" y="495"/>
                    <a:pt x="27" y="576"/>
                    <a:pt x="75" y="644"/>
                  </a:cubicBezTo>
                  <a:cubicBezTo>
                    <a:pt x="125" y="711"/>
                    <a:pt x="193" y="762"/>
                    <a:pt x="264" y="789"/>
                  </a:cubicBezTo>
                  <a:cubicBezTo>
                    <a:pt x="302" y="800"/>
                    <a:pt x="339" y="809"/>
                    <a:pt x="376" y="809"/>
                  </a:cubicBezTo>
                  <a:cubicBezTo>
                    <a:pt x="396" y="813"/>
                    <a:pt x="410" y="813"/>
                    <a:pt x="427" y="813"/>
                  </a:cubicBezTo>
                  <a:cubicBezTo>
                    <a:pt x="447" y="809"/>
                    <a:pt x="465" y="809"/>
                    <a:pt x="482" y="806"/>
                  </a:cubicBezTo>
                  <a:cubicBezTo>
                    <a:pt x="546" y="792"/>
                    <a:pt x="604" y="766"/>
                    <a:pt x="651" y="728"/>
                  </a:cubicBezTo>
                  <a:cubicBezTo>
                    <a:pt x="742" y="657"/>
                    <a:pt x="779" y="569"/>
                    <a:pt x="796" y="508"/>
                  </a:cubicBezTo>
                  <a:cubicBezTo>
                    <a:pt x="803" y="478"/>
                    <a:pt x="807" y="451"/>
                    <a:pt x="807" y="434"/>
                  </a:cubicBezTo>
                  <a:lnTo>
                    <a:pt x="807" y="434"/>
                  </a:lnTo>
                  <a:cubicBezTo>
                    <a:pt x="807" y="451"/>
                    <a:pt x="803" y="475"/>
                    <a:pt x="793" y="504"/>
                  </a:cubicBezTo>
                  <a:cubicBezTo>
                    <a:pt x="776" y="565"/>
                    <a:pt x="729" y="653"/>
                    <a:pt x="634" y="708"/>
                  </a:cubicBezTo>
                  <a:cubicBezTo>
                    <a:pt x="590" y="731"/>
                    <a:pt x="532" y="748"/>
                    <a:pt x="474" y="752"/>
                  </a:cubicBezTo>
                  <a:cubicBezTo>
                    <a:pt x="461" y="752"/>
                    <a:pt x="444" y="752"/>
                    <a:pt x="430" y="748"/>
                  </a:cubicBezTo>
                  <a:cubicBezTo>
                    <a:pt x="413" y="745"/>
                    <a:pt x="396" y="745"/>
                    <a:pt x="383" y="742"/>
                  </a:cubicBezTo>
                  <a:cubicBezTo>
                    <a:pt x="356" y="735"/>
                    <a:pt x="329" y="722"/>
                    <a:pt x="302" y="708"/>
                  </a:cubicBezTo>
                  <a:cubicBezTo>
                    <a:pt x="247" y="681"/>
                    <a:pt x="203" y="633"/>
                    <a:pt x="169" y="583"/>
                  </a:cubicBezTo>
                  <a:cubicBezTo>
                    <a:pt x="139" y="531"/>
                    <a:pt x="122" y="467"/>
                    <a:pt x="122" y="409"/>
                  </a:cubicBezTo>
                  <a:cubicBezTo>
                    <a:pt x="125" y="369"/>
                    <a:pt x="125" y="348"/>
                    <a:pt x="136" y="315"/>
                  </a:cubicBezTo>
                  <a:cubicBezTo>
                    <a:pt x="142" y="287"/>
                    <a:pt x="156" y="257"/>
                    <a:pt x="169" y="233"/>
                  </a:cubicBezTo>
                  <a:cubicBezTo>
                    <a:pt x="203" y="179"/>
                    <a:pt x="247" y="135"/>
                    <a:pt x="302" y="104"/>
                  </a:cubicBezTo>
                  <a:cubicBezTo>
                    <a:pt x="350" y="77"/>
                    <a:pt x="402" y="63"/>
                    <a:pt x="457" y="63"/>
                  </a:cubicBezTo>
                  <a:cubicBezTo>
                    <a:pt x="463" y="63"/>
                    <a:pt x="468" y="63"/>
                    <a:pt x="474" y="63"/>
                  </a:cubicBezTo>
                  <a:cubicBezTo>
                    <a:pt x="532" y="63"/>
                    <a:pt x="590" y="81"/>
                    <a:pt x="634" y="108"/>
                  </a:cubicBezTo>
                  <a:cubicBezTo>
                    <a:pt x="729" y="162"/>
                    <a:pt x="776" y="247"/>
                    <a:pt x="793" y="308"/>
                  </a:cubicBezTo>
                  <a:cubicBezTo>
                    <a:pt x="803" y="338"/>
                    <a:pt x="807" y="362"/>
                    <a:pt x="807" y="379"/>
                  </a:cubicBezTo>
                  <a:cubicBezTo>
                    <a:pt x="807" y="362"/>
                    <a:pt x="803" y="338"/>
                    <a:pt x="796" y="308"/>
                  </a:cubicBezTo>
                  <a:cubicBezTo>
                    <a:pt x="779" y="243"/>
                    <a:pt x="742" y="155"/>
                    <a:pt x="651" y="84"/>
                  </a:cubicBezTo>
                  <a:cubicBezTo>
                    <a:pt x="604" y="50"/>
                    <a:pt x="549" y="20"/>
                    <a:pt x="478" y="7"/>
                  </a:cubicBezTo>
                  <a:cubicBezTo>
                    <a:pt x="456" y="3"/>
                    <a:pt x="433" y="1"/>
                    <a:pt x="4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7"/>
            <p:cNvSpPr/>
            <p:nvPr/>
          </p:nvSpPr>
          <p:spPr>
            <a:xfrm>
              <a:off x="3847038" y="2995282"/>
              <a:ext cx="37265" cy="37315"/>
            </a:xfrm>
            <a:custGeom>
              <a:rect b="b" l="l" r="r" t="t"/>
              <a:pathLst>
                <a:path extrusionOk="0" h="747" w="746">
                  <a:moveTo>
                    <a:pt x="373" y="0"/>
                  </a:moveTo>
                  <a:cubicBezTo>
                    <a:pt x="167" y="0"/>
                    <a:pt x="1" y="166"/>
                    <a:pt x="1" y="373"/>
                  </a:cubicBezTo>
                  <a:cubicBezTo>
                    <a:pt x="1" y="580"/>
                    <a:pt x="167" y="746"/>
                    <a:pt x="373" y="746"/>
                  </a:cubicBezTo>
                  <a:cubicBezTo>
                    <a:pt x="580" y="746"/>
                    <a:pt x="746" y="580"/>
                    <a:pt x="746" y="373"/>
                  </a:cubicBezTo>
                  <a:cubicBezTo>
                    <a:pt x="746" y="166"/>
                    <a:pt x="580" y="0"/>
                    <a:pt x="3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7"/>
            <p:cNvSpPr/>
            <p:nvPr/>
          </p:nvSpPr>
          <p:spPr>
            <a:xfrm>
              <a:off x="3843991" y="2993633"/>
              <a:ext cx="40312" cy="40611"/>
            </a:xfrm>
            <a:custGeom>
              <a:rect b="b" l="l" r="r" t="t"/>
              <a:pathLst>
                <a:path extrusionOk="0" h="813" w="807">
                  <a:moveTo>
                    <a:pt x="410" y="1"/>
                  </a:moveTo>
                  <a:cubicBezTo>
                    <a:pt x="363" y="1"/>
                    <a:pt x="314" y="9"/>
                    <a:pt x="265" y="27"/>
                  </a:cubicBezTo>
                  <a:cubicBezTo>
                    <a:pt x="194" y="50"/>
                    <a:pt x="126" y="101"/>
                    <a:pt x="75" y="169"/>
                  </a:cubicBezTo>
                  <a:cubicBezTo>
                    <a:pt x="51" y="203"/>
                    <a:pt x="31" y="240"/>
                    <a:pt x="21" y="281"/>
                  </a:cubicBezTo>
                  <a:cubicBezTo>
                    <a:pt x="7" y="318"/>
                    <a:pt x="1" y="373"/>
                    <a:pt x="1" y="403"/>
                  </a:cubicBezTo>
                  <a:cubicBezTo>
                    <a:pt x="1" y="495"/>
                    <a:pt x="28" y="576"/>
                    <a:pt x="75" y="644"/>
                  </a:cubicBezTo>
                  <a:cubicBezTo>
                    <a:pt x="126" y="711"/>
                    <a:pt x="194" y="762"/>
                    <a:pt x="265" y="789"/>
                  </a:cubicBezTo>
                  <a:cubicBezTo>
                    <a:pt x="302" y="800"/>
                    <a:pt x="339" y="809"/>
                    <a:pt x="377" y="809"/>
                  </a:cubicBezTo>
                  <a:cubicBezTo>
                    <a:pt x="397" y="813"/>
                    <a:pt x="411" y="813"/>
                    <a:pt x="428" y="813"/>
                  </a:cubicBezTo>
                  <a:cubicBezTo>
                    <a:pt x="448" y="809"/>
                    <a:pt x="461" y="809"/>
                    <a:pt x="482" y="806"/>
                  </a:cubicBezTo>
                  <a:cubicBezTo>
                    <a:pt x="546" y="792"/>
                    <a:pt x="604" y="766"/>
                    <a:pt x="652" y="728"/>
                  </a:cubicBezTo>
                  <a:cubicBezTo>
                    <a:pt x="739" y="657"/>
                    <a:pt x="780" y="569"/>
                    <a:pt x="797" y="508"/>
                  </a:cubicBezTo>
                  <a:cubicBezTo>
                    <a:pt x="804" y="478"/>
                    <a:pt x="807" y="451"/>
                    <a:pt x="807" y="434"/>
                  </a:cubicBezTo>
                  <a:lnTo>
                    <a:pt x="807" y="434"/>
                  </a:lnTo>
                  <a:cubicBezTo>
                    <a:pt x="807" y="451"/>
                    <a:pt x="804" y="475"/>
                    <a:pt x="794" y="504"/>
                  </a:cubicBezTo>
                  <a:cubicBezTo>
                    <a:pt x="777" y="565"/>
                    <a:pt x="729" y="653"/>
                    <a:pt x="634" y="708"/>
                  </a:cubicBezTo>
                  <a:cubicBezTo>
                    <a:pt x="586" y="731"/>
                    <a:pt x="533" y="748"/>
                    <a:pt x="475" y="752"/>
                  </a:cubicBezTo>
                  <a:cubicBezTo>
                    <a:pt x="461" y="752"/>
                    <a:pt x="444" y="752"/>
                    <a:pt x="431" y="748"/>
                  </a:cubicBezTo>
                  <a:cubicBezTo>
                    <a:pt x="414" y="745"/>
                    <a:pt x="397" y="745"/>
                    <a:pt x="383" y="742"/>
                  </a:cubicBezTo>
                  <a:cubicBezTo>
                    <a:pt x="356" y="735"/>
                    <a:pt x="326" y="722"/>
                    <a:pt x="302" y="708"/>
                  </a:cubicBezTo>
                  <a:cubicBezTo>
                    <a:pt x="248" y="681"/>
                    <a:pt x="204" y="633"/>
                    <a:pt x="170" y="583"/>
                  </a:cubicBezTo>
                  <a:cubicBezTo>
                    <a:pt x="139" y="531"/>
                    <a:pt x="123" y="467"/>
                    <a:pt x="123" y="409"/>
                  </a:cubicBezTo>
                  <a:cubicBezTo>
                    <a:pt x="123" y="369"/>
                    <a:pt x="126" y="348"/>
                    <a:pt x="136" y="315"/>
                  </a:cubicBezTo>
                  <a:cubicBezTo>
                    <a:pt x="143" y="287"/>
                    <a:pt x="156" y="257"/>
                    <a:pt x="170" y="233"/>
                  </a:cubicBezTo>
                  <a:cubicBezTo>
                    <a:pt x="204" y="179"/>
                    <a:pt x="248" y="135"/>
                    <a:pt x="302" y="104"/>
                  </a:cubicBezTo>
                  <a:cubicBezTo>
                    <a:pt x="351" y="77"/>
                    <a:pt x="403" y="63"/>
                    <a:pt x="458" y="63"/>
                  </a:cubicBezTo>
                  <a:cubicBezTo>
                    <a:pt x="463" y="63"/>
                    <a:pt x="469" y="63"/>
                    <a:pt x="475" y="63"/>
                  </a:cubicBezTo>
                  <a:cubicBezTo>
                    <a:pt x="533" y="63"/>
                    <a:pt x="591" y="81"/>
                    <a:pt x="634" y="108"/>
                  </a:cubicBezTo>
                  <a:cubicBezTo>
                    <a:pt x="729" y="162"/>
                    <a:pt x="777" y="247"/>
                    <a:pt x="794" y="308"/>
                  </a:cubicBezTo>
                  <a:cubicBezTo>
                    <a:pt x="804" y="338"/>
                    <a:pt x="807" y="362"/>
                    <a:pt x="807" y="379"/>
                  </a:cubicBezTo>
                  <a:cubicBezTo>
                    <a:pt x="807" y="362"/>
                    <a:pt x="804" y="338"/>
                    <a:pt x="797" y="308"/>
                  </a:cubicBezTo>
                  <a:cubicBezTo>
                    <a:pt x="780" y="243"/>
                    <a:pt x="739" y="155"/>
                    <a:pt x="652" y="84"/>
                  </a:cubicBezTo>
                  <a:cubicBezTo>
                    <a:pt x="604" y="50"/>
                    <a:pt x="550" y="20"/>
                    <a:pt x="478" y="7"/>
                  </a:cubicBezTo>
                  <a:cubicBezTo>
                    <a:pt x="457" y="3"/>
                    <a:pt x="434" y="1"/>
                    <a:pt x="4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7"/>
            <p:cNvSpPr/>
            <p:nvPr/>
          </p:nvSpPr>
          <p:spPr>
            <a:xfrm>
              <a:off x="3766417" y="2995282"/>
              <a:ext cx="37315" cy="37315"/>
            </a:xfrm>
            <a:custGeom>
              <a:rect b="b" l="l" r="r" t="t"/>
              <a:pathLst>
                <a:path extrusionOk="0" h="747" w="747">
                  <a:moveTo>
                    <a:pt x="374" y="0"/>
                  </a:moveTo>
                  <a:cubicBezTo>
                    <a:pt x="167" y="0"/>
                    <a:pt x="1" y="166"/>
                    <a:pt x="1" y="373"/>
                  </a:cubicBezTo>
                  <a:cubicBezTo>
                    <a:pt x="1" y="580"/>
                    <a:pt x="167" y="746"/>
                    <a:pt x="374" y="746"/>
                  </a:cubicBezTo>
                  <a:cubicBezTo>
                    <a:pt x="581" y="746"/>
                    <a:pt x="747" y="580"/>
                    <a:pt x="747" y="373"/>
                  </a:cubicBezTo>
                  <a:cubicBezTo>
                    <a:pt x="747" y="166"/>
                    <a:pt x="581" y="0"/>
                    <a:pt x="3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7"/>
            <p:cNvSpPr/>
            <p:nvPr/>
          </p:nvSpPr>
          <p:spPr>
            <a:xfrm>
              <a:off x="3763370" y="2993633"/>
              <a:ext cx="40362" cy="40611"/>
            </a:xfrm>
            <a:custGeom>
              <a:rect b="b" l="l" r="r" t="t"/>
              <a:pathLst>
                <a:path extrusionOk="0" h="813" w="808">
                  <a:moveTo>
                    <a:pt x="410" y="1"/>
                  </a:moveTo>
                  <a:cubicBezTo>
                    <a:pt x="363" y="1"/>
                    <a:pt x="312" y="9"/>
                    <a:pt x="265" y="27"/>
                  </a:cubicBezTo>
                  <a:cubicBezTo>
                    <a:pt x="194" y="50"/>
                    <a:pt x="126" y="101"/>
                    <a:pt x="75" y="169"/>
                  </a:cubicBezTo>
                  <a:cubicBezTo>
                    <a:pt x="52" y="203"/>
                    <a:pt x="32" y="240"/>
                    <a:pt x="18" y="281"/>
                  </a:cubicBezTo>
                  <a:cubicBezTo>
                    <a:pt x="8" y="318"/>
                    <a:pt x="1" y="373"/>
                    <a:pt x="1" y="403"/>
                  </a:cubicBezTo>
                  <a:cubicBezTo>
                    <a:pt x="1" y="495"/>
                    <a:pt x="24" y="576"/>
                    <a:pt x="75" y="644"/>
                  </a:cubicBezTo>
                  <a:cubicBezTo>
                    <a:pt x="126" y="711"/>
                    <a:pt x="194" y="762"/>
                    <a:pt x="265" y="789"/>
                  </a:cubicBezTo>
                  <a:cubicBezTo>
                    <a:pt x="302" y="800"/>
                    <a:pt x="340" y="809"/>
                    <a:pt x="377" y="809"/>
                  </a:cubicBezTo>
                  <a:cubicBezTo>
                    <a:pt x="398" y="813"/>
                    <a:pt x="411" y="813"/>
                    <a:pt x="428" y="813"/>
                  </a:cubicBezTo>
                  <a:cubicBezTo>
                    <a:pt x="448" y="809"/>
                    <a:pt x="462" y="809"/>
                    <a:pt x="479" y="806"/>
                  </a:cubicBezTo>
                  <a:cubicBezTo>
                    <a:pt x="547" y="792"/>
                    <a:pt x="604" y="766"/>
                    <a:pt x="651" y="728"/>
                  </a:cubicBezTo>
                  <a:cubicBezTo>
                    <a:pt x="740" y="657"/>
                    <a:pt x="781" y="569"/>
                    <a:pt x="797" y="508"/>
                  </a:cubicBezTo>
                  <a:cubicBezTo>
                    <a:pt x="804" y="478"/>
                    <a:pt x="808" y="450"/>
                    <a:pt x="808" y="434"/>
                  </a:cubicBezTo>
                  <a:lnTo>
                    <a:pt x="808" y="434"/>
                  </a:lnTo>
                  <a:cubicBezTo>
                    <a:pt x="804" y="450"/>
                    <a:pt x="804" y="474"/>
                    <a:pt x="794" y="504"/>
                  </a:cubicBezTo>
                  <a:cubicBezTo>
                    <a:pt x="777" y="565"/>
                    <a:pt x="730" y="653"/>
                    <a:pt x="634" y="708"/>
                  </a:cubicBezTo>
                  <a:cubicBezTo>
                    <a:pt x="587" y="731"/>
                    <a:pt x="533" y="748"/>
                    <a:pt x="476" y="752"/>
                  </a:cubicBezTo>
                  <a:cubicBezTo>
                    <a:pt x="459" y="752"/>
                    <a:pt x="445" y="752"/>
                    <a:pt x="431" y="748"/>
                  </a:cubicBezTo>
                  <a:cubicBezTo>
                    <a:pt x="415" y="745"/>
                    <a:pt x="398" y="745"/>
                    <a:pt x="384" y="742"/>
                  </a:cubicBezTo>
                  <a:cubicBezTo>
                    <a:pt x="357" y="735"/>
                    <a:pt x="326" y="722"/>
                    <a:pt x="302" y="708"/>
                  </a:cubicBezTo>
                  <a:cubicBezTo>
                    <a:pt x="248" y="681"/>
                    <a:pt x="204" y="633"/>
                    <a:pt x="171" y="583"/>
                  </a:cubicBezTo>
                  <a:cubicBezTo>
                    <a:pt x="140" y="531"/>
                    <a:pt x="123" y="467"/>
                    <a:pt x="123" y="409"/>
                  </a:cubicBezTo>
                  <a:cubicBezTo>
                    <a:pt x="123" y="369"/>
                    <a:pt x="126" y="348"/>
                    <a:pt x="136" y="315"/>
                  </a:cubicBezTo>
                  <a:cubicBezTo>
                    <a:pt x="143" y="287"/>
                    <a:pt x="157" y="257"/>
                    <a:pt x="171" y="233"/>
                  </a:cubicBezTo>
                  <a:cubicBezTo>
                    <a:pt x="204" y="179"/>
                    <a:pt x="248" y="135"/>
                    <a:pt x="302" y="104"/>
                  </a:cubicBezTo>
                  <a:cubicBezTo>
                    <a:pt x="352" y="77"/>
                    <a:pt x="404" y="63"/>
                    <a:pt x="458" y="63"/>
                  </a:cubicBezTo>
                  <a:cubicBezTo>
                    <a:pt x="464" y="63"/>
                    <a:pt x="470" y="63"/>
                    <a:pt x="476" y="63"/>
                  </a:cubicBezTo>
                  <a:cubicBezTo>
                    <a:pt x="533" y="63"/>
                    <a:pt x="590" y="81"/>
                    <a:pt x="634" y="108"/>
                  </a:cubicBezTo>
                  <a:cubicBezTo>
                    <a:pt x="730" y="162"/>
                    <a:pt x="777" y="247"/>
                    <a:pt x="794" y="308"/>
                  </a:cubicBezTo>
                  <a:cubicBezTo>
                    <a:pt x="804" y="338"/>
                    <a:pt x="804" y="362"/>
                    <a:pt x="808" y="379"/>
                  </a:cubicBezTo>
                  <a:cubicBezTo>
                    <a:pt x="808" y="362"/>
                    <a:pt x="804" y="338"/>
                    <a:pt x="797" y="308"/>
                  </a:cubicBezTo>
                  <a:cubicBezTo>
                    <a:pt x="781" y="243"/>
                    <a:pt x="740" y="155"/>
                    <a:pt x="651" y="84"/>
                  </a:cubicBezTo>
                  <a:cubicBezTo>
                    <a:pt x="604" y="50"/>
                    <a:pt x="550" y="20"/>
                    <a:pt x="479" y="7"/>
                  </a:cubicBezTo>
                  <a:cubicBezTo>
                    <a:pt x="457" y="3"/>
                    <a:pt x="434" y="1"/>
                    <a:pt x="4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7"/>
            <p:cNvSpPr/>
            <p:nvPr/>
          </p:nvSpPr>
          <p:spPr>
            <a:xfrm>
              <a:off x="3685845" y="2995282"/>
              <a:ext cx="37315" cy="37315"/>
            </a:xfrm>
            <a:custGeom>
              <a:rect b="b" l="l" r="r" t="t"/>
              <a:pathLst>
                <a:path extrusionOk="0" h="747" w="747">
                  <a:moveTo>
                    <a:pt x="373" y="0"/>
                  </a:moveTo>
                  <a:cubicBezTo>
                    <a:pt x="166" y="0"/>
                    <a:pt x="0" y="166"/>
                    <a:pt x="0" y="373"/>
                  </a:cubicBezTo>
                  <a:cubicBezTo>
                    <a:pt x="0" y="580"/>
                    <a:pt x="166" y="746"/>
                    <a:pt x="373" y="746"/>
                  </a:cubicBezTo>
                  <a:cubicBezTo>
                    <a:pt x="580" y="746"/>
                    <a:pt x="746" y="580"/>
                    <a:pt x="746" y="373"/>
                  </a:cubicBezTo>
                  <a:cubicBezTo>
                    <a:pt x="746" y="166"/>
                    <a:pt x="580" y="0"/>
                    <a:pt x="3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7"/>
            <p:cNvSpPr/>
            <p:nvPr/>
          </p:nvSpPr>
          <p:spPr>
            <a:xfrm>
              <a:off x="3682648" y="2993633"/>
              <a:ext cx="40511" cy="40611"/>
            </a:xfrm>
            <a:custGeom>
              <a:rect b="b" l="l" r="r" t="t"/>
              <a:pathLst>
                <a:path extrusionOk="0" h="813" w="811">
                  <a:moveTo>
                    <a:pt x="412" y="1"/>
                  </a:moveTo>
                  <a:cubicBezTo>
                    <a:pt x="365" y="1"/>
                    <a:pt x="315" y="9"/>
                    <a:pt x="268" y="27"/>
                  </a:cubicBezTo>
                  <a:cubicBezTo>
                    <a:pt x="196" y="50"/>
                    <a:pt x="125" y="101"/>
                    <a:pt x="78" y="169"/>
                  </a:cubicBezTo>
                  <a:cubicBezTo>
                    <a:pt x="54" y="203"/>
                    <a:pt x="33" y="240"/>
                    <a:pt x="20" y="281"/>
                  </a:cubicBezTo>
                  <a:cubicBezTo>
                    <a:pt x="10" y="318"/>
                    <a:pt x="3" y="373"/>
                    <a:pt x="0" y="403"/>
                  </a:cubicBezTo>
                  <a:cubicBezTo>
                    <a:pt x="3" y="495"/>
                    <a:pt x="27" y="576"/>
                    <a:pt x="78" y="644"/>
                  </a:cubicBezTo>
                  <a:cubicBezTo>
                    <a:pt x="129" y="711"/>
                    <a:pt x="196" y="762"/>
                    <a:pt x="268" y="789"/>
                  </a:cubicBezTo>
                  <a:cubicBezTo>
                    <a:pt x="305" y="800"/>
                    <a:pt x="339" y="809"/>
                    <a:pt x="379" y="809"/>
                  </a:cubicBezTo>
                  <a:cubicBezTo>
                    <a:pt x="400" y="813"/>
                    <a:pt x="413" y="813"/>
                    <a:pt x="430" y="813"/>
                  </a:cubicBezTo>
                  <a:cubicBezTo>
                    <a:pt x="451" y="809"/>
                    <a:pt x="465" y="809"/>
                    <a:pt x="481" y="806"/>
                  </a:cubicBezTo>
                  <a:cubicBezTo>
                    <a:pt x="549" y="792"/>
                    <a:pt x="607" y="766"/>
                    <a:pt x="654" y="728"/>
                  </a:cubicBezTo>
                  <a:cubicBezTo>
                    <a:pt x="742" y="657"/>
                    <a:pt x="783" y="569"/>
                    <a:pt x="800" y="508"/>
                  </a:cubicBezTo>
                  <a:cubicBezTo>
                    <a:pt x="806" y="478"/>
                    <a:pt x="810" y="450"/>
                    <a:pt x="810" y="434"/>
                  </a:cubicBezTo>
                  <a:lnTo>
                    <a:pt x="810" y="434"/>
                  </a:lnTo>
                  <a:cubicBezTo>
                    <a:pt x="806" y="450"/>
                    <a:pt x="803" y="474"/>
                    <a:pt x="797" y="504"/>
                  </a:cubicBezTo>
                  <a:cubicBezTo>
                    <a:pt x="779" y="565"/>
                    <a:pt x="732" y="653"/>
                    <a:pt x="637" y="708"/>
                  </a:cubicBezTo>
                  <a:cubicBezTo>
                    <a:pt x="590" y="731"/>
                    <a:pt x="535" y="748"/>
                    <a:pt x="478" y="752"/>
                  </a:cubicBezTo>
                  <a:cubicBezTo>
                    <a:pt x="461" y="752"/>
                    <a:pt x="448" y="752"/>
                    <a:pt x="434" y="748"/>
                  </a:cubicBezTo>
                  <a:cubicBezTo>
                    <a:pt x="417" y="745"/>
                    <a:pt x="400" y="745"/>
                    <a:pt x="387" y="742"/>
                  </a:cubicBezTo>
                  <a:cubicBezTo>
                    <a:pt x="359" y="735"/>
                    <a:pt x="329" y="722"/>
                    <a:pt x="302" y="708"/>
                  </a:cubicBezTo>
                  <a:cubicBezTo>
                    <a:pt x="251" y="681"/>
                    <a:pt x="207" y="633"/>
                    <a:pt x="173" y="583"/>
                  </a:cubicBezTo>
                  <a:cubicBezTo>
                    <a:pt x="142" y="531"/>
                    <a:pt x="125" y="467"/>
                    <a:pt x="125" y="409"/>
                  </a:cubicBezTo>
                  <a:cubicBezTo>
                    <a:pt x="125" y="369"/>
                    <a:pt x="129" y="348"/>
                    <a:pt x="139" y="315"/>
                  </a:cubicBezTo>
                  <a:cubicBezTo>
                    <a:pt x="146" y="287"/>
                    <a:pt x="160" y="257"/>
                    <a:pt x="173" y="233"/>
                  </a:cubicBezTo>
                  <a:cubicBezTo>
                    <a:pt x="207" y="179"/>
                    <a:pt x="251" y="135"/>
                    <a:pt x="305" y="104"/>
                  </a:cubicBezTo>
                  <a:cubicBezTo>
                    <a:pt x="351" y="77"/>
                    <a:pt x="405" y="63"/>
                    <a:pt x="460" y="63"/>
                  </a:cubicBezTo>
                  <a:cubicBezTo>
                    <a:pt x="466" y="63"/>
                    <a:pt x="472" y="63"/>
                    <a:pt x="478" y="63"/>
                  </a:cubicBezTo>
                  <a:cubicBezTo>
                    <a:pt x="532" y="63"/>
                    <a:pt x="590" y="81"/>
                    <a:pt x="637" y="108"/>
                  </a:cubicBezTo>
                  <a:cubicBezTo>
                    <a:pt x="732" y="162"/>
                    <a:pt x="779" y="247"/>
                    <a:pt x="797" y="308"/>
                  </a:cubicBezTo>
                  <a:cubicBezTo>
                    <a:pt x="803" y="338"/>
                    <a:pt x="806" y="362"/>
                    <a:pt x="810" y="379"/>
                  </a:cubicBezTo>
                  <a:cubicBezTo>
                    <a:pt x="810" y="362"/>
                    <a:pt x="806" y="338"/>
                    <a:pt x="800" y="308"/>
                  </a:cubicBezTo>
                  <a:cubicBezTo>
                    <a:pt x="783" y="243"/>
                    <a:pt x="742" y="155"/>
                    <a:pt x="654" y="84"/>
                  </a:cubicBezTo>
                  <a:cubicBezTo>
                    <a:pt x="607" y="50"/>
                    <a:pt x="549" y="20"/>
                    <a:pt x="481" y="7"/>
                  </a:cubicBezTo>
                  <a:cubicBezTo>
                    <a:pt x="459" y="3"/>
                    <a:pt x="436" y="1"/>
                    <a:pt x="4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7"/>
            <p:cNvSpPr/>
            <p:nvPr/>
          </p:nvSpPr>
          <p:spPr>
            <a:xfrm>
              <a:off x="4653205" y="3043335"/>
              <a:ext cx="37315" cy="37315"/>
            </a:xfrm>
            <a:custGeom>
              <a:rect b="b" l="l" r="r" t="t"/>
              <a:pathLst>
                <a:path extrusionOk="0" h="747" w="747">
                  <a:moveTo>
                    <a:pt x="373" y="1"/>
                  </a:moveTo>
                  <a:cubicBezTo>
                    <a:pt x="166" y="1"/>
                    <a:pt x="0" y="167"/>
                    <a:pt x="0" y="374"/>
                  </a:cubicBezTo>
                  <a:cubicBezTo>
                    <a:pt x="0" y="581"/>
                    <a:pt x="166" y="747"/>
                    <a:pt x="373" y="747"/>
                  </a:cubicBezTo>
                  <a:cubicBezTo>
                    <a:pt x="580" y="747"/>
                    <a:pt x="746" y="581"/>
                    <a:pt x="746" y="374"/>
                  </a:cubicBezTo>
                  <a:cubicBezTo>
                    <a:pt x="746" y="167"/>
                    <a:pt x="580"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7"/>
            <p:cNvSpPr/>
            <p:nvPr/>
          </p:nvSpPr>
          <p:spPr>
            <a:xfrm>
              <a:off x="4650008" y="3041737"/>
              <a:ext cx="40511" cy="40511"/>
            </a:xfrm>
            <a:custGeom>
              <a:rect b="b" l="l" r="r" t="t"/>
              <a:pathLst>
                <a:path extrusionOk="0" h="811" w="811">
                  <a:moveTo>
                    <a:pt x="411" y="0"/>
                  </a:moveTo>
                  <a:cubicBezTo>
                    <a:pt x="364" y="0"/>
                    <a:pt x="315" y="8"/>
                    <a:pt x="268" y="23"/>
                  </a:cubicBezTo>
                  <a:cubicBezTo>
                    <a:pt x="197" y="50"/>
                    <a:pt x="125" y="101"/>
                    <a:pt x="78" y="169"/>
                  </a:cubicBezTo>
                  <a:cubicBezTo>
                    <a:pt x="55" y="203"/>
                    <a:pt x="34" y="239"/>
                    <a:pt x="20" y="280"/>
                  </a:cubicBezTo>
                  <a:cubicBezTo>
                    <a:pt x="10" y="318"/>
                    <a:pt x="3" y="372"/>
                    <a:pt x="0" y="402"/>
                  </a:cubicBezTo>
                  <a:cubicBezTo>
                    <a:pt x="3" y="494"/>
                    <a:pt x="27" y="575"/>
                    <a:pt x="78" y="643"/>
                  </a:cubicBezTo>
                  <a:cubicBezTo>
                    <a:pt x="125" y="711"/>
                    <a:pt x="197" y="762"/>
                    <a:pt x="268" y="785"/>
                  </a:cubicBezTo>
                  <a:cubicBezTo>
                    <a:pt x="305" y="799"/>
                    <a:pt x="339" y="809"/>
                    <a:pt x="380" y="809"/>
                  </a:cubicBezTo>
                  <a:cubicBezTo>
                    <a:pt x="385" y="810"/>
                    <a:pt x="391" y="811"/>
                    <a:pt x="396" y="811"/>
                  </a:cubicBezTo>
                  <a:cubicBezTo>
                    <a:pt x="408" y="811"/>
                    <a:pt x="419" y="809"/>
                    <a:pt x="430" y="809"/>
                  </a:cubicBezTo>
                  <a:cubicBezTo>
                    <a:pt x="451" y="809"/>
                    <a:pt x="465" y="806"/>
                    <a:pt x="482" y="806"/>
                  </a:cubicBezTo>
                  <a:cubicBezTo>
                    <a:pt x="549" y="793"/>
                    <a:pt x="607" y="762"/>
                    <a:pt x="651" y="728"/>
                  </a:cubicBezTo>
                  <a:cubicBezTo>
                    <a:pt x="742" y="657"/>
                    <a:pt x="783" y="569"/>
                    <a:pt x="800" y="504"/>
                  </a:cubicBezTo>
                  <a:cubicBezTo>
                    <a:pt x="807" y="474"/>
                    <a:pt x="810" y="450"/>
                    <a:pt x="810" y="433"/>
                  </a:cubicBezTo>
                  <a:lnTo>
                    <a:pt x="810" y="433"/>
                  </a:lnTo>
                  <a:cubicBezTo>
                    <a:pt x="807" y="450"/>
                    <a:pt x="803" y="474"/>
                    <a:pt x="796" y="504"/>
                  </a:cubicBezTo>
                  <a:cubicBezTo>
                    <a:pt x="779" y="565"/>
                    <a:pt x="732" y="654"/>
                    <a:pt x="637" y="704"/>
                  </a:cubicBezTo>
                  <a:cubicBezTo>
                    <a:pt x="590" y="732"/>
                    <a:pt x="535" y="748"/>
                    <a:pt x="474" y="748"/>
                  </a:cubicBezTo>
                  <a:lnTo>
                    <a:pt x="434" y="748"/>
                  </a:lnTo>
                  <a:cubicBezTo>
                    <a:pt x="417" y="745"/>
                    <a:pt x="400" y="745"/>
                    <a:pt x="386" y="741"/>
                  </a:cubicBezTo>
                  <a:cubicBezTo>
                    <a:pt x="360" y="735"/>
                    <a:pt x="329" y="721"/>
                    <a:pt x="302" y="707"/>
                  </a:cubicBezTo>
                  <a:cubicBezTo>
                    <a:pt x="251" y="677"/>
                    <a:pt x="203" y="633"/>
                    <a:pt x="172" y="582"/>
                  </a:cubicBezTo>
                  <a:cubicBezTo>
                    <a:pt x="142" y="528"/>
                    <a:pt x="125" y="463"/>
                    <a:pt x="125" y="409"/>
                  </a:cubicBezTo>
                  <a:cubicBezTo>
                    <a:pt x="125" y="369"/>
                    <a:pt x="129" y="345"/>
                    <a:pt x="136" y="314"/>
                  </a:cubicBezTo>
                  <a:cubicBezTo>
                    <a:pt x="146" y="287"/>
                    <a:pt x="159" y="257"/>
                    <a:pt x="172" y="230"/>
                  </a:cubicBezTo>
                  <a:cubicBezTo>
                    <a:pt x="203" y="178"/>
                    <a:pt x="251" y="134"/>
                    <a:pt x="302" y="104"/>
                  </a:cubicBezTo>
                  <a:cubicBezTo>
                    <a:pt x="350" y="77"/>
                    <a:pt x="404" y="63"/>
                    <a:pt x="459" y="63"/>
                  </a:cubicBezTo>
                  <a:cubicBezTo>
                    <a:pt x="465" y="63"/>
                    <a:pt x="471" y="63"/>
                    <a:pt x="478" y="64"/>
                  </a:cubicBezTo>
                  <a:cubicBezTo>
                    <a:pt x="532" y="64"/>
                    <a:pt x="590" y="81"/>
                    <a:pt x="637" y="108"/>
                  </a:cubicBezTo>
                  <a:cubicBezTo>
                    <a:pt x="729" y="158"/>
                    <a:pt x="779" y="247"/>
                    <a:pt x="796" y="308"/>
                  </a:cubicBezTo>
                  <a:cubicBezTo>
                    <a:pt x="803" y="338"/>
                    <a:pt x="807" y="361"/>
                    <a:pt x="810" y="379"/>
                  </a:cubicBezTo>
                  <a:cubicBezTo>
                    <a:pt x="810" y="361"/>
                    <a:pt x="807" y="338"/>
                    <a:pt x="800" y="305"/>
                  </a:cubicBezTo>
                  <a:cubicBezTo>
                    <a:pt x="783" y="244"/>
                    <a:pt x="742" y="155"/>
                    <a:pt x="651" y="84"/>
                  </a:cubicBezTo>
                  <a:cubicBezTo>
                    <a:pt x="607" y="50"/>
                    <a:pt x="549" y="20"/>
                    <a:pt x="482" y="6"/>
                  </a:cubicBezTo>
                  <a:cubicBezTo>
                    <a:pt x="459" y="2"/>
                    <a:pt x="436" y="0"/>
                    <a:pt x="4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7"/>
            <p:cNvSpPr/>
            <p:nvPr/>
          </p:nvSpPr>
          <p:spPr>
            <a:xfrm>
              <a:off x="4572583" y="3043335"/>
              <a:ext cx="37315" cy="37315"/>
            </a:xfrm>
            <a:custGeom>
              <a:rect b="b" l="l" r="r" t="t"/>
              <a:pathLst>
                <a:path extrusionOk="0" h="747" w="747">
                  <a:moveTo>
                    <a:pt x="374" y="1"/>
                  </a:moveTo>
                  <a:cubicBezTo>
                    <a:pt x="167" y="1"/>
                    <a:pt x="1" y="167"/>
                    <a:pt x="1" y="374"/>
                  </a:cubicBezTo>
                  <a:cubicBezTo>
                    <a:pt x="1" y="581"/>
                    <a:pt x="167" y="747"/>
                    <a:pt x="374" y="747"/>
                  </a:cubicBezTo>
                  <a:cubicBezTo>
                    <a:pt x="580" y="747"/>
                    <a:pt x="746" y="581"/>
                    <a:pt x="746" y="374"/>
                  </a:cubicBezTo>
                  <a:cubicBezTo>
                    <a:pt x="746" y="167"/>
                    <a:pt x="580" y="1"/>
                    <a:pt x="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7"/>
            <p:cNvSpPr/>
            <p:nvPr/>
          </p:nvSpPr>
          <p:spPr>
            <a:xfrm>
              <a:off x="4569386" y="3041737"/>
              <a:ext cx="40511" cy="40511"/>
            </a:xfrm>
            <a:custGeom>
              <a:rect b="b" l="l" r="r" t="t"/>
              <a:pathLst>
                <a:path extrusionOk="0" h="811" w="811">
                  <a:moveTo>
                    <a:pt x="810" y="433"/>
                  </a:moveTo>
                  <a:lnTo>
                    <a:pt x="810" y="433"/>
                  </a:lnTo>
                  <a:cubicBezTo>
                    <a:pt x="807" y="450"/>
                    <a:pt x="804" y="474"/>
                    <a:pt x="797" y="504"/>
                  </a:cubicBezTo>
                  <a:cubicBezTo>
                    <a:pt x="807" y="474"/>
                    <a:pt x="810" y="450"/>
                    <a:pt x="810" y="433"/>
                  </a:cubicBezTo>
                  <a:close/>
                  <a:moveTo>
                    <a:pt x="412" y="0"/>
                  </a:moveTo>
                  <a:cubicBezTo>
                    <a:pt x="365" y="0"/>
                    <a:pt x="315" y="8"/>
                    <a:pt x="268" y="23"/>
                  </a:cubicBezTo>
                  <a:cubicBezTo>
                    <a:pt x="194" y="50"/>
                    <a:pt x="126" y="101"/>
                    <a:pt x="78" y="169"/>
                  </a:cubicBezTo>
                  <a:cubicBezTo>
                    <a:pt x="54" y="203"/>
                    <a:pt x="34" y="239"/>
                    <a:pt x="21" y="280"/>
                  </a:cubicBezTo>
                  <a:cubicBezTo>
                    <a:pt x="7" y="318"/>
                    <a:pt x="1" y="372"/>
                    <a:pt x="1" y="402"/>
                  </a:cubicBezTo>
                  <a:cubicBezTo>
                    <a:pt x="4" y="494"/>
                    <a:pt x="28" y="575"/>
                    <a:pt x="78" y="643"/>
                  </a:cubicBezTo>
                  <a:cubicBezTo>
                    <a:pt x="126" y="711"/>
                    <a:pt x="197" y="762"/>
                    <a:pt x="268" y="785"/>
                  </a:cubicBezTo>
                  <a:cubicBezTo>
                    <a:pt x="306" y="799"/>
                    <a:pt x="339" y="809"/>
                    <a:pt x="380" y="809"/>
                  </a:cubicBezTo>
                  <a:cubicBezTo>
                    <a:pt x="386" y="810"/>
                    <a:pt x="391" y="811"/>
                    <a:pt x="397" y="811"/>
                  </a:cubicBezTo>
                  <a:cubicBezTo>
                    <a:pt x="408" y="811"/>
                    <a:pt x="420" y="809"/>
                    <a:pt x="431" y="809"/>
                  </a:cubicBezTo>
                  <a:cubicBezTo>
                    <a:pt x="451" y="809"/>
                    <a:pt x="464" y="806"/>
                    <a:pt x="482" y="806"/>
                  </a:cubicBezTo>
                  <a:cubicBezTo>
                    <a:pt x="550" y="793"/>
                    <a:pt x="607" y="762"/>
                    <a:pt x="652" y="728"/>
                  </a:cubicBezTo>
                  <a:cubicBezTo>
                    <a:pt x="743" y="657"/>
                    <a:pt x="783" y="569"/>
                    <a:pt x="797" y="504"/>
                  </a:cubicBezTo>
                  <a:lnTo>
                    <a:pt x="797" y="504"/>
                  </a:lnTo>
                  <a:cubicBezTo>
                    <a:pt x="780" y="565"/>
                    <a:pt x="729" y="654"/>
                    <a:pt x="638" y="704"/>
                  </a:cubicBezTo>
                  <a:cubicBezTo>
                    <a:pt x="591" y="732"/>
                    <a:pt x="536" y="748"/>
                    <a:pt x="475" y="748"/>
                  </a:cubicBezTo>
                  <a:lnTo>
                    <a:pt x="434" y="748"/>
                  </a:lnTo>
                  <a:cubicBezTo>
                    <a:pt x="417" y="745"/>
                    <a:pt x="400" y="745"/>
                    <a:pt x="387" y="741"/>
                  </a:cubicBezTo>
                  <a:cubicBezTo>
                    <a:pt x="359" y="735"/>
                    <a:pt x="329" y="721"/>
                    <a:pt x="302" y="707"/>
                  </a:cubicBezTo>
                  <a:cubicBezTo>
                    <a:pt x="251" y="677"/>
                    <a:pt x="204" y="633"/>
                    <a:pt x="173" y="582"/>
                  </a:cubicBezTo>
                  <a:cubicBezTo>
                    <a:pt x="143" y="528"/>
                    <a:pt x="123" y="463"/>
                    <a:pt x="126" y="409"/>
                  </a:cubicBezTo>
                  <a:cubicBezTo>
                    <a:pt x="126" y="369"/>
                    <a:pt x="129" y="345"/>
                    <a:pt x="136" y="314"/>
                  </a:cubicBezTo>
                  <a:cubicBezTo>
                    <a:pt x="146" y="287"/>
                    <a:pt x="156" y="257"/>
                    <a:pt x="173" y="230"/>
                  </a:cubicBezTo>
                  <a:cubicBezTo>
                    <a:pt x="204" y="178"/>
                    <a:pt x="251" y="134"/>
                    <a:pt x="302" y="104"/>
                  </a:cubicBezTo>
                  <a:cubicBezTo>
                    <a:pt x="351" y="77"/>
                    <a:pt x="405" y="63"/>
                    <a:pt x="460" y="63"/>
                  </a:cubicBezTo>
                  <a:cubicBezTo>
                    <a:pt x="466" y="63"/>
                    <a:pt x="472" y="63"/>
                    <a:pt x="478" y="64"/>
                  </a:cubicBezTo>
                  <a:cubicBezTo>
                    <a:pt x="533" y="64"/>
                    <a:pt x="591" y="81"/>
                    <a:pt x="638" y="108"/>
                  </a:cubicBezTo>
                  <a:cubicBezTo>
                    <a:pt x="729" y="158"/>
                    <a:pt x="780" y="247"/>
                    <a:pt x="797" y="308"/>
                  </a:cubicBezTo>
                  <a:cubicBezTo>
                    <a:pt x="804" y="338"/>
                    <a:pt x="807" y="361"/>
                    <a:pt x="810" y="379"/>
                  </a:cubicBezTo>
                  <a:cubicBezTo>
                    <a:pt x="810" y="361"/>
                    <a:pt x="807" y="338"/>
                    <a:pt x="797" y="305"/>
                  </a:cubicBezTo>
                  <a:cubicBezTo>
                    <a:pt x="783" y="244"/>
                    <a:pt x="743" y="155"/>
                    <a:pt x="652" y="84"/>
                  </a:cubicBezTo>
                  <a:cubicBezTo>
                    <a:pt x="607" y="50"/>
                    <a:pt x="550" y="20"/>
                    <a:pt x="482" y="6"/>
                  </a:cubicBezTo>
                  <a:cubicBezTo>
                    <a:pt x="460" y="2"/>
                    <a:pt x="436" y="0"/>
                    <a:pt x="4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7"/>
            <p:cNvSpPr/>
            <p:nvPr/>
          </p:nvSpPr>
          <p:spPr>
            <a:xfrm>
              <a:off x="4491811" y="3043335"/>
              <a:ext cx="37464" cy="37315"/>
            </a:xfrm>
            <a:custGeom>
              <a:rect b="b" l="l" r="r" t="t"/>
              <a:pathLst>
                <a:path extrusionOk="0" h="747" w="750">
                  <a:moveTo>
                    <a:pt x="377" y="1"/>
                  </a:moveTo>
                  <a:cubicBezTo>
                    <a:pt x="171" y="1"/>
                    <a:pt x="1" y="167"/>
                    <a:pt x="1" y="374"/>
                  </a:cubicBezTo>
                  <a:cubicBezTo>
                    <a:pt x="1" y="581"/>
                    <a:pt x="171" y="747"/>
                    <a:pt x="377" y="747"/>
                  </a:cubicBezTo>
                  <a:cubicBezTo>
                    <a:pt x="584" y="747"/>
                    <a:pt x="750" y="581"/>
                    <a:pt x="750" y="374"/>
                  </a:cubicBezTo>
                  <a:cubicBezTo>
                    <a:pt x="750" y="167"/>
                    <a:pt x="584" y="1"/>
                    <a:pt x="3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7"/>
            <p:cNvSpPr/>
            <p:nvPr/>
          </p:nvSpPr>
          <p:spPr>
            <a:xfrm>
              <a:off x="4488764" y="3041737"/>
              <a:ext cx="40511" cy="40511"/>
            </a:xfrm>
            <a:custGeom>
              <a:rect b="b" l="l" r="r" t="t"/>
              <a:pathLst>
                <a:path extrusionOk="0" h="811" w="811">
                  <a:moveTo>
                    <a:pt x="412" y="0"/>
                  </a:moveTo>
                  <a:cubicBezTo>
                    <a:pt x="365" y="0"/>
                    <a:pt x="315" y="8"/>
                    <a:pt x="268" y="23"/>
                  </a:cubicBezTo>
                  <a:cubicBezTo>
                    <a:pt x="194" y="50"/>
                    <a:pt x="126" y="101"/>
                    <a:pt x="79" y="169"/>
                  </a:cubicBezTo>
                  <a:cubicBezTo>
                    <a:pt x="55" y="203"/>
                    <a:pt x="35" y="239"/>
                    <a:pt x="21" y="280"/>
                  </a:cubicBezTo>
                  <a:cubicBezTo>
                    <a:pt x="8" y="318"/>
                    <a:pt x="1" y="372"/>
                    <a:pt x="1" y="402"/>
                  </a:cubicBezTo>
                  <a:cubicBezTo>
                    <a:pt x="4" y="494"/>
                    <a:pt x="28" y="575"/>
                    <a:pt x="79" y="643"/>
                  </a:cubicBezTo>
                  <a:cubicBezTo>
                    <a:pt x="126" y="711"/>
                    <a:pt x="194" y="762"/>
                    <a:pt x="268" y="785"/>
                  </a:cubicBezTo>
                  <a:cubicBezTo>
                    <a:pt x="306" y="799"/>
                    <a:pt x="340" y="809"/>
                    <a:pt x="377" y="809"/>
                  </a:cubicBezTo>
                  <a:cubicBezTo>
                    <a:pt x="384" y="810"/>
                    <a:pt x="390" y="811"/>
                    <a:pt x="397" y="811"/>
                  </a:cubicBezTo>
                  <a:cubicBezTo>
                    <a:pt x="409" y="811"/>
                    <a:pt x="420" y="809"/>
                    <a:pt x="431" y="809"/>
                  </a:cubicBezTo>
                  <a:cubicBezTo>
                    <a:pt x="448" y="809"/>
                    <a:pt x="465" y="806"/>
                    <a:pt x="482" y="806"/>
                  </a:cubicBezTo>
                  <a:cubicBezTo>
                    <a:pt x="550" y="793"/>
                    <a:pt x="608" y="762"/>
                    <a:pt x="651" y="728"/>
                  </a:cubicBezTo>
                  <a:cubicBezTo>
                    <a:pt x="743" y="657"/>
                    <a:pt x="784" y="569"/>
                    <a:pt x="797" y="504"/>
                  </a:cubicBezTo>
                  <a:cubicBezTo>
                    <a:pt x="808" y="474"/>
                    <a:pt x="811" y="450"/>
                    <a:pt x="811" y="433"/>
                  </a:cubicBezTo>
                  <a:lnTo>
                    <a:pt x="811" y="406"/>
                  </a:lnTo>
                  <a:cubicBezTo>
                    <a:pt x="811" y="406"/>
                    <a:pt x="811" y="416"/>
                    <a:pt x="808" y="433"/>
                  </a:cubicBezTo>
                  <a:cubicBezTo>
                    <a:pt x="808" y="450"/>
                    <a:pt x="804" y="474"/>
                    <a:pt x="794" y="504"/>
                  </a:cubicBezTo>
                  <a:cubicBezTo>
                    <a:pt x="781" y="565"/>
                    <a:pt x="730" y="654"/>
                    <a:pt x="638" y="704"/>
                  </a:cubicBezTo>
                  <a:cubicBezTo>
                    <a:pt x="590" y="732"/>
                    <a:pt x="537" y="748"/>
                    <a:pt x="476" y="748"/>
                  </a:cubicBezTo>
                  <a:lnTo>
                    <a:pt x="435" y="748"/>
                  </a:lnTo>
                  <a:cubicBezTo>
                    <a:pt x="418" y="745"/>
                    <a:pt x="401" y="745"/>
                    <a:pt x="387" y="741"/>
                  </a:cubicBezTo>
                  <a:cubicBezTo>
                    <a:pt x="360" y="735"/>
                    <a:pt x="329" y="721"/>
                    <a:pt x="302" y="707"/>
                  </a:cubicBezTo>
                  <a:cubicBezTo>
                    <a:pt x="248" y="677"/>
                    <a:pt x="204" y="633"/>
                    <a:pt x="174" y="582"/>
                  </a:cubicBezTo>
                  <a:cubicBezTo>
                    <a:pt x="143" y="528"/>
                    <a:pt x="123" y="463"/>
                    <a:pt x="126" y="409"/>
                  </a:cubicBezTo>
                  <a:cubicBezTo>
                    <a:pt x="126" y="369"/>
                    <a:pt x="130" y="345"/>
                    <a:pt x="136" y="314"/>
                  </a:cubicBezTo>
                  <a:cubicBezTo>
                    <a:pt x="146" y="287"/>
                    <a:pt x="157" y="257"/>
                    <a:pt x="174" y="230"/>
                  </a:cubicBezTo>
                  <a:cubicBezTo>
                    <a:pt x="204" y="178"/>
                    <a:pt x="252" y="134"/>
                    <a:pt x="302" y="104"/>
                  </a:cubicBezTo>
                  <a:cubicBezTo>
                    <a:pt x="352" y="77"/>
                    <a:pt x="406" y="63"/>
                    <a:pt x="461" y="63"/>
                  </a:cubicBezTo>
                  <a:cubicBezTo>
                    <a:pt x="467" y="63"/>
                    <a:pt x="473" y="63"/>
                    <a:pt x="479" y="64"/>
                  </a:cubicBezTo>
                  <a:cubicBezTo>
                    <a:pt x="533" y="64"/>
                    <a:pt x="590" y="81"/>
                    <a:pt x="638" y="108"/>
                  </a:cubicBezTo>
                  <a:cubicBezTo>
                    <a:pt x="730" y="158"/>
                    <a:pt x="781" y="247"/>
                    <a:pt x="794" y="308"/>
                  </a:cubicBezTo>
                  <a:cubicBezTo>
                    <a:pt x="804" y="338"/>
                    <a:pt x="808" y="361"/>
                    <a:pt x="808" y="379"/>
                  </a:cubicBezTo>
                  <a:cubicBezTo>
                    <a:pt x="811" y="396"/>
                    <a:pt x="811" y="406"/>
                    <a:pt x="811" y="406"/>
                  </a:cubicBezTo>
                  <a:lnTo>
                    <a:pt x="811" y="379"/>
                  </a:lnTo>
                  <a:cubicBezTo>
                    <a:pt x="811" y="361"/>
                    <a:pt x="808" y="338"/>
                    <a:pt x="797" y="305"/>
                  </a:cubicBezTo>
                  <a:cubicBezTo>
                    <a:pt x="784" y="244"/>
                    <a:pt x="743" y="155"/>
                    <a:pt x="651" y="84"/>
                  </a:cubicBezTo>
                  <a:cubicBezTo>
                    <a:pt x="608" y="50"/>
                    <a:pt x="550" y="20"/>
                    <a:pt x="482" y="6"/>
                  </a:cubicBezTo>
                  <a:cubicBezTo>
                    <a:pt x="460" y="2"/>
                    <a:pt x="437" y="0"/>
                    <a:pt x="4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7"/>
            <p:cNvSpPr/>
            <p:nvPr/>
          </p:nvSpPr>
          <p:spPr>
            <a:xfrm>
              <a:off x="4411240" y="3043335"/>
              <a:ext cx="37464" cy="37315"/>
            </a:xfrm>
            <a:custGeom>
              <a:rect b="b" l="l" r="r" t="t"/>
              <a:pathLst>
                <a:path extrusionOk="0" h="747" w="750">
                  <a:moveTo>
                    <a:pt x="376" y="1"/>
                  </a:moveTo>
                  <a:cubicBezTo>
                    <a:pt x="170" y="1"/>
                    <a:pt x="0" y="167"/>
                    <a:pt x="0" y="374"/>
                  </a:cubicBezTo>
                  <a:cubicBezTo>
                    <a:pt x="0" y="581"/>
                    <a:pt x="170" y="747"/>
                    <a:pt x="376" y="747"/>
                  </a:cubicBezTo>
                  <a:cubicBezTo>
                    <a:pt x="584" y="747"/>
                    <a:pt x="750" y="581"/>
                    <a:pt x="750" y="374"/>
                  </a:cubicBezTo>
                  <a:cubicBezTo>
                    <a:pt x="750" y="167"/>
                    <a:pt x="584" y="1"/>
                    <a:pt x="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7"/>
            <p:cNvSpPr/>
            <p:nvPr/>
          </p:nvSpPr>
          <p:spPr>
            <a:xfrm>
              <a:off x="4408193" y="3041737"/>
              <a:ext cx="40511" cy="40511"/>
            </a:xfrm>
            <a:custGeom>
              <a:rect b="b" l="l" r="r" t="t"/>
              <a:pathLst>
                <a:path extrusionOk="0" h="811" w="811">
                  <a:moveTo>
                    <a:pt x="412" y="0"/>
                  </a:moveTo>
                  <a:cubicBezTo>
                    <a:pt x="365" y="0"/>
                    <a:pt x="315" y="8"/>
                    <a:pt x="268" y="23"/>
                  </a:cubicBezTo>
                  <a:cubicBezTo>
                    <a:pt x="193" y="50"/>
                    <a:pt x="126" y="101"/>
                    <a:pt x="78" y="169"/>
                  </a:cubicBezTo>
                  <a:cubicBezTo>
                    <a:pt x="51" y="203"/>
                    <a:pt x="35" y="239"/>
                    <a:pt x="21" y="280"/>
                  </a:cubicBezTo>
                  <a:cubicBezTo>
                    <a:pt x="7" y="318"/>
                    <a:pt x="0" y="372"/>
                    <a:pt x="0" y="402"/>
                  </a:cubicBezTo>
                  <a:cubicBezTo>
                    <a:pt x="4" y="494"/>
                    <a:pt x="27" y="575"/>
                    <a:pt x="78" y="643"/>
                  </a:cubicBezTo>
                  <a:cubicBezTo>
                    <a:pt x="126" y="711"/>
                    <a:pt x="193" y="762"/>
                    <a:pt x="268" y="785"/>
                  </a:cubicBezTo>
                  <a:cubicBezTo>
                    <a:pt x="305" y="799"/>
                    <a:pt x="340" y="809"/>
                    <a:pt x="376" y="809"/>
                  </a:cubicBezTo>
                  <a:cubicBezTo>
                    <a:pt x="383" y="810"/>
                    <a:pt x="389" y="811"/>
                    <a:pt x="396" y="811"/>
                  </a:cubicBezTo>
                  <a:cubicBezTo>
                    <a:pt x="408" y="811"/>
                    <a:pt x="419" y="809"/>
                    <a:pt x="431" y="809"/>
                  </a:cubicBezTo>
                  <a:cubicBezTo>
                    <a:pt x="448" y="809"/>
                    <a:pt x="465" y="806"/>
                    <a:pt x="482" y="806"/>
                  </a:cubicBezTo>
                  <a:cubicBezTo>
                    <a:pt x="549" y="793"/>
                    <a:pt x="607" y="762"/>
                    <a:pt x="651" y="728"/>
                  </a:cubicBezTo>
                  <a:cubicBezTo>
                    <a:pt x="742" y="657"/>
                    <a:pt x="783" y="569"/>
                    <a:pt x="797" y="504"/>
                  </a:cubicBezTo>
                  <a:cubicBezTo>
                    <a:pt x="807" y="474"/>
                    <a:pt x="807" y="450"/>
                    <a:pt x="811" y="433"/>
                  </a:cubicBezTo>
                  <a:lnTo>
                    <a:pt x="811" y="406"/>
                  </a:lnTo>
                  <a:cubicBezTo>
                    <a:pt x="811" y="406"/>
                    <a:pt x="811" y="416"/>
                    <a:pt x="807" y="433"/>
                  </a:cubicBezTo>
                  <a:cubicBezTo>
                    <a:pt x="807" y="450"/>
                    <a:pt x="803" y="474"/>
                    <a:pt x="794" y="504"/>
                  </a:cubicBezTo>
                  <a:cubicBezTo>
                    <a:pt x="780" y="565"/>
                    <a:pt x="729" y="654"/>
                    <a:pt x="637" y="704"/>
                  </a:cubicBezTo>
                  <a:cubicBezTo>
                    <a:pt x="590" y="732"/>
                    <a:pt x="536" y="748"/>
                    <a:pt x="475" y="748"/>
                  </a:cubicBezTo>
                  <a:lnTo>
                    <a:pt x="431" y="748"/>
                  </a:lnTo>
                  <a:cubicBezTo>
                    <a:pt x="417" y="745"/>
                    <a:pt x="401" y="745"/>
                    <a:pt x="387" y="741"/>
                  </a:cubicBezTo>
                  <a:cubicBezTo>
                    <a:pt x="360" y="735"/>
                    <a:pt x="329" y="721"/>
                    <a:pt x="302" y="707"/>
                  </a:cubicBezTo>
                  <a:cubicBezTo>
                    <a:pt x="248" y="677"/>
                    <a:pt x="204" y="633"/>
                    <a:pt x="173" y="582"/>
                  </a:cubicBezTo>
                  <a:cubicBezTo>
                    <a:pt x="143" y="528"/>
                    <a:pt x="122" y="463"/>
                    <a:pt x="126" y="409"/>
                  </a:cubicBezTo>
                  <a:cubicBezTo>
                    <a:pt x="126" y="369"/>
                    <a:pt x="129" y="345"/>
                    <a:pt x="136" y="314"/>
                  </a:cubicBezTo>
                  <a:cubicBezTo>
                    <a:pt x="146" y="287"/>
                    <a:pt x="157" y="257"/>
                    <a:pt x="173" y="230"/>
                  </a:cubicBezTo>
                  <a:cubicBezTo>
                    <a:pt x="204" y="178"/>
                    <a:pt x="248" y="134"/>
                    <a:pt x="302" y="104"/>
                  </a:cubicBezTo>
                  <a:cubicBezTo>
                    <a:pt x="351" y="77"/>
                    <a:pt x="405" y="63"/>
                    <a:pt x="460" y="63"/>
                  </a:cubicBezTo>
                  <a:cubicBezTo>
                    <a:pt x="466" y="63"/>
                    <a:pt x="472" y="63"/>
                    <a:pt x="478" y="64"/>
                  </a:cubicBezTo>
                  <a:cubicBezTo>
                    <a:pt x="532" y="64"/>
                    <a:pt x="590" y="81"/>
                    <a:pt x="637" y="108"/>
                  </a:cubicBezTo>
                  <a:cubicBezTo>
                    <a:pt x="729" y="158"/>
                    <a:pt x="780" y="247"/>
                    <a:pt x="794" y="308"/>
                  </a:cubicBezTo>
                  <a:cubicBezTo>
                    <a:pt x="803" y="338"/>
                    <a:pt x="807" y="361"/>
                    <a:pt x="807" y="379"/>
                  </a:cubicBezTo>
                  <a:cubicBezTo>
                    <a:pt x="811" y="396"/>
                    <a:pt x="811" y="406"/>
                    <a:pt x="811" y="406"/>
                  </a:cubicBezTo>
                  <a:lnTo>
                    <a:pt x="811" y="379"/>
                  </a:lnTo>
                  <a:cubicBezTo>
                    <a:pt x="807" y="361"/>
                    <a:pt x="807" y="338"/>
                    <a:pt x="797" y="305"/>
                  </a:cubicBezTo>
                  <a:cubicBezTo>
                    <a:pt x="783" y="244"/>
                    <a:pt x="742" y="155"/>
                    <a:pt x="651" y="84"/>
                  </a:cubicBezTo>
                  <a:cubicBezTo>
                    <a:pt x="607" y="50"/>
                    <a:pt x="549" y="20"/>
                    <a:pt x="482" y="6"/>
                  </a:cubicBezTo>
                  <a:cubicBezTo>
                    <a:pt x="460" y="2"/>
                    <a:pt x="436" y="0"/>
                    <a:pt x="4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7"/>
            <p:cNvSpPr/>
            <p:nvPr/>
          </p:nvSpPr>
          <p:spPr>
            <a:xfrm>
              <a:off x="4330668" y="3043335"/>
              <a:ext cx="37414" cy="37315"/>
            </a:xfrm>
            <a:custGeom>
              <a:rect b="b" l="l" r="r" t="t"/>
              <a:pathLst>
                <a:path extrusionOk="0" h="747" w="749">
                  <a:moveTo>
                    <a:pt x="376" y="1"/>
                  </a:moveTo>
                  <a:cubicBezTo>
                    <a:pt x="169" y="1"/>
                    <a:pt x="0" y="167"/>
                    <a:pt x="0" y="374"/>
                  </a:cubicBezTo>
                  <a:cubicBezTo>
                    <a:pt x="0" y="581"/>
                    <a:pt x="169" y="747"/>
                    <a:pt x="376" y="747"/>
                  </a:cubicBezTo>
                  <a:cubicBezTo>
                    <a:pt x="579" y="747"/>
                    <a:pt x="749" y="581"/>
                    <a:pt x="749" y="374"/>
                  </a:cubicBezTo>
                  <a:cubicBezTo>
                    <a:pt x="749" y="167"/>
                    <a:pt x="579" y="1"/>
                    <a:pt x="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7"/>
            <p:cNvSpPr/>
            <p:nvPr/>
          </p:nvSpPr>
          <p:spPr>
            <a:xfrm>
              <a:off x="4327621" y="3041737"/>
              <a:ext cx="40462" cy="40511"/>
            </a:xfrm>
            <a:custGeom>
              <a:rect b="b" l="l" r="r" t="t"/>
              <a:pathLst>
                <a:path extrusionOk="0" h="811" w="810">
                  <a:moveTo>
                    <a:pt x="411" y="0"/>
                  </a:moveTo>
                  <a:cubicBezTo>
                    <a:pt x="364" y="0"/>
                    <a:pt x="314" y="8"/>
                    <a:pt x="268" y="23"/>
                  </a:cubicBezTo>
                  <a:cubicBezTo>
                    <a:pt x="193" y="50"/>
                    <a:pt x="125" y="101"/>
                    <a:pt x="77" y="169"/>
                  </a:cubicBezTo>
                  <a:cubicBezTo>
                    <a:pt x="50" y="203"/>
                    <a:pt x="33" y="239"/>
                    <a:pt x="20" y="280"/>
                  </a:cubicBezTo>
                  <a:cubicBezTo>
                    <a:pt x="7" y="318"/>
                    <a:pt x="0" y="372"/>
                    <a:pt x="0" y="402"/>
                  </a:cubicBezTo>
                  <a:cubicBezTo>
                    <a:pt x="3" y="494"/>
                    <a:pt x="27" y="575"/>
                    <a:pt x="77" y="643"/>
                  </a:cubicBezTo>
                  <a:cubicBezTo>
                    <a:pt x="125" y="711"/>
                    <a:pt x="193" y="762"/>
                    <a:pt x="268" y="785"/>
                  </a:cubicBezTo>
                  <a:cubicBezTo>
                    <a:pt x="305" y="799"/>
                    <a:pt x="338" y="809"/>
                    <a:pt x="376" y="809"/>
                  </a:cubicBezTo>
                  <a:cubicBezTo>
                    <a:pt x="383" y="810"/>
                    <a:pt x="389" y="811"/>
                    <a:pt x="395" y="811"/>
                  </a:cubicBezTo>
                  <a:cubicBezTo>
                    <a:pt x="407" y="811"/>
                    <a:pt x="418" y="809"/>
                    <a:pt x="427" y="809"/>
                  </a:cubicBezTo>
                  <a:cubicBezTo>
                    <a:pt x="448" y="809"/>
                    <a:pt x="464" y="806"/>
                    <a:pt x="481" y="806"/>
                  </a:cubicBezTo>
                  <a:cubicBezTo>
                    <a:pt x="549" y="793"/>
                    <a:pt x="606" y="762"/>
                    <a:pt x="651" y="728"/>
                  </a:cubicBezTo>
                  <a:cubicBezTo>
                    <a:pt x="742" y="657"/>
                    <a:pt x="783" y="569"/>
                    <a:pt x="797" y="504"/>
                  </a:cubicBezTo>
                  <a:cubicBezTo>
                    <a:pt x="806" y="474"/>
                    <a:pt x="806" y="450"/>
                    <a:pt x="810" y="433"/>
                  </a:cubicBezTo>
                  <a:lnTo>
                    <a:pt x="810" y="406"/>
                  </a:lnTo>
                  <a:cubicBezTo>
                    <a:pt x="810" y="406"/>
                    <a:pt x="810" y="416"/>
                    <a:pt x="806" y="433"/>
                  </a:cubicBezTo>
                  <a:cubicBezTo>
                    <a:pt x="806" y="450"/>
                    <a:pt x="803" y="474"/>
                    <a:pt x="793" y="504"/>
                  </a:cubicBezTo>
                  <a:cubicBezTo>
                    <a:pt x="779" y="565"/>
                    <a:pt x="728" y="654"/>
                    <a:pt x="637" y="704"/>
                  </a:cubicBezTo>
                  <a:cubicBezTo>
                    <a:pt x="590" y="732"/>
                    <a:pt x="532" y="748"/>
                    <a:pt x="474" y="748"/>
                  </a:cubicBezTo>
                  <a:lnTo>
                    <a:pt x="430" y="748"/>
                  </a:lnTo>
                  <a:cubicBezTo>
                    <a:pt x="417" y="745"/>
                    <a:pt x="400" y="745"/>
                    <a:pt x="386" y="741"/>
                  </a:cubicBezTo>
                  <a:cubicBezTo>
                    <a:pt x="359" y="735"/>
                    <a:pt x="329" y="721"/>
                    <a:pt x="301" y="707"/>
                  </a:cubicBezTo>
                  <a:cubicBezTo>
                    <a:pt x="247" y="677"/>
                    <a:pt x="203" y="633"/>
                    <a:pt x="173" y="582"/>
                  </a:cubicBezTo>
                  <a:cubicBezTo>
                    <a:pt x="142" y="528"/>
                    <a:pt x="122" y="463"/>
                    <a:pt x="125" y="409"/>
                  </a:cubicBezTo>
                  <a:cubicBezTo>
                    <a:pt x="125" y="369"/>
                    <a:pt x="129" y="345"/>
                    <a:pt x="135" y="314"/>
                  </a:cubicBezTo>
                  <a:cubicBezTo>
                    <a:pt x="146" y="287"/>
                    <a:pt x="155" y="257"/>
                    <a:pt x="173" y="230"/>
                  </a:cubicBezTo>
                  <a:cubicBezTo>
                    <a:pt x="203" y="178"/>
                    <a:pt x="247" y="134"/>
                    <a:pt x="301" y="104"/>
                  </a:cubicBezTo>
                  <a:cubicBezTo>
                    <a:pt x="350" y="77"/>
                    <a:pt x="405" y="63"/>
                    <a:pt x="459" y="63"/>
                  </a:cubicBezTo>
                  <a:cubicBezTo>
                    <a:pt x="465" y="63"/>
                    <a:pt x="472" y="63"/>
                    <a:pt x="478" y="64"/>
                  </a:cubicBezTo>
                  <a:cubicBezTo>
                    <a:pt x="532" y="64"/>
                    <a:pt x="590" y="81"/>
                    <a:pt x="637" y="108"/>
                  </a:cubicBezTo>
                  <a:cubicBezTo>
                    <a:pt x="728" y="158"/>
                    <a:pt x="779" y="247"/>
                    <a:pt x="793" y="308"/>
                  </a:cubicBezTo>
                  <a:cubicBezTo>
                    <a:pt x="803" y="338"/>
                    <a:pt x="806" y="361"/>
                    <a:pt x="806" y="379"/>
                  </a:cubicBezTo>
                  <a:cubicBezTo>
                    <a:pt x="810" y="396"/>
                    <a:pt x="810" y="406"/>
                    <a:pt x="810" y="406"/>
                  </a:cubicBezTo>
                  <a:lnTo>
                    <a:pt x="810" y="379"/>
                  </a:lnTo>
                  <a:cubicBezTo>
                    <a:pt x="806" y="361"/>
                    <a:pt x="806" y="338"/>
                    <a:pt x="797" y="305"/>
                  </a:cubicBezTo>
                  <a:cubicBezTo>
                    <a:pt x="783" y="244"/>
                    <a:pt x="742" y="155"/>
                    <a:pt x="651" y="84"/>
                  </a:cubicBezTo>
                  <a:cubicBezTo>
                    <a:pt x="606" y="50"/>
                    <a:pt x="549" y="20"/>
                    <a:pt x="481" y="6"/>
                  </a:cubicBezTo>
                  <a:cubicBezTo>
                    <a:pt x="459" y="2"/>
                    <a:pt x="435" y="0"/>
                    <a:pt x="4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7"/>
            <p:cNvSpPr/>
            <p:nvPr/>
          </p:nvSpPr>
          <p:spPr>
            <a:xfrm>
              <a:off x="4249997" y="3043335"/>
              <a:ext cx="37514" cy="37315"/>
            </a:xfrm>
            <a:custGeom>
              <a:rect b="b" l="l" r="r" t="t"/>
              <a:pathLst>
                <a:path extrusionOk="0" h="747" w="751">
                  <a:moveTo>
                    <a:pt x="378" y="1"/>
                  </a:moveTo>
                  <a:cubicBezTo>
                    <a:pt x="171" y="1"/>
                    <a:pt x="1" y="167"/>
                    <a:pt x="1" y="374"/>
                  </a:cubicBezTo>
                  <a:cubicBezTo>
                    <a:pt x="1" y="581"/>
                    <a:pt x="171" y="747"/>
                    <a:pt x="378" y="747"/>
                  </a:cubicBezTo>
                  <a:cubicBezTo>
                    <a:pt x="581" y="747"/>
                    <a:pt x="750" y="581"/>
                    <a:pt x="750" y="374"/>
                  </a:cubicBezTo>
                  <a:cubicBezTo>
                    <a:pt x="750" y="167"/>
                    <a:pt x="581" y="1"/>
                    <a:pt x="3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7"/>
            <p:cNvSpPr/>
            <p:nvPr/>
          </p:nvSpPr>
          <p:spPr>
            <a:xfrm>
              <a:off x="4246950" y="3041737"/>
              <a:ext cx="40561" cy="40511"/>
            </a:xfrm>
            <a:custGeom>
              <a:rect b="b" l="l" r="r" t="t"/>
              <a:pathLst>
                <a:path extrusionOk="0" h="811" w="812">
                  <a:moveTo>
                    <a:pt x="413" y="0"/>
                  </a:moveTo>
                  <a:cubicBezTo>
                    <a:pt x="366" y="0"/>
                    <a:pt x="316" y="8"/>
                    <a:pt x="269" y="23"/>
                  </a:cubicBezTo>
                  <a:cubicBezTo>
                    <a:pt x="195" y="50"/>
                    <a:pt x="126" y="101"/>
                    <a:pt x="79" y="169"/>
                  </a:cubicBezTo>
                  <a:cubicBezTo>
                    <a:pt x="52" y="203"/>
                    <a:pt x="35" y="239"/>
                    <a:pt x="21" y="280"/>
                  </a:cubicBezTo>
                  <a:cubicBezTo>
                    <a:pt x="8" y="318"/>
                    <a:pt x="1" y="372"/>
                    <a:pt x="1" y="402"/>
                  </a:cubicBezTo>
                  <a:cubicBezTo>
                    <a:pt x="4" y="494"/>
                    <a:pt x="29" y="575"/>
                    <a:pt x="79" y="643"/>
                  </a:cubicBezTo>
                  <a:cubicBezTo>
                    <a:pt x="126" y="711"/>
                    <a:pt x="195" y="762"/>
                    <a:pt x="269" y="785"/>
                  </a:cubicBezTo>
                  <a:cubicBezTo>
                    <a:pt x="306" y="799"/>
                    <a:pt x="340" y="809"/>
                    <a:pt x="378" y="809"/>
                  </a:cubicBezTo>
                  <a:cubicBezTo>
                    <a:pt x="384" y="810"/>
                    <a:pt x="391" y="811"/>
                    <a:pt x="397" y="811"/>
                  </a:cubicBezTo>
                  <a:cubicBezTo>
                    <a:pt x="409" y="811"/>
                    <a:pt x="419" y="809"/>
                    <a:pt x="428" y="809"/>
                  </a:cubicBezTo>
                  <a:cubicBezTo>
                    <a:pt x="448" y="809"/>
                    <a:pt x="465" y="806"/>
                    <a:pt x="483" y="806"/>
                  </a:cubicBezTo>
                  <a:cubicBezTo>
                    <a:pt x="550" y="793"/>
                    <a:pt x="608" y="762"/>
                    <a:pt x="652" y="728"/>
                  </a:cubicBezTo>
                  <a:cubicBezTo>
                    <a:pt x="744" y="657"/>
                    <a:pt x="784" y="569"/>
                    <a:pt x="797" y="504"/>
                  </a:cubicBezTo>
                  <a:cubicBezTo>
                    <a:pt x="808" y="474"/>
                    <a:pt x="808" y="450"/>
                    <a:pt x="811" y="433"/>
                  </a:cubicBezTo>
                  <a:lnTo>
                    <a:pt x="811" y="406"/>
                  </a:lnTo>
                  <a:cubicBezTo>
                    <a:pt x="811" y="406"/>
                    <a:pt x="811" y="416"/>
                    <a:pt x="808" y="433"/>
                  </a:cubicBezTo>
                  <a:cubicBezTo>
                    <a:pt x="808" y="450"/>
                    <a:pt x="805" y="474"/>
                    <a:pt x="794" y="504"/>
                  </a:cubicBezTo>
                  <a:cubicBezTo>
                    <a:pt x="781" y="565"/>
                    <a:pt x="730" y="654"/>
                    <a:pt x="639" y="704"/>
                  </a:cubicBezTo>
                  <a:cubicBezTo>
                    <a:pt x="591" y="732"/>
                    <a:pt x="533" y="748"/>
                    <a:pt x="476" y="748"/>
                  </a:cubicBezTo>
                  <a:lnTo>
                    <a:pt x="431" y="748"/>
                  </a:lnTo>
                  <a:cubicBezTo>
                    <a:pt x="418" y="745"/>
                    <a:pt x="398" y="745"/>
                    <a:pt x="387" y="741"/>
                  </a:cubicBezTo>
                  <a:cubicBezTo>
                    <a:pt x="361" y="735"/>
                    <a:pt x="330" y="721"/>
                    <a:pt x="303" y="707"/>
                  </a:cubicBezTo>
                  <a:cubicBezTo>
                    <a:pt x="248" y="677"/>
                    <a:pt x="204" y="633"/>
                    <a:pt x="174" y="582"/>
                  </a:cubicBezTo>
                  <a:cubicBezTo>
                    <a:pt x="143" y="528"/>
                    <a:pt x="123" y="463"/>
                    <a:pt x="123" y="409"/>
                  </a:cubicBezTo>
                  <a:cubicBezTo>
                    <a:pt x="126" y="369"/>
                    <a:pt x="130" y="345"/>
                    <a:pt x="137" y="314"/>
                  </a:cubicBezTo>
                  <a:cubicBezTo>
                    <a:pt x="147" y="287"/>
                    <a:pt x="157" y="257"/>
                    <a:pt x="174" y="230"/>
                  </a:cubicBezTo>
                  <a:cubicBezTo>
                    <a:pt x="204" y="178"/>
                    <a:pt x="248" y="134"/>
                    <a:pt x="303" y="104"/>
                  </a:cubicBezTo>
                  <a:cubicBezTo>
                    <a:pt x="352" y="77"/>
                    <a:pt x="404" y="63"/>
                    <a:pt x="458" y="63"/>
                  </a:cubicBezTo>
                  <a:cubicBezTo>
                    <a:pt x="464" y="63"/>
                    <a:pt x="470" y="63"/>
                    <a:pt x="476" y="64"/>
                  </a:cubicBezTo>
                  <a:cubicBezTo>
                    <a:pt x="533" y="64"/>
                    <a:pt x="591" y="81"/>
                    <a:pt x="639" y="108"/>
                  </a:cubicBezTo>
                  <a:cubicBezTo>
                    <a:pt x="730" y="158"/>
                    <a:pt x="781" y="247"/>
                    <a:pt x="794" y="308"/>
                  </a:cubicBezTo>
                  <a:cubicBezTo>
                    <a:pt x="805" y="338"/>
                    <a:pt x="808" y="361"/>
                    <a:pt x="808" y="379"/>
                  </a:cubicBezTo>
                  <a:cubicBezTo>
                    <a:pt x="811" y="396"/>
                    <a:pt x="811" y="406"/>
                    <a:pt x="811" y="406"/>
                  </a:cubicBezTo>
                  <a:lnTo>
                    <a:pt x="811" y="379"/>
                  </a:lnTo>
                  <a:cubicBezTo>
                    <a:pt x="808" y="361"/>
                    <a:pt x="808" y="338"/>
                    <a:pt x="797" y="305"/>
                  </a:cubicBezTo>
                  <a:cubicBezTo>
                    <a:pt x="784" y="244"/>
                    <a:pt x="744" y="155"/>
                    <a:pt x="652" y="84"/>
                  </a:cubicBezTo>
                  <a:cubicBezTo>
                    <a:pt x="608" y="50"/>
                    <a:pt x="550" y="20"/>
                    <a:pt x="483" y="6"/>
                  </a:cubicBezTo>
                  <a:cubicBezTo>
                    <a:pt x="461" y="2"/>
                    <a:pt x="437" y="0"/>
                    <a:pt x="4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7"/>
            <p:cNvSpPr/>
            <p:nvPr/>
          </p:nvSpPr>
          <p:spPr>
            <a:xfrm>
              <a:off x="4169425" y="3043335"/>
              <a:ext cx="37464" cy="37315"/>
            </a:xfrm>
            <a:custGeom>
              <a:rect b="b" l="l" r="r" t="t"/>
              <a:pathLst>
                <a:path extrusionOk="0" h="747" w="750">
                  <a:moveTo>
                    <a:pt x="373" y="1"/>
                  </a:moveTo>
                  <a:cubicBezTo>
                    <a:pt x="170" y="1"/>
                    <a:pt x="1" y="167"/>
                    <a:pt x="1" y="374"/>
                  </a:cubicBezTo>
                  <a:cubicBezTo>
                    <a:pt x="1" y="581"/>
                    <a:pt x="170" y="747"/>
                    <a:pt x="373" y="747"/>
                  </a:cubicBezTo>
                  <a:cubicBezTo>
                    <a:pt x="580" y="747"/>
                    <a:pt x="750" y="581"/>
                    <a:pt x="750" y="374"/>
                  </a:cubicBezTo>
                  <a:cubicBezTo>
                    <a:pt x="750" y="167"/>
                    <a:pt x="580"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7"/>
            <p:cNvSpPr/>
            <p:nvPr/>
          </p:nvSpPr>
          <p:spPr>
            <a:xfrm>
              <a:off x="4166378" y="3041737"/>
              <a:ext cx="40362" cy="40511"/>
            </a:xfrm>
            <a:custGeom>
              <a:rect b="b" l="l" r="r" t="t"/>
              <a:pathLst>
                <a:path extrusionOk="0" h="811" w="808">
                  <a:moveTo>
                    <a:pt x="411" y="0"/>
                  </a:moveTo>
                  <a:cubicBezTo>
                    <a:pt x="365" y="0"/>
                    <a:pt x="315" y="8"/>
                    <a:pt x="268" y="23"/>
                  </a:cubicBezTo>
                  <a:cubicBezTo>
                    <a:pt x="193" y="50"/>
                    <a:pt x="126" y="101"/>
                    <a:pt x="79" y="169"/>
                  </a:cubicBezTo>
                  <a:cubicBezTo>
                    <a:pt x="51" y="203"/>
                    <a:pt x="35" y="239"/>
                    <a:pt x="21" y="280"/>
                  </a:cubicBezTo>
                  <a:cubicBezTo>
                    <a:pt x="7" y="318"/>
                    <a:pt x="1" y="372"/>
                    <a:pt x="1" y="402"/>
                  </a:cubicBezTo>
                  <a:cubicBezTo>
                    <a:pt x="1" y="494"/>
                    <a:pt x="28" y="575"/>
                    <a:pt x="79" y="643"/>
                  </a:cubicBezTo>
                  <a:cubicBezTo>
                    <a:pt x="126" y="711"/>
                    <a:pt x="193" y="762"/>
                    <a:pt x="268" y="785"/>
                  </a:cubicBezTo>
                  <a:cubicBezTo>
                    <a:pt x="303" y="799"/>
                    <a:pt x="340" y="809"/>
                    <a:pt x="377" y="809"/>
                  </a:cubicBezTo>
                  <a:cubicBezTo>
                    <a:pt x="383" y="810"/>
                    <a:pt x="389" y="811"/>
                    <a:pt x="395" y="811"/>
                  </a:cubicBezTo>
                  <a:cubicBezTo>
                    <a:pt x="406" y="811"/>
                    <a:pt x="416" y="809"/>
                    <a:pt x="428" y="809"/>
                  </a:cubicBezTo>
                  <a:cubicBezTo>
                    <a:pt x="448" y="809"/>
                    <a:pt x="465" y="806"/>
                    <a:pt x="482" y="806"/>
                  </a:cubicBezTo>
                  <a:cubicBezTo>
                    <a:pt x="550" y="793"/>
                    <a:pt x="608" y="762"/>
                    <a:pt x="652" y="728"/>
                  </a:cubicBezTo>
                  <a:cubicBezTo>
                    <a:pt x="743" y="657"/>
                    <a:pt x="780" y="569"/>
                    <a:pt x="797" y="504"/>
                  </a:cubicBezTo>
                  <a:cubicBezTo>
                    <a:pt x="808" y="474"/>
                    <a:pt x="808" y="450"/>
                    <a:pt x="808" y="433"/>
                  </a:cubicBezTo>
                  <a:lnTo>
                    <a:pt x="808" y="433"/>
                  </a:lnTo>
                  <a:cubicBezTo>
                    <a:pt x="808" y="450"/>
                    <a:pt x="804" y="474"/>
                    <a:pt x="794" y="504"/>
                  </a:cubicBezTo>
                  <a:cubicBezTo>
                    <a:pt x="777" y="565"/>
                    <a:pt x="730" y="654"/>
                    <a:pt x="634" y="704"/>
                  </a:cubicBezTo>
                  <a:cubicBezTo>
                    <a:pt x="591" y="732"/>
                    <a:pt x="533" y="748"/>
                    <a:pt x="475" y="748"/>
                  </a:cubicBezTo>
                  <a:lnTo>
                    <a:pt x="431" y="748"/>
                  </a:lnTo>
                  <a:cubicBezTo>
                    <a:pt x="417" y="745"/>
                    <a:pt x="397" y="745"/>
                    <a:pt x="387" y="741"/>
                  </a:cubicBezTo>
                  <a:cubicBezTo>
                    <a:pt x="356" y="735"/>
                    <a:pt x="329" y="721"/>
                    <a:pt x="303" y="707"/>
                  </a:cubicBezTo>
                  <a:cubicBezTo>
                    <a:pt x="248" y="677"/>
                    <a:pt x="204" y="633"/>
                    <a:pt x="173" y="582"/>
                  </a:cubicBezTo>
                  <a:cubicBezTo>
                    <a:pt x="143" y="528"/>
                    <a:pt x="123" y="463"/>
                    <a:pt x="123" y="409"/>
                  </a:cubicBezTo>
                  <a:cubicBezTo>
                    <a:pt x="126" y="369"/>
                    <a:pt x="129" y="345"/>
                    <a:pt x="137" y="314"/>
                  </a:cubicBezTo>
                  <a:cubicBezTo>
                    <a:pt x="146" y="287"/>
                    <a:pt x="157" y="257"/>
                    <a:pt x="173" y="230"/>
                  </a:cubicBezTo>
                  <a:cubicBezTo>
                    <a:pt x="204" y="178"/>
                    <a:pt x="248" y="134"/>
                    <a:pt x="303" y="104"/>
                  </a:cubicBezTo>
                  <a:cubicBezTo>
                    <a:pt x="351" y="77"/>
                    <a:pt x="403" y="63"/>
                    <a:pt x="457" y="63"/>
                  </a:cubicBezTo>
                  <a:cubicBezTo>
                    <a:pt x="463" y="63"/>
                    <a:pt x="469" y="63"/>
                    <a:pt x="475" y="64"/>
                  </a:cubicBezTo>
                  <a:cubicBezTo>
                    <a:pt x="533" y="64"/>
                    <a:pt x="591" y="81"/>
                    <a:pt x="634" y="108"/>
                  </a:cubicBezTo>
                  <a:cubicBezTo>
                    <a:pt x="730" y="158"/>
                    <a:pt x="777" y="247"/>
                    <a:pt x="794" y="308"/>
                  </a:cubicBezTo>
                  <a:cubicBezTo>
                    <a:pt x="804" y="338"/>
                    <a:pt x="808" y="361"/>
                    <a:pt x="808" y="379"/>
                  </a:cubicBezTo>
                  <a:cubicBezTo>
                    <a:pt x="808" y="361"/>
                    <a:pt x="808" y="338"/>
                    <a:pt x="797" y="305"/>
                  </a:cubicBezTo>
                  <a:cubicBezTo>
                    <a:pt x="780" y="244"/>
                    <a:pt x="743" y="155"/>
                    <a:pt x="652" y="84"/>
                  </a:cubicBezTo>
                  <a:cubicBezTo>
                    <a:pt x="608" y="50"/>
                    <a:pt x="550" y="20"/>
                    <a:pt x="478" y="6"/>
                  </a:cubicBezTo>
                  <a:cubicBezTo>
                    <a:pt x="457" y="2"/>
                    <a:pt x="435" y="0"/>
                    <a:pt x="4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7"/>
            <p:cNvSpPr/>
            <p:nvPr/>
          </p:nvSpPr>
          <p:spPr>
            <a:xfrm>
              <a:off x="4088853" y="3043335"/>
              <a:ext cx="37414" cy="37315"/>
            </a:xfrm>
            <a:custGeom>
              <a:rect b="b" l="l" r="r" t="t"/>
              <a:pathLst>
                <a:path extrusionOk="0" h="747" w="749">
                  <a:moveTo>
                    <a:pt x="373" y="1"/>
                  </a:moveTo>
                  <a:cubicBezTo>
                    <a:pt x="166" y="1"/>
                    <a:pt x="0" y="167"/>
                    <a:pt x="0" y="374"/>
                  </a:cubicBezTo>
                  <a:cubicBezTo>
                    <a:pt x="0" y="581"/>
                    <a:pt x="166" y="747"/>
                    <a:pt x="373" y="747"/>
                  </a:cubicBezTo>
                  <a:cubicBezTo>
                    <a:pt x="580" y="747"/>
                    <a:pt x="749" y="581"/>
                    <a:pt x="749" y="374"/>
                  </a:cubicBezTo>
                  <a:cubicBezTo>
                    <a:pt x="749" y="167"/>
                    <a:pt x="580"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7"/>
            <p:cNvSpPr/>
            <p:nvPr/>
          </p:nvSpPr>
          <p:spPr>
            <a:xfrm>
              <a:off x="4085806" y="3041737"/>
              <a:ext cx="40462" cy="40511"/>
            </a:xfrm>
            <a:custGeom>
              <a:rect b="b" l="l" r="r" t="t"/>
              <a:pathLst>
                <a:path extrusionOk="0" h="811" w="810">
                  <a:moveTo>
                    <a:pt x="807" y="379"/>
                  </a:moveTo>
                  <a:cubicBezTo>
                    <a:pt x="807" y="396"/>
                    <a:pt x="810" y="406"/>
                    <a:pt x="810" y="406"/>
                  </a:cubicBezTo>
                  <a:cubicBezTo>
                    <a:pt x="810" y="406"/>
                    <a:pt x="810" y="396"/>
                    <a:pt x="807" y="379"/>
                  </a:cubicBezTo>
                  <a:close/>
                  <a:moveTo>
                    <a:pt x="810" y="406"/>
                  </a:moveTo>
                  <a:cubicBezTo>
                    <a:pt x="810" y="406"/>
                    <a:pt x="807" y="416"/>
                    <a:pt x="807" y="433"/>
                  </a:cubicBezTo>
                  <a:cubicBezTo>
                    <a:pt x="810" y="416"/>
                    <a:pt x="810" y="406"/>
                    <a:pt x="810" y="406"/>
                  </a:cubicBezTo>
                  <a:close/>
                  <a:moveTo>
                    <a:pt x="410" y="0"/>
                  </a:moveTo>
                  <a:cubicBezTo>
                    <a:pt x="364" y="0"/>
                    <a:pt x="314" y="8"/>
                    <a:pt x="265" y="23"/>
                  </a:cubicBezTo>
                  <a:cubicBezTo>
                    <a:pt x="193" y="50"/>
                    <a:pt x="126" y="101"/>
                    <a:pt x="74" y="169"/>
                  </a:cubicBezTo>
                  <a:cubicBezTo>
                    <a:pt x="51" y="203"/>
                    <a:pt x="34" y="239"/>
                    <a:pt x="21" y="280"/>
                  </a:cubicBezTo>
                  <a:cubicBezTo>
                    <a:pt x="7" y="318"/>
                    <a:pt x="0" y="372"/>
                    <a:pt x="0" y="402"/>
                  </a:cubicBezTo>
                  <a:cubicBezTo>
                    <a:pt x="0" y="494"/>
                    <a:pt x="27" y="575"/>
                    <a:pt x="78" y="643"/>
                  </a:cubicBezTo>
                  <a:cubicBezTo>
                    <a:pt x="126" y="711"/>
                    <a:pt x="193" y="762"/>
                    <a:pt x="268" y="785"/>
                  </a:cubicBezTo>
                  <a:cubicBezTo>
                    <a:pt x="301" y="799"/>
                    <a:pt x="339" y="809"/>
                    <a:pt x="376" y="809"/>
                  </a:cubicBezTo>
                  <a:cubicBezTo>
                    <a:pt x="383" y="810"/>
                    <a:pt x="389" y="811"/>
                    <a:pt x="395" y="811"/>
                  </a:cubicBezTo>
                  <a:cubicBezTo>
                    <a:pt x="406" y="811"/>
                    <a:pt x="416" y="809"/>
                    <a:pt x="428" y="809"/>
                  </a:cubicBezTo>
                  <a:cubicBezTo>
                    <a:pt x="448" y="809"/>
                    <a:pt x="464" y="806"/>
                    <a:pt x="481" y="806"/>
                  </a:cubicBezTo>
                  <a:cubicBezTo>
                    <a:pt x="545" y="793"/>
                    <a:pt x="606" y="762"/>
                    <a:pt x="651" y="728"/>
                  </a:cubicBezTo>
                  <a:cubicBezTo>
                    <a:pt x="742" y="657"/>
                    <a:pt x="780" y="569"/>
                    <a:pt x="797" y="504"/>
                  </a:cubicBezTo>
                  <a:cubicBezTo>
                    <a:pt x="803" y="474"/>
                    <a:pt x="807" y="451"/>
                    <a:pt x="807" y="434"/>
                  </a:cubicBezTo>
                  <a:lnTo>
                    <a:pt x="807" y="434"/>
                  </a:lnTo>
                  <a:cubicBezTo>
                    <a:pt x="807" y="451"/>
                    <a:pt x="803" y="474"/>
                    <a:pt x="794" y="504"/>
                  </a:cubicBezTo>
                  <a:cubicBezTo>
                    <a:pt x="777" y="565"/>
                    <a:pt x="729" y="654"/>
                    <a:pt x="634" y="704"/>
                  </a:cubicBezTo>
                  <a:cubicBezTo>
                    <a:pt x="590" y="732"/>
                    <a:pt x="532" y="748"/>
                    <a:pt x="475" y="748"/>
                  </a:cubicBezTo>
                  <a:lnTo>
                    <a:pt x="431" y="748"/>
                  </a:lnTo>
                  <a:cubicBezTo>
                    <a:pt x="417" y="745"/>
                    <a:pt x="397" y="745"/>
                    <a:pt x="387" y="741"/>
                  </a:cubicBezTo>
                  <a:cubicBezTo>
                    <a:pt x="356" y="735"/>
                    <a:pt x="329" y="721"/>
                    <a:pt x="301" y="707"/>
                  </a:cubicBezTo>
                  <a:cubicBezTo>
                    <a:pt x="248" y="677"/>
                    <a:pt x="204" y="633"/>
                    <a:pt x="170" y="582"/>
                  </a:cubicBezTo>
                  <a:cubicBezTo>
                    <a:pt x="143" y="528"/>
                    <a:pt x="122" y="463"/>
                    <a:pt x="122" y="409"/>
                  </a:cubicBezTo>
                  <a:cubicBezTo>
                    <a:pt x="126" y="369"/>
                    <a:pt x="126" y="345"/>
                    <a:pt x="135" y="314"/>
                  </a:cubicBezTo>
                  <a:cubicBezTo>
                    <a:pt x="146" y="287"/>
                    <a:pt x="156" y="257"/>
                    <a:pt x="173" y="230"/>
                  </a:cubicBezTo>
                  <a:cubicBezTo>
                    <a:pt x="204" y="178"/>
                    <a:pt x="248" y="134"/>
                    <a:pt x="301" y="104"/>
                  </a:cubicBezTo>
                  <a:cubicBezTo>
                    <a:pt x="350" y="77"/>
                    <a:pt x="402" y="63"/>
                    <a:pt x="457" y="63"/>
                  </a:cubicBezTo>
                  <a:cubicBezTo>
                    <a:pt x="463" y="63"/>
                    <a:pt x="469" y="63"/>
                    <a:pt x="475" y="64"/>
                  </a:cubicBezTo>
                  <a:cubicBezTo>
                    <a:pt x="532" y="64"/>
                    <a:pt x="590" y="81"/>
                    <a:pt x="634" y="108"/>
                  </a:cubicBezTo>
                  <a:cubicBezTo>
                    <a:pt x="729" y="158"/>
                    <a:pt x="777" y="247"/>
                    <a:pt x="794" y="308"/>
                  </a:cubicBezTo>
                  <a:cubicBezTo>
                    <a:pt x="803" y="338"/>
                    <a:pt x="807" y="361"/>
                    <a:pt x="807" y="378"/>
                  </a:cubicBezTo>
                  <a:lnTo>
                    <a:pt x="807" y="378"/>
                  </a:lnTo>
                  <a:cubicBezTo>
                    <a:pt x="807" y="361"/>
                    <a:pt x="803" y="338"/>
                    <a:pt x="797" y="305"/>
                  </a:cubicBezTo>
                  <a:cubicBezTo>
                    <a:pt x="780" y="244"/>
                    <a:pt x="742" y="155"/>
                    <a:pt x="651" y="84"/>
                  </a:cubicBezTo>
                  <a:cubicBezTo>
                    <a:pt x="603" y="50"/>
                    <a:pt x="550" y="20"/>
                    <a:pt x="478" y="6"/>
                  </a:cubicBezTo>
                  <a:cubicBezTo>
                    <a:pt x="457" y="2"/>
                    <a:pt x="434" y="0"/>
                    <a:pt x="4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7"/>
            <p:cNvSpPr/>
            <p:nvPr/>
          </p:nvSpPr>
          <p:spPr>
            <a:xfrm>
              <a:off x="4008232" y="3043335"/>
              <a:ext cx="37464" cy="37315"/>
            </a:xfrm>
            <a:custGeom>
              <a:rect b="b" l="l" r="r" t="t"/>
              <a:pathLst>
                <a:path extrusionOk="0" h="747" w="750">
                  <a:moveTo>
                    <a:pt x="374" y="1"/>
                  </a:moveTo>
                  <a:cubicBezTo>
                    <a:pt x="166" y="1"/>
                    <a:pt x="0" y="167"/>
                    <a:pt x="0" y="374"/>
                  </a:cubicBezTo>
                  <a:cubicBezTo>
                    <a:pt x="0" y="581"/>
                    <a:pt x="166" y="747"/>
                    <a:pt x="374" y="747"/>
                  </a:cubicBezTo>
                  <a:cubicBezTo>
                    <a:pt x="580" y="747"/>
                    <a:pt x="750" y="581"/>
                    <a:pt x="750" y="374"/>
                  </a:cubicBezTo>
                  <a:cubicBezTo>
                    <a:pt x="750" y="167"/>
                    <a:pt x="580" y="1"/>
                    <a:pt x="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7"/>
            <p:cNvSpPr/>
            <p:nvPr/>
          </p:nvSpPr>
          <p:spPr>
            <a:xfrm>
              <a:off x="4005185" y="3041737"/>
              <a:ext cx="40362" cy="40511"/>
            </a:xfrm>
            <a:custGeom>
              <a:rect b="b" l="l" r="r" t="t"/>
              <a:pathLst>
                <a:path extrusionOk="0" h="811" w="808">
                  <a:moveTo>
                    <a:pt x="410" y="0"/>
                  </a:moveTo>
                  <a:cubicBezTo>
                    <a:pt x="363" y="0"/>
                    <a:pt x="314" y="8"/>
                    <a:pt x="265" y="23"/>
                  </a:cubicBezTo>
                  <a:cubicBezTo>
                    <a:pt x="194" y="50"/>
                    <a:pt x="126" y="101"/>
                    <a:pt x="75" y="169"/>
                  </a:cubicBezTo>
                  <a:cubicBezTo>
                    <a:pt x="52" y="203"/>
                    <a:pt x="34" y="239"/>
                    <a:pt x="21" y="280"/>
                  </a:cubicBezTo>
                  <a:cubicBezTo>
                    <a:pt x="8" y="318"/>
                    <a:pt x="0" y="372"/>
                    <a:pt x="0" y="402"/>
                  </a:cubicBezTo>
                  <a:cubicBezTo>
                    <a:pt x="0" y="494"/>
                    <a:pt x="28" y="575"/>
                    <a:pt x="75" y="643"/>
                  </a:cubicBezTo>
                  <a:cubicBezTo>
                    <a:pt x="126" y="711"/>
                    <a:pt x="194" y="762"/>
                    <a:pt x="265" y="785"/>
                  </a:cubicBezTo>
                  <a:cubicBezTo>
                    <a:pt x="302" y="799"/>
                    <a:pt x="340" y="809"/>
                    <a:pt x="377" y="809"/>
                  </a:cubicBezTo>
                  <a:cubicBezTo>
                    <a:pt x="384" y="810"/>
                    <a:pt x="390" y="811"/>
                    <a:pt x="395" y="811"/>
                  </a:cubicBezTo>
                  <a:cubicBezTo>
                    <a:pt x="406" y="811"/>
                    <a:pt x="416" y="809"/>
                    <a:pt x="427" y="809"/>
                  </a:cubicBezTo>
                  <a:cubicBezTo>
                    <a:pt x="448" y="809"/>
                    <a:pt x="465" y="806"/>
                    <a:pt x="482" y="806"/>
                  </a:cubicBezTo>
                  <a:cubicBezTo>
                    <a:pt x="546" y="793"/>
                    <a:pt x="607" y="762"/>
                    <a:pt x="651" y="728"/>
                  </a:cubicBezTo>
                  <a:cubicBezTo>
                    <a:pt x="743" y="657"/>
                    <a:pt x="780" y="569"/>
                    <a:pt x="797" y="504"/>
                  </a:cubicBezTo>
                  <a:cubicBezTo>
                    <a:pt x="804" y="474"/>
                    <a:pt x="807" y="451"/>
                    <a:pt x="807" y="434"/>
                  </a:cubicBezTo>
                  <a:lnTo>
                    <a:pt x="807" y="434"/>
                  </a:lnTo>
                  <a:cubicBezTo>
                    <a:pt x="807" y="451"/>
                    <a:pt x="804" y="474"/>
                    <a:pt x="794" y="504"/>
                  </a:cubicBezTo>
                  <a:cubicBezTo>
                    <a:pt x="776" y="565"/>
                    <a:pt x="729" y="654"/>
                    <a:pt x="634" y="704"/>
                  </a:cubicBezTo>
                  <a:cubicBezTo>
                    <a:pt x="590" y="732"/>
                    <a:pt x="532" y="748"/>
                    <a:pt x="475" y="748"/>
                  </a:cubicBezTo>
                  <a:lnTo>
                    <a:pt x="431" y="748"/>
                  </a:lnTo>
                  <a:cubicBezTo>
                    <a:pt x="414" y="745"/>
                    <a:pt x="397" y="745"/>
                    <a:pt x="383" y="741"/>
                  </a:cubicBezTo>
                  <a:cubicBezTo>
                    <a:pt x="357" y="735"/>
                    <a:pt x="329" y="721"/>
                    <a:pt x="302" y="707"/>
                  </a:cubicBezTo>
                  <a:cubicBezTo>
                    <a:pt x="248" y="677"/>
                    <a:pt x="204" y="633"/>
                    <a:pt x="170" y="582"/>
                  </a:cubicBezTo>
                  <a:cubicBezTo>
                    <a:pt x="139" y="528"/>
                    <a:pt x="122" y="463"/>
                    <a:pt x="122" y="409"/>
                  </a:cubicBezTo>
                  <a:cubicBezTo>
                    <a:pt x="126" y="369"/>
                    <a:pt x="126" y="345"/>
                    <a:pt x="136" y="314"/>
                  </a:cubicBezTo>
                  <a:cubicBezTo>
                    <a:pt x="143" y="287"/>
                    <a:pt x="156" y="257"/>
                    <a:pt x="170" y="230"/>
                  </a:cubicBezTo>
                  <a:cubicBezTo>
                    <a:pt x="204" y="178"/>
                    <a:pt x="248" y="134"/>
                    <a:pt x="302" y="104"/>
                  </a:cubicBezTo>
                  <a:cubicBezTo>
                    <a:pt x="351" y="77"/>
                    <a:pt x="403" y="63"/>
                    <a:pt x="457" y="63"/>
                  </a:cubicBezTo>
                  <a:cubicBezTo>
                    <a:pt x="463" y="63"/>
                    <a:pt x="469" y="63"/>
                    <a:pt x="475" y="64"/>
                  </a:cubicBezTo>
                  <a:cubicBezTo>
                    <a:pt x="532" y="64"/>
                    <a:pt x="590" y="81"/>
                    <a:pt x="634" y="108"/>
                  </a:cubicBezTo>
                  <a:cubicBezTo>
                    <a:pt x="729" y="158"/>
                    <a:pt x="776" y="247"/>
                    <a:pt x="794" y="308"/>
                  </a:cubicBezTo>
                  <a:cubicBezTo>
                    <a:pt x="804" y="338"/>
                    <a:pt x="807" y="361"/>
                    <a:pt x="807" y="378"/>
                  </a:cubicBezTo>
                  <a:lnTo>
                    <a:pt x="807" y="378"/>
                  </a:lnTo>
                  <a:cubicBezTo>
                    <a:pt x="807" y="361"/>
                    <a:pt x="804" y="338"/>
                    <a:pt x="797" y="305"/>
                  </a:cubicBezTo>
                  <a:cubicBezTo>
                    <a:pt x="780" y="244"/>
                    <a:pt x="743" y="155"/>
                    <a:pt x="651" y="84"/>
                  </a:cubicBezTo>
                  <a:cubicBezTo>
                    <a:pt x="604" y="50"/>
                    <a:pt x="549" y="20"/>
                    <a:pt x="479" y="6"/>
                  </a:cubicBezTo>
                  <a:cubicBezTo>
                    <a:pt x="457" y="2"/>
                    <a:pt x="434" y="0"/>
                    <a:pt x="4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7"/>
            <p:cNvSpPr/>
            <p:nvPr/>
          </p:nvSpPr>
          <p:spPr>
            <a:xfrm>
              <a:off x="3927660" y="3043335"/>
              <a:ext cx="37464" cy="37315"/>
            </a:xfrm>
            <a:custGeom>
              <a:rect b="b" l="l" r="r" t="t"/>
              <a:pathLst>
                <a:path extrusionOk="0" h="747" w="750">
                  <a:moveTo>
                    <a:pt x="373" y="1"/>
                  </a:moveTo>
                  <a:cubicBezTo>
                    <a:pt x="166" y="1"/>
                    <a:pt x="0" y="167"/>
                    <a:pt x="0" y="374"/>
                  </a:cubicBezTo>
                  <a:cubicBezTo>
                    <a:pt x="0" y="581"/>
                    <a:pt x="166" y="747"/>
                    <a:pt x="373" y="747"/>
                  </a:cubicBezTo>
                  <a:cubicBezTo>
                    <a:pt x="579" y="747"/>
                    <a:pt x="749" y="581"/>
                    <a:pt x="749" y="374"/>
                  </a:cubicBezTo>
                  <a:cubicBezTo>
                    <a:pt x="749" y="167"/>
                    <a:pt x="579"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7"/>
            <p:cNvSpPr/>
            <p:nvPr/>
          </p:nvSpPr>
          <p:spPr>
            <a:xfrm>
              <a:off x="3924613" y="3041737"/>
              <a:ext cx="40362" cy="40511"/>
            </a:xfrm>
            <a:custGeom>
              <a:rect b="b" l="l" r="r" t="t"/>
              <a:pathLst>
                <a:path extrusionOk="0" h="811" w="808">
                  <a:moveTo>
                    <a:pt x="409" y="0"/>
                  </a:moveTo>
                  <a:cubicBezTo>
                    <a:pt x="363" y="0"/>
                    <a:pt x="314" y="8"/>
                    <a:pt x="264" y="23"/>
                  </a:cubicBezTo>
                  <a:cubicBezTo>
                    <a:pt x="193" y="50"/>
                    <a:pt x="125" y="101"/>
                    <a:pt x="75" y="169"/>
                  </a:cubicBezTo>
                  <a:cubicBezTo>
                    <a:pt x="50" y="203"/>
                    <a:pt x="34" y="239"/>
                    <a:pt x="20" y="280"/>
                  </a:cubicBezTo>
                  <a:cubicBezTo>
                    <a:pt x="7" y="318"/>
                    <a:pt x="0" y="372"/>
                    <a:pt x="0" y="402"/>
                  </a:cubicBezTo>
                  <a:cubicBezTo>
                    <a:pt x="0" y="494"/>
                    <a:pt x="27" y="575"/>
                    <a:pt x="75" y="643"/>
                  </a:cubicBezTo>
                  <a:cubicBezTo>
                    <a:pt x="125" y="711"/>
                    <a:pt x="193" y="762"/>
                    <a:pt x="264" y="785"/>
                  </a:cubicBezTo>
                  <a:cubicBezTo>
                    <a:pt x="302" y="799"/>
                    <a:pt x="339" y="809"/>
                    <a:pt x="376" y="809"/>
                  </a:cubicBezTo>
                  <a:cubicBezTo>
                    <a:pt x="383" y="810"/>
                    <a:pt x="389" y="811"/>
                    <a:pt x="394" y="811"/>
                  </a:cubicBezTo>
                  <a:cubicBezTo>
                    <a:pt x="406" y="811"/>
                    <a:pt x="416" y="809"/>
                    <a:pt x="427" y="809"/>
                  </a:cubicBezTo>
                  <a:cubicBezTo>
                    <a:pt x="447" y="809"/>
                    <a:pt x="465" y="806"/>
                    <a:pt x="482" y="806"/>
                  </a:cubicBezTo>
                  <a:cubicBezTo>
                    <a:pt x="546" y="793"/>
                    <a:pt x="604" y="762"/>
                    <a:pt x="651" y="728"/>
                  </a:cubicBezTo>
                  <a:cubicBezTo>
                    <a:pt x="742" y="657"/>
                    <a:pt x="779" y="569"/>
                    <a:pt x="796" y="504"/>
                  </a:cubicBezTo>
                  <a:cubicBezTo>
                    <a:pt x="803" y="474"/>
                    <a:pt x="807" y="451"/>
                    <a:pt x="807" y="434"/>
                  </a:cubicBezTo>
                  <a:lnTo>
                    <a:pt x="807" y="434"/>
                  </a:lnTo>
                  <a:cubicBezTo>
                    <a:pt x="807" y="451"/>
                    <a:pt x="803" y="474"/>
                    <a:pt x="793" y="504"/>
                  </a:cubicBezTo>
                  <a:cubicBezTo>
                    <a:pt x="776" y="565"/>
                    <a:pt x="729" y="654"/>
                    <a:pt x="634" y="704"/>
                  </a:cubicBezTo>
                  <a:cubicBezTo>
                    <a:pt x="590" y="732"/>
                    <a:pt x="532" y="748"/>
                    <a:pt x="474" y="748"/>
                  </a:cubicBezTo>
                  <a:lnTo>
                    <a:pt x="430" y="748"/>
                  </a:lnTo>
                  <a:cubicBezTo>
                    <a:pt x="413" y="745"/>
                    <a:pt x="396" y="745"/>
                    <a:pt x="383" y="741"/>
                  </a:cubicBezTo>
                  <a:cubicBezTo>
                    <a:pt x="356" y="735"/>
                    <a:pt x="329" y="721"/>
                    <a:pt x="302" y="707"/>
                  </a:cubicBezTo>
                  <a:cubicBezTo>
                    <a:pt x="247" y="677"/>
                    <a:pt x="203" y="633"/>
                    <a:pt x="169" y="582"/>
                  </a:cubicBezTo>
                  <a:cubicBezTo>
                    <a:pt x="139" y="528"/>
                    <a:pt x="122" y="463"/>
                    <a:pt x="122" y="409"/>
                  </a:cubicBezTo>
                  <a:cubicBezTo>
                    <a:pt x="125" y="369"/>
                    <a:pt x="125" y="345"/>
                    <a:pt x="136" y="314"/>
                  </a:cubicBezTo>
                  <a:cubicBezTo>
                    <a:pt x="142" y="287"/>
                    <a:pt x="156" y="257"/>
                    <a:pt x="169" y="230"/>
                  </a:cubicBezTo>
                  <a:cubicBezTo>
                    <a:pt x="203" y="178"/>
                    <a:pt x="247" y="134"/>
                    <a:pt x="302" y="104"/>
                  </a:cubicBezTo>
                  <a:cubicBezTo>
                    <a:pt x="350" y="77"/>
                    <a:pt x="402" y="63"/>
                    <a:pt x="456" y="63"/>
                  </a:cubicBezTo>
                  <a:cubicBezTo>
                    <a:pt x="462" y="63"/>
                    <a:pt x="468" y="63"/>
                    <a:pt x="474" y="64"/>
                  </a:cubicBezTo>
                  <a:cubicBezTo>
                    <a:pt x="532" y="64"/>
                    <a:pt x="590" y="81"/>
                    <a:pt x="634" y="108"/>
                  </a:cubicBezTo>
                  <a:cubicBezTo>
                    <a:pt x="729" y="158"/>
                    <a:pt x="776" y="247"/>
                    <a:pt x="793" y="308"/>
                  </a:cubicBezTo>
                  <a:cubicBezTo>
                    <a:pt x="803" y="338"/>
                    <a:pt x="807" y="361"/>
                    <a:pt x="807" y="378"/>
                  </a:cubicBezTo>
                  <a:lnTo>
                    <a:pt x="807" y="378"/>
                  </a:lnTo>
                  <a:cubicBezTo>
                    <a:pt x="807" y="361"/>
                    <a:pt x="803" y="338"/>
                    <a:pt x="796" y="305"/>
                  </a:cubicBezTo>
                  <a:cubicBezTo>
                    <a:pt x="779" y="244"/>
                    <a:pt x="742" y="155"/>
                    <a:pt x="651" y="84"/>
                  </a:cubicBezTo>
                  <a:cubicBezTo>
                    <a:pt x="604" y="50"/>
                    <a:pt x="549" y="20"/>
                    <a:pt x="478" y="6"/>
                  </a:cubicBezTo>
                  <a:cubicBezTo>
                    <a:pt x="456" y="2"/>
                    <a:pt x="433" y="0"/>
                    <a:pt x="4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7"/>
            <p:cNvSpPr/>
            <p:nvPr/>
          </p:nvSpPr>
          <p:spPr>
            <a:xfrm>
              <a:off x="3847038" y="3043335"/>
              <a:ext cx="37265" cy="37315"/>
            </a:xfrm>
            <a:custGeom>
              <a:rect b="b" l="l" r="r" t="t"/>
              <a:pathLst>
                <a:path extrusionOk="0" h="747" w="746">
                  <a:moveTo>
                    <a:pt x="373" y="1"/>
                  </a:moveTo>
                  <a:cubicBezTo>
                    <a:pt x="167" y="1"/>
                    <a:pt x="1" y="167"/>
                    <a:pt x="1" y="374"/>
                  </a:cubicBezTo>
                  <a:cubicBezTo>
                    <a:pt x="1" y="581"/>
                    <a:pt x="167" y="747"/>
                    <a:pt x="373" y="747"/>
                  </a:cubicBezTo>
                  <a:cubicBezTo>
                    <a:pt x="580" y="747"/>
                    <a:pt x="746" y="581"/>
                    <a:pt x="746" y="374"/>
                  </a:cubicBezTo>
                  <a:cubicBezTo>
                    <a:pt x="746" y="167"/>
                    <a:pt x="580"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7"/>
            <p:cNvSpPr/>
            <p:nvPr/>
          </p:nvSpPr>
          <p:spPr>
            <a:xfrm>
              <a:off x="3843991" y="3041737"/>
              <a:ext cx="40312" cy="40511"/>
            </a:xfrm>
            <a:custGeom>
              <a:rect b="b" l="l" r="r" t="t"/>
              <a:pathLst>
                <a:path extrusionOk="0" h="811" w="807">
                  <a:moveTo>
                    <a:pt x="409" y="0"/>
                  </a:moveTo>
                  <a:cubicBezTo>
                    <a:pt x="363" y="0"/>
                    <a:pt x="314" y="8"/>
                    <a:pt x="265" y="23"/>
                  </a:cubicBezTo>
                  <a:cubicBezTo>
                    <a:pt x="194" y="50"/>
                    <a:pt x="126" y="101"/>
                    <a:pt x="75" y="169"/>
                  </a:cubicBezTo>
                  <a:cubicBezTo>
                    <a:pt x="51" y="203"/>
                    <a:pt x="31" y="239"/>
                    <a:pt x="21" y="280"/>
                  </a:cubicBezTo>
                  <a:cubicBezTo>
                    <a:pt x="7" y="318"/>
                    <a:pt x="1" y="372"/>
                    <a:pt x="1" y="402"/>
                  </a:cubicBezTo>
                  <a:cubicBezTo>
                    <a:pt x="1" y="494"/>
                    <a:pt x="28" y="575"/>
                    <a:pt x="75" y="643"/>
                  </a:cubicBezTo>
                  <a:cubicBezTo>
                    <a:pt x="126" y="711"/>
                    <a:pt x="194" y="762"/>
                    <a:pt x="265" y="785"/>
                  </a:cubicBezTo>
                  <a:cubicBezTo>
                    <a:pt x="302" y="799"/>
                    <a:pt x="339" y="809"/>
                    <a:pt x="377" y="809"/>
                  </a:cubicBezTo>
                  <a:cubicBezTo>
                    <a:pt x="383" y="810"/>
                    <a:pt x="389" y="811"/>
                    <a:pt x="395" y="811"/>
                  </a:cubicBezTo>
                  <a:cubicBezTo>
                    <a:pt x="407" y="811"/>
                    <a:pt x="416" y="809"/>
                    <a:pt x="428" y="809"/>
                  </a:cubicBezTo>
                  <a:cubicBezTo>
                    <a:pt x="448" y="809"/>
                    <a:pt x="461" y="806"/>
                    <a:pt x="482" y="806"/>
                  </a:cubicBezTo>
                  <a:cubicBezTo>
                    <a:pt x="546" y="793"/>
                    <a:pt x="604" y="762"/>
                    <a:pt x="652" y="728"/>
                  </a:cubicBezTo>
                  <a:cubicBezTo>
                    <a:pt x="739" y="657"/>
                    <a:pt x="780" y="569"/>
                    <a:pt x="797" y="504"/>
                  </a:cubicBezTo>
                  <a:cubicBezTo>
                    <a:pt x="804" y="474"/>
                    <a:pt x="807" y="451"/>
                    <a:pt x="807" y="434"/>
                  </a:cubicBezTo>
                  <a:lnTo>
                    <a:pt x="807" y="434"/>
                  </a:lnTo>
                  <a:cubicBezTo>
                    <a:pt x="807" y="451"/>
                    <a:pt x="804" y="474"/>
                    <a:pt x="794" y="504"/>
                  </a:cubicBezTo>
                  <a:cubicBezTo>
                    <a:pt x="777" y="565"/>
                    <a:pt x="729" y="654"/>
                    <a:pt x="634" y="704"/>
                  </a:cubicBezTo>
                  <a:cubicBezTo>
                    <a:pt x="586" y="732"/>
                    <a:pt x="533" y="748"/>
                    <a:pt x="475" y="748"/>
                  </a:cubicBezTo>
                  <a:lnTo>
                    <a:pt x="431" y="748"/>
                  </a:lnTo>
                  <a:cubicBezTo>
                    <a:pt x="414" y="745"/>
                    <a:pt x="397" y="745"/>
                    <a:pt x="383" y="741"/>
                  </a:cubicBezTo>
                  <a:cubicBezTo>
                    <a:pt x="356" y="735"/>
                    <a:pt x="326" y="721"/>
                    <a:pt x="302" y="707"/>
                  </a:cubicBezTo>
                  <a:cubicBezTo>
                    <a:pt x="248" y="677"/>
                    <a:pt x="204" y="633"/>
                    <a:pt x="170" y="582"/>
                  </a:cubicBezTo>
                  <a:cubicBezTo>
                    <a:pt x="139" y="528"/>
                    <a:pt x="123" y="463"/>
                    <a:pt x="123" y="409"/>
                  </a:cubicBezTo>
                  <a:cubicBezTo>
                    <a:pt x="123" y="369"/>
                    <a:pt x="126" y="345"/>
                    <a:pt x="136" y="314"/>
                  </a:cubicBezTo>
                  <a:cubicBezTo>
                    <a:pt x="143" y="287"/>
                    <a:pt x="156" y="257"/>
                    <a:pt x="170" y="230"/>
                  </a:cubicBezTo>
                  <a:cubicBezTo>
                    <a:pt x="204" y="178"/>
                    <a:pt x="248" y="134"/>
                    <a:pt x="302" y="104"/>
                  </a:cubicBezTo>
                  <a:cubicBezTo>
                    <a:pt x="351" y="77"/>
                    <a:pt x="403" y="63"/>
                    <a:pt x="457" y="63"/>
                  </a:cubicBezTo>
                  <a:cubicBezTo>
                    <a:pt x="463" y="63"/>
                    <a:pt x="469" y="63"/>
                    <a:pt x="475" y="64"/>
                  </a:cubicBezTo>
                  <a:cubicBezTo>
                    <a:pt x="533" y="64"/>
                    <a:pt x="591" y="81"/>
                    <a:pt x="634" y="108"/>
                  </a:cubicBezTo>
                  <a:cubicBezTo>
                    <a:pt x="729" y="158"/>
                    <a:pt x="777" y="247"/>
                    <a:pt x="794" y="308"/>
                  </a:cubicBezTo>
                  <a:cubicBezTo>
                    <a:pt x="804" y="338"/>
                    <a:pt x="807" y="361"/>
                    <a:pt x="807" y="378"/>
                  </a:cubicBezTo>
                  <a:lnTo>
                    <a:pt x="807" y="378"/>
                  </a:lnTo>
                  <a:cubicBezTo>
                    <a:pt x="807" y="361"/>
                    <a:pt x="804" y="338"/>
                    <a:pt x="797" y="305"/>
                  </a:cubicBezTo>
                  <a:cubicBezTo>
                    <a:pt x="780" y="244"/>
                    <a:pt x="739" y="155"/>
                    <a:pt x="652" y="84"/>
                  </a:cubicBezTo>
                  <a:cubicBezTo>
                    <a:pt x="604" y="50"/>
                    <a:pt x="550" y="20"/>
                    <a:pt x="478" y="6"/>
                  </a:cubicBezTo>
                  <a:cubicBezTo>
                    <a:pt x="456" y="2"/>
                    <a:pt x="433" y="0"/>
                    <a:pt x="4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7"/>
            <p:cNvSpPr/>
            <p:nvPr/>
          </p:nvSpPr>
          <p:spPr>
            <a:xfrm>
              <a:off x="3766417" y="3043335"/>
              <a:ext cx="37315" cy="37315"/>
            </a:xfrm>
            <a:custGeom>
              <a:rect b="b" l="l" r="r" t="t"/>
              <a:pathLst>
                <a:path extrusionOk="0" h="747" w="747">
                  <a:moveTo>
                    <a:pt x="374" y="1"/>
                  </a:moveTo>
                  <a:cubicBezTo>
                    <a:pt x="167" y="1"/>
                    <a:pt x="1" y="167"/>
                    <a:pt x="1" y="374"/>
                  </a:cubicBezTo>
                  <a:cubicBezTo>
                    <a:pt x="1" y="581"/>
                    <a:pt x="167" y="747"/>
                    <a:pt x="374" y="747"/>
                  </a:cubicBezTo>
                  <a:cubicBezTo>
                    <a:pt x="581" y="747"/>
                    <a:pt x="747" y="581"/>
                    <a:pt x="747" y="374"/>
                  </a:cubicBezTo>
                  <a:cubicBezTo>
                    <a:pt x="747" y="167"/>
                    <a:pt x="581" y="1"/>
                    <a:pt x="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7"/>
            <p:cNvSpPr/>
            <p:nvPr/>
          </p:nvSpPr>
          <p:spPr>
            <a:xfrm>
              <a:off x="3763370" y="3041737"/>
              <a:ext cx="40362" cy="40511"/>
            </a:xfrm>
            <a:custGeom>
              <a:rect b="b" l="l" r="r" t="t"/>
              <a:pathLst>
                <a:path extrusionOk="0" h="811" w="808">
                  <a:moveTo>
                    <a:pt x="409" y="0"/>
                  </a:moveTo>
                  <a:cubicBezTo>
                    <a:pt x="362" y="0"/>
                    <a:pt x="312" y="8"/>
                    <a:pt x="265" y="23"/>
                  </a:cubicBezTo>
                  <a:cubicBezTo>
                    <a:pt x="194" y="50"/>
                    <a:pt x="126" y="101"/>
                    <a:pt x="75" y="169"/>
                  </a:cubicBezTo>
                  <a:cubicBezTo>
                    <a:pt x="52" y="203"/>
                    <a:pt x="32" y="239"/>
                    <a:pt x="18" y="280"/>
                  </a:cubicBezTo>
                  <a:cubicBezTo>
                    <a:pt x="8" y="318"/>
                    <a:pt x="1" y="372"/>
                    <a:pt x="1" y="402"/>
                  </a:cubicBezTo>
                  <a:cubicBezTo>
                    <a:pt x="1" y="494"/>
                    <a:pt x="24" y="575"/>
                    <a:pt x="75" y="643"/>
                  </a:cubicBezTo>
                  <a:cubicBezTo>
                    <a:pt x="126" y="711"/>
                    <a:pt x="194" y="762"/>
                    <a:pt x="265" y="785"/>
                  </a:cubicBezTo>
                  <a:cubicBezTo>
                    <a:pt x="302" y="799"/>
                    <a:pt x="340" y="809"/>
                    <a:pt x="377" y="809"/>
                  </a:cubicBezTo>
                  <a:cubicBezTo>
                    <a:pt x="384" y="810"/>
                    <a:pt x="390" y="811"/>
                    <a:pt x="396" y="811"/>
                  </a:cubicBezTo>
                  <a:cubicBezTo>
                    <a:pt x="407" y="811"/>
                    <a:pt x="416" y="809"/>
                    <a:pt x="428" y="809"/>
                  </a:cubicBezTo>
                  <a:cubicBezTo>
                    <a:pt x="448" y="809"/>
                    <a:pt x="462" y="806"/>
                    <a:pt x="479" y="806"/>
                  </a:cubicBezTo>
                  <a:cubicBezTo>
                    <a:pt x="547" y="793"/>
                    <a:pt x="604" y="762"/>
                    <a:pt x="651" y="728"/>
                  </a:cubicBezTo>
                  <a:cubicBezTo>
                    <a:pt x="740" y="657"/>
                    <a:pt x="781" y="569"/>
                    <a:pt x="797" y="504"/>
                  </a:cubicBezTo>
                  <a:cubicBezTo>
                    <a:pt x="804" y="474"/>
                    <a:pt x="808" y="450"/>
                    <a:pt x="808" y="433"/>
                  </a:cubicBezTo>
                  <a:lnTo>
                    <a:pt x="808" y="433"/>
                  </a:lnTo>
                  <a:cubicBezTo>
                    <a:pt x="804" y="450"/>
                    <a:pt x="804" y="474"/>
                    <a:pt x="794" y="504"/>
                  </a:cubicBezTo>
                  <a:cubicBezTo>
                    <a:pt x="777" y="565"/>
                    <a:pt x="730" y="654"/>
                    <a:pt x="634" y="704"/>
                  </a:cubicBezTo>
                  <a:cubicBezTo>
                    <a:pt x="587" y="732"/>
                    <a:pt x="533" y="748"/>
                    <a:pt x="476" y="748"/>
                  </a:cubicBezTo>
                  <a:lnTo>
                    <a:pt x="431" y="748"/>
                  </a:lnTo>
                  <a:cubicBezTo>
                    <a:pt x="415" y="745"/>
                    <a:pt x="398" y="745"/>
                    <a:pt x="384" y="741"/>
                  </a:cubicBezTo>
                  <a:cubicBezTo>
                    <a:pt x="357" y="735"/>
                    <a:pt x="326" y="721"/>
                    <a:pt x="302" y="707"/>
                  </a:cubicBezTo>
                  <a:cubicBezTo>
                    <a:pt x="248" y="677"/>
                    <a:pt x="204" y="633"/>
                    <a:pt x="171" y="582"/>
                  </a:cubicBezTo>
                  <a:cubicBezTo>
                    <a:pt x="140" y="528"/>
                    <a:pt x="123" y="463"/>
                    <a:pt x="123" y="409"/>
                  </a:cubicBezTo>
                  <a:cubicBezTo>
                    <a:pt x="123" y="369"/>
                    <a:pt x="126" y="345"/>
                    <a:pt x="136" y="314"/>
                  </a:cubicBezTo>
                  <a:cubicBezTo>
                    <a:pt x="143" y="287"/>
                    <a:pt x="157" y="257"/>
                    <a:pt x="171" y="230"/>
                  </a:cubicBezTo>
                  <a:cubicBezTo>
                    <a:pt x="204" y="178"/>
                    <a:pt x="248" y="134"/>
                    <a:pt x="302" y="104"/>
                  </a:cubicBezTo>
                  <a:cubicBezTo>
                    <a:pt x="352" y="77"/>
                    <a:pt x="403" y="63"/>
                    <a:pt x="458" y="63"/>
                  </a:cubicBezTo>
                  <a:cubicBezTo>
                    <a:pt x="464" y="63"/>
                    <a:pt x="470" y="63"/>
                    <a:pt x="476" y="64"/>
                  </a:cubicBezTo>
                  <a:cubicBezTo>
                    <a:pt x="533" y="64"/>
                    <a:pt x="590" y="81"/>
                    <a:pt x="634" y="108"/>
                  </a:cubicBezTo>
                  <a:cubicBezTo>
                    <a:pt x="730" y="158"/>
                    <a:pt x="777" y="247"/>
                    <a:pt x="794" y="308"/>
                  </a:cubicBezTo>
                  <a:cubicBezTo>
                    <a:pt x="804" y="338"/>
                    <a:pt x="804" y="361"/>
                    <a:pt x="808" y="379"/>
                  </a:cubicBezTo>
                  <a:cubicBezTo>
                    <a:pt x="808" y="361"/>
                    <a:pt x="804" y="338"/>
                    <a:pt x="797" y="305"/>
                  </a:cubicBezTo>
                  <a:cubicBezTo>
                    <a:pt x="781" y="244"/>
                    <a:pt x="740" y="155"/>
                    <a:pt x="651" y="84"/>
                  </a:cubicBezTo>
                  <a:cubicBezTo>
                    <a:pt x="604" y="50"/>
                    <a:pt x="550" y="20"/>
                    <a:pt x="479" y="6"/>
                  </a:cubicBezTo>
                  <a:cubicBezTo>
                    <a:pt x="457" y="2"/>
                    <a:pt x="433" y="0"/>
                    <a:pt x="4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7"/>
            <p:cNvSpPr/>
            <p:nvPr/>
          </p:nvSpPr>
          <p:spPr>
            <a:xfrm>
              <a:off x="3685845" y="3043335"/>
              <a:ext cx="37315" cy="37315"/>
            </a:xfrm>
            <a:custGeom>
              <a:rect b="b" l="l" r="r" t="t"/>
              <a:pathLst>
                <a:path extrusionOk="0" h="747" w="747">
                  <a:moveTo>
                    <a:pt x="373" y="1"/>
                  </a:moveTo>
                  <a:cubicBezTo>
                    <a:pt x="166" y="1"/>
                    <a:pt x="0" y="167"/>
                    <a:pt x="0" y="374"/>
                  </a:cubicBezTo>
                  <a:cubicBezTo>
                    <a:pt x="0" y="581"/>
                    <a:pt x="166" y="747"/>
                    <a:pt x="373" y="747"/>
                  </a:cubicBezTo>
                  <a:cubicBezTo>
                    <a:pt x="580" y="747"/>
                    <a:pt x="746" y="581"/>
                    <a:pt x="746" y="374"/>
                  </a:cubicBezTo>
                  <a:cubicBezTo>
                    <a:pt x="746" y="167"/>
                    <a:pt x="580"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7"/>
            <p:cNvSpPr/>
            <p:nvPr/>
          </p:nvSpPr>
          <p:spPr>
            <a:xfrm>
              <a:off x="3682648" y="3041737"/>
              <a:ext cx="40511" cy="40511"/>
            </a:xfrm>
            <a:custGeom>
              <a:rect b="b" l="l" r="r" t="t"/>
              <a:pathLst>
                <a:path extrusionOk="0" h="811" w="811">
                  <a:moveTo>
                    <a:pt x="411" y="0"/>
                  </a:moveTo>
                  <a:cubicBezTo>
                    <a:pt x="364" y="0"/>
                    <a:pt x="314" y="8"/>
                    <a:pt x="268" y="23"/>
                  </a:cubicBezTo>
                  <a:cubicBezTo>
                    <a:pt x="196" y="50"/>
                    <a:pt x="125" y="101"/>
                    <a:pt x="78" y="169"/>
                  </a:cubicBezTo>
                  <a:cubicBezTo>
                    <a:pt x="54" y="203"/>
                    <a:pt x="33" y="239"/>
                    <a:pt x="20" y="280"/>
                  </a:cubicBezTo>
                  <a:cubicBezTo>
                    <a:pt x="10" y="318"/>
                    <a:pt x="3" y="372"/>
                    <a:pt x="0" y="402"/>
                  </a:cubicBezTo>
                  <a:cubicBezTo>
                    <a:pt x="3" y="494"/>
                    <a:pt x="27" y="575"/>
                    <a:pt x="78" y="643"/>
                  </a:cubicBezTo>
                  <a:cubicBezTo>
                    <a:pt x="129" y="711"/>
                    <a:pt x="196" y="762"/>
                    <a:pt x="268" y="785"/>
                  </a:cubicBezTo>
                  <a:cubicBezTo>
                    <a:pt x="305" y="799"/>
                    <a:pt x="339" y="809"/>
                    <a:pt x="379" y="809"/>
                  </a:cubicBezTo>
                  <a:cubicBezTo>
                    <a:pt x="386" y="810"/>
                    <a:pt x="392" y="811"/>
                    <a:pt x="398" y="811"/>
                  </a:cubicBezTo>
                  <a:cubicBezTo>
                    <a:pt x="409" y="811"/>
                    <a:pt x="419" y="809"/>
                    <a:pt x="430" y="809"/>
                  </a:cubicBezTo>
                  <a:cubicBezTo>
                    <a:pt x="451" y="809"/>
                    <a:pt x="465" y="806"/>
                    <a:pt x="481" y="806"/>
                  </a:cubicBezTo>
                  <a:cubicBezTo>
                    <a:pt x="549" y="793"/>
                    <a:pt x="607" y="762"/>
                    <a:pt x="654" y="728"/>
                  </a:cubicBezTo>
                  <a:cubicBezTo>
                    <a:pt x="742" y="657"/>
                    <a:pt x="783" y="569"/>
                    <a:pt x="800" y="504"/>
                  </a:cubicBezTo>
                  <a:cubicBezTo>
                    <a:pt x="806" y="474"/>
                    <a:pt x="810" y="450"/>
                    <a:pt x="810" y="433"/>
                  </a:cubicBezTo>
                  <a:lnTo>
                    <a:pt x="810" y="433"/>
                  </a:lnTo>
                  <a:cubicBezTo>
                    <a:pt x="806" y="450"/>
                    <a:pt x="803" y="474"/>
                    <a:pt x="797" y="504"/>
                  </a:cubicBezTo>
                  <a:cubicBezTo>
                    <a:pt x="779" y="565"/>
                    <a:pt x="732" y="654"/>
                    <a:pt x="637" y="704"/>
                  </a:cubicBezTo>
                  <a:cubicBezTo>
                    <a:pt x="590" y="732"/>
                    <a:pt x="535" y="748"/>
                    <a:pt x="478" y="748"/>
                  </a:cubicBezTo>
                  <a:lnTo>
                    <a:pt x="434" y="748"/>
                  </a:lnTo>
                  <a:cubicBezTo>
                    <a:pt x="417" y="745"/>
                    <a:pt x="400" y="745"/>
                    <a:pt x="387" y="741"/>
                  </a:cubicBezTo>
                  <a:cubicBezTo>
                    <a:pt x="359" y="735"/>
                    <a:pt x="329" y="721"/>
                    <a:pt x="302" y="707"/>
                  </a:cubicBezTo>
                  <a:cubicBezTo>
                    <a:pt x="251" y="677"/>
                    <a:pt x="207" y="633"/>
                    <a:pt x="173" y="582"/>
                  </a:cubicBezTo>
                  <a:cubicBezTo>
                    <a:pt x="142" y="528"/>
                    <a:pt x="125" y="463"/>
                    <a:pt x="125" y="409"/>
                  </a:cubicBezTo>
                  <a:cubicBezTo>
                    <a:pt x="125" y="369"/>
                    <a:pt x="129" y="345"/>
                    <a:pt x="139" y="314"/>
                  </a:cubicBezTo>
                  <a:cubicBezTo>
                    <a:pt x="146" y="287"/>
                    <a:pt x="160" y="257"/>
                    <a:pt x="173" y="230"/>
                  </a:cubicBezTo>
                  <a:cubicBezTo>
                    <a:pt x="207" y="178"/>
                    <a:pt x="251" y="134"/>
                    <a:pt x="305" y="104"/>
                  </a:cubicBezTo>
                  <a:cubicBezTo>
                    <a:pt x="351" y="77"/>
                    <a:pt x="405" y="63"/>
                    <a:pt x="459" y="63"/>
                  </a:cubicBezTo>
                  <a:cubicBezTo>
                    <a:pt x="466" y="63"/>
                    <a:pt x="472" y="63"/>
                    <a:pt x="478" y="64"/>
                  </a:cubicBezTo>
                  <a:cubicBezTo>
                    <a:pt x="532" y="64"/>
                    <a:pt x="590" y="81"/>
                    <a:pt x="637" y="108"/>
                  </a:cubicBezTo>
                  <a:cubicBezTo>
                    <a:pt x="732" y="158"/>
                    <a:pt x="779" y="247"/>
                    <a:pt x="797" y="308"/>
                  </a:cubicBezTo>
                  <a:cubicBezTo>
                    <a:pt x="803" y="338"/>
                    <a:pt x="806" y="361"/>
                    <a:pt x="810" y="379"/>
                  </a:cubicBezTo>
                  <a:cubicBezTo>
                    <a:pt x="810" y="361"/>
                    <a:pt x="806" y="338"/>
                    <a:pt x="800" y="305"/>
                  </a:cubicBezTo>
                  <a:cubicBezTo>
                    <a:pt x="783" y="244"/>
                    <a:pt x="742" y="155"/>
                    <a:pt x="654" y="84"/>
                  </a:cubicBezTo>
                  <a:cubicBezTo>
                    <a:pt x="607" y="50"/>
                    <a:pt x="549" y="20"/>
                    <a:pt x="481" y="6"/>
                  </a:cubicBezTo>
                  <a:cubicBezTo>
                    <a:pt x="459" y="2"/>
                    <a:pt x="435" y="0"/>
                    <a:pt x="4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7"/>
            <p:cNvSpPr/>
            <p:nvPr/>
          </p:nvSpPr>
          <p:spPr>
            <a:xfrm>
              <a:off x="4653205" y="3091239"/>
              <a:ext cx="37315" cy="37514"/>
            </a:xfrm>
            <a:custGeom>
              <a:rect b="b" l="l" r="r" t="t"/>
              <a:pathLst>
                <a:path extrusionOk="0" h="751" w="747">
                  <a:moveTo>
                    <a:pt x="373" y="1"/>
                  </a:moveTo>
                  <a:cubicBezTo>
                    <a:pt x="166" y="1"/>
                    <a:pt x="0" y="171"/>
                    <a:pt x="0" y="378"/>
                  </a:cubicBezTo>
                  <a:cubicBezTo>
                    <a:pt x="0" y="584"/>
                    <a:pt x="166" y="750"/>
                    <a:pt x="373" y="750"/>
                  </a:cubicBezTo>
                  <a:cubicBezTo>
                    <a:pt x="580" y="750"/>
                    <a:pt x="746" y="584"/>
                    <a:pt x="746" y="378"/>
                  </a:cubicBezTo>
                  <a:cubicBezTo>
                    <a:pt x="746" y="171"/>
                    <a:pt x="580"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7"/>
            <p:cNvSpPr/>
            <p:nvPr/>
          </p:nvSpPr>
          <p:spPr>
            <a:xfrm>
              <a:off x="4650008" y="3089740"/>
              <a:ext cx="40511" cy="40611"/>
            </a:xfrm>
            <a:custGeom>
              <a:rect b="b" l="l" r="r" t="t"/>
              <a:pathLst>
                <a:path extrusionOk="0" h="813" w="811">
                  <a:moveTo>
                    <a:pt x="412" y="1"/>
                  </a:moveTo>
                  <a:cubicBezTo>
                    <a:pt x="365" y="1"/>
                    <a:pt x="315" y="9"/>
                    <a:pt x="268" y="24"/>
                  </a:cubicBezTo>
                  <a:cubicBezTo>
                    <a:pt x="197" y="51"/>
                    <a:pt x="125" y="99"/>
                    <a:pt x="78" y="167"/>
                  </a:cubicBezTo>
                  <a:cubicBezTo>
                    <a:pt x="55" y="201"/>
                    <a:pt x="34" y="242"/>
                    <a:pt x="20" y="282"/>
                  </a:cubicBezTo>
                  <a:cubicBezTo>
                    <a:pt x="10" y="320"/>
                    <a:pt x="3" y="370"/>
                    <a:pt x="0" y="404"/>
                  </a:cubicBezTo>
                  <a:cubicBezTo>
                    <a:pt x="3" y="496"/>
                    <a:pt x="27" y="577"/>
                    <a:pt x="78" y="645"/>
                  </a:cubicBezTo>
                  <a:cubicBezTo>
                    <a:pt x="125" y="713"/>
                    <a:pt x="197" y="763"/>
                    <a:pt x="268" y="788"/>
                  </a:cubicBezTo>
                  <a:cubicBezTo>
                    <a:pt x="305" y="801"/>
                    <a:pt x="339" y="808"/>
                    <a:pt x="380" y="811"/>
                  </a:cubicBezTo>
                  <a:cubicBezTo>
                    <a:pt x="385" y="812"/>
                    <a:pt x="391" y="813"/>
                    <a:pt x="396" y="813"/>
                  </a:cubicBezTo>
                  <a:cubicBezTo>
                    <a:pt x="408" y="813"/>
                    <a:pt x="419" y="811"/>
                    <a:pt x="430" y="811"/>
                  </a:cubicBezTo>
                  <a:cubicBezTo>
                    <a:pt x="451" y="811"/>
                    <a:pt x="465" y="808"/>
                    <a:pt x="482" y="804"/>
                  </a:cubicBezTo>
                  <a:cubicBezTo>
                    <a:pt x="549" y="794"/>
                    <a:pt x="607" y="763"/>
                    <a:pt x="651" y="730"/>
                  </a:cubicBezTo>
                  <a:cubicBezTo>
                    <a:pt x="742" y="658"/>
                    <a:pt x="783" y="567"/>
                    <a:pt x="800" y="506"/>
                  </a:cubicBezTo>
                  <a:cubicBezTo>
                    <a:pt x="807" y="475"/>
                    <a:pt x="810" y="452"/>
                    <a:pt x="810" y="435"/>
                  </a:cubicBezTo>
                  <a:lnTo>
                    <a:pt x="810" y="435"/>
                  </a:lnTo>
                  <a:cubicBezTo>
                    <a:pt x="807" y="452"/>
                    <a:pt x="803" y="475"/>
                    <a:pt x="796" y="506"/>
                  </a:cubicBezTo>
                  <a:cubicBezTo>
                    <a:pt x="779" y="567"/>
                    <a:pt x="732" y="652"/>
                    <a:pt x="637" y="706"/>
                  </a:cubicBezTo>
                  <a:cubicBezTo>
                    <a:pt x="590" y="733"/>
                    <a:pt x="535" y="750"/>
                    <a:pt x="474" y="750"/>
                  </a:cubicBezTo>
                  <a:lnTo>
                    <a:pt x="434" y="750"/>
                  </a:lnTo>
                  <a:cubicBezTo>
                    <a:pt x="417" y="747"/>
                    <a:pt x="400" y="747"/>
                    <a:pt x="386" y="740"/>
                  </a:cubicBezTo>
                  <a:cubicBezTo>
                    <a:pt x="360" y="736"/>
                    <a:pt x="329" y="723"/>
                    <a:pt x="302" y="709"/>
                  </a:cubicBezTo>
                  <a:cubicBezTo>
                    <a:pt x="251" y="679"/>
                    <a:pt x="203" y="635"/>
                    <a:pt x="172" y="580"/>
                  </a:cubicBezTo>
                  <a:cubicBezTo>
                    <a:pt x="142" y="530"/>
                    <a:pt x="125" y="465"/>
                    <a:pt x="125" y="411"/>
                  </a:cubicBezTo>
                  <a:cubicBezTo>
                    <a:pt x="125" y="370"/>
                    <a:pt x="129" y="347"/>
                    <a:pt x="136" y="316"/>
                  </a:cubicBezTo>
                  <a:cubicBezTo>
                    <a:pt x="146" y="286"/>
                    <a:pt x="159" y="259"/>
                    <a:pt x="172" y="231"/>
                  </a:cubicBezTo>
                  <a:cubicBezTo>
                    <a:pt x="203" y="181"/>
                    <a:pt x="251" y="137"/>
                    <a:pt x="302" y="106"/>
                  </a:cubicBezTo>
                  <a:cubicBezTo>
                    <a:pt x="356" y="76"/>
                    <a:pt x="417" y="62"/>
                    <a:pt x="478" y="62"/>
                  </a:cubicBezTo>
                  <a:cubicBezTo>
                    <a:pt x="532" y="65"/>
                    <a:pt x="590" y="82"/>
                    <a:pt x="637" y="106"/>
                  </a:cubicBezTo>
                  <a:cubicBezTo>
                    <a:pt x="729" y="160"/>
                    <a:pt x="779" y="248"/>
                    <a:pt x="796" y="309"/>
                  </a:cubicBezTo>
                  <a:cubicBezTo>
                    <a:pt x="803" y="340"/>
                    <a:pt x="807" y="364"/>
                    <a:pt x="810" y="381"/>
                  </a:cubicBezTo>
                  <a:cubicBezTo>
                    <a:pt x="810" y="364"/>
                    <a:pt x="807" y="336"/>
                    <a:pt x="800" y="306"/>
                  </a:cubicBezTo>
                  <a:cubicBezTo>
                    <a:pt x="783" y="245"/>
                    <a:pt x="742" y="157"/>
                    <a:pt x="651" y="85"/>
                  </a:cubicBezTo>
                  <a:cubicBezTo>
                    <a:pt x="607" y="48"/>
                    <a:pt x="549" y="21"/>
                    <a:pt x="482" y="7"/>
                  </a:cubicBezTo>
                  <a:cubicBezTo>
                    <a:pt x="459" y="3"/>
                    <a:pt x="436" y="1"/>
                    <a:pt x="4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7"/>
            <p:cNvSpPr/>
            <p:nvPr/>
          </p:nvSpPr>
          <p:spPr>
            <a:xfrm>
              <a:off x="4572583" y="3091239"/>
              <a:ext cx="37315" cy="37514"/>
            </a:xfrm>
            <a:custGeom>
              <a:rect b="b" l="l" r="r" t="t"/>
              <a:pathLst>
                <a:path extrusionOk="0" h="751" w="747">
                  <a:moveTo>
                    <a:pt x="374" y="1"/>
                  </a:moveTo>
                  <a:cubicBezTo>
                    <a:pt x="167" y="1"/>
                    <a:pt x="1" y="171"/>
                    <a:pt x="1" y="378"/>
                  </a:cubicBezTo>
                  <a:cubicBezTo>
                    <a:pt x="1" y="584"/>
                    <a:pt x="167" y="750"/>
                    <a:pt x="374" y="750"/>
                  </a:cubicBezTo>
                  <a:cubicBezTo>
                    <a:pt x="580" y="750"/>
                    <a:pt x="746" y="584"/>
                    <a:pt x="746" y="378"/>
                  </a:cubicBezTo>
                  <a:cubicBezTo>
                    <a:pt x="746" y="171"/>
                    <a:pt x="580" y="1"/>
                    <a:pt x="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7"/>
            <p:cNvSpPr/>
            <p:nvPr/>
          </p:nvSpPr>
          <p:spPr>
            <a:xfrm>
              <a:off x="4569386" y="3089740"/>
              <a:ext cx="40511" cy="40611"/>
            </a:xfrm>
            <a:custGeom>
              <a:rect b="b" l="l" r="r" t="t"/>
              <a:pathLst>
                <a:path extrusionOk="0" h="813" w="811">
                  <a:moveTo>
                    <a:pt x="810" y="435"/>
                  </a:moveTo>
                  <a:lnTo>
                    <a:pt x="810" y="435"/>
                  </a:lnTo>
                  <a:cubicBezTo>
                    <a:pt x="807" y="452"/>
                    <a:pt x="804" y="475"/>
                    <a:pt x="797" y="506"/>
                  </a:cubicBezTo>
                  <a:cubicBezTo>
                    <a:pt x="807" y="475"/>
                    <a:pt x="810" y="452"/>
                    <a:pt x="810" y="435"/>
                  </a:cubicBezTo>
                  <a:close/>
                  <a:moveTo>
                    <a:pt x="412" y="1"/>
                  </a:moveTo>
                  <a:cubicBezTo>
                    <a:pt x="365" y="1"/>
                    <a:pt x="315" y="9"/>
                    <a:pt x="268" y="24"/>
                  </a:cubicBezTo>
                  <a:cubicBezTo>
                    <a:pt x="194" y="51"/>
                    <a:pt x="126" y="99"/>
                    <a:pt x="78" y="167"/>
                  </a:cubicBezTo>
                  <a:cubicBezTo>
                    <a:pt x="54" y="201"/>
                    <a:pt x="34" y="242"/>
                    <a:pt x="21" y="282"/>
                  </a:cubicBezTo>
                  <a:cubicBezTo>
                    <a:pt x="7" y="320"/>
                    <a:pt x="1" y="370"/>
                    <a:pt x="1" y="404"/>
                  </a:cubicBezTo>
                  <a:cubicBezTo>
                    <a:pt x="4" y="496"/>
                    <a:pt x="28" y="577"/>
                    <a:pt x="78" y="645"/>
                  </a:cubicBezTo>
                  <a:cubicBezTo>
                    <a:pt x="126" y="713"/>
                    <a:pt x="197" y="763"/>
                    <a:pt x="268" y="788"/>
                  </a:cubicBezTo>
                  <a:cubicBezTo>
                    <a:pt x="306" y="801"/>
                    <a:pt x="339" y="808"/>
                    <a:pt x="380" y="811"/>
                  </a:cubicBezTo>
                  <a:cubicBezTo>
                    <a:pt x="386" y="812"/>
                    <a:pt x="391" y="813"/>
                    <a:pt x="397" y="813"/>
                  </a:cubicBezTo>
                  <a:cubicBezTo>
                    <a:pt x="408" y="813"/>
                    <a:pt x="420" y="811"/>
                    <a:pt x="431" y="811"/>
                  </a:cubicBezTo>
                  <a:cubicBezTo>
                    <a:pt x="451" y="811"/>
                    <a:pt x="464" y="808"/>
                    <a:pt x="482" y="804"/>
                  </a:cubicBezTo>
                  <a:cubicBezTo>
                    <a:pt x="550" y="794"/>
                    <a:pt x="607" y="763"/>
                    <a:pt x="652" y="730"/>
                  </a:cubicBezTo>
                  <a:cubicBezTo>
                    <a:pt x="743" y="658"/>
                    <a:pt x="783" y="567"/>
                    <a:pt x="797" y="506"/>
                  </a:cubicBezTo>
                  <a:lnTo>
                    <a:pt x="797" y="506"/>
                  </a:lnTo>
                  <a:cubicBezTo>
                    <a:pt x="780" y="567"/>
                    <a:pt x="729" y="652"/>
                    <a:pt x="638" y="706"/>
                  </a:cubicBezTo>
                  <a:cubicBezTo>
                    <a:pt x="591" y="733"/>
                    <a:pt x="536" y="750"/>
                    <a:pt x="475" y="750"/>
                  </a:cubicBezTo>
                  <a:lnTo>
                    <a:pt x="434" y="750"/>
                  </a:lnTo>
                  <a:cubicBezTo>
                    <a:pt x="417" y="747"/>
                    <a:pt x="400" y="747"/>
                    <a:pt x="387" y="740"/>
                  </a:cubicBezTo>
                  <a:cubicBezTo>
                    <a:pt x="359" y="736"/>
                    <a:pt x="329" y="723"/>
                    <a:pt x="302" y="709"/>
                  </a:cubicBezTo>
                  <a:cubicBezTo>
                    <a:pt x="251" y="679"/>
                    <a:pt x="204" y="635"/>
                    <a:pt x="173" y="580"/>
                  </a:cubicBezTo>
                  <a:cubicBezTo>
                    <a:pt x="143" y="530"/>
                    <a:pt x="123" y="465"/>
                    <a:pt x="126" y="411"/>
                  </a:cubicBezTo>
                  <a:cubicBezTo>
                    <a:pt x="126" y="370"/>
                    <a:pt x="129" y="347"/>
                    <a:pt x="136" y="316"/>
                  </a:cubicBezTo>
                  <a:cubicBezTo>
                    <a:pt x="146" y="286"/>
                    <a:pt x="156" y="259"/>
                    <a:pt x="173" y="231"/>
                  </a:cubicBezTo>
                  <a:cubicBezTo>
                    <a:pt x="204" y="181"/>
                    <a:pt x="251" y="137"/>
                    <a:pt x="302" y="106"/>
                  </a:cubicBezTo>
                  <a:cubicBezTo>
                    <a:pt x="356" y="76"/>
                    <a:pt x="417" y="62"/>
                    <a:pt x="478" y="62"/>
                  </a:cubicBezTo>
                  <a:cubicBezTo>
                    <a:pt x="533" y="65"/>
                    <a:pt x="591" y="82"/>
                    <a:pt x="638" y="106"/>
                  </a:cubicBezTo>
                  <a:cubicBezTo>
                    <a:pt x="729" y="160"/>
                    <a:pt x="780" y="248"/>
                    <a:pt x="797" y="309"/>
                  </a:cubicBezTo>
                  <a:cubicBezTo>
                    <a:pt x="804" y="340"/>
                    <a:pt x="807" y="364"/>
                    <a:pt x="810" y="381"/>
                  </a:cubicBezTo>
                  <a:cubicBezTo>
                    <a:pt x="810" y="364"/>
                    <a:pt x="807" y="336"/>
                    <a:pt x="797" y="306"/>
                  </a:cubicBezTo>
                  <a:cubicBezTo>
                    <a:pt x="783" y="245"/>
                    <a:pt x="743" y="157"/>
                    <a:pt x="652" y="85"/>
                  </a:cubicBezTo>
                  <a:cubicBezTo>
                    <a:pt x="607" y="48"/>
                    <a:pt x="550" y="21"/>
                    <a:pt x="482" y="7"/>
                  </a:cubicBezTo>
                  <a:cubicBezTo>
                    <a:pt x="460" y="3"/>
                    <a:pt x="436" y="1"/>
                    <a:pt x="4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7"/>
            <p:cNvSpPr/>
            <p:nvPr/>
          </p:nvSpPr>
          <p:spPr>
            <a:xfrm>
              <a:off x="4491811" y="3091239"/>
              <a:ext cx="37464" cy="37514"/>
            </a:xfrm>
            <a:custGeom>
              <a:rect b="b" l="l" r="r" t="t"/>
              <a:pathLst>
                <a:path extrusionOk="0" h="751" w="750">
                  <a:moveTo>
                    <a:pt x="377" y="1"/>
                  </a:moveTo>
                  <a:cubicBezTo>
                    <a:pt x="171" y="1"/>
                    <a:pt x="1" y="171"/>
                    <a:pt x="1" y="378"/>
                  </a:cubicBezTo>
                  <a:cubicBezTo>
                    <a:pt x="1" y="584"/>
                    <a:pt x="171" y="750"/>
                    <a:pt x="377" y="750"/>
                  </a:cubicBezTo>
                  <a:cubicBezTo>
                    <a:pt x="584" y="750"/>
                    <a:pt x="750" y="584"/>
                    <a:pt x="750" y="378"/>
                  </a:cubicBezTo>
                  <a:cubicBezTo>
                    <a:pt x="750" y="171"/>
                    <a:pt x="584" y="1"/>
                    <a:pt x="3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7"/>
            <p:cNvSpPr/>
            <p:nvPr/>
          </p:nvSpPr>
          <p:spPr>
            <a:xfrm>
              <a:off x="4488764" y="3089740"/>
              <a:ext cx="40511" cy="40611"/>
            </a:xfrm>
            <a:custGeom>
              <a:rect b="b" l="l" r="r" t="t"/>
              <a:pathLst>
                <a:path extrusionOk="0" h="813" w="811">
                  <a:moveTo>
                    <a:pt x="413" y="1"/>
                  </a:moveTo>
                  <a:cubicBezTo>
                    <a:pt x="366" y="1"/>
                    <a:pt x="315" y="9"/>
                    <a:pt x="268" y="24"/>
                  </a:cubicBezTo>
                  <a:cubicBezTo>
                    <a:pt x="194" y="51"/>
                    <a:pt x="126" y="99"/>
                    <a:pt x="79" y="167"/>
                  </a:cubicBezTo>
                  <a:cubicBezTo>
                    <a:pt x="55" y="201"/>
                    <a:pt x="35" y="242"/>
                    <a:pt x="21" y="282"/>
                  </a:cubicBezTo>
                  <a:cubicBezTo>
                    <a:pt x="8" y="320"/>
                    <a:pt x="1" y="370"/>
                    <a:pt x="1" y="404"/>
                  </a:cubicBezTo>
                  <a:cubicBezTo>
                    <a:pt x="4" y="496"/>
                    <a:pt x="28" y="577"/>
                    <a:pt x="79" y="645"/>
                  </a:cubicBezTo>
                  <a:cubicBezTo>
                    <a:pt x="126" y="713"/>
                    <a:pt x="194" y="763"/>
                    <a:pt x="268" y="788"/>
                  </a:cubicBezTo>
                  <a:cubicBezTo>
                    <a:pt x="306" y="801"/>
                    <a:pt x="340" y="808"/>
                    <a:pt x="377" y="811"/>
                  </a:cubicBezTo>
                  <a:cubicBezTo>
                    <a:pt x="384" y="812"/>
                    <a:pt x="390" y="813"/>
                    <a:pt x="397" y="813"/>
                  </a:cubicBezTo>
                  <a:cubicBezTo>
                    <a:pt x="409" y="813"/>
                    <a:pt x="420" y="811"/>
                    <a:pt x="431" y="811"/>
                  </a:cubicBezTo>
                  <a:cubicBezTo>
                    <a:pt x="448" y="811"/>
                    <a:pt x="465" y="808"/>
                    <a:pt x="482" y="804"/>
                  </a:cubicBezTo>
                  <a:cubicBezTo>
                    <a:pt x="550" y="794"/>
                    <a:pt x="608" y="763"/>
                    <a:pt x="651" y="730"/>
                  </a:cubicBezTo>
                  <a:cubicBezTo>
                    <a:pt x="743" y="658"/>
                    <a:pt x="784" y="567"/>
                    <a:pt x="797" y="506"/>
                  </a:cubicBezTo>
                  <a:cubicBezTo>
                    <a:pt x="808" y="475"/>
                    <a:pt x="811" y="452"/>
                    <a:pt x="811" y="435"/>
                  </a:cubicBezTo>
                  <a:lnTo>
                    <a:pt x="811" y="408"/>
                  </a:lnTo>
                  <a:cubicBezTo>
                    <a:pt x="811" y="408"/>
                    <a:pt x="811" y="414"/>
                    <a:pt x="808" y="435"/>
                  </a:cubicBezTo>
                  <a:cubicBezTo>
                    <a:pt x="808" y="452"/>
                    <a:pt x="804" y="475"/>
                    <a:pt x="794" y="506"/>
                  </a:cubicBezTo>
                  <a:cubicBezTo>
                    <a:pt x="781" y="567"/>
                    <a:pt x="730" y="652"/>
                    <a:pt x="638" y="706"/>
                  </a:cubicBezTo>
                  <a:cubicBezTo>
                    <a:pt x="590" y="733"/>
                    <a:pt x="537" y="750"/>
                    <a:pt x="476" y="750"/>
                  </a:cubicBezTo>
                  <a:lnTo>
                    <a:pt x="435" y="750"/>
                  </a:lnTo>
                  <a:cubicBezTo>
                    <a:pt x="418" y="747"/>
                    <a:pt x="401" y="747"/>
                    <a:pt x="387" y="740"/>
                  </a:cubicBezTo>
                  <a:cubicBezTo>
                    <a:pt x="360" y="736"/>
                    <a:pt x="329" y="723"/>
                    <a:pt x="302" y="709"/>
                  </a:cubicBezTo>
                  <a:cubicBezTo>
                    <a:pt x="248" y="679"/>
                    <a:pt x="204" y="635"/>
                    <a:pt x="174" y="580"/>
                  </a:cubicBezTo>
                  <a:cubicBezTo>
                    <a:pt x="143" y="530"/>
                    <a:pt x="123" y="465"/>
                    <a:pt x="126" y="411"/>
                  </a:cubicBezTo>
                  <a:cubicBezTo>
                    <a:pt x="126" y="370"/>
                    <a:pt x="130" y="347"/>
                    <a:pt x="136" y="316"/>
                  </a:cubicBezTo>
                  <a:cubicBezTo>
                    <a:pt x="146" y="286"/>
                    <a:pt x="157" y="259"/>
                    <a:pt x="174" y="231"/>
                  </a:cubicBezTo>
                  <a:cubicBezTo>
                    <a:pt x="204" y="181"/>
                    <a:pt x="252" y="137"/>
                    <a:pt x="302" y="106"/>
                  </a:cubicBezTo>
                  <a:cubicBezTo>
                    <a:pt x="357" y="76"/>
                    <a:pt x="418" y="62"/>
                    <a:pt x="479" y="62"/>
                  </a:cubicBezTo>
                  <a:cubicBezTo>
                    <a:pt x="533" y="65"/>
                    <a:pt x="590" y="82"/>
                    <a:pt x="638" y="106"/>
                  </a:cubicBezTo>
                  <a:cubicBezTo>
                    <a:pt x="730" y="160"/>
                    <a:pt x="781" y="248"/>
                    <a:pt x="794" y="309"/>
                  </a:cubicBezTo>
                  <a:cubicBezTo>
                    <a:pt x="804" y="340"/>
                    <a:pt x="808" y="364"/>
                    <a:pt x="808" y="381"/>
                  </a:cubicBezTo>
                  <a:cubicBezTo>
                    <a:pt x="811" y="397"/>
                    <a:pt x="811" y="408"/>
                    <a:pt x="811" y="408"/>
                  </a:cubicBezTo>
                  <a:lnTo>
                    <a:pt x="811" y="381"/>
                  </a:lnTo>
                  <a:cubicBezTo>
                    <a:pt x="811" y="364"/>
                    <a:pt x="808" y="336"/>
                    <a:pt x="797" y="306"/>
                  </a:cubicBezTo>
                  <a:cubicBezTo>
                    <a:pt x="784" y="245"/>
                    <a:pt x="743" y="157"/>
                    <a:pt x="651" y="85"/>
                  </a:cubicBezTo>
                  <a:cubicBezTo>
                    <a:pt x="608" y="48"/>
                    <a:pt x="550" y="21"/>
                    <a:pt x="482" y="7"/>
                  </a:cubicBezTo>
                  <a:cubicBezTo>
                    <a:pt x="460" y="3"/>
                    <a:pt x="437"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7"/>
            <p:cNvSpPr/>
            <p:nvPr/>
          </p:nvSpPr>
          <p:spPr>
            <a:xfrm>
              <a:off x="4411240" y="3091239"/>
              <a:ext cx="37464" cy="37514"/>
            </a:xfrm>
            <a:custGeom>
              <a:rect b="b" l="l" r="r" t="t"/>
              <a:pathLst>
                <a:path extrusionOk="0" h="751" w="750">
                  <a:moveTo>
                    <a:pt x="376" y="1"/>
                  </a:moveTo>
                  <a:cubicBezTo>
                    <a:pt x="170" y="1"/>
                    <a:pt x="0" y="171"/>
                    <a:pt x="0" y="378"/>
                  </a:cubicBezTo>
                  <a:cubicBezTo>
                    <a:pt x="0" y="584"/>
                    <a:pt x="170" y="750"/>
                    <a:pt x="376" y="750"/>
                  </a:cubicBezTo>
                  <a:cubicBezTo>
                    <a:pt x="584" y="750"/>
                    <a:pt x="750" y="584"/>
                    <a:pt x="750" y="378"/>
                  </a:cubicBezTo>
                  <a:cubicBezTo>
                    <a:pt x="750" y="171"/>
                    <a:pt x="584" y="1"/>
                    <a:pt x="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7"/>
            <p:cNvSpPr/>
            <p:nvPr/>
          </p:nvSpPr>
          <p:spPr>
            <a:xfrm>
              <a:off x="4408193" y="3089740"/>
              <a:ext cx="40511" cy="40611"/>
            </a:xfrm>
            <a:custGeom>
              <a:rect b="b" l="l" r="r" t="t"/>
              <a:pathLst>
                <a:path extrusionOk="0" h="813" w="811">
                  <a:moveTo>
                    <a:pt x="412" y="1"/>
                  </a:moveTo>
                  <a:cubicBezTo>
                    <a:pt x="365" y="1"/>
                    <a:pt x="315" y="9"/>
                    <a:pt x="268" y="24"/>
                  </a:cubicBezTo>
                  <a:cubicBezTo>
                    <a:pt x="193" y="51"/>
                    <a:pt x="126" y="99"/>
                    <a:pt x="78" y="167"/>
                  </a:cubicBezTo>
                  <a:cubicBezTo>
                    <a:pt x="51" y="201"/>
                    <a:pt x="35" y="242"/>
                    <a:pt x="21" y="282"/>
                  </a:cubicBezTo>
                  <a:cubicBezTo>
                    <a:pt x="7" y="320"/>
                    <a:pt x="0" y="370"/>
                    <a:pt x="0" y="404"/>
                  </a:cubicBezTo>
                  <a:cubicBezTo>
                    <a:pt x="4" y="496"/>
                    <a:pt x="27" y="577"/>
                    <a:pt x="78" y="645"/>
                  </a:cubicBezTo>
                  <a:cubicBezTo>
                    <a:pt x="126" y="713"/>
                    <a:pt x="193" y="763"/>
                    <a:pt x="268" y="788"/>
                  </a:cubicBezTo>
                  <a:cubicBezTo>
                    <a:pt x="305" y="801"/>
                    <a:pt x="340" y="808"/>
                    <a:pt x="376" y="811"/>
                  </a:cubicBezTo>
                  <a:cubicBezTo>
                    <a:pt x="383" y="812"/>
                    <a:pt x="389" y="813"/>
                    <a:pt x="396" y="813"/>
                  </a:cubicBezTo>
                  <a:cubicBezTo>
                    <a:pt x="408" y="813"/>
                    <a:pt x="419" y="811"/>
                    <a:pt x="431" y="811"/>
                  </a:cubicBezTo>
                  <a:cubicBezTo>
                    <a:pt x="448" y="811"/>
                    <a:pt x="465" y="808"/>
                    <a:pt x="482" y="804"/>
                  </a:cubicBezTo>
                  <a:cubicBezTo>
                    <a:pt x="549" y="794"/>
                    <a:pt x="607" y="763"/>
                    <a:pt x="651" y="730"/>
                  </a:cubicBezTo>
                  <a:cubicBezTo>
                    <a:pt x="742" y="658"/>
                    <a:pt x="783" y="567"/>
                    <a:pt x="797" y="506"/>
                  </a:cubicBezTo>
                  <a:cubicBezTo>
                    <a:pt x="807" y="475"/>
                    <a:pt x="807" y="452"/>
                    <a:pt x="811" y="435"/>
                  </a:cubicBezTo>
                  <a:lnTo>
                    <a:pt x="811" y="408"/>
                  </a:lnTo>
                  <a:cubicBezTo>
                    <a:pt x="811" y="408"/>
                    <a:pt x="811" y="414"/>
                    <a:pt x="807" y="435"/>
                  </a:cubicBezTo>
                  <a:cubicBezTo>
                    <a:pt x="807" y="452"/>
                    <a:pt x="803" y="475"/>
                    <a:pt x="794" y="506"/>
                  </a:cubicBezTo>
                  <a:cubicBezTo>
                    <a:pt x="780" y="567"/>
                    <a:pt x="729" y="652"/>
                    <a:pt x="637" y="706"/>
                  </a:cubicBezTo>
                  <a:cubicBezTo>
                    <a:pt x="590" y="733"/>
                    <a:pt x="536" y="750"/>
                    <a:pt x="475" y="750"/>
                  </a:cubicBezTo>
                  <a:lnTo>
                    <a:pt x="431" y="750"/>
                  </a:lnTo>
                  <a:cubicBezTo>
                    <a:pt x="417" y="747"/>
                    <a:pt x="401" y="747"/>
                    <a:pt x="387" y="740"/>
                  </a:cubicBezTo>
                  <a:cubicBezTo>
                    <a:pt x="360" y="736"/>
                    <a:pt x="329" y="723"/>
                    <a:pt x="302" y="709"/>
                  </a:cubicBezTo>
                  <a:cubicBezTo>
                    <a:pt x="248" y="679"/>
                    <a:pt x="204" y="635"/>
                    <a:pt x="173" y="580"/>
                  </a:cubicBezTo>
                  <a:cubicBezTo>
                    <a:pt x="143" y="530"/>
                    <a:pt x="122" y="465"/>
                    <a:pt x="126" y="411"/>
                  </a:cubicBezTo>
                  <a:cubicBezTo>
                    <a:pt x="126" y="370"/>
                    <a:pt x="129" y="347"/>
                    <a:pt x="136" y="316"/>
                  </a:cubicBezTo>
                  <a:cubicBezTo>
                    <a:pt x="146" y="286"/>
                    <a:pt x="157" y="259"/>
                    <a:pt x="173" y="231"/>
                  </a:cubicBezTo>
                  <a:cubicBezTo>
                    <a:pt x="204" y="181"/>
                    <a:pt x="248" y="137"/>
                    <a:pt x="302" y="106"/>
                  </a:cubicBezTo>
                  <a:cubicBezTo>
                    <a:pt x="356" y="76"/>
                    <a:pt x="417" y="62"/>
                    <a:pt x="478" y="62"/>
                  </a:cubicBezTo>
                  <a:cubicBezTo>
                    <a:pt x="532" y="65"/>
                    <a:pt x="590" y="82"/>
                    <a:pt x="637" y="106"/>
                  </a:cubicBezTo>
                  <a:cubicBezTo>
                    <a:pt x="729" y="160"/>
                    <a:pt x="780" y="248"/>
                    <a:pt x="794" y="309"/>
                  </a:cubicBezTo>
                  <a:cubicBezTo>
                    <a:pt x="803" y="340"/>
                    <a:pt x="807" y="364"/>
                    <a:pt x="807" y="381"/>
                  </a:cubicBezTo>
                  <a:cubicBezTo>
                    <a:pt x="811" y="397"/>
                    <a:pt x="811" y="408"/>
                    <a:pt x="811" y="408"/>
                  </a:cubicBezTo>
                  <a:lnTo>
                    <a:pt x="811" y="381"/>
                  </a:lnTo>
                  <a:cubicBezTo>
                    <a:pt x="807" y="364"/>
                    <a:pt x="807" y="336"/>
                    <a:pt x="797" y="306"/>
                  </a:cubicBezTo>
                  <a:cubicBezTo>
                    <a:pt x="783" y="245"/>
                    <a:pt x="742" y="157"/>
                    <a:pt x="651" y="85"/>
                  </a:cubicBezTo>
                  <a:cubicBezTo>
                    <a:pt x="607" y="48"/>
                    <a:pt x="549" y="21"/>
                    <a:pt x="482" y="7"/>
                  </a:cubicBezTo>
                  <a:cubicBezTo>
                    <a:pt x="460" y="3"/>
                    <a:pt x="436" y="1"/>
                    <a:pt x="4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7"/>
            <p:cNvSpPr/>
            <p:nvPr/>
          </p:nvSpPr>
          <p:spPr>
            <a:xfrm>
              <a:off x="4330668" y="3091239"/>
              <a:ext cx="37414" cy="37514"/>
            </a:xfrm>
            <a:custGeom>
              <a:rect b="b" l="l" r="r" t="t"/>
              <a:pathLst>
                <a:path extrusionOk="0" h="751" w="749">
                  <a:moveTo>
                    <a:pt x="376" y="1"/>
                  </a:moveTo>
                  <a:cubicBezTo>
                    <a:pt x="169" y="1"/>
                    <a:pt x="0" y="171"/>
                    <a:pt x="0" y="378"/>
                  </a:cubicBezTo>
                  <a:cubicBezTo>
                    <a:pt x="0" y="584"/>
                    <a:pt x="169" y="750"/>
                    <a:pt x="376" y="750"/>
                  </a:cubicBezTo>
                  <a:cubicBezTo>
                    <a:pt x="579" y="750"/>
                    <a:pt x="749" y="584"/>
                    <a:pt x="749" y="378"/>
                  </a:cubicBezTo>
                  <a:cubicBezTo>
                    <a:pt x="749" y="171"/>
                    <a:pt x="579" y="1"/>
                    <a:pt x="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7"/>
            <p:cNvSpPr/>
            <p:nvPr/>
          </p:nvSpPr>
          <p:spPr>
            <a:xfrm>
              <a:off x="4327621" y="3089740"/>
              <a:ext cx="40462" cy="40611"/>
            </a:xfrm>
            <a:custGeom>
              <a:rect b="b" l="l" r="r" t="t"/>
              <a:pathLst>
                <a:path extrusionOk="0" h="813" w="810">
                  <a:moveTo>
                    <a:pt x="411" y="1"/>
                  </a:moveTo>
                  <a:cubicBezTo>
                    <a:pt x="364" y="1"/>
                    <a:pt x="314" y="9"/>
                    <a:pt x="268" y="24"/>
                  </a:cubicBezTo>
                  <a:cubicBezTo>
                    <a:pt x="193" y="51"/>
                    <a:pt x="125" y="99"/>
                    <a:pt x="77" y="167"/>
                  </a:cubicBezTo>
                  <a:cubicBezTo>
                    <a:pt x="50" y="201"/>
                    <a:pt x="33" y="242"/>
                    <a:pt x="20" y="282"/>
                  </a:cubicBezTo>
                  <a:cubicBezTo>
                    <a:pt x="7" y="320"/>
                    <a:pt x="0" y="370"/>
                    <a:pt x="0" y="404"/>
                  </a:cubicBezTo>
                  <a:cubicBezTo>
                    <a:pt x="3" y="496"/>
                    <a:pt x="27" y="577"/>
                    <a:pt x="77" y="645"/>
                  </a:cubicBezTo>
                  <a:cubicBezTo>
                    <a:pt x="125" y="713"/>
                    <a:pt x="193" y="763"/>
                    <a:pt x="268" y="788"/>
                  </a:cubicBezTo>
                  <a:cubicBezTo>
                    <a:pt x="305" y="801"/>
                    <a:pt x="338" y="808"/>
                    <a:pt x="376" y="811"/>
                  </a:cubicBezTo>
                  <a:cubicBezTo>
                    <a:pt x="383" y="812"/>
                    <a:pt x="389" y="813"/>
                    <a:pt x="395" y="813"/>
                  </a:cubicBezTo>
                  <a:cubicBezTo>
                    <a:pt x="407" y="813"/>
                    <a:pt x="418" y="811"/>
                    <a:pt x="427" y="811"/>
                  </a:cubicBezTo>
                  <a:cubicBezTo>
                    <a:pt x="448" y="811"/>
                    <a:pt x="464" y="808"/>
                    <a:pt x="481" y="804"/>
                  </a:cubicBezTo>
                  <a:cubicBezTo>
                    <a:pt x="549" y="794"/>
                    <a:pt x="606" y="763"/>
                    <a:pt x="651" y="730"/>
                  </a:cubicBezTo>
                  <a:cubicBezTo>
                    <a:pt x="742" y="658"/>
                    <a:pt x="783" y="567"/>
                    <a:pt x="797" y="506"/>
                  </a:cubicBezTo>
                  <a:cubicBezTo>
                    <a:pt x="806" y="475"/>
                    <a:pt x="806" y="452"/>
                    <a:pt x="810" y="435"/>
                  </a:cubicBezTo>
                  <a:lnTo>
                    <a:pt x="810" y="408"/>
                  </a:lnTo>
                  <a:cubicBezTo>
                    <a:pt x="810" y="408"/>
                    <a:pt x="810" y="414"/>
                    <a:pt x="806" y="435"/>
                  </a:cubicBezTo>
                  <a:cubicBezTo>
                    <a:pt x="806" y="452"/>
                    <a:pt x="803" y="475"/>
                    <a:pt x="793" y="506"/>
                  </a:cubicBezTo>
                  <a:cubicBezTo>
                    <a:pt x="779" y="567"/>
                    <a:pt x="728" y="652"/>
                    <a:pt x="637" y="706"/>
                  </a:cubicBezTo>
                  <a:cubicBezTo>
                    <a:pt x="590" y="733"/>
                    <a:pt x="532" y="750"/>
                    <a:pt x="474" y="750"/>
                  </a:cubicBezTo>
                  <a:lnTo>
                    <a:pt x="430" y="750"/>
                  </a:lnTo>
                  <a:cubicBezTo>
                    <a:pt x="417" y="747"/>
                    <a:pt x="400" y="747"/>
                    <a:pt x="386" y="740"/>
                  </a:cubicBezTo>
                  <a:cubicBezTo>
                    <a:pt x="359" y="736"/>
                    <a:pt x="329" y="723"/>
                    <a:pt x="301" y="709"/>
                  </a:cubicBezTo>
                  <a:cubicBezTo>
                    <a:pt x="247" y="679"/>
                    <a:pt x="203" y="635"/>
                    <a:pt x="173" y="580"/>
                  </a:cubicBezTo>
                  <a:cubicBezTo>
                    <a:pt x="142" y="530"/>
                    <a:pt x="122" y="465"/>
                    <a:pt x="125" y="411"/>
                  </a:cubicBezTo>
                  <a:cubicBezTo>
                    <a:pt x="125" y="370"/>
                    <a:pt x="129" y="347"/>
                    <a:pt x="135" y="316"/>
                  </a:cubicBezTo>
                  <a:cubicBezTo>
                    <a:pt x="146" y="286"/>
                    <a:pt x="155" y="259"/>
                    <a:pt x="173" y="231"/>
                  </a:cubicBezTo>
                  <a:cubicBezTo>
                    <a:pt x="203" y="181"/>
                    <a:pt x="247" y="137"/>
                    <a:pt x="301" y="106"/>
                  </a:cubicBezTo>
                  <a:cubicBezTo>
                    <a:pt x="356" y="76"/>
                    <a:pt x="417" y="62"/>
                    <a:pt x="478" y="62"/>
                  </a:cubicBezTo>
                  <a:cubicBezTo>
                    <a:pt x="532" y="65"/>
                    <a:pt x="590" y="82"/>
                    <a:pt x="637" y="106"/>
                  </a:cubicBezTo>
                  <a:cubicBezTo>
                    <a:pt x="728" y="160"/>
                    <a:pt x="779" y="248"/>
                    <a:pt x="793" y="309"/>
                  </a:cubicBezTo>
                  <a:cubicBezTo>
                    <a:pt x="803" y="340"/>
                    <a:pt x="806" y="364"/>
                    <a:pt x="806" y="381"/>
                  </a:cubicBezTo>
                  <a:cubicBezTo>
                    <a:pt x="810" y="397"/>
                    <a:pt x="810" y="408"/>
                    <a:pt x="810" y="408"/>
                  </a:cubicBezTo>
                  <a:lnTo>
                    <a:pt x="810" y="381"/>
                  </a:lnTo>
                  <a:cubicBezTo>
                    <a:pt x="806" y="364"/>
                    <a:pt x="806" y="336"/>
                    <a:pt x="797" y="306"/>
                  </a:cubicBezTo>
                  <a:cubicBezTo>
                    <a:pt x="783" y="245"/>
                    <a:pt x="742" y="157"/>
                    <a:pt x="651" y="85"/>
                  </a:cubicBezTo>
                  <a:cubicBezTo>
                    <a:pt x="606" y="48"/>
                    <a:pt x="549" y="21"/>
                    <a:pt x="481" y="7"/>
                  </a:cubicBezTo>
                  <a:cubicBezTo>
                    <a:pt x="459" y="3"/>
                    <a:pt x="435" y="1"/>
                    <a:pt x="4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7"/>
            <p:cNvSpPr/>
            <p:nvPr/>
          </p:nvSpPr>
          <p:spPr>
            <a:xfrm>
              <a:off x="4249997" y="3091239"/>
              <a:ext cx="37514" cy="37514"/>
            </a:xfrm>
            <a:custGeom>
              <a:rect b="b" l="l" r="r" t="t"/>
              <a:pathLst>
                <a:path extrusionOk="0" h="751" w="751">
                  <a:moveTo>
                    <a:pt x="378" y="1"/>
                  </a:moveTo>
                  <a:cubicBezTo>
                    <a:pt x="171" y="1"/>
                    <a:pt x="1" y="171"/>
                    <a:pt x="1" y="378"/>
                  </a:cubicBezTo>
                  <a:cubicBezTo>
                    <a:pt x="1" y="584"/>
                    <a:pt x="171" y="750"/>
                    <a:pt x="378" y="750"/>
                  </a:cubicBezTo>
                  <a:cubicBezTo>
                    <a:pt x="581" y="750"/>
                    <a:pt x="750" y="584"/>
                    <a:pt x="750" y="378"/>
                  </a:cubicBezTo>
                  <a:cubicBezTo>
                    <a:pt x="750" y="171"/>
                    <a:pt x="581" y="1"/>
                    <a:pt x="3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7"/>
            <p:cNvSpPr/>
            <p:nvPr/>
          </p:nvSpPr>
          <p:spPr>
            <a:xfrm>
              <a:off x="4246950" y="3089740"/>
              <a:ext cx="40561" cy="40611"/>
            </a:xfrm>
            <a:custGeom>
              <a:rect b="b" l="l" r="r" t="t"/>
              <a:pathLst>
                <a:path extrusionOk="0" h="813" w="812">
                  <a:moveTo>
                    <a:pt x="413" y="1"/>
                  </a:moveTo>
                  <a:cubicBezTo>
                    <a:pt x="366" y="1"/>
                    <a:pt x="316" y="9"/>
                    <a:pt x="269" y="24"/>
                  </a:cubicBezTo>
                  <a:cubicBezTo>
                    <a:pt x="195" y="51"/>
                    <a:pt x="126" y="99"/>
                    <a:pt x="79" y="167"/>
                  </a:cubicBezTo>
                  <a:cubicBezTo>
                    <a:pt x="52" y="201"/>
                    <a:pt x="35" y="242"/>
                    <a:pt x="21" y="282"/>
                  </a:cubicBezTo>
                  <a:cubicBezTo>
                    <a:pt x="8" y="320"/>
                    <a:pt x="1" y="370"/>
                    <a:pt x="1" y="404"/>
                  </a:cubicBezTo>
                  <a:cubicBezTo>
                    <a:pt x="4" y="496"/>
                    <a:pt x="29" y="577"/>
                    <a:pt x="79" y="645"/>
                  </a:cubicBezTo>
                  <a:cubicBezTo>
                    <a:pt x="126" y="713"/>
                    <a:pt x="195" y="763"/>
                    <a:pt x="269" y="788"/>
                  </a:cubicBezTo>
                  <a:cubicBezTo>
                    <a:pt x="306" y="801"/>
                    <a:pt x="340" y="808"/>
                    <a:pt x="378" y="811"/>
                  </a:cubicBezTo>
                  <a:cubicBezTo>
                    <a:pt x="384" y="812"/>
                    <a:pt x="391" y="813"/>
                    <a:pt x="397" y="813"/>
                  </a:cubicBezTo>
                  <a:cubicBezTo>
                    <a:pt x="409" y="813"/>
                    <a:pt x="419" y="811"/>
                    <a:pt x="428" y="811"/>
                  </a:cubicBezTo>
                  <a:cubicBezTo>
                    <a:pt x="448" y="811"/>
                    <a:pt x="465" y="808"/>
                    <a:pt x="483" y="804"/>
                  </a:cubicBezTo>
                  <a:cubicBezTo>
                    <a:pt x="550" y="794"/>
                    <a:pt x="608" y="763"/>
                    <a:pt x="652" y="730"/>
                  </a:cubicBezTo>
                  <a:cubicBezTo>
                    <a:pt x="744" y="658"/>
                    <a:pt x="784" y="567"/>
                    <a:pt x="797" y="506"/>
                  </a:cubicBezTo>
                  <a:cubicBezTo>
                    <a:pt x="808" y="475"/>
                    <a:pt x="808" y="452"/>
                    <a:pt x="811" y="435"/>
                  </a:cubicBezTo>
                  <a:lnTo>
                    <a:pt x="811" y="408"/>
                  </a:lnTo>
                  <a:cubicBezTo>
                    <a:pt x="811" y="408"/>
                    <a:pt x="811" y="414"/>
                    <a:pt x="808" y="435"/>
                  </a:cubicBezTo>
                  <a:cubicBezTo>
                    <a:pt x="808" y="452"/>
                    <a:pt x="805" y="475"/>
                    <a:pt x="794" y="506"/>
                  </a:cubicBezTo>
                  <a:cubicBezTo>
                    <a:pt x="781" y="567"/>
                    <a:pt x="730" y="652"/>
                    <a:pt x="639" y="706"/>
                  </a:cubicBezTo>
                  <a:cubicBezTo>
                    <a:pt x="591" y="733"/>
                    <a:pt x="533" y="750"/>
                    <a:pt x="476" y="750"/>
                  </a:cubicBezTo>
                  <a:lnTo>
                    <a:pt x="431" y="750"/>
                  </a:lnTo>
                  <a:cubicBezTo>
                    <a:pt x="418" y="747"/>
                    <a:pt x="398" y="747"/>
                    <a:pt x="387" y="740"/>
                  </a:cubicBezTo>
                  <a:cubicBezTo>
                    <a:pt x="361" y="736"/>
                    <a:pt x="330" y="723"/>
                    <a:pt x="303" y="709"/>
                  </a:cubicBezTo>
                  <a:cubicBezTo>
                    <a:pt x="248" y="679"/>
                    <a:pt x="204" y="635"/>
                    <a:pt x="174" y="580"/>
                  </a:cubicBezTo>
                  <a:cubicBezTo>
                    <a:pt x="143" y="530"/>
                    <a:pt x="123" y="465"/>
                    <a:pt x="123" y="411"/>
                  </a:cubicBezTo>
                  <a:cubicBezTo>
                    <a:pt x="126" y="370"/>
                    <a:pt x="130" y="347"/>
                    <a:pt x="137" y="316"/>
                  </a:cubicBezTo>
                  <a:cubicBezTo>
                    <a:pt x="147" y="286"/>
                    <a:pt x="157" y="259"/>
                    <a:pt x="174" y="231"/>
                  </a:cubicBezTo>
                  <a:cubicBezTo>
                    <a:pt x="204" y="181"/>
                    <a:pt x="248" y="137"/>
                    <a:pt x="303" y="106"/>
                  </a:cubicBezTo>
                  <a:cubicBezTo>
                    <a:pt x="357" y="76"/>
                    <a:pt x="415" y="62"/>
                    <a:pt x="476" y="62"/>
                  </a:cubicBezTo>
                  <a:cubicBezTo>
                    <a:pt x="533" y="65"/>
                    <a:pt x="591" y="82"/>
                    <a:pt x="639" y="106"/>
                  </a:cubicBezTo>
                  <a:cubicBezTo>
                    <a:pt x="730" y="160"/>
                    <a:pt x="781" y="248"/>
                    <a:pt x="794" y="309"/>
                  </a:cubicBezTo>
                  <a:cubicBezTo>
                    <a:pt x="805" y="340"/>
                    <a:pt x="808" y="364"/>
                    <a:pt x="808" y="381"/>
                  </a:cubicBezTo>
                  <a:cubicBezTo>
                    <a:pt x="811" y="397"/>
                    <a:pt x="811" y="408"/>
                    <a:pt x="811" y="408"/>
                  </a:cubicBezTo>
                  <a:lnTo>
                    <a:pt x="811" y="381"/>
                  </a:lnTo>
                  <a:cubicBezTo>
                    <a:pt x="808" y="364"/>
                    <a:pt x="808" y="336"/>
                    <a:pt x="797" y="306"/>
                  </a:cubicBezTo>
                  <a:cubicBezTo>
                    <a:pt x="784" y="245"/>
                    <a:pt x="744" y="157"/>
                    <a:pt x="652" y="85"/>
                  </a:cubicBezTo>
                  <a:cubicBezTo>
                    <a:pt x="608" y="48"/>
                    <a:pt x="550" y="21"/>
                    <a:pt x="483" y="7"/>
                  </a:cubicBezTo>
                  <a:cubicBezTo>
                    <a:pt x="461" y="3"/>
                    <a:pt x="437" y="1"/>
                    <a:pt x="4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7"/>
            <p:cNvSpPr/>
            <p:nvPr/>
          </p:nvSpPr>
          <p:spPr>
            <a:xfrm>
              <a:off x="4169425" y="3091239"/>
              <a:ext cx="37464" cy="37514"/>
            </a:xfrm>
            <a:custGeom>
              <a:rect b="b" l="l" r="r" t="t"/>
              <a:pathLst>
                <a:path extrusionOk="0" h="751" w="750">
                  <a:moveTo>
                    <a:pt x="373" y="1"/>
                  </a:moveTo>
                  <a:cubicBezTo>
                    <a:pt x="170" y="1"/>
                    <a:pt x="1" y="171"/>
                    <a:pt x="1" y="378"/>
                  </a:cubicBezTo>
                  <a:cubicBezTo>
                    <a:pt x="1" y="584"/>
                    <a:pt x="170" y="750"/>
                    <a:pt x="373" y="750"/>
                  </a:cubicBezTo>
                  <a:cubicBezTo>
                    <a:pt x="580" y="750"/>
                    <a:pt x="750" y="584"/>
                    <a:pt x="750" y="378"/>
                  </a:cubicBezTo>
                  <a:cubicBezTo>
                    <a:pt x="750" y="171"/>
                    <a:pt x="580"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7"/>
            <p:cNvSpPr/>
            <p:nvPr/>
          </p:nvSpPr>
          <p:spPr>
            <a:xfrm>
              <a:off x="4166378" y="3089740"/>
              <a:ext cx="40362" cy="40611"/>
            </a:xfrm>
            <a:custGeom>
              <a:rect b="b" l="l" r="r" t="t"/>
              <a:pathLst>
                <a:path extrusionOk="0" h="813" w="808">
                  <a:moveTo>
                    <a:pt x="411" y="1"/>
                  </a:moveTo>
                  <a:cubicBezTo>
                    <a:pt x="365" y="1"/>
                    <a:pt x="316" y="9"/>
                    <a:pt x="268" y="24"/>
                  </a:cubicBezTo>
                  <a:cubicBezTo>
                    <a:pt x="193" y="51"/>
                    <a:pt x="126" y="99"/>
                    <a:pt x="79" y="167"/>
                  </a:cubicBezTo>
                  <a:cubicBezTo>
                    <a:pt x="51" y="201"/>
                    <a:pt x="35" y="242"/>
                    <a:pt x="21" y="282"/>
                  </a:cubicBezTo>
                  <a:cubicBezTo>
                    <a:pt x="7" y="320"/>
                    <a:pt x="1" y="370"/>
                    <a:pt x="1" y="404"/>
                  </a:cubicBezTo>
                  <a:cubicBezTo>
                    <a:pt x="1" y="496"/>
                    <a:pt x="28" y="577"/>
                    <a:pt x="79" y="645"/>
                  </a:cubicBezTo>
                  <a:cubicBezTo>
                    <a:pt x="126" y="713"/>
                    <a:pt x="193" y="763"/>
                    <a:pt x="268" y="788"/>
                  </a:cubicBezTo>
                  <a:cubicBezTo>
                    <a:pt x="303" y="801"/>
                    <a:pt x="340" y="808"/>
                    <a:pt x="377" y="811"/>
                  </a:cubicBezTo>
                  <a:cubicBezTo>
                    <a:pt x="383" y="812"/>
                    <a:pt x="389" y="813"/>
                    <a:pt x="395" y="813"/>
                  </a:cubicBezTo>
                  <a:cubicBezTo>
                    <a:pt x="406" y="813"/>
                    <a:pt x="416" y="811"/>
                    <a:pt x="428" y="811"/>
                  </a:cubicBezTo>
                  <a:cubicBezTo>
                    <a:pt x="448" y="811"/>
                    <a:pt x="465" y="808"/>
                    <a:pt x="482" y="804"/>
                  </a:cubicBezTo>
                  <a:cubicBezTo>
                    <a:pt x="550" y="794"/>
                    <a:pt x="608" y="763"/>
                    <a:pt x="652" y="730"/>
                  </a:cubicBezTo>
                  <a:cubicBezTo>
                    <a:pt x="743" y="658"/>
                    <a:pt x="780" y="567"/>
                    <a:pt x="797" y="506"/>
                  </a:cubicBezTo>
                  <a:cubicBezTo>
                    <a:pt x="808" y="475"/>
                    <a:pt x="808" y="452"/>
                    <a:pt x="808" y="435"/>
                  </a:cubicBezTo>
                  <a:lnTo>
                    <a:pt x="808" y="435"/>
                  </a:lnTo>
                  <a:cubicBezTo>
                    <a:pt x="808" y="452"/>
                    <a:pt x="804" y="475"/>
                    <a:pt x="794" y="506"/>
                  </a:cubicBezTo>
                  <a:cubicBezTo>
                    <a:pt x="777" y="567"/>
                    <a:pt x="730" y="652"/>
                    <a:pt x="634" y="706"/>
                  </a:cubicBezTo>
                  <a:cubicBezTo>
                    <a:pt x="591" y="733"/>
                    <a:pt x="533" y="750"/>
                    <a:pt x="475" y="750"/>
                  </a:cubicBezTo>
                  <a:lnTo>
                    <a:pt x="431" y="750"/>
                  </a:lnTo>
                  <a:cubicBezTo>
                    <a:pt x="417" y="747"/>
                    <a:pt x="397" y="747"/>
                    <a:pt x="387" y="740"/>
                  </a:cubicBezTo>
                  <a:cubicBezTo>
                    <a:pt x="356" y="736"/>
                    <a:pt x="329" y="723"/>
                    <a:pt x="303" y="709"/>
                  </a:cubicBezTo>
                  <a:cubicBezTo>
                    <a:pt x="248" y="679"/>
                    <a:pt x="204" y="635"/>
                    <a:pt x="173" y="580"/>
                  </a:cubicBezTo>
                  <a:cubicBezTo>
                    <a:pt x="143" y="530"/>
                    <a:pt x="123" y="465"/>
                    <a:pt x="123" y="411"/>
                  </a:cubicBezTo>
                  <a:cubicBezTo>
                    <a:pt x="126" y="370"/>
                    <a:pt x="129" y="347"/>
                    <a:pt x="137" y="316"/>
                  </a:cubicBezTo>
                  <a:cubicBezTo>
                    <a:pt x="146" y="286"/>
                    <a:pt x="157" y="259"/>
                    <a:pt x="173" y="231"/>
                  </a:cubicBezTo>
                  <a:cubicBezTo>
                    <a:pt x="204" y="181"/>
                    <a:pt x="248" y="137"/>
                    <a:pt x="303" y="106"/>
                  </a:cubicBezTo>
                  <a:cubicBezTo>
                    <a:pt x="356" y="76"/>
                    <a:pt x="414" y="62"/>
                    <a:pt x="475" y="62"/>
                  </a:cubicBezTo>
                  <a:cubicBezTo>
                    <a:pt x="533" y="65"/>
                    <a:pt x="591" y="82"/>
                    <a:pt x="634" y="106"/>
                  </a:cubicBezTo>
                  <a:cubicBezTo>
                    <a:pt x="730" y="160"/>
                    <a:pt x="777" y="248"/>
                    <a:pt x="794" y="309"/>
                  </a:cubicBezTo>
                  <a:cubicBezTo>
                    <a:pt x="804" y="340"/>
                    <a:pt x="808" y="364"/>
                    <a:pt x="808" y="381"/>
                  </a:cubicBezTo>
                  <a:cubicBezTo>
                    <a:pt x="808" y="364"/>
                    <a:pt x="808" y="336"/>
                    <a:pt x="797" y="306"/>
                  </a:cubicBezTo>
                  <a:cubicBezTo>
                    <a:pt x="780" y="245"/>
                    <a:pt x="743" y="157"/>
                    <a:pt x="652" y="85"/>
                  </a:cubicBezTo>
                  <a:cubicBezTo>
                    <a:pt x="608" y="48"/>
                    <a:pt x="550" y="21"/>
                    <a:pt x="478" y="7"/>
                  </a:cubicBezTo>
                  <a:cubicBezTo>
                    <a:pt x="457" y="3"/>
                    <a:pt x="435" y="1"/>
                    <a:pt x="4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7"/>
            <p:cNvSpPr/>
            <p:nvPr/>
          </p:nvSpPr>
          <p:spPr>
            <a:xfrm>
              <a:off x="4088853" y="3091239"/>
              <a:ext cx="37414" cy="37514"/>
            </a:xfrm>
            <a:custGeom>
              <a:rect b="b" l="l" r="r" t="t"/>
              <a:pathLst>
                <a:path extrusionOk="0" h="751" w="749">
                  <a:moveTo>
                    <a:pt x="373" y="1"/>
                  </a:moveTo>
                  <a:cubicBezTo>
                    <a:pt x="166" y="1"/>
                    <a:pt x="0" y="171"/>
                    <a:pt x="0" y="378"/>
                  </a:cubicBezTo>
                  <a:cubicBezTo>
                    <a:pt x="0" y="584"/>
                    <a:pt x="166" y="750"/>
                    <a:pt x="373" y="750"/>
                  </a:cubicBezTo>
                  <a:cubicBezTo>
                    <a:pt x="580" y="750"/>
                    <a:pt x="749" y="584"/>
                    <a:pt x="749" y="378"/>
                  </a:cubicBezTo>
                  <a:cubicBezTo>
                    <a:pt x="749" y="171"/>
                    <a:pt x="580"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7"/>
            <p:cNvSpPr/>
            <p:nvPr/>
          </p:nvSpPr>
          <p:spPr>
            <a:xfrm>
              <a:off x="4085806" y="3089740"/>
              <a:ext cx="40462" cy="40611"/>
            </a:xfrm>
            <a:custGeom>
              <a:rect b="b" l="l" r="r" t="t"/>
              <a:pathLst>
                <a:path extrusionOk="0" h="813" w="810">
                  <a:moveTo>
                    <a:pt x="807" y="381"/>
                  </a:moveTo>
                  <a:cubicBezTo>
                    <a:pt x="807" y="397"/>
                    <a:pt x="810" y="408"/>
                    <a:pt x="810" y="408"/>
                  </a:cubicBezTo>
                  <a:cubicBezTo>
                    <a:pt x="810" y="408"/>
                    <a:pt x="810" y="397"/>
                    <a:pt x="807" y="381"/>
                  </a:cubicBezTo>
                  <a:close/>
                  <a:moveTo>
                    <a:pt x="810" y="408"/>
                  </a:moveTo>
                  <a:cubicBezTo>
                    <a:pt x="810" y="408"/>
                    <a:pt x="807" y="414"/>
                    <a:pt x="807" y="435"/>
                  </a:cubicBezTo>
                  <a:cubicBezTo>
                    <a:pt x="810" y="414"/>
                    <a:pt x="810" y="408"/>
                    <a:pt x="810" y="408"/>
                  </a:cubicBezTo>
                  <a:close/>
                  <a:moveTo>
                    <a:pt x="410" y="1"/>
                  </a:moveTo>
                  <a:cubicBezTo>
                    <a:pt x="364" y="1"/>
                    <a:pt x="314" y="9"/>
                    <a:pt x="265" y="24"/>
                  </a:cubicBezTo>
                  <a:cubicBezTo>
                    <a:pt x="193" y="51"/>
                    <a:pt x="126" y="99"/>
                    <a:pt x="74" y="167"/>
                  </a:cubicBezTo>
                  <a:cubicBezTo>
                    <a:pt x="51" y="201"/>
                    <a:pt x="34" y="242"/>
                    <a:pt x="21" y="282"/>
                  </a:cubicBezTo>
                  <a:cubicBezTo>
                    <a:pt x="7" y="320"/>
                    <a:pt x="0" y="370"/>
                    <a:pt x="0" y="404"/>
                  </a:cubicBezTo>
                  <a:cubicBezTo>
                    <a:pt x="0" y="496"/>
                    <a:pt x="27" y="577"/>
                    <a:pt x="78" y="645"/>
                  </a:cubicBezTo>
                  <a:cubicBezTo>
                    <a:pt x="126" y="713"/>
                    <a:pt x="193" y="763"/>
                    <a:pt x="268" y="788"/>
                  </a:cubicBezTo>
                  <a:cubicBezTo>
                    <a:pt x="301" y="801"/>
                    <a:pt x="339" y="808"/>
                    <a:pt x="376" y="811"/>
                  </a:cubicBezTo>
                  <a:cubicBezTo>
                    <a:pt x="383" y="812"/>
                    <a:pt x="389" y="813"/>
                    <a:pt x="395" y="813"/>
                  </a:cubicBezTo>
                  <a:cubicBezTo>
                    <a:pt x="406" y="813"/>
                    <a:pt x="416" y="811"/>
                    <a:pt x="428" y="811"/>
                  </a:cubicBezTo>
                  <a:cubicBezTo>
                    <a:pt x="448" y="811"/>
                    <a:pt x="464" y="808"/>
                    <a:pt x="481" y="804"/>
                  </a:cubicBezTo>
                  <a:cubicBezTo>
                    <a:pt x="545" y="794"/>
                    <a:pt x="606" y="763"/>
                    <a:pt x="651" y="730"/>
                  </a:cubicBezTo>
                  <a:cubicBezTo>
                    <a:pt x="742" y="658"/>
                    <a:pt x="780" y="567"/>
                    <a:pt x="797" y="506"/>
                  </a:cubicBezTo>
                  <a:cubicBezTo>
                    <a:pt x="803" y="476"/>
                    <a:pt x="807" y="452"/>
                    <a:pt x="807" y="435"/>
                  </a:cubicBezTo>
                  <a:lnTo>
                    <a:pt x="807" y="435"/>
                  </a:lnTo>
                  <a:cubicBezTo>
                    <a:pt x="807" y="452"/>
                    <a:pt x="803" y="476"/>
                    <a:pt x="794" y="506"/>
                  </a:cubicBezTo>
                  <a:cubicBezTo>
                    <a:pt x="777" y="567"/>
                    <a:pt x="729" y="652"/>
                    <a:pt x="634" y="706"/>
                  </a:cubicBezTo>
                  <a:cubicBezTo>
                    <a:pt x="590" y="733"/>
                    <a:pt x="532" y="750"/>
                    <a:pt x="475" y="750"/>
                  </a:cubicBezTo>
                  <a:lnTo>
                    <a:pt x="431" y="750"/>
                  </a:lnTo>
                  <a:cubicBezTo>
                    <a:pt x="417" y="747"/>
                    <a:pt x="397" y="747"/>
                    <a:pt x="387" y="740"/>
                  </a:cubicBezTo>
                  <a:cubicBezTo>
                    <a:pt x="356" y="736"/>
                    <a:pt x="329" y="723"/>
                    <a:pt x="301" y="709"/>
                  </a:cubicBezTo>
                  <a:cubicBezTo>
                    <a:pt x="248" y="679"/>
                    <a:pt x="204" y="635"/>
                    <a:pt x="170" y="580"/>
                  </a:cubicBezTo>
                  <a:cubicBezTo>
                    <a:pt x="143" y="530"/>
                    <a:pt x="122" y="465"/>
                    <a:pt x="122" y="411"/>
                  </a:cubicBezTo>
                  <a:cubicBezTo>
                    <a:pt x="126" y="370"/>
                    <a:pt x="126" y="347"/>
                    <a:pt x="135" y="316"/>
                  </a:cubicBezTo>
                  <a:cubicBezTo>
                    <a:pt x="146" y="286"/>
                    <a:pt x="156" y="259"/>
                    <a:pt x="173" y="231"/>
                  </a:cubicBezTo>
                  <a:cubicBezTo>
                    <a:pt x="204" y="181"/>
                    <a:pt x="248" y="137"/>
                    <a:pt x="301" y="106"/>
                  </a:cubicBezTo>
                  <a:cubicBezTo>
                    <a:pt x="356" y="76"/>
                    <a:pt x="414" y="62"/>
                    <a:pt x="475" y="62"/>
                  </a:cubicBezTo>
                  <a:cubicBezTo>
                    <a:pt x="532" y="65"/>
                    <a:pt x="590" y="82"/>
                    <a:pt x="634" y="106"/>
                  </a:cubicBezTo>
                  <a:cubicBezTo>
                    <a:pt x="729" y="160"/>
                    <a:pt x="777" y="248"/>
                    <a:pt x="794" y="309"/>
                  </a:cubicBezTo>
                  <a:cubicBezTo>
                    <a:pt x="803" y="340"/>
                    <a:pt x="807" y="363"/>
                    <a:pt x="807" y="381"/>
                  </a:cubicBezTo>
                  <a:lnTo>
                    <a:pt x="807" y="381"/>
                  </a:lnTo>
                  <a:cubicBezTo>
                    <a:pt x="807" y="363"/>
                    <a:pt x="803" y="336"/>
                    <a:pt x="797" y="306"/>
                  </a:cubicBezTo>
                  <a:cubicBezTo>
                    <a:pt x="780" y="245"/>
                    <a:pt x="742" y="157"/>
                    <a:pt x="651" y="85"/>
                  </a:cubicBezTo>
                  <a:cubicBezTo>
                    <a:pt x="603" y="48"/>
                    <a:pt x="550" y="21"/>
                    <a:pt x="478" y="7"/>
                  </a:cubicBezTo>
                  <a:cubicBezTo>
                    <a:pt x="457" y="3"/>
                    <a:pt x="434" y="1"/>
                    <a:pt x="4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7"/>
            <p:cNvSpPr/>
            <p:nvPr/>
          </p:nvSpPr>
          <p:spPr>
            <a:xfrm>
              <a:off x="4008232" y="3091239"/>
              <a:ext cx="37464" cy="37514"/>
            </a:xfrm>
            <a:custGeom>
              <a:rect b="b" l="l" r="r" t="t"/>
              <a:pathLst>
                <a:path extrusionOk="0" h="751" w="750">
                  <a:moveTo>
                    <a:pt x="374" y="1"/>
                  </a:moveTo>
                  <a:cubicBezTo>
                    <a:pt x="166" y="1"/>
                    <a:pt x="0" y="171"/>
                    <a:pt x="0" y="378"/>
                  </a:cubicBezTo>
                  <a:cubicBezTo>
                    <a:pt x="0" y="584"/>
                    <a:pt x="166" y="750"/>
                    <a:pt x="374" y="750"/>
                  </a:cubicBezTo>
                  <a:cubicBezTo>
                    <a:pt x="580" y="750"/>
                    <a:pt x="750" y="584"/>
                    <a:pt x="750" y="378"/>
                  </a:cubicBezTo>
                  <a:cubicBezTo>
                    <a:pt x="750" y="171"/>
                    <a:pt x="580" y="1"/>
                    <a:pt x="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7"/>
            <p:cNvSpPr/>
            <p:nvPr/>
          </p:nvSpPr>
          <p:spPr>
            <a:xfrm>
              <a:off x="4005185" y="3089740"/>
              <a:ext cx="40362" cy="40611"/>
            </a:xfrm>
            <a:custGeom>
              <a:rect b="b" l="l" r="r" t="t"/>
              <a:pathLst>
                <a:path extrusionOk="0" h="813" w="808">
                  <a:moveTo>
                    <a:pt x="410" y="1"/>
                  </a:moveTo>
                  <a:cubicBezTo>
                    <a:pt x="363" y="1"/>
                    <a:pt x="314" y="9"/>
                    <a:pt x="265" y="24"/>
                  </a:cubicBezTo>
                  <a:cubicBezTo>
                    <a:pt x="194" y="51"/>
                    <a:pt x="126" y="99"/>
                    <a:pt x="75" y="167"/>
                  </a:cubicBezTo>
                  <a:cubicBezTo>
                    <a:pt x="52" y="201"/>
                    <a:pt x="34" y="242"/>
                    <a:pt x="21" y="282"/>
                  </a:cubicBezTo>
                  <a:cubicBezTo>
                    <a:pt x="8" y="320"/>
                    <a:pt x="0" y="370"/>
                    <a:pt x="0" y="404"/>
                  </a:cubicBezTo>
                  <a:cubicBezTo>
                    <a:pt x="0" y="496"/>
                    <a:pt x="28" y="577"/>
                    <a:pt x="75" y="645"/>
                  </a:cubicBezTo>
                  <a:cubicBezTo>
                    <a:pt x="126" y="713"/>
                    <a:pt x="194" y="763"/>
                    <a:pt x="265" y="788"/>
                  </a:cubicBezTo>
                  <a:cubicBezTo>
                    <a:pt x="302" y="801"/>
                    <a:pt x="340" y="808"/>
                    <a:pt x="377" y="811"/>
                  </a:cubicBezTo>
                  <a:cubicBezTo>
                    <a:pt x="384" y="812"/>
                    <a:pt x="390" y="813"/>
                    <a:pt x="395" y="813"/>
                  </a:cubicBezTo>
                  <a:cubicBezTo>
                    <a:pt x="406" y="813"/>
                    <a:pt x="416" y="811"/>
                    <a:pt x="427" y="811"/>
                  </a:cubicBezTo>
                  <a:cubicBezTo>
                    <a:pt x="448" y="811"/>
                    <a:pt x="465" y="808"/>
                    <a:pt x="482" y="804"/>
                  </a:cubicBezTo>
                  <a:cubicBezTo>
                    <a:pt x="546" y="794"/>
                    <a:pt x="607" y="763"/>
                    <a:pt x="651" y="730"/>
                  </a:cubicBezTo>
                  <a:cubicBezTo>
                    <a:pt x="743" y="658"/>
                    <a:pt x="780" y="567"/>
                    <a:pt x="797" y="506"/>
                  </a:cubicBezTo>
                  <a:cubicBezTo>
                    <a:pt x="804" y="476"/>
                    <a:pt x="807" y="452"/>
                    <a:pt x="807" y="435"/>
                  </a:cubicBezTo>
                  <a:lnTo>
                    <a:pt x="807" y="435"/>
                  </a:lnTo>
                  <a:cubicBezTo>
                    <a:pt x="807" y="452"/>
                    <a:pt x="804" y="476"/>
                    <a:pt x="794" y="506"/>
                  </a:cubicBezTo>
                  <a:cubicBezTo>
                    <a:pt x="776" y="567"/>
                    <a:pt x="729" y="652"/>
                    <a:pt x="634" y="706"/>
                  </a:cubicBezTo>
                  <a:cubicBezTo>
                    <a:pt x="590" y="733"/>
                    <a:pt x="532" y="750"/>
                    <a:pt x="475" y="750"/>
                  </a:cubicBezTo>
                  <a:lnTo>
                    <a:pt x="431" y="750"/>
                  </a:lnTo>
                  <a:cubicBezTo>
                    <a:pt x="414" y="747"/>
                    <a:pt x="397" y="747"/>
                    <a:pt x="383" y="740"/>
                  </a:cubicBezTo>
                  <a:cubicBezTo>
                    <a:pt x="357" y="736"/>
                    <a:pt x="329" y="723"/>
                    <a:pt x="302" y="709"/>
                  </a:cubicBezTo>
                  <a:cubicBezTo>
                    <a:pt x="248" y="679"/>
                    <a:pt x="204" y="635"/>
                    <a:pt x="170" y="580"/>
                  </a:cubicBezTo>
                  <a:cubicBezTo>
                    <a:pt x="139" y="530"/>
                    <a:pt x="122" y="465"/>
                    <a:pt x="122" y="411"/>
                  </a:cubicBezTo>
                  <a:cubicBezTo>
                    <a:pt x="126" y="370"/>
                    <a:pt x="126" y="347"/>
                    <a:pt x="136" y="316"/>
                  </a:cubicBezTo>
                  <a:cubicBezTo>
                    <a:pt x="143" y="286"/>
                    <a:pt x="156" y="259"/>
                    <a:pt x="170" y="231"/>
                  </a:cubicBezTo>
                  <a:cubicBezTo>
                    <a:pt x="204" y="181"/>
                    <a:pt x="248" y="137"/>
                    <a:pt x="302" y="106"/>
                  </a:cubicBezTo>
                  <a:cubicBezTo>
                    <a:pt x="357" y="76"/>
                    <a:pt x="414" y="62"/>
                    <a:pt x="475" y="62"/>
                  </a:cubicBezTo>
                  <a:cubicBezTo>
                    <a:pt x="532" y="65"/>
                    <a:pt x="590" y="82"/>
                    <a:pt x="634" y="106"/>
                  </a:cubicBezTo>
                  <a:cubicBezTo>
                    <a:pt x="729" y="160"/>
                    <a:pt x="776" y="248"/>
                    <a:pt x="794" y="309"/>
                  </a:cubicBezTo>
                  <a:cubicBezTo>
                    <a:pt x="804" y="340"/>
                    <a:pt x="807" y="363"/>
                    <a:pt x="807" y="381"/>
                  </a:cubicBezTo>
                  <a:lnTo>
                    <a:pt x="807" y="381"/>
                  </a:lnTo>
                  <a:cubicBezTo>
                    <a:pt x="807" y="363"/>
                    <a:pt x="804" y="336"/>
                    <a:pt x="797" y="306"/>
                  </a:cubicBezTo>
                  <a:cubicBezTo>
                    <a:pt x="780" y="245"/>
                    <a:pt x="743" y="157"/>
                    <a:pt x="651" y="85"/>
                  </a:cubicBezTo>
                  <a:cubicBezTo>
                    <a:pt x="604" y="48"/>
                    <a:pt x="549" y="21"/>
                    <a:pt x="479" y="7"/>
                  </a:cubicBezTo>
                  <a:cubicBezTo>
                    <a:pt x="457" y="3"/>
                    <a:pt x="434" y="1"/>
                    <a:pt x="4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7"/>
            <p:cNvSpPr/>
            <p:nvPr/>
          </p:nvSpPr>
          <p:spPr>
            <a:xfrm>
              <a:off x="3927660" y="3091239"/>
              <a:ext cx="37464" cy="37514"/>
            </a:xfrm>
            <a:custGeom>
              <a:rect b="b" l="l" r="r" t="t"/>
              <a:pathLst>
                <a:path extrusionOk="0" h="751" w="750">
                  <a:moveTo>
                    <a:pt x="373" y="1"/>
                  </a:moveTo>
                  <a:cubicBezTo>
                    <a:pt x="166" y="1"/>
                    <a:pt x="0" y="171"/>
                    <a:pt x="0" y="378"/>
                  </a:cubicBezTo>
                  <a:cubicBezTo>
                    <a:pt x="0" y="584"/>
                    <a:pt x="166" y="750"/>
                    <a:pt x="373" y="750"/>
                  </a:cubicBezTo>
                  <a:cubicBezTo>
                    <a:pt x="579" y="750"/>
                    <a:pt x="749" y="584"/>
                    <a:pt x="749" y="378"/>
                  </a:cubicBezTo>
                  <a:cubicBezTo>
                    <a:pt x="749" y="171"/>
                    <a:pt x="579"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7"/>
            <p:cNvSpPr/>
            <p:nvPr/>
          </p:nvSpPr>
          <p:spPr>
            <a:xfrm>
              <a:off x="3924613" y="3089740"/>
              <a:ext cx="40362" cy="40611"/>
            </a:xfrm>
            <a:custGeom>
              <a:rect b="b" l="l" r="r" t="t"/>
              <a:pathLst>
                <a:path extrusionOk="0" h="813" w="808">
                  <a:moveTo>
                    <a:pt x="409" y="1"/>
                  </a:moveTo>
                  <a:cubicBezTo>
                    <a:pt x="363" y="1"/>
                    <a:pt x="314" y="9"/>
                    <a:pt x="264" y="24"/>
                  </a:cubicBezTo>
                  <a:cubicBezTo>
                    <a:pt x="193" y="51"/>
                    <a:pt x="125" y="99"/>
                    <a:pt x="75" y="167"/>
                  </a:cubicBezTo>
                  <a:cubicBezTo>
                    <a:pt x="50" y="201"/>
                    <a:pt x="34" y="242"/>
                    <a:pt x="20" y="282"/>
                  </a:cubicBezTo>
                  <a:cubicBezTo>
                    <a:pt x="7" y="320"/>
                    <a:pt x="0" y="370"/>
                    <a:pt x="0" y="404"/>
                  </a:cubicBezTo>
                  <a:cubicBezTo>
                    <a:pt x="0" y="496"/>
                    <a:pt x="27" y="577"/>
                    <a:pt x="75" y="645"/>
                  </a:cubicBezTo>
                  <a:cubicBezTo>
                    <a:pt x="125" y="713"/>
                    <a:pt x="193" y="763"/>
                    <a:pt x="264" y="788"/>
                  </a:cubicBezTo>
                  <a:cubicBezTo>
                    <a:pt x="302" y="801"/>
                    <a:pt x="339" y="808"/>
                    <a:pt x="376" y="811"/>
                  </a:cubicBezTo>
                  <a:cubicBezTo>
                    <a:pt x="383" y="812"/>
                    <a:pt x="389" y="813"/>
                    <a:pt x="394" y="813"/>
                  </a:cubicBezTo>
                  <a:cubicBezTo>
                    <a:pt x="406" y="813"/>
                    <a:pt x="416" y="811"/>
                    <a:pt x="427" y="811"/>
                  </a:cubicBezTo>
                  <a:cubicBezTo>
                    <a:pt x="447" y="811"/>
                    <a:pt x="465" y="808"/>
                    <a:pt x="482" y="804"/>
                  </a:cubicBezTo>
                  <a:cubicBezTo>
                    <a:pt x="546" y="794"/>
                    <a:pt x="604" y="763"/>
                    <a:pt x="651" y="730"/>
                  </a:cubicBezTo>
                  <a:cubicBezTo>
                    <a:pt x="742" y="658"/>
                    <a:pt x="779" y="567"/>
                    <a:pt x="796" y="506"/>
                  </a:cubicBezTo>
                  <a:cubicBezTo>
                    <a:pt x="803" y="476"/>
                    <a:pt x="807" y="452"/>
                    <a:pt x="807" y="435"/>
                  </a:cubicBezTo>
                  <a:lnTo>
                    <a:pt x="807" y="435"/>
                  </a:lnTo>
                  <a:cubicBezTo>
                    <a:pt x="807" y="452"/>
                    <a:pt x="803" y="476"/>
                    <a:pt x="793" y="506"/>
                  </a:cubicBezTo>
                  <a:cubicBezTo>
                    <a:pt x="776" y="567"/>
                    <a:pt x="729" y="652"/>
                    <a:pt x="634" y="706"/>
                  </a:cubicBezTo>
                  <a:cubicBezTo>
                    <a:pt x="590" y="733"/>
                    <a:pt x="532" y="750"/>
                    <a:pt x="474" y="750"/>
                  </a:cubicBezTo>
                  <a:lnTo>
                    <a:pt x="430" y="750"/>
                  </a:lnTo>
                  <a:cubicBezTo>
                    <a:pt x="413" y="747"/>
                    <a:pt x="396" y="747"/>
                    <a:pt x="383" y="740"/>
                  </a:cubicBezTo>
                  <a:cubicBezTo>
                    <a:pt x="356" y="736"/>
                    <a:pt x="329" y="723"/>
                    <a:pt x="302" y="709"/>
                  </a:cubicBezTo>
                  <a:cubicBezTo>
                    <a:pt x="247" y="679"/>
                    <a:pt x="203" y="635"/>
                    <a:pt x="169" y="580"/>
                  </a:cubicBezTo>
                  <a:cubicBezTo>
                    <a:pt x="139" y="530"/>
                    <a:pt x="122" y="465"/>
                    <a:pt x="122" y="411"/>
                  </a:cubicBezTo>
                  <a:cubicBezTo>
                    <a:pt x="125" y="370"/>
                    <a:pt x="125" y="347"/>
                    <a:pt x="136" y="316"/>
                  </a:cubicBezTo>
                  <a:cubicBezTo>
                    <a:pt x="142" y="286"/>
                    <a:pt x="156" y="259"/>
                    <a:pt x="169" y="231"/>
                  </a:cubicBezTo>
                  <a:cubicBezTo>
                    <a:pt x="203" y="181"/>
                    <a:pt x="247" y="137"/>
                    <a:pt x="302" y="106"/>
                  </a:cubicBezTo>
                  <a:cubicBezTo>
                    <a:pt x="356" y="76"/>
                    <a:pt x="413" y="62"/>
                    <a:pt x="474" y="62"/>
                  </a:cubicBezTo>
                  <a:cubicBezTo>
                    <a:pt x="532" y="65"/>
                    <a:pt x="590" y="82"/>
                    <a:pt x="634" y="106"/>
                  </a:cubicBezTo>
                  <a:cubicBezTo>
                    <a:pt x="729" y="160"/>
                    <a:pt x="776" y="248"/>
                    <a:pt x="793" y="309"/>
                  </a:cubicBezTo>
                  <a:cubicBezTo>
                    <a:pt x="803" y="340"/>
                    <a:pt x="807" y="363"/>
                    <a:pt x="807" y="381"/>
                  </a:cubicBezTo>
                  <a:lnTo>
                    <a:pt x="807" y="381"/>
                  </a:lnTo>
                  <a:cubicBezTo>
                    <a:pt x="807" y="363"/>
                    <a:pt x="803" y="336"/>
                    <a:pt x="796" y="306"/>
                  </a:cubicBezTo>
                  <a:cubicBezTo>
                    <a:pt x="779" y="245"/>
                    <a:pt x="742" y="157"/>
                    <a:pt x="651" y="85"/>
                  </a:cubicBezTo>
                  <a:cubicBezTo>
                    <a:pt x="604" y="48"/>
                    <a:pt x="549" y="21"/>
                    <a:pt x="478" y="7"/>
                  </a:cubicBezTo>
                  <a:cubicBezTo>
                    <a:pt x="456" y="3"/>
                    <a:pt x="433" y="1"/>
                    <a:pt x="4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7"/>
            <p:cNvSpPr/>
            <p:nvPr/>
          </p:nvSpPr>
          <p:spPr>
            <a:xfrm>
              <a:off x="3847038" y="3091239"/>
              <a:ext cx="37265" cy="37514"/>
            </a:xfrm>
            <a:custGeom>
              <a:rect b="b" l="l" r="r" t="t"/>
              <a:pathLst>
                <a:path extrusionOk="0" h="751" w="746">
                  <a:moveTo>
                    <a:pt x="373" y="1"/>
                  </a:moveTo>
                  <a:cubicBezTo>
                    <a:pt x="167" y="1"/>
                    <a:pt x="1" y="171"/>
                    <a:pt x="1" y="378"/>
                  </a:cubicBezTo>
                  <a:cubicBezTo>
                    <a:pt x="1" y="584"/>
                    <a:pt x="167" y="750"/>
                    <a:pt x="373" y="750"/>
                  </a:cubicBezTo>
                  <a:cubicBezTo>
                    <a:pt x="580" y="750"/>
                    <a:pt x="746" y="584"/>
                    <a:pt x="746" y="378"/>
                  </a:cubicBezTo>
                  <a:cubicBezTo>
                    <a:pt x="746" y="171"/>
                    <a:pt x="580"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7"/>
            <p:cNvSpPr/>
            <p:nvPr/>
          </p:nvSpPr>
          <p:spPr>
            <a:xfrm>
              <a:off x="3843991" y="3089740"/>
              <a:ext cx="40312" cy="40611"/>
            </a:xfrm>
            <a:custGeom>
              <a:rect b="b" l="l" r="r" t="t"/>
              <a:pathLst>
                <a:path extrusionOk="0" h="813" w="807">
                  <a:moveTo>
                    <a:pt x="409" y="1"/>
                  </a:moveTo>
                  <a:cubicBezTo>
                    <a:pt x="363" y="1"/>
                    <a:pt x="314" y="9"/>
                    <a:pt x="265" y="24"/>
                  </a:cubicBezTo>
                  <a:cubicBezTo>
                    <a:pt x="194" y="51"/>
                    <a:pt x="126" y="99"/>
                    <a:pt x="75" y="167"/>
                  </a:cubicBezTo>
                  <a:cubicBezTo>
                    <a:pt x="51" y="201"/>
                    <a:pt x="31" y="242"/>
                    <a:pt x="21" y="282"/>
                  </a:cubicBezTo>
                  <a:cubicBezTo>
                    <a:pt x="7" y="320"/>
                    <a:pt x="1" y="370"/>
                    <a:pt x="1" y="404"/>
                  </a:cubicBezTo>
                  <a:cubicBezTo>
                    <a:pt x="1" y="496"/>
                    <a:pt x="28" y="577"/>
                    <a:pt x="75" y="645"/>
                  </a:cubicBezTo>
                  <a:cubicBezTo>
                    <a:pt x="126" y="713"/>
                    <a:pt x="194" y="763"/>
                    <a:pt x="265" y="788"/>
                  </a:cubicBezTo>
                  <a:cubicBezTo>
                    <a:pt x="302" y="801"/>
                    <a:pt x="339" y="808"/>
                    <a:pt x="377" y="811"/>
                  </a:cubicBezTo>
                  <a:cubicBezTo>
                    <a:pt x="383" y="812"/>
                    <a:pt x="389" y="813"/>
                    <a:pt x="395" y="813"/>
                  </a:cubicBezTo>
                  <a:cubicBezTo>
                    <a:pt x="407" y="813"/>
                    <a:pt x="416" y="811"/>
                    <a:pt x="428" y="811"/>
                  </a:cubicBezTo>
                  <a:cubicBezTo>
                    <a:pt x="448" y="811"/>
                    <a:pt x="461" y="808"/>
                    <a:pt x="482" y="804"/>
                  </a:cubicBezTo>
                  <a:cubicBezTo>
                    <a:pt x="546" y="794"/>
                    <a:pt x="604" y="763"/>
                    <a:pt x="652" y="730"/>
                  </a:cubicBezTo>
                  <a:cubicBezTo>
                    <a:pt x="739" y="658"/>
                    <a:pt x="780" y="567"/>
                    <a:pt x="797" y="506"/>
                  </a:cubicBezTo>
                  <a:cubicBezTo>
                    <a:pt x="804" y="476"/>
                    <a:pt x="807" y="452"/>
                    <a:pt x="807" y="435"/>
                  </a:cubicBezTo>
                  <a:lnTo>
                    <a:pt x="807" y="435"/>
                  </a:lnTo>
                  <a:cubicBezTo>
                    <a:pt x="807" y="452"/>
                    <a:pt x="804" y="476"/>
                    <a:pt x="794" y="506"/>
                  </a:cubicBezTo>
                  <a:cubicBezTo>
                    <a:pt x="777" y="567"/>
                    <a:pt x="729" y="652"/>
                    <a:pt x="634" y="706"/>
                  </a:cubicBezTo>
                  <a:cubicBezTo>
                    <a:pt x="586" y="733"/>
                    <a:pt x="533" y="750"/>
                    <a:pt x="475" y="750"/>
                  </a:cubicBezTo>
                  <a:lnTo>
                    <a:pt x="431" y="750"/>
                  </a:lnTo>
                  <a:cubicBezTo>
                    <a:pt x="414" y="747"/>
                    <a:pt x="397" y="747"/>
                    <a:pt x="383" y="740"/>
                  </a:cubicBezTo>
                  <a:cubicBezTo>
                    <a:pt x="356" y="736"/>
                    <a:pt x="326" y="723"/>
                    <a:pt x="302" y="709"/>
                  </a:cubicBezTo>
                  <a:cubicBezTo>
                    <a:pt x="248" y="679"/>
                    <a:pt x="204" y="635"/>
                    <a:pt x="170" y="580"/>
                  </a:cubicBezTo>
                  <a:cubicBezTo>
                    <a:pt x="139" y="530"/>
                    <a:pt x="123" y="465"/>
                    <a:pt x="123" y="411"/>
                  </a:cubicBezTo>
                  <a:cubicBezTo>
                    <a:pt x="123" y="370"/>
                    <a:pt x="126" y="347"/>
                    <a:pt x="136" y="316"/>
                  </a:cubicBezTo>
                  <a:cubicBezTo>
                    <a:pt x="143" y="286"/>
                    <a:pt x="156" y="259"/>
                    <a:pt x="170" y="231"/>
                  </a:cubicBezTo>
                  <a:cubicBezTo>
                    <a:pt x="204" y="181"/>
                    <a:pt x="248" y="137"/>
                    <a:pt x="302" y="106"/>
                  </a:cubicBezTo>
                  <a:cubicBezTo>
                    <a:pt x="356" y="76"/>
                    <a:pt x="414" y="62"/>
                    <a:pt x="475" y="62"/>
                  </a:cubicBezTo>
                  <a:cubicBezTo>
                    <a:pt x="533" y="65"/>
                    <a:pt x="591" y="82"/>
                    <a:pt x="634" y="106"/>
                  </a:cubicBezTo>
                  <a:cubicBezTo>
                    <a:pt x="729" y="160"/>
                    <a:pt x="777" y="248"/>
                    <a:pt x="794" y="309"/>
                  </a:cubicBezTo>
                  <a:cubicBezTo>
                    <a:pt x="804" y="340"/>
                    <a:pt x="807" y="363"/>
                    <a:pt x="807" y="381"/>
                  </a:cubicBezTo>
                  <a:lnTo>
                    <a:pt x="807" y="381"/>
                  </a:lnTo>
                  <a:cubicBezTo>
                    <a:pt x="807" y="363"/>
                    <a:pt x="804" y="336"/>
                    <a:pt x="797" y="306"/>
                  </a:cubicBezTo>
                  <a:cubicBezTo>
                    <a:pt x="780" y="245"/>
                    <a:pt x="739" y="157"/>
                    <a:pt x="652" y="85"/>
                  </a:cubicBezTo>
                  <a:cubicBezTo>
                    <a:pt x="604" y="48"/>
                    <a:pt x="550" y="21"/>
                    <a:pt x="478" y="7"/>
                  </a:cubicBezTo>
                  <a:cubicBezTo>
                    <a:pt x="456" y="3"/>
                    <a:pt x="433" y="1"/>
                    <a:pt x="4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7"/>
            <p:cNvSpPr/>
            <p:nvPr/>
          </p:nvSpPr>
          <p:spPr>
            <a:xfrm>
              <a:off x="3766417" y="3091239"/>
              <a:ext cx="37315" cy="37514"/>
            </a:xfrm>
            <a:custGeom>
              <a:rect b="b" l="l" r="r" t="t"/>
              <a:pathLst>
                <a:path extrusionOk="0" h="751" w="747">
                  <a:moveTo>
                    <a:pt x="374" y="1"/>
                  </a:moveTo>
                  <a:cubicBezTo>
                    <a:pt x="167" y="1"/>
                    <a:pt x="1" y="171"/>
                    <a:pt x="1" y="378"/>
                  </a:cubicBezTo>
                  <a:cubicBezTo>
                    <a:pt x="1" y="584"/>
                    <a:pt x="167" y="750"/>
                    <a:pt x="374" y="750"/>
                  </a:cubicBezTo>
                  <a:cubicBezTo>
                    <a:pt x="581" y="750"/>
                    <a:pt x="747" y="584"/>
                    <a:pt x="747" y="378"/>
                  </a:cubicBezTo>
                  <a:cubicBezTo>
                    <a:pt x="747" y="171"/>
                    <a:pt x="581" y="1"/>
                    <a:pt x="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7"/>
            <p:cNvSpPr/>
            <p:nvPr/>
          </p:nvSpPr>
          <p:spPr>
            <a:xfrm>
              <a:off x="3763370" y="3089740"/>
              <a:ext cx="40362" cy="40611"/>
            </a:xfrm>
            <a:custGeom>
              <a:rect b="b" l="l" r="r" t="t"/>
              <a:pathLst>
                <a:path extrusionOk="0" h="813" w="808">
                  <a:moveTo>
                    <a:pt x="409" y="1"/>
                  </a:moveTo>
                  <a:cubicBezTo>
                    <a:pt x="362" y="1"/>
                    <a:pt x="312" y="9"/>
                    <a:pt x="265" y="24"/>
                  </a:cubicBezTo>
                  <a:cubicBezTo>
                    <a:pt x="194" y="51"/>
                    <a:pt x="126" y="99"/>
                    <a:pt x="75" y="167"/>
                  </a:cubicBezTo>
                  <a:cubicBezTo>
                    <a:pt x="52" y="201"/>
                    <a:pt x="32" y="242"/>
                    <a:pt x="18" y="282"/>
                  </a:cubicBezTo>
                  <a:cubicBezTo>
                    <a:pt x="8" y="320"/>
                    <a:pt x="1" y="370"/>
                    <a:pt x="1" y="404"/>
                  </a:cubicBezTo>
                  <a:cubicBezTo>
                    <a:pt x="1" y="496"/>
                    <a:pt x="24" y="577"/>
                    <a:pt x="75" y="645"/>
                  </a:cubicBezTo>
                  <a:cubicBezTo>
                    <a:pt x="126" y="713"/>
                    <a:pt x="194" y="763"/>
                    <a:pt x="265" y="788"/>
                  </a:cubicBezTo>
                  <a:cubicBezTo>
                    <a:pt x="302" y="801"/>
                    <a:pt x="340" y="808"/>
                    <a:pt x="377" y="811"/>
                  </a:cubicBezTo>
                  <a:cubicBezTo>
                    <a:pt x="384" y="812"/>
                    <a:pt x="390" y="813"/>
                    <a:pt x="396" y="813"/>
                  </a:cubicBezTo>
                  <a:cubicBezTo>
                    <a:pt x="407" y="813"/>
                    <a:pt x="416" y="811"/>
                    <a:pt x="428" y="811"/>
                  </a:cubicBezTo>
                  <a:cubicBezTo>
                    <a:pt x="448" y="811"/>
                    <a:pt x="462" y="808"/>
                    <a:pt x="479" y="804"/>
                  </a:cubicBezTo>
                  <a:cubicBezTo>
                    <a:pt x="547" y="794"/>
                    <a:pt x="604" y="763"/>
                    <a:pt x="651" y="730"/>
                  </a:cubicBezTo>
                  <a:cubicBezTo>
                    <a:pt x="740" y="658"/>
                    <a:pt x="781" y="567"/>
                    <a:pt x="797" y="506"/>
                  </a:cubicBezTo>
                  <a:cubicBezTo>
                    <a:pt x="804" y="475"/>
                    <a:pt x="808" y="452"/>
                    <a:pt x="808" y="435"/>
                  </a:cubicBezTo>
                  <a:lnTo>
                    <a:pt x="808" y="435"/>
                  </a:lnTo>
                  <a:cubicBezTo>
                    <a:pt x="804" y="452"/>
                    <a:pt x="804" y="475"/>
                    <a:pt x="794" y="506"/>
                  </a:cubicBezTo>
                  <a:cubicBezTo>
                    <a:pt x="777" y="567"/>
                    <a:pt x="730" y="652"/>
                    <a:pt x="634" y="706"/>
                  </a:cubicBezTo>
                  <a:cubicBezTo>
                    <a:pt x="587" y="733"/>
                    <a:pt x="533" y="750"/>
                    <a:pt x="476" y="750"/>
                  </a:cubicBezTo>
                  <a:lnTo>
                    <a:pt x="431" y="750"/>
                  </a:lnTo>
                  <a:cubicBezTo>
                    <a:pt x="415" y="747"/>
                    <a:pt x="398" y="747"/>
                    <a:pt x="384" y="740"/>
                  </a:cubicBezTo>
                  <a:cubicBezTo>
                    <a:pt x="357" y="736"/>
                    <a:pt x="326" y="723"/>
                    <a:pt x="302" y="709"/>
                  </a:cubicBezTo>
                  <a:cubicBezTo>
                    <a:pt x="248" y="679"/>
                    <a:pt x="204" y="635"/>
                    <a:pt x="171" y="580"/>
                  </a:cubicBezTo>
                  <a:cubicBezTo>
                    <a:pt x="140" y="530"/>
                    <a:pt x="123" y="465"/>
                    <a:pt x="123" y="411"/>
                  </a:cubicBezTo>
                  <a:cubicBezTo>
                    <a:pt x="123" y="370"/>
                    <a:pt x="126" y="347"/>
                    <a:pt x="136" y="316"/>
                  </a:cubicBezTo>
                  <a:cubicBezTo>
                    <a:pt x="143" y="286"/>
                    <a:pt x="157" y="259"/>
                    <a:pt x="171" y="231"/>
                  </a:cubicBezTo>
                  <a:cubicBezTo>
                    <a:pt x="204" y="181"/>
                    <a:pt x="248" y="137"/>
                    <a:pt x="302" y="106"/>
                  </a:cubicBezTo>
                  <a:cubicBezTo>
                    <a:pt x="357" y="76"/>
                    <a:pt x="415" y="62"/>
                    <a:pt x="476" y="62"/>
                  </a:cubicBezTo>
                  <a:cubicBezTo>
                    <a:pt x="533" y="65"/>
                    <a:pt x="590" y="82"/>
                    <a:pt x="634" y="106"/>
                  </a:cubicBezTo>
                  <a:cubicBezTo>
                    <a:pt x="730" y="160"/>
                    <a:pt x="777" y="248"/>
                    <a:pt x="794" y="309"/>
                  </a:cubicBezTo>
                  <a:cubicBezTo>
                    <a:pt x="804" y="340"/>
                    <a:pt x="804" y="364"/>
                    <a:pt x="808" y="381"/>
                  </a:cubicBezTo>
                  <a:cubicBezTo>
                    <a:pt x="808" y="364"/>
                    <a:pt x="804" y="336"/>
                    <a:pt x="797" y="306"/>
                  </a:cubicBezTo>
                  <a:cubicBezTo>
                    <a:pt x="781" y="245"/>
                    <a:pt x="740" y="157"/>
                    <a:pt x="651" y="85"/>
                  </a:cubicBezTo>
                  <a:cubicBezTo>
                    <a:pt x="604" y="48"/>
                    <a:pt x="550" y="21"/>
                    <a:pt x="479" y="7"/>
                  </a:cubicBezTo>
                  <a:cubicBezTo>
                    <a:pt x="457" y="3"/>
                    <a:pt x="434" y="1"/>
                    <a:pt x="40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7"/>
            <p:cNvSpPr/>
            <p:nvPr/>
          </p:nvSpPr>
          <p:spPr>
            <a:xfrm>
              <a:off x="3685845" y="3091239"/>
              <a:ext cx="37315" cy="37514"/>
            </a:xfrm>
            <a:custGeom>
              <a:rect b="b" l="l" r="r" t="t"/>
              <a:pathLst>
                <a:path extrusionOk="0" h="751" w="747">
                  <a:moveTo>
                    <a:pt x="373" y="1"/>
                  </a:moveTo>
                  <a:cubicBezTo>
                    <a:pt x="166" y="1"/>
                    <a:pt x="0" y="171"/>
                    <a:pt x="0" y="378"/>
                  </a:cubicBezTo>
                  <a:cubicBezTo>
                    <a:pt x="0" y="584"/>
                    <a:pt x="166" y="750"/>
                    <a:pt x="373" y="750"/>
                  </a:cubicBezTo>
                  <a:cubicBezTo>
                    <a:pt x="580" y="750"/>
                    <a:pt x="746" y="584"/>
                    <a:pt x="746" y="378"/>
                  </a:cubicBezTo>
                  <a:cubicBezTo>
                    <a:pt x="746" y="171"/>
                    <a:pt x="580"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7"/>
            <p:cNvSpPr/>
            <p:nvPr/>
          </p:nvSpPr>
          <p:spPr>
            <a:xfrm>
              <a:off x="3682648" y="3089740"/>
              <a:ext cx="40511" cy="40611"/>
            </a:xfrm>
            <a:custGeom>
              <a:rect b="b" l="l" r="r" t="t"/>
              <a:pathLst>
                <a:path extrusionOk="0" h="813" w="811">
                  <a:moveTo>
                    <a:pt x="411" y="1"/>
                  </a:moveTo>
                  <a:cubicBezTo>
                    <a:pt x="364" y="1"/>
                    <a:pt x="314" y="9"/>
                    <a:pt x="268" y="24"/>
                  </a:cubicBezTo>
                  <a:cubicBezTo>
                    <a:pt x="196" y="51"/>
                    <a:pt x="125" y="99"/>
                    <a:pt x="78" y="167"/>
                  </a:cubicBezTo>
                  <a:cubicBezTo>
                    <a:pt x="54" y="201"/>
                    <a:pt x="33" y="242"/>
                    <a:pt x="20" y="282"/>
                  </a:cubicBezTo>
                  <a:cubicBezTo>
                    <a:pt x="10" y="320"/>
                    <a:pt x="3" y="370"/>
                    <a:pt x="0" y="404"/>
                  </a:cubicBezTo>
                  <a:cubicBezTo>
                    <a:pt x="3" y="496"/>
                    <a:pt x="27" y="577"/>
                    <a:pt x="78" y="645"/>
                  </a:cubicBezTo>
                  <a:cubicBezTo>
                    <a:pt x="129" y="713"/>
                    <a:pt x="196" y="763"/>
                    <a:pt x="268" y="788"/>
                  </a:cubicBezTo>
                  <a:cubicBezTo>
                    <a:pt x="305" y="801"/>
                    <a:pt x="339" y="808"/>
                    <a:pt x="379" y="811"/>
                  </a:cubicBezTo>
                  <a:cubicBezTo>
                    <a:pt x="386" y="812"/>
                    <a:pt x="392" y="813"/>
                    <a:pt x="398" y="813"/>
                  </a:cubicBezTo>
                  <a:cubicBezTo>
                    <a:pt x="409" y="813"/>
                    <a:pt x="419" y="811"/>
                    <a:pt x="430" y="811"/>
                  </a:cubicBezTo>
                  <a:cubicBezTo>
                    <a:pt x="451" y="811"/>
                    <a:pt x="465" y="808"/>
                    <a:pt x="481" y="804"/>
                  </a:cubicBezTo>
                  <a:cubicBezTo>
                    <a:pt x="549" y="794"/>
                    <a:pt x="607" y="763"/>
                    <a:pt x="654" y="730"/>
                  </a:cubicBezTo>
                  <a:cubicBezTo>
                    <a:pt x="742" y="658"/>
                    <a:pt x="783" y="567"/>
                    <a:pt x="800" y="506"/>
                  </a:cubicBezTo>
                  <a:cubicBezTo>
                    <a:pt x="806" y="475"/>
                    <a:pt x="810" y="452"/>
                    <a:pt x="810" y="435"/>
                  </a:cubicBezTo>
                  <a:lnTo>
                    <a:pt x="810" y="435"/>
                  </a:lnTo>
                  <a:cubicBezTo>
                    <a:pt x="806" y="452"/>
                    <a:pt x="803" y="475"/>
                    <a:pt x="797" y="506"/>
                  </a:cubicBezTo>
                  <a:cubicBezTo>
                    <a:pt x="779" y="567"/>
                    <a:pt x="732" y="652"/>
                    <a:pt x="637" y="706"/>
                  </a:cubicBezTo>
                  <a:cubicBezTo>
                    <a:pt x="590" y="733"/>
                    <a:pt x="535" y="750"/>
                    <a:pt x="478" y="750"/>
                  </a:cubicBezTo>
                  <a:lnTo>
                    <a:pt x="434" y="750"/>
                  </a:lnTo>
                  <a:cubicBezTo>
                    <a:pt x="417" y="747"/>
                    <a:pt x="400" y="747"/>
                    <a:pt x="387" y="740"/>
                  </a:cubicBezTo>
                  <a:cubicBezTo>
                    <a:pt x="359" y="736"/>
                    <a:pt x="329" y="723"/>
                    <a:pt x="302" y="709"/>
                  </a:cubicBezTo>
                  <a:cubicBezTo>
                    <a:pt x="251" y="679"/>
                    <a:pt x="207" y="635"/>
                    <a:pt x="173" y="580"/>
                  </a:cubicBezTo>
                  <a:cubicBezTo>
                    <a:pt x="142" y="530"/>
                    <a:pt x="125" y="465"/>
                    <a:pt x="125" y="411"/>
                  </a:cubicBezTo>
                  <a:cubicBezTo>
                    <a:pt x="125" y="370"/>
                    <a:pt x="129" y="347"/>
                    <a:pt x="139" y="316"/>
                  </a:cubicBezTo>
                  <a:cubicBezTo>
                    <a:pt x="146" y="286"/>
                    <a:pt x="160" y="259"/>
                    <a:pt x="173" y="231"/>
                  </a:cubicBezTo>
                  <a:cubicBezTo>
                    <a:pt x="207" y="181"/>
                    <a:pt x="251" y="137"/>
                    <a:pt x="305" y="106"/>
                  </a:cubicBezTo>
                  <a:cubicBezTo>
                    <a:pt x="356" y="76"/>
                    <a:pt x="417" y="62"/>
                    <a:pt x="478" y="62"/>
                  </a:cubicBezTo>
                  <a:cubicBezTo>
                    <a:pt x="532" y="65"/>
                    <a:pt x="590" y="82"/>
                    <a:pt x="637" y="106"/>
                  </a:cubicBezTo>
                  <a:cubicBezTo>
                    <a:pt x="732" y="160"/>
                    <a:pt x="779" y="248"/>
                    <a:pt x="797" y="309"/>
                  </a:cubicBezTo>
                  <a:cubicBezTo>
                    <a:pt x="803" y="340"/>
                    <a:pt x="806" y="364"/>
                    <a:pt x="810" y="381"/>
                  </a:cubicBezTo>
                  <a:cubicBezTo>
                    <a:pt x="810" y="364"/>
                    <a:pt x="806" y="336"/>
                    <a:pt x="800" y="306"/>
                  </a:cubicBezTo>
                  <a:cubicBezTo>
                    <a:pt x="783" y="245"/>
                    <a:pt x="742" y="157"/>
                    <a:pt x="654" y="85"/>
                  </a:cubicBezTo>
                  <a:cubicBezTo>
                    <a:pt x="607" y="48"/>
                    <a:pt x="549" y="21"/>
                    <a:pt x="481" y="7"/>
                  </a:cubicBezTo>
                  <a:cubicBezTo>
                    <a:pt x="459" y="3"/>
                    <a:pt x="436" y="1"/>
                    <a:pt x="4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7"/>
            <p:cNvSpPr/>
            <p:nvPr/>
          </p:nvSpPr>
          <p:spPr>
            <a:xfrm>
              <a:off x="4653205" y="3139392"/>
              <a:ext cx="37315" cy="37464"/>
            </a:xfrm>
            <a:custGeom>
              <a:rect b="b" l="l" r="r" t="t"/>
              <a:pathLst>
                <a:path extrusionOk="0" h="750" w="747">
                  <a:moveTo>
                    <a:pt x="373" y="0"/>
                  </a:moveTo>
                  <a:cubicBezTo>
                    <a:pt x="166" y="0"/>
                    <a:pt x="0" y="169"/>
                    <a:pt x="0" y="376"/>
                  </a:cubicBezTo>
                  <a:cubicBezTo>
                    <a:pt x="0" y="579"/>
                    <a:pt x="166" y="750"/>
                    <a:pt x="373" y="750"/>
                  </a:cubicBezTo>
                  <a:cubicBezTo>
                    <a:pt x="580" y="750"/>
                    <a:pt x="746" y="579"/>
                    <a:pt x="746" y="376"/>
                  </a:cubicBezTo>
                  <a:cubicBezTo>
                    <a:pt x="746" y="169"/>
                    <a:pt x="580" y="0"/>
                    <a:pt x="3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7"/>
            <p:cNvSpPr/>
            <p:nvPr/>
          </p:nvSpPr>
          <p:spPr>
            <a:xfrm>
              <a:off x="4650008" y="3137793"/>
              <a:ext cx="40511" cy="40661"/>
            </a:xfrm>
            <a:custGeom>
              <a:rect b="b" l="l" r="r" t="t"/>
              <a:pathLst>
                <a:path extrusionOk="0" h="814" w="811">
                  <a:moveTo>
                    <a:pt x="404" y="1"/>
                  </a:moveTo>
                  <a:cubicBezTo>
                    <a:pt x="359" y="1"/>
                    <a:pt x="312" y="8"/>
                    <a:pt x="268" y="25"/>
                  </a:cubicBezTo>
                  <a:cubicBezTo>
                    <a:pt x="197" y="53"/>
                    <a:pt x="125" y="100"/>
                    <a:pt x="78" y="167"/>
                  </a:cubicBezTo>
                  <a:cubicBezTo>
                    <a:pt x="55" y="201"/>
                    <a:pt x="34" y="242"/>
                    <a:pt x="20" y="280"/>
                  </a:cubicBezTo>
                  <a:cubicBezTo>
                    <a:pt x="10" y="320"/>
                    <a:pt x="3" y="371"/>
                    <a:pt x="0" y="405"/>
                  </a:cubicBezTo>
                  <a:cubicBezTo>
                    <a:pt x="3" y="497"/>
                    <a:pt x="27" y="578"/>
                    <a:pt x="78" y="646"/>
                  </a:cubicBezTo>
                  <a:cubicBezTo>
                    <a:pt x="125" y="713"/>
                    <a:pt x="197" y="761"/>
                    <a:pt x="268" y="788"/>
                  </a:cubicBezTo>
                  <a:cubicBezTo>
                    <a:pt x="305" y="802"/>
                    <a:pt x="339" y="808"/>
                    <a:pt x="380" y="812"/>
                  </a:cubicBezTo>
                  <a:cubicBezTo>
                    <a:pt x="385" y="813"/>
                    <a:pt x="391" y="813"/>
                    <a:pt x="396" y="813"/>
                  </a:cubicBezTo>
                  <a:cubicBezTo>
                    <a:pt x="408" y="813"/>
                    <a:pt x="419" y="812"/>
                    <a:pt x="430" y="812"/>
                  </a:cubicBezTo>
                  <a:cubicBezTo>
                    <a:pt x="451" y="812"/>
                    <a:pt x="465" y="808"/>
                    <a:pt x="482" y="805"/>
                  </a:cubicBezTo>
                  <a:cubicBezTo>
                    <a:pt x="549" y="791"/>
                    <a:pt x="607" y="764"/>
                    <a:pt x="651" y="730"/>
                  </a:cubicBezTo>
                  <a:cubicBezTo>
                    <a:pt x="742" y="659"/>
                    <a:pt x="783" y="568"/>
                    <a:pt x="800" y="507"/>
                  </a:cubicBezTo>
                  <a:cubicBezTo>
                    <a:pt x="807" y="476"/>
                    <a:pt x="810" y="449"/>
                    <a:pt x="810" y="432"/>
                  </a:cubicBezTo>
                  <a:lnTo>
                    <a:pt x="810" y="432"/>
                  </a:lnTo>
                  <a:cubicBezTo>
                    <a:pt x="807" y="449"/>
                    <a:pt x="803" y="476"/>
                    <a:pt x="796" y="507"/>
                  </a:cubicBezTo>
                  <a:cubicBezTo>
                    <a:pt x="779" y="568"/>
                    <a:pt x="732" y="652"/>
                    <a:pt x="637" y="707"/>
                  </a:cubicBezTo>
                  <a:cubicBezTo>
                    <a:pt x="590" y="734"/>
                    <a:pt x="535" y="747"/>
                    <a:pt x="474" y="751"/>
                  </a:cubicBezTo>
                  <a:lnTo>
                    <a:pt x="434" y="751"/>
                  </a:lnTo>
                  <a:cubicBezTo>
                    <a:pt x="417" y="747"/>
                    <a:pt x="400" y="744"/>
                    <a:pt x="386" y="741"/>
                  </a:cubicBezTo>
                  <a:cubicBezTo>
                    <a:pt x="360" y="737"/>
                    <a:pt x="329" y="724"/>
                    <a:pt x="302" y="710"/>
                  </a:cubicBezTo>
                  <a:cubicBezTo>
                    <a:pt x="251" y="680"/>
                    <a:pt x="203" y="635"/>
                    <a:pt x="172" y="581"/>
                  </a:cubicBezTo>
                  <a:cubicBezTo>
                    <a:pt x="142" y="530"/>
                    <a:pt x="125" y="466"/>
                    <a:pt x="125" y="408"/>
                  </a:cubicBezTo>
                  <a:cubicBezTo>
                    <a:pt x="125" y="367"/>
                    <a:pt x="129" y="347"/>
                    <a:pt x="136" y="317"/>
                  </a:cubicBezTo>
                  <a:cubicBezTo>
                    <a:pt x="146" y="286"/>
                    <a:pt x="159" y="259"/>
                    <a:pt x="172" y="232"/>
                  </a:cubicBezTo>
                  <a:cubicBezTo>
                    <a:pt x="203" y="181"/>
                    <a:pt x="251" y="134"/>
                    <a:pt x="302" y="106"/>
                  </a:cubicBezTo>
                  <a:cubicBezTo>
                    <a:pt x="356" y="76"/>
                    <a:pt x="417" y="62"/>
                    <a:pt x="478" y="62"/>
                  </a:cubicBezTo>
                  <a:cubicBezTo>
                    <a:pt x="532" y="66"/>
                    <a:pt x="590" y="83"/>
                    <a:pt x="637" y="106"/>
                  </a:cubicBezTo>
                  <a:cubicBezTo>
                    <a:pt x="729" y="161"/>
                    <a:pt x="779" y="245"/>
                    <a:pt x="796" y="306"/>
                  </a:cubicBezTo>
                  <a:cubicBezTo>
                    <a:pt x="803" y="337"/>
                    <a:pt x="807" y="364"/>
                    <a:pt x="810" y="381"/>
                  </a:cubicBezTo>
                  <a:cubicBezTo>
                    <a:pt x="810" y="364"/>
                    <a:pt x="807" y="337"/>
                    <a:pt x="800" y="306"/>
                  </a:cubicBezTo>
                  <a:cubicBezTo>
                    <a:pt x="783" y="245"/>
                    <a:pt x="742" y="158"/>
                    <a:pt x="651" y="83"/>
                  </a:cubicBezTo>
                  <a:cubicBezTo>
                    <a:pt x="607" y="49"/>
                    <a:pt x="549" y="22"/>
                    <a:pt x="482" y="9"/>
                  </a:cubicBezTo>
                  <a:cubicBezTo>
                    <a:pt x="457" y="3"/>
                    <a:pt x="431" y="1"/>
                    <a:pt x="4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7"/>
            <p:cNvSpPr/>
            <p:nvPr/>
          </p:nvSpPr>
          <p:spPr>
            <a:xfrm>
              <a:off x="4572583" y="3139392"/>
              <a:ext cx="37315" cy="37464"/>
            </a:xfrm>
            <a:custGeom>
              <a:rect b="b" l="l" r="r" t="t"/>
              <a:pathLst>
                <a:path extrusionOk="0" h="750" w="747">
                  <a:moveTo>
                    <a:pt x="374" y="0"/>
                  </a:moveTo>
                  <a:cubicBezTo>
                    <a:pt x="167" y="0"/>
                    <a:pt x="1" y="169"/>
                    <a:pt x="1" y="376"/>
                  </a:cubicBezTo>
                  <a:cubicBezTo>
                    <a:pt x="1" y="579"/>
                    <a:pt x="167" y="750"/>
                    <a:pt x="374" y="750"/>
                  </a:cubicBezTo>
                  <a:cubicBezTo>
                    <a:pt x="580" y="750"/>
                    <a:pt x="746" y="579"/>
                    <a:pt x="746" y="376"/>
                  </a:cubicBezTo>
                  <a:cubicBezTo>
                    <a:pt x="746" y="169"/>
                    <a:pt x="580" y="0"/>
                    <a:pt x="3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7"/>
            <p:cNvSpPr/>
            <p:nvPr/>
          </p:nvSpPr>
          <p:spPr>
            <a:xfrm>
              <a:off x="4569386" y="3137793"/>
              <a:ext cx="40511" cy="40661"/>
            </a:xfrm>
            <a:custGeom>
              <a:rect b="b" l="l" r="r" t="t"/>
              <a:pathLst>
                <a:path extrusionOk="0" h="814" w="811">
                  <a:moveTo>
                    <a:pt x="797" y="306"/>
                  </a:moveTo>
                  <a:cubicBezTo>
                    <a:pt x="804" y="337"/>
                    <a:pt x="807" y="364"/>
                    <a:pt x="810" y="381"/>
                  </a:cubicBezTo>
                  <a:cubicBezTo>
                    <a:pt x="810" y="364"/>
                    <a:pt x="807" y="337"/>
                    <a:pt x="797" y="306"/>
                  </a:cubicBezTo>
                  <a:close/>
                  <a:moveTo>
                    <a:pt x="810" y="432"/>
                  </a:moveTo>
                  <a:lnTo>
                    <a:pt x="810" y="432"/>
                  </a:lnTo>
                  <a:cubicBezTo>
                    <a:pt x="807" y="449"/>
                    <a:pt x="804" y="476"/>
                    <a:pt x="797" y="507"/>
                  </a:cubicBezTo>
                  <a:cubicBezTo>
                    <a:pt x="807" y="476"/>
                    <a:pt x="810" y="449"/>
                    <a:pt x="810" y="432"/>
                  </a:cubicBezTo>
                  <a:close/>
                  <a:moveTo>
                    <a:pt x="404" y="1"/>
                  </a:moveTo>
                  <a:cubicBezTo>
                    <a:pt x="359" y="1"/>
                    <a:pt x="312" y="8"/>
                    <a:pt x="268" y="25"/>
                  </a:cubicBezTo>
                  <a:cubicBezTo>
                    <a:pt x="194" y="53"/>
                    <a:pt x="126" y="100"/>
                    <a:pt x="78" y="167"/>
                  </a:cubicBezTo>
                  <a:cubicBezTo>
                    <a:pt x="54" y="201"/>
                    <a:pt x="34" y="242"/>
                    <a:pt x="21" y="280"/>
                  </a:cubicBezTo>
                  <a:cubicBezTo>
                    <a:pt x="7" y="320"/>
                    <a:pt x="1" y="371"/>
                    <a:pt x="1" y="405"/>
                  </a:cubicBezTo>
                  <a:cubicBezTo>
                    <a:pt x="4" y="497"/>
                    <a:pt x="28" y="578"/>
                    <a:pt x="78" y="646"/>
                  </a:cubicBezTo>
                  <a:cubicBezTo>
                    <a:pt x="126" y="713"/>
                    <a:pt x="197" y="761"/>
                    <a:pt x="268" y="788"/>
                  </a:cubicBezTo>
                  <a:cubicBezTo>
                    <a:pt x="306" y="802"/>
                    <a:pt x="339" y="808"/>
                    <a:pt x="380" y="812"/>
                  </a:cubicBezTo>
                  <a:cubicBezTo>
                    <a:pt x="386" y="813"/>
                    <a:pt x="391" y="813"/>
                    <a:pt x="397" y="813"/>
                  </a:cubicBezTo>
                  <a:cubicBezTo>
                    <a:pt x="408" y="813"/>
                    <a:pt x="420" y="812"/>
                    <a:pt x="431" y="812"/>
                  </a:cubicBezTo>
                  <a:cubicBezTo>
                    <a:pt x="451" y="812"/>
                    <a:pt x="464" y="808"/>
                    <a:pt x="482" y="805"/>
                  </a:cubicBezTo>
                  <a:cubicBezTo>
                    <a:pt x="550" y="791"/>
                    <a:pt x="607" y="764"/>
                    <a:pt x="652" y="730"/>
                  </a:cubicBezTo>
                  <a:cubicBezTo>
                    <a:pt x="743" y="659"/>
                    <a:pt x="783" y="568"/>
                    <a:pt x="797" y="507"/>
                  </a:cubicBezTo>
                  <a:lnTo>
                    <a:pt x="797" y="507"/>
                  </a:lnTo>
                  <a:cubicBezTo>
                    <a:pt x="780" y="568"/>
                    <a:pt x="729" y="652"/>
                    <a:pt x="638" y="707"/>
                  </a:cubicBezTo>
                  <a:cubicBezTo>
                    <a:pt x="591" y="734"/>
                    <a:pt x="536" y="747"/>
                    <a:pt x="475" y="751"/>
                  </a:cubicBezTo>
                  <a:lnTo>
                    <a:pt x="434" y="751"/>
                  </a:lnTo>
                  <a:cubicBezTo>
                    <a:pt x="417" y="747"/>
                    <a:pt x="400" y="744"/>
                    <a:pt x="387" y="741"/>
                  </a:cubicBezTo>
                  <a:cubicBezTo>
                    <a:pt x="359" y="737"/>
                    <a:pt x="329" y="724"/>
                    <a:pt x="302" y="710"/>
                  </a:cubicBezTo>
                  <a:cubicBezTo>
                    <a:pt x="251" y="680"/>
                    <a:pt x="204" y="635"/>
                    <a:pt x="173" y="581"/>
                  </a:cubicBezTo>
                  <a:cubicBezTo>
                    <a:pt x="143" y="530"/>
                    <a:pt x="123" y="466"/>
                    <a:pt x="126" y="408"/>
                  </a:cubicBezTo>
                  <a:cubicBezTo>
                    <a:pt x="126" y="367"/>
                    <a:pt x="129" y="347"/>
                    <a:pt x="136" y="317"/>
                  </a:cubicBezTo>
                  <a:cubicBezTo>
                    <a:pt x="146" y="286"/>
                    <a:pt x="156" y="259"/>
                    <a:pt x="173" y="232"/>
                  </a:cubicBezTo>
                  <a:cubicBezTo>
                    <a:pt x="204" y="181"/>
                    <a:pt x="251" y="134"/>
                    <a:pt x="302" y="106"/>
                  </a:cubicBezTo>
                  <a:cubicBezTo>
                    <a:pt x="356" y="76"/>
                    <a:pt x="417" y="62"/>
                    <a:pt x="478" y="62"/>
                  </a:cubicBezTo>
                  <a:cubicBezTo>
                    <a:pt x="533" y="66"/>
                    <a:pt x="591" y="83"/>
                    <a:pt x="638" y="106"/>
                  </a:cubicBezTo>
                  <a:cubicBezTo>
                    <a:pt x="729" y="161"/>
                    <a:pt x="780" y="245"/>
                    <a:pt x="797" y="306"/>
                  </a:cubicBezTo>
                  <a:cubicBezTo>
                    <a:pt x="783" y="245"/>
                    <a:pt x="743" y="158"/>
                    <a:pt x="652" y="83"/>
                  </a:cubicBezTo>
                  <a:cubicBezTo>
                    <a:pt x="607" y="49"/>
                    <a:pt x="550" y="22"/>
                    <a:pt x="482" y="9"/>
                  </a:cubicBezTo>
                  <a:cubicBezTo>
                    <a:pt x="457" y="3"/>
                    <a:pt x="431" y="1"/>
                    <a:pt x="4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7"/>
            <p:cNvSpPr/>
            <p:nvPr/>
          </p:nvSpPr>
          <p:spPr>
            <a:xfrm>
              <a:off x="4491811" y="3139392"/>
              <a:ext cx="37464" cy="37464"/>
            </a:xfrm>
            <a:custGeom>
              <a:rect b="b" l="l" r="r" t="t"/>
              <a:pathLst>
                <a:path extrusionOk="0" h="750" w="750">
                  <a:moveTo>
                    <a:pt x="377" y="0"/>
                  </a:moveTo>
                  <a:cubicBezTo>
                    <a:pt x="171" y="0"/>
                    <a:pt x="1" y="169"/>
                    <a:pt x="1" y="376"/>
                  </a:cubicBezTo>
                  <a:cubicBezTo>
                    <a:pt x="1" y="579"/>
                    <a:pt x="171" y="750"/>
                    <a:pt x="377" y="750"/>
                  </a:cubicBezTo>
                  <a:cubicBezTo>
                    <a:pt x="584" y="750"/>
                    <a:pt x="750" y="579"/>
                    <a:pt x="750" y="376"/>
                  </a:cubicBezTo>
                  <a:cubicBezTo>
                    <a:pt x="750" y="169"/>
                    <a:pt x="584" y="0"/>
                    <a:pt x="37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7"/>
            <p:cNvSpPr/>
            <p:nvPr/>
          </p:nvSpPr>
          <p:spPr>
            <a:xfrm>
              <a:off x="4488764" y="3137793"/>
              <a:ext cx="40511" cy="40661"/>
            </a:xfrm>
            <a:custGeom>
              <a:rect b="b" l="l" r="r" t="t"/>
              <a:pathLst>
                <a:path extrusionOk="0" h="814" w="811">
                  <a:moveTo>
                    <a:pt x="405" y="1"/>
                  </a:moveTo>
                  <a:cubicBezTo>
                    <a:pt x="360" y="1"/>
                    <a:pt x="313" y="8"/>
                    <a:pt x="268" y="25"/>
                  </a:cubicBezTo>
                  <a:cubicBezTo>
                    <a:pt x="194" y="53"/>
                    <a:pt x="126" y="100"/>
                    <a:pt x="79" y="167"/>
                  </a:cubicBezTo>
                  <a:cubicBezTo>
                    <a:pt x="55" y="201"/>
                    <a:pt x="35" y="242"/>
                    <a:pt x="21" y="280"/>
                  </a:cubicBezTo>
                  <a:cubicBezTo>
                    <a:pt x="8" y="320"/>
                    <a:pt x="1" y="371"/>
                    <a:pt x="1" y="405"/>
                  </a:cubicBezTo>
                  <a:cubicBezTo>
                    <a:pt x="4" y="497"/>
                    <a:pt x="28" y="578"/>
                    <a:pt x="79" y="646"/>
                  </a:cubicBezTo>
                  <a:cubicBezTo>
                    <a:pt x="126" y="713"/>
                    <a:pt x="194" y="761"/>
                    <a:pt x="268" y="788"/>
                  </a:cubicBezTo>
                  <a:cubicBezTo>
                    <a:pt x="306" y="802"/>
                    <a:pt x="340" y="808"/>
                    <a:pt x="377" y="812"/>
                  </a:cubicBezTo>
                  <a:cubicBezTo>
                    <a:pt x="384" y="813"/>
                    <a:pt x="390" y="813"/>
                    <a:pt x="397" y="813"/>
                  </a:cubicBezTo>
                  <a:cubicBezTo>
                    <a:pt x="409" y="813"/>
                    <a:pt x="420" y="812"/>
                    <a:pt x="431" y="812"/>
                  </a:cubicBezTo>
                  <a:cubicBezTo>
                    <a:pt x="448" y="812"/>
                    <a:pt x="465" y="808"/>
                    <a:pt x="482" y="805"/>
                  </a:cubicBezTo>
                  <a:cubicBezTo>
                    <a:pt x="550" y="791"/>
                    <a:pt x="608" y="764"/>
                    <a:pt x="651" y="730"/>
                  </a:cubicBezTo>
                  <a:cubicBezTo>
                    <a:pt x="743" y="659"/>
                    <a:pt x="784" y="568"/>
                    <a:pt x="797" y="507"/>
                  </a:cubicBezTo>
                  <a:cubicBezTo>
                    <a:pt x="808" y="476"/>
                    <a:pt x="811" y="449"/>
                    <a:pt x="811" y="432"/>
                  </a:cubicBezTo>
                  <a:lnTo>
                    <a:pt x="811" y="408"/>
                  </a:lnTo>
                  <a:cubicBezTo>
                    <a:pt x="811" y="408"/>
                    <a:pt x="811" y="415"/>
                    <a:pt x="808" y="432"/>
                  </a:cubicBezTo>
                  <a:cubicBezTo>
                    <a:pt x="808" y="449"/>
                    <a:pt x="804" y="476"/>
                    <a:pt x="794" y="507"/>
                  </a:cubicBezTo>
                  <a:cubicBezTo>
                    <a:pt x="781" y="568"/>
                    <a:pt x="730" y="652"/>
                    <a:pt x="638" y="707"/>
                  </a:cubicBezTo>
                  <a:cubicBezTo>
                    <a:pt x="590" y="734"/>
                    <a:pt x="537" y="747"/>
                    <a:pt x="476" y="751"/>
                  </a:cubicBezTo>
                  <a:lnTo>
                    <a:pt x="435" y="751"/>
                  </a:lnTo>
                  <a:cubicBezTo>
                    <a:pt x="418" y="747"/>
                    <a:pt x="401" y="744"/>
                    <a:pt x="387" y="741"/>
                  </a:cubicBezTo>
                  <a:cubicBezTo>
                    <a:pt x="360" y="737"/>
                    <a:pt x="329" y="724"/>
                    <a:pt x="302" y="710"/>
                  </a:cubicBezTo>
                  <a:cubicBezTo>
                    <a:pt x="248" y="680"/>
                    <a:pt x="204" y="635"/>
                    <a:pt x="174" y="581"/>
                  </a:cubicBezTo>
                  <a:cubicBezTo>
                    <a:pt x="143" y="530"/>
                    <a:pt x="123" y="466"/>
                    <a:pt x="126" y="408"/>
                  </a:cubicBezTo>
                  <a:cubicBezTo>
                    <a:pt x="126" y="367"/>
                    <a:pt x="130" y="347"/>
                    <a:pt x="136" y="317"/>
                  </a:cubicBezTo>
                  <a:cubicBezTo>
                    <a:pt x="146" y="286"/>
                    <a:pt x="157" y="259"/>
                    <a:pt x="174" y="232"/>
                  </a:cubicBezTo>
                  <a:cubicBezTo>
                    <a:pt x="204" y="181"/>
                    <a:pt x="252" y="134"/>
                    <a:pt x="302" y="106"/>
                  </a:cubicBezTo>
                  <a:cubicBezTo>
                    <a:pt x="357" y="76"/>
                    <a:pt x="418" y="62"/>
                    <a:pt x="479" y="62"/>
                  </a:cubicBezTo>
                  <a:cubicBezTo>
                    <a:pt x="533" y="66"/>
                    <a:pt x="590" y="83"/>
                    <a:pt x="638" y="106"/>
                  </a:cubicBezTo>
                  <a:cubicBezTo>
                    <a:pt x="730" y="161"/>
                    <a:pt x="781" y="245"/>
                    <a:pt x="794" y="306"/>
                  </a:cubicBezTo>
                  <a:cubicBezTo>
                    <a:pt x="804" y="337"/>
                    <a:pt x="808" y="364"/>
                    <a:pt x="808" y="381"/>
                  </a:cubicBezTo>
                  <a:cubicBezTo>
                    <a:pt x="811" y="398"/>
                    <a:pt x="811" y="408"/>
                    <a:pt x="811" y="408"/>
                  </a:cubicBezTo>
                  <a:lnTo>
                    <a:pt x="811" y="381"/>
                  </a:lnTo>
                  <a:cubicBezTo>
                    <a:pt x="811" y="364"/>
                    <a:pt x="808" y="337"/>
                    <a:pt x="797" y="306"/>
                  </a:cubicBezTo>
                  <a:cubicBezTo>
                    <a:pt x="784" y="245"/>
                    <a:pt x="743" y="158"/>
                    <a:pt x="651" y="83"/>
                  </a:cubicBezTo>
                  <a:cubicBezTo>
                    <a:pt x="608" y="49"/>
                    <a:pt x="550" y="22"/>
                    <a:pt x="482" y="9"/>
                  </a:cubicBezTo>
                  <a:cubicBezTo>
                    <a:pt x="458" y="3"/>
                    <a:pt x="432" y="1"/>
                    <a:pt x="4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7"/>
            <p:cNvSpPr/>
            <p:nvPr/>
          </p:nvSpPr>
          <p:spPr>
            <a:xfrm>
              <a:off x="4411240" y="3139392"/>
              <a:ext cx="37464" cy="37464"/>
            </a:xfrm>
            <a:custGeom>
              <a:rect b="b" l="l" r="r" t="t"/>
              <a:pathLst>
                <a:path extrusionOk="0" h="750" w="750">
                  <a:moveTo>
                    <a:pt x="376" y="0"/>
                  </a:moveTo>
                  <a:cubicBezTo>
                    <a:pt x="170" y="0"/>
                    <a:pt x="0" y="169"/>
                    <a:pt x="0" y="376"/>
                  </a:cubicBezTo>
                  <a:cubicBezTo>
                    <a:pt x="0" y="579"/>
                    <a:pt x="170" y="750"/>
                    <a:pt x="376" y="750"/>
                  </a:cubicBezTo>
                  <a:cubicBezTo>
                    <a:pt x="584" y="750"/>
                    <a:pt x="750" y="579"/>
                    <a:pt x="750" y="376"/>
                  </a:cubicBezTo>
                  <a:cubicBezTo>
                    <a:pt x="750" y="169"/>
                    <a:pt x="584" y="0"/>
                    <a:pt x="3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7"/>
            <p:cNvSpPr/>
            <p:nvPr/>
          </p:nvSpPr>
          <p:spPr>
            <a:xfrm>
              <a:off x="4408193" y="3137793"/>
              <a:ext cx="40511" cy="40661"/>
            </a:xfrm>
            <a:custGeom>
              <a:rect b="b" l="l" r="r" t="t"/>
              <a:pathLst>
                <a:path extrusionOk="0" h="814" w="811">
                  <a:moveTo>
                    <a:pt x="404" y="1"/>
                  </a:moveTo>
                  <a:cubicBezTo>
                    <a:pt x="359" y="1"/>
                    <a:pt x="313" y="8"/>
                    <a:pt x="268" y="25"/>
                  </a:cubicBezTo>
                  <a:cubicBezTo>
                    <a:pt x="193" y="53"/>
                    <a:pt x="126" y="100"/>
                    <a:pt x="78" y="167"/>
                  </a:cubicBezTo>
                  <a:cubicBezTo>
                    <a:pt x="51" y="201"/>
                    <a:pt x="35" y="242"/>
                    <a:pt x="21" y="280"/>
                  </a:cubicBezTo>
                  <a:cubicBezTo>
                    <a:pt x="7" y="320"/>
                    <a:pt x="0" y="371"/>
                    <a:pt x="0" y="405"/>
                  </a:cubicBezTo>
                  <a:cubicBezTo>
                    <a:pt x="4" y="497"/>
                    <a:pt x="27" y="578"/>
                    <a:pt x="78" y="646"/>
                  </a:cubicBezTo>
                  <a:cubicBezTo>
                    <a:pt x="126" y="713"/>
                    <a:pt x="193" y="761"/>
                    <a:pt x="268" y="788"/>
                  </a:cubicBezTo>
                  <a:cubicBezTo>
                    <a:pt x="305" y="802"/>
                    <a:pt x="340" y="808"/>
                    <a:pt x="376" y="812"/>
                  </a:cubicBezTo>
                  <a:cubicBezTo>
                    <a:pt x="383" y="813"/>
                    <a:pt x="389" y="813"/>
                    <a:pt x="396" y="813"/>
                  </a:cubicBezTo>
                  <a:cubicBezTo>
                    <a:pt x="408" y="813"/>
                    <a:pt x="419" y="812"/>
                    <a:pt x="431" y="812"/>
                  </a:cubicBezTo>
                  <a:cubicBezTo>
                    <a:pt x="448" y="812"/>
                    <a:pt x="465" y="808"/>
                    <a:pt x="482" y="805"/>
                  </a:cubicBezTo>
                  <a:cubicBezTo>
                    <a:pt x="549" y="791"/>
                    <a:pt x="607" y="764"/>
                    <a:pt x="651" y="730"/>
                  </a:cubicBezTo>
                  <a:cubicBezTo>
                    <a:pt x="742" y="659"/>
                    <a:pt x="783" y="568"/>
                    <a:pt x="797" y="507"/>
                  </a:cubicBezTo>
                  <a:cubicBezTo>
                    <a:pt x="807" y="476"/>
                    <a:pt x="807" y="449"/>
                    <a:pt x="811" y="432"/>
                  </a:cubicBezTo>
                  <a:lnTo>
                    <a:pt x="811" y="408"/>
                  </a:lnTo>
                  <a:cubicBezTo>
                    <a:pt x="811" y="408"/>
                    <a:pt x="811" y="415"/>
                    <a:pt x="807" y="432"/>
                  </a:cubicBezTo>
                  <a:cubicBezTo>
                    <a:pt x="807" y="449"/>
                    <a:pt x="803" y="476"/>
                    <a:pt x="794" y="507"/>
                  </a:cubicBezTo>
                  <a:cubicBezTo>
                    <a:pt x="780" y="568"/>
                    <a:pt x="729" y="652"/>
                    <a:pt x="637" y="707"/>
                  </a:cubicBezTo>
                  <a:cubicBezTo>
                    <a:pt x="590" y="734"/>
                    <a:pt x="536" y="747"/>
                    <a:pt x="475" y="751"/>
                  </a:cubicBezTo>
                  <a:lnTo>
                    <a:pt x="431" y="751"/>
                  </a:lnTo>
                  <a:cubicBezTo>
                    <a:pt x="417" y="747"/>
                    <a:pt x="401" y="744"/>
                    <a:pt x="387" y="741"/>
                  </a:cubicBezTo>
                  <a:cubicBezTo>
                    <a:pt x="360" y="737"/>
                    <a:pt x="329" y="724"/>
                    <a:pt x="302" y="710"/>
                  </a:cubicBezTo>
                  <a:cubicBezTo>
                    <a:pt x="248" y="680"/>
                    <a:pt x="204" y="635"/>
                    <a:pt x="173" y="581"/>
                  </a:cubicBezTo>
                  <a:cubicBezTo>
                    <a:pt x="143" y="530"/>
                    <a:pt x="122" y="466"/>
                    <a:pt x="126" y="408"/>
                  </a:cubicBezTo>
                  <a:cubicBezTo>
                    <a:pt x="126" y="367"/>
                    <a:pt x="129" y="347"/>
                    <a:pt x="136" y="317"/>
                  </a:cubicBezTo>
                  <a:cubicBezTo>
                    <a:pt x="146" y="286"/>
                    <a:pt x="157" y="259"/>
                    <a:pt x="173" y="232"/>
                  </a:cubicBezTo>
                  <a:cubicBezTo>
                    <a:pt x="204" y="181"/>
                    <a:pt x="248" y="134"/>
                    <a:pt x="302" y="106"/>
                  </a:cubicBezTo>
                  <a:cubicBezTo>
                    <a:pt x="356" y="76"/>
                    <a:pt x="417" y="62"/>
                    <a:pt x="478" y="62"/>
                  </a:cubicBezTo>
                  <a:cubicBezTo>
                    <a:pt x="532" y="66"/>
                    <a:pt x="590" y="83"/>
                    <a:pt x="637" y="106"/>
                  </a:cubicBezTo>
                  <a:cubicBezTo>
                    <a:pt x="729" y="161"/>
                    <a:pt x="780" y="245"/>
                    <a:pt x="794" y="306"/>
                  </a:cubicBezTo>
                  <a:cubicBezTo>
                    <a:pt x="803" y="337"/>
                    <a:pt x="807" y="364"/>
                    <a:pt x="807" y="381"/>
                  </a:cubicBezTo>
                  <a:cubicBezTo>
                    <a:pt x="811" y="398"/>
                    <a:pt x="811" y="408"/>
                    <a:pt x="811" y="408"/>
                  </a:cubicBezTo>
                  <a:lnTo>
                    <a:pt x="811" y="381"/>
                  </a:lnTo>
                  <a:cubicBezTo>
                    <a:pt x="807" y="364"/>
                    <a:pt x="807" y="337"/>
                    <a:pt x="797" y="306"/>
                  </a:cubicBezTo>
                  <a:cubicBezTo>
                    <a:pt x="783" y="245"/>
                    <a:pt x="742" y="158"/>
                    <a:pt x="651" y="83"/>
                  </a:cubicBezTo>
                  <a:cubicBezTo>
                    <a:pt x="607" y="49"/>
                    <a:pt x="549" y="22"/>
                    <a:pt x="482" y="9"/>
                  </a:cubicBezTo>
                  <a:cubicBezTo>
                    <a:pt x="457" y="3"/>
                    <a:pt x="431" y="1"/>
                    <a:pt x="40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7"/>
            <p:cNvSpPr/>
            <p:nvPr/>
          </p:nvSpPr>
          <p:spPr>
            <a:xfrm>
              <a:off x="4330668" y="3139392"/>
              <a:ext cx="37414" cy="37464"/>
            </a:xfrm>
            <a:custGeom>
              <a:rect b="b" l="l" r="r" t="t"/>
              <a:pathLst>
                <a:path extrusionOk="0" h="750" w="749">
                  <a:moveTo>
                    <a:pt x="376" y="0"/>
                  </a:moveTo>
                  <a:cubicBezTo>
                    <a:pt x="169" y="0"/>
                    <a:pt x="0" y="169"/>
                    <a:pt x="0" y="376"/>
                  </a:cubicBezTo>
                  <a:cubicBezTo>
                    <a:pt x="0" y="579"/>
                    <a:pt x="169" y="750"/>
                    <a:pt x="376" y="750"/>
                  </a:cubicBezTo>
                  <a:cubicBezTo>
                    <a:pt x="579" y="750"/>
                    <a:pt x="749" y="579"/>
                    <a:pt x="749" y="376"/>
                  </a:cubicBezTo>
                  <a:cubicBezTo>
                    <a:pt x="749" y="169"/>
                    <a:pt x="579" y="0"/>
                    <a:pt x="37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7"/>
            <p:cNvSpPr/>
            <p:nvPr/>
          </p:nvSpPr>
          <p:spPr>
            <a:xfrm>
              <a:off x="4327621" y="3137793"/>
              <a:ext cx="40462" cy="40661"/>
            </a:xfrm>
            <a:custGeom>
              <a:rect b="b" l="l" r="r" t="t"/>
              <a:pathLst>
                <a:path extrusionOk="0" h="814" w="810">
                  <a:moveTo>
                    <a:pt x="403" y="1"/>
                  </a:moveTo>
                  <a:cubicBezTo>
                    <a:pt x="359" y="1"/>
                    <a:pt x="312" y="8"/>
                    <a:pt x="268" y="25"/>
                  </a:cubicBezTo>
                  <a:cubicBezTo>
                    <a:pt x="193" y="53"/>
                    <a:pt x="125" y="100"/>
                    <a:pt x="77" y="167"/>
                  </a:cubicBezTo>
                  <a:cubicBezTo>
                    <a:pt x="50" y="201"/>
                    <a:pt x="33" y="242"/>
                    <a:pt x="20" y="280"/>
                  </a:cubicBezTo>
                  <a:cubicBezTo>
                    <a:pt x="7" y="320"/>
                    <a:pt x="0" y="371"/>
                    <a:pt x="0" y="405"/>
                  </a:cubicBezTo>
                  <a:cubicBezTo>
                    <a:pt x="3" y="497"/>
                    <a:pt x="27" y="578"/>
                    <a:pt x="77" y="646"/>
                  </a:cubicBezTo>
                  <a:cubicBezTo>
                    <a:pt x="125" y="713"/>
                    <a:pt x="193" y="761"/>
                    <a:pt x="268" y="788"/>
                  </a:cubicBezTo>
                  <a:cubicBezTo>
                    <a:pt x="305" y="802"/>
                    <a:pt x="338" y="808"/>
                    <a:pt x="376" y="812"/>
                  </a:cubicBezTo>
                  <a:cubicBezTo>
                    <a:pt x="383" y="813"/>
                    <a:pt x="389" y="813"/>
                    <a:pt x="395" y="813"/>
                  </a:cubicBezTo>
                  <a:cubicBezTo>
                    <a:pt x="407" y="813"/>
                    <a:pt x="418" y="812"/>
                    <a:pt x="427" y="812"/>
                  </a:cubicBezTo>
                  <a:cubicBezTo>
                    <a:pt x="448" y="812"/>
                    <a:pt x="464" y="808"/>
                    <a:pt x="481" y="805"/>
                  </a:cubicBezTo>
                  <a:cubicBezTo>
                    <a:pt x="549" y="791"/>
                    <a:pt x="606" y="764"/>
                    <a:pt x="651" y="730"/>
                  </a:cubicBezTo>
                  <a:cubicBezTo>
                    <a:pt x="742" y="659"/>
                    <a:pt x="783" y="568"/>
                    <a:pt x="797" y="507"/>
                  </a:cubicBezTo>
                  <a:cubicBezTo>
                    <a:pt x="806" y="476"/>
                    <a:pt x="806" y="449"/>
                    <a:pt x="810" y="432"/>
                  </a:cubicBezTo>
                  <a:lnTo>
                    <a:pt x="810" y="408"/>
                  </a:lnTo>
                  <a:cubicBezTo>
                    <a:pt x="810" y="408"/>
                    <a:pt x="810" y="415"/>
                    <a:pt x="806" y="432"/>
                  </a:cubicBezTo>
                  <a:cubicBezTo>
                    <a:pt x="806" y="449"/>
                    <a:pt x="803" y="476"/>
                    <a:pt x="793" y="507"/>
                  </a:cubicBezTo>
                  <a:cubicBezTo>
                    <a:pt x="779" y="568"/>
                    <a:pt x="728" y="652"/>
                    <a:pt x="637" y="707"/>
                  </a:cubicBezTo>
                  <a:cubicBezTo>
                    <a:pt x="590" y="734"/>
                    <a:pt x="532" y="747"/>
                    <a:pt x="474" y="751"/>
                  </a:cubicBezTo>
                  <a:lnTo>
                    <a:pt x="430" y="751"/>
                  </a:lnTo>
                  <a:cubicBezTo>
                    <a:pt x="417" y="747"/>
                    <a:pt x="400" y="744"/>
                    <a:pt x="386" y="741"/>
                  </a:cubicBezTo>
                  <a:cubicBezTo>
                    <a:pt x="359" y="737"/>
                    <a:pt x="329" y="724"/>
                    <a:pt x="301" y="710"/>
                  </a:cubicBezTo>
                  <a:cubicBezTo>
                    <a:pt x="247" y="680"/>
                    <a:pt x="203" y="635"/>
                    <a:pt x="173" y="581"/>
                  </a:cubicBezTo>
                  <a:cubicBezTo>
                    <a:pt x="142" y="530"/>
                    <a:pt x="122" y="466"/>
                    <a:pt x="125" y="408"/>
                  </a:cubicBezTo>
                  <a:cubicBezTo>
                    <a:pt x="125" y="367"/>
                    <a:pt x="129" y="347"/>
                    <a:pt x="135" y="317"/>
                  </a:cubicBezTo>
                  <a:cubicBezTo>
                    <a:pt x="146" y="286"/>
                    <a:pt x="155" y="259"/>
                    <a:pt x="173" y="232"/>
                  </a:cubicBezTo>
                  <a:cubicBezTo>
                    <a:pt x="203" y="181"/>
                    <a:pt x="247" y="134"/>
                    <a:pt x="301" y="106"/>
                  </a:cubicBezTo>
                  <a:cubicBezTo>
                    <a:pt x="356" y="76"/>
                    <a:pt x="417" y="62"/>
                    <a:pt x="478" y="62"/>
                  </a:cubicBezTo>
                  <a:cubicBezTo>
                    <a:pt x="532" y="66"/>
                    <a:pt x="590" y="83"/>
                    <a:pt x="637" y="106"/>
                  </a:cubicBezTo>
                  <a:cubicBezTo>
                    <a:pt x="728" y="161"/>
                    <a:pt x="779" y="245"/>
                    <a:pt x="793" y="306"/>
                  </a:cubicBezTo>
                  <a:cubicBezTo>
                    <a:pt x="803" y="337"/>
                    <a:pt x="806" y="364"/>
                    <a:pt x="806" y="381"/>
                  </a:cubicBezTo>
                  <a:cubicBezTo>
                    <a:pt x="810" y="398"/>
                    <a:pt x="810" y="408"/>
                    <a:pt x="810" y="408"/>
                  </a:cubicBezTo>
                  <a:lnTo>
                    <a:pt x="810" y="381"/>
                  </a:lnTo>
                  <a:cubicBezTo>
                    <a:pt x="806" y="364"/>
                    <a:pt x="806" y="337"/>
                    <a:pt x="797" y="306"/>
                  </a:cubicBezTo>
                  <a:cubicBezTo>
                    <a:pt x="783" y="245"/>
                    <a:pt x="742" y="158"/>
                    <a:pt x="651" y="83"/>
                  </a:cubicBezTo>
                  <a:cubicBezTo>
                    <a:pt x="606" y="49"/>
                    <a:pt x="549" y="22"/>
                    <a:pt x="481" y="9"/>
                  </a:cubicBezTo>
                  <a:cubicBezTo>
                    <a:pt x="457" y="3"/>
                    <a:pt x="430" y="1"/>
                    <a:pt x="4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7"/>
            <p:cNvSpPr/>
            <p:nvPr/>
          </p:nvSpPr>
          <p:spPr>
            <a:xfrm>
              <a:off x="4249997" y="3139392"/>
              <a:ext cx="37514" cy="37464"/>
            </a:xfrm>
            <a:custGeom>
              <a:rect b="b" l="l" r="r" t="t"/>
              <a:pathLst>
                <a:path extrusionOk="0" h="750" w="751">
                  <a:moveTo>
                    <a:pt x="378" y="0"/>
                  </a:moveTo>
                  <a:cubicBezTo>
                    <a:pt x="171" y="0"/>
                    <a:pt x="1" y="169"/>
                    <a:pt x="1" y="376"/>
                  </a:cubicBezTo>
                  <a:cubicBezTo>
                    <a:pt x="1" y="579"/>
                    <a:pt x="171" y="750"/>
                    <a:pt x="378" y="750"/>
                  </a:cubicBezTo>
                  <a:cubicBezTo>
                    <a:pt x="581" y="750"/>
                    <a:pt x="750" y="579"/>
                    <a:pt x="750" y="376"/>
                  </a:cubicBezTo>
                  <a:cubicBezTo>
                    <a:pt x="750" y="169"/>
                    <a:pt x="581" y="0"/>
                    <a:pt x="37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7"/>
            <p:cNvSpPr/>
            <p:nvPr/>
          </p:nvSpPr>
          <p:spPr>
            <a:xfrm>
              <a:off x="4246950" y="3137793"/>
              <a:ext cx="40561" cy="40661"/>
            </a:xfrm>
            <a:custGeom>
              <a:rect b="b" l="l" r="r" t="t"/>
              <a:pathLst>
                <a:path extrusionOk="0" h="814" w="812">
                  <a:moveTo>
                    <a:pt x="405" y="1"/>
                  </a:moveTo>
                  <a:cubicBezTo>
                    <a:pt x="360" y="1"/>
                    <a:pt x="313" y="8"/>
                    <a:pt x="269" y="25"/>
                  </a:cubicBezTo>
                  <a:cubicBezTo>
                    <a:pt x="195" y="53"/>
                    <a:pt x="126" y="100"/>
                    <a:pt x="79" y="167"/>
                  </a:cubicBezTo>
                  <a:cubicBezTo>
                    <a:pt x="52" y="201"/>
                    <a:pt x="35" y="242"/>
                    <a:pt x="21" y="280"/>
                  </a:cubicBezTo>
                  <a:cubicBezTo>
                    <a:pt x="8" y="320"/>
                    <a:pt x="1" y="371"/>
                    <a:pt x="1" y="405"/>
                  </a:cubicBezTo>
                  <a:cubicBezTo>
                    <a:pt x="4" y="497"/>
                    <a:pt x="29" y="578"/>
                    <a:pt x="79" y="646"/>
                  </a:cubicBezTo>
                  <a:cubicBezTo>
                    <a:pt x="126" y="713"/>
                    <a:pt x="195" y="761"/>
                    <a:pt x="269" y="788"/>
                  </a:cubicBezTo>
                  <a:cubicBezTo>
                    <a:pt x="306" y="802"/>
                    <a:pt x="340" y="808"/>
                    <a:pt x="378" y="812"/>
                  </a:cubicBezTo>
                  <a:cubicBezTo>
                    <a:pt x="384" y="813"/>
                    <a:pt x="391" y="813"/>
                    <a:pt x="397" y="813"/>
                  </a:cubicBezTo>
                  <a:cubicBezTo>
                    <a:pt x="409" y="813"/>
                    <a:pt x="419" y="812"/>
                    <a:pt x="428" y="812"/>
                  </a:cubicBezTo>
                  <a:cubicBezTo>
                    <a:pt x="448" y="812"/>
                    <a:pt x="465" y="808"/>
                    <a:pt x="483" y="805"/>
                  </a:cubicBezTo>
                  <a:cubicBezTo>
                    <a:pt x="550" y="791"/>
                    <a:pt x="608" y="764"/>
                    <a:pt x="652" y="730"/>
                  </a:cubicBezTo>
                  <a:cubicBezTo>
                    <a:pt x="744" y="659"/>
                    <a:pt x="784" y="568"/>
                    <a:pt x="797" y="507"/>
                  </a:cubicBezTo>
                  <a:cubicBezTo>
                    <a:pt x="808" y="476"/>
                    <a:pt x="808" y="449"/>
                    <a:pt x="811" y="432"/>
                  </a:cubicBezTo>
                  <a:lnTo>
                    <a:pt x="811" y="408"/>
                  </a:lnTo>
                  <a:cubicBezTo>
                    <a:pt x="811" y="408"/>
                    <a:pt x="811" y="415"/>
                    <a:pt x="808" y="432"/>
                  </a:cubicBezTo>
                  <a:cubicBezTo>
                    <a:pt x="808" y="449"/>
                    <a:pt x="805" y="476"/>
                    <a:pt x="794" y="507"/>
                  </a:cubicBezTo>
                  <a:cubicBezTo>
                    <a:pt x="781" y="568"/>
                    <a:pt x="730" y="652"/>
                    <a:pt x="639" y="707"/>
                  </a:cubicBezTo>
                  <a:cubicBezTo>
                    <a:pt x="591" y="734"/>
                    <a:pt x="533" y="747"/>
                    <a:pt x="476" y="751"/>
                  </a:cubicBezTo>
                  <a:lnTo>
                    <a:pt x="431" y="751"/>
                  </a:lnTo>
                  <a:cubicBezTo>
                    <a:pt x="418" y="747"/>
                    <a:pt x="398" y="744"/>
                    <a:pt x="387" y="741"/>
                  </a:cubicBezTo>
                  <a:cubicBezTo>
                    <a:pt x="361" y="737"/>
                    <a:pt x="330" y="724"/>
                    <a:pt x="303" y="710"/>
                  </a:cubicBezTo>
                  <a:cubicBezTo>
                    <a:pt x="248" y="680"/>
                    <a:pt x="204" y="635"/>
                    <a:pt x="174" y="581"/>
                  </a:cubicBezTo>
                  <a:cubicBezTo>
                    <a:pt x="143" y="530"/>
                    <a:pt x="123" y="466"/>
                    <a:pt x="123" y="408"/>
                  </a:cubicBezTo>
                  <a:cubicBezTo>
                    <a:pt x="126" y="367"/>
                    <a:pt x="130" y="347"/>
                    <a:pt x="137" y="317"/>
                  </a:cubicBezTo>
                  <a:cubicBezTo>
                    <a:pt x="147" y="286"/>
                    <a:pt x="157" y="259"/>
                    <a:pt x="174" y="232"/>
                  </a:cubicBezTo>
                  <a:cubicBezTo>
                    <a:pt x="204" y="181"/>
                    <a:pt x="248" y="134"/>
                    <a:pt x="303" y="106"/>
                  </a:cubicBezTo>
                  <a:cubicBezTo>
                    <a:pt x="357" y="76"/>
                    <a:pt x="415" y="62"/>
                    <a:pt x="476" y="62"/>
                  </a:cubicBezTo>
                  <a:cubicBezTo>
                    <a:pt x="533" y="66"/>
                    <a:pt x="591" y="83"/>
                    <a:pt x="639" y="106"/>
                  </a:cubicBezTo>
                  <a:cubicBezTo>
                    <a:pt x="730" y="161"/>
                    <a:pt x="781" y="245"/>
                    <a:pt x="794" y="306"/>
                  </a:cubicBezTo>
                  <a:cubicBezTo>
                    <a:pt x="805" y="337"/>
                    <a:pt x="808" y="364"/>
                    <a:pt x="808" y="381"/>
                  </a:cubicBezTo>
                  <a:cubicBezTo>
                    <a:pt x="811" y="398"/>
                    <a:pt x="811" y="408"/>
                    <a:pt x="811" y="408"/>
                  </a:cubicBezTo>
                  <a:lnTo>
                    <a:pt x="811" y="381"/>
                  </a:lnTo>
                  <a:cubicBezTo>
                    <a:pt x="808" y="364"/>
                    <a:pt x="808" y="337"/>
                    <a:pt x="797" y="306"/>
                  </a:cubicBezTo>
                  <a:cubicBezTo>
                    <a:pt x="784" y="245"/>
                    <a:pt x="744" y="158"/>
                    <a:pt x="652" y="83"/>
                  </a:cubicBezTo>
                  <a:cubicBezTo>
                    <a:pt x="608" y="49"/>
                    <a:pt x="550" y="22"/>
                    <a:pt x="483" y="9"/>
                  </a:cubicBezTo>
                  <a:cubicBezTo>
                    <a:pt x="458" y="3"/>
                    <a:pt x="432" y="1"/>
                    <a:pt x="4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7"/>
            <p:cNvSpPr/>
            <p:nvPr/>
          </p:nvSpPr>
          <p:spPr>
            <a:xfrm>
              <a:off x="4169425" y="3139392"/>
              <a:ext cx="37464" cy="37464"/>
            </a:xfrm>
            <a:custGeom>
              <a:rect b="b" l="l" r="r" t="t"/>
              <a:pathLst>
                <a:path extrusionOk="0" h="750" w="750">
                  <a:moveTo>
                    <a:pt x="373" y="0"/>
                  </a:moveTo>
                  <a:cubicBezTo>
                    <a:pt x="170" y="0"/>
                    <a:pt x="1" y="169"/>
                    <a:pt x="1" y="376"/>
                  </a:cubicBezTo>
                  <a:cubicBezTo>
                    <a:pt x="1" y="579"/>
                    <a:pt x="170" y="750"/>
                    <a:pt x="373" y="750"/>
                  </a:cubicBezTo>
                  <a:cubicBezTo>
                    <a:pt x="580" y="750"/>
                    <a:pt x="750" y="579"/>
                    <a:pt x="750" y="376"/>
                  </a:cubicBezTo>
                  <a:cubicBezTo>
                    <a:pt x="750" y="169"/>
                    <a:pt x="580" y="0"/>
                    <a:pt x="3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7"/>
            <p:cNvSpPr/>
            <p:nvPr/>
          </p:nvSpPr>
          <p:spPr>
            <a:xfrm>
              <a:off x="4166378" y="3137793"/>
              <a:ext cx="40362" cy="40661"/>
            </a:xfrm>
            <a:custGeom>
              <a:rect b="b" l="l" r="r" t="t"/>
              <a:pathLst>
                <a:path extrusionOk="0" h="814" w="808">
                  <a:moveTo>
                    <a:pt x="403" y="1"/>
                  </a:moveTo>
                  <a:cubicBezTo>
                    <a:pt x="360" y="1"/>
                    <a:pt x="313" y="8"/>
                    <a:pt x="268" y="25"/>
                  </a:cubicBezTo>
                  <a:cubicBezTo>
                    <a:pt x="193" y="53"/>
                    <a:pt x="126" y="100"/>
                    <a:pt x="79" y="167"/>
                  </a:cubicBezTo>
                  <a:cubicBezTo>
                    <a:pt x="51" y="201"/>
                    <a:pt x="35" y="242"/>
                    <a:pt x="21" y="280"/>
                  </a:cubicBezTo>
                  <a:cubicBezTo>
                    <a:pt x="7" y="320"/>
                    <a:pt x="1" y="371"/>
                    <a:pt x="1" y="405"/>
                  </a:cubicBezTo>
                  <a:cubicBezTo>
                    <a:pt x="1" y="497"/>
                    <a:pt x="28" y="578"/>
                    <a:pt x="79" y="646"/>
                  </a:cubicBezTo>
                  <a:cubicBezTo>
                    <a:pt x="126" y="713"/>
                    <a:pt x="193" y="761"/>
                    <a:pt x="268" y="788"/>
                  </a:cubicBezTo>
                  <a:cubicBezTo>
                    <a:pt x="303" y="802"/>
                    <a:pt x="340" y="808"/>
                    <a:pt x="377" y="812"/>
                  </a:cubicBezTo>
                  <a:cubicBezTo>
                    <a:pt x="383" y="813"/>
                    <a:pt x="389" y="813"/>
                    <a:pt x="395" y="813"/>
                  </a:cubicBezTo>
                  <a:cubicBezTo>
                    <a:pt x="406" y="813"/>
                    <a:pt x="416" y="812"/>
                    <a:pt x="428" y="812"/>
                  </a:cubicBezTo>
                  <a:cubicBezTo>
                    <a:pt x="448" y="812"/>
                    <a:pt x="465" y="808"/>
                    <a:pt x="482" y="805"/>
                  </a:cubicBezTo>
                  <a:cubicBezTo>
                    <a:pt x="550" y="791"/>
                    <a:pt x="608" y="764"/>
                    <a:pt x="652" y="730"/>
                  </a:cubicBezTo>
                  <a:cubicBezTo>
                    <a:pt x="743" y="659"/>
                    <a:pt x="780" y="568"/>
                    <a:pt x="797" y="507"/>
                  </a:cubicBezTo>
                  <a:cubicBezTo>
                    <a:pt x="808" y="476"/>
                    <a:pt x="808" y="449"/>
                    <a:pt x="808" y="432"/>
                  </a:cubicBezTo>
                  <a:lnTo>
                    <a:pt x="808" y="432"/>
                  </a:lnTo>
                  <a:cubicBezTo>
                    <a:pt x="808" y="449"/>
                    <a:pt x="804" y="476"/>
                    <a:pt x="794" y="507"/>
                  </a:cubicBezTo>
                  <a:cubicBezTo>
                    <a:pt x="777" y="568"/>
                    <a:pt x="730" y="652"/>
                    <a:pt x="634" y="707"/>
                  </a:cubicBezTo>
                  <a:cubicBezTo>
                    <a:pt x="591" y="734"/>
                    <a:pt x="533" y="747"/>
                    <a:pt x="475" y="751"/>
                  </a:cubicBezTo>
                  <a:lnTo>
                    <a:pt x="431" y="751"/>
                  </a:lnTo>
                  <a:cubicBezTo>
                    <a:pt x="417" y="747"/>
                    <a:pt x="397" y="744"/>
                    <a:pt x="387" y="741"/>
                  </a:cubicBezTo>
                  <a:cubicBezTo>
                    <a:pt x="356" y="737"/>
                    <a:pt x="329" y="724"/>
                    <a:pt x="303" y="710"/>
                  </a:cubicBezTo>
                  <a:cubicBezTo>
                    <a:pt x="248" y="680"/>
                    <a:pt x="204" y="635"/>
                    <a:pt x="173" y="581"/>
                  </a:cubicBezTo>
                  <a:cubicBezTo>
                    <a:pt x="143" y="530"/>
                    <a:pt x="123" y="466"/>
                    <a:pt x="123" y="408"/>
                  </a:cubicBezTo>
                  <a:cubicBezTo>
                    <a:pt x="126" y="367"/>
                    <a:pt x="129" y="347"/>
                    <a:pt x="137" y="317"/>
                  </a:cubicBezTo>
                  <a:cubicBezTo>
                    <a:pt x="146" y="286"/>
                    <a:pt x="157" y="259"/>
                    <a:pt x="173" y="232"/>
                  </a:cubicBezTo>
                  <a:cubicBezTo>
                    <a:pt x="204" y="181"/>
                    <a:pt x="248" y="134"/>
                    <a:pt x="303" y="106"/>
                  </a:cubicBezTo>
                  <a:cubicBezTo>
                    <a:pt x="356" y="76"/>
                    <a:pt x="414" y="62"/>
                    <a:pt x="475" y="62"/>
                  </a:cubicBezTo>
                  <a:cubicBezTo>
                    <a:pt x="533" y="66"/>
                    <a:pt x="591" y="83"/>
                    <a:pt x="634" y="106"/>
                  </a:cubicBezTo>
                  <a:cubicBezTo>
                    <a:pt x="730" y="161"/>
                    <a:pt x="777" y="245"/>
                    <a:pt x="794" y="306"/>
                  </a:cubicBezTo>
                  <a:cubicBezTo>
                    <a:pt x="804" y="337"/>
                    <a:pt x="808" y="364"/>
                    <a:pt x="808" y="381"/>
                  </a:cubicBezTo>
                  <a:cubicBezTo>
                    <a:pt x="808" y="364"/>
                    <a:pt x="808" y="337"/>
                    <a:pt x="797" y="306"/>
                  </a:cubicBezTo>
                  <a:cubicBezTo>
                    <a:pt x="780" y="245"/>
                    <a:pt x="743" y="158"/>
                    <a:pt x="652" y="83"/>
                  </a:cubicBezTo>
                  <a:cubicBezTo>
                    <a:pt x="608" y="49"/>
                    <a:pt x="550" y="22"/>
                    <a:pt x="478" y="9"/>
                  </a:cubicBezTo>
                  <a:cubicBezTo>
                    <a:pt x="455" y="3"/>
                    <a:pt x="430" y="1"/>
                    <a:pt x="4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7"/>
            <p:cNvSpPr/>
            <p:nvPr/>
          </p:nvSpPr>
          <p:spPr>
            <a:xfrm>
              <a:off x="4088853" y="3139392"/>
              <a:ext cx="37414" cy="37464"/>
            </a:xfrm>
            <a:custGeom>
              <a:rect b="b" l="l" r="r" t="t"/>
              <a:pathLst>
                <a:path extrusionOk="0" h="750" w="749">
                  <a:moveTo>
                    <a:pt x="373" y="0"/>
                  </a:moveTo>
                  <a:cubicBezTo>
                    <a:pt x="166" y="0"/>
                    <a:pt x="0" y="169"/>
                    <a:pt x="0" y="376"/>
                  </a:cubicBezTo>
                  <a:cubicBezTo>
                    <a:pt x="0" y="579"/>
                    <a:pt x="166" y="750"/>
                    <a:pt x="373" y="750"/>
                  </a:cubicBezTo>
                  <a:cubicBezTo>
                    <a:pt x="580" y="750"/>
                    <a:pt x="749" y="579"/>
                    <a:pt x="749" y="376"/>
                  </a:cubicBezTo>
                  <a:cubicBezTo>
                    <a:pt x="749" y="169"/>
                    <a:pt x="580" y="0"/>
                    <a:pt x="3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7"/>
            <p:cNvSpPr/>
            <p:nvPr/>
          </p:nvSpPr>
          <p:spPr>
            <a:xfrm>
              <a:off x="4085806" y="3137793"/>
              <a:ext cx="40462" cy="40661"/>
            </a:xfrm>
            <a:custGeom>
              <a:rect b="b" l="l" r="r" t="t"/>
              <a:pathLst>
                <a:path extrusionOk="0" h="814" w="810">
                  <a:moveTo>
                    <a:pt x="807" y="381"/>
                  </a:moveTo>
                  <a:cubicBezTo>
                    <a:pt x="807" y="398"/>
                    <a:pt x="810" y="408"/>
                    <a:pt x="810" y="408"/>
                  </a:cubicBezTo>
                  <a:cubicBezTo>
                    <a:pt x="810" y="408"/>
                    <a:pt x="810" y="398"/>
                    <a:pt x="807" y="381"/>
                  </a:cubicBezTo>
                  <a:close/>
                  <a:moveTo>
                    <a:pt x="810" y="408"/>
                  </a:moveTo>
                  <a:cubicBezTo>
                    <a:pt x="810" y="408"/>
                    <a:pt x="807" y="415"/>
                    <a:pt x="807" y="432"/>
                  </a:cubicBezTo>
                  <a:cubicBezTo>
                    <a:pt x="810" y="415"/>
                    <a:pt x="810" y="408"/>
                    <a:pt x="810" y="408"/>
                  </a:cubicBezTo>
                  <a:close/>
                  <a:moveTo>
                    <a:pt x="403" y="1"/>
                  </a:moveTo>
                  <a:cubicBezTo>
                    <a:pt x="359" y="1"/>
                    <a:pt x="311" y="8"/>
                    <a:pt x="265" y="25"/>
                  </a:cubicBezTo>
                  <a:cubicBezTo>
                    <a:pt x="193" y="53"/>
                    <a:pt x="126" y="100"/>
                    <a:pt x="74" y="167"/>
                  </a:cubicBezTo>
                  <a:cubicBezTo>
                    <a:pt x="51" y="201"/>
                    <a:pt x="34" y="242"/>
                    <a:pt x="21" y="280"/>
                  </a:cubicBezTo>
                  <a:cubicBezTo>
                    <a:pt x="7" y="320"/>
                    <a:pt x="0" y="371"/>
                    <a:pt x="0" y="405"/>
                  </a:cubicBezTo>
                  <a:cubicBezTo>
                    <a:pt x="0" y="497"/>
                    <a:pt x="27" y="578"/>
                    <a:pt x="78" y="646"/>
                  </a:cubicBezTo>
                  <a:cubicBezTo>
                    <a:pt x="126" y="713"/>
                    <a:pt x="193" y="761"/>
                    <a:pt x="268" y="788"/>
                  </a:cubicBezTo>
                  <a:cubicBezTo>
                    <a:pt x="301" y="802"/>
                    <a:pt x="339" y="808"/>
                    <a:pt x="376" y="812"/>
                  </a:cubicBezTo>
                  <a:cubicBezTo>
                    <a:pt x="383" y="813"/>
                    <a:pt x="389" y="813"/>
                    <a:pt x="395" y="813"/>
                  </a:cubicBezTo>
                  <a:cubicBezTo>
                    <a:pt x="406" y="813"/>
                    <a:pt x="416" y="812"/>
                    <a:pt x="428" y="812"/>
                  </a:cubicBezTo>
                  <a:cubicBezTo>
                    <a:pt x="448" y="812"/>
                    <a:pt x="464" y="808"/>
                    <a:pt x="481" y="805"/>
                  </a:cubicBezTo>
                  <a:cubicBezTo>
                    <a:pt x="545" y="791"/>
                    <a:pt x="606" y="764"/>
                    <a:pt x="651" y="730"/>
                  </a:cubicBezTo>
                  <a:cubicBezTo>
                    <a:pt x="742" y="659"/>
                    <a:pt x="780" y="568"/>
                    <a:pt x="797" y="507"/>
                  </a:cubicBezTo>
                  <a:cubicBezTo>
                    <a:pt x="803" y="477"/>
                    <a:pt x="807" y="450"/>
                    <a:pt x="807" y="433"/>
                  </a:cubicBezTo>
                  <a:lnTo>
                    <a:pt x="807" y="433"/>
                  </a:lnTo>
                  <a:cubicBezTo>
                    <a:pt x="807" y="450"/>
                    <a:pt x="803" y="477"/>
                    <a:pt x="794" y="507"/>
                  </a:cubicBezTo>
                  <a:cubicBezTo>
                    <a:pt x="777" y="568"/>
                    <a:pt x="729" y="652"/>
                    <a:pt x="634" y="707"/>
                  </a:cubicBezTo>
                  <a:cubicBezTo>
                    <a:pt x="590" y="734"/>
                    <a:pt x="532" y="747"/>
                    <a:pt x="475" y="751"/>
                  </a:cubicBezTo>
                  <a:lnTo>
                    <a:pt x="431" y="751"/>
                  </a:lnTo>
                  <a:cubicBezTo>
                    <a:pt x="417" y="747"/>
                    <a:pt x="397" y="744"/>
                    <a:pt x="387" y="741"/>
                  </a:cubicBezTo>
                  <a:cubicBezTo>
                    <a:pt x="356" y="737"/>
                    <a:pt x="329" y="724"/>
                    <a:pt x="301" y="710"/>
                  </a:cubicBezTo>
                  <a:cubicBezTo>
                    <a:pt x="248" y="680"/>
                    <a:pt x="204" y="635"/>
                    <a:pt x="170" y="581"/>
                  </a:cubicBezTo>
                  <a:cubicBezTo>
                    <a:pt x="143" y="530"/>
                    <a:pt x="122" y="466"/>
                    <a:pt x="122" y="408"/>
                  </a:cubicBezTo>
                  <a:cubicBezTo>
                    <a:pt x="126" y="367"/>
                    <a:pt x="126" y="347"/>
                    <a:pt x="135" y="317"/>
                  </a:cubicBezTo>
                  <a:cubicBezTo>
                    <a:pt x="146" y="286"/>
                    <a:pt x="156" y="259"/>
                    <a:pt x="173" y="232"/>
                  </a:cubicBezTo>
                  <a:cubicBezTo>
                    <a:pt x="204" y="181"/>
                    <a:pt x="248" y="134"/>
                    <a:pt x="301" y="106"/>
                  </a:cubicBezTo>
                  <a:cubicBezTo>
                    <a:pt x="356" y="76"/>
                    <a:pt x="414" y="62"/>
                    <a:pt x="475" y="62"/>
                  </a:cubicBezTo>
                  <a:cubicBezTo>
                    <a:pt x="532" y="66"/>
                    <a:pt x="590" y="83"/>
                    <a:pt x="634" y="106"/>
                  </a:cubicBezTo>
                  <a:cubicBezTo>
                    <a:pt x="729" y="161"/>
                    <a:pt x="777" y="245"/>
                    <a:pt x="794" y="306"/>
                  </a:cubicBezTo>
                  <a:cubicBezTo>
                    <a:pt x="803" y="337"/>
                    <a:pt x="807" y="364"/>
                    <a:pt x="807" y="381"/>
                  </a:cubicBezTo>
                  <a:cubicBezTo>
                    <a:pt x="807" y="364"/>
                    <a:pt x="803" y="337"/>
                    <a:pt x="797" y="306"/>
                  </a:cubicBezTo>
                  <a:cubicBezTo>
                    <a:pt x="780" y="245"/>
                    <a:pt x="742" y="158"/>
                    <a:pt x="651" y="83"/>
                  </a:cubicBezTo>
                  <a:cubicBezTo>
                    <a:pt x="603" y="49"/>
                    <a:pt x="550" y="22"/>
                    <a:pt x="478" y="9"/>
                  </a:cubicBezTo>
                  <a:cubicBezTo>
                    <a:pt x="455" y="3"/>
                    <a:pt x="429" y="1"/>
                    <a:pt x="4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7"/>
            <p:cNvSpPr/>
            <p:nvPr/>
          </p:nvSpPr>
          <p:spPr>
            <a:xfrm>
              <a:off x="4008232" y="3139392"/>
              <a:ext cx="37464" cy="37464"/>
            </a:xfrm>
            <a:custGeom>
              <a:rect b="b" l="l" r="r" t="t"/>
              <a:pathLst>
                <a:path extrusionOk="0" h="750" w="750">
                  <a:moveTo>
                    <a:pt x="374" y="0"/>
                  </a:moveTo>
                  <a:cubicBezTo>
                    <a:pt x="166" y="0"/>
                    <a:pt x="0" y="169"/>
                    <a:pt x="0" y="376"/>
                  </a:cubicBezTo>
                  <a:cubicBezTo>
                    <a:pt x="0" y="579"/>
                    <a:pt x="166" y="750"/>
                    <a:pt x="374" y="750"/>
                  </a:cubicBezTo>
                  <a:cubicBezTo>
                    <a:pt x="580" y="750"/>
                    <a:pt x="750" y="579"/>
                    <a:pt x="750" y="376"/>
                  </a:cubicBezTo>
                  <a:cubicBezTo>
                    <a:pt x="750" y="169"/>
                    <a:pt x="580" y="0"/>
                    <a:pt x="3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7"/>
            <p:cNvSpPr/>
            <p:nvPr/>
          </p:nvSpPr>
          <p:spPr>
            <a:xfrm>
              <a:off x="4005185" y="3137793"/>
              <a:ext cx="40362" cy="40661"/>
            </a:xfrm>
            <a:custGeom>
              <a:rect b="b" l="l" r="r" t="t"/>
              <a:pathLst>
                <a:path extrusionOk="0" h="814" w="808">
                  <a:moveTo>
                    <a:pt x="402" y="1"/>
                  </a:moveTo>
                  <a:cubicBezTo>
                    <a:pt x="358" y="1"/>
                    <a:pt x="311" y="8"/>
                    <a:pt x="265" y="25"/>
                  </a:cubicBezTo>
                  <a:cubicBezTo>
                    <a:pt x="194" y="53"/>
                    <a:pt x="126" y="100"/>
                    <a:pt x="75" y="167"/>
                  </a:cubicBezTo>
                  <a:cubicBezTo>
                    <a:pt x="52" y="201"/>
                    <a:pt x="34" y="242"/>
                    <a:pt x="21" y="280"/>
                  </a:cubicBezTo>
                  <a:cubicBezTo>
                    <a:pt x="8" y="320"/>
                    <a:pt x="0" y="371"/>
                    <a:pt x="0" y="405"/>
                  </a:cubicBezTo>
                  <a:cubicBezTo>
                    <a:pt x="0" y="497"/>
                    <a:pt x="28" y="578"/>
                    <a:pt x="75" y="646"/>
                  </a:cubicBezTo>
                  <a:cubicBezTo>
                    <a:pt x="126" y="713"/>
                    <a:pt x="194" y="761"/>
                    <a:pt x="265" y="788"/>
                  </a:cubicBezTo>
                  <a:cubicBezTo>
                    <a:pt x="302" y="802"/>
                    <a:pt x="340" y="808"/>
                    <a:pt x="377" y="812"/>
                  </a:cubicBezTo>
                  <a:cubicBezTo>
                    <a:pt x="384" y="813"/>
                    <a:pt x="390" y="813"/>
                    <a:pt x="395" y="813"/>
                  </a:cubicBezTo>
                  <a:cubicBezTo>
                    <a:pt x="406" y="813"/>
                    <a:pt x="416" y="812"/>
                    <a:pt x="427" y="812"/>
                  </a:cubicBezTo>
                  <a:cubicBezTo>
                    <a:pt x="448" y="812"/>
                    <a:pt x="465" y="808"/>
                    <a:pt x="482" y="805"/>
                  </a:cubicBezTo>
                  <a:cubicBezTo>
                    <a:pt x="546" y="791"/>
                    <a:pt x="607" y="764"/>
                    <a:pt x="651" y="730"/>
                  </a:cubicBezTo>
                  <a:cubicBezTo>
                    <a:pt x="743" y="659"/>
                    <a:pt x="780" y="568"/>
                    <a:pt x="797" y="507"/>
                  </a:cubicBezTo>
                  <a:cubicBezTo>
                    <a:pt x="804" y="477"/>
                    <a:pt x="807" y="450"/>
                    <a:pt x="807" y="433"/>
                  </a:cubicBezTo>
                  <a:lnTo>
                    <a:pt x="807" y="433"/>
                  </a:lnTo>
                  <a:cubicBezTo>
                    <a:pt x="807" y="450"/>
                    <a:pt x="804" y="477"/>
                    <a:pt x="794" y="507"/>
                  </a:cubicBezTo>
                  <a:cubicBezTo>
                    <a:pt x="776" y="568"/>
                    <a:pt x="729" y="652"/>
                    <a:pt x="634" y="707"/>
                  </a:cubicBezTo>
                  <a:cubicBezTo>
                    <a:pt x="590" y="734"/>
                    <a:pt x="532" y="747"/>
                    <a:pt x="475" y="751"/>
                  </a:cubicBezTo>
                  <a:lnTo>
                    <a:pt x="431" y="751"/>
                  </a:lnTo>
                  <a:cubicBezTo>
                    <a:pt x="414" y="747"/>
                    <a:pt x="397" y="744"/>
                    <a:pt x="383" y="741"/>
                  </a:cubicBezTo>
                  <a:cubicBezTo>
                    <a:pt x="357" y="737"/>
                    <a:pt x="329" y="724"/>
                    <a:pt x="302" y="710"/>
                  </a:cubicBezTo>
                  <a:cubicBezTo>
                    <a:pt x="248" y="680"/>
                    <a:pt x="204" y="635"/>
                    <a:pt x="170" y="581"/>
                  </a:cubicBezTo>
                  <a:cubicBezTo>
                    <a:pt x="139" y="530"/>
                    <a:pt x="122" y="466"/>
                    <a:pt x="122" y="408"/>
                  </a:cubicBezTo>
                  <a:cubicBezTo>
                    <a:pt x="126" y="367"/>
                    <a:pt x="126" y="347"/>
                    <a:pt x="136" y="317"/>
                  </a:cubicBezTo>
                  <a:cubicBezTo>
                    <a:pt x="143" y="286"/>
                    <a:pt x="156" y="259"/>
                    <a:pt x="170" y="232"/>
                  </a:cubicBezTo>
                  <a:cubicBezTo>
                    <a:pt x="204" y="181"/>
                    <a:pt x="248" y="134"/>
                    <a:pt x="302" y="106"/>
                  </a:cubicBezTo>
                  <a:cubicBezTo>
                    <a:pt x="357" y="76"/>
                    <a:pt x="414" y="62"/>
                    <a:pt x="475" y="62"/>
                  </a:cubicBezTo>
                  <a:cubicBezTo>
                    <a:pt x="532" y="66"/>
                    <a:pt x="590" y="83"/>
                    <a:pt x="634" y="106"/>
                  </a:cubicBezTo>
                  <a:cubicBezTo>
                    <a:pt x="729" y="161"/>
                    <a:pt x="776" y="245"/>
                    <a:pt x="794" y="306"/>
                  </a:cubicBezTo>
                  <a:cubicBezTo>
                    <a:pt x="804" y="337"/>
                    <a:pt x="807" y="364"/>
                    <a:pt x="807" y="381"/>
                  </a:cubicBezTo>
                  <a:cubicBezTo>
                    <a:pt x="807" y="364"/>
                    <a:pt x="804" y="337"/>
                    <a:pt x="797" y="306"/>
                  </a:cubicBezTo>
                  <a:cubicBezTo>
                    <a:pt x="780" y="245"/>
                    <a:pt x="743" y="158"/>
                    <a:pt x="651" y="83"/>
                  </a:cubicBezTo>
                  <a:cubicBezTo>
                    <a:pt x="604" y="49"/>
                    <a:pt x="549" y="22"/>
                    <a:pt x="479" y="9"/>
                  </a:cubicBezTo>
                  <a:cubicBezTo>
                    <a:pt x="454" y="3"/>
                    <a:pt x="429" y="1"/>
                    <a:pt x="4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7"/>
            <p:cNvSpPr/>
            <p:nvPr/>
          </p:nvSpPr>
          <p:spPr>
            <a:xfrm>
              <a:off x="3927660" y="3139392"/>
              <a:ext cx="37464" cy="37464"/>
            </a:xfrm>
            <a:custGeom>
              <a:rect b="b" l="l" r="r" t="t"/>
              <a:pathLst>
                <a:path extrusionOk="0" h="750" w="750">
                  <a:moveTo>
                    <a:pt x="373" y="0"/>
                  </a:moveTo>
                  <a:cubicBezTo>
                    <a:pt x="166" y="0"/>
                    <a:pt x="0" y="169"/>
                    <a:pt x="0" y="376"/>
                  </a:cubicBezTo>
                  <a:cubicBezTo>
                    <a:pt x="0" y="579"/>
                    <a:pt x="166" y="750"/>
                    <a:pt x="373" y="750"/>
                  </a:cubicBezTo>
                  <a:cubicBezTo>
                    <a:pt x="579" y="750"/>
                    <a:pt x="749" y="579"/>
                    <a:pt x="749" y="376"/>
                  </a:cubicBezTo>
                  <a:cubicBezTo>
                    <a:pt x="749" y="169"/>
                    <a:pt x="579" y="0"/>
                    <a:pt x="3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7"/>
            <p:cNvSpPr/>
            <p:nvPr/>
          </p:nvSpPr>
          <p:spPr>
            <a:xfrm>
              <a:off x="3924613" y="3137793"/>
              <a:ext cx="40362" cy="40661"/>
            </a:xfrm>
            <a:custGeom>
              <a:rect b="b" l="l" r="r" t="t"/>
              <a:pathLst>
                <a:path extrusionOk="0" h="814" w="808">
                  <a:moveTo>
                    <a:pt x="401" y="1"/>
                  </a:moveTo>
                  <a:cubicBezTo>
                    <a:pt x="357" y="1"/>
                    <a:pt x="311" y="8"/>
                    <a:pt x="264" y="25"/>
                  </a:cubicBezTo>
                  <a:cubicBezTo>
                    <a:pt x="193" y="53"/>
                    <a:pt x="125" y="100"/>
                    <a:pt x="75" y="167"/>
                  </a:cubicBezTo>
                  <a:cubicBezTo>
                    <a:pt x="50" y="201"/>
                    <a:pt x="34" y="242"/>
                    <a:pt x="20" y="280"/>
                  </a:cubicBezTo>
                  <a:cubicBezTo>
                    <a:pt x="7" y="320"/>
                    <a:pt x="0" y="371"/>
                    <a:pt x="0" y="405"/>
                  </a:cubicBezTo>
                  <a:cubicBezTo>
                    <a:pt x="0" y="497"/>
                    <a:pt x="27" y="578"/>
                    <a:pt x="75" y="646"/>
                  </a:cubicBezTo>
                  <a:cubicBezTo>
                    <a:pt x="125" y="713"/>
                    <a:pt x="193" y="761"/>
                    <a:pt x="264" y="788"/>
                  </a:cubicBezTo>
                  <a:cubicBezTo>
                    <a:pt x="302" y="802"/>
                    <a:pt x="339" y="808"/>
                    <a:pt x="376" y="812"/>
                  </a:cubicBezTo>
                  <a:cubicBezTo>
                    <a:pt x="383" y="813"/>
                    <a:pt x="389" y="813"/>
                    <a:pt x="394" y="813"/>
                  </a:cubicBezTo>
                  <a:cubicBezTo>
                    <a:pt x="406" y="813"/>
                    <a:pt x="416" y="812"/>
                    <a:pt x="427" y="812"/>
                  </a:cubicBezTo>
                  <a:cubicBezTo>
                    <a:pt x="447" y="812"/>
                    <a:pt x="465" y="808"/>
                    <a:pt x="482" y="805"/>
                  </a:cubicBezTo>
                  <a:cubicBezTo>
                    <a:pt x="546" y="791"/>
                    <a:pt x="604" y="764"/>
                    <a:pt x="651" y="730"/>
                  </a:cubicBezTo>
                  <a:cubicBezTo>
                    <a:pt x="742" y="659"/>
                    <a:pt x="779" y="568"/>
                    <a:pt x="796" y="507"/>
                  </a:cubicBezTo>
                  <a:cubicBezTo>
                    <a:pt x="803" y="477"/>
                    <a:pt x="807" y="450"/>
                    <a:pt x="807" y="433"/>
                  </a:cubicBezTo>
                  <a:lnTo>
                    <a:pt x="807" y="433"/>
                  </a:lnTo>
                  <a:cubicBezTo>
                    <a:pt x="807" y="450"/>
                    <a:pt x="803" y="477"/>
                    <a:pt x="793" y="507"/>
                  </a:cubicBezTo>
                  <a:cubicBezTo>
                    <a:pt x="776" y="568"/>
                    <a:pt x="729" y="652"/>
                    <a:pt x="634" y="707"/>
                  </a:cubicBezTo>
                  <a:cubicBezTo>
                    <a:pt x="590" y="734"/>
                    <a:pt x="532" y="747"/>
                    <a:pt x="474" y="751"/>
                  </a:cubicBezTo>
                  <a:lnTo>
                    <a:pt x="430" y="751"/>
                  </a:lnTo>
                  <a:cubicBezTo>
                    <a:pt x="413" y="747"/>
                    <a:pt x="396" y="744"/>
                    <a:pt x="383" y="741"/>
                  </a:cubicBezTo>
                  <a:cubicBezTo>
                    <a:pt x="356" y="737"/>
                    <a:pt x="329" y="724"/>
                    <a:pt x="302" y="710"/>
                  </a:cubicBezTo>
                  <a:cubicBezTo>
                    <a:pt x="247" y="680"/>
                    <a:pt x="203" y="635"/>
                    <a:pt x="169" y="581"/>
                  </a:cubicBezTo>
                  <a:cubicBezTo>
                    <a:pt x="139" y="530"/>
                    <a:pt x="122" y="466"/>
                    <a:pt x="122" y="408"/>
                  </a:cubicBezTo>
                  <a:cubicBezTo>
                    <a:pt x="125" y="367"/>
                    <a:pt x="125" y="347"/>
                    <a:pt x="136" y="317"/>
                  </a:cubicBezTo>
                  <a:cubicBezTo>
                    <a:pt x="142" y="286"/>
                    <a:pt x="156" y="259"/>
                    <a:pt x="169" y="232"/>
                  </a:cubicBezTo>
                  <a:cubicBezTo>
                    <a:pt x="203" y="181"/>
                    <a:pt x="247" y="134"/>
                    <a:pt x="302" y="106"/>
                  </a:cubicBezTo>
                  <a:cubicBezTo>
                    <a:pt x="356" y="76"/>
                    <a:pt x="413" y="62"/>
                    <a:pt x="474" y="62"/>
                  </a:cubicBezTo>
                  <a:cubicBezTo>
                    <a:pt x="532" y="66"/>
                    <a:pt x="590" y="83"/>
                    <a:pt x="634" y="106"/>
                  </a:cubicBezTo>
                  <a:cubicBezTo>
                    <a:pt x="729" y="161"/>
                    <a:pt x="776" y="245"/>
                    <a:pt x="793" y="306"/>
                  </a:cubicBezTo>
                  <a:cubicBezTo>
                    <a:pt x="803" y="337"/>
                    <a:pt x="807" y="364"/>
                    <a:pt x="807" y="381"/>
                  </a:cubicBezTo>
                  <a:cubicBezTo>
                    <a:pt x="807" y="364"/>
                    <a:pt x="803" y="337"/>
                    <a:pt x="796" y="306"/>
                  </a:cubicBezTo>
                  <a:cubicBezTo>
                    <a:pt x="779" y="245"/>
                    <a:pt x="742" y="158"/>
                    <a:pt x="651" y="83"/>
                  </a:cubicBezTo>
                  <a:cubicBezTo>
                    <a:pt x="604" y="49"/>
                    <a:pt x="549" y="22"/>
                    <a:pt x="478" y="9"/>
                  </a:cubicBezTo>
                  <a:cubicBezTo>
                    <a:pt x="453" y="3"/>
                    <a:pt x="428" y="1"/>
                    <a:pt x="4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7"/>
            <p:cNvSpPr/>
            <p:nvPr/>
          </p:nvSpPr>
          <p:spPr>
            <a:xfrm>
              <a:off x="3847038" y="3139392"/>
              <a:ext cx="37265" cy="37464"/>
            </a:xfrm>
            <a:custGeom>
              <a:rect b="b" l="l" r="r" t="t"/>
              <a:pathLst>
                <a:path extrusionOk="0" h="750" w="746">
                  <a:moveTo>
                    <a:pt x="373" y="0"/>
                  </a:moveTo>
                  <a:cubicBezTo>
                    <a:pt x="167" y="0"/>
                    <a:pt x="1" y="169"/>
                    <a:pt x="1" y="376"/>
                  </a:cubicBezTo>
                  <a:cubicBezTo>
                    <a:pt x="1" y="579"/>
                    <a:pt x="167" y="750"/>
                    <a:pt x="373" y="750"/>
                  </a:cubicBezTo>
                  <a:cubicBezTo>
                    <a:pt x="580" y="750"/>
                    <a:pt x="746" y="579"/>
                    <a:pt x="746" y="376"/>
                  </a:cubicBezTo>
                  <a:cubicBezTo>
                    <a:pt x="746" y="169"/>
                    <a:pt x="580" y="0"/>
                    <a:pt x="3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7"/>
            <p:cNvSpPr/>
            <p:nvPr/>
          </p:nvSpPr>
          <p:spPr>
            <a:xfrm>
              <a:off x="3843991" y="3137793"/>
              <a:ext cx="40312" cy="40661"/>
            </a:xfrm>
            <a:custGeom>
              <a:rect b="b" l="l" r="r" t="t"/>
              <a:pathLst>
                <a:path extrusionOk="0" h="814" w="807">
                  <a:moveTo>
                    <a:pt x="402" y="1"/>
                  </a:moveTo>
                  <a:cubicBezTo>
                    <a:pt x="358" y="1"/>
                    <a:pt x="311" y="8"/>
                    <a:pt x="265" y="25"/>
                  </a:cubicBezTo>
                  <a:cubicBezTo>
                    <a:pt x="194" y="53"/>
                    <a:pt x="126" y="100"/>
                    <a:pt x="75" y="167"/>
                  </a:cubicBezTo>
                  <a:cubicBezTo>
                    <a:pt x="51" y="201"/>
                    <a:pt x="31" y="242"/>
                    <a:pt x="21" y="280"/>
                  </a:cubicBezTo>
                  <a:cubicBezTo>
                    <a:pt x="7" y="320"/>
                    <a:pt x="1" y="371"/>
                    <a:pt x="1" y="405"/>
                  </a:cubicBezTo>
                  <a:cubicBezTo>
                    <a:pt x="1" y="497"/>
                    <a:pt x="28" y="578"/>
                    <a:pt x="75" y="646"/>
                  </a:cubicBezTo>
                  <a:cubicBezTo>
                    <a:pt x="126" y="713"/>
                    <a:pt x="194" y="761"/>
                    <a:pt x="265" y="788"/>
                  </a:cubicBezTo>
                  <a:cubicBezTo>
                    <a:pt x="302" y="802"/>
                    <a:pt x="339" y="808"/>
                    <a:pt x="377" y="812"/>
                  </a:cubicBezTo>
                  <a:cubicBezTo>
                    <a:pt x="383" y="813"/>
                    <a:pt x="389" y="813"/>
                    <a:pt x="395" y="813"/>
                  </a:cubicBezTo>
                  <a:cubicBezTo>
                    <a:pt x="407" y="813"/>
                    <a:pt x="416" y="812"/>
                    <a:pt x="428" y="812"/>
                  </a:cubicBezTo>
                  <a:cubicBezTo>
                    <a:pt x="448" y="812"/>
                    <a:pt x="461" y="808"/>
                    <a:pt x="482" y="805"/>
                  </a:cubicBezTo>
                  <a:cubicBezTo>
                    <a:pt x="546" y="791"/>
                    <a:pt x="604" y="764"/>
                    <a:pt x="652" y="730"/>
                  </a:cubicBezTo>
                  <a:cubicBezTo>
                    <a:pt x="739" y="659"/>
                    <a:pt x="780" y="568"/>
                    <a:pt x="797" y="507"/>
                  </a:cubicBezTo>
                  <a:cubicBezTo>
                    <a:pt x="804" y="477"/>
                    <a:pt x="807" y="450"/>
                    <a:pt x="807" y="433"/>
                  </a:cubicBezTo>
                  <a:lnTo>
                    <a:pt x="807" y="433"/>
                  </a:lnTo>
                  <a:cubicBezTo>
                    <a:pt x="807" y="450"/>
                    <a:pt x="804" y="477"/>
                    <a:pt x="794" y="507"/>
                  </a:cubicBezTo>
                  <a:cubicBezTo>
                    <a:pt x="777" y="568"/>
                    <a:pt x="729" y="652"/>
                    <a:pt x="634" y="707"/>
                  </a:cubicBezTo>
                  <a:cubicBezTo>
                    <a:pt x="586" y="734"/>
                    <a:pt x="533" y="747"/>
                    <a:pt x="475" y="751"/>
                  </a:cubicBezTo>
                  <a:lnTo>
                    <a:pt x="431" y="751"/>
                  </a:lnTo>
                  <a:cubicBezTo>
                    <a:pt x="414" y="747"/>
                    <a:pt x="397" y="744"/>
                    <a:pt x="383" y="741"/>
                  </a:cubicBezTo>
                  <a:cubicBezTo>
                    <a:pt x="356" y="737"/>
                    <a:pt x="326" y="724"/>
                    <a:pt x="302" y="710"/>
                  </a:cubicBezTo>
                  <a:cubicBezTo>
                    <a:pt x="248" y="680"/>
                    <a:pt x="204" y="635"/>
                    <a:pt x="170" y="581"/>
                  </a:cubicBezTo>
                  <a:cubicBezTo>
                    <a:pt x="139" y="530"/>
                    <a:pt x="123" y="466"/>
                    <a:pt x="123" y="408"/>
                  </a:cubicBezTo>
                  <a:cubicBezTo>
                    <a:pt x="123" y="367"/>
                    <a:pt x="126" y="347"/>
                    <a:pt x="136" y="317"/>
                  </a:cubicBezTo>
                  <a:cubicBezTo>
                    <a:pt x="143" y="286"/>
                    <a:pt x="156" y="259"/>
                    <a:pt x="170" y="232"/>
                  </a:cubicBezTo>
                  <a:cubicBezTo>
                    <a:pt x="204" y="181"/>
                    <a:pt x="248" y="134"/>
                    <a:pt x="302" y="106"/>
                  </a:cubicBezTo>
                  <a:cubicBezTo>
                    <a:pt x="356" y="76"/>
                    <a:pt x="414" y="62"/>
                    <a:pt x="475" y="62"/>
                  </a:cubicBezTo>
                  <a:cubicBezTo>
                    <a:pt x="533" y="66"/>
                    <a:pt x="591" y="83"/>
                    <a:pt x="634" y="106"/>
                  </a:cubicBezTo>
                  <a:cubicBezTo>
                    <a:pt x="729" y="161"/>
                    <a:pt x="777" y="245"/>
                    <a:pt x="794" y="306"/>
                  </a:cubicBezTo>
                  <a:cubicBezTo>
                    <a:pt x="804" y="337"/>
                    <a:pt x="807" y="364"/>
                    <a:pt x="807" y="381"/>
                  </a:cubicBezTo>
                  <a:cubicBezTo>
                    <a:pt x="807" y="364"/>
                    <a:pt x="804" y="337"/>
                    <a:pt x="797" y="306"/>
                  </a:cubicBezTo>
                  <a:cubicBezTo>
                    <a:pt x="780" y="245"/>
                    <a:pt x="739" y="158"/>
                    <a:pt x="652" y="83"/>
                  </a:cubicBezTo>
                  <a:cubicBezTo>
                    <a:pt x="604" y="49"/>
                    <a:pt x="550" y="22"/>
                    <a:pt x="478" y="9"/>
                  </a:cubicBezTo>
                  <a:cubicBezTo>
                    <a:pt x="454" y="3"/>
                    <a:pt x="428" y="1"/>
                    <a:pt x="4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7"/>
            <p:cNvSpPr/>
            <p:nvPr/>
          </p:nvSpPr>
          <p:spPr>
            <a:xfrm>
              <a:off x="3766417" y="3139392"/>
              <a:ext cx="37315" cy="37464"/>
            </a:xfrm>
            <a:custGeom>
              <a:rect b="b" l="l" r="r" t="t"/>
              <a:pathLst>
                <a:path extrusionOk="0" h="750" w="747">
                  <a:moveTo>
                    <a:pt x="374" y="0"/>
                  </a:moveTo>
                  <a:cubicBezTo>
                    <a:pt x="167" y="0"/>
                    <a:pt x="1" y="169"/>
                    <a:pt x="1" y="376"/>
                  </a:cubicBezTo>
                  <a:cubicBezTo>
                    <a:pt x="1" y="579"/>
                    <a:pt x="167" y="750"/>
                    <a:pt x="374" y="750"/>
                  </a:cubicBezTo>
                  <a:cubicBezTo>
                    <a:pt x="581" y="750"/>
                    <a:pt x="747" y="579"/>
                    <a:pt x="747" y="376"/>
                  </a:cubicBezTo>
                  <a:cubicBezTo>
                    <a:pt x="747" y="169"/>
                    <a:pt x="581" y="0"/>
                    <a:pt x="3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7"/>
            <p:cNvSpPr/>
            <p:nvPr/>
          </p:nvSpPr>
          <p:spPr>
            <a:xfrm>
              <a:off x="3763370" y="3137793"/>
              <a:ext cx="40362" cy="40661"/>
            </a:xfrm>
            <a:custGeom>
              <a:rect b="b" l="l" r="r" t="t"/>
              <a:pathLst>
                <a:path extrusionOk="0" h="814" w="808">
                  <a:moveTo>
                    <a:pt x="401" y="1"/>
                  </a:moveTo>
                  <a:cubicBezTo>
                    <a:pt x="357" y="1"/>
                    <a:pt x="310" y="8"/>
                    <a:pt x="265" y="25"/>
                  </a:cubicBezTo>
                  <a:cubicBezTo>
                    <a:pt x="194" y="53"/>
                    <a:pt x="126" y="100"/>
                    <a:pt x="75" y="167"/>
                  </a:cubicBezTo>
                  <a:cubicBezTo>
                    <a:pt x="52" y="201"/>
                    <a:pt x="32" y="242"/>
                    <a:pt x="18" y="280"/>
                  </a:cubicBezTo>
                  <a:cubicBezTo>
                    <a:pt x="8" y="320"/>
                    <a:pt x="1" y="371"/>
                    <a:pt x="1" y="405"/>
                  </a:cubicBezTo>
                  <a:cubicBezTo>
                    <a:pt x="1" y="497"/>
                    <a:pt x="24" y="578"/>
                    <a:pt x="75" y="646"/>
                  </a:cubicBezTo>
                  <a:cubicBezTo>
                    <a:pt x="126" y="713"/>
                    <a:pt x="194" y="761"/>
                    <a:pt x="265" y="788"/>
                  </a:cubicBezTo>
                  <a:cubicBezTo>
                    <a:pt x="302" y="802"/>
                    <a:pt x="340" y="808"/>
                    <a:pt x="377" y="812"/>
                  </a:cubicBezTo>
                  <a:cubicBezTo>
                    <a:pt x="384" y="813"/>
                    <a:pt x="390" y="813"/>
                    <a:pt x="396" y="813"/>
                  </a:cubicBezTo>
                  <a:cubicBezTo>
                    <a:pt x="407" y="813"/>
                    <a:pt x="416" y="812"/>
                    <a:pt x="428" y="812"/>
                  </a:cubicBezTo>
                  <a:cubicBezTo>
                    <a:pt x="448" y="812"/>
                    <a:pt x="462" y="808"/>
                    <a:pt x="479" y="805"/>
                  </a:cubicBezTo>
                  <a:cubicBezTo>
                    <a:pt x="547" y="791"/>
                    <a:pt x="604" y="764"/>
                    <a:pt x="651" y="730"/>
                  </a:cubicBezTo>
                  <a:cubicBezTo>
                    <a:pt x="740" y="659"/>
                    <a:pt x="781" y="568"/>
                    <a:pt x="797" y="507"/>
                  </a:cubicBezTo>
                  <a:cubicBezTo>
                    <a:pt x="804" y="476"/>
                    <a:pt x="808" y="449"/>
                    <a:pt x="808" y="432"/>
                  </a:cubicBezTo>
                  <a:lnTo>
                    <a:pt x="808" y="432"/>
                  </a:lnTo>
                  <a:cubicBezTo>
                    <a:pt x="804" y="449"/>
                    <a:pt x="804" y="476"/>
                    <a:pt x="794" y="507"/>
                  </a:cubicBezTo>
                  <a:cubicBezTo>
                    <a:pt x="777" y="568"/>
                    <a:pt x="730" y="652"/>
                    <a:pt x="634" y="707"/>
                  </a:cubicBezTo>
                  <a:cubicBezTo>
                    <a:pt x="587" y="734"/>
                    <a:pt x="533" y="747"/>
                    <a:pt x="476" y="751"/>
                  </a:cubicBezTo>
                  <a:lnTo>
                    <a:pt x="431" y="751"/>
                  </a:lnTo>
                  <a:cubicBezTo>
                    <a:pt x="415" y="747"/>
                    <a:pt x="398" y="744"/>
                    <a:pt x="384" y="741"/>
                  </a:cubicBezTo>
                  <a:cubicBezTo>
                    <a:pt x="357" y="737"/>
                    <a:pt x="326" y="724"/>
                    <a:pt x="302" y="710"/>
                  </a:cubicBezTo>
                  <a:cubicBezTo>
                    <a:pt x="248" y="680"/>
                    <a:pt x="204" y="635"/>
                    <a:pt x="171" y="581"/>
                  </a:cubicBezTo>
                  <a:cubicBezTo>
                    <a:pt x="140" y="530"/>
                    <a:pt x="123" y="466"/>
                    <a:pt x="123" y="408"/>
                  </a:cubicBezTo>
                  <a:cubicBezTo>
                    <a:pt x="123" y="367"/>
                    <a:pt x="126" y="347"/>
                    <a:pt x="136" y="317"/>
                  </a:cubicBezTo>
                  <a:cubicBezTo>
                    <a:pt x="143" y="286"/>
                    <a:pt x="157" y="259"/>
                    <a:pt x="171" y="232"/>
                  </a:cubicBezTo>
                  <a:cubicBezTo>
                    <a:pt x="204" y="181"/>
                    <a:pt x="248" y="134"/>
                    <a:pt x="302" y="106"/>
                  </a:cubicBezTo>
                  <a:cubicBezTo>
                    <a:pt x="357" y="76"/>
                    <a:pt x="415" y="62"/>
                    <a:pt x="476" y="62"/>
                  </a:cubicBezTo>
                  <a:cubicBezTo>
                    <a:pt x="533" y="66"/>
                    <a:pt x="590" y="83"/>
                    <a:pt x="634" y="106"/>
                  </a:cubicBezTo>
                  <a:cubicBezTo>
                    <a:pt x="730" y="161"/>
                    <a:pt x="777" y="245"/>
                    <a:pt x="794" y="306"/>
                  </a:cubicBezTo>
                  <a:cubicBezTo>
                    <a:pt x="804" y="337"/>
                    <a:pt x="804" y="364"/>
                    <a:pt x="808" y="381"/>
                  </a:cubicBezTo>
                  <a:cubicBezTo>
                    <a:pt x="808" y="364"/>
                    <a:pt x="804" y="337"/>
                    <a:pt x="797" y="306"/>
                  </a:cubicBezTo>
                  <a:cubicBezTo>
                    <a:pt x="781" y="245"/>
                    <a:pt x="740" y="158"/>
                    <a:pt x="651" y="83"/>
                  </a:cubicBezTo>
                  <a:cubicBezTo>
                    <a:pt x="604" y="49"/>
                    <a:pt x="550" y="22"/>
                    <a:pt x="479" y="9"/>
                  </a:cubicBezTo>
                  <a:cubicBezTo>
                    <a:pt x="455" y="3"/>
                    <a:pt x="428" y="1"/>
                    <a:pt x="4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7"/>
            <p:cNvSpPr/>
            <p:nvPr/>
          </p:nvSpPr>
          <p:spPr>
            <a:xfrm>
              <a:off x="3685845" y="3139392"/>
              <a:ext cx="37315" cy="37464"/>
            </a:xfrm>
            <a:custGeom>
              <a:rect b="b" l="l" r="r" t="t"/>
              <a:pathLst>
                <a:path extrusionOk="0" h="750" w="747">
                  <a:moveTo>
                    <a:pt x="373" y="0"/>
                  </a:moveTo>
                  <a:cubicBezTo>
                    <a:pt x="166" y="0"/>
                    <a:pt x="0" y="169"/>
                    <a:pt x="0" y="376"/>
                  </a:cubicBezTo>
                  <a:cubicBezTo>
                    <a:pt x="0" y="579"/>
                    <a:pt x="166" y="750"/>
                    <a:pt x="373" y="750"/>
                  </a:cubicBezTo>
                  <a:cubicBezTo>
                    <a:pt x="580" y="750"/>
                    <a:pt x="746" y="579"/>
                    <a:pt x="746" y="376"/>
                  </a:cubicBezTo>
                  <a:cubicBezTo>
                    <a:pt x="746" y="169"/>
                    <a:pt x="580" y="0"/>
                    <a:pt x="3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7"/>
            <p:cNvSpPr/>
            <p:nvPr/>
          </p:nvSpPr>
          <p:spPr>
            <a:xfrm>
              <a:off x="3682648" y="3137793"/>
              <a:ext cx="40511" cy="40661"/>
            </a:xfrm>
            <a:custGeom>
              <a:rect b="b" l="l" r="r" t="t"/>
              <a:pathLst>
                <a:path extrusionOk="0" h="814" w="811">
                  <a:moveTo>
                    <a:pt x="403" y="1"/>
                  </a:moveTo>
                  <a:cubicBezTo>
                    <a:pt x="359" y="1"/>
                    <a:pt x="312" y="8"/>
                    <a:pt x="268" y="25"/>
                  </a:cubicBezTo>
                  <a:cubicBezTo>
                    <a:pt x="196" y="53"/>
                    <a:pt x="125" y="100"/>
                    <a:pt x="78" y="167"/>
                  </a:cubicBezTo>
                  <a:cubicBezTo>
                    <a:pt x="54" y="201"/>
                    <a:pt x="33" y="242"/>
                    <a:pt x="20" y="280"/>
                  </a:cubicBezTo>
                  <a:cubicBezTo>
                    <a:pt x="10" y="320"/>
                    <a:pt x="3" y="371"/>
                    <a:pt x="0" y="405"/>
                  </a:cubicBezTo>
                  <a:cubicBezTo>
                    <a:pt x="3" y="497"/>
                    <a:pt x="27" y="578"/>
                    <a:pt x="78" y="646"/>
                  </a:cubicBezTo>
                  <a:cubicBezTo>
                    <a:pt x="129" y="713"/>
                    <a:pt x="196" y="761"/>
                    <a:pt x="268" y="788"/>
                  </a:cubicBezTo>
                  <a:cubicBezTo>
                    <a:pt x="305" y="802"/>
                    <a:pt x="339" y="808"/>
                    <a:pt x="379" y="812"/>
                  </a:cubicBezTo>
                  <a:cubicBezTo>
                    <a:pt x="386" y="813"/>
                    <a:pt x="392" y="813"/>
                    <a:pt x="398" y="813"/>
                  </a:cubicBezTo>
                  <a:cubicBezTo>
                    <a:pt x="409" y="813"/>
                    <a:pt x="419" y="812"/>
                    <a:pt x="430" y="812"/>
                  </a:cubicBezTo>
                  <a:cubicBezTo>
                    <a:pt x="451" y="812"/>
                    <a:pt x="465" y="808"/>
                    <a:pt x="481" y="805"/>
                  </a:cubicBezTo>
                  <a:cubicBezTo>
                    <a:pt x="549" y="791"/>
                    <a:pt x="607" y="764"/>
                    <a:pt x="654" y="730"/>
                  </a:cubicBezTo>
                  <a:cubicBezTo>
                    <a:pt x="742" y="659"/>
                    <a:pt x="783" y="568"/>
                    <a:pt x="800" y="507"/>
                  </a:cubicBezTo>
                  <a:cubicBezTo>
                    <a:pt x="806" y="476"/>
                    <a:pt x="810" y="449"/>
                    <a:pt x="810" y="432"/>
                  </a:cubicBezTo>
                  <a:lnTo>
                    <a:pt x="810" y="432"/>
                  </a:lnTo>
                  <a:cubicBezTo>
                    <a:pt x="806" y="449"/>
                    <a:pt x="803" y="476"/>
                    <a:pt x="797" y="507"/>
                  </a:cubicBezTo>
                  <a:cubicBezTo>
                    <a:pt x="779" y="568"/>
                    <a:pt x="732" y="652"/>
                    <a:pt x="637" y="707"/>
                  </a:cubicBezTo>
                  <a:cubicBezTo>
                    <a:pt x="590" y="734"/>
                    <a:pt x="535" y="747"/>
                    <a:pt x="478" y="751"/>
                  </a:cubicBezTo>
                  <a:lnTo>
                    <a:pt x="434" y="751"/>
                  </a:lnTo>
                  <a:cubicBezTo>
                    <a:pt x="417" y="747"/>
                    <a:pt x="400" y="744"/>
                    <a:pt x="387" y="741"/>
                  </a:cubicBezTo>
                  <a:cubicBezTo>
                    <a:pt x="359" y="737"/>
                    <a:pt x="329" y="724"/>
                    <a:pt x="302" y="710"/>
                  </a:cubicBezTo>
                  <a:cubicBezTo>
                    <a:pt x="251" y="680"/>
                    <a:pt x="207" y="635"/>
                    <a:pt x="173" y="581"/>
                  </a:cubicBezTo>
                  <a:cubicBezTo>
                    <a:pt x="142" y="530"/>
                    <a:pt x="125" y="466"/>
                    <a:pt x="125" y="408"/>
                  </a:cubicBezTo>
                  <a:cubicBezTo>
                    <a:pt x="125" y="367"/>
                    <a:pt x="129" y="347"/>
                    <a:pt x="139" y="317"/>
                  </a:cubicBezTo>
                  <a:cubicBezTo>
                    <a:pt x="146" y="286"/>
                    <a:pt x="160" y="259"/>
                    <a:pt x="173" y="232"/>
                  </a:cubicBezTo>
                  <a:cubicBezTo>
                    <a:pt x="207" y="181"/>
                    <a:pt x="251" y="134"/>
                    <a:pt x="305" y="106"/>
                  </a:cubicBezTo>
                  <a:cubicBezTo>
                    <a:pt x="356" y="76"/>
                    <a:pt x="417" y="62"/>
                    <a:pt x="478" y="62"/>
                  </a:cubicBezTo>
                  <a:cubicBezTo>
                    <a:pt x="532" y="66"/>
                    <a:pt x="590" y="83"/>
                    <a:pt x="637" y="106"/>
                  </a:cubicBezTo>
                  <a:cubicBezTo>
                    <a:pt x="732" y="161"/>
                    <a:pt x="779" y="245"/>
                    <a:pt x="797" y="306"/>
                  </a:cubicBezTo>
                  <a:cubicBezTo>
                    <a:pt x="803" y="337"/>
                    <a:pt x="806" y="364"/>
                    <a:pt x="810" y="381"/>
                  </a:cubicBezTo>
                  <a:cubicBezTo>
                    <a:pt x="810" y="364"/>
                    <a:pt x="806" y="337"/>
                    <a:pt x="800" y="306"/>
                  </a:cubicBezTo>
                  <a:cubicBezTo>
                    <a:pt x="783" y="245"/>
                    <a:pt x="742" y="158"/>
                    <a:pt x="654" y="83"/>
                  </a:cubicBezTo>
                  <a:cubicBezTo>
                    <a:pt x="607" y="49"/>
                    <a:pt x="549" y="22"/>
                    <a:pt x="481" y="9"/>
                  </a:cubicBezTo>
                  <a:cubicBezTo>
                    <a:pt x="457" y="3"/>
                    <a:pt x="430" y="1"/>
                    <a:pt x="4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7"/>
            <p:cNvSpPr/>
            <p:nvPr/>
          </p:nvSpPr>
          <p:spPr>
            <a:xfrm>
              <a:off x="4653205" y="3187445"/>
              <a:ext cx="37315" cy="37464"/>
            </a:xfrm>
            <a:custGeom>
              <a:rect b="b" l="l" r="r" t="t"/>
              <a:pathLst>
                <a:path extrusionOk="0" h="750" w="747">
                  <a:moveTo>
                    <a:pt x="373" y="1"/>
                  </a:moveTo>
                  <a:cubicBezTo>
                    <a:pt x="166" y="1"/>
                    <a:pt x="0" y="167"/>
                    <a:pt x="0" y="373"/>
                  </a:cubicBezTo>
                  <a:cubicBezTo>
                    <a:pt x="0" y="581"/>
                    <a:pt x="166" y="750"/>
                    <a:pt x="373" y="750"/>
                  </a:cubicBezTo>
                  <a:cubicBezTo>
                    <a:pt x="580" y="750"/>
                    <a:pt x="746" y="581"/>
                    <a:pt x="746" y="373"/>
                  </a:cubicBezTo>
                  <a:cubicBezTo>
                    <a:pt x="746" y="167"/>
                    <a:pt x="580"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7"/>
            <p:cNvSpPr/>
            <p:nvPr/>
          </p:nvSpPr>
          <p:spPr>
            <a:xfrm>
              <a:off x="4650008" y="3185896"/>
              <a:ext cx="40511" cy="40561"/>
            </a:xfrm>
            <a:custGeom>
              <a:rect b="b" l="l" r="r" t="t"/>
              <a:pathLst>
                <a:path extrusionOk="0" h="812" w="811">
                  <a:moveTo>
                    <a:pt x="404" y="0"/>
                  </a:moveTo>
                  <a:cubicBezTo>
                    <a:pt x="359" y="0"/>
                    <a:pt x="312" y="8"/>
                    <a:pt x="268" y="25"/>
                  </a:cubicBezTo>
                  <a:cubicBezTo>
                    <a:pt x="197" y="49"/>
                    <a:pt x="125" y="99"/>
                    <a:pt x="78" y="168"/>
                  </a:cubicBezTo>
                  <a:cubicBezTo>
                    <a:pt x="27" y="232"/>
                    <a:pt x="3" y="323"/>
                    <a:pt x="0" y="404"/>
                  </a:cubicBezTo>
                  <a:cubicBezTo>
                    <a:pt x="3" y="490"/>
                    <a:pt x="27" y="578"/>
                    <a:pt x="78" y="645"/>
                  </a:cubicBezTo>
                  <a:cubicBezTo>
                    <a:pt x="125" y="713"/>
                    <a:pt x="197" y="761"/>
                    <a:pt x="268" y="787"/>
                  </a:cubicBezTo>
                  <a:cubicBezTo>
                    <a:pt x="305" y="798"/>
                    <a:pt x="339" y="808"/>
                    <a:pt x="380" y="811"/>
                  </a:cubicBezTo>
                  <a:lnTo>
                    <a:pt x="430" y="811"/>
                  </a:lnTo>
                  <a:cubicBezTo>
                    <a:pt x="451" y="808"/>
                    <a:pt x="465" y="808"/>
                    <a:pt x="482" y="805"/>
                  </a:cubicBezTo>
                  <a:cubicBezTo>
                    <a:pt x="549" y="791"/>
                    <a:pt x="607" y="764"/>
                    <a:pt x="651" y="726"/>
                  </a:cubicBezTo>
                  <a:cubicBezTo>
                    <a:pt x="742" y="656"/>
                    <a:pt x="783" y="567"/>
                    <a:pt x="800" y="506"/>
                  </a:cubicBezTo>
                  <a:cubicBezTo>
                    <a:pt x="807" y="476"/>
                    <a:pt x="810" y="449"/>
                    <a:pt x="810" y="432"/>
                  </a:cubicBezTo>
                  <a:lnTo>
                    <a:pt x="810" y="432"/>
                  </a:lnTo>
                  <a:cubicBezTo>
                    <a:pt x="807" y="449"/>
                    <a:pt x="803" y="476"/>
                    <a:pt x="796" y="506"/>
                  </a:cubicBezTo>
                  <a:cubicBezTo>
                    <a:pt x="779" y="567"/>
                    <a:pt x="732" y="652"/>
                    <a:pt x="637" y="706"/>
                  </a:cubicBezTo>
                  <a:cubicBezTo>
                    <a:pt x="590" y="730"/>
                    <a:pt x="535" y="747"/>
                    <a:pt x="474" y="750"/>
                  </a:cubicBezTo>
                  <a:cubicBezTo>
                    <a:pt x="461" y="750"/>
                    <a:pt x="444" y="750"/>
                    <a:pt x="434" y="747"/>
                  </a:cubicBezTo>
                  <a:cubicBezTo>
                    <a:pt x="417" y="747"/>
                    <a:pt x="400" y="744"/>
                    <a:pt x="386" y="740"/>
                  </a:cubicBezTo>
                  <a:cubicBezTo>
                    <a:pt x="360" y="734"/>
                    <a:pt x="329" y="723"/>
                    <a:pt x="302" y="709"/>
                  </a:cubicBezTo>
                  <a:cubicBezTo>
                    <a:pt x="251" y="679"/>
                    <a:pt x="203" y="632"/>
                    <a:pt x="172" y="581"/>
                  </a:cubicBezTo>
                  <a:cubicBezTo>
                    <a:pt x="142" y="526"/>
                    <a:pt x="122" y="469"/>
                    <a:pt x="125" y="404"/>
                  </a:cubicBezTo>
                  <a:cubicBezTo>
                    <a:pt x="125" y="340"/>
                    <a:pt x="142" y="286"/>
                    <a:pt x="172" y="232"/>
                  </a:cubicBezTo>
                  <a:cubicBezTo>
                    <a:pt x="203" y="177"/>
                    <a:pt x="251" y="133"/>
                    <a:pt x="302" y="103"/>
                  </a:cubicBezTo>
                  <a:cubicBezTo>
                    <a:pt x="356" y="76"/>
                    <a:pt x="417" y="63"/>
                    <a:pt x="478" y="63"/>
                  </a:cubicBezTo>
                  <a:cubicBezTo>
                    <a:pt x="532" y="66"/>
                    <a:pt x="590" y="79"/>
                    <a:pt x="637" y="107"/>
                  </a:cubicBezTo>
                  <a:cubicBezTo>
                    <a:pt x="729" y="160"/>
                    <a:pt x="779" y="246"/>
                    <a:pt x="796" y="307"/>
                  </a:cubicBezTo>
                  <a:cubicBezTo>
                    <a:pt x="803" y="337"/>
                    <a:pt x="807" y="364"/>
                    <a:pt x="810" y="381"/>
                  </a:cubicBezTo>
                  <a:cubicBezTo>
                    <a:pt x="810" y="364"/>
                    <a:pt x="807" y="337"/>
                    <a:pt x="800" y="307"/>
                  </a:cubicBezTo>
                  <a:cubicBezTo>
                    <a:pt x="783" y="246"/>
                    <a:pt x="742" y="154"/>
                    <a:pt x="651" y="83"/>
                  </a:cubicBezTo>
                  <a:cubicBezTo>
                    <a:pt x="607" y="49"/>
                    <a:pt x="549" y="22"/>
                    <a:pt x="482" y="8"/>
                  </a:cubicBezTo>
                  <a:cubicBezTo>
                    <a:pt x="457" y="3"/>
                    <a:pt x="431" y="0"/>
                    <a:pt x="4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7"/>
            <p:cNvSpPr/>
            <p:nvPr/>
          </p:nvSpPr>
          <p:spPr>
            <a:xfrm>
              <a:off x="4572583" y="3187445"/>
              <a:ext cx="37315" cy="37464"/>
            </a:xfrm>
            <a:custGeom>
              <a:rect b="b" l="l" r="r" t="t"/>
              <a:pathLst>
                <a:path extrusionOk="0" h="750" w="747">
                  <a:moveTo>
                    <a:pt x="374" y="1"/>
                  </a:moveTo>
                  <a:cubicBezTo>
                    <a:pt x="167" y="1"/>
                    <a:pt x="1" y="167"/>
                    <a:pt x="1" y="373"/>
                  </a:cubicBezTo>
                  <a:cubicBezTo>
                    <a:pt x="1" y="581"/>
                    <a:pt x="167" y="750"/>
                    <a:pt x="374" y="750"/>
                  </a:cubicBezTo>
                  <a:cubicBezTo>
                    <a:pt x="580" y="750"/>
                    <a:pt x="746" y="581"/>
                    <a:pt x="746" y="373"/>
                  </a:cubicBezTo>
                  <a:cubicBezTo>
                    <a:pt x="746" y="167"/>
                    <a:pt x="580" y="1"/>
                    <a:pt x="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7"/>
            <p:cNvSpPr/>
            <p:nvPr/>
          </p:nvSpPr>
          <p:spPr>
            <a:xfrm>
              <a:off x="4569386" y="3185896"/>
              <a:ext cx="40511" cy="40561"/>
            </a:xfrm>
            <a:custGeom>
              <a:rect b="b" l="l" r="r" t="t"/>
              <a:pathLst>
                <a:path extrusionOk="0" h="812" w="811">
                  <a:moveTo>
                    <a:pt x="797" y="307"/>
                  </a:moveTo>
                  <a:cubicBezTo>
                    <a:pt x="804" y="337"/>
                    <a:pt x="807" y="364"/>
                    <a:pt x="810" y="381"/>
                  </a:cubicBezTo>
                  <a:cubicBezTo>
                    <a:pt x="810" y="364"/>
                    <a:pt x="807" y="337"/>
                    <a:pt x="797" y="307"/>
                  </a:cubicBezTo>
                  <a:close/>
                  <a:moveTo>
                    <a:pt x="810" y="432"/>
                  </a:moveTo>
                  <a:lnTo>
                    <a:pt x="810" y="432"/>
                  </a:lnTo>
                  <a:cubicBezTo>
                    <a:pt x="807" y="449"/>
                    <a:pt x="804" y="476"/>
                    <a:pt x="797" y="506"/>
                  </a:cubicBezTo>
                  <a:cubicBezTo>
                    <a:pt x="807" y="476"/>
                    <a:pt x="810" y="449"/>
                    <a:pt x="810" y="432"/>
                  </a:cubicBezTo>
                  <a:close/>
                  <a:moveTo>
                    <a:pt x="405" y="0"/>
                  </a:moveTo>
                  <a:cubicBezTo>
                    <a:pt x="360" y="0"/>
                    <a:pt x="313" y="8"/>
                    <a:pt x="268" y="25"/>
                  </a:cubicBezTo>
                  <a:cubicBezTo>
                    <a:pt x="194" y="49"/>
                    <a:pt x="126" y="99"/>
                    <a:pt x="78" y="168"/>
                  </a:cubicBezTo>
                  <a:cubicBezTo>
                    <a:pt x="28" y="232"/>
                    <a:pt x="4" y="323"/>
                    <a:pt x="1" y="404"/>
                  </a:cubicBezTo>
                  <a:cubicBezTo>
                    <a:pt x="4" y="490"/>
                    <a:pt x="28" y="578"/>
                    <a:pt x="78" y="645"/>
                  </a:cubicBezTo>
                  <a:cubicBezTo>
                    <a:pt x="126" y="713"/>
                    <a:pt x="197" y="761"/>
                    <a:pt x="268" y="787"/>
                  </a:cubicBezTo>
                  <a:cubicBezTo>
                    <a:pt x="306" y="798"/>
                    <a:pt x="339" y="808"/>
                    <a:pt x="380" y="811"/>
                  </a:cubicBezTo>
                  <a:lnTo>
                    <a:pt x="431" y="811"/>
                  </a:lnTo>
                  <a:cubicBezTo>
                    <a:pt x="451" y="808"/>
                    <a:pt x="464" y="808"/>
                    <a:pt x="482" y="805"/>
                  </a:cubicBezTo>
                  <a:cubicBezTo>
                    <a:pt x="550" y="791"/>
                    <a:pt x="607" y="764"/>
                    <a:pt x="652" y="726"/>
                  </a:cubicBezTo>
                  <a:cubicBezTo>
                    <a:pt x="743" y="656"/>
                    <a:pt x="783" y="567"/>
                    <a:pt x="797" y="506"/>
                  </a:cubicBezTo>
                  <a:lnTo>
                    <a:pt x="797" y="506"/>
                  </a:lnTo>
                  <a:cubicBezTo>
                    <a:pt x="780" y="567"/>
                    <a:pt x="729" y="652"/>
                    <a:pt x="638" y="706"/>
                  </a:cubicBezTo>
                  <a:cubicBezTo>
                    <a:pt x="591" y="730"/>
                    <a:pt x="536" y="747"/>
                    <a:pt x="475" y="750"/>
                  </a:cubicBezTo>
                  <a:cubicBezTo>
                    <a:pt x="461" y="750"/>
                    <a:pt x="444" y="750"/>
                    <a:pt x="434" y="747"/>
                  </a:cubicBezTo>
                  <a:cubicBezTo>
                    <a:pt x="417" y="747"/>
                    <a:pt x="400" y="744"/>
                    <a:pt x="387" y="740"/>
                  </a:cubicBezTo>
                  <a:cubicBezTo>
                    <a:pt x="359" y="734"/>
                    <a:pt x="329" y="723"/>
                    <a:pt x="302" y="709"/>
                  </a:cubicBezTo>
                  <a:cubicBezTo>
                    <a:pt x="251" y="679"/>
                    <a:pt x="204" y="632"/>
                    <a:pt x="173" y="581"/>
                  </a:cubicBezTo>
                  <a:cubicBezTo>
                    <a:pt x="143" y="526"/>
                    <a:pt x="123" y="469"/>
                    <a:pt x="126" y="404"/>
                  </a:cubicBezTo>
                  <a:cubicBezTo>
                    <a:pt x="126" y="340"/>
                    <a:pt x="143" y="286"/>
                    <a:pt x="173" y="232"/>
                  </a:cubicBezTo>
                  <a:cubicBezTo>
                    <a:pt x="204" y="177"/>
                    <a:pt x="251" y="133"/>
                    <a:pt x="302" y="103"/>
                  </a:cubicBezTo>
                  <a:cubicBezTo>
                    <a:pt x="356" y="76"/>
                    <a:pt x="417" y="63"/>
                    <a:pt x="478" y="63"/>
                  </a:cubicBezTo>
                  <a:cubicBezTo>
                    <a:pt x="533" y="66"/>
                    <a:pt x="591" y="79"/>
                    <a:pt x="638" y="107"/>
                  </a:cubicBezTo>
                  <a:cubicBezTo>
                    <a:pt x="729" y="160"/>
                    <a:pt x="780" y="246"/>
                    <a:pt x="797" y="307"/>
                  </a:cubicBezTo>
                  <a:cubicBezTo>
                    <a:pt x="783" y="246"/>
                    <a:pt x="743" y="154"/>
                    <a:pt x="652" y="83"/>
                  </a:cubicBezTo>
                  <a:cubicBezTo>
                    <a:pt x="607" y="49"/>
                    <a:pt x="550" y="22"/>
                    <a:pt x="482" y="8"/>
                  </a:cubicBezTo>
                  <a:cubicBezTo>
                    <a:pt x="457" y="3"/>
                    <a:pt x="431" y="0"/>
                    <a:pt x="4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7"/>
            <p:cNvSpPr/>
            <p:nvPr/>
          </p:nvSpPr>
          <p:spPr>
            <a:xfrm>
              <a:off x="4491811" y="3187445"/>
              <a:ext cx="37464" cy="37464"/>
            </a:xfrm>
            <a:custGeom>
              <a:rect b="b" l="l" r="r" t="t"/>
              <a:pathLst>
                <a:path extrusionOk="0" h="750" w="750">
                  <a:moveTo>
                    <a:pt x="377" y="1"/>
                  </a:moveTo>
                  <a:cubicBezTo>
                    <a:pt x="171" y="1"/>
                    <a:pt x="1" y="167"/>
                    <a:pt x="1" y="373"/>
                  </a:cubicBezTo>
                  <a:cubicBezTo>
                    <a:pt x="1" y="581"/>
                    <a:pt x="171" y="750"/>
                    <a:pt x="377" y="750"/>
                  </a:cubicBezTo>
                  <a:cubicBezTo>
                    <a:pt x="584" y="750"/>
                    <a:pt x="750" y="581"/>
                    <a:pt x="750" y="373"/>
                  </a:cubicBezTo>
                  <a:cubicBezTo>
                    <a:pt x="750" y="167"/>
                    <a:pt x="584" y="1"/>
                    <a:pt x="37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7"/>
            <p:cNvSpPr/>
            <p:nvPr/>
          </p:nvSpPr>
          <p:spPr>
            <a:xfrm>
              <a:off x="4488764" y="3185896"/>
              <a:ext cx="40511" cy="40561"/>
            </a:xfrm>
            <a:custGeom>
              <a:rect b="b" l="l" r="r" t="t"/>
              <a:pathLst>
                <a:path extrusionOk="0" h="812" w="811">
                  <a:moveTo>
                    <a:pt x="405" y="0"/>
                  </a:moveTo>
                  <a:cubicBezTo>
                    <a:pt x="360" y="0"/>
                    <a:pt x="313" y="8"/>
                    <a:pt x="268" y="25"/>
                  </a:cubicBezTo>
                  <a:cubicBezTo>
                    <a:pt x="194" y="49"/>
                    <a:pt x="126" y="99"/>
                    <a:pt x="79" y="168"/>
                  </a:cubicBezTo>
                  <a:cubicBezTo>
                    <a:pt x="28" y="232"/>
                    <a:pt x="4" y="323"/>
                    <a:pt x="1" y="404"/>
                  </a:cubicBezTo>
                  <a:cubicBezTo>
                    <a:pt x="4" y="490"/>
                    <a:pt x="28" y="578"/>
                    <a:pt x="79" y="645"/>
                  </a:cubicBezTo>
                  <a:cubicBezTo>
                    <a:pt x="126" y="713"/>
                    <a:pt x="194" y="761"/>
                    <a:pt x="268" y="787"/>
                  </a:cubicBezTo>
                  <a:cubicBezTo>
                    <a:pt x="306" y="798"/>
                    <a:pt x="340" y="808"/>
                    <a:pt x="377" y="811"/>
                  </a:cubicBezTo>
                  <a:lnTo>
                    <a:pt x="431" y="811"/>
                  </a:lnTo>
                  <a:cubicBezTo>
                    <a:pt x="448" y="808"/>
                    <a:pt x="465" y="808"/>
                    <a:pt x="482" y="805"/>
                  </a:cubicBezTo>
                  <a:cubicBezTo>
                    <a:pt x="550" y="791"/>
                    <a:pt x="608" y="764"/>
                    <a:pt x="651" y="726"/>
                  </a:cubicBezTo>
                  <a:cubicBezTo>
                    <a:pt x="743" y="656"/>
                    <a:pt x="784" y="567"/>
                    <a:pt x="797" y="506"/>
                  </a:cubicBezTo>
                  <a:cubicBezTo>
                    <a:pt x="808" y="476"/>
                    <a:pt x="811" y="449"/>
                    <a:pt x="811" y="432"/>
                  </a:cubicBezTo>
                  <a:lnTo>
                    <a:pt x="811" y="404"/>
                  </a:lnTo>
                  <a:cubicBezTo>
                    <a:pt x="811" y="404"/>
                    <a:pt x="811" y="415"/>
                    <a:pt x="808" y="432"/>
                  </a:cubicBezTo>
                  <a:cubicBezTo>
                    <a:pt x="808" y="449"/>
                    <a:pt x="804" y="476"/>
                    <a:pt x="794" y="506"/>
                  </a:cubicBezTo>
                  <a:cubicBezTo>
                    <a:pt x="781" y="567"/>
                    <a:pt x="730" y="652"/>
                    <a:pt x="638" y="706"/>
                  </a:cubicBezTo>
                  <a:cubicBezTo>
                    <a:pt x="590" y="730"/>
                    <a:pt x="537" y="747"/>
                    <a:pt x="476" y="750"/>
                  </a:cubicBezTo>
                  <a:cubicBezTo>
                    <a:pt x="462" y="750"/>
                    <a:pt x="445" y="750"/>
                    <a:pt x="435" y="747"/>
                  </a:cubicBezTo>
                  <a:cubicBezTo>
                    <a:pt x="418" y="747"/>
                    <a:pt x="401" y="744"/>
                    <a:pt x="387" y="740"/>
                  </a:cubicBezTo>
                  <a:cubicBezTo>
                    <a:pt x="360" y="734"/>
                    <a:pt x="329" y="723"/>
                    <a:pt x="302" y="709"/>
                  </a:cubicBezTo>
                  <a:cubicBezTo>
                    <a:pt x="248" y="679"/>
                    <a:pt x="204" y="632"/>
                    <a:pt x="174" y="581"/>
                  </a:cubicBezTo>
                  <a:cubicBezTo>
                    <a:pt x="143" y="526"/>
                    <a:pt x="123" y="469"/>
                    <a:pt x="126" y="404"/>
                  </a:cubicBezTo>
                  <a:cubicBezTo>
                    <a:pt x="126" y="340"/>
                    <a:pt x="143" y="286"/>
                    <a:pt x="174" y="232"/>
                  </a:cubicBezTo>
                  <a:cubicBezTo>
                    <a:pt x="204" y="177"/>
                    <a:pt x="252" y="133"/>
                    <a:pt x="302" y="103"/>
                  </a:cubicBezTo>
                  <a:cubicBezTo>
                    <a:pt x="357" y="76"/>
                    <a:pt x="418" y="63"/>
                    <a:pt x="479" y="63"/>
                  </a:cubicBezTo>
                  <a:cubicBezTo>
                    <a:pt x="533" y="66"/>
                    <a:pt x="590" y="79"/>
                    <a:pt x="638" y="107"/>
                  </a:cubicBezTo>
                  <a:cubicBezTo>
                    <a:pt x="730" y="160"/>
                    <a:pt x="781" y="246"/>
                    <a:pt x="794" y="307"/>
                  </a:cubicBezTo>
                  <a:cubicBezTo>
                    <a:pt x="804" y="337"/>
                    <a:pt x="808" y="364"/>
                    <a:pt x="808" y="381"/>
                  </a:cubicBezTo>
                  <a:cubicBezTo>
                    <a:pt x="811" y="398"/>
                    <a:pt x="811" y="404"/>
                    <a:pt x="811" y="404"/>
                  </a:cubicBezTo>
                  <a:lnTo>
                    <a:pt x="811" y="381"/>
                  </a:lnTo>
                  <a:cubicBezTo>
                    <a:pt x="811" y="364"/>
                    <a:pt x="808" y="337"/>
                    <a:pt x="797" y="307"/>
                  </a:cubicBezTo>
                  <a:cubicBezTo>
                    <a:pt x="784" y="246"/>
                    <a:pt x="743" y="154"/>
                    <a:pt x="651" y="83"/>
                  </a:cubicBezTo>
                  <a:cubicBezTo>
                    <a:pt x="608" y="49"/>
                    <a:pt x="550" y="22"/>
                    <a:pt x="482" y="8"/>
                  </a:cubicBezTo>
                  <a:cubicBezTo>
                    <a:pt x="458" y="3"/>
                    <a:pt x="432" y="0"/>
                    <a:pt x="4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7"/>
            <p:cNvSpPr/>
            <p:nvPr/>
          </p:nvSpPr>
          <p:spPr>
            <a:xfrm>
              <a:off x="4411240" y="3187445"/>
              <a:ext cx="37464" cy="37464"/>
            </a:xfrm>
            <a:custGeom>
              <a:rect b="b" l="l" r="r" t="t"/>
              <a:pathLst>
                <a:path extrusionOk="0" h="750" w="750">
                  <a:moveTo>
                    <a:pt x="376" y="1"/>
                  </a:moveTo>
                  <a:cubicBezTo>
                    <a:pt x="170" y="1"/>
                    <a:pt x="0" y="167"/>
                    <a:pt x="0" y="373"/>
                  </a:cubicBezTo>
                  <a:cubicBezTo>
                    <a:pt x="0" y="581"/>
                    <a:pt x="170" y="750"/>
                    <a:pt x="376" y="750"/>
                  </a:cubicBezTo>
                  <a:cubicBezTo>
                    <a:pt x="584" y="750"/>
                    <a:pt x="750" y="581"/>
                    <a:pt x="750" y="373"/>
                  </a:cubicBezTo>
                  <a:cubicBezTo>
                    <a:pt x="750" y="167"/>
                    <a:pt x="584" y="1"/>
                    <a:pt x="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7"/>
            <p:cNvSpPr/>
            <p:nvPr/>
          </p:nvSpPr>
          <p:spPr>
            <a:xfrm>
              <a:off x="4408193" y="3185896"/>
              <a:ext cx="40511" cy="40561"/>
            </a:xfrm>
            <a:custGeom>
              <a:rect b="b" l="l" r="r" t="t"/>
              <a:pathLst>
                <a:path extrusionOk="0" h="812" w="811">
                  <a:moveTo>
                    <a:pt x="405" y="0"/>
                  </a:moveTo>
                  <a:cubicBezTo>
                    <a:pt x="360" y="0"/>
                    <a:pt x="313" y="8"/>
                    <a:pt x="268" y="25"/>
                  </a:cubicBezTo>
                  <a:cubicBezTo>
                    <a:pt x="193" y="49"/>
                    <a:pt x="126" y="99"/>
                    <a:pt x="78" y="168"/>
                  </a:cubicBezTo>
                  <a:cubicBezTo>
                    <a:pt x="27" y="232"/>
                    <a:pt x="0" y="323"/>
                    <a:pt x="0" y="404"/>
                  </a:cubicBezTo>
                  <a:cubicBezTo>
                    <a:pt x="4" y="490"/>
                    <a:pt x="27" y="578"/>
                    <a:pt x="78" y="645"/>
                  </a:cubicBezTo>
                  <a:cubicBezTo>
                    <a:pt x="126" y="713"/>
                    <a:pt x="193" y="761"/>
                    <a:pt x="268" y="787"/>
                  </a:cubicBezTo>
                  <a:cubicBezTo>
                    <a:pt x="305" y="798"/>
                    <a:pt x="340" y="808"/>
                    <a:pt x="376" y="811"/>
                  </a:cubicBezTo>
                  <a:lnTo>
                    <a:pt x="431" y="811"/>
                  </a:lnTo>
                  <a:cubicBezTo>
                    <a:pt x="448" y="808"/>
                    <a:pt x="465" y="808"/>
                    <a:pt x="482" y="805"/>
                  </a:cubicBezTo>
                  <a:cubicBezTo>
                    <a:pt x="549" y="791"/>
                    <a:pt x="607" y="764"/>
                    <a:pt x="651" y="726"/>
                  </a:cubicBezTo>
                  <a:cubicBezTo>
                    <a:pt x="742" y="656"/>
                    <a:pt x="783" y="567"/>
                    <a:pt x="797" y="506"/>
                  </a:cubicBezTo>
                  <a:cubicBezTo>
                    <a:pt x="807" y="476"/>
                    <a:pt x="807" y="449"/>
                    <a:pt x="811" y="432"/>
                  </a:cubicBezTo>
                  <a:lnTo>
                    <a:pt x="811" y="404"/>
                  </a:lnTo>
                  <a:cubicBezTo>
                    <a:pt x="811" y="404"/>
                    <a:pt x="811" y="415"/>
                    <a:pt x="807" y="432"/>
                  </a:cubicBezTo>
                  <a:cubicBezTo>
                    <a:pt x="807" y="449"/>
                    <a:pt x="803" y="476"/>
                    <a:pt x="794" y="506"/>
                  </a:cubicBezTo>
                  <a:cubicBezTo>
                    <a:pt x="780" y="567"/>
                    <a:pt x="729" y="652"/>
                    <a:pt x="637" y="706"/>
                  </a:cubicBezTo>
                  <a:cubicBezTo>
                    <a:pt x="590" y="730"/>
                    <a:pt x="536" y="747"/>
                    <a:pt x="475" y="750"/>
                  </a:cubicBezTo>
                  <a:cubicBezTo>
                    <a:pt x="462" y="750"/>
                    <a:pt x="445" y="750"/>
                    <a:pt x="431" y="747"/>
                  </a:cubicBezTo>
                  <a:cubicBezTo>
                    <a:pt x="417" y="747"/>
                    <a:pt x="401" y="744"/>
                    <a:pt x="387" y="740"/>
                  </a:cubicBezTo>
                  <a:cubicBezTo>
                    <a:pt x="360" y="734"/>
                    <a:pt x="329" y="723"/>
                    <a:pt x="302" y="709"/>
                  </a:cubicBezTo>
                  <a:cubicBezTo>
                    <a:pt x="248" y="679"/>
                    <a:pt x="204" y="632"/>
                    <a:pt x="173" y="581"/>
                  </a:cubicBezTo>
                  <a:cubicBezTo>
                    <a:pt x="143" y="526"/>
                    <a:pt x="122" y="469"/>
                    <a:pt x="126" y="404"/>
                  </a:cubicBezTo>
                  <a:cubicBezTo>
                    <a:pt x="122" y="340"/>
                    <a:pt x="143" y="286"/>
                    <a:pt x="173" y="232"/>
                  </a:cubicBezTo>
                  <a:cubicBezTo>
                    <a:pt x="204" y="177"/>
                    <a:pt x="248" y="133"/>
                    <a:pt x="302" y="103"/>
                  </a:cubicBezTo>
                  <a:cubicBezTo>
                    <a:pt x="356" y="76"/>
                    <a:pt x="417" y="63"/>
                    <a:pt x="478" y="63"/>
                  </a:cubicBezTo>
                  <a:cubicBezTo>
                    <a:pt x="532" y="66"/>
                    <a:pt x="590" y="79"/>
                    <a:pt x="637" y="107"/>
                  </a:cubicBezTo>
                  <a:cubicBezTo>
                    <a:pt x="729" y="160"/>
                    <a:pt x="780" y="246"/>
                    <a:pt x="794" y="307"/>
                  </a:cubicBezTo>
                  <a:cubicBezTo>
                    <a:pt x="803" y="337"/>
                    <a:pt x="807" y="364"/>
                    <a:pt x="807" y="381"/>
                  </a:cubicBezTo>
                  <a:cubicBezTo>
                    <a:pt x="811" y="398"/>
                    <a:pt x="811" y="404"/>
                    <a:pt x="811" y="404"/>
                  </a:cubicBezTo>
                  <a:lnTo>
                    <a:pt x="811" y="381"/>
                  </a:lnTo>
                  <a:cubicBezTo>
                    <a:pt x="807" y="364"/>
                    <a:pt x="807" y="337"/>
                    <a:pt x="797" y="307"/>
                  </a:cubicBezTo>
                  <a:cubicBezTo>
                    <a:pt x="783" y="246"/>
                    <a:pt x="742" y="154"/>
                    <a:pt x="651" y="83"/>
                  </a:cubicBezTo>
                  <a:cubicBezTo>
                    <a:pt x="607" y="49"/>
                    <a:pt x="549" y="22"/>
                    <a:pt x="482" y="8"/>
                  </a:cubicBezTo>
                  <a:cubicBezTo>
                    <a:pt x="458" y="3"/>
                    <a:pt x="431" y="0"/>
                    <a:pt x="4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7"/>
            <p:cNvSpPr/>
            <p:nvPr/>
          </p:nvSpPr>
          <p:spPr>
            <a:xfrm>
              <a:off x="4330668" y="3187445"/>
              <a:ext cx="37414" cy="37464"/>
            </a:xfrm>
            <a:custGeom>
              <a:rect b="b" l="l" r="r" t="t"/>
              <a:pathLst>
                <a:path extrusionOk="0" h="750" w="749">
                  <a:moveTo>
                    <a:pt x="376" y="1"/>
                  </a:moveTo>
                  <a:cubicBezTo>
                    <a:pt x="169" y="1"/>
                    <a:pt x="0" y="167"/>
                    <a:pt x="0" y="373"/>
                  </a:cubicBezTo>
                  <a:cubicBezTo>
                    <a:pt x="0" y="581"/>
                    <a:pt x="169" y="750"/>
                    <a:pt x="376" y="750"/>
                  </a:cubicBezTo>
                  <a:cubicBezTo>
                    <a:pt x="579" y="750"/>
                    <a:pt x="749" y="581"/>
                    <a:pt x="749" y="373"/>
                  </a:cubicBezTo>
                  <a:cubicBezTo>
                    <a:pt x="749" y="167"/>
                    <a:pt x="579" y="1"/>
                    <a:pt x="37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7"/>
            <p:cNvSpPr/>
            <p:nvPr/>
          </p:nvSpPr>
          <p:spPr>
            <a:xfrm>
              <a:off x="4327621" y="3185896"/>
              <a:ext cx="40462" cy="40561"/>
            </a:xfrm>
            <a:custGeom>
              <a:rect b="b" l="l" r="r" t="t"/>
              <a:pathLst>
                <a:path extrusionOk="0" h="812" w="810">
                  <a:moveTo>
                    <a:pt x="404" y="0"/>
                  </a:moveTo>
                  <a:cubicBezTo>
                    <a:pt x="359" y="0"/>
                    <a:pt x="312" y="8"/>
                    <a:pt x="268" y="25"/>
                  </a:cubicBezTo>
                  <a:cubicBezTo>
                    <a:pt x="193" y="49"/>
                    <a:pt x="125" y="99"/>
                    <a:pt x="77" y="168"/>
                  </a:cubicBezTo>
                  <a:cubicBezTo>
                    <a:pt x="27" y="232"/>
                    <a:pt x="0" y="323"/>
                    <a:pt x="0" y="404"/>
                  </a:cubicBezTo>
                  <a:cubicBezTo>
                    <a:pt x="3" y="490"/>
                    <a:pt x="27" y="578"/>
                    <a:pt x="77" y="645"/>
                  </a:cubicBezTo>
                  <a:cubicBezTo>
                    <a:pt x="125" y="713"/>
                    <a:pt x="193" y="761"/>
                    <a:pt x="268" y="787"/>
                  </a:cubicBezTo>
                  <a:cubicBezTo>
                    <a:pt x="305" y="798"/>
                    <a:pt x="338" y="808"/>
                    <a:pt x="376" y="811"/>
                  </a:cubicBezTo>
                  <a:lnTo>
                    <a:pt x="427" y="811"/>
                  </a:lnTo>
                  <a:cubicBezTo>
                    <a:pt x="448" y="808"/>
                    <a:pt x="464" y="808"/>
                    <a:pt x="481" y="805"/>
                  </a:cubicBezTo>
                  <a:cubicBezTo>
                    <a:pt x="549" y="791"/>
                    <a:pt x="606" y="764"/>
                    <a:pt x="651" y="726"/>
                  </a:cubicBezTo>
                  <a:cubicBezTo>
                    <a:pt x="742" y="656"/>
                    <a:pt x="783" y="567"/>
                    <a:pt x="797" y="506"/>
                  </a:cubicBezTo>
                  <a:cubicBezTo>
                    <a:pt x="806" y="476"/>
                    <a:pt x="806" y="449"/>
                    <a:pt x="810" y="432"/>
                  </a:cubicBezTo>
                  <a:lnTo>
                    <a:pt x="810" y="404"/>
                  </a:lnTo>
                  <a:cubicBezTo>
                    <a:pt x="810" y="404"/>
                    <a:pt x="810" y="415"/>
                    <a:pt x="806" y="432"/>
                  </a:cubicBezTo>
                  <a:cubicBezTo>
                    <a:pt x="806" y="449"/>
                    <a:pt x="803" y="476"/>
                    <a:pt x="793" y="506"/>
                  </a:cubicBezTo>
                  <a:cubicBezTo>
                    <a:pt x="779" y="567"/>
                    <a:pt x="728" y="652"/>
                    <a:pt x="637" y="706"/>
                  </a:cubicBezTo>
                  <a:cubicBezTo>
                    <a:pt x="590" y="730"/>
                    <a:pt x="532" y="747"/>
                    <a:pt x="474" y="750"/>
                  </a:cubicBezTo>
                  <a:cubicBezTo>
                    <a:pt x="461" y="750"/>
                    <a:pt x="443" y="750"/>
                    <a:pt x="430" y="747"/>
                  </a:cubicBezTo>
                  <a:cubicBezTo>
                    <a:pt x="417" y="747"/>
                    <a:pt x="400" y="744"/>
                    <a:pt x="386" y="740"/>
                  </a:cubicBezTo>
                  <a:cubicBezTo>
                    <a:pt x="359" y="734"/>
                    <a:pt x="329" y="723"/>
                    <a:pt x="301" y="709"/>
                  </a:cubicBezTo>
                  <a:cubicBezTo>
                    <a:pt x="247" y="679"/>
                    <a:pt x="203" y="632"/>
                    <a:pt x="173" y="581"/>
                  </a:cubicBezTo>
                  <a:cubicBezTo>
                    <a:pt x="142" y="526"/>
                    <a:pt x="122" y="469"/>
                    <a:pt x="125" y="404"/>
                  </a:cubicBezTo>
                  <a:cubicBezTo>
                    <a:pt x="122" y="340"/>
                    <a:pt x="142" y="286"/>
                    <a:pt x="173" y="232"/>
                  </a:cubicBezTo>
                  <a:cubicBezTo>
                    <a:pt x="203" y="177"/>
                    <a:pt x="247" y="133"/>
                    <a:pt x="301" y="103"/>
                  </a:cubicBezTo>
                  <a:cubicBezTo>
                    <a:pt x="356" y="76"/>
                    <a:pt x="417" y="63"/>
                    <a:pt x="478" y="63"/>
                  </a:cubicBezTo>
                  <a:cubicBezTo>
                    <a:pt x="532" y="66"/>
                    <a:pt x="590" y="79"/>
                    <a:pt x="637" y="107"/>
                  </a:cubicBezTo>
                  <a:cubicBezTo>
                    <a:pt x="728" y="160"/>
                    <a:pt x="779" y="246"/>
                    <a:pt x="793" y="307"/>
                  </a:cubicBezTo>
                  <a:cubicBezTo>
                    <a:pt x="803" y="337"/>
                    <a:pt x="806" y="364"/>
                    <a:pt x="806" y="381"/>
                  </a:cubicBezTo>
                  <a:cubicBezTo>
                    <a:pt x="810" y="398"/>
                    <a:pt x="810" y="404"/>
                    <a:pt x="810" y="404"/>
                  </a:cubicBezTo>
                  <a:lnTo>
                    <a:pt x="810" y="381"/>
                  </a:lnTo>
                  <a:cubicBezTo>
                    <a:pt x="806" y="364"/>
                    <a:pt x="806" y="337"/>
                    <a:pt x="797" y="307"/>
                  </a:cubicBezTo>
                  <a:cubicBezTo>
                    <a:pt x="783" y="246"/>
                    <a:pt x="742" y="154"/>
                    <a:pt x="651" y="83"/>
                  </a:cubicBezTo>
                  <a:cubicBezTo>
                    <a:pt x="606" y="49"/>
                    <a:pt x="549" y="22"/>
                    <a:pt x="481" y="8"/>
                  </a:cubicBezTo>
                  <a:cubicBezTo>
                    <a:pt x="457" y="3"/>
                    <a:pt x="431" y="0"/>
                    <a:pt x="4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7"/>
            <p:cNvSpPr/>
            <p:nvPr/>
          </p:nvSpPr>
          <p:spPr>
            <a:xfrm>
              <a:off x="4249997" y="3187445"/>
              <a:ext cx="37514" cy="37464"/>
            </a:xfrm>
            <a:custGeom>
              <a:rect b="b" l="l" r="r" t="t"/>
              <a:pathLst>
                <a:path extrusionOk="0" h="750" w="751">
                  <a:moveTo>
                    <a:pt x="378" y="1"/>
                  </a:moveTo>
                  <a:cubicBezTo>
                    <a:pt x="171" y="1"/>
                    <a:pt x="1" y="167"/>
                    <a:pt x="1" y="373"/>
                  </a:cubicBezTo>
                  <a:cubicBezTo>
                    <a:pt x="1" y="581"/>
                    <a:pt x="171" y="750"/>
                    <a:pt x="378" y="750"/>
                  </a:cubicBezTo>
                  <a:cubicBezTo>
                    <a:pt x="581" y="750"/>
                    <a:pt x="750" y="581"/>
                    <a:pt x="750" y="373"/>
                  </a:cubicBezTo>
                  <a:cubicBezTo>
                    <a:pt x="750" y="167"/>
                    <a:pt x="581" y="1"/>
                    <a:pt x="3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7"/>
            <p:cNvSpPr/>
            <p:nvPr/>
          </p:nvSpPr>
          <p:spPr>
            <a:xfrm>
              <a:off x="4246950" y="3185896"/>
              <a:ext cx="40561" cy="40561"/>
            </a:xfrm>
            <a:custGeom>
              <a:rect b="b" l="l" r="r" t="t"/>
              <a:pathLst>
                <a:path extrusionOk="0" h="812" w="812">
                  <a:moveTo>
                    <a:pt x="406" y="0"/>
                  </a:moveTo>
                  <a:cubicBezTo>
                    <a:pt x="361" y="0"/>
                    <a:pt x="313" y="8"/>
                    <a:pt x="269" y="25"/>
                  </a:cubicBezTo>
                  <a:cubicBezTo>
                    <a:pt x="195" y="49"/>
                    <a:pt x="126" y="99"/>
                    <a:pt x="79" y="168"/>
                  </a:cubicBezTo>
                  <a:cubicBezTo>
                    <a:pt x="29" y="232"/>
                    <a:pt x="1" y="323"/>
                    <a:pt x="1" y="404"/>
                  </a:cubicBezTo>
                  <a:cubicBezTo>
                    <a:pt x="4" y="490"/>
                    <a:pt x="29" y="578"/>
                    <a:pt x="79" y="645"/>
                  </a:cubicBezTo>
                  <a:cubicBezTo>
                    <a:pt x="126" y="713"/>
                    <a:pt x="195" y="761"/>
                    <a:pt x="269" y="787"/>
                  </a:cubicBezTo>
                  <a:cubicBezTo>
                    <a:pt x="306" y="798"/>
                    <a:pt x="340" y="808"/>
                    <a:pt x="378" y="811"/>
                  </a:cubicBezTo>
                  <a:lnTo>
                    <a:pt x="428" y="811"/>
                  </a:lnTo>
                  <a:cubicBezTo>
                    <a:pt x="448" y="808"/>
                    <a:pt x="465" y="808"/>
                    <a:pt x="483" y="805"/>
                  </a:cubicBezTo>
                  <a:cubicBezTo>
                    <a:pt x="550" y="791"/>
                    <a:pt x="608" y="764"/>
                    <a:pt x="652" y="726"/>
                  </a:cubicBezTo>
                  <a:cubicBezTo>
                    <a:pt x="744" y="656"/>
                    <a:pt x="784" y="567"/>
                    <a:pt x="797" y="506"/>
                  </a:cubicBezTo>
                  <a:cubicBezTo>
                    <a:pt x="808" y="476"/>
                    <a:pt x="808" y="449"/>
                    <a:pt x="811" y="432"/>
                  </a:cubicBezTo>
                  <a:lnTo>
                    <a:pt x="811" y="404"/>
                  </a:lnTo>
                  <a:cubicBezTo>
                    <a:pt x="811" y="404"/>
                    <a:pt x="811" y="415"/>
                    <a:pt x="808" y="432"/>
                  </a:cubicBezTo>
                  <a:cubicBezTo>
                    <a:pt x="808" y="449"/>
                    <a:pt x="805" y="476"/>
                    <a:pt x="794" y="506"/>
                  </a:cubicBezTo>
                  <a:cubicBezTo>
                    <a:pt x="781" y="567"/>
                    <a:pt x="730" y="652"/>
                    <a:pt x="639" y="706"/>
                  </a:cubicBezTo>
                  <a:cubicBezTo>
                    <a:pt x="591" y="730"/>
                    <a:pt x="533" y="747"/>
                    <a:pt x="476" y="750"/>
                  </a:cubicBezTo>
                  <a:cubicBezTo>
                    <a:pt x="462" y="750"/>
                    <a:pt x="445" y="750"/>
                    <a:pt x="431" y="747"/>
                  </a:cubicBezTo>
                  <a:cubicBezTo>
                    <a:pt x="418" y="747"/>
                    <a:pt x="398" y="744"/>
                    <a:pt x="387" y="740"/>
                  </a:cubicBezTo>
                  <a:cubicBezTo>
                    <a:pt x="361" y="734"/>
                    <a:pt x="330" y="723"/>
                    <a:pt x="303" y="709"/>
                  </a:cubicBezTo>
                  <a:cubicBezTo>
                    <a:pt x="248" y="679"/>
                    <a:pt x="204" y="632"/>
                    <a:pt x="174" y="581"/>
                  </a:cubicBezTo>
                  <a:cubicBezTo>
                    <a:pt x="143" y="526"/>
                    <a:pt x="123" y="469"/>
                    <a:pt x="126" y="404"/>
                  </a:cubicBezTo>
                  <a:cubicBezTo>
                    <a:pt x="123" y="340"/>
                    <a:pt x="143" y="286"/>
                    <a:pt x="174" y="232"/>
                  </a:cubicBezTo>
                  <a:cubicBezTo>
                    <a:pt x="204" y="177"/>
                    <a:pt x="248" y="133"/>
                    <a:pt x="303" y="103"/>
                  </a:cubicBezTo>
                  <a:cubicBezTo>
                    <a:pt x="357" y="76"/>
                    <a:pt x="415" y="63"/>
                    <a:pt x="476" y="63"/>
                  </a:cubicBezTo>
                  <a:cubicBezTo>
                    <a:pt x="533" y="66"/>
                    <a:pt x="591" y="79"/>
                    <a:pt x="639" y="107"/>
                  </a:cubicBezTo>
                  <a:cubicBezTo>
                    <a:pt x="730" y="160"/>
                    <a:pt x="781" y="246"/>
                    <a:pt x="794" y="307"/>
                  </a:cubicBezTo>
                  <a:cubicBezTo>
                    <a:pt x="805" y="337"/>
                    <a:pt x="808" y="364"/>
                    <a:pt x="808" y="381"/>
                  </a:cubicBezTo>
                  <a:cubicBezTo>
                    <a:pt x="811" y="398"/>
                    <a:pt x="811" y="404"/>
                    <a:pt x="811" y="404"/>
                  </a:cubicBezTo>
                  <a:lnTo>
                    <a:pt x="811" y="381"/>
                  </a:lnTo>
                  <a:cubicBezTo>
                    <a:pt x="808" y="364"/>
                    <a:pt x="808" y="337"/>
                    <a:pt x="797" y="307"/>
                  </a:cubicBezTo>
                  <a:cubicBezTo>
                    <a:pt x="784" y="246"/>
                    <a:pt x="744" y="154"/>
                    <a:pt x="652" y="83"/>
                  </a:cubicBezTo>
                  <a:cubicBezTo>
                    <a:pt x="608" y="49"/>
                    <a:pt x="550" y="22"/>
                    <a:pt x="483" y="8"/>
                  </a:cubicBezTo>
                  <a:cubicBezTo>
                    <a:pt x="459" y="3"/>
                    <a:pt x="432" y="0"/>
                    <a:pt x="4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7"/>
            <p:cNvSpPr/>
            <p:nvPr/>
          </p:nvSpPr>
          <p:spPr>
            <a:xfrm>
              <a:off x="4169425" y="3187445"/>
              <a:ext cx="37464" cy="37464"/>
            </a:xfrm>
            <a:custGeom>
              <a:rect b="b" l="l" r="r" t="t"/>
              <a:pathLst>
                <a:path extrusionOk="0" h="750" w="750">
                  <a:moveTo>
                    <a:pt x="373" y="1"/>
                  </a:moveTo>
                  <a:cubicBezTo>
                    <a:pt x="170" y="1"/>
                    <a:pt x="1" y="167"/>
                    <a:pt x="1" y="373"/>
                  </a:cubicBezTo>
                  <a:cubicBezTo>
                    <a:pt x="1" y="581"/>
                    <a:pt x="170" y="750"/>
                    <a:pt x="373" y="750"/>
                  </a:cubicBezTo>
                  <a:cubicBezTo>
                    <a:pt x="580" y="750"/>
                    <a:pt x="750" y="581"/>
                    <a:pt x="750" y="373"/>
                  </a:cubicBezTo>
                  <a:cubicBezTo>
                    <a:pt x="750" y="167"/>
                    <a:pt x="580"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7"/>
            <p:cNvSpPr/>
            <p:nvPr/>
          </p:nvSpPr>
          <p:spPr>
            <a:xfrm>
              <a:off x="4166378" y="3185896"/>
              <a:ext cx="40362" cy="40561"/>
            </a:xfrm>
            <a:custGeom>
              <a:rect b="b" l="l" r="r" t="t"/>
              <a:pathLst>
                <a:path extrusionOk="0" h="812" w="808">
                  <a:moveTo>
                    <a:pt x="404" y="0"/>
                  </a:moveTo>
                  <a:cubicBezTo>
                    <a:pt x="360" y="0"/>
                    <a:pt x="313" y="8"/>
                    <a:pt x="268" y="25"/>
                  </a:cubicBezTo>
                  <a:cubicBezTo>
                    <a:pt x="193" y="49"/>
                    <a:pt x="126" y="99"/>
                    <a:pt x="79" y="168"/>
                  </a:cubicBezTo>
                  <a:cubicBezTo>
                    <a:pt x="28" y="232"/>
                    <a:pt x="1" y="323"/>
                    <a:pt x="1" y="404"/>
                  </a:cubicBezTo>
                  <a:cubicBezTo>
                    <a:pt x="1" y="490"/>
                    <a:pt x="28" y="578"/>
                    <a:pt x="79" y="645"/>
                  </a:cubicBezTo>
                  <a:cubicBezTo>
                    <a:pt x="126" y="713"/>
                    <a:pt x="193" y="761"/>
                    <a:pt x="268" y="787"/>
                  </a:cubicBezTo>
                  <a:cubicBezTo>
                    <a:pt x="303" y="798"/>
                    <a:pt x="340" y="808"/>
                    <a:pt x="377" y="811"/>
                  </a:cubicBezTo>
                  <a:lnTo>
                    <a:pt x="428" y="811"/>
                  </a:lnTo>
                  <a:cubicBezTo>
                    <a:pt x="448" y="808"/>
                    <a:pt x="465" y="808"/>
                    <a:pt x="482" y="805"/>
                  </a:cubicBezTo>
                  <a:cubicBezTo>
                    <a:pt x="550" y="791"/>
                    <a:pt x="608" y="764"/>
                    <a:pt x="652" y="726"/>
                  </a:cubicBezTo>
                  <a:cubicBezTo>
                    <a:pt x="743" y="656"/>
                    <a:pt x="780" y="567"/>
                    <a:pt x="797" y="506"/>
                  </a:cubicBezTo>
                  <a:cubicBezTo>
                    <a:pt x="808" y="476"/>
                    <a:pt x="808" y="449"/>
                    <a:pt x="808" y="432"/>
                  </a:cubicBezTo>
                  <a:lnTo>
                    <a:pt x="808" y="432"/>
                  </a:lnTo>
                  <a:cubicBezTo>
                    <a:pt x="808" y="449"/>
                    <a:pt x="804" y="476"/>
                    <a:pt x="794" y="506"/>
                  </a:cubicBezTo>
                  <a:cubicBezTo>
                    <a:pt x="777" y="567"/>
                    <a:pt x="730" y="652"/>
                    <a:pt x="634" y="706"/>
                  </a:cubicBezTo>
                  <a:cubicBezTo>
                    <a:pt x="591" y="730"/>
                    <a:pt x="533" y="747"/>
                    <a:pt x="475" y="750"/>
                  </a:cubicBezTo>
                  <a:cubicBezTo>
                    <a:pt x="462" y="750"/>
                    <a:pt x="445" y="750"/>
                    <a:pt x="431" y="747"/>
                  </a:cubicBezTo>
                  <a:cubicBezTo>
                    <a:pt x="417" y="747"/>
                    <a:pt x="397" y="744"/>
                    <a:pt x="387" y="740"/>
                  </a:cubicBezTo>
                  <a:cubicBezTo>
                    <a:pt x="356" y="734"/>
                    <a:pt x="329" y="723"/>
                    <a:pt x="303" y="709"/>
                  </a:cubicBezTo>
                  <a:cubicBezTo>
                    <a:pt x="248" y="679"/>
                    <a:pt x="204" y="632"/>
                    <a:pt x="173" y="581"/>
                  </a:cubicBezTo>
                  <a:cubicBezTo>
                    <a:pt x="143" y="526"/>
                    <a:pt x="123" y="469"/>
                    <a:pt x="123" y="404"/>
                  </a:cubicBezTo>
                  <a:cubicBezTo>
                    <a:pt x="123" y="340"/>
                    <a:pt x="143" y="286"/>
                    <a:pt x="173" y="232"/>
                  </a:cubicBezTo>
                  <a:cubicBezTo>
                    <a:pt x="204" y="177"/>
                    <a:pt x="248" y="133"/>
                    <a:pt x="303" y="103"/>
                  </a:cubicBezTo>
                  <a:cubicBezTo>
                    <a:pt x="356" y="76"/>
                    <a:pt x="414" y="63"/>
                    <a:pt x="475" y="63"/>
                  </a:cubicBezTo>
                  <a:cubicBezTo>
                    <a:pt x="533" y="66"/>
                    <a:pt x="591" y="79"/>
                    <a:pt x="634" y="107"/>
                  </a:cubicBezTo>
                  <a:cubicBezTo>
                    <a:pt x="730" y="160"/>
                    <a:pt x="777" y="246"/>
                    <a:pt x="794" y="307"/>
                  </a:cubicBezTo>
                  <a:cubicBezTo>
                    <a:pt x="804" y="337"/>
                    <a:pt x="808" y="364"/>
                    <a:pt x="808" y="381"/>
                  </a:cubicBezTo>
                  <a:cubicBezTo>
                    <a:pt x="808" y="364"/>
                    <a:pt x="808" y="337"/>
                    <a:pt x="797" y="307"/>
                  </a:cubicBezTo>
                  <a:cubicBezTo>
                    <a:pt x="780" y="246"/>
                    <a:pt x="743" y="154"/>
                    <a:pt x="652" y="83"/>
                  </a:cubicBezTo>
                  <a:cubicBezTo>
                    <a:pt x="608" y="49"/>
                    <a:pt x="550" y="22"/>
                    <a:pt x="478" y="8"/>
                  </a:cubicBezTo>
                  <a:cubicBezTo>
                    <a:pt x="455" y="3"/>
                    <a:pt x="430" y="0"/>
                    <a:pt x="4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7"/>
            <p:cNvSpPr/>
            <p:nvPr/>
          </p:nvSpPr>
          <p:spPr>
            <a:xfrm>
              <a:off x="4088853" y="3187445"/>
              <a:ext cx="37414" cy="37464"/>
            </a:xfrm>
            <a:custGeom>
              <a:rect b="b" l="l" r="r" t="t"/>
              <a:pathLst>
                <a:path extrusionOk="0" h="750" w="749">
                  <a:moveTo>
                    <a:pt x="373" y="1"/>
                  </a:moveTo>
                  <a:cubicBezTo>
                    <a:pt x="166" y="1"/>
                    <a:pt x="0" y="167"/>
                    <a:pt x="0" y="373"/>
                  </a:cubicBezTo>
                  <a:cubicBezTo>
                    <a:pt x="0" y="581"/>
                    <a:pt x="166" y="750"/>
                    <a:pt x="373" y="750"/>
                  </a:cubicBezTo>
                  <a:cubicBezTo>
                    <a:pt x="580" y="750"/>
                    <a:pt x="749" y="581"/>
                    <a:pt x="749" y="373"/>
                  </a:cubicBezTo>
                  <a:cubicBezTo>
                    <a:pt x="749" y="167"/>
                    <a:pt x="580"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7"/>
            <p:cNvSpPr/>
            <p:nvPr/>
          </p:nvSpPr>
          <p:spPr>
            <a:xfrm>
              <a:off x="4085806" y="3185896"/>
              <a:ext cx="40462" cy="40561"/>
            </a:xfrm>
            <a:custGeom>
              <a:rect b="b" l="l" r="r" t="t"/>
              <a:pathLst>
                <a:path extrusionOk="0" h="812" w="810">
                  <a:moveTo>
                    <a:pt x="807" y="381"/>
                  </a:moveTo>
                  <a:cubicBezTo>
                    <a:pt x="807" y="398"/>
                    <a:pt x="810" y="404"/>
                    <a:pt x="810" y="404"/>
                  </a:cubicBezTo>
                  <a:cubicBezTo>
                    <a:pt x="810" y="404"/>
                    <a:pt x="810" y="398"/>
                    <a:pt x="807" y="381"/>
                  </a:cubicBezTo>
                  <a:close/>
                  <a:moveTo>
                    <a:pt x="810" y="404"/>
                  </a:moveTo>
                  <a:cubicBezTo>
                    <a:pt x="810" y="404"/>
                    <a:pt x="807" y="415"/>
                    <a:pt x="807" y="432"/>
                  </a:cubicBezTo>
                  <a:cubicBezTo>
                    <a:pt x="810" y="415"/>
                    <a:pt x="810" y="404"/>
                    <a:pt x="810" y="404"/>
                  </a:cubicBezTo>
                  <a:close/>
                  <a:moveTo>
                    <a:pt x="403" y="0"/>
                  </a:moveTo>
                  <a:cubicBezTo>
                    <a:pt x="359" y="0"/>
                    <a:pt x="311" y="8"/>
                    <a:pt x="265" y="25"/>
                  </a:cubicBezTo>
                  <a:cubicBezTo>
                    <a:pt x="193" y="49"/>
                    <a:pt x="126" y="99"/>
                    <a:pt x="74" y="168"/>
                  </a:cubicBezTo>
                  <a:cubicBezTo>
                    <a:pt x="27" y="232"/>
                    <a:pt x="0" y="323"/>
                    <a:pt x="0" y="404"/>
                  </a:cubicBezTo>
                  <a:cubicBezTo>
                    <a:pt x="0" y="490"/>
                    <a:pt x="27" y="578"/>
                    <a:pt x="78" y="645"/>
                  </a:cubicBezTo>
                  <a:cubicBezTo>
                    <a:pt x="126" y="713"/>
                    <a:pt x="193" y="761"/>
                    <a:pt x="268" y="787"/>
                  </a:cubicBezTo>
                  <a:cubicBezTo>
                    <a:pt x="301" y="798"/>
                    <a:pt x="339" y="808"/>
                    <a:pt x="376" y="811"/>
                  </a:cubicBezTo>
                  <a:lnTo>
                    <a:pt x="428" y="811"/>
                  </a:lnTo>
                  <a:cubicBezTo>
                    <a:pt x="448" y="808"/>
                    <a:pt x="464" y="808"/>
                    <a:pt x="481" y="805"/>
                  </a:cubicBezTo>
                  <a:cubicBezTo>
                    <a:pt x="545" y="791"/>
                    <a:pt x="606" y="764"/>
                    <a:pt x="651" y="726"/>
                  </a:cubicBezTo>
                  <a:cubicBezTo>
                    <a:pt x="742" y="656"/>
                    <a:pt x="780" y="567"/>
                    <a:pt x="797" y="506"/>
                  </a:cubicBezTo>
                  <a:cubicBezTo>
                    <a:pt x="803" y="476"/>
                    <a:pt x="807" y="450"/>
                    <a:pt x="807" y="433"/>
                  </a:cubicBezTo>
                  <a:lnTo>
                    <a:pt x="807" y="433"/>
                  </a:lnTo>
                  <a:cubicBezTo>
                    <a:pt x="807" y="450"/>
                    <a:pt x="803" y="476"/>
                    <a:pt x="794" y="506"/>
                  </a:cubicBezTo>
                  <a:cubicBezTo>
                    <a:pt x="777" y="567"/>
                    <a:pt x="729" y="652"/>
                    <a:pt x="634" y="706"/>
                  </a:cubicBezTo>
                  <a:cubicBezTo>
                    <a:pt x="590" y="730"/>
                    <a:pt x="532" y="747"/>
                    <a:pt x="475" y="750"/>
                  </a:cubicBezTo>
                  <a:cubicBezTo>
                    <a:pt x="461" y="750"/>
                    <a:pt x="444" y="750"/>
                    <a:pt x="431" y="747"/>
                  </a:cubicBezTo>
                  <a:cubicBezTo>
                    <a:pt x="417" y="747"/>
                    <a:pt x="397" y="744"/>
                    <a:pt x="387" y="740"/>
                  </a:cubicBezTo>
                  <a:cubicBezTo>
                    <a:pt x="356" y="734"/>
                    <a:pt x="329" y="723"/>
                    <a:pt x="301" y="709"/>
                  </a:cubicBezTo>
                  <a:cubicBezTo>
                    <a:pt x="248" y="679"/>
                    <a:pt x="204" y="632"/>
                    <a:pt x="170" y="581"/>
                  </a:cubicBezTo>
                  <a:cubicBezTo>
                    <a:pt x="143" y="526"/>
                    <a:pt x="122" y="469"/>
                    <a:pt x="122" y="404"/>
                  </a:cubicBezTo>
                  <a:cubicBezTo>
                    <a:pt x="122" y="340"/>
                    <a:pt x="139" y="286"/>
                    <a:pt x="173" y="232"/>
                  </a:cubicBezTo>
                  <a:cubicBezTo>
                    <a:pt x="204" y="177"/>
                    <a:pt x="248" y="133"/>
                    <a:pt x="301" y="103"/>
                  </a:cubicBezTo>
                  <a:cubicBezTo>
                    <a:pt x="356" y="76"/>
                    <a:pt x="414" y="63"/>
                    <a:pt x="475" y="63"/>
                  </a:cubicBezTo>
                  <a:cubicBezTo>
                    <a:pt x="532" y="66"/>
                    <a:pt x="590" y="79"/>
                    <a:pt x="634" y="107"/>
                  </a:cubicBezTo>
                  <a:cubicBezTo>
                    <a:pt x="729" y="160"/>
                    <a:pt x="777" y="246"/>
                    <a:pt x="794" y="307"/>
                  </a:cubicBezTo>
                  <a:cubicBezTo>
                    <a:pt x="803" y="337"/>
                    <a:pt x="807" y="364"/>
                    <a:pt x="807" y="381"/>
                  </a:cubicBezTo>
                  <a:cubicBezTo>
                    <a:pt x="807" y="364"/>
                    <a:pt x="803" y="337"/>
                    <a:pt x="797" y="307"/>
                  </a:cubicBezTo>
                  <a:cubicBezTo>
                    <a:pt x="780" y="246"/>
                    <a:pt x="742" y="154"/>
                    <a:pt x="651" y="83"/>
                  </a:cubicBezTo>
                  <a:cubicBezTo>
                    <a:pt x="603" y="49"/>
                    <a:pt x="550" y="22"/>
                    <a:pt x="478" y="8"/>
                  </a:cubicBezTo>
                  <a:cubicBezTo>
                    <a:pt x="455" y="3"/>
                    <a:pt x="430" y="0"/>
                    <a:pt x="4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7"/>
            <p:cNvSpPr/>
            <p:nvPr/>
          </p:nvSpPr>
          <p:spPr>
            <a:xfrm>
              <a:off x="4008232" y="3187445"/>
              <a:ext cx="37464" cy="37464"/>
            </a:xfrm>
            <a:custGeom>
              <a:rect b="b" l="l" r="r" t="t"/>
              <a:pathLst>
                <a:path extrusionOk="0" h="750" w="750">
                  <a:moveTo>
                    <a:pt x="374" y="1"/>
                  </a:moveTo>
                  <a:cubicBezTo>
                    <a:pt x="166" y="1"/>
                    <a:pt x="0" y="167"/>
                    <a:pt x="0" y="373"/>
                  </a:cubicBezTo>
                  <a:cubicBezTo>
                    <a:pt x="0" y="581"/>
                    <a:pt x="166" y="750"/>
                    <a:pt x="374" y="750"/>
                  </a:cubicBezTo>
                  <a:cubicBezTo>
                    <a:pt x="580" y="750"/>
                    <a:pt x="750" y="581"/>
                    <a:pt x="750" y="373"/>
                  </a:cubicBezTo>
                  <a:cubicBezTo>
                    <a:pt x="750" y="167"/>
                    <a:pt x="580" y="1"/>
                    <a:pt x="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7"/>
            <p:cNvSpPr/>
            <p:nvPr/>
          </p:nvSpPr>
          <p:spPr>
            <a:xfrm>
              <a:off x="4005185" y="3185896"/>
              <a:ext cx="40362" cy="40561"/>
            </a:xfrm>
            <a:custGeom>
              <a:rect b="b" l="l" r="r" t="t"/>
              <a:pathLst>
                <a:path extrusionOk="0" h="812" w="808">
                  <a:moveTo>
                    <a:pt x="403" y="0"/>
                  </a:moveTo>
                  <a:cubicBezTo>
                    <a:pt x="358" y="0"/>
                    <a:pt x="312" y="8"/>
                    <a:pt x="265" y="25"/>
                  </a:cubicBezTo>
                  <a:cubicBezTo>
                    <a:pt x="194" y="49"/>
                    <a:pt x="126" y="99"/>
                    <a:pt x="75" y="168"/>
                  </a:cubicBezTo>
                  <a:cubicBezTo>
                    <a:pt x="28" y="232"/>
                    <a:pt x="0" y="323"/>
                    <a:pt x="0" y="404"/>
                  </a:cubicBezTo>
                  <a:cubicBezTo>
                    <a:pt x="0" y="490"/>
                    <a:pt x="28" y="578"/>
                    <a:pt x="75" y="645"/>
                  </a:cubicBezTo>
                  <a:cubicBezTo>
                    <a:pt x="126" y="713"/>
                    <a:pt x="194" y="761"/>
                    <a:pt x="265" y="787"/>
                  </a:cubicBezTo>
                  <a:cubicBezTo>
                    <a:pt x="302" y="798"/>
                    <a:pt x="340" y="808"/>
                    <a:pt x="377" y="811"/>
                  </a:cubicBezTo>
                  <a:lnTo>
                    <a:pt x="427" y="811"/>
                  </a:lnTo>
                  <a:cubicBezTo>
                    <a:pt x="448" y="808"/>
                    <a:pt x="465" y="808"/>
                    <a:pt x="482" y="805"/>
                  </a:cubicBezTo>
                  <a:cubicBezTo>
                    <a:pt x="546" y="791"/>
                    <a:pt x="607" y="764"/>
                    <a:pt x="651" y="726"/>
                  </a:cubicBezTo>
                  <a:cubicBezTo>
                    <a:pt x="743" y="656"/>
                    <a:pt x="780" y="567"/>
                    <a:pt x="797" y="506"/>
                  </a:cubicBezTo>
                  <a:cubicBezTo>
                    <a:pt x="804" y="476"/>
                    <a:pt x="807" y="450"/>
                    <a:pt x="807" y="433"/>
                  </a:cubicBezTo>
                  <a:lnTo>
                    <a:pt x="807" y="433"/>
                  </a:lnTo>
                  <a:cubicBezTo>
                    <a:pt x="807" y="450"/>
                    <a:pt x="804" y="476"/>
                    <a:pt x="794" y="506"/>
                  </a:cubicBezTo>
                  <a:cubicBezTo>
                    <a:pt x="776" y="567"/>
                    <a:pt x="729" y="652"/>
                    <a:pt x="634" y="706"/>
                  </a:cubicBezTo>
                  <a:cubicBezTo>
                    <a:pt x="590" y="730"/>
                    <a:pt x="532" y="747"/>
                    <a:pt x="475" y="750"/>
                  </a:cubicBezTo>
                  <a:cubicBezTo>
                    <a:pt x="462" y="750"/>
                    <a:pt x="444" y="750"/>
                    <a:pt x="431" y="747"/>
                  </a:cubicBezTo>
                  <a:cubicBezTo>
                    <a:pt x="414" y="747"/>
                    <a:pt x="397" y="744"/>
                    <a:pt x="383" y="740"/>
                  </a:cubicBezTo>
                  <a:cubicBezTo>
                    <a:pt x="357" y="734"/>
                    <a:pt x="329" y="723"/>
                    <a:pt x="302" y="709"/>
                  </a:cubicBezTo>
                  <a:cubicBezTo>
                    <a:pt x="248" y="679"/>
                    <a:pt x="204" y="632"/>
                    <a:pt x="170" y="581"/>
                  </a:cubicBezTo>
                  <a:cubicBezTo>
                    <a:pt x="139" y="526"/>
                    <a:pt x="122" y="469"/>
                    <a:pt x="122" y="404"/>
                  </a:cubicBezTo>
                  <a:cubicBezTo>
                    <a:pt x="122" y="340"/>
                    <a:pt x="139" y="286"/>
                    <a:pt x="170" y="232"/>
                  </a:cubicBezTo>
                  <a:cubicBezTo>
                    <a:pt x="204" y="177"/>
                    <a:pt x="248" y="133"/>
                    <a:pt x="302" y="103"/>
                  </a:cubicBezTo>
                  <a:cubicBezTo>
                    <a:pt x="357" y="76"/>
                    <a:pt x="414" y="63"/>
                    <a:pt x="475" y="63"/>
                  </a:cubicBezTo>
                  <a:cubicBezTo>
                    <a:pt x="532" y="66"/>
                    <a:pt x="590" y="79"/>
                    <a:pt x="634" y="107"/>
                  </a:cubicBezTo>
                  <a:cubicBezTo>
                    <a:pt x="729" y="160"/>
                    <a:pt x="776" y="246"/>
                    <a:pt x="794" y="307"/>
                  </a:cubicBezTo>
                  <a:cubicBezTo>
                    <a:pt x="804" y="337"/>
                    <a:pt x="807" y="364"/>
                    <a:pt x="807" y="381"/>
                  </a:cubicBezTo>
                  <a:cubicBezTo>
                    <a:pt x="807" y="364"/>
                    <a:pt x="804" y="337"/>
                    <a:pt x="797" y="307"/>
                  </a:cubicBezTo>
                  <a:cubicBezTo>
                    <a:pt x="780" y="246"/>
                    <a:pt x="743" y="154"/>
                    <a:pt x="651" y="83"/>
                  </a:cubicBezTo>
                  <a:cubicBezTo>
                    <a:pt x="604" y="49"/>
                    <a:pt x="549" y="22"/>
                    <a:pt x="479" y="8"/>
                  </a:cubicBezTo>
                  <a:cubicBezTo>
                    <a:pt x="455" y="3"/>
                    <a:pt x="429" y="0"/>
                    <a:pt x="4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7"/>
            <p:cNvSpPr/>
            <p:nvPr/>
          </p:nvSpPr>
          <p:spPr>
            <a:xfrm>
              <a:off x="3927660" y="3187445"/>
              <a:ext cx="37464" cy="37464"/>
            </a:xfrm>
            <a:custGeom>
              <a:rect b="b" l="l" r="r" t="t"/>
              <a:pathLst>
                <a:path extrusionOk="0" h="750" w="750">
                  <a:moveTo>
                    <a:pt x="373" y="1"/>
                  </a:moveTo>
                  <a:cubicBezTo>
                    <a:pt x="166" y="1"/>
                    <a:pt x="0" y="167"/>
                    <a:pt x="0" y="373"/>
                  </a:cubicBezTo>
                  <a:cubicBezTo>
                    <a:pt x="0" y="581"/>
                    <a:pt x="166" y="750"/>
                    <a:pt x="373" y="750"/>
                  </a:cubicBezTo>
                  <a:cubicBezTo>
                    <a:pt x="579" y="750"/>
                    <a:pt x="749" y="581"/>
                    <a:pt x="749" y="373"/>
                  </a:cubicBezTo>
                  <a:cubicBezTo>
                    <a:pt x="749" y="167"/>
                    <a:pt x="579"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7"/>
            <p:cNvSpPr/>
            <p:nvPr/>
          </p:nvSpPr>
          <p:spPr>
            <a:xfrm>
              <a:off x="3924613" y="3185896"/>
              <a:ext cx="40362" cy="40561"/>
            </a:xfrm>
            <a:custGeom>
              <a:rect b="b" l="l" r="r" t="t"/>
              <a:pathLst>
                <a:path extrusionOk="0" h="812" w="808">
                  <a:moveTo>
                    <a:pt x="402" y="0"/>
                  </a:moveTo>
                  <a:cubicBezTo>
                    <a:pt x="358" y="0"/>
                    <a:pt x="311" y="8"/>
                    <a:pt x="264" y="25"/>
                  </a:cubicBezTo>
                  <a:cubicBezTo>
                    <a:pt x="193" y="49"/>
                    <a:pt x="125" y="99"/>
                    <a:pt x="75" y="168"/>
                  </a:cubicBezTo>
                  <a:cubicBezTo>
                    <a:pt x="27" y="232"/>
                    <a:pt x="0" y="323"/>
                    <a:pt x="0" y="404"/>
                  </a:cubicBezTo>
                  <a:cubicBezTo>
                    <a:pt x="0" y="490"/>
                    <a:pt x="27" y="578"/>
                    <a:pt x="75" y="645"/>
                  </a:cubicBezTo>
                  <a:cubicBezTo>
                    <a:pt x="125" y="713"/>
                    <a:pt x="193" y="761"/>
                    <a:pt x="264" y="787"/>
                  </a:cubicBezTo>
                  <a:cubicBezTo>
                    <a:pt x="302" y="798"/>
                    <a:pt x="339" y="808"/>
                    <a:pt x="376" y="811"/>
                  </a:cubicBezTo>
                  <a:lnTo>
                    <a:pt x="427" y="811"/>
                  </a:lnTo>
                  <a:cubicBezTo>
                    <a:pt x="447" y="808"/>
                    <a:pt x="465" y="808"/>
                    <a:pt x="482" y="805"/>
                  </a:cubicBezTo>
                  <a:cubicBezTo>
                    <a:pt x="546" y="791"/>
                    <a:pt x="604" y="764"/>
                    <a:pt x="651" y="726"/>
                  </a:cubicBezTo>
                  <a:cubicBezTo>
                    <a:pt x="742" y="656"/>
                    <a:pt x="779" y="567"/>
                    <a:pt x="796" y="506"/>
                  </a:cubicBezTo>
                  <a:cubicBezTo>
                    <a:pt x="803" y="476"/>
                    <a:pt x="807" y="450"/>
                    <a:pt x="807" y="433"/>
                  </a:cubicBezTo>
                  <a:lnTo>
                    <a:pt x="807" y="433"/>
                  </a:lnTo>
                  <a:cubicBezTo>
                    <a:pt x="807" y="450"/>
                    <a:pt x="803" y="476"/>
                    <a:pt x="793" y="506"/>
                  </a:cubicBezTo>
                  <a:cubicBezTo>
                    <a:pt x="776" y="567"/>
                    <a:pt x="729" y="652"/>
                    <a:pt x="634" y="706"/>
                  </a:cubicBezTo>
                  <a:cubicBezTo>
                    <a:pt x="590" y="730"/>
                    <a:pt x="532" y="747"/>
                    <a:pt x="474" y="750"/>
                  </a:cubicBezTo>
                  <a:cubicBezTo>
                    <a:pt x="461" y="750"/>
                    <a:pt x="444" y="750"/>
                    <a:pt x="430" y="747"/>
                  </a:cubicBezTo>
                  <a:cubicBezTo>
                    <a:pt x="413" y="747"/>
                    <a:pt x="396" y="744"/>
                    <a:pt x="383" y="740"/>
                  </a:cubicBezTo>
                  <a:cubicBezTo>
                    <a:pt x="356" y="734"/>
                    <a:pt x="329" y="723"/>
                    <a:pt x="302" y="709"/>
                  </a:cubicBezTo>
                  <a:cubicBezTo>
                    <a:pt x="247" y="679"/>
                    <a:pt x="203" y="632"/>
                    <a:pt x="169" y="581"/>
                  </a:cubicBezTo>
                  <a:cubicBezTo>
                    <a:pt x="139" y="526"/>
                    <a:pt x="122" y="469"/>
                    <a:pt x="122" y="404"/>
                  </a:cubicBezTo>
                  <a:cubicBezTo>
                    <a:pt x="122" y="340"/>
                    <a:pt x="139" y="286"/>
                    <a:pt x="169" y="232"/>
                  </a:cubicBezTo>
                  <a:cubicBezTo>
                    <a:pt x="203" y="177"/>
                    <a:pt x="247" y="133"/>
                    <a:pt x="302" y="103"/>
                  </a:cubicBezTo>
                  <a:cubicBezTo>
                    <a:pt x="356" y="76"/>
                    <a:pt x="413" y="63"/>
                    <a:pt x="474" y="63"/>
                  </a:cubicBezTo>
                  <a:cubicBezTo>
                    <a:pt x="532" y="66"/>
                    <a:pt x="590" y="79"/>
                    <a:pt x="634" y="107"/>
                  </a:cubicBezTo>
                  <a:cubicBezTo>
                    <a:pt x="729" y="160"/>
                    <a:pt x="776" y="246"/>
                    <a:pt x="793" y="307"/>
                  </a:cubicBezTo>
                  <a:cubicBezTo>
                    <a:pt x="803" y="337"/>
                    <a:pt x="807" y="364"/>
                    <a:pt x="807" y="381"/>
                  </a:cubicBezTo>
                  <a:cubicBezTo>
                    <a:pt x="807" y="364"/>
                    <a:pt x="803" y="337"/>
                    <a:pt x="796" y="307"/>
                  </a:cubicBezTo>
                  <a:cubicBezTo>
                    <a:pt x="779" y="246"/>
                    <a:pt x="742" y="154"/>
                    <a:pt x="651" y="83"/>
                  </a:cubicBezTo>
                  <a:cubicBezTo>
                    <a:pt x="604" y="49"/>
                    <a:pt x="549" y="22"/>
                    <a:pt x="478" y="8"/>
                  </a:cubicBezTo>
                  <a:cubicBezTo>
                    <a:pt x="453" y="3"/>
                    <a:pt x="428" y="0"/>
                    <a:pt x="4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7"/>
            <p:cNvSpPr/>
            <p:nvPr/>
          </p:nvSpPr>
          <p:spPr>
            <a:xfrm>
              <a:off x="3847038" y="3187445"/>
              <a:ext cx="37265" cy="37464"/>
            </a:xfrm>
            <a:custGeom>
              <a:rect b="b" l="l" r="r" t="t"/>
              <a:pathLst>
                <a:path extrusionOk="0" h="750" w="746">
                  <a:moveTo>
                    <a:pt x="373" y="1"/>
                  </a:moveTo>
                  <a:cubicBezTo>
                    <a:pt x="167" y="1"/>
                    <a:pt x="1" y="167"/>
                    <a:pt x="1" y="373"/>
                  </a:cubicBezTo>
                  <a:cubicBezTo>
                    <a:pt x="1" y="581"/>
                    <a:pt x="167" y="750"/>
                    <a:pt x="373" y="750"/>
                  </a:cubicBezTo>
                  <a:cubicBezTo>
                    <a:pt x="580" y="750"/>
                    <a:pt x="746" y="581"/>
                    <a:pt x="746" y="373"/>
                  </a:cubicBezTo>
                  <a:cubicBezTo>
                    <a:pt x="746" y="167"/>
                    <a:pt x="580"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7"/>
            <p:cNvSpPr/>
            <p:nvPr/>
          </p:nvSpPr>
          <p:spPr>
            <a:xfrm>
              <a:off x="3843991" y="3185896"/>
              <a:ext cx="40312" cy="40561"/>
            </a:xfrm>
            <a:custGeom>
              <a:rect b="b" l="l" r="r" t="t"/>
              <a:pathLst>
                <a:path extrusionOk="0" h="812" w="807">
                  <a:moveTo>
                    <a:pt x="402" y="0"/>
                  </a:moveTo>
                  <a:cubicBezTo>
                    <a:pt x="358" y="0"/>
                    <a:pt x="311" y="8"/>
                    <a:pt x="265" y="25"/>
                  </a:cubicBezTo>
                  <a:cubicBezTo>
                    <a:pt x="194" y="49"/>
                    <a:pt x="126" y="99"/>
                    <a:pt x="75" y="168"/>
                  </a:cubicBezTo>
                  <a:cubicBezTo>
                    <a:pt x="28" y="232"/>
                    <a:pt x="1" y="323"/>
                    <a:pt x="1" y="404"/>
                  </a:cubicBezTo>
                  <a:cubicBezTo>
                    <a:pt x="1" y="490"/>
                    <a:pt x="28" y="578"/>
                    <a:pt x="75" y="645"/>
                  </a:cubicBezTo>
                  <a:cubicBezTo>
                    <a:pt x="126" y="713"/>
                    <a:pt x="194" y="761"/>
                    <a:pt x="265" y="787"/>
                  </a:cubicBezTo>
                  <a:cubicBezTo>
                    <a:pt x="302" y="798"/>
                    <a:pt x="339" y="808"/>
                    <a:pt x="377" y="811"/>
                  </a:cubicBezTo>
                  <a:lnTo>
                    <a:pt x="428" y="811"/>
                  </a:lnTo>
                  <a:cubicBezTo>
                    <a:pt x="448" y="808"/>
                    <a:pt x="461" y="808"/>
                    <a:pt x="482" y="805"/>
                  </a:cubicBezTo>
                  <a:cubicBezTo>
                    <a:pt x="546" y="791"/>
                    <a:pt x="604" y="764"/>
                    <a:pt x="652" y="726"/>
                  </a:cubicBezTo>
                  <a:cubicBezTo>
                    <a:pt x="739" y="656"/>
                    <a:pt x="780" y="567"/>
                    <a:pt x="797" y="506"/>
                  </a:cubicBezTo>
                  <a:cubicBezTo>
                    <a:pt x="804" y="476"/>
                    <a:pt x="807" y="450"/>
                    <a:pt x="807" y="433"/>
                  </a:cubicBezTo>
                  <a:lnTo>
                    <a:pt x="807" y="433"/>
                  </a:lnTo>
                  <a:cubicBezTo>
                    <a:pt x="807" y="450"/>
                    <a:pt x="804" y="476"/>
                    <a:pt x="794" y="506"/>
                  </a:cubicBezTo>
                  <a:cubicBezTo>
                    <a:pt x="777" y="567"/>
                    <a:pt x="729" y="652"/>
                    <a:pt x="634" y="706"/>
                  </a:cubicBezTo>
                  <a:cubicBezTo>
                    <a:pt x="586" y="730"/>
                    <a:pt x="533" y="747"/>
                    <a:pt x="475" y="750"/>
                  </a:cubicBezTo>
                  <a:cubicBezTo>
                    <a:pt x="461" y="750"/>
                    <a:pt x="444" y="750"/>
                    <a:pt x="431" y="747"/>
                  </a:cubicBezTo>
                  <a:cubicBezTo>
                    <a:pt x="414" y="747"/>
                    <a:pt x="397" y="744"/>
                    <a:pt x="383" y="740"/>
                  </a:cubicBezTo>
                  <a:cubicBezTo>
                    <a:pt x="356" y="734"/>
                    <a:pt x="326" y="723"/>
                    <a:pt x="302" y="709"/>
                  </a:cubicBezTo>
                  <a:cubicBezTo>
                    <a:pt x="248" y="679"/>
                    <a:pt x="204" y="632"/>
                    <a:pt x="170" y="581"/>
                  </a:cubicBezTo>
                  <a:cubicBezTo>
                    <a:pt x="139" y="526"/>
                    <a:pt x="123" y="469"/>
                    <a:pt x="123" y="404"/>
                  </a:cubicBezTo>
                  <a:cubicBezTo>
                    <a:pt x="123" y="340"/>
                    <a:pt x="139" y="286"/>
                    <a:pt x="170" y="232"/>
                  </a:cubicBezTo>
                  <a:cubicBezTo>
                    <a:pt x="204" y="177"/>
                    <a:pt x="248" y="133"/>
                    <a:pt x="302" y="103"/>
                  </a:cubicBezTo>
                  <a:cubicBezTo>
                    <a:pt x="356" y="76"/>
                    <a:pt x="414" y="63"/>
                    <a:pt x="475" y="63"/>
                  </a:cubicBezTo>
                  <a:cubicBezTo>
                    <a:pt x="533" y="66"/>
                    <a:pt x="591" y="79"/>
                    <a:pt x="634" y="107"/>
                  </a:cubicBezTo>
                  <a:cubicBezTo>
                    <a:pt x="729" y="160"/>
                    <a:pt x="777" y="246"/>
                    <a:pt x="794" y="307"/>
                  </a:cubicBezTo>
                  <a:cubicBezTo>
                    <a:pt x="804" y="337"/>
                    <a:pt x="807" y="364"/>
                    <a:pt x="807" y="381"/>
                  </a:cubicBezTo>
                  <a:cubicBezTo>
                    <a:pt x="807" y="364"/>
                    <a:pt x="804" y="337"/>
                    <a:pt x="797" y="307"/>
                  </a:cubicBezTo>
                  <a:cubicBezTo>
                    <a:pt x="780" y="246"/>
                    <a:pt x="739" y="154"/>
                    <a:pt x="652" y="83"/>
                  </a:cubicBezTo>
                  <a:cubicBezTo>
                    <a:pt x="604" y="49"/>
                    <a:pt x="550" y="22"/>
                    <a:pt x="478" y="8"/>
                  </a:cubicBezTo>
                  <a:cubicBezTo>
                    <a:pt x="454" y="3"/>
                    <a:pt x="429" y="0"/>
                    <a:pt x="4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7"/>
            <p:cNvSpPr/>
            <p:nvPr/>
          </p:nvSpPr>
          <p:spPr>
            <a:xfrm>
              <a:off x="3766417" y="3187445"/>
              <a:ext cx="37315" cy="37464"/>
            </a:xfrm>
            <a:custGeom>
              <a:rect b="b" l="l" r="r" t="t"/>
              <a:pathLst>
                <a:path extrusionOk="0" h="750" w="747">
                  <a:moveTo>
                    <a:pt x="374" y="1"/>
                  </a:moveTo>
                  <a:cubicBezTo>
                    <a:pt x="167" y="1"/>
                    <a:pt x="1" y="167"/>
                    <a:pt x="1" y="373"/>
                  </a:cubicBezTo>
                  <a:cubicBezTo>
                    <a:pt x="1" y="581"/>
                    <a:pt x="167" y="750"/>
                    <a:pt x="374" y="750"/>
                  </a:cubicBezTo>
                  <a:cubicBezTo>
                    <a:pt x="581" y="750"/>
                    <a:pt x="747" y="581"/>
                    <a:pt x="747" y="373"/>
                  </a:cubicBezTo>
                  <a:cubicBezTo>
                    <a:pt x="747" y="167"/>
                    <a:pt x="581" y="1"/>
                    <a:pt x="3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7"/>
            <p:cNvSpPr/>
            <p:nvPr/>
          </p:nvSpPr>
          <p:spPr>
            <a:xfrm>
              <a:off x="3763370" y="3185896"/>
              <a:ext cx="40362" cy="40561"/>
            </a:xfrm>
            <a:custGeom>
              <a:rect b="b" l="l" r="r" t="t"/>
              <a:pathLst>
                <a:path extrusionOk="0" h="812" w="808">
                  <a:moveTo>
                    <a:pt x="402" y="0"/>
                  </a:moveTo>
                  <a:cubicBezTo>
                    <a:pt x="357" y="0"/>
                    <a:pt x="310" y="8"/>
                    <a:pt x="265" y="25"/>
                  </a:cubicBezTo>
                  <a:cubicBezTo>
                    <a:pt x="194" y="49"/>
                    <a:pt x="126" y="99"/>
                    <a:pt x="75" y="168"/>
                  </a:cubicBezTo>
                  <a:cubicBezTo>
                    <a:pt x="28" y="232"/>
                    <a:pt x="1" y="323"/>
                    <a:pt x="1" y="404"/>
                  </a:cubicBezTo>
                  <a:cubicBezTo>
                    <a:pt x="1" y="490"/>
                    <a:pt x="24" y="578"/>
                    <a:pt x="75" y="645"/>
                  </a:cubicBezTo>
                  <a:cubicBezTo>
                    <a:pt x="126" y="713"/>
                    <a:pt x="194" y="761"/>
                    <a:pt x="265" y="787"/>
                  </a:cubicBezTo>
                  <a:cubicBezTo>
                    <a:pt x="302" y="798"/>
                    <a:pt x="340" y="808"/>
                    <a:pt x="377" y="811"/>
                  </a:cubicBezTo>
                  <a:lnTo>
                    <a:pt x="428" y="811"/>
                  </a:lnTo>
                  <a:cubicBezTo>
                    <a:pt x="448" y="808"/>
                    <a:pt x="462" y="808"/>
                    <a:pt x="479" y="805"/>
                  </a:cubicBezTo>
                  <a:cubicBezTo>
                    <a:pt x="547" y="791"/>
                    <a:pt x="604" y="764"/>
                    <a:pt x="651" y="726"/>
                  </a:cubicBezTo>
                  <a:cubicBezTo>
                    <a:pt x="740" y="656"/>
                    <a:pt x="781" y="567"/>
                    <a:pt x="797" y="506"/>
                  </a:cubicBezTo>
                  <a:cubicBezTo>
                    <a:pt x="804" y="476"/>
                    <a:pt x="808" y="449"/>
                    <a:pt x="808" y="432"/>
                  </a:cubicBezTo>
                  <a:lnTo>
                    <a:pt x="808" y="432"/>
                  </a:lnTo>
                  <a:cubicBezTo>
                    <a:pt x="804" y="449"/>
                    <a:pt x="804" y="476"/>
                    <a:pt x="794" y="506"/>
                  </a:cubicBezTo>
                  <a:cubicBezTo>
                    <a:pt x="777" y="567"/>
                    <a:pt x="730" y="652"/>
                    <a:pt x="634" y="706"/>
                  </a:cubicBezTo>
                  <a:cubicBezTo>
                    <a:pt x="587" y="730"/>
                    <a:pt x="533" y="747"/>
                    <a:pt x="476" y="750"/>
                  </a:cubicBezTo>
                  <a:cubicBezTo>
                    <a:pt x="459" y="750"/>
                    <a:pt x="445" y="750"/>
                    <a:pt x="431" y="747"/>
                  </a:cubicBezTo>
                  <a:cubicBezTo>
                    <a:pt x="415" y="747"/>
                    <a:pt x="398" y="744"/>
                    <a:pt x="384" y="740"/>
                  </a:cubicBezTo>
                  <a:cubicBezTo>
                    <a:pt x="357" y="734"/>
                    <a:pt x="326" y="723"/>
                    <a:pt x="302" y="709"/>
                  </a:cubicBezTo>
                  <a:cubicBezTo>
                    <a:pt x="248" y="679"/>
                    <a:pt x="204" y="632"/>
                    <a:pt x="171" y="581"/>
                  </a:cubicBezTo>
                  <a:cubicBezTo>
                    <a:pt x="140" y="526"/>
                    <a:pt x="123" y="469"/>
                    <a:pt x="123" y="404"/>
                  </a:cubicBezTo>
                  <a:cubicBezTo>
                    <a:pt x="123" y="340"/>
                    <a:pt x="140" y="286"/>
                    <a:pt x="171" y="232"/>
                  </a:cubicBezTo>
                  <a:cubicBezTo>
                    <a:pt x="204" y="177"/>
                    <a:pt x="248" y="133"/>
                    <a:pt x="302" y="103"/>
                  </a:cubicBezTo>
                  <a:cubicBezTo>
                    <a:pt x="357" y="76"/>
                    <a:pt x="415" y="63"/>
                    <a:pt x="476" y="63"/>
                  </a:cubicBezTo>
                  <a:cubicBezTo>
                    <a:pt x="533" y="66"/>
                    <a:pt x="590" y="79"/>
                    <a:pt x="634" y="107"/>
                  </a:cubicBezTo>
                  <a:cubicBezTo>
                    <a:pt x="730" y="160"/>
                    <a:pt x="777" y="246"/>
                    <a:pt x="794" y="307"/>
                  </a:cubicBezTo>
                  <a:cubicBezTo>
                    <a:pt x="804" y="337"/>
                    <a:pt x="804" y="364"/>
                    <a:pt x="808" y="381"/>
                  </a:cubicBezTo>
                  <a:cubicBezTo>
                    <a:pt x="808" y="364"/>
                    <a:pt x="804" y="337"/>
                    <a:pt x="797" y="307"/>
                  </a:cubicBezTo>
                  <a:cubicBezTo>
                    <a:pt x="781" y="246"/>
                    <a:pt x="740" y="154"/>
                    <a:pt x="651" y="83"/>
                  </a:cubicBezTo>
                  <a:cubicBezTo>
                    <a:pt x="604" y="49"/>
                    <a:pt x="550" y="22"/>
                    <a:pt x="479" y="8"/>
                  </a:cubicBezTo>
                  <a:cubicBezTo>
                    <a:pt x="455" y="3"/>
                    <a:pt x="429" y="0"/>
                    <a:pt x="4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7"/>
            <p:cNvSpPr/>
            <p:nvPr/>
          </p:nvSpPr>
          <p:spPr>
            <a:xfrm>
              <a:off x="3685845" y="3187445"/>
              <a:ext cx="37315" cy="37464"/>
            </a:xfrm>
            <a:custGeom>
              <a:rect b="b" l="l" r="r" t="t"/>
              <a:pathLst>
                <a:path extrusionOk="0" h="750" w="747">
                  <a:moveTo>
                    <a:pt x="373" y="1"/>
                  </a:moveTo>
                  <a:cubicBezTo>
                    <a:pt x="166" y="1"/>
                    <a:pt x="0" y="167"/>
                    <a:pt x="0" y="373"/>
                  </a:cubicBezTo>
                  <a:cubicBezTo>
                    <a:pt x="0" y="581"/>
                    <a:pt x="166" y="750"/>
                    <a:pt x="373" y="750"/>
                  </a:cubicBezTo>
                  <a:cubicBezTo>
                    <a:pt x="580" y="750"/>
                    <a:pt x="746" y="581"/>
                    <a:pt x="746" y="373"/>
                  </a:cubicBezTo>
                  <a:cubicBezTo>
                    <a:pt x="746" y="167"/>
                    <a:pt x="580" y="1"/>
                    <a:pt x="3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7"/>
            <p:cNvSpPr/>
            <p:nvPr/>
          </p:nvSpPr>
          <p:spPr>
            <a:xfrm>
              <a:off x="3682648" y="3185896"/>
              <a:ext cx="40511" cy="40561"/>
            </a:xfrm>
            <a:custGeom>
              <a:rect b="b" l="l" r="r" t="t"/>
              <a:pathLst>
                <a:path extrusionOk="0" h="812" w="811">
                  <a:moveTo>
                    <a:pt x="404" y="0"/>
                  </a:moveTo>
                  <a:cubicBezTo>
                    <a:pt x="359" y="0"/>
                    <a:pt x="312" y="8"/>
                    <a:pt x="268" y="25"/>
                  </a:cubicBezTo>
                  <a:cubicBezTo>
                    <a:pt x="196" y="49"/>
                    <a:pt x="125" y="99"/>
                    <a:pt x="78" y="168"/>
                  </a:cubicBezTo>
                  <a:cubicBezTo>
                    <a:pt x="27" y="232"/>
                    <a:pt x="3" y="323"/>
                    <a:pt x="0" y="404"/>
                  </a:cubicBezTo>
                  <a:cubicBezTo>
                    <a:pt x="3" y="490"/>
                    <a:pt x="27" y="578"/>
                    <a:pt x="78" y="645"/>
                  </a:cubicBezTo>
                  <a:cubicBezTo>
                    <a:pt x="129" y="713"/>
                    <a:pt x="196" y="761"/>
                    <a:pt x="268" y="787"/>
                  </a:cubicBezTo>
                  <a:cubicBezTo>
                    <a:pt x="305" y="798"/>
                    <a:pt x="339" y="808"/>
                    <a:pt x="379" y="811"/>
                  </a:cubicBezTo>
                  <a:lnTo>
                    <a:pt x="430" y="811"/>
                  </a:lnTo>
                  <a:cubicBezTo>
                    <a:pt x="451" y="808"/>
                    <a:pt x="465" y="808"/>
                    <a:pt x="481" y="805"/>
                  </a:cubicBezTo>
                  <a:cubicBezTo>
                    <a:pt x="549" y="791"/>
                    <a:pt x="607" y="764"/>
                    <a:pt x="654" y="726"/>
                  </a:cubicBezTo>
                  <a:cubicBezTo>
                    <a:pt x="742" y="656"/>
                    <a:pt x="783" y="567"/>
                    <a:pt x="800" y="506"/>
                  </a:cubicBezTo>
                  <a:cubicBezTo>
                    <a:pt x="806" y="476"/>
                    <a:pt x="810" y="449"/>
                    <a:pt x="810" y="432"/>
                  </a:cubicBezTo>
                  <a:lnTo>
                    <a:pt x="810" y="432"/>
                  </a:lnTo>
                  <a:cubicBezTo>
                    <a:pt x="806" y="449"/>
                    <a:pt x="803" y="476"/>
                    <a:pt x="797" y="506"/>
                  </a:cubicBezTo>
                  <a:cubicBezTo>
                    <a:pt x="779" y="567"/>
                    <a:pt x="732" y="652"/>
                    <a:pt x="637" y="706"/>
                  </a:cubicBezTo>
                  <a:cubicBezTo>
                    <a:pt x="590" y="730"/>
                    <a:pt x="535" y="747"/>
                    <a:pt x="478" y="750"/>
                  </a:cubicBezTo>
                  <a:cubicBezTo>
                    <a:pt x="461" y="750"/>
                    <a:pt x="448" y="750"/>
                    <a:pt x="434" y="747"/>
                  </a:cubicBezTo>
                  <a:cubicBezTo>
                    <a:pt x="417" y="747"/>
                    <a:pt x="400" y="744"/>
                    <a:pt x="387" y="740"/>
                  </a:cubicBezTo>
                  <a:cubicBezTo>
                    <a:pt x="359" y="734"/>
                    <a:pt x="329" y="723"/>
                    <a:pt x="302" y="709"/>
                  </a:cubicBezTo>
                  <a:cubicBezTo>
                    <a:pt x="251" y="679"/>
                    <a:pt x="207" y="632"/>
                    <a:pt x="173" y="581"/>
                  </a:cubicBezTo>
                  <a:cubicBezTo>
                    <a:pt x="142" y="526"/>
                    <a:pt x="125" y="469"/>
                    <a:pt x="125" y="404"/>
                  </a:cubicBezTo>
                  <a:cubicBezTo>
                    <a:pt x="125" y="340"/>
                    <a:pt x="142" y="286"/>
                    <a:pt x="173" y="232"/>
                  </a:cubicBezTo>
                  <a:cubicBezTo>
                    <a:pt x="207" y="177"/>
                    <a:pt x="251" y="133"/>
                    <a:pt x="305" y="103"/>
                  </a:cubicBezTo>
                  <a:cubicBezTo>
                    <a:pt x="356" y="76"/>
                    <a:pt x="417" y="63"/>
                    <a:pt x="478" y="63"/>
                  </a:cubicBezTo>
                  <a:cubicBezTo>
                    <a:pt x="532" y="66"/>
                    <a:pt x="590" y="79"/>
                    <a:pt x="637" y="107"/>
                  </a:cubicBezTo>
                  <a:cubicBezTo>
                    <a:pt x="732" y="160"/>
                    <a:pt x="779" y="246"/>
                    <a:pt x="797" y="307"/>
                  </a:cubicBezTo>
                  <a:cubicBezTo>
                    <a:pt x="803" y="337"/>
                    <a:pt x="806" y="364"/>
                    <a:pt x="810" y="381"/>
                  </a:cubicBezTo>
                  <a:cubicBezTo>
                    <a:pt x="810" y="364"/>
                    <a:pt x="806" y="337"/>
                    <a:pt x="800" y="307"/>
                  </a:cubicBezTo>
                  <a:cubicBezTo>
                    <a:pt x="783" y="246"/>
                    <a:pt x="742" y="154"/>
                    <a:pt x="654" y="83"/>
                  </a:cubicBezTo>
                  <a:cubicBezTo>
                    <a:pt x="607" y="49"/>
                    <a:pt x="549" y="22"/>
                    <a:pt x="481" y="8"/>
                  </a:cubicBezTo>
                  <a:cubicBezTo>
                    <a:pt x="457" y="3"/>
                    <a:pt x="431" y="0"/>
                    <a:pt x="4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7"/>
            <p:cNvSpPr/>
            <p:nvPr/>
          </p:nvSpPr>
          <p:spPr>
            <a:xfrm>
              <a:off x="3839945" y="3321565"/>
              <a:ext cx="684599" cy="16834"/>
            </a:xfrm>
            <a:custGeom>
              <a:rect b="b" l="l" r="r" t="t"/>
              <a:pathLst>
                <a:path extrusionOk="0" h="337" w="13705">
                  <a:moveTo>
                    <a:pt x="0" y="0"/>
                  </a:moveTo>
                  <a:lnTo>
                    <a:pt x="0" y="336"/>
                  </a:lnTo>
                  <a:lnTo>
                    <a:pt x="13705" y="336"/>
                  </a:lnTo>
                  <a:lnTo>
                    <a:pt x="137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7"/>
            <p:cNvSpPr/>
            <p:nvPr/>
          </p:nvSpPr>
          <p:spPr>
            <a:xfrm>
              <a:off x="3839945" y="3357130"/>
              <a:ext cx="684599" cy="16834"/>
            </a:xfrm>
            <a:custGeom>
              <a:rect b="b" l="l" r="r" t="t"/>
              <a:pathLst>
                <a:path extrusionOk="0" h="337" w="13705">
                  <a:moveTo>
                    <a:pt x="0" y="0"/>
                  </a:moveTo>
                  <a:lnTo>
                    <a:pt x="0" y="336"/>
                  </a:lnTo>
                  <a:lnTo>
                    <a:pt x="13705" y="336"/>
                  </a:lnTo>
                  <a:lnTo>
                    <a:pt x="1370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7"/>
            <p:cNvSpPr/>
            <p:nvPr/>
          </p:nvSpPr>
          <p:spPr>
            <a:xfrm>
              <a:off x="3887149" y="3324462"/>
              <a:ext cx="4296" cy="62341"/>
            </a:xfrm>
            <a:custGeom>
              <a:rect b="b" l="l" r="r" t="t"/>
              <a:pathLst>
                <a:path extrusionOk="0" h="1248" w="86">
                  <a:moveTo>
                    <a:pt x="1" y="0"/>
                  </a:moveTo>
                  <a:lnTo>
                    <a:pt x="1" y="1247"/>
                  </a:lnTo>
                  <a:lnTo>
                    <a:pt x="85" y="1247"/>
                  </a:lnTo>
                  <a:lnTo>
                    <a:pt x="85" y="0"/>
                  </a:lnTo>
                  <a:close/>
                </a:path>
              </a:pathLst>
            </a:custGeom>
            <a:solidFill>
              <a:srgbClr val="E85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7"/>
            <p:cNvSpPr/>
            <p:nvPr/>
          </p:nvSpPr>
          <p:spPr>
            <a:xfrm>
              <a:off x="3740692" y="3472618"/>
              <a:ext cx="59493" cy="18183"/>
            </a:xfrm>
            <a:custGeom>
              <a:rect b="b" l="l" r="r" t="t"/>
              <a:pathLst>
                <a:path extrusionOk="0" h="364" w="1191">
                  <a:moveTo>
                    <a:pt x="184" y="0"/>
                  </a:moveTo>
                  <a:cubicBezTo>
                    <a:pt x="82" y="0"/>
                    <a:pt x="1" y="82"/>
                    <a:pt x="1" y="183"/>
                  </a:cubicBezTo>
                  <a:cubicBezTo>
                    <a:pt x="1" y="282"/>
                    <a:pt x="82" y="363"/>
                    <a:pt x="184" y="363"/>
                  </a:cubicBezTo>
                  <a:lnTo>
                    <a:pt x="1007" y="363"/>
                  </a:lnTo>
                  <a:cubicBezTo>
                    <a:pt x="1105" y="363"/>
                    <a:pt x="1190" y="282"/>
                    <a:pt x="1190" y="183"/>
                  </a:cubicBezTo>
                  <a:cubicBezTo>
                    <a:pt x="1190" y="82"/>
                    <a:pt x="1105" y="0"/>
                    <a:pt x="10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7"/>
            <p:cNvSpPr/>
            <p:nvPr/>
          </p:nvSpPr>
          <p:spPr>
            <a:xfrm>
              <a:off x="4564341" y="3472618"/>
              <a:ext cx="59443" cy="18183"/>
            </a:xfrm>
            <a:custGeom>
              <a:rect b="b" l="l" r="r" t="t"/>
              <a:pathLst>
                <a:path extrusionOk="0" h="364" w="1190">
                  <a:moveTo>
                    <a:pt x="183" y="0"/>
                  </a:moveTo>
                  <a:cubicBezTo>
                    <a:pt x="85" y="0"/>
                    <a:pt x="0" y="82"/>
                    <a:pt x="0" y="183"/>
                  </a:cubicBezTo>
                  <a:cubicBezTo>
                    <a:pt x="0" y="282"/>
                    <a:pt x="85" y="363"/>
                    <a:pt x="183" y="363"/>
                  </a:cubicBezTo>
                  <a:lnTo>
                    <a:pt x="1006" y="363"/>
                  </a:lnTo>
                  <a:cubicBezTo>
                    <a:pt x="1105" y="363"/>
                    <a:pt x="1189" y="282"/>
                    <a:pt x="1189" y="183"/>
                  </a:cubicBezTo>
                  <a:cubicBezTo>
                    <a:pt x="1189" y="82"/>
                    <a:pt x="1105" y="0"/>
                    <a:pt x="10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5" name="Google Shape;2515;p57"/>
          <p:cNvGrpSpPr/>
          <p:nvPr/>
        </p:nvGrpSpPr>
        <p:grpSpPr>
          <a:xfrm>
            <a:off x="3634000" y="3989475"/>
            <a:ext cx="1265396" cy="813001"/>
            <a:chOff x="3634000" y="3989475"/>
            <a:chExt cx="1265396" cy="813001"/>
          </a:xfrm>
        </p:grpSpPr>
        <p:sp>
          <p:nvSpPr>
            <p:cNvPr id="2516" name="Google Shape;2516;p57"/>
            <p:cNvSpPr/>
            <p:nvPr/>
          </p:nvSpPr>
          <p:spPr>
            <a:xfrm>
              <a:off x="3634000" y="3989475"/>
              <a:ext cx="1265396" cy="332883"/>
            </a:xfrm>
            <a:custGeom>
              <a:rect b="b" l="l" r="r" t="t"/>
              <a:pathLst>
                <a:path extrusionOk="0" h="6045" w="22979">
                  <a:moveTo>
                    <a:pt x="4807" y="1"/>
                  </a:moveTo>
                  <a:cubicBezTo>
                    <a:pt x="2163" y="1"/>
                    <a:pt x="0" y="2163"/>
                    <a:pt x="0" y="4807"/>
                  </a:cubicBezTo>
                  <a:lnTo>
                    <a:pt x="0" y="6045"/>
                  </a:lnTo>
                  <a:lnTo>
                    <a:pt x="22979" y="6045"/>
                  </a:lnTo>
                  <a:lnTo>
                    <a:pt x="22979" y="4807"/>
                  </a:lnTo>
                  <a:cubicBezTo>
                    <a:pt x="22979" y="2163"/>
                    <a:pt x="20817" y="1"/>
                    <a:pt x="181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7"/>
            <p:cNvSpPr/>
            <p:nvPr/>
          </p:nvSpPr>
          <p:spPr>
            <a:xfrm>
              <a:off x="3846391" y="4731880"/>
              <a:ext cx="131501" cy="70597"/>
            </a:xfrm>
            <a:custGeom>
              <a:rect b="b" l="l" r="r" t="t"/>
              <a:pathLst>
                <a:path extrusionOk="0" h="1282" w="2388">
                  <a:moveTo>
                    <a:pt x="41" y="0"/>
                  </a:moveTo>
                  <a:cubicBezTo>
                    <a:pt x="17" y="0"/>
                    <a:pt x="0" y="21"/>
                    <a:pt x="0" y="41"/>
                  </a:cubicBezTo>
                  <a:lnTo>
                    <a:pt x="0" y="1241"/>
                  </a:lnTo>
                  <a:cubicBezTo>
                    <a:pt x="0" y="1261"/>
                    <a:pt x="17" y="1282"/>
                    <a:pt x="41" y="1282"/>
                  </a:cubicBezTo>
                  <a:lnTo>
                    <a:pt x="2346" y="1282"/>
                  </a:lnTo>
                  <a:cubicBezTo>
                    <a:pt x="2370" y="1282"/>
                    <a:pt x="2387" y="1261"/>
                    <a:pt x="2387" y="1241"/>
                  </a:cubicBezTo>
                  <a:lnTo>
                    <a:pt x="2387" y="41"/>
                  </a:lnTo>
                  <a:cubicBezTo>
                    <a:pt x="2387" y="21"/>
                    <a:pt x="2370" y="0"/>
                    <a:pt x="2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7"/>
            <p:cNvSpPr/>
            <p:nvPr/>
          </p:nvSpPr>
          <p:spPr>
            <a:xfrm>
              <a:off x="4554049" y="4731880"/>
              <a:ext cx="131446" cy="70597"/>
            </a:xfrm>
            <a:custGeom>
              <a:rect b="b" l="l" r="r" t="t"/>
              <a:pathLst>
                <a:path extrusionOk="0" h="1282" w="2387">
                  <a:moveTo>
                    <a:pt x="41" y="0"/>
                  </a:moveTo>
                  <a:cubicBezTo>
                    <a:pt x="20" y="0"/>
                    <a:pt x="0" y="21"/>
                    <a:pt x="0" y="41"/>
                  </a:cubicBezTo>
                  <a:lnTo>
                    <a:pt x="0" y="1241"/>
                  </a:lnTo>
                  <a:cubicBezTo>
                    <a:pt x="0" y="1261"/>
                    <a:pt x="20" y="1282"/>
                    <a:pt x="41" y="1282"/>
                  </a:cubicBezTo>
                  <a:lnTo>
                    <a:pt x="2346" y="1282"/>
                  </a:lnTo>
                  <a:cubicBezTo>
                    <a:pt x="2370" y="1282"/>
                    <a:pt x="2386" y="1261"/>
                    <a:pt x="2386" y="1241"/>
                  </a:cubicBezTo>
                  <a:lnTo>
                    <a:pt x="2386" y="41"/>
                  </a:lnTo>
                  <a:cubicBezTo>
                    <a:pt x="2386" y="21"/>
                    <a:pt x="2370" y="0"/>
                    <a:pt x="23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7"/>
            <p:cNvSpPr/>
            <p:nvPr/>
          </p:nvSpPr>
          <p:spPr>
            <a:xfrm>
              <a:off x="3634000" y="4316900"/>
              <a:ext cx="1263964" cy="435198"/>
            </a:xfrm>
            <a:custGeom>
              <a:rect b="b" l="l" r="r" t="t"/>
              <a:pathLst>
                <a:path extrusionOk="0" h="7903" w="22953">
                  <a:moveTo>
                    <a:pt x="0" y="0"/>
                  </a:moveTo>
                  <a:lnTo>
                    <a:pt x="0" y="7902"/>
                  </a:lnTo>
                  <a:lnTo>
                    <a:pt x="22952" y="7902"/>
                  </a:lnTo>
                  <a:lnTo>
                    <a:pt x="2295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7"/>
            <p:cNvSpPr/>
            <p:nvPr/>
          </p:nvSpPr>
          <p:spPr>
            <a:xfrm>
              <a:off x="3731798" y="4431548"/>
              <a:ext cx="110135" cy="13822"/>
            </a:xfrm>
            <a:custGeom>
              <a:rect b="b" l="l" r="r" t="t"/>
              <a:pathLst>
                <a:path extrusionOk="0" h="251" w="2000">
                  <a:moveTo>
                    <a:pt x="0" y="0"/>
                  </a:moveTo>
                  <a:lnTo>
                    <a:pt x="0" y="251"/>
                  </a:lnTo>
                  <a:lnTo>
                    <a:pt x="2000" y="251"/>
                  </a:lnTo>
                  <a:lnTo>
                    <a:pt x="20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7"/>
            <p:cNvSpPr/>
            <p:nvPr/>
          </p:nvSpPr>
          <p:spPr>
            <a:xfrm>
              <a:off x="3868968" y="4431548"/>
              <a:ext cx="110190" cy="13822"/>
            </a:xfrm>
            <a:custGeom>
              <a:rect b="b" l="l" r="r" t="t"/>
              <a:pathLst>
                <a:path extrusionOk="0" h="251" w="2001">
                  <a:moveTo>
                    <a:pt x="0" y="0"/>
                  </a:moveTo>
                  <a:lnTo>
                    <a:pt x="0" y="251"/>
                  </a:lnTo>
                  <a:lnTo>
                    <a:pt x="2001" y="251"/>
                  </a:lnTo>
                  <a:lnTo>
                    <a:pt x="2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7"/>
            <p:cNvSpPr/>
            <p:nvPr/>
          </p:nvSpPr>
          <p:spPr>
            <a:xfrm>
              <a:off x="4005973" y="4431548"/>
              <a:ext cx="110190" cy="13822"/>
            </a:xfrm>
            <a:custGeom>
              <a:rect b="b" l="l" r="r" t="t"/>
              <a:pathLst>
                <a:path extrusionOk="0" h="251" w="2001">
                  <a:moveTo>
                    <a:pt x="1" y="0"/>
                  </a:moveTo>
                  <a:lnTo>
                    <a:pt x="1" y="251"/>
                  </a:lnTo>
                  <a:lnTo>
                    <a:pt x="2001" y="251"/>
                  </a:lnTo>
                  <a:lnTo>
                    <a:pt x="2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7"/>
            <p:cNvSpPr/>
            <p:nvPr/>
          </p:nvSpPr>
          <p:spPr>
            <a:xfrm>
              <a:off x="4143144" y="4431548"/>
              <a:ext cx="110245" cy="13822"/>
            </a:xfrm>
            <a:custGeom>
              <a:rect b="b" l="l" r="r" t="t"/>
              <a:pathLst>
                <a:path extrusionOk="0" h="251" w="2002">
                  <a:moveTo>
                    <a:pt x="1" y="0"/>
                  </a:moveTo>
                  <a:lnTo>
                    <a:pt x="1" y="251"/>
                  </a:lnTo>
                  <a:lnTo>
                    <a:pt x="2002" y="251"/>
                  </a:lnTo>
                  <a:lnTo>
                    <a:pt x="20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7"/>
            <p:cNvSpPr/>
            <p:nvPr/>
          </p:nvSpPr>
          <p:spPr>
            <a:xfrm>
              <a:off x="4280369" y="4431548"/>
              <a:ext cx="110190" cy="13822"/>
            </a:xfrm>
            <a:custGeom>
              <a:rect b="b" l="l" r="r" t="t"/>
              <a:pathLst>
                <a:path extrusionOk="0" h="251" w="2001">
                  <a:moveTo>
                    <a:pt x="1" y="0"/>
                  </a:moveTo>
                  <a:lnTo>
                    <a:pt x="1" y="251"/>
                  </a:lnTo>
                  <a:lnTo>
                    <a:pt x="2001" y="251"/>
                  </a:lnTo>
                  <a:lnTo>
                    <a:pt x="2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7"/>
            <p:cNvSpPr/>
            <p:nvPr/>
          </p:nvSpPr>
          <p:spPr>
            <a:xfrm>
              <a:off x="4417595" y="4431548"/>
              <a:ext cx="110190" cy="13822"/>
            </a:xfrm>
            <a:custGeom>
              <a:rect b="b" l="l" r="r" t="t"/>
              <a:pathLst>
                <a:path extrusionOk="0" h="251" w="2001">
                  <a:moveTo>
                    <a:pt x="0" y="0"/>
                  </a:moveTo>
                  <a:lnTo>
                    <a:pt x="0" y="251"/>
                  </a:lnTo>
                  <a:lnTo>
                    <a:pt x="2001" y="251"/>
                  </a:lnTo>
                  <a:lnTo>
                    <a:pt x="2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7"/>
            <p:cNvSpPr/>
            <p:nvPr/>
          </p:nvSpPr>
          <p:spPr>
            <a:xfrm>
              <a:off x="4554600" y="4431548"/>
              <a:ext cx="110190" cy="13822"/>
            </a:xfrm>
            <a:custGeom>
              <a:rect b="b" l="l" r="r" t="t"/>
              <a:pathLst>
                <a:path extrusionOk="0" h="251" w="2001">
                  <a:moveTo>
                    <a:pt x="1" y="0"/>
                  </a:moveTo>
                  <a:lnTo>
                    <a:pt x="1" y="251"/>
                  </a:lnTo>
                  <a:lnTo>
                    <a:pt x="2000" y="251"/>
                  </a:lnTo>
                  <a:lnTo>
                    <a:pt x="20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7"/>
            <p:cNvSpPr/>
            <p:nvPr/>
          </p:nvSpPr>
          <p:spPr>
            <a:xfrm>
              <a:off x="4691770" y="4431548"/>
              <a:ext cx="110190" cy="13822"/>
            </a:xfrm>
            <a:custGeom>
              <a:rect b="b" l="l" r="r" t="t"/>
              <a:pathLst>
                <a:path extrusionOk="0" h="251" w="2001">
                  <a:moveTo>
                    <a:pt x="1" y="0"/>
                  </a:moveTo>
                  <a:lnTo>
                    <a:pt x="1" y="251"/>
                  </a:lnTo>
                  <a:lnTo>
                    <a:pt x="2001" y="251"/>
                  </a:lnTo>
                  <a:lnTo>
                    <a:pt x="2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7"/>
            <p:cNvSpPr/>
            <p:nvPr/>
          </p:nvSpPr>
          <p:spPr>
            <a:xfrm>
              <a:off x="3731798" y="4458971"/>
              <a:ext cx="110135" cy="13822"/>
            </a:xfrm>
            <a:custGeom>
              <a:rect b="b" l="l" r="r" t="t"/>
              <a:pathLst>
                <a:path extrusionOk="0" h="251" w="2000">
                  <a:moveTo>
                    <a:pt x="0" y="0"/>
                  </a:moveTo>
                  <a:lnTo>
                    <a:pt x="0" y="251"/>
                  </a:lnTo>
                  <a:lnTo>
                    <a:pt x="2000" y="251"/>
                  </a:lnTo>
                  <a:lnTo>
                    <a:pt x="20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7"/>
            <p:cNvSpPr/>
            <p:nvPr/>
          </p:nvSpPr>
          <p:spPr>
            <a:xfrm>
              <a:off x="3868968" y="4458971"/>
              <a:ext cx="110190" cy="13822"/>
            </a:xfrm>
            <a:custGeom>
              <a:rect b="b" l="l" r="r" t="t"/>
              <a:pathLst>
                <a:path extrusionOk="0" h="251" w="2001">
                  <a:moveTo>
                    <a:pt x="0" y="0"/>
                  </a:moveTo>
                  <a:lnTo>
                    <a:pt x="0" y="251"/>
                  </a:lnTo>
                  <a:lnTo>
                    <a:pt x="2001" y="251"/>
                  </a:lnTo>
                  <a:lnTo>
                    <a:pt x="2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7"/>
            <p:cNvSpPr/>
            <p:nvPr/>
          </p:nvSpPr>
          <p:spPr>
            <a:xfrm>
              <a:off x="4005973" y="4458971"/>
              <a:ext cx="110190" cy="13822"/>
            </a:xfrm>
            <a:custGeom>
              <a:rect b="b" l="l" r="r" t="t"/>
              <a:pathLst>
                <a:path extrusionOk="0" h="251" w="2001">
                  <a:moveTo>
                    <a:pt x="1" y="0"/>
                  </a:moveTo>
                  <a:lnTo>
                    <a:pt x="1" y="251"/>
                  </a:lnTo>
                  <a:lnTo>
                    <a:pt x="2001" y="251"/>
                  </a:lnTo>
                  <a:lnTo>
                    <a:pt x="2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7"/>
            <p:cNvSpPr/>
            <p:nvPr/>
          </p:nvSpPr>
          <p:spPr>
            <a:xfrm>
              <a:off x="4143144" y="4458971"/>
              <a:ext cx="110245" cy="13822"/>
            </a:xfrm>
            <a:custGeom>
              <a:rect b="b" l="l" r="r" t="t"/>
              <a:pathLst>
                <a:path extrusionOk="0" h="251" w="2002">
                  <a:moveTo>
                    <a:pt x="1" y="0"/>
                  </a:moveTo>
                  <a:lnTo>
                    <a:pt x="1" y="251"/>
                  </a:lnTo>
                  <a:lnTo>
                    <a:pt x="2002" y="251"/>
                  </a:lnTo>
                  <a:lnTo>
                    <a:pt x="20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7"/>
            <p:cNvSpPr/>
            <p:nvPr/>
          </p:nvSpPr>
          <p:spPr>
            <a:xfrm>
              <a:off x="4280369" y="4458971"/>
              <a:ext cx="110190" cy="13822"/>
            </a:xfrm>
            <a:custGeom>
              <a:rect b="b" l="l" r="r" t="t"/>
              <a:pathLst>
                <a:path extrusionOk="0" h="251" w="2001">
                  <a:moveTo>
                    <a:pt x="1" y="0"/>
                  </a:moveTo>
                  <a:lnTo>
                    <a:pt x="1" y="251"/>
                  </a:lnTo>
                  <a:lnTo>
                    <a:pt x="2001" y="251"/>
                  </a:lnTo>
                  <a:lnTo>
                    <a:pt x="2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7"/>
            <p:cNvSpPr/>
            <p:nvPr/>
          </p:nvSpPr>
          <p:spPr>
            <a:xfrm>
              <a:off x="4417595" y="4458971"/>
              <a:ext cx="110190" cy="13822"/>
            </a:xfrm>
            <a:custGeom>
              <a:rect b="b" l="l" r="r" t="t"/>
              <a:pathLst>
                <a:path extrusionOk="0" h="251" w="2001">
                  <a:moveTo>
                    <a:pt x="0" y="0"/>
                  </a:moveTo>
                  <a:lnTo>
                    <a:pt x="0" y="251"/>
                  </a:lnTo>
                  <a:lnTo>
                    <a:pt x="2001" y="251"/>
                  </a:lnTo>
                  <a:lnTo>
                    <a:pt x="2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7"/>
            <p:cNvSpPr/>
            <p:nvPr/>
          </p:nvSpPr>
          <p:spPr>
            <a:xfrm>
              <a:off x="4554600" y="4458971"/>
              <a:ext cx="110190" cy="13822"/>
            </a:xfrm>
            <a:custGeom>
              <a:rect b="b" l="l" r="r" t="t"/>
              <a:pathLst>
                <a:path extrusionOk="0" h="251" w="2001">
                  <a:moveTo>
                    <a:pt x="1" y="0"/>
                  </a:moveTo>
                  <a:lnTo>
                    <a:pt x="1" y="251"/>
                  </a:lnTo>
                  <a:lnTo>
                    <a:pt x="2000" y="251"/>
                  </a:lnTo>
                  <a:lnTo>
                    <a:pt x="20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7"/>
            <p:cNvSpPr/>
            <p:nvPr/>
          </p:nvSpPr>
          <p:spPr>
            <a:xfrm>
              <a:off x="4691770" y="4458971"/>
              <a:ext cx="110190" cy="13822"/>
            </a:xfrm>
            <a:custGeom>
              <a:rect b="b" l="l" r="r" t="t"/>
              <a:pathLst>
                <a:path extrusionOk="0" h="251" w="2001">
                  <a:moveTo>
                    <a:pt x="1" y="0"/>
                  </a:moveTo>
                  <a:lnTo>
                    <a:pt x="1" y="251"/>
                  </a:lnTo>
                  <a:lnTo>
                    <a:pt x="2001" y="251"/>
                  </a:lnTo>
                  <a:lnTo>
                    <a:pt x="2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7"/>
            <p:cNvSpPr/>
            <p:nvPr/>
          </p:nvSpPr>
          <p:spPr>
            <a:xfrm>
              <a:off x="3731798" y="4486394"/>
              <a:ext cx="110135" cy="13877"/>
            </a:xfrm>
            <a:custGeom>
              <a:rect b="b" l="l" r="r" t="t"/>
              <a:pathLst>
                <a:path extrusionOk="0" h="252" w="2000">
                  <a:moveTo>
                    <a:pt x="0" y="1"/>
                  </a:moveTo>
                  <a:lnTo>
                    <a:pt x="0" y="251"/>
                  </a:lnTo>
                  <a:lnTo>
                    <a:pt x="2000" y="251"/>
                  </a:lnTo>
                  <a:lnTo>
                    <a:pt x="20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7"/>
            <p:cNvSpPr/>
            <p:nvPr/>
          </p:nvSpPr>
          <p:spPr>
            <a:xfrm>
              <a:off x="3868968" y="4486394"/>
              <a:ext cx="110190" cy="13877"/>
            </a:xfrm>
            <a:custGeom>
              <a:rect b="b" l="l" r="r" t="t"/>
              <a:pathLst>
                <a:path extrusionOk="0" h="252" w="2001">
                  <a:moveTo>
                    <a:pt x="0" y="1"/>
                  </a:moveTo>
                  <a:lnTo>
                    <a:pt x="0" y="251"/>
                  </a:lnTo>
                  <a:lnTo>
                    <a:pt x="2001" y="251"/>
                  </a:lnTo>
                  <a:lnTo>
                    <a:pt x="2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7"/>
            <p:cNvSpPr/>
            <p:nvPr/>
          </p:nvSpPr>
          <p:spPr>
            <a:xfrm>
              <a:off x="4005973" y="4486394"/>
              <a:ext cx="110190" cy="13877"/>
            </a:xfrm>
            <a:custGeom>
              <a:rect b="b" l="l" r="r" t="t"/>
              <a:pathLst>
                <a:path extrusionOk="0" h="252" w="2001">
                  <a:moveTo>
                    <a:pt x="1" y="1"/>
                  </a:moveTo>
                  <a:lnTo>
                    <a:pt x="1" y="251"/>
                  </a:lnTo>
                  <a:lnTo>
                    <a:pt x="2001" y="251"/>
                  </a:lnTo>
                  <a:lnTo>
                    <a:pt x="2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7"/>
            <p:cNvSpPr/>
            <p:nvPr/>
          </p:nvSpPr>
          <p:spPr>
            <a:xfrm>
              <a:off x="4143144" y="4486394"/>
              <a:ext cx="110245" cy="13877"/>
            </a:xfrm>
            <a:custGeom>
              <a:rect b="b" l="l" r="r" t="t"/>
              <a:pathLst>
                <a:path extrusionOk="0" h="252" w="2002">
                  <a:moveTo>
                    <a:pt x="1" y="1"/>
                  </a:moveTo>
                  <a:lnTo>
                    <a:pt x="1" y="251"/>
                  </a:lnTo>
                  <a:lnTo>
                    <a:pt x="2002" y="251"/>
                  </a:lnTo>
                  <a:lnTo>
                    <a:pt x="20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7"/>
            <p:cNvSpPr/>
            <p:nvPr/>
          </p:nvSpPr>
          <p:spPr>
            <a:xfrm>
              <a:off x="4280369" y="4486394"/>
              <a:ext cx="110190" cy="13877"/>
            </a:xfrm>
            <a:custGeom>
              <a:rect b="b" l="l" r="r" t="t"/>
              <a:pathLst>
                <a:path extrusionOk="0" h="252" w="2001">
                  <a:moveTo>
                    <a:pt x="1" y="1"/>
                  </a:moveTo>
                  <a:lnTo>
                    <a:pt x="1" y="251"/>
                  </a:lnTo>
                  <a:lnTo>
                    <a:pt x="2001" y="251"/>
                  </a:lnTo>
                  <a:lnTo>
                    <a:pt x="2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7"/>
            <p:cNvSpPr/>
            <p:nvPr/>
          </p:nvSpPr>
          <p:spPr>
            <a:xfrm>
              <a:off x="4417595" y="4486394"/>
              <a:ext cx="110190" cy="13877"/>
            </a:xfrm>
            <a:custGeom>
              <a:rect b="b" l="l" r="r" t="t"/>
              <a:pathLst>
                <a:path extrusionOk="0" h="252" w="2001">
                  <a:moveTo>
                    <a:pt x="0" y="1"/>
                  </a:moveTo>
                  <a:lnTo>
                    <a:pt x="0" y="251"/>
                  </a:lnTo>
                  <a:lnTo>
                    <a:pt x="2001" y="251"/>
                  </a:lnTo>
                  <a:lnTo>
                    <a:pt x="2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7"/>
            <p:cNvSpPr/>
            <p:nvPr/>
          </p:nvSpPr>
          <p:spPr>
            <a:xfrm>
              <a:off x="4554600" y="4486394"/>
              <a:ext cx="110190" cy="13877"/>
            </a:xfrm>
            <a:custGeom>
              <a:rect b="b" l="l" r="r" t="t"/>
              <a:pathLst>
                <a:path extrusionOk="0" h="252" w="2001">
                  <a:moveTo>
                    <a:pt x="1" y="1"/>
                  </a:moveTo>
                  <a:lnTo>
                    <a:pt x="1" y="251"/>
                  </a:lnTo>
                  <a:lnTo>
                    <a:pt x="2000" y="251"/>
                  </a:lnTo>
                  <a:lnTo>
                    <a:pt x="20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7"/>
            <p:cNvSpPr/>
            <p:nvPr/>
          </p:nvSpPr>
          <p:spPr>
            <a:xfrm>
              <a:off x="4691770" y="4486394"/>
              <a:ext cx="110190" cy="13877"/>
            </a:xfrm>
            <a:custGeom>
              <a:rect b="b" l="l" r="r" t="t"/>
              <a:pathLst>
                <a:path extrusionOk="0" h="252" w="2001">
                  <a:moveTo>
                    <a:pt x="1" y="1"/>
                  </a:moveTo>
                  <a:lnTo>
                    <a:pt x="1" y="251"/>
                  </a:lnTo>
                  <a:lnTo>
                    <a:pt x="2001" y="251"/>
                  </a:lnTo>
                  <a:lnTo>
                    <a:pt x="2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7"/>
            <p:cNvSpPr/>
            <p:nvPr/>
          </p:nvSpPr>
          <p:spPr>
            <a:xfrm>
              <a:off x="3731798" y="4513817"/>
              <a:ext cx="110135" cy="13657"/>
            </a:xfrm>
            <a:custGeom>
              <a:rect b="b" l="l" r="r" t="t"/>
              <a:pathLst>
                <a:path extrusionOk="0" h="248" w="2000">
                  <a:moveTo>
                    <a:pt x="0" y="1"/>
                  </a:moveTo>
                  <a:lnTo>
                    <a:pt x="0" y="248"/>
                  </a:lnTo>
                  <a:lnTo>
                    <a:pt x="2000" y="248"/>
                  </a:lnTo>
                  <a:lnTo>
                    <a:pt x="20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7"/>
            <p:cNvSpPr/>
            <p:nvPr/>
          </p:nvSpPr>
          <p:spPr>
            <a:xfrm>
              <a:off x="3868968" y="4513817"/>
              <a:ext cx="110190" cy="13657"/>
            </a:xfrm>
            <a:custGeom>
              <a:rect b="b" l="l" r="r" t="t"/>
              <a:pathLst>
                <a:path extrusionOk="0" h="248" w="2001">
                  <a:moveTo>
                    <a:pt x="0" y="1"/>
                  </a:moveTo>
                  <a:lnTo>
                    <a:pt x="0" y="248"/>
                  </a:lnTo>
                  <a:lnTo>
                    <a:pt x="2001" y="248"/>
                  </a:lnTo>
                  <a:lnTo>
                    <a:pt x="2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7"/>
            <p:cNvSpPr/>
            <p:nvPr/>
          </p:nvSpPr>
          <p:spPr>
            <a:xfrm>
              <a:off x="4005973" y="4513817"/>
              <a:ext cx="110190" cy="13657"/>
            </a:xfrm>
            <a:custGeom>
              <a:rect b="b" l="l" r="r" t="t"/>
              <a:pathLst>
                <a:path extrusionOk="0" h="248" w="2001">
                  <a:moveTo>
                    <a:pt x="1" y="1"/>
                  </a:moveTo>
                  <a:lnTo>
                    <a:pt x="1" y="248"/>
                  </a:lnTo>
                  <a:lnTo>
                    <a:pt x="2001" y="248"/>
                  </a:lnTo>
                  <a:lnTo>
                    <a:pt x="2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7"/>
            <p:cNvSpPr/>
            <p:nvPr/>
          </p:nvSpPr>
          <p:spPr>
            <a:xfrm>
              <a:off x="4143144" y="4513817"/>
              <a:ext cx="110245" cy="13657"/>
            </a:xfrm>
            <a:custGeom>
              <a:rect b="b" l="l" r="r" t="t"/>
              <a:pathLst>
                <a:path extrusionOk="0" h="248" w="2002">
                  <a:moveTo>
                    <a:pt x="1" y="1"/>
                  </a:moveTo>
                  <a:lnTo>
                    <a:pt x="1" y="248"/>
                  </a:lnTo>
                  <a:lnTo>
                    <a:pt x="2002" y="248"/>
                  </a:lnTo>
                  <a:lnTo>
                    <a:pt x="20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7"/>
            <p:cNvSpPr/>
            <p:nvPr/>
          </p:nvSpPr>
          <p:spPr>
            <a:xfrm>
              <a:off x="4280369" y="4513817"/>
              <a:ext cx="110190" cy="13657"/>
            </a:xfrm>
            <a:custGeom>
              <a:rect b="b" l="l" r="r" t="t"/>
              <a:pathLst>
                <a:path extrusionOk="0" h="248" w="2001">
                  <a:moveTo>
                    <a:pt x="1" y="1"/>
                  </a:moveTo>
                  <a:lnTo>
                    <a:pt x="1" y="248"/>
                  </a:lnTo>
                  <a:lnTo>
                    <a:pt x="2001" y="248"/>
                  </a:lnTo>
                  <a:lnTo>
                    <a:pt x="2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7"/>
            <p:cNvSpPr/>
            <p:nvPr/>
          </p:nvSpPr>
          <p:spPr>
            <a:xfrm>
              <a:off x="4417595" y="4513817"/>
              <a:ext cx="110190" cy="13657"/>
            </a:xfrm>
            <a:custGeom>
              <a:rect b="b" l="l" r="r" t="t"/>
              <a:pathLst>
                <a:path extrusionOk="0" h="248" w="2001">
                  <a:moveTo>
                    <a:pt x="0" y="1"/>
                  </a:moveTo>
                  <a:lnTo>
                    <a:pt x="0" y="248"/>
                  </a:lnTo>
                  <a:lnTo>
                    <a:pt x="2001" y="248"/>
                  </a:lnTo>
                  <a:lnTo>
                    <a:pt x="2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7"/>
            <p:cNvSpPr/>
            <p:nvPr/>
          </p:nvSpPr>
          <p:spPr>
            <a:xfrm>
              <a:off x="4554600" y="4513817"/>
              <a:ext cx="110190" cy="13657"/>
            </a:xfrm>
            <a:custGeom>
              <a:rect b="b" l="l" r="r" t="t"/>
              <a:pathLst>
                <a:path extrusionOk="0" h="248" w="2001">
                  <a:moveTo>
                    <a:pt x="1" y="1"/>
                  </a:moveTo>
                  <a:lnTo>
                    <a:pt x="1" y="248"/>
                  </a:lnTo>
                  <a:lnTo>
                    <a:pt x="2000" y="248"/>
                  </a:lnTo>
                  <a:lnTo>
                    <a:pt x="20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7"/>
            <p:cNvSpPr/>
            <p:nvPr/>
          </p:nvSpPr>
          <p:spPr>
            <a:xfrm>
              <a:off x="4691770" y="4513817"/>
              <a:ext cx="110190" cy="13657"/>
            </a:xfrm>
            <a:custGeom>
              <a:rect b="b" l="l" r="r" t="t"/>
              <a:pathLst>
                <a:path extrusionOk="0" h="248" w="2001">
                  <a:moveTo>
                    <a:pt x="1" y="1"/>
                  </a:moveTo>
                  <a:lnTo>
                    <a:pt x="1" y="248"/>
                  </a:lnTo>
                  <a:lnTo>
                    <a:pt x="2001" y="248"/>
                  </a:lnTo>
                  <a:lnTo>
                    <a:pt x="2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7"/>
            <p:cNvSpPr/>
            <p:nvPr/>
          </p:nvSpPr>
          <p:spPr>
            <a:xfrm>
              <a:off x="3731798" y="4541295"/>
              <a:ext cx="110135" cy="13657"/>
            </a:xfrm>
            <a:custGeom>
              <a:rect b="b" l="l" r="r" t="t"/>
              <a:pathLst>
                <a:path extrusionOk="0" h="248" w="2000">
                  <a:moveTo>
                    <a:pt x="0" y="0"/>
                  </a:moveTo>
                  <a:lnTo>
                    <a:pt x="0" y="248"/>
                  </a:lnTo>
                  <a:lnTo>
                    <a:pt x="2000" y="248"/>
                  </a:lnTo>
                  <a:lnTo>
                    <a:pt x="20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7"/>
            <p:cNvSpPr/>
            <p:nvPr/>
          </p:nvSpPr>
          <p:spPr>
            <a:xfrm>
              <a:off x="3868968" y="4541295"/>
              <a:ext cx="110190" cy="13657"/>
            </a:xfrm>
            <a:custGeom>
              <a:rect b="b" l="l" r="r" t="t"/>
              <a:pathLst>
                <a:path extrusionOk="0" h="248" w="2001">
                  <a:moveTo>
                    <a:pt x="0" y="0"/>
                  </a:moveTo>
                  <a:lnTo>
                    <a:pt x="0" y="248"/>
                  </a:lnTo>
                  <a:lnTo>
                    <a:pt x="2001" y="248"/>
                  </a:lnTo>
                  <a:lnTo>
                    <a:pt x="2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7"/>
            <p:cNvSpPr/>
            <p:nvPr/>
          </p:nvSpPr>
          <p:spPr>
            <a:xfrm>
              <a:off x="4005973" y="4541295"/>
              <a:ext cx="110190" cy="13657"/>
            </a:xfrm>
            <a:custGeom>
              <a:rect b="b" l="l" r="r" t="t"/>
              <a:pathLst>
                <a:path extrusionOk="0" h="248" w="2001">
                  <a:moveTo>
                    <a:pt x="1" y="0"/>
                  </a:moveTo>
                  <a:lnTo>
                    <a:pt x="1" y="248"/>
                  </a:lnTo>
                  <a:lnTo>
                    <a:pt x="2001" y="248"/>
                  </a:lnTo>
                  <a:lnTo>
                    <a:pt x="2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7"/>
            <p:cNvSpPr/>
            <p:nvPr/>
          </p:nvSpPr>
          <p:spPr>
            <a:xfrm>
              <a:off x="4143144" y="4541295"/>
              <a:ext cx="110245" cy="13657"/>
            </a:xfrm>
            <a:custGeom>
              <a:rect b="b" l="l" r="r" t="t"/>
              <a:pathLst>
                <a:path extrusionOk="0" h="248" w="2002">
                  <a:moveTo>
                    <a:pt x="1" y="0"/>
                  </a:moveTo>
                  <a:lnTo>
                    <a:pt x="1" y="248"/>
                  </a:lnTo>
                  <a:lnTo>
                    <a:pt x="2002" y="248"/>
                  </a:lnTo>
                  <a:lnTo>
                    <a:pt x="20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7"/>
            <p:cNvSpPr/>
            <p:nvPr/>
          </p:nvSpPr>
          <p:spPr>
            <a:xfrm>
              <a:off x="4280369" y="4541295"/>
              <a:ext cx="110190" cy="13657"/>
            </a:xfrm>
            <a:custGeom>
              <a:rect b="b" l="l" r="r" t="t"/>
              <a:pathLst>
                <a:path extrusionOk="0" h="248" w="2001">
                  <a:moveTo>
                    <a:pt x="1" y="0"/>
                  </a:moveTo>
                  <a:lnTo>
                    <a:pt x="1" y="248"/>
                  </a:lnTo>
                  <a:lnTo>
                    <a:pt x="2001" y="248"/>
                  </a:lnTo>
                  <a:lnTo>
                    <a:pt x="2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7"/>
            <p:cNvSpPr/>
            <p:nvPr/>
          </p:nvSpPr>
          <p:spPr>
            <a:xfrm>
              <a:off x="4417595" y="4541295"/>
              <a:ext cx="110190" cy="13657"/>
            </a:xfrm>
            <a:custGeom>
              <a:rect b="b" l="l" r="r" t="t"/>
              <a:pathLst>
                <a:path extrusionOk="0" h="248" w="2001">
                  <a:moveTo>
                    <a:pt x="0" y="0"/>
                  </a:moveTo>
                  <a:lnTo>
                    <a:pt x="0" y="248"/>
                  </a:lnTo>
                  <a:lnTo>
                    <a:pt x="2001" y="248"/>
                  </a:lnTo>
                  <a:lnTo>
                    <a:pt x="2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7"/>
            <p:cNvSpPr/>
            <p:nvPr/>
          </p:nvSpPr>
          <p:spPr>
            <a:xfrm>
              <a:off x="4554600" y="4541295"/>
              <a:ext cx="110190" cy="13657"/>
            </a:xfrm>
            <a:custGeom>
              <a:rect b="b" l="l" r="r" t="t"/>
              <a:pathLst>
                <a:path extrusionOk="0" h="248" w="2001">
                  <a:moveTo>
                    <a:pt x="1" y="0"/>
                  </a:moveTo>
                  <a:lnTo>
                    <a:pt x="1" y="248"/>
                  </a:lnTo>
                  <a:lnTo>
                    <a:pt x="2000" y="248"/>
                  </a:lnTo>
                  <a:lnTo>
                    <a:pt x="20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7"/>
            <p:cNvSpPr/>
            <p:nvPr/>
          </p:nvSpPr>
          <p:spPr>
            <a:xfrm>
              <a:off x="4691770" y="4541295"/>
              <a:ext cx="110190" cy="13657"/>
            </a:xfrm>
            <a:custGeom>
              <a:rect b="b" l="l" r="r" t="t"/>
              <a:pathLst>
                <a:path extrusionOk="0" h="248" w="2001">
                  <a:moveTo>
                    <a:pt x="1" y="0"/>
                  </a:moveTo>
                  <a:lnTo>
                    <a:pt x="1" y="248"/>
                  </a:lnTo>
                  <a:lnTo>
                    <a:pt x="2001" y="248"/>
                  </a:lnTo>
                  <a:lnTo>
                    <a:pt x="2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7"/>
            <p:cNvSpPr/>
            <p:nvPr/>
          </p:nvSpPr>
          <p:spPr>
            <a:xfrm>
              <a:off x="3731798" y="4568718"/>
              <a:ext cx="110135" cy="13657"/>
            </a:xfrm>
            <a:custGeom>
              <a:rect b="b" l="l" r="r" t="t"/>
              <a:pathLst>
                <a:path extrusionOk="0" h="248" w="2000">
                  <a:moveTo>
                    <a:pt x="0" y="0"/>
                  </a:moveTo>
                  <a:lnTo>
                    <a:pt x="0" y="248"/>
                  </a:lnTo>
                  <a:lnTo>
                    <a:pt x="2000" y="248"/>
                  </a:lnTo>
                  <a:lnTo>
                    <a:pt x="20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7"/>
            <p:cNvSpPr/>
            <p:nvPr/>
          </p:nvSpPr>
          <p:spPr>
            <a:xfrm>
              <a:off x="3868968" y="4568718"/>
              <a:ext cx="110190" cy="13657"/>
            </a:xfrm>
            <a:custGeom>
              <a:rect b="b" l="l" r="r" t="t"/>
              <a:pathLst>
                <a:path extrusionOk="0" h="248" w="2001">
                  <a:moveTo>
                    <a:pt x="0" y="0"/>
                  </a:moveTo>
                  <a:lnTo>
                    <a:pt x="0" y="248"/>
                  </a:lnTo>
                  <a:lnTo>
                    <a:pt x="2001" y="248"/>
                  </a:lnTo>
                  <a:lnTo>
                    <a:pt x="2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7"/>
            <p:cNvSpPr/>
            <p:nvPr/>
          </p:nvSpPr>
          <p:spPr>
            <a:xfrm>
              <a:off x="4005973" y="4568718"/>
              <a:ext cx="110190" cy="13657"/>
            </a:xfrm>
            <a:custGeom>
              <a:rect b="b" l="l" r="r" t="t"/>
              <a:pathLst>
                <a:path extrusionOk="0" h="248" w="2001">
                  <a:moveTo>
                    <a:pt x="1" y="0"/>
                  </a:moveTo>
                  <a:lnTo>
                    <a:pt x="1" y="248"/>
                  </a:lnTo>
                  <a:lnTo>
                    <a:pt x="2001" y="248"/>
                  </a:lnTo>
                  <a:lnTo>
                    <a:pt x="2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7"/>
            <p:cNvSpPr/>
            <p:nvPr/>
          </p:nvSpPr>
          <p:spPr>
            <a:xfrm>
              <a:off x="4143144" y="4568718"/>
              <a:ext cx="110245" cy="13657"/>
            </a:xfrm>
            <a:custGeom>
              <a:rect b="b" l="l" r="r" t="t"/>
              <a:pathLst>
                <a:path extrusionOk="0" h="248" w="2002">
                  <a:moveTo>
                    <a:pt x="1" y="0"/>
                  </a:moveTo>
                  <a:lnTo>
                    <a:pt x="1" y="248"/>
                  </a:lnTo>
                  <a:lnTo>
                    <a:pt x="2002" y="248"/>
                  </a:lnTo>
                  <a:lnTo>
                    <a:pt x="200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7"/>
            <p:cNvSpPr/>
            <p:nvPr/>
          </p:nvSpPr>
          <p:spPr>
            <a:xfrm>
              <a:off x="4280369" y="4568718"/>
              <a:ext cx="110190" cy="13657"/>
            </a:xfrm>
            <a:custGeom>
              <a:rect b="b" l="l" r="r" t="t"/>
              <a:pathLst>
                <a:path extrusionOk="0" h="248" w="2001">
                  <a:moveTo>
                    <a:pt x="1" y="0"/>
                  </a:moveTo>
                  <a:lnTo>
                    <a:pt x="1" y="248"/>
                  </a:lnTo>
                  <a:lnTo>
                    <a:pt x="2001" y="248"/>
                  </a:lnTo>
                  <a:lnTo>
                    <a:pt x="2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7"/>
            <p:cNvSpPr/>
            <p:nvPr/>
          </p:nvSpPr>
          <p:spPr>
            <a:xfrm>
              <a:off x="4417595" y="4568718"/>
              <a:ext cx="110190" cy="13657"/>
            </a:xfrm>
            <a:custGeom>
              <a:rect b="b" l="l" r="r" t="t"/>
              <a:pathLst>
                <a:path extrusionOk="0" h="248" w="2001">
                  <a:moveTo>
                    <a:pt x="0" y="0"/>
                  </a:moveTo>
                  <a:lnTo>
                    <a:pt x="0" y="248"/>
                  </a:lnTo>
                  <a:lnTo>
                    <a:pt x="2001" y="248"/>
                  </a:lnTo>
                  <a:lnTo>
                    <a:pt x="2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7"/>
            <p:cNvSpPr/>
            <p:nvPr/>
          </p:nvSpPr>
          <p:spPr>
            <a:xfrm>
              <a:off x="4554600" y="4568718"/>
              <a:ext cx="110190" cy="13657"/>
            </a:xfrm>
            <a:custGeom>
              <a:rect b="b" l="l" r="r" t="t"/>
              <a:pathLst>
                <a:path extrusionOk="0" h="248" w="2001">
                  <a:moveTo>
                    <a:pt x="1" y="0"/>
                  </a:moveTo>
                  <a:lnTo>
                    <a:pt x="1" y="248"/>
                  </a:lnTo>
                  <a:lnTo>
                    <a:pt x="2000" y="248"/>
                  </a:lnTo>
                  <a:lnTo>
                    <a:pt x="200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7"/>
            <p:cNvSpPr/>
            <p:nvPr/>
          </p:nvSpPr>
          <p:spPr>
            <a:xfrm>
              <a:off x="4691770" y="4568718"/>
              <a:ext cx="110190" cy="13657"/>
            </a:xfrm>
            <a:custGeom>
              <a:rect b="b" l="l" r="r" t="t"/>
              <a:pathLst>
                <a:path extrusionOk="0" h="248" w="2001">
                  <a:moveTo>
                    <a:pt x="1" y="0"/>
                  </a:moveTo>
                  <a:lnTo>
                    <a:pt x="1" y="248"/>
                  </a:lnTo>
                  <a:lnTo>
                    <a:pt x="2001" y="248"/>
                  </a:lnTo>
                  <a:lnTo>
                    <a:pt x="20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7"/>
            <p:cNvSpPr/>
            <p:nvPr/>
          </p:nvSpPr>
          <p:spPr>
            <a:xfrm>
              <a:off x="3731798" y="4596141"/>
              <a:ext cx="110135" cy="13712"/>
            </a:xfrm>
            <a:custGeom>
              <a:rect b="b" l="l" r="r" t="t"/>
              <a:pathLst>
                <a:path extrusionOk="0" h="249" w="2000">
                  <a:moveTo>
                    <a:pt x="0" y="1"/>
                  </a:moveTo>
                  <a:lnTo>
                    <a:pt x="0" y="248"/>
                  </a:lnTo>
                  <a:lnTo>
                    <a:pt x="2000" y="248"/>
                  </a:lnTo>
                  <a:lnTo>
                    <a:pt x="20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7"/>
            <p:cNvSpPr/>
            <p:nvPr/>
          </p:nvSpPr>
          <p:spPr>
            <a:xfrm>
              <a:off x="3868968" y="4596141"/>
              <a:ext cx="110190" cy="13712"/>
            </a:xfrm>
            <a:custGeom>
              <a:rect b="b" l="l" r="r" t="t"/>
              <a:pathLst>
                <a:path extrusionOk="0" h="249" w="2001">
                  <a:moveTo>
                    <a:pt x="0" y="1"/>
                  </a:moveTo>
                  <a:lnTo>
                    <a:pt x="0" y="248"/>
                  </a:lnTo>
                  <a:lnTo>
                    <a:pt x="2001" y="248"/>
                  </a:lnTo>
                  <a:lnTo>
                    <a:pt x="2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7"/>
            <p:cNvSpPr/>
            <p:nvPr/>
          </p:nvSpPr>
          <p:spPr>
            <a:xfrm>
              <a:off x="4005973" y="4596141"/>
              <a:ext cx="110190" cy="13712"/>
            </a:xfrm>
            <a:custGeom>
              <a:rect b="b" l="l" r="r" t="t"/>
              <a:pathLst>
                <a:path extrusionOk="0" h="249" w="2001">
                  <a:moveTo>
                    <a:pt x="1" y="1"/>
                  </a:moveTo>
                  <a:lnTo>
                    <a:pt x="1" y="248"/>
                  </a:lnTo>
                  <a:lnTo>
                    <a:pt x="2001" y="248"/>
                  </a:lnTo>
                  <a:lnTo>
                    <a:pt x="2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7"/>
            <p:cNvSpPr/>
            <p:nvPr/>
          </p:nvSpPr>
          <p:spPr>
            <a:xfrm>
              <a:off x="4143144" y="4596141"/>
              <a:ext cx="110245" cy="13712"/>
            </a:xfrm>
            <a:custGeom>
              <a:rect b="b" l="l" r="r" t="t"/>
              <a:pathLst>
                <a:path extrusionOk="0" h="249" w="2002">
                  <a:moveTo>
                    <a:pt x="1" y="1"/>
                  </a:moveTo>
                  <a:lnTo>
                    <a:pt x="1" y="248"/>
                  </a:lnTo>
                  <a:lnTo>
                    <a:pt x="2002" y="248"/>
                  </a:lnTo>
                  <a:lnTo>
                    <a:pt x="20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7"/>
            <p:cNvSpPr/>
            <p:nvPr/>
          </p:nvSpPr>
          <p:spPr>
            <a:xfrm>
              <a:off x="3879263" y="4093588"/>
              <a:ext cx="110100" cy="110100"/>
            </a:xfrm>
            <a:prstGeom prst="ellipse">
              <a:avLst/>
            </a:pr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7"/>
            <p:cNvSpPr/>
            <p:nvPr/>
          </p:nvSpPr>
          <p:spPr>
            <a:xfrm>
              <a:off x="4543838" y="4093588"/>
              <a:ext cx="110100" cy="110100"/>
            </a:xfrm>
            <a:prstGeom prst="ellipse">
              <a:avLst/>
            </a:pr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7"/>
            <p:cNvSpPr/>
            <p:nvPr/>
          </p:nvSpPr>
          <p:spPr>
            <a:xfrm>
              <a:off x="4280369" y="4596141"/>
              <a:ext cx="110190" cy="13712"/>
            </a:xfrm>
            <a:custGeom>
              <a:rect b="b" l="l" r="r" t="t"/>
              <a:pathLst>
                <a:path extrusionOk="0" h="249" w="2001">
                  <a:moveTo>
                    <a:pt x="1" y="1"/>
                  </a:moveTo>
                  <a:lnTo>
                    <a:pt x="1" y="248"/>
                  </a:lnTo>
                  <a:lnTo>
                    <a:pt x="2001" y="248"/>
                  </a:lnTo>
                  <a:lnTo>
                    <a:pt x="2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7"/>
            <p:cNvSpPr/>
            <p:nvPr/>
          </p:nvSpPr>
          <p:spPr>
            <a:xfrm>
              <a:off x="4417595" y="4596141"/>
              <a:ext cx="110190" cy="13712"/>
            </a:xfrm>
            <a:custGeom>
              <a:rect b="b" l="l" r="r" t="t"/>
              <a:pathLst>
                <a:path extrusionOk="0" h="249" w="2001">
                  <a:moveTo>
                    <a:pt x="0" y="1"/>
                  </a:moveTo>
                  <a:lnTo>
                    <a:pt x="0" y="248"/>
                  </a:lnTo>
                  <a:lnTo>
                    <a:pt x="2001" y="248"/>
                  </a:lnTo>
                  <a:lnTo>
                    <a:pt x="2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7"/>
            <p:cNvSpPr/>
            <p:nvPr/>
          </p:nvSpPr>
          <p:spPr>
            <a:xfrm>
              <a:off x="4554600" y="4596141"/>
              <a:ext cx="110190" cy="13712"/>
            </a:xfrm>
            <a:custGeom>
              <a:rect b="b" l="l" r="r" t="t"/>
              <a:pathLst>
                <a:path extrusionOk="0" h="249" w="2001">
                  <a:moveTo>
                    <a:pt x="1" y="1"/>
                  </a:moveTo>
                  <a:lnTo>
                    <a:pt x="1" y="248"/>
                  </a:lnTo>
                  <a:lnTo>
                    <a:pt x="2000" y="248"/>
                  </a:lnTo>
                  <a:lnTo>
                    <a:pt x="20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7"/>
            <p:cNvSpPr/>
            <p:nvPr/>
          </p:nvSpPr>
          <p:spPr>
            <a:xfrm>
              <a:off x="4691770" y="4596141"/>
              <a:ext cx="110190" cy="13712"/>
            </a:xfrm>
            <a:custGeom>
              <a:rect b="b" l="l" r="r" t="t"/>
              <a:pathLst>
                <a:path extrusionOk="0" h="249" w="2001">
                  <a:moveTo>
                    <a:pt x="1" y="1"/>
                  </a:moveTo>
                  <a:lnTo>
                    <a:pt x="1" y="248"/>
                  </a:lnTo>
                  <a:lnTo>
                    <a:pt x="2001" y="248"/>
                  </a:lnTo>
                  <a:lnTo>
                    <a:pt x="2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7"/>
            <p:cNvSpPr/>
            <p:nvPr/>
          </p:nvSpPr>
          <p:spPr>
            <a:xfrm>
              <a:off x="3731798" y="4623564"/>
              <a:ext cx="110135" cy="13712"/>
            </a:xfrm>
            <a:custGeom>
              <a:rect b="b" l="l" r="r" t="t"/>
              <a:pathLst>
                <a:path extrusionOk="0" h="249" w="2000">
                  <a:moveTo>
                    <a:pt x="0" y="1"/>
                  </a:moveTo>
                  <a:lnTo>
                    <a:pt x="0" y="248"/>
                  </a:lnTo>
                  <a:lnTo>
                    <a:pt x="2000" y="248"/>
                  </a:lnTo>
                  <a:lnTo>
                    <a:pt x="20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7"/>
            <p:cNvSpPr/>
            <p:nvPr/>
          </p:nvSpPr>
          <p:spPr>
            <a:xfrm>
              <a:off x="3868968" y="4623564"/>
              <a:ext cx="110190" cy="13712"/>
            </a:xfrm>
            <a:custGeom>
              <a:rect b="b" l="l" r="r" t="t"/>
              <a:pathLst>
                <a:path extrusionOk="0" h="249" w="2001">
                  <a:moveTo>
                    <a:pt x="0" y="1"/>
                  </a:moveTo>
                  <a:lnTo>
                    <a:pt x="0" y="248"/>
                  </a:lnTo>
                  <a:lnTo>
                    <a:pt x="2001" y="248"/>
                  </a:lnTo>
                  <a:lnTo>
                    <a:pt x="2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7"/>
            <p:cNvSpPr/>
            <p:nvPr/>
          </p:nvSpPr>
          <p:spPr>
            <a:xfrm>
              <a:off x="4005973" y="4623564"/>
              <a:ext cx="110190" cy="13712"/>
            </a:xfrm>
            <a:custGeom>
              <a:rect b="b" l="l" r="r" t="t"/>
              <a:pathLst>
                <a:path extrusionOk="0" h="249" w="2001">
                  <a:moveTo>
                    <a:pt x="1" y="1"/>
                  </a:moveTo>
                  <a:lnTo>
                    <a:pt x="1" y="248"/>
                  </a:lnTo>
                  <a:lnTo>
                    <a:pt x="2001" y="248"/>
                  </a:lnTo>
                  <a:lnTo>
                    <a:pt x="2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7"/>
            <p:cNvSpPr/>
            <p:nvPr/>
          </p:nvSpPr>
          <p:spPr>
            <a:xfrm>
              <a:off x="4143144" y="4623564"/>
              <a:ext cx="110245" cy="13712"/>
            </a:xfrm>
            <a:custGeom>
              <a:rect b="b" l="l" r="r" t="t"/>
              <a:pathLst>
                <a:path extrusionOk="0" h="249" w="2002">
                  <a:moveTo>
                    <a:pt x="1" y="1"/>
                  </a:moveTo>
                  <a:lnTo>
                    <a:pt x="1" y="248"/>
                  </a:lnTo>
                  <a:lnTo>
                    <a:pt x="2002" y="248"/>
                  </a:lnTo>
                  <a:lnTo>
                    <a:pt x="200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7"/>
            <p:cNvSpPr/>
            <p:nvPr/>
          </p:nvSpPr>
          <p:spPr>
            <a:xfrm>
              <a:off x="4280369" y="4623564"/>
              <a:ext cx="110190" cy="13712"/>
            </a:xfrm>
            <a:custGeom>
              <a:rect b="b" l="l" r="r" t="t"/>
              <a:pathLst>
                <a:path extrusionOk="0" h="249" w="2001">
                  <a:moveTo>
                    <a:pt x="1" y="1"/>
                  </a:moveTo>
                  <a:lnTo>
                    <a:pt x="1" y="248"/>
                  </a:lnTo>
                  <a:lnTo>
                    <a:pt x="2001" y="248"/>
                  </a:lnTo>
                  <a:lnTo>
                    <a:pt x="2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7"/>
            <p:cNvSpPr/>
            <p:nvPr/>
          </p:nvSpPr>
          <p:spPr>
            <a:xfrm>
              <a:off x="4417595" y="4623564"/>
              <a:ext cx="110190" cy="13712"/>
            </a:xfrm>
            <a:custGeom>
              <a:rect b="b" l="l" r="r" t="t"/>
              <a:pathLst>
                <a:path extrusionOk="0" h="249" w="2001">
                  <a:moveTo>
                    <a:pt x="0" y="1"/>
                  </a:moveTo>
                  <a:lnTo>
                    <a:pt x="0" y="248"/>
                  </a:lnTo>
                  <a:lnTo>
                    <a:pt x="2001" y="248"/>
                  </a:lnTo>
                  <a:lnTo>
                    <a:pt x="2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7"/>
            <p:cNvSpPr/>
            <p:nvPr/>
          </p:nvSpPr>
          <p:spPr>
            <a:xfrm>
              <a:off x="4554600" y="4623564"/>
              <a:ext cx="110190" cy="13712"/>
            </a:xfrm>
            <a:custGeom>
              <a:rect b="b" l="l" r="r" t="t"/>
              <a:pathLst>
                <a:path extrusionOk="0" h="249" w="2001">
                  <a:moveTo>
                    <a:pt x="1" y="1"/>
                  </a:moveTo>
                  <a:lnTo>
                    <a:pt x="1" y="248"/>
                  </a:lnTo>
                  <a:lnTo>
                    <a:pt x="2000" y="248"/>
                  </a:lnTo>
                  <a:lnTo>
                    <a:pt x="200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7"/>
            <p:cNvSpPr/>
            <p:nvPr/>
          </p:nvSpPr>
          <p:spPr>
            <a:xfrm>
              <a:off x="4691770" y="4623564"/>
              <a:ext cx="110190" cy="13712"/>
            </a:xfrm>
            <a:custGeom>
              <a:rect b="b" l="l" r="r" t="t"/>
              <a:pathLst>
                <a:path extrusionOk="0" h="249" w="2001">
                  <a:moveTo>
                    <a:pt x="1" y="1"/>
                  </a:moveTo>
                  <a:lnTo>
                    <a:pt x="1" y="248"/>
                  </a:lnTo>
                  <a:lnTo>
                    <a:pt x="2001" y="248"/>
                  </a:lnTo>
                  <a:lnTo>
                    <a:pt x="200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7"/>
            <p:cNvSpPr/>
            <p:nvPr/>
          </p:nvSpPr>
          <p:spPr>
            <a:xfrm>
              <a:off x="3923125" y="4091075"/>
              <a:ext cx="686976" cy="115151"/>
            </a:xfrm>
            <a:custGeom>
              <a:rect b="b" l="l" r="r" t="t"/>
              <a:pathLst>
                <a:path extrusionOk="0" h="2091" w="14068">
                  <a:moveTo>
                    <a:pt x="115" y="0"/>
                  </a:moveTo>
                  <a:cubicBezTo>
                    <a:pt x="54" y="0"/>
                    <a:pt x="0" y="51"/>
                    <a:pt x="0" y="112"/>
                  </a:cubicBezTo>
                  <a:lnTo>
                    <a:pt x="0" y="1976"/>
                  </a:lnTo>
                  <a:cubicBezTo>
                    <a:pt x="0" y="2041"/>
                    <a:pt x="54" y="2091"/>
                    <a:pt x="115" y="2091"/>
                  </a:cubicBezTo>
                  <a:lnTo>
                    <a:pt x="13956" y="2091"/>
                  </a:lnTo>
                  <a:cubicBezTo>
                    <a:pt x="14017" y="2091"/>
                    <a:pt x="14068" y="2041"/>
                    <a:pt x="14068" y="1976"/>
                  </a:cubicBezTo>
                  <a:lnTo>
                    <a:pt x="14068" y="112"/>
                  </a:lnTo>
                  <a:cubicBezTo>
                    <a:pt x="14068" y="51"/>
                    <a:pt x="14017" y="0"/>
                    <a:pt x="13956"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7"/>
            <p:cNvSpPr/>
            <p:nvPr/>
          </p:nvSpPr>
          <p:spPr>
            <a:xfrm>
              <a:off x="3872548" y="4084134"/>
              <a:ext cx="788291" cy="128803"/>
            </a:xfrm>
            <a:custGeom>
              <a:rect b="b" l="l" r="r" t="t"/>
              <a:pathLst>
                <a:path extrusionOk="0" h="2339" w="14315">
                  <a:moveTo>
                    <a:pt x="13146" y="248"/>
                  </a:moveTo>
                  <a:cubicBezTo>
                    <a:pt x="13654" y="248"/>
                    <a:pt x="14067" y="661"/>
                    <a:pt x="14067" y="1170"/>
                  </a:cubicBezTo>
                  <a:cubicBezTo>
                    <a:pt x="14067" y="1678"/>
                    <a:pt x="13654" y="2092"/>
                    <a:pt x="13146" y="2092"/>
                  </a:cubicBezTo>
                  <a:lnTo>
                    <a:pt x="1169" y="2092"/>
                  </a:lnTo>
                  <a:cubicBezTo>
                    <a:pt x="661" y="2092"/>
                    <a:pt x="248" y="1678"/>
                    <a:pt x="248" y="1170"/>
                  </a:cubicBezTo>
                  <a:cubicBezTo>
                    <a:pt x="248" y="661"/>
                    <a:pt x="661" y="248"/>
                    <a:pt x="1169" y="248"/>
                  </a:cubicBezTo>
                  <a:close/>
                  <a:moveTo>
                    <a:pt x="1169" y="0"/>
                  </a:moveTo>
                  <a:cubicBezTo>
                    <a:pt x="525" y="0"/>
                    <a:pt x="0" y="526"/>
                    <a:pt x="0" y="1170"/>
                  </a:cubicBezTo>
                  <a:cubicBezTo>
                    <a:pt x="0" y="1818"/>
                    <a:pt x="525" y="2339"/>
                    <a:pt x="1169" y="2339"/>
                  </a:cubicBezTo>
                  <a:lnTo>
                    <a:pt x="13146" y="2339"/>
                  </a:lnTo>
                  <a:cubicBezTo>
                    <a:pt x="13790" y="2339"/>
                    <a:pt x="14315" y="1818"/>
                    <a:pt x="14315" y="1170"/>
                  </a:cubicBezTo>
                  <a:cubicBezTo>
                    <a:pt x="14315" y="526"/>
                    <a:pt x="13790" y="0"/>
                    <a:pt x="1314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7"/>
            <p:cNvSpPr/>
            <p:nvPr/>
          </p:nvSpPr>
          <p:spPr>
            <a:xfrm>
              <a:off x="3879266" y="4148507"/>
              <a:ext cx="774690" cy="55"/>
            </a:xfrm>
            <a:custGeom>
              <a:rect b="b" l="l" r="r" t="t"/>
              <a:pathLst>
                <a:path extrusionOk="0" h="1" w="14068">
                  <a:moveTo>
                    <a:pt x="0" y="1"/>
                  </a:moveTo>
                  <a:lnTo>
                    <a:pt x="14068" y="1"/>
                  </a:ln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7"/>
            <p:cNvSpPr/>
            <p:nvPr/>
          </p:nvSpPr>
          <p:spPr>
            <a:xfrm>
              <a:off x="3879266" y="4145148"/>
              <a:ext cx="774690" cy="6994"/>
            </a:xfrm>
            <a:custGeom>
              <a:rect b="b" l="l" r="r" t="t"/>
              <a:pathLst>
                <a:path extrusionOk="0" h="127" w="14068">
                  <a:moveTo>
                    <a:pt x="0" y="1"/>
                  </a:moveTo>
                  <a:lnTo>
                    <a:pt x="0" y="126"/>
                  </a:lnTo>
                  <a:lnTo>
                    <a:pt x="14068" y="126"/>
                  </a:lnTo>
                  <a:lnTo>
                    <a:pt x="1406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7"/>
            <p:cNvSpPr/>
            <p:nvPr/>
          </p:nvSpPr>
          <p:spPr>
            <a:xfrm>
              <a:off x="4022383" y="4097791"/>
              <a:ext cx="6994" cy="101544"/>
            </a:xfrm>
            <a:custGeom>
              <a:rect b="b" l="l" r="r" t="t"/>
              <a:pathLst>
                <a:path extrusionOk="0" h="1844" w="127">
                  <a:moveTo>
                    <a:pt x="1" y="0"/>
                  </a:moveTo>
                  <a:lnTo>
                    <a:pt x="1" y="1844"/>
                  </a:lnTo>
                  <a:lnTo>
                    <a:pt x="127" y="1844"/>
                  </a:lnTo>
                  <a:lnTo>
                    <a:pt x="1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7"/>
            <p:cNvSpPr/>
            <p:nvPr/>
          </p:nvSpPr>
          <p:spPr>
            <a:xfrm>
              <a:off x="4093914" y="4229509"/>
              <a:ext cx="71367" cy="71367"/>
            </a:xfrm>
            <a:custGeom>
              <a:rect b="b" l="l" r="r" t="t"/>
              <a:pathLst>
                <a:path extrusionOk="0" h="1296" w="1296">
                  <a:moveTo>
                    <a:pt x="648" y="1"/>
                  </a:moveTo>
                  <a:cubicBezTo>
                    <a:pt x="288" y="1"/>
                    <a:pt x="0" y="289"/>
                    <a:pt x="0" y="648"/>
                  </a:cubicBezTo>
                  <a:cubicBezTo>
                    <a:pt x="0" y="1005"/>
                    <a:pt x="288" y="1296"/>
                    <a:pt x="648" y="1296"/>
                  </a:cubicBezTo>
                  <a:cubicBezTo>
                    <a:pt x="1004" y="1296"/>
                    <a:pt x="1295" y="1005"/>
                    <a:pt x="1295" y="648"/>
                  </a:cubicBezTo>
                  <a:cubicBezTo>
                    <a:pt x="1295" y="289"/>
                    <a:pt x="1004" y="1"/>
                    <a:pt x="648"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7"/>
            <p:cNvSpPr/>
            <p:nvPr/>
          </p:nvSpPr>
          <p:spPr>
            <a:xfrm>
              <a:off x="4086976" y="4222626"/>
              <a:ext cx="85024" cy="85024"/>
            </a:xfrm>
            <a:custGeom>
              <a:rect b="b" l="l" r="r" t="t"/>
              <a:pathLst>
                <a:path extrusionOk="0" h="1544" w="1544">
                  <a:moveTo>
                    <a:pt x="774" y="248"/>
                  </a:moveTo>
                  <a:cubicBezTo>
                    <a:pt x="1062" y="248"/>
                    <a:pt x="1296" y="485"/>
                    <a:pt x="1296" y="773"/>
                  </a:cubicBezTo>
                  <a:cubicBezTo>
                    <a:pt x="1296" y="1061"/>
                    <a:pt x="1062" y="1296"/>
                    <a:pt x="774" y="1296"/>
                  </a:cubicBezTo>
                  <a:cubicBezTo>
                    <a:pt x="486" y="1296"/>
                    <a:pt x="248" y="1061"/>
                    <a:pt x="248" y="773"/>
                  </a:cubicBezTo>
                  <a:cubicBezTo>
                    <a:pt x="248" y="485"/>
                    <a:pt x="486" y="248"/>
                    <a:pt x="774" y="248"/>
                  </a:cubicBezTo>
                  <a:close/>
                  <a:moveTo>
                    <a:pt x="774" y="1"/>
                  </a:moveTo>
                  <a:cubicBezTo>
                    <a:pt x="347" y="1"/>
                    <a:pt x="1" y="346"/>
                    <a:pt x="1" y="773"/>
                  </a:cubicBezTo>
                  <a:cubicBezTo>
                    <a:pt x="1" y="1197"/>
                    <a:pt x="347" y="1543"/>
                    <a:pt x="774" y="1543"/>
                  </a:cubicBezTo>
                  <a:cubicBezTo>
                    <a:pt x="1198" y="1543"/>
                    <a:pt x="1543" y="1197"/>
                    <a:pt x="1543" y="773"/>
                  </a:cubicBezTo>
                  <a:cubicBezTo>
                    <a:pt x="1543" y="346"/>
                    <a:pt x="1198" y="1"/>
                    <a:pt x="7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7"/>
            <p:cNvSpPr/>
            <p:nvPr/>
          </p:nvSpPr>
          <p:spPr>
            <a:xfrm>
              <a:off x="4230920" y="4229509"/>
              <a:ext cx="71367" cy="71367"/>
            </a:xfrm>
            <a:custGeom>
              <a:rect b="b" l="l" r="r" t="t"/>
              <a:pathLst>
                <a:path extrusionOk="0" h="1296" w="1296">
                  <a:moveTo>
                    <a:pt x="648" y="1"/>
                  </a:moveTo>
                  <a:cubicBezTo>
                    <a:pt x="292" y="1"/>
                    <a:pt x="1" y="289"/>
                    <a:pt x="1" y="648"/>
                  </a:cubicBezTo>
                  <a:cubicBezTo>
                    <a:pt x="1" y="1005"/>
                    <a:pt x="292" y="1296"/>
                    <a:pt x="648" y="1296"/>
                  </a:cubicBezTo>
                  <a:cubicBezTo>
                    <a:pt x="1007" y="1296"/>
                    <a:pt x="1295" y="1005"/>
                    <a:pt x="1295" y="648"/>
                  </a:cubicBezTo>
                  <a:cubicBezTo>
                    <a:pt x="1295" y="289"/>
                    <a:pt x="1007" y="1"/>
                    <a:pt x="648"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7"/>
            <p:cNvSpPr/>
            <p:nvPr/>
          </p:nvSpPr>
          <p:spPr>
            <a:xfrm>
              <a:off x="4224201" y="4222626"/>
              <a:ext cx="84969" cy="85024"/>
            </a:xfrm>
            <a:custGeom>
              <a:rect b="b" l="l" r="r" t="t"/>
              <a:pathLst>
                <a:path extrusionOk="0" h="1544" w="1543">
                  <a:moveTo>
                    <a:pt x="770" y="248"/>
                  </a:moveTo>
                  <a:cubicBezTo>
                    <a:pt x="1062" y="248"/>
                    <a:pt x="1295" y="485"/>
                    <a:pt x="1295" y="773"/>
                  </a:cubicBezTo>
                  <a:cubicBezTo>
                    <a:pt x="1295" y="1061"/>
                    <a:pt x="1062" y="1296"/>
                    <a:pt x="770" y="1296"/>
                  </a:cubicBezTo>
                  <a:cubicBezTo>
                    <a:pt x="482" y="1296"/>
                    <a:pt x="248" y="1061"/>
                    <a:pt x="248" y="773"/>
                  </a:cubicBezTo>
                  <a:cubicBezTo>
                    <a:pt x="248" y="485"/>
                    <a:pt x="482" y="248"/>
                    <a:pt x="770" y="248"/>
                  </a:cubicBezTo>
                  <a:close/>
                  <a:moveTo>
                    <a:pt x="770" y="1"/>
                  </a:moveTo>
                  <a:cubicBezTo>
                    <a:pt x="346" y="1"/>
                    <a:pt x="1" y="346"/>
                    <a:pt x="1" y="773"/>
                  </a:cubicBezTo>
                  <a:cubicBezTo>
                    <a:pt x="1" y="1197"/>
                    <a:pt x="346" y="1543"/>
                    <a:pt x="770" y="1543"/>
                  </a:cubicBezTo>
                  <a:cubicBezTo>
                    <a:pt x="1197" y="1543"/>
                    <a:pt x="1542" y="1197"/>
                    <a:pt x="1542" y="773"/>
                  </a:cubicBezTo>
                  <a:cubicBezTo>
                    <a:pt x="1542" y="346"/>
                    <a:pt x="1197" y="1"/>
                    <a:pt x="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7"/>
            <p:cNvSpPr/>
            <p:nvPr/>
          </p:nvSpPr>
          <p:spPr>
            <a:xfrm>
              <a:off x="4368090" y="4229509"/>
              <a:ext cx="71423" cy="71367"/>
            </a:xfrm>
            <a:custGeom>
              <a:rect b="b" l="l" r="r" t="t"/>
              <a:pathLst>
                <a:path extrusionOk="0" h="1296" w="1297">
                  <a:moveTo>
                    <a:pt x="648" y="1"/>
                  </a:moveTo>
                  <a:cubicBezTo>
                    <a:pt x="292" y="1"/>
                    <a:pt x="1" y="289"/>
                    <a:pt x="1" y="648"/>
                  </a:cubicBezTo>
                  <a:cubicBezTo>
                    <a:pt x="1" y="1005"/>
                    <a:pt x="292" y="1296"/>
                    <a:pt x="648" y="1296"/>
                  </a:cubicBezTo>
                  <a:cubicBezTo>
                    <a:pt x="1008" y="1296"/>
                    <a:pt x="1296" y="1005"/>
                    <a:pt x="1296" y="648"/>
                  </a:cubicBezTo>
                  <a:cubicBezTo>
                    <a:pt x="1296" y="289"/>
                    <a:pt x="1008" y="1"/>
                    <a:pt x="648"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7"/>
            <p:cNvSpPr/>
            <p:nvPr/>
          </p:nvSpPr>
          <p:spPr>
            <a:xfrm>
              <a:off x="4361372" y="4222626"/>
              <a:ext cx="85024" cy="85024"/>
            </a:xfrm>
            <a:custGeom>
              <a:rect b="b" l="l" r="r" t="t"/>
              <a:pathLst>
                <a:path extrusionOk="0" h="1544" w="1544">
                  <a:moveTo>
                    <a:pt x="770" y="248"/>
                  </a:moveTo>
                  <a:cubicBezTo>
                    <a:pt x="1058" y="248"/>
                    <a:pt x="1296" y="485"/>
                    <a:pt x="1296" y="773"/>
                  </a:cubicBezTo>
                  <a:cubicBezTo>
                    <a:pt x="1296" y="1061"/>
                    <a:pt x="1058" y="1296"/>
                    <a:pt x="770" y="1296"/>
                  </a:cubicBezTo>
                  <a:cubicBezTo>
                    <a:pt x="482" y="1296"/>
                    <a:pt x="248" y="1061"/>
                    <a:pt x="248" y="773"/>
                  </a:cubicBezTo>
                  <a:cubicBezTo>
                    <a:pt x="248" y="485"/>
                    <a:pt x="482" y="248"/>
                    <a:pt x="770" y="248"/>
                  </a:cubicBezTo>
                  <a:close/>
                  <a:moveTo>
                    <a:pt x="770" y="1"/>
                  </a:moveTo>
                  <a:cubicBezTo>
                    <a:pt x="347" y="1"/>
                    <a:pt x="1" y="346"/>
                    <a:pt x="1" y="773"/>
                  </a:cubicBezTo>
                  <a:cubicBezTo>
                    <a:pt x="1" y="1197"/>
                    <a:pt x="347" y="1543"/>
                    <a:pt x="770" y="1543"/>
                  </a:cubicBezTo>
                  <a:cubicBezTo>
                    <a:pt x="1198" y="1543"/>
                    <a:pt x="1543" y="1197"/>
                    <a:pt x="1543" y="773"/>
                  </a:cubicBezTo>
                  <a:cubicBezTo>
                    <a:pt x="1543" y="346"/>
                    <a:pt x="1198" y="1"/>
                    <a:pt x="77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7"/>
            <p:cNvSpPr/>
            <p:nvPr/>
          </p:nvSpPr>
          <p:spPr>
            <a:xfrm>
              <a:off x="4115335" y="4014916"/>
              <a:ext cx="83152" cy="45210"/>
            </a:xfrm>
            <a:custGeom>
              <a:rect b="b" l="l" r="r" t="t"/>
              <a:pathLst>
                <a:path extrusionOk="0" h="821" w="1510">
                  <a:moveTo>
                    <a:pt x="41" y="0"/>
                  </a:moveTo>
                  <a:cubicBezTo>
                    <a:pt x="21" y="0"/>
                    <a:pt x="1" y="16"/>
                    <a:pt x="1" y="41"/>
                  </a:cubicBezTo>
                  <a:lnTo>
                    <a:pt x="1" y="779"/>
                  </a:lnTo>
                  <a:cubicBezTo>
                    <a:pt x="1" y="803"/>
                    <a:pt x="21" y="820"/>
                    <a:pt x="41" y="820"/>
                  </a:cubicBezTo>
                  <a:lnTo>
                    <a:pt x="1469" y="820"/>
                  </a:lnTo>
                  <a:cubicBezTo>
                    <a:pt x="1490" y="820"/>
                    <a:pt x="1510" y="803"/>
                    <a:pt x="1510" y="779"/>
                  </a:cubicBezTo>
                  <a:lnTo>
                    <a:pt x="1510" y="41"/>
                  </a:lnTo>
                  <a:cubicBezTo>
                    <a:pt x="1510" y="16"/>
                    <a:pt x="1490" y="0"/>
                    <a:pt x="14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7"/>
            <p:cNvSpPr/>
            <p:nvPr/>
          </p:nvSpPr>
          <p:spPr>
            <a:xfrm>
              <a:off x="4225082" y="4014916"/>
              <a:ext cx="83207" cy="45210"/>
            </a:xfrm>
            <a:custGeom>
              <a:rect b="b" l="l" r="r" t="t"/>
              <a:pathLst>
                <a:path extrusionOk="0" h="821" w="1511">
                  <a:moveTo>
                    <a:pt x="42" y="0"/>
                  </a:moveTo>
                  <a:cubicBezTo>
                    <a:pt x="21" y="0"/>
                    <a:pt x="1" y="16"/>
                    <a:pt x="1" y="41"/>
                  </a:cubicBezTo>
                  <a:lnTo>
                    <a:pt x="1" y="779"/>
                  </a:lnTo>
                  <a:cubicBezTo>
                    <a:pt x="1" y="803"/>
                    <a:pt x="21" y="820"/>
                    <a:pt x="42" y="820"/>
                  </a:cubicBezTo>
                  <a:lnTo>
                    <a:pt x="1469" y="820"/>
                  </a:lnTo>
                  <a:cubicBezTo>
                    <a:pt x="1490" y="820"/>
                    <a:pt x="1510" y="803"/>
                    <a:pt x="1510" y="779"/>
                  </a:cubicBezTo>
                  <a:lnTo>
                    <a:pt x="1510" y="41"/>
                  </a:lnTo>
                  <a:cubicBezTo>
                    <a:pt x="1510" y="16"/>
                    <a:pt x="1490" y="0"/>
                    <a:pt x="14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7"/>
            <p:cNvSpPr/>
            <p:nvPr/>
          </p:nvSpPr>
          <p:spPr>
            <a:xfrm>
              <a:off x="4334885" y="4014916"/>
              <a:ext cx="83152" cy="45210"/>
            </a:xfrm>
            <a:custGeom>
              <a:rect b="b" l="l" r="r" t="t"/>
              <a:pathLst>
                <a:path extrusionOk="0" h="821" w="1510">
                  <a:moveTo>
                    <a:pt x="41" y="0"/>
                  </a:moveTo>
                  <a:cubicBezTo>
                    <a:pt x="17" y="0"/>
                    <a:pt x="0" y="16"/>
                    <a:pt x="0" y="41"/>
                  </a:cubicBezTo>
                  <a:lnTo>
                    <a:pt x="0" y="779"/>
                  </a:lnTo>
                  <a:cubicBezTo>
                    <a:pt x="0" y="803"/>
                    <a:pt x="17" y="820"/>
                    <a:pt x="41" y="820"/>
                  </a:cubicBezTo>
                  <a:lnTo>
                    <a:pt x="1469" y="820"/>
                  </a:lnTo>
                  <a:cubicBezTo>
                    <a:pt x="1489" y="820"/>
                    <a:pt x="1509" y="803"/>
                    <a:pt x="1509" y="779"/>
                  </a:cubicBezTo>
                  <a:lnTo>
                    <a:pt x="1509" y="41"/>
                  </a:lnTo>
                  <a:cubicBezTo>
                    <a:pt x="1509" y="16"/>
                    <a:pt x="1489" y="0"/>
                    <a:pt x="146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0" name="Google Shape;2600;p57"/>
          <p:cNvGrpSpPr/>
          <p:nvPr/>
        </p:nvGrpSpPr>
        <p:grpSpPr>
          <a:xfrm>
            <a:off x="7127205" y="1381662"/>
            <a:ext cx="1479218" cy="3263379"/>
            <a:chOff x="1236400" y="777550"/>
            <a:chExt cx="2010900" cy="4436350"/>
          </a:xfrm>
        </p:grpSpPr>
        <p:sp>
          <p:nvSpPr>
            <p:cNvPr id="2601" name="Google Shape;2601;p57"/>
            <p:cNvSpPr/>
            <p:nvPr/>
          </p:nvSpPr>
          <p:spPr>
            <a:xfrm rot="425019">
              <a:off x="1846301" y="1393263"/>
              <a:ext cx="824695" cy="671425"/>
            </a:xfrm>
            <a:prstGeom prst="rect">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7"/>
            <p:cNvSpPr/>
            <p:nvPr/>
          </p:nvSpPr>
          <p:spPr>
            <a:xfrm>
              <a:off x="1417100" y="2615800"/>
              <a:ext cx="687975" cy="2570225"/>
            </a:xfrm>
            <a:custGeom>
              <a:rect b="b" l="l" r="r" t="t"/>
              <a:pathLst>
                <a:path extrusionOk="0" h="102809" w="27519">
                  <a:moveTo>
                    <a:pt x="10673" y="0"/>
                  </a:moveTo>
                  <a:cubicBezTo>
                    <a:pt x="10584" y="0"/>
                    <a:pt x="10489" y="6"/>
                    <a:pt x="10388" y="17"/>
                  </a:cubicBezTo>
                  <a:cubicBezTo>
                    <a:pt x="9809" y="81"/>
                    <a:pt x="7329" y="1915"/>
                    <a:pt x="6871" y="2315"/>
                  </a:cubicBezTo>
                  <a:cubicBezTo>
                    <a:pt x="5816" y="3237"/>
                    <a:pt x="3751" y="4506"/>
                    <a:pt x="3050" y="5743"/>
                  </a:cubicBezTo>
                  <a:cubicBezTo>
                    <a:pt x="2124" y="7377"/>
                    <a:pt x="1670" y="9161"/>
                    <a:pt x="1320" y="10984"/>
                  </a:cubicBezTo>
                  <a:cubicBezTo>
                    <a:pt x="834" y="13508"/>
                    <a:pt x="558" y="16060"/>
                    <a:pt x="154" y="18594"/>
                  </a:cubicBezTo>
                  <a:cubicBezTo>
                    <a:pt x="79" y="19074"/>
                    <a:pt x="1" y="19556"/>
                    <a:pt x="55" y="20046"/>
                  </a:cubicBezTo>
                  <a:cubicBezTo>
                    <a:pt x="265" y="22030"/>
                    <a:pt x="494" y="24014"/>
                    <a:pt x="680" y="25998"/>
                  </a:cubicBezTo>
                  <a:cubicBezTo>
                    <a:pt x="870" y="28010"/>
                    <a:pt x="1051" y="30023"/>
                    <a:pt x="1377" y="32018"/>
                  </a:cubicBezTo>
                  <a:cubicBezTo>
                    <a:pt x="1852" y="34917"/>
                    <a:pt x="2457" y="37787"/>
                    <a:pt x="3057" y="40661"/>
                  </a:cubicBezTo>
                  <a:cubicBezTo>
                    <a:pt x="3883" y="44604"/>
                    <a:pt x="4841" y="48515"/>
                    <a:pt x="5945" y="52387"/>
                  </a:cubicBezTo>
                  <a:cubicBezTo>
                    <a:pt x="7186" y="56744"/>
                    <a:pt x="8484" y="61084"/>
                    <a:pt x="9749" y="65434"/>
                  </a:cubicBezTo>
                  <a:cubicBezTo>
                    <a:pt x="11093" y="70049"/>
                    <a:pt x="12566" y="74621"/>
                    <a:pt x="14210" y="79136"/>
                  </a:cubicBezTo>
                  <a:cubicBezTo>
                    <a:pt x="16105" y="84327"/>
                    <a:pt x="18100" y="89481"/>
                    <a:pt x="20280" y="94558"/>
                  </a:cubicBezTo>
                  <a:cubicBezTo>
                    <a:pt x="20337" y="94690"/>
                    <a:pt x="20452" y="94819"/>
                    <a:pt x="20348" y="95023"/>
                  </a:cubicBezTo>
                  <a:cubicBezTo>
                    <a:pt x="20237" y="95003"/>
                    <a:pt x="20125" y="94989"/>
                    <a:pt x="20015" y="94989"/>
                  </a:cubicBezTo>
                  <a:cubicBezTo>
                    <a:pt x="19784" y="94989"/>
                    <a:pt x="19566" y="95052"/>
                    <a:pt x="19393" y="95259"/>
                  </a:cubicBezTo>
                  <a:cubicBezTo>
                    <a:pt x="19111" y="95598"/>
                    <a:pt x="18921" y="95988"/>
                    <a:pt x="18961" y="96434"/>
                  </a:cubicBezTo>
                  <a:cubicBezTo>
                    <a:pt x="19018" y="97110"/>
                    <a:pt x="18993" y="97796"/>
                    <a:pt x="19126" y="98465"/>
                  </a:cubicBezTo>
                  <a:cubicBezTo>
                    <a:pt x="19193" y="98793"/>
                    <a:pt x="19289" y="99112"/>
                    <a:pt x="19504" y="99373"/>
                  </a:cubicBezTo>
                  <a:cubicBezTo>
                    <a:pt x="19631" y="99527"/>
                    <a:pt x="19786" y="99603"/>
                    <a:pt x="19937" y="99603"/>
                  </a:cubicBezTo>
                  <a:cubicBezTo>
                    <a:pt x="20118" y="99603"/>
                    <a:pt x="20295" y="99495"/>
                    <a:pt x="20416" y="99287"/>
                  </a:cubicBezTo>
                  <a:cubicBezTo>
                    <a:pt x="20520" y="99112"/>
                    <a:pt x="20509" y="98915"/>
                    <a:pt x="20523" y="98722"/>
                  </a:cubicBezTo>
                  <a:cubicBezTo>
                    <a:pt x="20538" y="98519"/>
                    <a:pt x="20444" y="98308"/>
                    <a:pt x="20555" y="98075"/>
                  </a:cubicBezTo>
                  <a:cubicBezTo>
                    <a:pt x="20714" y="98156"/>
                    <a:pt x="20870" y="98234"/>
                    <a:pt x="21025" y="98234"/>
                  </a:cubicBezTo>
                  <a:cubicBezTo>
                    <a:pt x="21125" y="98234"/>
                    <a:pt x="21225" y="98202"/>
                    <a:pt x="21327" y="98118"/>
                  </a:cubicBezTo>
                  <a:cubicBezTo>
                    <a:pt x="21357" y="98093"/>
                    <a:pt x="21389" y="98082"/>
                    <a:pt x="21421" y="98082"/>
                  </a:cubicBezTo>
                  <a:cubicBezTo>
                    <a:pt x="21482" y="98082"/>
                    <a:pt x="21542" y="98123"/>
                    <a:pt x="21584" y="98176"/>
                  </a:cubicBezTo>
                  <a:cubicBezTo>
                    <a:pt x="21777" y="98418"/>
                    <a:pt x="22021" y="98618"/>
                    <a:pt x="22164" y="98905"/>
                  </a:cubicBezTo>
                  <a:cubicBezTo>
                    <a:pt x="22371" y="99308"/>
                    <a:pt x="22368" y="99330"/>
                    <a:pt x="21939" y="99530"/>
                  </a:cubicBezTo>
                  <a:cubicBezTo>
                    <a:pt x="21699" y="99644"/>
                    <a:pt x="21653" y="99773"/>
                    <a:pt x="21803" y="99970"/>
                  </a:cubicBezTo>
                  <a:cubicBezTo>
                    <a:pt x="21978" y="100199"/>
                    <a:pt x="22218" y="100331"/>
                    <a:pt x="22503" y="100342"/>
                  </a:cubicBezTo>
                  <a:cubicBezTo>
                    <a:pt x="22782" y="100352"/>
                    <a:pt x="22914" y="100502"/>
                    <a:pt x="23026" y="100728"/>
                  </a:cubicBezTo>
                  <a:cubicBezTo>
                    <a:pt x="23257" y="101203"/>
                    <a:pt x="23501" y="101667"/>
                    <a:pt x="23744" y="102132"/>
                  </a:cubicBezTo>
                  <a:cubicBezTo>
                    <a:pt x="23815" y="102268"/>
                    <a:pt x="23873" y="102429"/>
                    <a:pt x="24044" y="102472"/>
                  </a:cubicBezTo>
                  <a:cubicBezTo>
                    <a:pt x="24595" y="102615"/>
                    <a:pt x="25144" y="102808"/>
                    <a:pt x="25697" y="102808"/>
                  </a:cubicBezTo>
                  <a:cubicBezTo>
                    <a:pt x="26068" y="102808"/>
                    <a:pt x="26441" y="102721"/>
                    <a:pt x="26818" y="102472"/>
                  </a:cubicBezTo>
                  <a:cubicBezTo>
                    <a:pt x="27375" y="102101"/>
                    <a:pt x="27519" y="101667"/>
                    <a:pt x="27147" y="101100"/>
                  </a:cubicBezTo>
                  <a:cubicBezTo>
                    <a:pt x="27043" y="100938"/>
                    <a:pt x="26915" y="100788"/>
                    <a:pt x="26786" y="100646"/>
                  </a:cubicBezTo>
                  <a:cubicBezTo>
                    <a:pt x="26471" y="100299"/>
                    <a:pt x="26153" y="99959"/>
                    <a:pt x="25788" y="99570"/>
                  </a:cubicBezTo>
                  <a:cubicBezTo>
                    <a:pt x="25892" y="99505"/>
                    <a:pt x="25956" y="99463"/>
                    <a:pt x="26021" y="99420"/>
                  </a:cubicBezTo>
                  <a:cubicBezTo>
                    <a:pt x="26547" y="99055"/>
                    <a:pt x="26621" y="98643"/>
                    <a:pt x="26210" y="98143"/>
                  </a:cubicBezTo>
                  <a:cubicBezTo>
                    <a:pt x="25842" y="97693"/>
                    <a:pt x="25395" y="97310"/>
                    <a:pt x="24945" y="96939"/>
                  </a:cubicBezTo>
                  <a:cubicBezTo>
                    <a:pt x="24763" y="96788"/>
                    <a:pt x="24602" y="96627"/>
                    <a:pt x="24513" y="96395"/>
                  </a:cubicBezTo>
                  <a:cubicBezTo>
                    <a:pt x="23948" y="94947"/>
                    <a:pt x="23379" y="93500"/>
                    <a:pt x="22793" y="92055"/>
                  </a:cubicBezTo>
                  <a:cubicBezTo>
                    <a:pt x="21942" y="89964"/>
                    <a:pt x="21252" y="87816"/>
                    <a:pt x="20487" y="85693"/>
                  </a:cubicBezTo>
                  <a:cubicBezTo>
                    <a:pt x="19887" y="84027"/>
                    <a:pt x="19254" y="82375"/>
                    <a:pt x="18685" y="80699"/>
                  </a:cubicBezTo>
                  <a:cubicBezTo>
                    <a:pt x="17831" y="78175"/>
                    <a:pt x="17016" y="75637"/>
                    <a:pt x="16194" y="73103"/>
                  </a:cubicBezTo>
                  <a:cubicBezTo>
                    <a:pt x="15183" y="69992"/>
                    <a:pt x="14300" y="66846"/>
                    <a:pt x="13488" y="63682"/>
                  </a:cubicBezTo>
                  <a:cubicBezTo>
                    <a:pt x="12680" y="60537"/>
                    <a:pt x="11947" y="57373"/>
                    <a:pt x="11307" y="54188"/>
                  </a:cubicBezTo>
                  <a:cubicBezTo>
                    <a:pt x="10829" y="51804"/>
                    <a:pt x="10314" y="49427"/>
                    <a:pt x="9971" y="47021"/>
                  </a:cubicBezTo>
                  <a:cubicBezTo>
                    <a:pt x="9638" y="44715"/>
                    <a:pt x="9352" y="42399"/>
                    <a:pt x="9070" y="40086"/>
                  </a:cubicBezTo>
                  <a:cubicBezTo>
                    <a:pt x="8776" y="37695"/>
                    <a:pt x="8608" y="35292"/>
                    <a:pt x="8594" y="32879"/>
                  </a:cubicBezTo>
                  <a:cubicBezTo>
                    <a:pt x="8587" y="31732"/>
                    <a:pt x="8576" y="30587"/>
                    <a:pt x="8641" y="29437"/>
                  </a:cubicBezTo>
                  <a:cubicBezTo>
                    <a:pt x="8694" y="28450"/>
                    <a:pt x="8776" y="27460"/>
                    <a:pt x="8805" y="26469"/>
                  </a:cubicBezTo>
                  <a:cubicBezTo>
                    <a:pt x="8823" y="25855"/>
                    <a:pt x="8963" y="25333"/>
                    <a:pt x="9634" y="25118"/>
                  </a:cubicBezTo>
                  <a:cubicBezTo>
                    <a:pt x="9723" y="25086"/>
                    <a:pt x="9802" y="25022"/>
                    <a:pt x="9885" y="24972"/>
                  </a:cubicBezTo>
                  <a:cubicBezTo>
                    <a:pt x="12988" y="23110"/>
                    <a:pt x="14971" y="20386"/>
                    <a:pt x="16019" y="16968"/>
                  </a:cubicBezTo>
                  <a:cubicBezTo>
                    <a:pt x="16359" y="15857"/>
                    <a:pt x="16527" y="14699"/>
                    <a:pt x="16870" y="13587"/>
                  </a:cubicBezTo>
                  <a:cubicBezTo>
                    <a:pt x="17170" y="12625"/>
                    <a:pt x="17192" y="11624"/>
                    <a:pt x="17073" y="10637"/>
                  </a:cubicBezTo>
                  <a:cubicBezTo>
                    <a:pt x="16773" y="8114"/>
                    <a:pt x="15740" y="5869"/>
                    <a:pt x="14318" y="3785"/>
                  </a:cubicBezTo>
                  <a:cubicBezTo>
                    <a:pt x="14196" y="3605"/>
                    <a:pt x="14056" y="3460"/>
                    <a:pt x="13849" y="3366"/>
                  </a:cubicBezTo>
                  <a:cubicBezTo>
                    <a:pt x="11902" y="2481"/>
                    <a:pt x="12589" y="0"/>
                    <a:pt x="1067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7"/>
            <p:cNvSpPr/>
            <p:nvPr/>
          </p:nvSpPr>
          <p:spPr>
            <a:xfrm>
              <a:off x="1450800" y="4873600"/>
              <a:ext cx="677175" cy="340300"/>
            </a:xfrm>
            <a:custGeom>
              <a:rect b="b" l="l" r="r" t="t"/>
              <a:pathLst>
                <a:path extrusionOk="0" h="13612" w="27087">
                  <a:moveTo>
                    <a:pt x="487" y="1"/>
                  </a:moveTo>
                  <a:cubicBezTo>
                    <a:pt x="333" y="1"/>
                    <a:pt x="172" y="25"/>
                    <a:pt x="0" y="99"/>
                  </a:cubicBezTo>
                  <a:cubicBezTo>
                    <a:pt x="18" y="149"/>
                    <a:pt x="32" y="192"/>
                    <a:pt x="50" y="235"/>
                  </a:cubicBezTo>
                  <a:cubicBezTo>
                    <a:pt x="304" y="971"/>
                    <a:pt x="687" y="1618"/>
                    <a:pt x="1208" y="2169"/>
                  </a:cubicBezTo>
                  <a:cubicBezTo>
                    <a:pt x="2342" y="3360"/>
                    <a:pt x="3607" y="4403"/>
                    <a:pt x="5034" y="5226"/>
                  </a:cubicBezTo>
                  <a:cubicBezTo>
                    <a:pt x="7171" y="6465"/>
                    <a:pt x="9395" y="7552"/>
                    <a:pt x="11625" y="8618"/>
                  </a:cubicBezTo>
                  <a:cubicBezTo>
                    <a:pt x="15411" y="10423"/>
                    <a:pt x="19286" y="11996"/>
                    <a:pt x="23351" y="13071"/>
                  </a:cubicBezTo>
                  <a:cubicBezTo>
                    <a:pt x="24008" y="13247"/>
                    <a:pt x="24673" y="13404"/>
                    <a:pt x="25338" y="13551"/>
                  </a:cubicBezTo>
                  <a:cubicBezTo>
                    <a:pt x="25513" y="13590"/>
                    <a:pt x="25684" y="13612"/>
                    <a:pt x="25856" y="13612"/>
                  </a:cubicBezTo>
                  <a:cubicBezTo>
                    <a:pt x="26142" y="13612"/>
                    <a:pt x="26421" y="13540"/>
                    <a:pt x="26675" y="13340"/>
                  </a:cubicBezTo>
                  <a:cubicBezTo>
                    <a:pt x="27047" y="13054"/>
                    <a:pt x="27086" y="12757"/>
                    <a:pt x="26782" y="12411"/>
                  </a:cubicBezTo>
                  <a:cubicBezTo>
                    <a:pt x="26657" y="12264"/>
                    <a:pt x="26517" y="12124"/>
                    <a:pt x="26389" y="11982"/>
                  </a:cubicBezTo>
                  <a:cubicBezTo>
                    <a:pt x="23594" y="8943"/>
                    <a:pt x="20244" y="6648"/>
                    <a:pt x="16558" y="4825"/>
                  </a:cubicBezTo>
                  <a:cubicBezTo>
                    <a:pt x="11672" y="2412"/>
                    <a:pt x="6514" y="803"/>
                    <a:pt x="1091" y="74"/>
                  </a:cubicBezTo>
                  <a:cubicBezTo>
                    <a:pt x="896" y="47"/>
                    <a:pt x="698" y="1"/>
                    <a:pt x="487"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7"/>
            <p:cNvSpPr/>
            <p:nvPr/>
          </p:nvSpPr>
          <p:spPr>
            <a:xfrm>
              <a:off x="1452050" y="4879450"/>
              <a:ext cx="645150" cy="334450"/>
            </a:xfrm>
            <a:custGeom>
              <a:rect b="b" l="l" r="r" t="t"/>
              <a:pathLst>
                <a:path extrusionOk="0" h="13378" w="25806">
                  <a:moveTo>
                    <a:pt x="0" y="1"/>
                  </a:moveTo>
                  <a:lnTo>
                    <a:pt x="0" y="1"/>
                  </a:lnTo>
                  <a:cubicBezTo>
                    <a:pt x="254" y="737"/>
                    <a:pt x="637" y="1384"/>
                    <a:pt x="1158" y="1935"/>
                  </a:cubicBezTo>
                  <a:cubicBezTo>
                    <a:pt x="2292" y="3126"/>
                    <a:pt x="3557" y="4169"/>
                    <a:pt x="4984" y="4992"/>
                  </a:cubicBezTo>
                  <a:cubicBezTo>
                    <a:pt x="7121" y="6231"/>
                    <a:pt x="9345" y="7318"/>
                    <a:pt x="11575" y="8384"/>
                  </a:cubicBezTo>
                  <a:cubicBezTo>
                    <a:pt x="15361" y="10189"/>
                    <a:pt x="19236" y="11762"/>
                    <a:pt x="23301" y="12837"/>
                  </a:cubicBezTo>
                  <a:cubicBezTo>
                    <a:pt x="23958" y="13013"/>
                    <a:pt x="24623" y="13170"/>
                    <a:pt x="25288" y="13317"/>
                  </a:cubicBezTo>
                  <a:cubicBezTo>
                    <a:pt x="25463" y="13356"/>
                    <a:pt x="25634" y="13378"/>
                    <a:pt x="25806" y="13378"/>
                  </a:cubicBezTo>
                  <a:cubicBezTo>
                    <a:pt x="23479" y="11083"/>
                    <a:pt x="20508" y="9388"/>
                    <a:pt x="17581" y="7854"/>
                  </a:cubicBezTo>
                  <a:cubicBezTo>
                    <a:pt x="12051" y="4974"/>
                    <a:pt x="6349" y="2418"/>
                    <a:pt x="523" y="197"/>
                  </a:cubicBezTo>
                  <a:cubicBezTo>
                    <a:pt x="347" y="130"/>
                    <a:pt x="175" y="65"/>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7"/>
            <p:cNvSpPr/>
            <p:nvPr/>
          </p:nvSpPr>
          <p:spPr>
            <a:xfrm>
              <a:off x="1236400" y="777550"/>
              <a:ext cx="601125" cy="1486875"/>
            </a:xfrm>
            <a:custGeom>
              <a:rect b="b" l="l" r="r" t="t"/>
              <a:pathLst>
                <a:path extrusionOk="0" h="59475" w="24045">
                  <a:moveTo>
                    <a:pt x="4950" y="0"/>
                  </a:moveTo>
                  <a:cubicBezTo>
                    <a:pt x="4780" y="0"/>
                    <a:pt x="4780" y="184"/>
                    <a:pt x="4737" y="304"/>
                  </a:cubicBezTo>
                  <a:cubicBezTo>
                    <a:pt x="4526" y="886"/>
                    <a:pt x="4315" y="1473"/>
                    <a:pt x="4108" y="2059"/>
                  </a:cubicBezTo>
                  <a:cubicBezTo>
                    <a:pt x="3622" y="3414"/>
                    <a:pt x="3135" y="4768"/>
                    <a:pt x="2657" y="6127"/>
                  </a:cubicBezTo>
                  <a:cubicBezTo>
                    <a:pt x="2592" y="6306"/>
                    <a:pt x="2506" y="6489"/>
                    <a:pt x="2535" y="6692"/>
                  </a:cubicBezTo>
                  <a:cubicBezTo>
                    <a:pt x="2706" y="7954"/>
                    <a:pt x="3150" y="9087"/>
                    <a:pt x="4069" y="10020"/>
                  </a:cubicBezTo>
                  <a:cubicBezTo>
                    <a:pt x="4866" y="10835"/>
                    <a:pt x="5809" y="11457"/>
                    <a:pt x="6742" y="12094"/>
                  </a:cubicBezTo>
                  <a:cubicBezTo>
                    <a:pt x="7707" y="12752"/>
                    <a:pt x="8690" y="13384"/>
                    <a:pt x="9620" y="14099"/>
                  </a:cubicBezTo>
                  <a:cubicBezTo>
                    <a:pt x="10042" y="14420"/>
                    <a:pt x="10109" y="14750"/>
                    <a:pt x="9981" y="15246"/>
                  </a:cubicBezTo>
                  <a:cubicBezTo>
                    <a:pt x="9209" y="18217"/>
                    <a:pt x="8419" y="21181"/>
                    <a:pt x="7682" y="24162"/>
                  </a:cubicBezTo>
                  <a:cubicBezTo>
                    <a:pt x="6796" y="27740"/>
                    <a:pt x="5824" y="31300"/>
                    <a:pt x="4894" y="34872"/>
                  </a:cubicBezTo>
                  <a:cubicBezTo>
                    <a:pt x="4559" y="36169"/>
                    <a:pt x="4297" y="37488"/>
                    <a:pt x="3901" y="38764"/>
                  </a:cubicBezTo>
                  <a:cubicBezTo>
                    <a:pt x="2850" y="42143"/>
                    <a:pt x="1691" y="45485"/>
                    <a:pt x="812" y="48909"/>
                  </a:cubicBezTo>
                  <a:cubicBezTo>
                    <a:pt x="347" y="50726"/>
                    <a:pt x="0" y="52552"/>
                    <a:pt x="269" y="54440"/>
                  </a:cubicBezTo>
                  <a:cubicBezTo>
                    <a:pt x="526" y="56259"/>
                    <a:pt x="1391" y="57650"/>
                    <a:pt x="3117" y="58426"/>
                  </a:cubicBezTo>
                  <a:cubicBezTo>
                    <a:pt x="3961" y="58805"/>
                    <a:pt x="4851" y="59012"/>
                    <a:pt x="5760" y="59123"/>
                  </a:cubicBezTo>
                  <a:cubicBezTo>
                    <a:pt x="7561" y="59344"/>
                    <a:pt x="9370" y="59452"/>
                    <a:pt x="11186" y="59470"/>
                  </a:cubicBezTo>
                  <a:cubicBezTo>
                    <a:pt x="11505" y="59473"/>
                    <a:pt x="11823" y="59474"/>
                    <a:pt x="12141" y="59474"/>
                  </a:cubicBezTo>
                  <a:cubicBezTo>
                    <a:pt x="14456" y="59474"/>
                    <a:pt x="16769" y="59393"/>
                    <a:pt x="19079" y="59201"/>
                  </a:cubicBezTo>
                  <a:cubicBezTo>
                    <a:pt x="19929" y="59130"/>
                    <a:pt x="20787" y="59044"/>
                    <a:pt x="21624" y="58844"/>
                  </a:cubicBezTo>
                  <a:cubicBezTo>
                    <a:pt x="21921" y="58776"/>
                    <a:pt x="22157" y="58686"/>
                    <a:pt x="22071" y="58315"/>
                  </a:cubicBezTo>
                  <a:cubicBezTo>
                    <a:pt x="21996" y="57997"/>
                    <a:pt x="22211" y="57918"/>
                    <a:pt x="22442" y="57836"/>
                  </a:cubicBezTo>
                  <a:cubicBezTo>
                    <a:pt x="22700" y="57750"/>
                    <a:pt x="22954" y="57647"/>
                    <a:pt x="23204" y="57536"/>
                  </a:cubicBezTo>
                  <a:cubicBezTo>
                    <a:pt x="23244" y="57518"/>
                    <a:pt x="23376" y="57464"/>
                    <a:pt x="23257" y="57378"/>
                  </a:cubicBezTo>
                  <a:cubicBezTo>
                    <a:pt x="22986" y="57182"/>
                    <a:pt x="23150" y="57028"/>
                    <a:pt x="23333" y="56970"/>
                  </a:cubicBezTo>
                  <a:cubicBezTo>
                    <a:pt x="23615" y="56885"/>
                    <a:pt x="23712" y="56642"/>
                    <a:pt x="23854" y="56449"/>
                  </a:cubicBezTo>
                  <a:cubicBezTo>
                    <a:pt x="24044" y="56195"/>
                    <a:pt x="23940" y="56020"/>
                    <a:pt x="23612" y="56005"/>
                  </a:cubicBezTo>
                  <a:cubicBezTo>
                    <a:pt x="23605" y="56005"/>
                    <a:pt x="23599" y="56005"/>
                    <a:pt x="23593" y="56005"/>
                  </a:cubicBezTo>
                  <a:cubicBezTo>
                    <a:pt x="23502" y="56005"/>
                    <a:pt x="23412" y="56027"/>
                    <a:pt x="23322" y="56038"/>
                  </a:cubicBezTo>
                  <a:cubicBezTo>
                    <a:pt x="22016" y="56213"/>
                    <a:pt x="20706" y="56293"/>
                    <a:pt x="19395" y="56293"/>
                  </a:cubicBezTo>
                  <a:cubicBezTo>
                    <a:pt x="18488" y="56293"/>
                    <a:pt x="17580" y="56255"/>
                    <a:pt x="16673" y="56185"/>
                  </a:cubicBezTo>
                  <a:cubicBezTo>
                    <a:pt x="15140" y="56066"/>
                    <a:pt x="13613" y="55880"/>
                    <a:pt x="12079" y="55773"/>
                  </a:cubicBezTo>
                  <a:cubicBezTo>
                    <a:pt x="9995" y="55630"/>
                    <a:pt x="7936" y="55319"/>
                    <a:pt x="5888" y="54911"/>
                  </a:cubicBezTo>
                  <a:cubicBezTo>
                    <a:pt x="5187" y="54772"/>
                    <a:pt x="4790" y="54293"/>
                    <a:pt x="4626" y="53685"/>
                  </a:cubicBezTo>
                  <a:cubicBezTo>
                    <a:pt x="4233" y="52230"/>
                    <a:pt x="4115" y="50729"/>
                    <a:pt x="4287" y="49235"/>
                  </a:cubicBezTo>
                  <a:cubicBezTo>
                    <a:pt x="4554" y="46901"/>
                    <a:pt x="5098" y="44606"/>
                    <a:pt x="5724" y="42346"/>
                  </a:cubicBezTo>
                  <a:cubicBezTo>
                    <a:pt x="6492" y="39579"/>
                    <a:pt x="7307" y="36824"/>
                    <a:pt x="8183" y="34085"/>
                  </a:cubicBezTo>
                  <a:cubicBezTo>
                    <a:pt x="9431" y="30199"/>
                    <a:pt x="10568" y="26286"/>
                    <a:pt x="11625" y="22346"/>
                  </a:cubicBezTo>
                  <a:cubicBezTo>
                    <a:pt x="12101" y="20584"/>
                    <a:pt x="12562" y="18821"/>
                    <a:pt x="13066" y="17066"/>
                  </a:cubicBezTo>
                  <a:cubicBezTo>
                    <a:pt x="13305" y="16226"/>
                    <a:pt x="13631" y="15407"/>
                    <a:pt x="13774" y="14546"/>
                  </a:cubicBezTo>
                  <a:cubicBezTo>
                    <a:pt x="13896" y="13813"/>
                    <a:pt x="14117" y="13166"/>
                    <a:pt x="14735" y="12701"/>
                  </a:cubicBezTo>
                  <a:cubicBezTo>
                    <a:pt x="14857" y="12612"/>
                    <a:pt x="14928" y="12458"/>
                    <a:pt x="15018" y="12329"/>
                  </a:cubicBezTo>
                  <a:cubicBezTo>
                    <a:pt x="15247" y="11986"/>
                    <a:pt x="15386" y="11625"/>
                    <a:pt x="15369" y="11189"/>
                  </a:cubicBezTo>
                  <a:cubicBezTo>
                    <a:pt x="15329" y="10381"/>
                    <a:pt x="15140" y="9620"/>
                    <a:pt x="14854" y="8869"/>
                  </a:cubicBezTo>
                  <a:cubicBezTo>
                    <a:pt x="14518" y="7997"/>
                    <a:pt x="14074" y="7171"/>
                    <a:pt x="13841" y="6260"/>
                  </a:cubicBezTo>
                  <a:cubicBezTo>
                    <a:pt x="13795" y="6087"/>
                    <a:pt x="13792" y="5796"/>
                    <a:pt x="13566" y="5796"/>
                  </a:cubicBezTo>
                  <a:cubicBezTo>
                    <a:pt x="13547" y="5796"/>
                    <a:pt x="13527" y="5798"/>
                    <a:pt x="13506" y="5802"/>
                  </a:cubicBezTo>
                  <a:cubicBezTo>
                    <a:pt x="13249" y="5852"/>
                    <a:pt x="13341" y="6152"/>
                    <a:pt x="13338" y="6356"/>
                  </a:cubicBezTo>
                  <a:cubicBezTo>
                    <a:pt x="13338" y="6392"/>
                    <a:pt x="13363" y="6431"/>
                    <a:pt x="13366" y="6467"/>
                  </a:cubicBezTo>
                  <a:cubicBezTo>
                    <a:pt x="13431" y="7329"/>
                    <a:pt x="13638" y="8154"/>
                    <a:pt x="13914" y="8969"/>
                  </a:cubicBezTo>
                  <a:cubicBezTo>
                    <a:pt x="14117" y="9577"/>
                    <a:pt x="14285" y="10195"/>
                    <a:pt x="14339" y="10843"/>
                  </a:cubicBezTo>
                  <a:cubicBezTo>
                    <a:pt x="14356" y="11067"/>
                    <a:pt x="14321" y="11189"/>
                    <a:pt x="14049" y="11224"/>
                  </a:cubicBezTo>
                  <a:cubicBezTo>
                    <a:pt x="13614" y="11285"/>
                    <a:pt x="13178" y="11317"/>
                    <a:pt x="12744" y="11317"/>
                  </a:cubicBezTo>
                  <a:cubicBezTo>
                    <a:pt x="12202" y="11317"/>
                    <a:pt x="11664" y="11267"/>
                    <a:pt x="11136" y="11164"/>
                  </a:cubicBezTo>
                  <a:cubicBezTo>
                    <a:pt x="9166" y="10778"/>
                    <a:pt x="7332" y="10023"/>
                    <a:pt x="5663" y="8894"/>
                  </a:cubicBezTo>
                  <a:cubicBezTo>
                    <a:pt x="5284" y="8637"/>
                    <a:pt x="5091" y="8254"/>
                    <a:pt x="4973" y="7847"/>
                  </a:cubicBezTo>
                  <a:cubicBezTo>
                    <a:pt x="4833" y="7364"/>
                    <a:pt x="4952" y="6888"/>
                    <a:pt x="5366" y="6585"/>
                  </a:cubicBezTo>
                  <a:cubicBezTo>
                    <a:pt x="5689" y="6351"/>
                    <a:pt x="6056" y="6214"/>
                    <a:pt x="6464" y="6214"/>
                  </a:cubicBezTo>
                  <a:cubicBezTo>
                    <a:pt x="6553" y="6214"/>
                    <a:pt x="6645" y="6221"/>
                    <a:pt x="6739" y="6235"/>
                  </a:cubicBezTo>
                  <a:cubicBezTo>
                    <a:pt x="7441" y="6334"/>
                    <a:pt x="8141" y="6451"/>
                    <a:pt x="8851" y="6451"/>
                  </a:cubicBezTo>
                  <a:cubicBezTo>
                    <a:pt x="9038" y="6451"/>
                    <a:pt x="9225" y="6443"/>
                    <a:pt x="9413" y="6424"/>
                  </a:cubicBezTo>
                  <a:cubicBezTo>
                    <a:pt x="9867" y="6377"/>
                    <a:pt x="10299" y="6281"/>
                    <a:pt x="10639" y="5948"/>
                  </a:cubicBezTo>
                  <a:cubicBezTo>
                    <a:pt x="10725" y="5867"/>
                    <a:pt x="10810" y="5766"/>
                    <a:pt x="10764" y="5641"/>
                  </a:cubicBezTo>
                  <a:cubicBezTo>
                    <a:pt x="10718" y="5527"/>
                    <a:pt x="10603" y="5494"/>
                    <a:pt x="10471" y="5494"/>
                  </a:cubicBezTo>
                  <a:cubicBezTo>
                    <a:pt x="10358" y="5496"/>
                    <a:pt x="10245" y="5497"/>
                    <a:pt x="10132" y="5497"/>
                  </a:cubicBezTo>
                  <a:cubicBezTo>
                    <a:pt x="9312" y="5497"/>
                    <a:pt x="8488" y="5453"/>
                    <a:pt x="7669" y="5412"/>
                  </a:cubicBezTo>
                  <a:cubicBezTo>
                    <a:pt x="6925" y="5377"/>
                    <a:pt x="6199" y="5237"/>
                    <a:pt x="5466" y="5159"/>
                  </a:cubicBezTo>
                  <a:cubicBezTo>
                    <a:pt x="5417" y="5155"/>
                    <a:pt x="5348" y="5130"/>
                    <a:pt x="5377" y="5026"/>
                  </a:cubicBezTo>
                  <a:cubicBezTo>
                    <a:pt x="5788" y="4529"/>
                    <a:pt x="6310" y="4204"/>
                    <a:pt x="6968" y="4057"/>
                  </a:cubicBezTo>
                  <a:cubicBezTo>
                    <a:pt x="7926" y="3851"/>
                    <a:pt x="8687" y="3336"/>
                    <a:pt x="9191" y="2481"/>
                  </a:cubicBezTo>
                  <a:cubicBezTo>
                    <a:pt x="9337" y="2227"/>
                    <a:pt x="9452" y="1966"/>
                    <a:pt x="9413" y="1676"/>
                  </a:cubicBezTo>
                  <a:cubicBezTo>
                    <a:pt x="9364" y="1651"/>
                    <a:pt x="9319" y="1642"/>
                    <a:pt x="9278" y="1642"/>
                  </a:cubicBezTo>
                  <a:cubicBezTo>
                    <a:pt x="9173" y="1642"/>
                    <a:pt x="9091" y="1706"/>
                    <a:pt x="9009" y="1744"/>
                  </a:cubicBezTo>
                  <a:cubicBezTo>
                    <a:pt x="8058" y="2195"/>
                    <a:pt x="7111" y="2656"/>
                    <a:pt x="6156" y="3103"/>
                  </a:cubicBezTo>
                  <a:cubicBezTo>
                    <a:pt x="5545" y="3389"/>
                    <a:pt x="4991" y="3732"/>
                    <a:pt x="4623" y="4322"/>
                  </a:cubicBezTo>
                  <a:cubicBezTo>
                    <a:pt x="4576" y="4400"/>
                    <a:pt x="4523" y="4490"/>
                    <a:pt x="4401" y="4501"/>
                  </a:cubicBezTo>
                  <a:cubicBezTo>
                    <a:pt x="4326" y="4237"/>
                    <a:pt x="4473" y="4014"/>
                    <a:pt x="4551" y="3782"/>
                  </a:cubicBezTo>
                  <a:cubicBezTo>
                    <a:pt x="4805" y="3049"/>
                    <a:pt x="5080" y="2320"/>
                    <a:pt x="5234" y="1556"/>
                  </a:cubicBezTo>
                  <a:cubicBezTo>
                    <a:pt x="5316" y="1151"/>
                    <a:pt x="5352" y="747"/>
                    <a:pt x="5206" y="347"/>
                  </a:cubicBezTo>
                  <a:cubicBezTo>
                    <a:pt x="5155" y="204"/>
                    <a:pt x="5155" y="7"/>
                    <a:pt x="4955" y="0"/>
                  </a:cubicBezTo>
                  <a:cubicBezTo>
                    <a:pt x="4953" y="0"/>
                    <a:pt x="4952" y="0"/>
                    <a:pt x="4950"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7"/>
            <p:cNvSpPr/>
            <p:nvPr/>
          </p:nvSpPr>
          <p:spPr>
            <a:xfrm>
              <a:off x="2263950" y="3488150"/>
              <a:ext cx="631500" cy="307150"/>
            </a:xfrm>
            <a:custGeom>
              <a:rect b="b" l="l" r="r" t="t"/>
              <a:pathLst>
                <a:path extrusionOk="0" h="12286" w="25260">
                  <a:moveTo>
                    <a:pt x="1716" y="1"/>
                  </a:moveTo>
                  <a:cubicBezTo>
                    <a:pt x="1628" y="1"/>
                    <a:pt x="1540" y="2"/>
                    <a:pt x="1452" y="5"/>
                  </a:cubicBezTo>
                  <a:cubicBezTo>
                    <a:pt x="830" y="19"/>
                    <a:pt x="515" y="245"/>
                    <a:pt x="322" y="773"/>
                  </a:cubicBezTo>
                  <a:cubicBezTo>
                    <a:pt x="265" y="917"/>
                    <a:pt x="176" y="1049"/>
                    <a:pt x="122" y="1195"/>
                  </a:cubicBezTo>
                  <a:cubicBezTo>
                    <a:pt x="0" y="1521"/>
                    <a:pt x="97" y="1853"/>
                    <a:pt x="140" y="2175"/>
                  </a:cubicBezTo>
                  <a:cubicBezTo>
                    <a:pt x="162" y="2314"/>
                    <a:pt x="322" y="2464"/>
                    <a:pt x="523" y="2479"/>
                  </a:cubicBezTo>
                  <a:cubicBezTo>
                    <a:pt x="591" y="2125"/>
                    <a:pt x="501" y="1725"/>
                    <a:pt x="873" y="1438"/>
                  </a:cubicBezTo>
                  <a:cubicBezTo>
                    <a:pt x="1166" y="1946"/>
                    <a:pt x="1470" y="2379"/>
                    <a:pt x="1871" y="2743"/>
                  </a:cubicBezTo>
                  <a:cubicBezTo>
                    <a:pt x="1945" y="2811"/>
                    <a:pt x="2113" y="2844"/>
                    <a:pt x="2021" y="3004"/>
                  </a:cubicBezTo>
                  <a:cubicBezTo>
                    <a:pt x="1845" y="3319"/>
                    <a:pt x="2071" y="3458"/>
                    <a:pt x="2278" y="3616"/>
                  </a:cubicBezTo>
                  <a:cubicBezTo>
                    <a:pt x="3303" y="4391"/>
                    <a:pt x="4344" y="5149"/>
                    <a:pt x="5481" y="5757"/>
                  </a:cubicBezTo>
                  <a:cubicBezTo>
                    <a:pt x="9180" y="7737"/>
                    <a:pt x="13013" y="9428"/>
                    <a:pt x="17002" y="10747"/>
                  </a:cubicBezTo>
                  <a:cubicBezTo>
                    <a:pt x="19086" y="11441"/>
                    <a:pt x="21166" y="12195"/>
                    <a:pt x="23401" y="12277"/>
                  </a:cubicBezTo>
                  <a:cubicBezTo>
                    <a:pt x="23541" y="12282"/>
                    <a:pt x="23680" y="12286"/>
                    <a:pt x="23820" y="12286"/>
                  </a:cubicBezTo>
                  <a:cubicBezTo>
                    <a:pt x="24288" y="12286"/>
                    <a:pt x="24759" y="12250"/>
                    <a:pt x="25260" y="12123"/>
                  </a:cubicBezTo>
                  <a:cubicBezTo>
                    <a:pt x="24971" y="11859"/>
                    <a:pt x="24748" y="11637"/>
                    <a:pt x="24509" y="11444"/>
                  </a:cubicBezTo>
                  <a:cubicBezTo>
                    <a:pt x="23565" y="10690"/>
                    <a:pt x="22750" y="9796"/>
                    <a:pt x="21735" y="9120"/>
                  </a:cubicBezTo>
                  <a:cubicBezTo>
                    <a:pt x="19644" y="7726"/>
                    <a:pt x="17502" y="6414"/>
                    <a:pt x="15314" y="5178"/>
                  </a:cubicBezTo>
                  <a:cubicBezTo>
                    <a:pt x="13910" y="4380"/>
                    <a:pt x="12523" y="3551"/>
                    <a:pt x="11075" y="2832"/>
                  </a:cubicBezTo>
                  <a:cubicBezTo>
                    <a:pt x="9342" y="1978"/>
                    <a:pt x="7525" y="1324"/>
                    <a:pt x="5688" y="730"/>
                  </a:cubicBezTo>
                  <a:cubicBezTo>
                    <a:pt x="4391" y="310"/>
                    <a:pt x="3091" y="1"/>
                    <a:pt x="1716"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7"/>
            <p:cNvSpPr/>
            <p:nvPr/>
          </p:nvSpPr>
          <p:spPr>
            <a:xfrm>
              <a:off x="1491375" y="2592450"/>
              <a:ext cx="902800" cy="1894975"/>
            </a:xfrm>
            <a:custGeom>
              <a:rect b="b" l="l" r="r" t="t"/>
              <a:pathLst>
                <a:path extrusionOk="0" h="75799" w="36112">
                  <a:moveTo>
                    <a:pt x="8401" y="1205"/>
                  </a:moveTo>
                  <a:cubicBezTo>
                    <a:pt x="8483" y="1673"/>
                    <a:pt x="8476" y="2027"/>
                    <a:pt x="8422" y="2370"/>
                  </a:cubicBezTo>
                  <a:cubicBezTo>
                    <a:pt x="8275" y="3328"/>
                    <a:pt x="8090" y="4279"/>
                    <a:pt x="7943" y="5237"/>
                  </a:cubicBezTo>
                  <a:cubicBezTo>
                    <a:pt x="7750" y="6481"/>
                    <a:pt x="7579" y="7732"/>
                    <a:pt x="7400" y="8979"/>
                  </a:cubicBezTo>
                  <a:cubicBezTo>
                    <a:pt x="7285" y="9784"/>
                    <a:pt x="7189" y="10592"/>
                    <a:pt x="6946" y="11375"/>
                  </a:cubicBezTo>
                  <a:cubicBezTo>
                    <a:pt x="6517" y="12769"/>
                    <a:pt x="5495" y="13480"/>
                    <a:pt x="4147" y="13827"/>
                  </a:cubicBezTo>
                  <a:cubicBezTo>
                    <a:pt x="4115" y="13836"/>
                    <a:pt x="4080" y="13839"/>
                    <a:pt x="4044" y="13839"/>
                  </a:cubicBezTo>
                  <a:cubicBezTo>
                    <a:pt x="3985" y="13839"/>
                    <a:pt x="3923" y="13831"/>
                    <a:pt x="3865" y="13831"/>
                  </a:cubicBezTo>
                  <a:cubicBezTo>
                    <a:pt x="3857" y="13795"/>
                    <a:pt x="3854" y="13759"/>
                    <a:pt x="3847" y="13724"/>
                  </a:cubicBezTo>
                  <a:cubicBezTo>
                    <a:pt x="4172" y="13552"/>
                    <a:pt x="4497" y="13387"/>
                    <a:pt x="4815" y="13205"/>
                  </a:cubicBezTo>
                  <a:cubicBezTo>
                    <a:pt x="5931" y="12554"/>
                    <a:pt x="6452" y="11550"/>
                    <a:pt x="6592" y="10292"/>
                  </a:cubicBezTo>
                  <a:cubicBezTo>
                    <a:pt x="6767" y="8751"/>
                    <a:pt x="6975" y="7217"/>
                    <a:pt x="7181" y="5680"/>
                  </a:cubicBezTo>
                  <a:cubicBezTo>
                    <a:pt x="7321" y="4640"/>
                    <a:pt x="7507" y="3610"/>
                    <a:pt x="7779" y="2599"/>
                  </a:cubicBezTo>
                  <a:cubicBezTo>
                    <a:pt x="7900" y="2145"/>
                    <a:pt x="8082" y="1719"/>
                    <a:pt x="8401" y="1205"/>
                  </a:cubicBezTo>
                  <a:close/>
                  <a:moveTo>
                    <a:pt x="6363" y="1884"/>
                  </a:moveTo>
                  <a:cubicBezTo>
                    <a:pt x="6406" y="1894"/>
                    <a:pt x="6449" y="1909"/>
                    <a:pt x="6488" y="1923"/>
                  </a:cubicBezTo>
                  <a:cubicBezTo>
                    <a:pt x="5391" y="4998"/>
                    <a:pt x="4376" y="8093"/>
                    <a:pt x="3964" y="11350"/>
                  </a:cubicBezTo>
                  <a:cubicBezTo>
                    <a:pt x="3553" y="14595"/>
                    <a:pt x="3325" y="17842"/>
                    <a:pt x="3736" y="21109"/>
                  </a:cubicBezTo>
                  <a:cubicBezTo>
                    <a:pt x="3400" y="20573"/>
                    <a:pt x="3317" y="19961"/>
                    <a:pt x="3203" y="19360"/>
                  </a:cubicBezTo>
                  <a:cubicBezTo>
                    <a:pt x="3017" y="18381"/>
                    <a:pt x="3010" y="17380"/>
                    <a:pt x="3014" y="16397"/>
                  </a:cubicBezTo>
                  <a:cubicBezTo>
                    <a:pt x="3017" y="15354"/>
                    <a:pt x="3050" y="14303"/>
                    <a:pt x="3149" y="13255"/>
                  </a:cubicBezTo>
                  <a:cubicBezTo>
                    <a:pt x="3274" y="11957"/>
                    <a:pt x="3418" y="10667"/>
                    <a:pt x="3664" y="9387"/>
                  </a:cubicBezTo>
                  <a:cubicBezTo>
                    <a:pt x="4083" y="7207"/>
                    <a:pt x="4615" y="5058"/>
                    <a:pt x="5627" y="3059"/>
                  </a:cubicBezTo>
                  <a:cubicBezTo>
                    <a:pt x="5802" y="2713"/>
                    <a:pt x="6013" y="2384"/>
                    <a:pt x="6213" y="2048"/>
                  </a:cubicBezTo>
                  <a:cubicBezTo>
                    <a:pt x="6249" y="1987"/>
                    <a:pt x="6313" y="1937"/>
                    <a:pt x="6363" y="1884"/>
                  </a:cubicBezTo>
                  <a:close/>
                  <a:moveTo>
                    <a:pt x="9728" y="0"/>
                  </a:moveTo>
                  <a:cubicBezTo>
                    <a:pt x="9090" y="0"/>
                    <a:pt x="8465" y="91"/>
                    <a:pt x="7833" y="91"/>
                  </a:cubicBezTo>
                  <a:cubicBezTo>
                    <a:pt x="7782" y="91"/>
                    <a:pt x="7731" y="91"/>
                    <a:pt x="7679" y="89"/>
                  </a:cubicBezTo>
                  <a:cubicBezTo>
                    <a:pt x="7650" y="233"/>
                    <a:pt x="7550" y="322"/>
                    <a:pt x="7457" y="421"/>
                  </a:cubicBezTo>
                  <a:cubicBezTo>
                    <a:pt x="6867" y="1036"/>
                    <a:pt x="6092" y="1391"/>
                    <a:pt x="5398" y="1855"/>
                  </a:cubicBezTo>
                  <a:cubicBezTo>
                    <a:pt x="3492" y="3124"/>
                    <a:pt x="1723" y="4544"/>
                    <a:pt x="304" y="6359"/>
                  </a:cubicBezTo>
                  <a:cubicBezTo>
                    <a:pt x="129" y="6585"/>
                    <a:pt x="32" y="6813"/>
                    <a:pt x="29" y="7103"/>
                  </a:cubicBezTo>
                  <a:cubicBezTo>
                    <a:pt x="1" y="9455"/>
                    <a:pt x="111" y="11782"/>
                    <a:pt x="676" y="14095"/>
                  </a:cubicBezTo>
                  <a:cubicBezTo>
                    <a:pt x="1090" y="15804"/>
                    <a:pt x="1541" y="17484"/>
                    <a:pt x="2263" y="19086"/>
                  </a:cubicBezTo>
                  <a:cubicBezTo>
                    <a:pt x="2832" y="20343"/>
                    <a:pt x="3500" y="21556"/>
                    <a:pt x="4315" y="22678"/>
                  </a:cubicBezTo>
                  <a:cubicBezTo>
                    <a:pt x="4412" y="22807"/>
                    <a:pt x="4488" y="22901"/>
                    <a:pt x="4626" y="22901"/>
                  </a:cubicBezTo>
                  <a:cubicBezTo>
                    <a:pt x="4672" y="22901"/>
                    <a:pt x="4724" y="22891"/>
                    <a:pt x="4787" y="22867"/>
                  </a:cubicBezTo>
                  <a:cubicBezTo>
                    <a:pt x="6653" y="22181"/>
                    <a:pt x="8526" y="21513"/>
                    <a:pt x="10395" y="20830"/>
                  </a:cubicBezTo>
                  <a:cubicBezTo>
                    <a:pt x="10935" y="20630"/>
                    <a:pt x="11461" y="20404"/>
                    <a:pt x="11994" y="20190"/>
                  </a:cubicBezTo>
                  <a:lnTo>
                    <a:pt x="11994" y="20190"/>
                  </a:lnTo>
                  <a:cubicBezTo>
                    <a:pt x="11357" y="20766"/>
                    <a:pt x="10588" y="21102"/>
                    <a:pt x="9824" y="21437"/>
                  </a:cubicBezTo>
                  <a:cubicBezTo>
                    <a:pt x="8486" y="22028"/>
                    <a:pt x="7117" y="22546"/>
                    <a:pt x="5731" y="23014"/>
                  </a:cubicBezTo>
                  <a:cubicBezTo>
                    <a:pt x="5441" y="23114"/>
                    <a:pt x="5366" y="23264"/>
                    <a:pt x="5434" y="23532"/>
                  </a:cubicBezTo>
                  <a:cubicBezTo>
                    <a:pt x="5455" y="23607"/>
                    <a:pt x="5480" y="23683"/>
                    <a:pt x="5498" y="23757"/>
                  </a:cubicBezTo>
                  <a:cubicBezTo>
                    <a:pt x="6006" y="26027"/>
                    <a:pt x="6917" y="28158"/>
                    <a:pt x="7793" y="30299"/>
                  </a:cubicBezTo>
                  <a:cubicBezTo>
                    <a:pt x="8569" y="32191"/>
                    <a:pt x="9527" y="33996"/>
                    <a:pt x="10291" y="35894"/>
                  </a:cubicBezTo>
                  <a:cubicBezTo>
                    <a:pt x="11232" y="38235"/>
                    <a:pt x="12304" y="40534"/>
                    <a:pt x="13470" y="42782"/>
                  </a:cubicBezTo>
                  <a:cubicBezTo>
                    <a:pt x="15117" y="45964"/>
                    <a:pt x="16801" y="49124"/>
                    <a:pt x="18575" y="52241"/>
                  </a:cubicBezTo>
                  <a:cubicBezTo>
                    <a:pt x="20286" y="55255"/>
                    <a:pt x="22071" y="58225"/>
                    <a:pt x="23929" y="61149"/>
                  </a:cubicBezTo>
                  <a:cubicBezTo>
                    <a:pt x="25749" y="64009"/>
                    <a:pt x="27633" y="66826"/>
                    <a:pt x="29542" y="69625"/>
                  </a:cubicBezTo>
                  <a:cubicBezTo>
                    <a:pt x="30829" y="71516"/>
                    <a:pt x="32373" y="73189"/>
                    <a:pt x="33960" y="74819"/>
                  </a:cubicBezTo>
                  <a:cubicBezTo>
                    <a:pt x="34300" y="75166"/>
                    <a:pt x="34671" y="75509"/>
                    <a:pt x="35161" y="75799"/>
                  </a:cubicBezTo>
                  <a:cubicBezTo>
                    <a:pt x="35254" y="74966"/>
                    <a:pt x="35343" y="74218"/>
                    <a:pt x="35419" y="73468"/>
                  </a:cubicBezTo>
                  <a:cubicBezTo>
                    <a:pt x="35533" y="72327"/>
                    <a:pt x="35615" y="71187"/>
                    <a:pt x="35691" y="70043"/>
                  </a:cubicBezTo>
                  <a:cubicBezTo>
                    <a:pt x="35783" y="68627"/>
                    <a:pt x="35905" y="67216"/>
                    <a:pt x="35891" y="65793"/>
                  </a:cubicBezTo>
                  <a:cubicBezTo>
                    <a:pt x="35884" y="65228"/>
                    <a:pt x="35891" y="64664"/>
                    <a:pt x="35901" y="64098"/>
                  </a:cubicBezTo>
                  <a:cubicBezTo>
                    <a:pt x="35930" y="62250"/>
                    <a:pt x="35951" y="60399"/>
                    <a:pt x="35862" y="58554"/>
                  </a:cubicBezTo>
                  <a:cubicBezTo>
                    <a:pt x="35780" y="56906"/>
                    <a:pt x="35729" y="55258"/>
                    <a:pt x="35558" y="53618"/>
                  </a:cubicBezTo>
                  <a:cubicBezTo>
                    <a:pt x="35450" y="52595"/>
                    <a:pt x="35408" y="51565"/>
                    <a:pt x="35272" y="50546"/>
                  </a:cubicBezTo>
                  <a:cubicBezTo>
                    <a:pt x="35072" y="49045"/>
                    <a:pt x="34954" y="47540"/>
                    <a:pt x="34858" y="46032"/>
                  </a:cubicBezTo>
                  <a:cubicBezTo>
                    <a:pt x="34786" y="44966"/>
                    <a:pt x="34721" y="43902"/>
                    <a:pt x="34647" y="42836"/>
                  </a:cubicBezTo>
                  <a:cubicBezTo>
                    <a:pt x="34635" y="42675"/>
                    <a:pt x="34657" y="42575"/>
                    <a:pt x="34793" y="42500"/>
                  </a:cubicBezTo>
                  <a:cubicBezTo>
                    <a:pt x="34861" y="42460"/>
                    <a:pt x="34932" y="42428"/>
                    <a:pt x="35000" y="42389"/>
                  </a:cubicBezTo>
                  <a:cubicBezTo>
                    <a:pt x="35508" y="42078"/>
                    <a:pt x="35744" y="41599"/>
                    <a:pt x="35790" y="41034"/>
                  </a:cubicBezTo>
                  <a:cubicBezTo>
                    <a:pt x="35833" y="40534"/>
                    <a:pt x="35554" y="40237"/>
                    <a:pt x="35079" y="40105"/>
                  </a:cubicBezTo>
                  <a:cubicBezTo>
                    <a:pt x="34968" y="40073"/>
                    <a:pt x="34932" y="39958"/>
                    <a:pt x="34986" y="39865"/>
                  </a:cubicBezTo>
                  <a:cubicBezTo>
                    <a:pt x="35240" y="39440"/>
                    <a:pt x="35176" y="38857"/>
                    <a:pt x="35651" y="38532"/>
                  </a:cubicBezTo>
                  <a:cubicBezTo>
                    <a:pt x="35740" y="38471"/>
                    <a:pt x="35790" y="38350"/>
                    <a:pt x="35848" y="38246"/>
                  </a:cubicBezTo>
                  <a:cubicBezTo>
                    <a:pt x="36112" y="37760"/>
                    <a:pt x="35965" y="37388"/>
                    <a:pt x="35437" y="37195"/>
                  </a:cubicBezTo>
                  <a:cubicBezTo>
                    <a:pt x="35161" y="37095"/>
                    <a:pt x="34879" y="37017"/>
                    <a:pt x="34600" y="36923"/>
                  </a:cubicBezTo>
                  <a:cubicBezTo>
                    <a:pt x="34026" y="36732"/>
                    <a:pt x="33444" y="36636"/>
                    <a:pt x="32855" y="36636"/>
                  </a:cubicBezTo>
                  <a:cubicBezTo>
                    <a:pt x="32499" y="36636"/>
                    <a:pt x="32141" y="36671"/>
                    <a:pt x="31779" y="36741"/>
                  </a:cubicBezTo>
                  <a:cubicBezTo>
                    <a:pt x="31018" y="36891"/>
                    <a:pt x="30675" y="37692"/>
                    <a:pt x="31096" y="38332"/>
                  </a:cubicBezTo>
                  <a:cubicBezTo>
                    <a:pt x="31354" y="38721"/>
                    <a:pt x="31626" y="39100"/>
                    <a:pt x="31873" y="39497"/>
                  </a:cubicBezTo>
                  <a:cubicBezTo>
                    <a:pt x="32109" y="39873"/>
                    <a:pt x="32073" y="39926"/>
                    <a:pt x="31662" y="40030"/>
                  </a:cubicBezTo>
                  <a:cubicBezTo>
                    <a:pt x="31433" y="40087"/>
                    <a:pt x="31204" y="40151"/>
                    <a:pt x="30997" y="40251"/>
                  </a:cubicBezTo>
                  <a:cubicBezTo>
                    <a:pt x="30522" y="40480"/>
                    <a:pt x="30453" y="40856"/>
                    <a:pt x="30832" y="41216"/>
                  </a:cubicBezTo>
                  <a:cubicBezTo>
                    <a:pt x="31101" y="41474"/>
                    <a:pt x="31343" y="41752"/>
                    <a:pt x="31654" y="41960"/>
                  </a:cubicBezTo>
                  <a:cubicBezTo>
                    <a:pt x="31916" y="42135"/>
                    <a:pt x="32012" y="42379"/>
                    <a:pt x="32015" y="42707"/>
                  </a:cubicBezTo>
                  <a:cubicBezTo>
                    <a:pt x="32015" y="46425"/>
                    <a:pt x="32008" y="50135"/>
                    <a:pt x="32223" y="53849"/>
                  </a:cubicBezTo>
                  <a:cubicBezTo>
                    <a:pt x="32383" y="56631"/>
                    <a:pt x="32287" y="59419"/>
                    <a:pt x="32241" y="62204"/>
                  </a:cubicBezTo>
                  <a:cubicBezTo>
                    <a:pt x="32241" y="62339"/>
                    <a:pt x="32233" y="62476"/>
                    <a:pt x="32216" y="62608"/>
                  </a:cubicBezTo>
                  <a:cubicBezTo>
                    <a:pt x="32098" y="63458"/>
                    <a:pt x="32173" y="64320"/>
                    <a:pt x="32037" y="65167"/>
                  </a:cubicBezTo>
                  <a:cubicBezTo>
                    <a:pt x="32019" y="65278"/>
                    <a:pt x="32026" y="65407"/>
                    <a:pt x="32062" y="65514"/>
                  </a:cubicBezTo>
                  <a:cubicBezTo>
                    <a:pt x="32173" y="65854"/>
                    <a:pt x="32112" y="66193"/>
                    <a:pt x="32098" y="66543"/>
                  </a:cubicBezTo>
                  <a:cubicBezTo>
                    <a:pt x="31851" y="66018"/>
                    <a:pt x="31633" y="65485"/>
                    <a:pt x="31426" y="64946"/>
                  </a:cubicBezTo>
                  <a:cubicBezTo>
                    <a:pt x="29595" y="60209"/>
                    <a:pt x="27679" y="55512"/>
                    <a:pt x="25431" y="50950"/>
                  </a:cubicBezTo>
                  <a:cubicBezTo>
                    <a:pt x="24198" y="48452"/>
                    <a:pt x="23211" y="45853"/>
                    <a:pt x="22303" y="43222"/>
                  </a:cubicBezTo>
                  <a:cubicBezTo>
                    <a:pt x="21903" y="42067"/>
                    <a:pt x="21563" y="40888"/>
                    <a:pt x="21184" y="39722"/>
                  </a:cubicBezTo>
                  <a:cubicBezTo>
                    <a:pt x="20458" y="37484"/>
                    <a:pt x="19829" y="35222"/>
                    <a:pt x="19214" y="32952"/>
                  </a:cubicBezTo>
                  <a:cubicBezTo>
                    <a:pt x="18742" y="31207"/>
                    <a:pt x="18485" y="29416"/>
                    <a:pt x="18092" y="27654"/>
                  </a:cubicBezTo>
                  <a:cubicBezTo>
                    <a:pt x="17884" y="26728"/>
                    <a:pt x="17713" y="25784"/>
                    <a:pt x="17641" y="24841"/>
                  </a:cubicBezTo>
                  <a:cubicBezTo>
                    <a:pt x="17545" y="23543"/>
                    <a:pt x="17584" y="22234"/>
                    <a:pt x="17620" y="20930"/>
                  </a:cubicBezTo>
                  <a:cubicBezTo>
                    <a:pt x="17627" y="20719"/>
                    <a:pt x="17627" y="20501"/>
                    <a:pt x="17666" y="20294"/>
                  </a:cubicBezTo>
                  <a:cubicBezTo>
                    <a:pt x="17820" y="19472"/>
                    <a:pt x="17970" y="18652"/>
                    <a:pt x="18103" y="17831"/>
                  </a:cubicBezTo>
                  <a:cubicBezTo>
                    <a:pt x="18446" y="15664"/>
                    <a:pt x="18753" y="13495"/>
                    <a:pt x="18789" y="11300"/>
                  </a:cubicBezTo>
                  <a:cubicBezTo>
                    <a:pt x="18793" y="11182"/>
                    <a:pt x="18796" y="11064"/>
                    <a:pt x="18803" y="10949"/>
                  </a:cubicBezTo>
                  <a:cubicBezTo>
                    <a:pt x="18875" y="9812"/>
                    <a:pt x="19018" y="8676"/>
                    <a:pt x="18907" y="7535"/>
                  </a:cubicBezTo>
                  <a:cubicBezTo>
                    <a:pt x="18750" y="5927"/>
                    <a:pt x="17942" y="4676"/>
                    <a:pt x="16687" y="3714"/>
                  </a:cubicBezTo>
                  <a:cubicBezTo>
                    <a:pt x="15811" y="3038"/>
                    <a:pt x="14929" y="2359"/>
                    <a:pt x="13931" y="1851"/>
                  </a:cubicBezTo>
                  <a:cubicBezTo>
                    <a:pt x="13670" y="1719"/>
                    <a:pt x="13691" y="1662"/>
                    <a:pt x="13913" y="1429"/>
                  </a:cubicBezTo>
                  <a:cubicBezTo>
                    <a:pt x="14131" y="1201"/>
                    <a:pt x="14435" y="1097"/>
                    <a:pt x="14664" y="890"/>
                  </a:cubicBezTo>
                  <a:cubicBezTo>
                    <a:pt x="13202" y="511"/>
                    <a:pt x="11743" y="154"/>
                    <a:pt x="10224" y="22"/>
                  </a:cubicBezTo>
                  <a:cubicBezTo>
                    <a:pt x="10057" y="6"/>
                    <a:pt x="9892" y="0"/>
                    <a:pt x="97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7"/>
            <p:cNvSpPr/>
            <p:nvPr/>
          </p:nvSpPr>
          <p:spPr>
            <a:xfrm flipH="1" rot="10800000">
              <a:off x="2146975" y="2240300"/>
              <a:ext cx="1100325" cy="2108475"/>
            </a:xfrm>
            <a:custGeom>
              <a:rect b="b" l="l" r="r" t="t"/>
              <a:pathLst>
                <a:path extrusionOk="0" h="84339" w="44013">
                  <a:moveTo>
                    <a:pt x="28558" y="1"/>
                  </a:moveTo>
                  <a:cubicBezTo>
                    <a:pt x="28517" y="1"/>
                    <a:pt x="28473" y="20"/>
                    <a:pt x="28423" y="76"/>
                  </a:cubicBezTo>
                  <a:cubicBezTo>
                    <a:pt x="28684" y="531"/>
                    <a:pt x="29013" y="917"/>
                    <a:pt x="29495" y="1170"/>
                  </a:cubicBezTo>
                  <a:cubicBezTo>
                    <a:pt x="30460" y="1681"/>
                    <a:pt x="31440" y="2153"/>
                    <a:pt x="32480" y="2504"/>
                  </a:cubicBezTo>
                  <a:cubicBezTo>
                    <a:pt x="32895" y="2643"/>
                    <a:pt x="33335" y="2768"/>
                    <a:pt x="33664" y="3094"/>
                  </a:cubicBezTo>
                  <a:cubicBezTo>
                    <a:pt x="33717" y="3118"/>
                    <a:pt x="33846" y="3083"/>
                    <a:pt x="33806" y="3183"/>
                  </a:cubicBezTo>
                  <a:cubicBezTo>
                    <a:pt x="33798" y="3206"/>
                    <a:pt x="33777" y="3216"/>
                    <a:pt x="33750" y="3216"/>
                  </a:cubicBezTo>
                  <a:cubicBezTo>
                    <a:pt x="33706" y="3216"/>
                    <a:pt x="33648" y="3190"/>
                    <a:pt x="33610" y="3154"/>
                  </a:cubicBezTo>
                  <a:cubicBezTo>
                    <a:pt x="33256" y="3148"/>
                    <a:pt x="32906" y="3118"/>
                    <a:pt x="32562" y="3047"/>
                  </a:cubicBezTo>
                  <a:cubicBezTo>
                    <a:pt x="31322" y="2783"/>
                    <a:pt x="30086" y="2514"/>
                    <a:pt x="28902" y="2039"/>
                  </a:cubicBezTo>
                  <a:cubicBezTo>
                    <a:pt x="28741" y="1974"/>
                    <a:pt x="28580" y="1877"/>
                    <a:pt x="28375" y="1877"/>
                  </a:cubicBezTo>
                  <a:cubicBezTo>
                    <a:pt x="28298" y="1877"/>
                    <a:pt x="28214" y="1891"/>
                    <a:pt x="28123" y="1925"/>
                  </a:cubicBezTo>
                  <a:cubicBezTo>
                    <a:pt x="28799" y="2840"/>
                    <a:pt x="29589" y="3512"/>
                    <a:pt x="30661" y="3813"/>
                  </a:cubicBezTo>
                  <a:cubicBezTo>
                    <a:pt x="31379" y="4016"/>
                    <a:pt x="32115" y="4087"/>
                    <a:pt x="32856" y="4141"/>
                  </a:cubicBezTo>
                  <a:cubicBezTo>
                    <a:pt x="33767" y="4212"/>
                    <a:pt x="34557" y="4545"/>
                    <a:pt x="35204" y="5192"/>
                  </a:cubicBezTo>
                  <a:cubicBezTo>
                    <a:pt x="35744" y="5735"/>
                    <a:pt x="36162" y="6368"/>
                    <a:pt x="36481" y="7065"/>
                  </a:cubicBezTo>
                  <a:cubicBezTo>
                    <a:pt x="36802" y="7773"/>
                    <a:pt x="37010" y="8527"/>
                    <a:pt x="37378" y="9218"/>
                  </a:cubicBezTo>
                  <a:cubicBezTo>
                    <a:pt x="37403" y="9267"/>
                    <a:pt x="37410" y="9328"/>
                    <a:pt x="37428" y="9385"/>
                  </a:cubicBezTo>
                  <a:cubicBezTo>
                    <a:pt x="37471" y="9528"/>
                    <a:pt x="37406" y="9617"/>
                    <a:pt x="37267" y="9628"/>
                  </a:cubicBezTo>
                  <a:cubicBezTo>
                    <a:pt x="37096" y="9638"/>
                    <a:pt x="36926" y="9644"/>
                    <a:pt x="36758" y="9644"/>
                  </a:cubicBezTo>
                  <a:cubicBezTo>
                    <a:pt x="35804" y="9644"/>
                    <a:pt x="34921" y="9453"/>
                    <a:pt x="34268" y="8581"/>
                  </a:cubicBezTo>
                  <a:cubicBezTo>
                    <a:pt x="33943" y="8145"/>
                    <a:pt x="33574" y="7738"/>
                    <a:pt x="33220" y="7326"/>
                  </a:cubicBezTo>
                  <a:cubicBezTo>
                    <a:pt x="32849" y="6893"/>
                    <a:pt x="32452" y="6489"/>
                    <a:pt x="31909" y="6283"/>
                  </a:cubicBezTo>
                  <a:cubicBezTo>
                    <a:pt x="31820" y="6248"/>
                    <a:pt x="31720" y="6219"/>
                    <a:pt x="31625" y="6219"/>
                  </a:cubicBezTo>
                  <a:cubicBezTo>
                    <a:pt x="31526" y="6219"/>
                    <a:pt x="31433" y="6251"/>
                    <a:pt x="31369" y="6343"/>
                  </a:cubicBezTo>
                  <a:cubicBezTo>
                    <a:pt x="31247" y="6518"/>
                    <a:pt x="31419" y="6672"/>
                    <a:pt x="31533" y="6801"/>
                  </a:cubicBezTo>
                  <a:cubicBezTo>
                    <a:pt x="32620" y="8063"/>
                    <a:pt x="33460" y="9489"/>
                    <a:pt x="34318" y="10904"/>
                  </a:cubicBezTo>
                  <a:cubicBezTo>
                    <a:pt x="34468" y="11151"/>
                    <a:pt x="34643" y="11323"/>
                    <a:pt x="34897" y="11448"/>
                  </a:cubicBezTo>
                  <a:cubicBezTo>
                    <a:pt x="35641" y="11813"/>
                    <a:pt x="36427" y="12027"/>
                    <a:pt x="37228" y="12213"/>
                  </a:cubicBezTo>
                  <a:cubicBezTo>
                    <a:pt x="37713" y="12323"/>
                    <a:pt x="37710" y="12320"/>
                    <a:pt x="37761" y="12803"/>
                  </a:cubicBezTo>
                  <a:cubicBezTo>
                    <a:pt x="37918" y="14351"/>
                    <a:pt x="38129" y="15891"/>
                    <a:pt x="38311" y="17436"/>
                  </a:cubicBezTo>
                  <a:cubicBezTo>
                    <a:pt x="38472" y="18784"/>
                    <a:pt x="38683" y="20127"/>
                    <a:pt x="38890" y="21471"/>
                  </a:cubicBezTo>
                  <a:cubicBezTo>
                    <a:pt x="39097" y="22812"/>
                    <a:pt x="39301" y="24159"/>
                    <a:pt x="39480" y="25507"/>
                  </a:cubicBezTo>
                  <a:cubicBezTo>
                    <a:pt x="39680" y="27009"/>
                    <a:pt x="39884" y="28510"/>
                    <a:pt x="39880" y="30029"/>
                  </a:cubicBezTo>
                  <a:cubicBezTo>
                    <a:pt x="39869" y="32775"/>
                    <a:pt x="39880" y="35517"/>
                    <a:pt x="39830" y="38262"/>
                  </a:cubicBezTo>
                  <a:cubicBezTo>
                    <a:pt x="39820" y="39016"/>
                    <a:pt x="39794" y="39777"/>
                    <a:pt x="39708" y="40528"/>
                  </a:cubicBezTo>
                  <a:cubicBezTo>
                    <a:pt x="39541" y="42034"/>
                    <a:pt x="39262" y="43524"/>
                    <a:pt x="38919" y="44997"/>
                  </a:cubicBezTo>
                  <a:cubicBezTo>
                    <a:pt x="38586" y="46434"/>
                    <a:pt x="38332" y="47892"/>
                    <a:pt x="37868" y="49293"/>
                  </a:cubicBezTo>
                  <a:cubicBezTo>
                    <a:pt x="37538" y="50287"/>
                    <a:pt x="37163" y="51270"/>
                    <a:pt x="36770" y="52243"/>
                  </a:cubicBezTo>
                  <a:cubicBezTo>
                    <a:pt x="36466" y="53001"/>
                    <a:pt x="36148" y="53762"/>
                    <a:pt x="35694" y="54438"/>
                  </a:cubicBezTo>
                  <a:cubicBezTo>
                    <a:pt x="34367" y="56414"/>
                    <a:pt x="32827" y="58219"/>
                    <a:pt x="31186" y="59943"/>
                  </a:cubicBezTo>
                  <a:cubicBezTo>
                    <a:pt x="30339" y="60829"/>
                    <a:pt x="29470" y="61694"/>
                    <a:pt x="28591" y="62555"/>
                  </a:cubicBezTo>
                  <a:cubicBezTo>
                    <a:pt x="26786" y="64329"/>
                    <a:pt x="24956" y="66077"/>
                    <a:pt x="23054" y="67754"/>
                  </a:cubicBezTo>
                  <a:cubicBezTo>
                    <a:pt x="22146" y="68551"/>
                    <a:pt x="21256" y="69366"/>
                    <a:pt x="20280" y="70077"/>
                  </a:cubicBezTo>
                  <a:cubicBezTo>
                    <a:pt x="17041" y="72422"/>
                    <a:pt x="13696" y="74606"/>
                    <a:pt x="10142" y="76454"/>
                  </a:cubicBezTo>
                  <a:cubicBezTo>
                    <a:pt x="9180" y="76955"/>
                    <a:pt x="8248" y="77544"/>
                    <a:pt x="7179" y="77820"/>
                  </a:cubicBezTo>
                  <a:cubicBezTo>
                    <a:pt x="5384" y="78277"/>
                    <a:pt x="3597" y="78757"/>
                    <a:pt x="1745" y="78939"/>
                  </a:cubicBezTo>
                  <a:cubicBezTo>
                    <a:pt x="1484" y="78963"/>
                    <a:pt x="1277" y="79064"/>
                    <a:pt x="1091" y="79271"/>
                  </a:cubicBezTo>
                  <a:cubicBezTo>
                    <a:pt x="540" y="79890"/>
                    <a:pt x="233" y="80615"/>
                    <a:pt x="144" y="81427"/>
                  </a:cubicBezTo>
                  <a:cubicBezTo>
                    <a:pt x="0" y="82728"/>
                    <a:pt x="458" y="83439"/>
                    <a:pt x="1695" y="83897"/>
                  </a:cubicBezTo>
                  <a:cubicBezTo>
                    <a:pt x="2228" y="84094"/>
                    <a:pt x="2782" y="84215"/>
                    <a:pt x="3339" y="84294"/>
                  </a:cubicBezTo>
                  <a:cubicBezTo>
                    <a:pt x="3547" y="84323"/>
                    <a:pt x="3752" y="84339"/>
                    <a:pt x="3955" y="84339"/>
                  </a:cubicBezTo>
                  <a:cubicBezTo>
                    <a:pt x="4539" y="84339"/>
                    <a:pt x="5102" y="84210"/>
                    <a:pt x="5659" y="83918"/>
                  </a:cubicBezTo>
                  <a:cubicBezTo>
                    <a:pt x="6885" y="83279"/>
                    <a:pt x="8147" y="82710"/>
                    <a:pt x="9370" y="82060"/>
                  </a:cubicBezTo>
                  <a:cubicBezTo>
                    <a:pt x="11647" y="80855"/>
                    <a:pt x="13859" y="79550"/>
                    <a:pt x="16012" y="78135"/>
                  </a:cubicBezTo>
                  <a:cubicBezTo>
                    <a:pt x="18342" y="76604"/>
                    <a:pt x="20609" y="74985"/>
                    <a:pt x="22807" y="73273"/>
                  </a:cubicBezTo>
                  <a:cubicBezTo>
                    <a:pt x="26271" y="70577"/>
                    <a:pt x="29556" y="67689"/>
                    <a:pt x="32538" y="64461"/>
                  </a:cubicBezTo>
                  <a:cubicBezTo>
                    <a:pt x="34204" y="62659"/>
                    <a:pt x="35816" y="60818"/>
                    <a:pt x="37302" y="58871"/>
                  </a:cubicBezTo>
                  <a:cubicBezTo>
                    <a:pt x="37942" y="58038"/>
                    <a:pt x="38622" y="57222"/>
                    <a:pt x="39122" y="56300"/>
                  </a:cubicBezTo>
                  <a:cubicBezTo>
                    <a:pt x="39673" y="55292"/>
                    <a:pt x="40134" y="54238"/>
                    <a:pt x="40599" y="53187"/>
                  </a:cubicBezTo>
                  <a:cubicBezTo>
                    <a:pt x="41724" y="50656"/>
                    <a:pt x="42554" y="48021"/>
                    <a:pt x="43136" y="45315"/>
                  </a:cubicBezTo>
                  <a:cubicBezTo>
                    <a:pt x="43573" y="43278"/>
                    <a:pt x="43859" y="41219"/>
                    <a:pt x="43938" y="39138"/>
                  </a:cubicBezTo>
                  <a:cubicBezTo>
                    <a:pt x="44012" y="37018"/>
                    <a:pt x="43955" y="34908"/>
                    <a:pt x="43773" y="32793"/>
                  </a:cubicBezTo>
                  <a:cubicBezTo>
                    <a:pt x="43673" y="31653"/>
                    <a:pt x="43555" y="30508"/>
                    <a:pt x="43419" y="29375"/>
                  </a:cubicBezTo>
                  <a:cubicBezTo>
                    <a:pt x="43197" y="27545"/>
                    <a:pt x="42900" y="25725"/>
                    <a:pt x="42593" y="23905"/>
                  </a:cubicBezTo>
                  <a:cubicBezTo>
                    <a:pt x="42333" y="22354"/>
                    <a:pt x="42018" y="20817"/>
                    <a:pt x="41686" y="19284"/>
                  </a:cubicBezTo>
                  <a:cubicBezTo>
                    <a:pt x="41192" y="16992"/>
                    <a:pt x="40606" y="14722"/>
                    <a:pt x="40073" y="12438"/>
                  </a:cubicBezTo>
                  <a:cubicBezTo>
                    <a:pt x="39730" y="10976"/>
                    <a:pt x="39226" y="9578"/>
                    <a:pt x="38583" y="8220"/>
                  </a:cubicBezTo>
                  <a:cubicBezTo>
                    <a:pt x="38025" y="7044"/>
                    <a:pt x="37357" y="5925"/>
                    <a:pt x="36845" y="4724"/>
                  </a:cubicBezTo>
                  <a:cubicBezTo>
                    <a:pt x="36298" y="3433"/>
                    <a:pt x="35333" y="2526"/>
                    <a:pt x="34114" y="1868"/>
                  </a:cubicBezTo>
                  <a:cubicBezTo>
                    <a:pt x="33753" y="1671"/>
                    <a:pt x="33381" y="1528"/>
                    <a:pt x="32970" y="1449"/>
                  </a:cubicBezTo>
                  <a:cubicBezTo>
                    <a:pt x="31508" y="1170"/>
                    <a:pt x="30089" y="745"/>
                    <a:pt x="28748" y="87"/>
                  </a:cubicBezTo>
                  <a:cubicBezTo>
                    <a:pt x="28689" y="60"/>
                    <a:pt x="28629" y="1"/>
                    <a:pt x="28558"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7"/>
            <p:cNvSpPr/>
            <p:nvPr/>
          </p:nvSpPr>
          <p:spPr>
            <a:xfrm>
              <a:off x="1566000" y="2012975"/>
              <a:ext cx="722100" cy="601725"/>
            </a:xfrm>
            <a:custGeom>
              <a:rect b="b" l="l" r="r" t="t"/>
              <a:pathLst>
                <a:path extrusionOk="0" h="24069" w="28884">
                  <a:moveTo>
                    <a:pt x="20497" y="0"/>
                  </a:moveTo>
                  <a:lnTo>
                    <a:pt x="20497" y="0"/>
                  </a:lnTo>
                  <a:cubicBezTo>
                    <a:pt x="20073" y="107"/>
                    <a:pt x="19644" y="218"/>
                    <a:pt x="19215" y="322"/>
                  </a:cubicBezTo>
                  <a:cubicBezTo>
                    <a:pt x="18854" y="409"/>
                    <a:pt x="18494" y="446"/>
                    <a:pt x="18135" y="446"/>
                  </a:cubicBezTo>
                  <a:cubicBezTo>
                    <a:pt x="17577" y="446"/>
                    <a:pt x="17023" y="355"/>
                    <a:pt x="16473" y="218"/>
                  </a:cubicBezTo>
                  <a:cubicBezTo>
                    <a:pt x="15972" y="1033"/>
                    <a:pt x="15701" y="1945"/>
                    <a:pt x="15346" y="2825"/>
                  </a:cubicBezTo>
                  <a:cubicBezTo>
                    <a:pt x="14882" y="3965"/>
                    <a:pt x="14292" y="5034"/>
                    <a:pt x="13641" y="6074"/>
                  </a:cubicBezTo>
                  <a:cubicBezTo>
                    <a:pt x="13531" y="6256"/>
                    <a:pt x="13416" y="6413"/>
                    <a:pt x="13155" y="6435"/>
                  </a:cubicBezTo>
                  <a:cubicBezTo>
                    <a:pt x="12343" y="6496"/>
                    <a:pt x="11532" y="6581"/>
                    <a:pt x="10721" y="6671"/>
                  </a:cubicBezTo>
                  <a:cubicBezTo>
                    <a:pt x="9662" y="6789"/>
                    <a:pt x="8641" y="6999"/>
                    <a:pt x="7900" y="7872"/>
                  </a:cubicBezTo>
                  <a:cubicBezTo>
                    <a:pt x="7879" y="7900"/>
                    <a:pt x="7839" y="7922"/>
                    <a:pt x="7811" y="7947"/>
                  </a:cubicBezTo>
                  <a:cubicBezTo>
                    <a:pt x="6399" y="9137"/>
                    <a:pt x="4912" y="10246"/>
                    <a:pt x="3635" y="11593"/>
                  </a:cubicBezTo>
                  <a:cubicBezTo>
                    <a:pt x="3249" y="12001"/>
                    <a:pt x="2860" y="12412"/>
                    <a:pt x="2474" y="12823"/>
                  </a:cubicBezTo>
                  <a:cubicBezTo>
                    <a:pt x="1705" y="13648"/>
                    <a:pt x="969" y="14499"/>
                    <a:pt x="293" y="15404"/>
                  </a:cubicBezTo>
                  <a:cubicBezTo>
                    <a:pt x="57" y="15718"/>
                    <a:pt x="0" y="16026"/>
                    <a:pt x="193" y="16376"/>
                  </a:cubicBezTo>
                  <a:cubicBezTo>
                    <a:pt x="765" y="17416"/>
                    <a:pt x="1380" y="18418"/>
                    <a:pt x="2195" y="19300"/>
                  </a:cubicBezTo>
                  <a:cubicBezTo>
                    <a:pt x="3267" y="20465"/>
                    <a:pt x="4179" y="21745"/>
                    <a:pt x="4694" y="23268"/>
                  </a:cubicBezTo>
                  <a:cubicBezTo>
                    <a:pt x="4746" y="23270"/>
                    <a:pt x="4797" y="23270"/>
                    <a:pt x="4848" y="23270"/>
                  </a:cubicBezTo>
                  <a:cubicBezTo>
                    <a:pt x="5480" y="23270"/>
                    <a:pt x="6105" y="23179"/>
                    <a:pt x="6743" y="23179"/>
                  </a:cubicBezTo>
                  <a:cubicBezTo>
                    <a:pt x="6907" y="23179"/>
                    <a:pt x="7072" y="23185"/>
                    <a:pt x="7239" y="23201"/>
                  </a:cubicBezTo>
                  <a:cubicBezTo>
                    <a:pt x="8758" y="23333"/>
                    <a:pt x="10217" y="23690"/>
                    <a:pt x="11679" y="24069"/>
                  </a:cubicBezTo>
                  <a:cubicBezTo>
                    <a:pt x="11822" y="24008"/>
                    <a:pt x="11972" y="23958"/>
                    <a:pt x="12107" y="23883"/>
                  </a:cubicBezTo>
                  <a:cubicBezTo>
                    <a:pt x="13026" y="23372"/>
                    <a:pt x="13970" y="22904"/>
                    <a:pt x="14935" y="22482"/>
                  </a:cubicBezTo>
                  <a:cubicBezTo>
                    <a:pt x="15882" y="22067"/>
                    <a:pt x="16844" y="21681"/>
                    <a:pt x="17724" y="21130"/>
                  </a:cubicBezTo>
                  <a:cubicBezTo>
                    <a:pt x="20279" y="19536"/>
                    <a:pt x="22664" y="17710"/>
                    <a:pt x="24902" y="15700"/>
                  </a:cubicBezTo>
                  <a:cubicBezTo>
                    <a:pt x="26178" y="14553"/>
                    <a:pt x="27332" y="13288"/>
                    <a:pt x="28344" y="11886"/>
                  </a:cubicBezTo>
                  <a:cubicBezTo>
                    <a:pt x="28870" y="11157"/>
                    <a:pt x="28884" y="10467"/>
                    <a:pt x="28548" y="9702"/>
                  </a:cubicBezTo>
                  <a:cubicBezTo>
                    <a:pt x="28430" y="9434"/>
                    <a:pt x="28309" y="9170"/>
                    <a:pt x="28126" y="8937"/>
                  </a:cubicBezTo>
                  <a:cubicBezTo>
                    <a:pt x="27357" y="7961"/>
                    <a:pt x="26271" y="7532"/>
                    <a:pt x="25116" y="7282"/>
                  </a:cubicBezTo>
                  <a:cubicBezTo>
                    <a:pt x="23940" y="7028"/>
                    <a:pt x="22728" y="6978"/>
                    <a:pt x="21527" y="6903"/>
                  </a:cubicBezTo>
                  <a:cubicBezTo>
                    <a:pt x="21132" y="6879"/>
                    <a:pt x="20736" y="6873"/>
                    <a:pt x="20341" y="6873"/>
                  </a:cubicBezTo>
                  <a:cubicBezTo>
                    <a:pt x="19975" y="6873"/>
                    <a:pt x="19609" y="6878"/>
                    <a:pt x="19243" y="6878"/>
                  </a:cubicBezTo>
                  <a:cubicBezTo>
                    <a:pt x="18839" y="6878"/>
                    <a:pt x="18682" y="6699"/>
                    <a:pt x="18778" y="6352"/>
                  </a:cubicBezTo>
                  <a:cubicBezTo>
                    <a:pt x="19139" y="5062"/>
                    <a:pt x="19511" y="3775"/>
                    <a:pt x="19858" y="2478"/>
                  </a:cubicBezTo>
                  <a:cubicBezTo>
                    <a:pt x="20076" y="1655"/>
                    <a:pt x="20398" y="855"/>
                    <a:pt x="20497" y="0"/>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7"/>
            <p:cNvSpPr/>
            <p:nvPr/>
          </p:nvSpPr>
          <p:spPr>
            <a:xfrm>
              <a:off x="1553957" y="2175066"/>
              <a:ext cx="670395" cy="463087"/>
            </a:xfrm>
            <a:custGeom>
              <a:rect b="b" l="l" r="r" t="t"/>
              <a:pathLst>
                <a:path extrusionOk="0" h="17904" w="25919">
                  <a:moveTo>
                    <a:pt x="9351" y="0"/>
                  </a:moveTo>
                  <a:cubicBezTo>
                    <a:pt x="9233" y="0"/>
                    <a:pt x="9080" y="61"/>
                    <a:pt x="8873" y="174"/>
                  </a:cubicBezTo>
                  <a:cubicBezTo>
                    <a:pt x="8773" y="231"/>
                    <a:pt x="8687" y="312"/>
                    <a:pt x="8598" y="388"/>
                  </a:cubicBezTo>
                  <a:cubicBezTo>
                    <a:pt x="6507" y="2136"/>
                    <a:pt x="4344" y="3805"/>
                    <a:pt x="2528" y="5861"/>
                  </a:cubicBezTo>
                  <a:cubicBezTo>
                    <a:pt x="1756" y="6737"/>
                    <a:pt x="974" y="7602"/>
                    <a:pt x="276" y="8538"/>
                  </a:cubicBezTo>
                  <a:cubicBezTo>
                    <a:pt x="76" y="8810"/>
                    <a:pt x="1" y="9099"/>
                    <a:pt x="180" y="9403"/>
                  </a:cubicBezTo>
                  <a:cubicBezTo>
                    <a:pt x="655" y="10226"/>
                    <a:pt x="1059" y="11094"/>
                    <a:pt x="1706" y="11813"/>
                  </a:cubicBezTo>
                  <a:cubicBezTo>
                    <a:pt x="2185" y="12349"/>
                    <a:pt x="2664" y="12889"/>
                    <a:pt x="3100" y="13460"/>
                  </a:cubicBezTo>
                  <a:cubicBezTo>
                    <a:pt x="3715" y="14262"/>
                    <a:pt x="4259" y="15112"/>
                    <a:pt x="4602" y="16081"/>
                  </a:cubicBezTo>
                  <a:cubicBezTo>
                    <a:pt x="4701" y="16356"/>
                    <a:pt x="4701" y="16542"/>
                    <a:pt x="4427" y="16717"/>
                  </a:cubicBezTo>
                  <a:cubicBezTo>
                    <a:pt x="4237" y="16839"/>
                    <a:pt x="4097" y="17035"/>
                    <a:pt x="3904" y="17225"/>
                  </a:cubicBezTo>
                  <a:cubicBezTo>
                    <a:pt x="4130" y="17271"/>
                    <a:pt x="4298" y="17311"/>
                    <a:pt x="4465" y="17336"/>
                  </a:cubicBezTo>
                  <a:cubicBezTo>
                    <a:pt x="4512" y="17343"/>
                    <a:pt x="4560" y="17345"/>
                    <a:pt x="4608" y="17345"/>
                  </a:cubicBezTo>
                  <a:cubicBezTo>
                    <a:pt x="4659" y="17345"/>
                    <a:pt x="4709" y="17343"/>
                    <a:pt x="4759" y="17343"/>
                  </a:cubicBezTo>
                  <a:cubicBezTo>
                    <a:pt x="4847" y="17341"/>
                    <a:pt x="4935" y="17341"/>
                    <a:pt x="5023" y="17341"/>
                  </a:cubicBezTo>
                  <a:cubicBezTo>
                    <a:pt x="6652" y="17341"/>
                    <a:pt x="8266" y="17528"/>
                    <a:pt x="9864" y="17844"/>
                  </a:cubicBezTo>
                  <a:cubicBezTo>
                    <a:pt x="10038" y="17878"/>
                    <a:pt x="10204" y="17903"/>
                    <a:pt x="10361" y="17903"/>
                  </a:cubicBezTo>
                  <a:cubicBezTo>
                    <a:pt x="10662" y="17903"/>
                    <a:pt x="10927" y="17810"/>
                    <a:pt x="11150" y="17507"/>
                  </a:cubicBezTo>
                  <a:cubicBezTo>
                    <a:pt x="11197" y="17446"/>
                    <a:pt x="11272" y="17407"/>
                    <a:pt x="11340" y="17372"/>
                  </a:cubicBezTo>
                  <a:cubicBezTo>
                    <a:pt x="12401" y="16835"/>
                    <a:pt x="13449" y="16267"/>
                    <a:pt x="14525" y="15770"/>
                  </a:cubicBezTo>
                  <a:cubicBezTo>
                    <a:pt x="15798" y="15181"/>
                    <a:pt x="17098" y="14661"/>
                    <a:pt x="18293" y="13904"/>
                  </a:cubicBezTo>
                  <a:cubicBezTo>
                    <a:pt x="19233" y="13307"/>
                    <a:pt x="20116" y="12635"/>
                    <a:pt x="21006" y="11967"/>
                  </a:cubicBezTo>
                  <a:cubicBezTo>
                    <a:pt x="21392" y="11677"/>
                    <a:pt x="21924" y="11470"/>
                    <a:pt x="22111" y="11044"/>
                  </a:cubicBezTo>
                  <a:cubicBezTo>
                    <a:pt x="22293" y="10622"/>
                    <a:pt x="22214" y="10090"/>
                    <a:pt x="22246" y="9604"/>
                  </a:cubicBezTo>
                  <a:cubicBezTo>
                    <a:pt x="22404" y="7255"/>
                    <a:pt x="22993" y="5042"/>
                    <a:pt x="24305" y="3054"/>
                  </a:cubicBezTo>
                  <a:cubicBezTo>
                    <a:pt x="24756" y="2372"/>
                    <a:pt x="25224" y="1700"/>
                    <a:pt x="25682" y="1025"/>
                  </a:cubicBezTo>
                  <a:cubicBezTo>
                    <a:pt x="25768" y="899"/>
                    <a:pt x="25900" y="799"/>
                    <a:pt x="25918" y="588"/>
                  </a:cubicBezTo>
                  <a:cubicBezTo>
                    <a:pt x="25689" y="520"/>
                    <a:pt x="25453" y="431"/>
                    <a:pt x="25210" y="381"/>
                  </a:cubicBezTo>
                  <a:cubicBezTo>
                    <a:pt x="25034" y="346"/>
                    <a:pt x="24863" y="326"/>
                    <a:pt x="24696" y="326"/>
                  </a:cubicBezTo>
                  <a:cubicBezTo>
                    <a:pt x="24346" y="326"/>
                    <a:pt x="24010" y="415"/>
                    <a:pt x="23669" y="652"/>
                  </a:cubicBezTo>
                  <a:cubicBezTo>
                    <a:pt x="22386" y="1535"/>
                    <a:pt x="21024" y="2297"/>
                    <a:pt x="19580" y="2901"/>
                  </a:cubicBezTo>
                  <a:cubicBezTo>
                    <a:pt x="17911" y="3598"/>
                    <a:pt x="16205" y="4145"/>
                    <a:pt x="14381" y="4145"/>
                  </a:cubicBezTo>
                  <a:cubicBezTo>
                    <a:pt x="14266" y="4145"/>
                    <a:pt x="14151" y="4142"/>
                    <a:pt x="14036" y="4138"/>
                  </a:cubicBezTo>
                  <a:cubicBezTo>
                    <a:pt x="12852" y="4095"/>
                    <a:pt x="11776" y="3777"/>
                    <a:pt x="10939" y="2858"/>
                  </a:cubicBezTo>
                  <a:cubicBezTo>
                    <a:pt x="10329" y="2190"/>
                    <a:pt x="10017" y="1381"/>
                    <a:pt x="9763" y="538"/>
                  </a:cubicBezTo>
                  <a:cubicBezTo>
                    <a:pt x="9654" y="167"/>
                    <a:pt x="9549" y="0"/>
                    <a:pt x="935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7"/>
            <p:cNvSpPr/>
            <p:nvPr/>
          </p:nvSpPr>
          <p:spPr>
            <a:xfrm>
              <a:off x="1977800" y="1854925"/>
              <a:ext cx="127900" cy="169225"/>
            </a:xfrm>
            <a:custGeom>
              <a:rect b="b" l="l" r="r" t="t"/>
              <a:pathLst>
                <a:path extrusionOk="0" h="6769" w="5116">
                  <a:moveTo>
                    <a:pt x="4164" y="1"/>
                  </a:moveTo>
                  <a:cubicBezTo>
                    <a:pt x="4086" y="1"/>
                    <a:pt x="4004" y="13"/>
                    <a:pt x="3918" y="38"/>
                  </a:cubicBezTo>
                  <a:cubicBezTo>
                    <a:pt x="3657" y="113"/>
                    <a:pt x="3421" y="256"/>
                    <a:pt x="3218" y="449"/>
                  </a:cubicBezTo>
                  <a:cubicBezTo>
                    <a:pt x="2949" y="706"/>
                    <a:pt x="2731" y="1000"/>
                    <a:pt x="2510" y="1300"/>
                  </a:cubicBezTo>
                  <a:cubicBezTo>
                    <a:pt x="1341" y="2887"/>
                    <a:pt x="776" y="4763"/>
                    <a:pt x="1" y="6540"/>
                  </a:cubicBezTo>
                  <a:cubicBezTo>
                    <a:pt x="551" y="6677"/>
                    <a:pt x="1105" y="6768"/>
                    <a:pt x="1663" y="6768"/>
                  </a:cubicBezTo>
                  <a:cubicBezTo>
                    <a:pt x="2022" y="6768"/>
                    <a:pt x="2382" y="6731"/>
                    <a:pt x="2743" y="6644"/>
                  </a:cubicBezTo>
                  <a:cubicBezTo>
                    <a:pt x="3172" y="6540"/>
                    <a:pt x="3601" y="6429"/>
                    <a:pt x="4025" y="6322"/>
                  </a:cubicBezTo>
                  <a:cubicBezTo>
                    <a:pt x="4068" y="6236"/>
                    <a:pt x="4122" y="6151"/>
                    <a:pt x="4144" y="6061"/>
                  </a:cubicBezTo>
                  <a:cubicBezTo>
                    <a:pt x="4408" y="4986"/>
                    <a:pt x="4665" y="3910"/>
                    <a:pt x="4926" y="2833"/>
                  </a:cubicBezTo>
                  <a:cubicBezTo>
                    <a:pt x="5116" y="2057"/>
                    <a:pt x="5048" y="1296"/>
                    <a:pt x="4823" y="538"/>
                  </a:cubicBezTo>
                  <a:cubicBezTo>
                    <a:pt x="4717" y="195"/>
                    <a:pt x="4476" y="1"/>
                    <a:pt x="4164" y="1"/>
                  </a:cubicBezTo>
                  <a:close/>
                </a:path>
              </a:pathLst>
            </a:custGeom>
            <a:solidFill>
              <a:srgbClr val="5B0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7"/>
            <p:cNvSpPr/>
            <p:nvPr/>
          </p:nvSpPr>
          <p:spPr>
            <a:xfrm>
              <a:off x="1699425" y="1001300"/>
              <a:ext cx="995925" cy="919275"/>
            </a:xfrm>
            <a:custGeom>
              <a:rect b="b" l="l" r="r" t="t"/>
              <a:pathLst>
                <a:path extrusionOk="0" h="36771" w="39837">
                  <a:moveTo>
                    <a:pt x="22077" y="1"/>
                  </a:moveTo>
                  <a:cubicBezTo>
                    <a:pt x="20783" y="1"/>
                    <a:pt x="19500" y="173"/>
                    <a:pt x="18238" y="577"/>
                  </a:cubicBezTo>
                  <a:cubicBezTo>
                    <a:pt x="15064" y="1596"/>
                    <a:pt x="12350" y="3330"/>
                    <a:pt x="10167" y="5861"/>
                  </a:cubicBezTo>
                  <a:cubicBezTo>
                    <a:pt x="9620" y="6496"/>
                    <a:pt x="9098" y="7154"/>
                    <a:pt x="8697" y="7891"/>
                  </a:cubicBezTo>
                  <a:cubicBezTo>
                    <a:pt x="7643" y="9839"/>
                    <a:pt x="7046" y="11919"/>
                    <a:pt x="7000" y="14140"/>
                  </a:cubicBezTo>
                  <a:cubicBezTo>
                    <a:pt x="6993" y="14533"/>
                    <a:pt x="6860" y="14787"/>
                    <a:pt x="6549" y="15015"/>
                  </a:cubicBezTo>
                  <a:cubicBezTo>
                    <a:pt x="5945" y="15448"/>
                    <a:pt x="5416" y="15966"/>
                    <a:pt x="4908" y="16506"/>
                  </a:cubicBezTo>
                  <a:cubicBezTo>
                    <a:pt x="3614" y="17889"/>
                    <a:pt x="2416" y="19344"/>
                    <a:pt x="1562" y="21053"/>
                  </a:cubicBezTo>
                  <a:cubicBezTo>
                    <a:pt x="758" y="22650"/>
                    <a:pt x="240" y="24331"/>
                    <a:pt x="103" y="26118"/>
                  </a:cubicBezTo>
                  <a:cubicBezTo>
                    <a:pt x="1" y="27498"/>
                    <a:pt x="243" y="28835"/>
                    <a:pt x="690" y="30129"/>
                  </a:cubicBezTo>
                  <a:cubicBezTo>
                    <a:pt x="1433" y="32259"/>
                    <a:pt x="2692" y="33961"/>
                    <a:pt x="4751" y="35041"/>
                  </a:cubicBezTo>
                  <a:cubicBezTo>
                    <a:pt x="7054" y="36249"/>
                    <a:pt x="9502" y="36713"/>
                    <a:pt x="12061" y="36713"/>
                  </a:cubicBezTo>
                  <a:cubicBezTo>
                    <a:pt x="12167" y="36713"/>
                    <a:pt x="12273" y="36712"/>
                    <a:pt x="12380" y="36710"/>
                  </a:cubicBezTo>
                  <a:cubicBezTo>
                    <a:pt x="12555" y="36707"/>
                    <a:pt x="12730" y="36705"/>
                    <a:pt x="12905" y="36705"/>
                  </a:cubicBezTo>
                  <a:cubicBezTo>
                    <a:pt x="13276" y="36705"/>
                    <a:pt x="13646" y="36714"/>
                    <a:pt x="14017" y="36735"/>
                  </a:cubicBezTo>
                  <a:cubicBezTo>
                    <a:pt x="14330" y="36756"/>
                    <a:pt x="14644" y="36770"/>
                    <a:pt x="14958" y="36770"/>
                  </a:cubicBezTo>
                  <a:cubicBezTo>
                    <a:pt x="15406" y="36770"/>
                    <a:pt x="15852" y="36741"/>
                    <a:pt x="16294" y="36656"/>
                  </a:cubicBezTo>
                  <a:cubicBezTo>
                    <a:pt x="19114" y="36117"/>
                    <a:pt x="21774" y="35116"/>
                    <a:pt x="24344" y="33865"/>
                  </a:cubicBezTo>
                  <a:cubicBezTo>
                    <a:pt x="26085" y="33014"/>
                    <a:pt x="27740" y="32023"/>
                    <a:pt x="29263" y="30822"/>
                  </a:cubicBezTo>
                  <a:cubicBezTo>
                    <a:pt x="29370" y="30738"/>
                    <a:pt x="29466" y="30640"/>
                    <a:pt x="29582" y="30640"/>
                  </a:cubicBezTo>
                  <a:cubicBezTo>
                    <a:pt x="29649" y="30640"/>
                    <a:pt x="29721" y="30672"/>
                    <a:pt x="29806" y="30758"/>
                  </a:cubicBezTo>
                  <a:cubicBezTo>
                    <a:pt x="30418" y="31391"/>
                    <a:pt x="31211" y="31563"/>
                    <a:pt x="32051" y="31581"/>
                  </a:cubicBezTo>
                  <a:cubicBezTo>
                    <a:pt x="32119" y="31582"/>
                    <a:pt x="32186" y="31583"/>
                    <a:pt x="32253" y="31583"/>
                  </a:cubicBezTo>
                  <a:cubicBezTo>
                    <a:pt x="33772" y="31583"/>
                    <a:pt x="35205" y="31201"/>
                    <a:pt x="36534" y="30462"/>
                  </a:cubicBezTo>
                  <a:cubicBezTo>
                    <a:pt x="38382" y="29436"/>
                    <a:pt x="39583" y="27927"/>
                    <a:pt x="39755" y="25760"/>
                  </a:cubicBezTo>
                  <a:cubicBezTo>
                    <a:pt x="39837" y="24721"/>
                    <a:pt x="39568" y="23749"/>
                    <a:pt x="38879" y="22940"/>
                  </a:cubicBezTo>
                  <a:cubicBezTo>
                    <a:pt x="38495" y="22495"/>
                    <a:pt x="38013" y="22271"/>
                    <a:pt x="37454" y="22271"/>
                  </a:cubicBezTo>
                  <a:cubicBezTo>
                    <a:pt x="37337" y="22271"/>
                    <a:pt x="37216" y="22281"/>
                    <a:pt x="37092" y="22300"/>
                  </a:cubicBezTo>
                  <a:cubicBezTo>
                    <a:pt x="36298" y="22429"/>
                    <a:pt x="35622" y="22805"/>
                    <a:pt x="34983" y="23266"/>
                  </a:cubicBezTo>
                  <a:cubicBezTo>
                    <a:pt x="34876" y="23340"/>
                    <a:pt x="34799" y="23475"/>
                    <a:pt x="34609" y="23475"/>
                  </a:cubicBezTo>
                  <a:cubicBezTo>
                    <a:pt x="34588" y="23475"/>
                    <a:pt x="34566" y="23473"/>
                    <a:pt x="34543" y="23470"/>
                  </a:cubicBezTo>
                  <a:cubicBezTo>
                    <a:pt x="34628" y="23244"/>
                    <a:pt x="34704" y="23033"/>
                    <a:pt x="34790" y="22826"/>
                  </a:cubicBezTo>
                  <a:cubicBezTo>
                    <a:pt x="35830" y="20313"/>
                    <a:pt x="36537" y="17714"/>
                    <a:pt x="36806" y="15008"/>
                  </a:cubicBezTo>
                  <a:cubicBezTo>
                    <a:pt x="37016" y="12917"/>
                    <a:pt x="36816" y="10862"/>
                    <a:pt x="36098" y="8870"/>
                  </a:cubicBezTo>
                  <a:cubicBezTo>
                    <a:pt x="35576" y="7419"/>
                    <a:pt x="34736" y="6168"/>
                    <a:pt x="33706" y="5031"/>
                  </a:cubicBezTo>
                  <a:cubicBezTo>
                    <a:pt x="32302" y="3483"/>
                    <a:pt x="30654" y="2264"/>
                    <a:pt x="28748" y="1392"/>
                  </a:cubicBezTo>
                  <a:cubicBezTo>
                    <a:pt x="27390" y="766"/>
                    <a:pt x="25956" y="402"/>
                    <a:pt x="24487" y="184"/>
                  </a:cubicBezTo>
                  <a:cubicBezTo>
                    <a:pt x="23681" y="66"/>
                    <a:pt x="22877" y="1"/>
                    <a:pt x="22077" y="1"/>
                  </a:cubicBezTo>
                  <a:close/>
                </a:path>
              </a:pathLst>
            </a:custGeom>
            <a:solidFill>
              <a:srgbClr val="85200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7"/>
            <p:cNvSpPr/>
            <p:nvPr/>
          </p:nvSpPr>
          <p:spPr>
            <a:xfrm>
              <a:off x="2047775" y="1326700"/>
              <a:ext cx="149900" cy="159375"/>
            </a:xfrm>
            <a:custGeom>
              <a:rect b="b" l="l" r="r" t="t"/>
              <a:pathLst>
                <a:path extrusionOk="0" h="6375" w="5996">
                  <a:moveTo>
                    <a:pt x="4758" y="1"/>
                  </a:moveTo>
                  <a:cubicBezTo>
                    <a:pt x="4329" y="1"/>
                    <a:pt x="3961" y="141"/>
                    <a:pt x="3628" y="347"/>
                  </a:cubicBezTo>
                  <a:cubicBezTo>
                    <a:pt x="2124" y="1295"/>
                    <a:pt x="973" y="2514"/>
                    <a:pt x="154" y="3983"/>
                  </a:cubicBezTo>
                  <a:cubicBezTo>
                    <a:pt x="89" y="4101"/>
                    <a:pt x="0" y="4229"/>
                    <a:pt x="22" y="4409"/>
                  </a:cubicBezTo>
                  <a:cubicBezTo>
                    <a:pt x="265" y="4351"/>
                    <a:pt x="351" y="4201"/>
                    <a:pt x="462" y="4076"/>
                  </a:cubicBezTo>
                  <a:cubicBezTo>
                    <a:pt x="1102" y="3354"/>
                    <a:pt x="1802" y="2682"/>
                    <a:pt x="2553" y="2053"/>
                  </a:cubicBezTo>
                  <a:cubicBezTo>
                    <a:pt x="3075" y="1609"/>
                    <a:pt x="3625" y="1198"/>
                    <a:pt x="4272" y="913"/>
                  </a:cubicBezTo>
                  <a:cubicBezTo>
                    <a:pt x="4416" y="847"/>
                    <a:pt x="4541" y="815"/>
                    <a:pt x="4647" y="815"/>
                  </a:cubicBezTo>
                  <a:cubicBezTo>
                    <a:pt x="4884" y="815"/>
                    <a:pt x="5026" y="977"/>
                    <a:pt x="5065" y="1299"/>
                  </a:cubicBezTo>
                  <a:cubicBezTo>
                    <a:pt x="5087" y="1459"/>
                    <a:pt x="5080" y="1627"/>
                    <a:pt x="5059" y="1792"/>
                  </a:cubicBezTo>
                  <a:cubicBezTo>
                    <a:pt x="4973" y="2378"/>
                    <a:pt x="4894" y="2964"/>
                    <a:pt x="4776" y="3547"/>
                  </a:cubicBezTo>
                  <a:cubicBezTo>
                    <a:pt x="4590" y="4483"/>
                    <a:pt x="4376" y="5413"/>
                    <a:pt x="4169" y="6374"/>
                  </a:cubicBezTo>
                  <a:cubicBezTo>
                    <a:pt x="4177" y="6374"/>
                    <a:pt x="4185" y="6374"/>
                    <a:pt x="4193" y="6374"/>
                  </a:cubicBezTo>
                  <a:cubicBezTo>
                    <a:pt x="4901" y="6374"/>
                    <a:pt x="5207" y="6036"/>
                    <a:pt x="5362" y="5499"/>
                  </a:cubicBezTo>
                  <a:cubicBezTo>
                    <a:pt x="5735" y="4208"/>
                    <a:pt x="5995" y="2904"/>
                    <a:pt x="5956" y="1563"/>
                  </a:cubicBezTo>
                  <a:cubicBezTo>
                    <a:pt x="5945" y="1202"/>
                    <a:pt x="5870" y="845"/>
                    <a:pt x="5681" y="515"/>
                  </a:cubicBezTo>
                  <a:cubicBezTo>
                    <a:pt x="5488" y="180"/>
                    <a:pt x="5198" y="1"/>
                    <a:pt x="47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7"/>
            <p:cNvSpPr/>
            <p:nvPr/>
          </p:nvSpPr>
          <p:spPr>
            <a:xfrm>
              <a:off x="1888425" y="1328850"/>
              <a:ext cx="166350" cy="223375"/>
            </a:xfrm>
            <a:custGeom>
              <a:rect b="b" l="l" r="r" t="t"/>
              <a:pathLst>
                <a:path extrusionOk="0" h="8935" w="6654">
                  <a:moveTo>
                    <a:pt x="6618" y="0"/>
                  </a:moveTo>
                  <a:lnTo>
                    <a:pt x="6618" y="0"/>
                  </a:lnTo>
                  <a:cubicBezTo>
                    <a:pt x="6107" y="1041"/>
                    <a:pt x="5491" y="2031"/>
                    <a:pt x="4945" y="3054"/>
                  </a:cubicBezTo>
                  <a:cubicBezTo>
                    <a:pt x="4404" y="4062"/>
                    <a:pt x="3876" y="5073"/>
                    <a:pt x="3232" y="6035"/>
                  </a:cubicBezTo>
                  <a:cubicBezTo>
                    <a:pt x="3115" y="6212"/>
                    <a:pt x="3059" y="6290"/>
                    <a:pt x="2970" y="6290"/>
                  </a:cubicBezTo>
                  <a:cubicBezTo>
                    <a:pt x="2900" y="6290"/>
                    <a:pt x="2809" y="6240"/>
                    <a:pt x="2650" y="6149"/>
                  </a:cubicBezTo>
                  <a:cubicBezTo>
                    <a:pt x="1888" y="5709"/>
                    <a:pt x="1177" y="5224"/>
                    <a:pt x="669" y="4534"/>
                  </a:cubicBezTo>
                  <a:cubicBezTo>
                    <a:pt x="595" y="4430"/>
                    <a:pt x="497" y="4348"/>
                    <a:pt x="374" y="4348"/>
                  </a:cubicBezTo>
                  <a:cubicBezTo>
                    <a:pt x="323" y="4348"/>
                    <a:pt x="268" y="4362"/>
                    <a:pt x="208" y="4394"/>
                  </a:cubicBezTo>
                  <a:cubicBezTo>
                    <a:pt x="15" y="4494"/>
                    <a:pt x="1" y="4641"/>
                    <a:pt x="80" y="4820"/>
                  </a:cubicBezTo>
                  <a:cubicBezTo>
                    <a:pt x="347" y="5413"/>
                    <a:pt x="487" y="6045"/>
                    <a:pt x="698" y="6657"/>
                  </a:cubicBezTo>
                  <a:cubicBezTo>
                    <a:pt x="887" y="7207"/>
                    <a:pt x="1041" y="7768"/>
                    <a:pt x="1355" y="8276"/>
                  </a:cubicBezTo>
                  <a:cubicBezTo>
                    <a:pt x="1530" y="8555"/>
                    <a:pt x="1741" y="8805"/>
                    <a:pt x="2163" y="8934"/>
                  </a:cubicBezTo>
                  <a:cubicBezTo>
                    <a:pt x="1899" y="7936"/>
                    <a:pt x="1449" y="7050"/>
                    <a:pt x="1177" y="5978"/>
                  </a:cubicBezTo>
                  <a:lnTo>
                    <a:pt x="1177" y="5978"/>
                  </a:lnTo>
                  <a:cubicBezTo>
                    <a:pt x="1463" y="6153"/>
                    <a:pt x="1642" y="6263"/>
                    <a:pt x="1820" y="6374"/>
                  </a:cubicBezTo>
                  <a:cubicBezTo>
                    <a:pt x="2106" y="6553"/>
                    <a:pt x="2388" y="6739"/>
                    <a:pt x="2714" y="6864"/>
                  </a:cubicBezTo>
                  <a:cubicBezTo>
                    <a:pt x="2870" y="6924"/>
                    <a:pt x="2999" y="6956"/>
                    <a:pt x="3112" y="6956"/>
                  </a:cubicBezTo>
                  <a:cubicBezTo>
                    <a:pt x="3320" y="6956"/>
                    <a:pt x="3473" y="6847"/>
                    <a:pt x="3632" y="6603"/>
                  </a:cubicBezTo>
                  <a:cubicBezTo>
                    <a:pt x="3911" y="6181"/>
                    <a:pt x="4194" y="5756"/>
                    <a:pt x="4437" y="5313"/>
                  </a:cubicBezTo>
                  <a:cubicBezTo>
                    <a:pt x="5191" y="3955"/>
                    <a:pt x="5792" y="2539"/>
                    <a:pt x="6361" y="1116"/>
                  </a:cubicBezTo>
                  <a:cubicBezTo>
                    <a:pt x="6503" y="759"/>
                    <a:pt x="6653" y="398"/>
                    <a:pt x="66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7"/>
            <p:cNvSpPr/>
            <p:nvPr/>
          </p:nvSpPr>
          <p:spPr>
            <a:xfrm>
              <a:off x="1855450" y="1536200"/>
              <a:ext cx="262425" cy="95125"/>
            </a:xfrm>
            <a:custGeom>
              <a:rect b="b" l="l" r="r" t="t"/>
              <a:pathLst>
                <a:path extrusionOk="0" h="3805" w="10497">
                  <a:moveTo>
                    <a:pt x="112" y="0"/>
                  </a:moveTo>
                  <a:cubicBezTo>
                    <a:pt x="76" y="50"/>
                    <a:pt x="36" y="104"/>
                    <a:pt x="1" y="154"/>
                  </a:cubicBezTo>
                  <a:cubicBezTo>
                    <a:pt x="97" y="1809"/>
                    <a:pt x="1298" y="3221"/>
                    <a:pt x="3011" y="3664"/>
                  </a:cubicBezTo>
                  <a:cubicBezTo>
                    <a:pt x="3389" y="3762"/>
                    <a:pt x="3765" y="3804"/>
                    <a:pt x="4137" y="3804"/>
                  </a:cubicBezTo>
                  <a:cubicBezTo>
                    <a:pt x="4868" y="3804"/>
                    <a:pt x="5586" y="3641"/>
                    <a:pt x="6292" y="3414"/>
                  </a:cubicBezTo>
                  <a:cubicBezTo>
                    <a:pt x="7987" y="2863"/>
                    <a:pt x="9388" y="1937"/>
                    <a:pt x="10496" y="668"/>
                  </a:cubicBezTo>
                  <a:lnTo>
                    <a:pt x="10303" y="604"/>
                  </a:lnTo>
                  <a:cubicBezTo>
                    <a:pt x="9963" y="797"/>
                    <a:pt x="9624" y="997"/>
                    <a:pt x="9277" y="1183"/>
                  </a:cubicBezTo>
                  <a:cubicBezTo>
                    <a:pt x="8033" y="1852"/>
                    <a:pt x="6779" y="2498"/>
                    <a:pt x="5367" y="2860"/>
                  </a:cubicBezTo>
                  <a:cubicBezTo>
                    <a:pt x="4895" y="2981"/>
                    <a:pt x="4444" y="3043"/>
                    <a:pt x="4012" y="3043"/>
                  </a:cubicBezTo>
                  <a:cubicBezTo>
                    <a:pt x="2938" y="3043"/>
                    <a:pt x="1990" y="2656"/>
                    <a:pt x="1176" y="1820"/>
                  </a:cubicBezTo>
                  <a:cubicBezTo>
                    <a:pt x="658" y="1287"/>
                    <a:pt x="340" y="665"/>
                    <a:pt x="11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7"/>
            <p:cNvSpPr/>
            <p:nvPr/>
          </p:nvSpPr>
          <p:spPr>
            <a:xfrm>
              <a:off x="1921125" y="1266575"/>
              <a:ext cx="107725" cy="127375"/>
            </a:xfrm>
            <a:custGeom>
              <a:rect b="b" l="l" r="r" t="t"/>
              <a:pathLst>
                <a:path extrusionOk="0" h="5095" w="4309">
                  <a:moveTo>
                    <a:pt x="3498" y="0"/>
                  </a:moveTo>
                  <a:cubicBezTo>
                    <a:pt x="3277" y="0"/>
                    <a:pt x="3016" y="124"/>
                    <a:pt x="2718" y="372"/>
                  </a:cubicBezTo>
                  <a:cubicBezTo>
                    <a:pt x="1981" y="980"/>
                    <a:pt x="1381" y="1684"/>
                    <a:pt x="849" y="2435"/>
                  </a:cubicBezTo>
                  <a:cubicBezTo>
                    <a:pt x="584" y="2810"/>
                    <a:pt x="377" y="3214"/>
                    <a:pt x="137" y="3600"/>
                  </a:cubicBezTo>
                  <a:cubicBezTo>
                    <a:pt x="1" y="3818"/>
                    <a:pt x="98" y="3932"/>
                    <a:pt x="355" y="4022"/>
                  </a:cubicBezTo>
                  <a:cubicBezTo>
                    <a:pt x="1195" y="2878"/>
                    <a:pt x="1938" y="1658"/>
                    <a:pt x="3311" y="787"/>
                  </a:cubicBezTo>
                  <a:lnTo>
                    <a:pt x="3311" y="787"/>
                  </a:lnTo>
                  <a:cubicBezTo>
                    <a:pt x="3440" y="1577"/>
                    <a:pt x="3268" y="2245"/>
                    <a:pt x="3007" y="2896"/>
                  </a:cubicBezTo>
                  <a:cubicBezTo>
                    <a:pt x="2793" y="3435"/>
                    <a:pt x="2479" y="3943"/>
                    <a:pt x="2332" y="4504"/>
                  </a:cubicBezTo>
                  <a:cubicBezTo>
                    <a:pt x="2278" y="4694"/>
                    <a:pt x="2189" y="4890"/>
                    <a:pt x="2307" y="5094"/>
                  </a:cubicBezTo>
                  <a:cubicBezTo>
                    <a:pt x="2586" y="4926"/>
                    <a:pt x="2753" y="4712"/>
                    <a:pt x="2921" y="4494"/>
                  </a:cubicBezTo>
                  <a:cubicBezTo>
                    <a:pt x="3590" y="3610"/>
                    <a:pt x="4008" y="2635"/>
                    <a:pt x="4244" y="1594"/>
                  </a:cubicBezTo>
                  <a:cubicBezTo>
                    <a:pt x="4309" y="1298"/>
                    <a:pt x="4284" y="1005"/>
                    <a:pt x="4190" y="715"/>
                  </a:cubicBezTo>
                  <a:cubicBezTo>
                    <a:pt x="4035" y="238"/>
                    <a:pt x="3804" y="0"/>
                    <a:pt x="34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7"/>
            <p:cNvSpPr/>
            <p:nvPr/>
          </p:nvSpPr>
          <p:spPr>
            <a:xfrm>
              <a:off x="2152775" y="1215075"/>
              <a:ext cx="121575" cy="121850"/>
            </a:xfrm>
            <a:custGeom>
              <a:rect b="b" l="l" r="r" t="t"/>
              <a:pathLst>
                <a:path extrusionOk="0" h="4874" w="4863">
                  <a:moveTo>
                    <a:pt x="86" y="1"/>
                  </a:moveTo>
                  <a:cubicBezTo>
                    <a:pt x="37" y="94"/>
                    <a:pt x="1" y="126"/>
                    <a:pt x="8" y="148"/>
                  </a:cubicBezTo>
                  <a:cubicBezTo>
                    <a:pt x="383" y="1245"/>
                    <a:pt x="791" y="2332"/>
                    <a:pt x="1588" y="3261"/>
                  </a:cubicBezTo>
                  <a:cubicBezTo>
                    <a:pt x="2399" y="4205"/>
                    <a:pt x="3436" y="4784"/>
                    <a:pt x="4863" y="4873"/>
                  </a:cubicBezTo>
                  <a:cubicBezTo>
                    <a:pt x="3980" y="4026"/>
                    <a:pt x="3178" y="3236"/>
                    <a:pt x="2345" y="2471"/>
                  </a:cubicBezTo>
                  <a:cubicBezTo>
                    <a:pt x="1524" y="1713"/>
                    <a:pt x="920" y="788"/>
                    <a:pt x="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7"/>
            <p:cNvSpPr/>
            <p:nvPr/>
          </p:nvSpPr>
          <p:spPr>
            <a:xfrm>
              <a:off x="1922300" y="1189975"/>
              <a:ext cx="146600" cy="69925"/>
            </a:xfrm>
            <a:custGeom>
              <a:rect b="b" l="l" r="r" t="t"/>
              <a:pathLst>
                <a:path extrusionOk="0" h="2797" w="5864">
                  <a:moveTo>
                    <a:pt x="5863" y="0"/>
                  </a:moveTo>
                  <a:lnTo>
                    <a:pt x="5863" y="0"/>
                  </a:lnTo>
                  <a:cubicBezTo>
                    <a:pt x="5130" y="218"/>
                    <a:pt x="4522" y="576"/>
                    <a:pt x="3897" y="905"/>
                  </a:cubicBezTo>
                  <a:cubicBezTo>
                    <a:pt x="3264" y="1237"/>
                    <a:pt x="2610" y="1531"/>
                    <a:pt x="1977" y="1859"/>
                  </a:cubicBezTo>
                  <a:cubicBezTo>
                    <a:pt x="1363" y="2181"/>
                    <a:pt x="655" y="2342"/>
                    <a:pt x="0" y="2739"/>
                  </a:cubicBezTo>
                  <a:cubicBezTo>
                    <a:pt x="168" y="2778"/>
                    <a:pt x="354" y="2796"/>
                    <a:pt x="552" y="2796"/>
                  </a:cubicBezTo>
                  <a:cubicBezTo>
                    <a:pt x="2450" y="2796"/>
                    <a:pt x="5526" y="1117"/>
                    <a:pt x="586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7"/>
            <p:cNvSpPr/>
            <p:nvPr/>
          </p:nvSpPr>
          <p:spPr>
            <a:xfrm flipH="1">
              <a:off x="1837520" y="858934"/>
              <a:ext cx="902780" cy="1094911"/>
            </a:xfrm>
            <a:custGeom>
              <a:rect b="b" l="l" r="r" t="t"/>
              <a:pathLst>
                <a:path extrusionOk="0" h="26260" w="21652">
                  <a:moveTo>
                    <a:pt x="11222" y="0"/>
                  </a:moveTo>
                  <a:cubicBezTo>
                    <a:pt x="10716" y="0"/>
                    <a:pt x="10209" y="33"/>
                    <a:pt x="9703" y="97"/>
                  </a:cubicBezTo>
                  <a:cubicBezTo>
                    <a:pt x="8035" y="316"/>
                    <a:pt x="6502" y="852"/>
                    <a:pt x="5212" y="1966"/>
                  </a:cubicBezTo>
                  <a:cubicBezTo>
                    <a:pt x="4420" y="2654"/>
                    <a:pt x="3814" y="3473"/>
                    <a:pt x="3454" y="4470"/>
                  </a:cubicBezTo>
                  <a:cubicBezTo>
                    <a:pt x="3238" y="5062"/>
                    <a:pt x="3086" y="5665"/>
                    <a:pt x="3133" y="6332"/>
                  </a:cubicBezTo>
                  <a:cubicBezTo>
                    <a:pt x="3070" y="6324"/>
                    <a:pt x="3009" y="6320"/>
                    <a:pt x="2950" y="6320"/>
                  </a:cubicBezTo>
                  <a:cubicBezTo>
                    <a:pt x="2633" y="6320"/>
                    <a:pt x="2368" y="6432"/>
                    <a:pt x="2110" y="6565"/>
                  </a:cubicBezTo>
                  <a:cubicBezTo>
                    <a:pt x="1503" y="6878"/>
                    <a:pt x="1095" y="7391"/>
                    <a:pt x="765" y="7970"/>
                  </a:cubicBezTo>
                  <a:cubicBezTo>
                    <a:pt x="125" y="9102"/>
                    <a:pt x="0" y="10342"/>
                    <a:pt x="28" y="11605"/>
                  </a:cubicBezTo>
                  <a:cubicBezTo>
                    <a:pt x="44" y="12269"/>
                    <a:pt x="132" y="12929"/>
                    <a:pt x="233" y="13589"/>
                  </a:cubicBezTo>
                  <a:cubicBezTo>
                    <a:pt x="351" y="14354"/>
                    <a:pt x="432" y="15128"/>
                    <a:pt x="620" y="15880"/>
                  </a:cubicBezTo>
                  <a:cubicBezTo>
                    <a:pt x="1244" y="18356"/>
                    <a:pt x="1701" y="20862"/>
                    <a:pt x="2126" y="23379"/>
                  </a:cubicBezTo>
                  <a:cubicBezTo>
                    <a:pt x="2275" y="24265"/>
                    <a:pt x="2389" y="25161"/>
                    <a:pt x="2507" y="26054"/>
                  </a:cubicBezTo>
                  <a:cubicBezTo>
                    <a:pt x="2526" y="26201"/>
                    <a:pt x="2579" y="26260"/>
                    <a:pt x="2711" y="26260"/>
                  </a:cubicBezTo>
                  <a:cubicBezTo>
                    <a:pt x="2718" y="26260"/>
                    <a:pt x="2725" y="26260"/>
                    <a:pt x="2732" y="26259"/>
                  </a:cubicBezTo>
                  <a:cubicBezTo>
                    <a:pt x="2813" y="26256"/>
                    <a:pt x="2894" y="26250"/>
                    <a:pt x="2972" y="26229"/>
                  </a:cubicBezTo>
                  <a:cubicBezTo>
                    <a:pt x="3622" y="26077"/>
                    <a:pt x="4268" y="25922"/>
                    <a:pt x="4895" y="25684"/>
                  </a:cubicBezTo>
                  <a:cubicBezTo>
                    <a:pt x="5441" y="25474"/>
                    <a:pt x="5987" y="25259"/>
                    <a:pt x="6492" y="24959"/>
                  </a:cubicBezTo>
                  <a:cubicBezTo>
                    <a:pt x="6658" y="24861"/>
                    <a:pt x="6698" y="24746"/>
                    <a:pt x="6694" y="24565"/>
                  </a:cubicBezTo>
                  <a:cubicBezTo>
                    <a:pt x="6674" y="23568"/>
                    <a:pt x="6684" y="22567"/>
                    <a:pt x="6620" y="21567"/>
                  </a:cubicBezTo>
                  <a:cubicBezTo>
                    <a:pt x="6577" y="20923"/>
                    <a:pt x="6560" y="20276"/>
                    <a:pt x="6496" y="19636"/>
                  </a:cubicBezTo>
                  <a:cubicBezTo>
                    <a:pt x="6422" y="18864"/>
                    <a:pt x="6375" y="18090"/>
                    <a:pt x="6320" y="17319"/>
                  </a:cubicBezTo>
                  <a:cubicBezTo>
                    <a:pt x="6294" y="16904"/>
                    <a:pt x="6287" y="16490"/>
                    <a:pt x="6249" y="16078"/>
                  </a:cubicBezTo>
                  <a:cubicBezTo>
                    <a:pt x="6185" y="15425"/>
                    <a:pt x="6162" y="14772"/>
                    <a:pt x="6128" y="14118"/>
                  </a:cubicBezTo>
                  <a:cubicBezTo>
                    <a:pt x="6101" y="13536"/>
                    <a:pt x="6078" y="12949"/>
                    <a:pt x="6000" y="12370"/>
                  </a:cubicBezTo>
                  <a:cubicBezTo>
                    <a:pt x="5862" y="11292"/>
                    <a:pt x="5674" y="10217"/>
                    <a:pt x="5425" y="9159"/>
                  </a:cubicBezTo>
                  <a:cubicBezTo>
                    <a:pt x="5384" y="8991"/>
                    <a:pt x="5316" y="8819"/>
                    <a:pt x="5360" y="8593"/>
                  </a:cubicBezTo>
                  <a:lnTo>
                    <a:pt x="5360" y="8593"/>
                  </a:lnTo>
                  <a:cubicBezTo>
                    <a:pt x="5518" y="8907"/>
                    <a:pt x="5677" y="9176"/>
                    <a:pt x="5798" y="9462"/>
                  </a:cubicBezTo>
                  <a:cubicBezTo>
                    <a:pt x="6051" y="10062"/>
                    <a:pt x="6364" y="10625"/>
                    <a:pt x="6711" y="11171"/>
                  </a:cubicBezTo>
                  <a:cubicBezTo>
                    <a:pt x="6790" y="11297"/>
                    <a:pt x="6855" y="11361"/>
                    <a:pt x="6916" y="11361"/>
                  </a:cubicBezTo>
                  <a:cubicBezTo>
                    <a:pt x="6978" y="11361"/>
                    <a:pt x="7037" y="11298"/>
                    <a:pt x="7106" y="11171"/>
                  </a:cubicBezTo>
                  <a:cubicBezTo>
                    <a:pt x="7260" y="10894"/>
                    <a:pt x="7462" y="10665"/>
                    <a:pt x="7709" y="10459"/>
                  </a:cubicBezTo>
                  <a:cubicBezTo>
                    <a:pt x="8844" y="9509"/>
                    <a:pt x="10124" y="8806"/>
                    <a:pt x="11481" y="8236"/>
                  </a:cubicBezTo>
                  <a:cubicBezTo>
                    <a:pt x="13048" y="7579"/>
                    <a:pt x="14651" y="7037"/>
                    <a:pt x="16340" y="6784"/>
                  </a:cubicBezTo>
                  <a:cubicBezTo>
                    <a:pt x="16693" y="6730"/>
                    <a:pt x="17042" y="6654"/>
                    <a:pt x="17398" y="6654"/>
                  </a:cubicBezTo>
                  <a:cubicBezTo>
                    <a:pt x="17486" y="6654"/>
                    <a:pt x="17574" y="6659"/>
                    <a:pt x="17663" y="6670"/>
                  </a:cubicBezTo>
                  <a:cubicBezTo>
                    <a:pt x="17718" y="6676"/>
                    <a:pt x="17765" y="6680"/>
                    <a:pt x="17803" y="6680"/>
                  </a:cubicBezTo>
                  <a:cubicBezTo>
                    <a:pt x="17958" y="6680"/>
                    <a:pt x="17987" y="6614"/>
                    <a:pt x="17987" y="6387"/>
                  </a:cubicBezTo>
                  <a:cubicBezTo>
                    <a:pt x="17987" y="6138"/>
                    <a:pt x="18021" y="5895"/>
                    <a:pt x="18091" y="5585"/>
                  </a:cubicBezTo>
                  <a:cubicBezTo>
                    <a:pt x="18189" y="5790"/>
                    <a:pt x="18266" y="5942"/>
                    <a:pt x="18333" y="6093"/>
                  </a:cubicBezTo>
                  <a:cubicBezTo>
                    <a:pt x="18425" y="6309"/>
                    <a:pt x="18526" y="6518"/>
                    <a:pt x="18640" y="6720"/>
                  </a:cubicBezTo>
                  <a:cubicBezTo>
                    <a:pt x="18706" y="6844"/>
                    <a:pt x="18781" y="6905"/>
                    <a:pt x="18908" y="6905"/>
                  </a:cubicBezTo>
                  <a:cubicBezTo>
                    <a:pt x="18937" y="6905"/>
                    <a:pt x="18969" y="6901"/>
                    <a:pt x="19004" y="6895"/>
                  </a:cubicBezTo>
                  <a:cubicBezTo>
                    <a:pt x="19332" y="6833"/>
                    <a:pt x="19666" y="6805"/>
                    <a:pt x="20000" y="6805"/>
                  </a:cubicBezTo>
                  <a:cubicBezTo>
                    <a:pt x="20149" y="6805"/>
                    <a:pt x="20297" y="6811"/>
                    <a:pt x="20446" y="6821"/>
                  </a:cubicBezTo>
                  <a:cubicBezTo>
                    <a:pt x="20759" y="6841"/>
                    <a:pt x="21073" y="6841"/>
                    <a:pt x="21373" y="6946"/>
                  </a:cubicBezTo>
                  <a:cubicBezTo>
                    <a:pt x="21403" y="6957"/>
                    <a:pt x="21436" y="6964"/>
                    <a:pt x="21467" y="6964"/>
                  </a:cubicBezTo>
                  <a:cubicBezTo>
                    <a:pt x="21515" y="6964"/>
                    <a:pt x="21562" y="6948"/>
                    <a:pt x="21598" y="6906"/>
                  </a:cubicBezTo>
                  <a:cubicBezTo>
                    <a:pt x="21652" y="6841"/>
                    <a:pt x="21631" y="6774"/>
                    <a:pt x="21588" y="6710"/>
                  </a:cubicBezTo>
                  <a:cubicBezTo>
                    <a:pt x="21335" y="6353"/>
                    <a:pt x="21211" y="5931"/>
                    <a:pt x="21049" y="5531"/>
                  </a:cubicBezTo>
                  <a:cubicBezTo>
                    <a:pt x="20634" y="4507"/>
                    <a:pt x="20085" y="3580"/>
                    <a:pt x="19263" y="2819"/>
                  </a:cubicBezTo>
                  <a:cubicBezTo>
                    <a:pt x="18593" y="2199"/>
                    <a:pt x="17852" y="1680"/>
                    <a:pt x="17030" y="1276"/>
                  </a:cubicBezTo>
                  <a:cubicBezTo>
                    <a:pt x="16494" y="1010"/>
                    <a:pt x="15925" y="828"/>
                    <a:pt x="15359" y="643"/>
                  </a:cubicBezTo>
                  <a:cubicBezTo>
                    <a:pt x="14271" y="279"/>
                    <a:pt x="13146" y="104"/>
                    <a:pt x="12004" y="26"/>
                  </a:cubicBezTo>
                  <a:cubicBezTo>
                    <a:pt x="11743" y="9"/>
                    <a:pt x="11483" y="0"/>
                    <a:pt x="1122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0" name="Google Shape;2620;p57"/>
          <p:cNvGrpSpPr/>
          <p:nvPr/>
        </p:nvGrpSpPr>
        <p:grpSpPr>
          <a:xfrm>
            <a:off x="2020056" y="1466223"/>
            <a:ext cx="1196263" cy="844770"/>
            <a:chOff x="-5460969" y="1320448"/>
            <a:chExt cx="5440031" cy="3841610"/>
          </a:xfrm>
        </p:grpSpPr>
        <p:sp>
          <p:nvSpPr>
            <p:cNvPr id="2621" name="Google Shape;2621;p57"/>
            <p:cNvSpPr/>
            <p:nvPr/>
          </p:nvSpPr>
          <p:spPr>
            <a:xfrm>
              <a:off x="-4675688" y="1320448"/>
              <a:ext cx="3869121" cy="2018747"/>
            </a:xfrm>
            <a:custGeom>
              <a:rect b="b" l="l" r="r" t="t"/>
              <a:pathLst>
                <a:path extrusionOk="0" h="11594" w="22221">
                  <a:moveTo>
                    <a:pt x="20710" y="803"/>
                  </a:moveTo>
                  <a:cubicBezTo>
                    <a:pt x="21102" y="803"/>
                    <a:pt x="21419" y="1124"/>
                    <a:pt x="21419" y="1512"/>
                  </a:cubicBezTo>
                  <a:lnTo>
                    <a:pt x="21419" y="10082"/>
                  </a:lnTo>
                  <a:cubicBezTo>
                    <a:pt x="21419" y="10473"/>
                    <a:pt x="21102" y="10790"/>
                    <a:pt x="20710" y="10790"/>
                  </a:cubicBezTo>
                  <a:lnTo>
                    <a:pt x="1512" y="10790"/>
                  </a:lnTo>
                  <a:cubicBezTo>
                    <a:pt x="1121" y="10790"/>
                    <a:pt x="804" y="10473"/>
                    <a:pt x="804" y="10082"/>
                  </a:cubicBezTo>
                  <a:lnTo>
                    <a:pt x="804" y="1512"/>
                  </a:lnTo>
                  <a:cubicBezTo>
                    <a:pt x="804" y="1124"/>
                    <a:pt x="1121" y="803"/>
                    <a:pt x="1512" y="803"/>
                  </a:cubicBezTo>
                  <a:close/>
                  <a:moveTo>
                    <a:pt x="1512" y="0"/>
                  </a:moveTo>
                  <a:cubicBezTo>
                    <a:pt x="679" y="0"/>
                    <a:pt x="1" y="679"/>
                    <a:pt x="1" y="1512"/>
                  </a:cubicBezTo>
                  <a:lnTo>
                    <a:pt x="1" y="10082"/>
                  </a:lnTo>
                  <a:cubicBezTo>
                    <a:pt x="1" y="10915"/>
                    <a:pt x="679" y="11593"/>
                    <a:pt x="1512" y="11593"/>
                  </a:cubicBezTo>
                  <a:lnTo>
                    <a:pt x="20710" y="11593"/>
                  </a:lnTo>
                  <a:cubicBezTo>
                    <a:pt x="21543" y="11593"/>
                    <a:pt x="22221" y="10915"/>
                    <a:pt x="22221" y="10082"/>
                  </a:cubicBezTo>
                  <a:lnTo>
                    <a:pt x="22221" y="1512"/>
                  </a:lnTo>
                  <a:cubicBezTo>
                    <a:pt x="22221" y="679"/>
                    <a:pt x="21543" y="0"/>
                    <a:pt x="207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7"/>
            <p:cNvSpPr/>
            <p:nvPr/>
          </p:nvSpPr>
          <p:spPr>
            <a:xfrm>
              <a:off x="-5152603" y="2413747"/>
              <a:ext cx="4851331" cy="2748310"/>
            </a:xfrm>
            <a:custGeom>
              <a:rect b="b" l="l" r="r" t="t"/>
              <a:pathLst>
                <a:path extrusionOk="0" h="15784" w="27862">
                  <a:moveTo>
                    <a:pt x="1094" y="0"/>
                  </a:moveTo>
                  <a:cubicBezTo>
                    <a:pt x="498" y="0"/>
                    <a:pt x="0" y="584"/>
                    <a:pt x="0" y="1315"/>
                  </a:cubicBezTo>
                  <a:lnTo>
                    <a:pt x="0" y="15783"/>
                  </a:lnTo>
                  <a:lnTo>
                    <a:pt x="27862" y="15783"/>
                  </a:lnTo>
                  <a:lnTo>
                    <a:pt x="27862" y="1315"/>
                  </a:lnTo>
                  <a:cubicBezTo>
                    <a:pt x="27862" y="584"/>
                    <a:pt x="27323" y="0"/>
                    <a:pt x="267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7"/>
            <p:cNvSpPr/>
            <p:nvPr/>
          </p:nvSpPr>
          <p:spPr>
            <a:xfrm>
              <a:off x="-5460969" y="1853255"/>
              <a:ext cx="5440031" cy="3000262"/>
            </a:xfrm>
            <a:custGeom>
              <a:rect b="b" l="l" r="r" t="t"/>
              <a:pathLst>
                <a:path extrusionOk="0" h="17231" w="31243">
                  <a:moveTo>
                    <a:pt x="1286" y="0"/>
                  </a:moveTo>
                  <a:cubicBezTo>
                    <a:pt x="614" y="0"/>
                    <a:pt x="0" y="611"/>
                    <a:pt x="0" y="1346"/>
                  </a:cubicBezTo>
                  <a:lnTo>
                    <a:pt x="0" y="15757"/>
                  </a:lnTo>
                  <a:cubicBezTo>
                    <a:pt x="0" y="16488"/>
                    <a:pt x="614" y="17230"/>
                    <a:pt x="1286" y="17230"/>
                  </a:cubicBezTo>
                  <a:lnTo>
                    <a:pt x="30074" y="17230"/>
                  </a:lnTo>
                  <a:cubicBezTo>
                    <a:pt x="30745" y="17230"/>
                    <a:pt x="31242" y="16488"/>
                    <a:pt x="31242" y="15757"/>
                  </a:cubicBezTo>
                  <a:lnTo>
                    <a:pt x="31242" y="1346"/>
                  </a:lnTo>
                  <a:cubicBezTo>
                    <a:pt x="31242" y="611"/>
                    <a:pt x="30745" y="0"/>
                    <a:pt x="300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7"/>
            <p:cNvSpPr/>
            <p:nvPr/>
          </p:nvSpPr>
          <p:spPr>
            <a:xfrm>
              <a:off x="-4367148" y="1320448"/>
              <a:ext cx="3252387" cy="139818"/>
            </a:xfrm>
            <a:custGeom>
              <a:rect b="b" l="l" r="r" t="t"/>
              <a:pathLst>
                <a:path extrusionOk="0" h="803" w="18679">
                  <a:moveTo>
                    <a:pt x="1" y="0"/>
                  </a:moveTo>
                  <a:lnTo>
                    <a:pt x="1" y="803"/>
                  </a:lnTo>
                  <a:lnTo>
                    <a:pt x="18678" y="803"/>
                  </a:lnTo>
                  <a:lnTo>
                    <a:pt x="18678"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7"/>
            <p:cNvSpPr/>
            <p:nvPr/>
          </p:nvSpPr>
          <p:spPr>
            <a:xfrm>
              <a:off x="-2993699" y="4320543"/>
              <a:ext cx="2787663" cy="364259"/>
            </a:xfrm>
            <a:custGeom>
              <a:rect b="b" l="l" r="r" t="t"/>
              <a:pathLst>
                <a:path extrusionOk="0" h="2092" w="17393">
                  <a:moveTo>
                    <a:pt x="1" y="1"/>
                  </a:moveTo>
                  <a:lnTo>
                    <a:pt x="1" y="2092"/>
                  </a:lnTo>
                  <a:lnTo>
                    <a:pt x="17393" y="2092"/>
                  </a:lnTo>
                  <a:lnTo>
                    <a:pt x="17393"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7"/>
            <p:cNvSpPr/>
            <p:nvPr/>
          </p:nvSpPr>
          <p:spPr>
            <a:xfrm>
              <a:off x="-2993699" y="4264825"/>
              <a:ext cx="2787663" cy="111611"/>
            </a:xfrm>
            <a:custGeom>
              <a:rect b="b" l="l" r="r" t="t"/>
              <a:pathLst>
                <a:path extrusionOk="0" h="641" w="17393">
                  <a:moveTo>
                    <a:pt x="1" y="0"/>
                  </a:moveTo>
                  <a:lnTo>
                    <a:pt x="1" y="641"/>
                  </a:lnTo>
                  <a:lnTo>
                    <a:pt x="17393" y="641"/>
                  </a:lnTo>
                  <a:lnTo>
                    <a:pt x="1739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7"/>
            <p:cNvSpPr/>
            <p:nvPr/>
          </p:nvSpPr>
          <p:spPr>
            <a:xfrm>
              <a:off x="-5264725" y="2049500"/>
              <a:ext cx="2763981" cy="2635315"/>
            </a:xfrm>
            <a:custGeom>
              <a:rect b="b" l="l" r="r" t="t"/>
              <a:pathLst>
                <a:path extrusionOk="0" h="14977" w="15874">
                  <a:moveTo>
                    <a:pt x="159" y="0"/>
                  </a:moveTo>
                  <a:cubicBezTo>
                    <a:pt x="140" y="0"/>
                    <a:pt x="0" y="72"/>
                    <a:pt x="0" y="219"/>
                  </a:cubicBezTo>
                  <a:lnTo>
                    <a:pt x="0" y="14630"/>
                  </a:lnTo>
                  <a:cubicBezTo>
                    <a:pt x="0" y="14773"/>
                    <a:pt x="140" y="14977"/>
                    <a:pt x="159" y="14977"/>
                  </a:cubicBezTo>
                  <a:lnTo>
                    <a:pt x="15874" y="14977"/>
                  </a:lnTo>
                  <a:lnTo>
                    <a:pt x="962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7"/>
            <p:cNvSpPr/>
            <p:nvPr/>
          </p:nvSpPr>
          <p:spPr>
            <a:xfrm>
              <a:off x="-5152603" y="2161796"/>
              <a:ext cx="112482" cy="112307"/>
            </a:xfrm>
            <a:custGeom>
              <a:rect b="b" l="l" r="r" t="t"/>
              <a:pathLst>
                <a:path extrusionOk="0" h="645" w="646">
                  <a:moveTo>
                    <a:pt x="306" y="0"/>
                  </a:moveTo>
                  <a:cubicBezTo>
                    <a:pt x="136" y="0"/>
                    <a:pt x="0" y="136"/>
                    <a:pt x="0" y="301"/>
                  </a:cubicBezTo>
                  <a:lnTo>
                    <a:pt x="0" y="339"/>
                  </a:lnTo>
                  <a:cubicBezTo>
                    <a:pt x="0" y="508"/>
                    <a:pt x="136" y="644"/>
                    <a:pt x="306" y="644"/>
                  </a:cubicBezTo>
                  <a:lnTo>
                    <a:pt x="343" y="644"/>
                  </a:lnTo>
                  <a:cubicBezTo>
                    <a:pt x="509" y="644"/>
                    <a:pt x="645" y="508"/>
                    <a:pt x="645" y="339"/>
                  </a:cubicBezTo>
                  <a:lnTo>
                    <a:pt x="645" y="301"/>
                  </a:lnTo>
                  <a:cubicBezTo>
                    <a:pt x="645" y="136"/>
                    <a:pt x="509" y="0"/>
                    <a:pt x="343"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7"/>
            <p:cNvSpPr/>
            <p:nvPr/>
          </p:nvSpPr>
          <p:spPr>
            <a:xfrm>
              <a:off x="-5152603" y="2329647"/>
              <a:ext cx="112482" cy="112482"/>
            </a:xfrm>
            <a:custGeom>
              <a:rect b="b" l="l" r="r" t="t"/>
              <a:pathLst>
                <a:path extrusionOk="0" h="646" w="646">
                  <a:moveTo>
                    <a:pt x="306" y="0"/>
                  </a:moveTo>
                  <a:cubicBezTo>
                    <a:pt x="136" y="0"/>
                    <a:pt x="0" y="136"/>
                    <a:pt x="0" y="306"/>
                  </a:cubicBezTo>
                  <a:lnTo>
                    <a:pt x="0" y="343"/>
                  </a:lnTo>
                  <a:cubicBezTo>
                    <a:pt x="0" y="510"/>
                    <a:pt x="136" y="645"/>
                    <a:pt x="306" y="645"/>
                  </a:cubicBezTo>
                  <a:lnTo>
                    <a:pt x="343" y="645"/>
                  </a:lnTo>
                  <a:cubicBezTo>
                    <a:pt x="509" y="645"/>
                    <a:pt x="645" y="510"/>
                    <a:pt x="645" y="343"/>
                  </a:cubicBezTo>
                  <a:lnTo>
                    <a:pt x="645" y="306"/>
                  </a:lnTo>
                  <a:cubicBezTo>
                    <a:pt x="645" y="136"/>
                    <a:pt x="509" y="0"/>
                    <a:pt x="343"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7"/>
            <p:cNvSpPr/>
            <p:nvPr/>
          </p:nvSpPr>
          <p:spPr>
            <a:xfrm>
              <a:off x="-5152603" y="2554088"/>
              <a:ext cx="112482" cy="112482"/>
            </a:xfrm>
            <a:custGeom>
              <a:rect b="b" l="l" r="r" t="t"/>
              <a:pathLst>
                <a:path extrusionOk="0" h="646" w="646">
                  <a:moveTo>
                    <a:pt x="306" y="0"/>
                  </a:moveTo>
                  <a:cubicBezTo>
                    <a:pt x="136" y="0"/>
                    <a:pt x="0" y="136"/>
                    <a:pt x="0" y="302"/>
                  </a:cubicBezTo>
                  <a:lnTo>
                    <a:pt x="0" y="339"/>
                  </a:lnTo>
                  <a:cubicBezTo>
                    <a:pt x="0" y="509"/>
                    <a:pt x="136" y="645"/>
                    <a:pt x="306" y="645"/>
                  </a:cubicBezTo>
                  <a:lnTo>
                    <a:pt x="343" y="645"/>
                  </a:lnTo>
                  <a:cubicBezTo>
                    <a:pt x="509" y="645"/>
                    <a:pt x="645" y="509"/>
                    <a:pt x="645" y="339"/>
                  </a:cubicBezTo>
                  <a:lnTo>
                    <a:pt x="645" y="302"/>
                  </a:lnTo>
                  <a:cubicBezTo>
                    <a:pt x="645" y="136"/>
                    <a:pt x="509" y="0"/>
                    <a:pt x="343"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7"/>
            <p:cNvSpPr/>
            <p:nvPr/>
          </p:nvSpPr>
          <p:spPr>
            <a:xfrm>
              <a:off x="-5152603" y="2750321"/>
              <a:ext cx="112482" cy="112482"/>
            </a:xfrm>
            <a:custGeom>
              <a:rect b="b" l="l" r="r" t="t"/>
              <a:pathLst>
                <a:path extrusionOk="0" h="646" w="646">
                  <a:moveTo>
                    <a:pt x="306" y="0"/>
                  </a:moveTo>
                  <a:cubicBezTo>
                    <a:pt x="136" y="0"/>
                    <a:pt x="0" y="136"/>
                    <a:pt x="0" y="306"/>
                  </a:cubicBezTo>
                  <a:lnTo>
                    <a:pt x="0" y="339"/>
                  </a:lnTo>
                  <a:cubicBezTo>
                    <a:pt x="0" y="509"/>
                    <a:pt x="136" y="645"/>
                    <a:pt x="306" y="645"/>
                  </a:cubicBezTo>
                  <a:lnTo>
                    <a:pt x="343" y="645"/>
                  </a:lnTo>
                  <a:cubicBezTo>
                    <a:pt x="509" y="645"/>
                    <a:pt x="645" y="509"/>
                    <a:pt x="645" y="339"/>
                  </a:cubicBezTo>
                  <a:lnTo>
                    <a:pt x="645" y="306"/>
                  </a:lnTo>
                  <a:cubicBezTo>
                    <a:pt x="645" y="136"/>
                    <a:pt x="509" y="0"/>
                    <a:pt x="343"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7"/>
            <p:cNvSpPr/>
            <p:nvPr/>
          </p:nvSpPr>
          <p:spPr>
            <a:xfrm>
              <a:off x="-5152603" y="3002795"/>
              <a:ext cx="112482" cy="112482"/>
            </a:xfrm>
            <a:custGeom>
              <a:rect b="b" l="l" r="r" t="t"/>
              <a:pathLst>
                <a:path extrusionOk="0" h="646" w="646">
                  <a:moveTo>
                    <a:pt x="306" y="1"/>
                  </a:moveTo>
                  <a:cubicBezTo>
                    <a:pt x="136" y="1"/>
                    <a:pt x="0" y="137"/>
                    <a:pt x="0" y="303"/>
                  </a:cubicBezTo>
                  <a:lnTo>
                    <a:pt x="0" y="340"/>
                  </a:lnTo>
                  <a:cubicBezTo>
                    <a:pt x="0" y="510"/>
                    <a:pt x="136" y="646"/>
                    <a:pt x="306" y="646"/>
                  </a:cubicBezTo>
                  <a:lnTo>
                    <a:pt x="343" y="646"/>
                  </a:lnTo>
                  <a:cubicBezTo>
                    <a:pt x="509" y="646"/>
                    <a:pt x="645" y="510"/>
                    <a:pt x="645" y="340"/>
                  </a:cubicBezTo>
                  <a:lnTo>
                    <a:pt x="645" y="303"/>
                  </a:lnTo>
                  <a:cubicBezTo>
                    <a:pt x="645" y="137"/>
                    <a:pt x="509" y="1"/>
                    <a:pt x="343"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7"/>
            <p:cNvSpPr/>
            <p:nvPr/>
          </p:nvSpPr>
          <p:spPr>
            <a:xfrm>
              <a:off x="-5152603" y="3199028"/>
              <a:ext cx="112482" cy="112482"/>
            </a:xfrm>
            <a:custGeom>
              <a:rect b="b" l="l" r="r" t="t"/>
              <a:pathLst>
                <a:path extrusionOk="0" h="646" w="646">
                  <a:moveTo>
                    <a:pt x="306" y="1"/>
                  </a:moveTo>
                  <a:cubicBezTo>
                    <a:pt x="136" y="1"/>
                    <a:pt x="0" y="137"/>
                    <a:pt x="0" y="302"/>
                  </a:cubicBezTo>
                  <a:lnTo>
                    <a:pt x="0" y="340"/>
                  </a:lnTo>
                  <a:cubicBezTo>
                    <a:pt x="0" y="510"/>
                    <a:pt x="136" y="646"/>
                    <a:pt x="306" y="646"/>
                  </a:cubicBezTo>
                  <a:lnTo>
                    <a:pt x="343" y="646"/>
                  </a:lnTo>
                  <a:cubicBezTo>
                    <a:pt x="509" y="646"/>
                    <a:pt x="645" y="510"/>
                    <a:pt x="645" y="340"/>
                  </a:cubicBezTo>
                  <a:lnTo>
                    <a:pt x="645" y="302"/>
                  </a:lnTo>
                  <a:cubicBezTo>
                    <a:pt x="645" y="137"/>
                    <a:pt x="509" y="1"/>
                    <a:pt x="343"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7"/>
            <p:cNvSpPr/>
            <p:nvPr/>
          </p:nvSpPr>
          <p:spPr>
            <a:xfrm>
              <a:off x="-5152603" y="3395262"/>
              <a:ext cx="112482" cy="112307"/>
            </a:xfrm>
            <a:custGeom>
              <a:rect b="b" l="l" r="r" t="t"/>
              <a:pathLst>
                <a:path extrusionOk="0" h="645" w="646">
                  <a:moveTo>
                    <a:pt x="306" y="1"/>
                  </a:moveTo>
                  <a:cubicBezTo>
                    <a:pt x="136" y="1"/>
                    <a:pt x="0" y="137"/>
                    <a:pt x="0" y="302"/>
                  </a:cubicBezTo>
                  <a:lnTo>
                    <a:pt x="0" y="340"/>
                  </a:lnTo>
                  <a:cubicBezTo>
                    <a:pt x="0" y="509"/>
                    <a:pt x="136" y="645"/>
                    <a:pt x="306" y="645"/>
                  </a:cubicBezTo>
                  <a:lnTo>
                    <a:pt x="343" y="645"/>
                  </a:lnTo>
                  <a:cubicBezTo>
                    <a:pt x="509" y="645"/>
                    <a:pt x="645" y="509"/>
                    <a:pt x="645" y="340"/>
                  </a:cubicBezTo>
                  <a:lnTo>
                    <a:pt x="645" y="302"/>
                  </a:lnTo>
                  <a:cubicBezTo>
                    <a:pt x="645" y="137"/>
                    <a:pt x="509" y="1"/>
                    <a:pt x="343"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7"/>
            <p:cNvSpPr/>
            <p:nvPr/>
          </p:nvSpPr>
          <p:spPr>
            <a:xfrm>
              <a:off x="-5152603" y="3591495"/>
              <a:ext cx="112482" cy="112307"/>
            </a:xfrm>
            <a:custGeom>
              <a:rect b="b" l="l" r="r" t="t"/>
              <a:pathLst>
                <a:path extrusionOk="0" h="645" w="646">
                  <a:moveTo>
                    <a:pt x="306" y="1"/>
                  </a:moveTo>
                  <a:cubicBezTo>
                    <a:pt x="136" y="1"/>
                    <a:pt x="0" y="137"/>
                    <a:pt x="0" y="306"/>
                  </a:cubicBezTo>
                  <a:lnTo>
                    <a:pt x="0" y="340"/>
                  </a:lnTo>
                  <a:cubicBezTo>
                    <a:pt x="0" y="509"/>
                    <a:pt x="136" y="645"/>
                    <a:pt x="306" y="645"/>
                  </a:cubicBezTo>
                  <a:lnTo>
                    <a:pt x="343" y="645"/>
                  </a:lnTo>
                  <a:cubicBezTo>
                    <a:pt x="509" y="645"/>
                    <a:pt x="645" y="509"/>
                    <a:pt x="645" y="340"/>
                  </a:cubicBezTo>
                  <a:lnTo>
                    <a:pt x="645" y="306"/>
                  </a:lnTo>
                  <a:cubicBezTo>
                    <a:pt x="645" y="137"/>
                    <a:pt x="509" y="1"/>
                    <a:pt x="343"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7"/>
            <p:cNvSpPr/>
            <p:nvPr/>
          </p:nvSpPr>
          <p:spPr>
            <a:xfrm>
              <a:off x="-5152603" y="3787728"/>
              <a:ext cx="112482" cy="112307"/>
            </a:xfrm>
            <a:custGeom>
              <a:rect b="b" l="l" r="r" t="t"/>
              <a:pathLst>
                <a:path extrusionOk="0" h="645" w="646">
                  <a:moveTo>
                    <a:pt x="306" y="1"/>
                  </a:moveTo>
                  <a:cubicBezTo>
                    <a:pt x="136" y="1"/>
                    <a:pt x="0" y="136"/>
                    <a:pt x="0" y="306"/>
                  </a:cubicBezTo>
                  <a:lnTo>
                    <a:pt x="0" y="340"/>
                  </a:lnTo>
                  <a:cubicBezTo>
                    <a:pt x="0" y="509"/>
                    <a:pt x="136" y="645"/>
                    <a:pt x="306" y="645"/>
                  </a:cubicBezTo>
                  <a:lnTo>
                    <a:pt x="343" y="645"/>
                  </a:lnTo>
                  <a:cubicBezTo>
                    <a:pt x="509" y="645"/>
                    <a:pt x="645" y="509"/>
                    <a:pt x="645" y="340"/>
                  </a:cubicBezTo>
                  <a:lnTo>
                    <a:pt x="645" y="306"/>
                  </a:lnTo>
                  <a:cubicBezTo>
                    <a:pt x="645" y="136"/>
                    <a:pt x="509" y="1"/>
                    <a:pt x="343"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7"/>
            <p:cNvSpPr/>
            <p:nvPr/>
          </p:nvSpPr>
          <p:spPr>
            <a:xfrm>
              <a:off x="-5152603" y="4012169"/>
              <a:ext cx="112482" cy="112307"/>
            </a:xfrm>
            <a:custGeom>
              <a:rect b="b" l="l" r="r" t="t"/>
              <a:pathLst>
                <a:path extrusionOk="0" h="645" w="646">
                  <a:moveTo>
                    <a:pt x="306" y="1"/>
                  </a:moveTo>
                  <a:cubicBezTo>
                    <a:pt x="136" y="1"/>
                    <a:pt x="0" y="136"/>
                    <a:pt x="0" y="302"/>
                  </a:cubicBezTo>
                  <a:lnTo>
                    <a:pt x="0" y="340"/>
                  </a:lnTo>
                  <a:cubicBezTo>
                    <a:pt x="0" y="509"/>
                    <a:pt x="136" y="645"/>
                    <a:pt x="306" y="645"/>
                  </a:cubicBezTo>
                  <a:lnTo>
                    <a:pt x="343" y="645"/>
                  </a:lnTo>
                  <a:cubicBezTo>
                    <a:pt x="509" y="645"/>
                    <a:pt x="645" y="509"/>
                    <a:pt x="645" y="340"/>
                  </a:cubicBezTo>
                  <a:lnTo>
                    <a:pt x="645" y="302"/>
                  </a:lnTo>
                  <a:cubicBezTo>
                    <a:pt x="645" y="136"/>
                    <a:pt x="509" y="1"/>
                    <a:pt x="343"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7"/>
            <p:cNvSpPr/>
            <p:nvPr/>
          </p:nvSpPr>
          <p:spPr>
            <a:xfrm>
              <a:off x="-5152603" y="4208228"/>
              <a:ext cx="112482" cy="112482"/>
            </a:xfrm>
            <a:custGeom>
              <a:rect b="b" l="l" r="r" t="t"/>
              <a:pathLst>
                <a:path extrusionOk="0" h="646" w="646">
                  <a:moveTo>
                    <a:pt x="306" y="1"/>
                  </a:moveTo>
                  <a:cubicBezTo>
                    <a:pt x="136" y="1"/>
                    <a:pt x="0" y="136"/>
                    <a:pt x="0" y="306"/>
                  </a:cubicBezTo>
                  <a:lnTo>
                    <a:pt x="0" y="340"/>
                  </a:lnTo>
                  <a:cubicBezTo>
                    <a:pt x="0" y="510"/>
                    <a:pt x="136" y="646"/>
                    <a:pt x="306" y="646"/>
                  </a:cubicBezTo>
                  <a:lnTo>
                    <a:pt x="343" y="646"/>
                  </a:lnTo>
                  <a:cubicBezTo>
                    <a:pt x="509" y="646"/>
                    <a:pt x="645" y="510"/>
                    <a:pt x="645" y="340"/>
                  </a:cubicBezTo>
                  <a:lnTo>
                    <a:pt x="645" y="306"/>
                  </a:lnTo>
                  <a:cubicBezTo>
                    <a:pt x="645" y="136"/>
                    <a:pt x="509" y="1"/>
                    <a:pt x="343"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7"/>
            <p:cNvSpPr/>
            <p:nvPr/>
          </p:nvSpPr>
          <p:spPr>
            <a:xfrm>
              <a:off x="-5152603" y="4404461"/>
              <a:ext cx="112482" cy="112482"/>
            </a:xfrm>
            <a:custGeom>
              <a:rect b="b" l="l" r="r" t="t"/>
              <a:pathLst>
                <a:path extrusionOk="0" h="646" w="646">
                  <a:moveTo>
                    <a:pt x="306" y="1"/>
                  </a:moveTo>
                  <a:cubicBezTo>
                    <a:pt x="136" y="1"/>
                    <a:pt x="0" y="136"/>
                    <a:pt x="0" y="306"/>
                  </a:cubicBezTo>
                  <a:lnTo>
                    <a:pt x="0" y="344"/>
                  </a:lnTo>
                  <a:cubicBezTo>
                    <a:pt x="0" y="510"/>
                    <a:pt x="136" y="646"/>
                    <a:pt x="306" y="646"/>
                  </a:cubicBezTo>
                  <a:lnTo>
                    <a:pt x="343" y="646"/>
                  </a:lnTo>
                  <a:cubicBezTo>
                    <a:pt x="509" y="646"/>
                    <a:pt x="645" y="510"/>
                    <a:pt x="645" y="344"/>
                  </a:cubicBezTo>
                  <a:lnTo>
                    <a:pt x="645" y="306"/>
                  </a:lnTo>
                  <a:cubicBezTo>
                    <a:pt x="645" y="136"/>
                    <a:pt x="509" y="1"/>
                    <a:pt x="343"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7"/>
            <p:cNvSpPr/>
            <p:nvPr/>
          </p:nvSpPr>
          <p:spPr>
            <a:xfrm>
              <a:off x="-4956370" y="2161796"/>
              <a:ext cx="112482" cy="112307"/>
            </a:xfrm>
            <a:custGeom>
              <a:rect b="b" l="l" r="r" t="t"/>
              <a:pathLst>
                <a:path extrusionOk="0" h="645" w="646">
                  <a:moveTo>
                    <a:pt x="306" y="0"/>
                  </a:moveTo>
                  <a:cubicBezTo>
                    <a:pt x="136" y="0"/>
                    <a:pt x="0" y="136"/>
                    <a:pt x="0" y="301"/>
                  </a:cubicBezTo>
                  <a:lnTo>
                    <a:pt x="0" y="339"/>
                  </a:lnTo>
                  <a:cubicBezTo>
                    <a:pt x="0" y="508"/>
                    <a:pt x="136" y="644"/>
                    <a:pt x="306" y="644"/>
                  </a:cubicBezTo>
                  <a:lnTo>
                    <a:pt x="343" y="644"/>
                  </a:lnTo>
                  <a:cubicBezTo>
                    <a:pt x="509" y="644"/>
                    <a:pt x="645" y="508"/>
                    <a:pt x="645" y="339"/>
                  </a:cubicBezTo>
                  <a:lnTo>
                    <a:pt x="645" y="301"/>
                  </a:lnTo>
                  <a:cubicBezTo>
                    <a:pt x="645" y="136"/>
                    <a:pt x="509" y="0"/>
                    <a:pt x="343"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7"/>
            <p:cNvSpPr/>
            <p:nvPr/>
          </p:nvSpPr>
          <p:spPr>
            <a:xfrm>
              <a:off x="-4956370" y="2329647"/>
              <a:ext cx="112482" cy="112482"/>
            </a:xfrm>
            <a:custGeom>
              <a:rect b="b" l="l" r="r" t="t"/>
              <a:pathLst>
                <a:path extrusionOk="0" h="646" w="646">
                  <a:moveTo>
                    <a:pt x="306" y="0"/>
                  </a:moveTo>
                  <a:cubicBezTo>
                    <a:pt x="136" y="0"/>
                    <a:pt x="0" y="136"/>
                    <a:pt x="0" y="306"/>
                  </a:cubicBezTo>
                  <a:lnTo>
                    <a:pt x="0" y="343"/>
                  </a:lnTo>
                  <a:cubicBezTo>
                    <a:pt x="0" y="510"/>
                    <a:pt x="136" y="645"/>
                    <a:pt x="306" y="645"/>
                  </a:cubicBezTo>
                  <a:lnTo>
                    <a:pt x="343" y="645"/>
                  </a:lnTo>
                  <a:cubicBezTo>
                    <a:pt x="509" y="645"/>
                    <a:pt x="645" y="510"/>
                    <a:pt x="645" y="343"/>
                  </a:cubicBezTo>
                  <a:lnTo>
                    <a:pt x="645" y="306"/>
                  </a:lnTo>
                  <a:cubicBezTo>
                    <a:pt x="645" y="136"/>
                    <a:pt x="509" y="0"/>
                    <a:pt x="343"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7"/>
            <p:cNvSpPr/>
            <p:nvPr/>
          </p:nvSpPr>
          <p:spPr>
            <a:xfrm>
              <a:off x="-4956370" y="2554088"/>
              <a:ext cx="112482" cy="112482"/>
            </a:xfrm>
            <a:custGeom>
              <a:rect b="b" l="l" r="r" t="t"/>
              <a:pathLst>
                <a:path extrusionOk="0" h="646" w="646">
                  <a:moveTo>
                    <a:pt x="306" y="0"/>
                  </a:moveTo>
                  <a:cubicBezTo>
                    <a:pt x="136" y="0"/>
                    <a:pt x="0" y="136"/>
                    <a:pt x="0" y="302"/>
                  </a:cubicBezTo>
                  <a:lnTo>
                    <a:pt x="0" y="339"/>
                  </a:lnTo>
                  <a:cubicBezTo>
                    <a:pt x="0" y="509"/>
                    <a:pt x="136" y="645"/>
                    <a:pt x="306" y="645"/>
                  </a:cubicBezTo>
                  <a:lnTo>
                    <a:pt x="343" y="645"/>
                  </a:lnTo>
                  <a:cubicBezTo>
                    <a:pt x="509" y="645"/>
                    <a:pt x="645" y="509"/>
                    <a:pt x="645" y="339"/>
                  </a:cubicBezTo>
                  <a:lnTo>
                    <a:pt x="645" y="302"/>
                  </a:lnTo>
                  <a:cubicBezTo>
                    <a:pt x="645" y="136"/>
                    <a:pt x="509" y="0"/>
                    <a:pt x="343"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7"/>
            <p:cNvSpPr/>
            <p:nvPr/>
          </p:nvSpPr>
          <p:spPr>
            <a:xfrm>
              <a:off x="-4956370" y="2750321"/>
              <a:ext cx="112482" cy="112482"/>
            </a:xfrm>
            <a:custGeom>
              <a:rect b="b" l="l" r="r" t="t"/>
              <a:pathLst>
                <a:path extrusionOk="0" h="646" w="646">
                  <a:moveTo>
                    <a:pt x="306" y="0"/>
                  </a:moveTo>
                  <a:cubicBezTo>
                    <a:pt x="136" y="0"/>
                    <a:pt x="0" y="136"/>
                    <a:pt x="0" y="306"/>
                  </a:cubicBezTo>
                  <a:lnTo>
                    <a:pt x="0" y="339"/>
                  </a:lnTo>
                  <a:cubicBezTo>
                    <a:pt x="0" y="509"/>
                    <a:pt x="136" y="645"/>
                    <a:pt x="306" y="645"/>
                  </a:cubicBezTo>
                  <a:lnTo>
                    <a:pt x="343" y="645"/>
                  </a:lnTo>
                  <a:cubicBezTo>
                    <a:pt x="509" y="645"/>
                    <a:pt x="645" y="509"/>
                    <a:pt x="645" y="339"/>
                  </a:cubicBezTo>
                  <a:lnTo>
                    <a:pt x="645" y="306"/>
                  </a:lnTo>
                  <a:cubicBezTo>
                    <a:pt x="645" y="136"/>
                    <a:pt x="509" y="0"/>
                    <a:pt x="343"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7"/>
            <p:cNvSpPr/>
            <p:nvPr/>
          </p:nvSpPr>
          <p:spPr>
            <a:xfrm>
              <a:off x="-4956370" y="3002795"/>
              <a:ext cx="112482" cy="112482"/>
            </a:xfrm>
            <a:custGeom>
              <a:rect b="b" l="l" r="r" t="t"/>
              <a:pathLst>
                <a:path extrusionOk="0" h="646" w="646">
                  <a:moveTo>
                    <a:pt x="306" y="1"/>
                  </a:moveTo>
                  <a:cubicBezTo>
                    <a:pt x="136" y="1"/>
                    <a:pt x="0" y="137"/>
                    <a:pt x="0" y="303"/>
                  </a:cubicBezTo>
                  <a:lnTo>
                    <a:pt x="0" y="340"/>
                  </a:lnTo>
                  <a:cubicBezTo>
                    <a:pt x="0" y="510"/>
                    <a:pt x="136" y="646"/>
                    <a:pt x="306" y="646"/>
                  </a:cubicBezTo>
                  <a:lnTo>
                    <a:pt x="343" y="646"/>
                  </a:lnTo>
                  <a:cubicBezTo>
                    <a:pt x="509" y="646"/>
                    <a:pt x="645" y="510"/>
                    <a:pt x="645" y="340"/>
                  </a:cubicBezTo>
                  <a:lnTo>
                    <a:pt x="645" y="303"/>
                  </a:lnTo>
                  <a:cubicBezTo>
                    <a:pt x="645" y="137"/>
                    <a:pt x="509" y="1"/>
                    <a:pt x="343"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7"/>
            <p:cNvSpPr/>
            <p:nvPr/>
          </p:nvSpPr>
          <p:spPr>
            <a:xfrm>
              <a:off x="-4956370" y="3199028"/>
              <a:ext cx="112482" cy="112482"/>
            </a:xfrm>
            <a:custGeom>
              <a:rect b="b" l="l" r="r" t="t"/>
              <a:pathLst>
                <a:path extrusionOk="0" h="646" w="646">
                  <a:moveTo>
                    <a:pt x="306" y="1"/>
                  </a:moveTo>
                  <a:cubicBezTo>
                    <a:pt x="136" y="1"/>
                    <a:pt x="0" y="137"/>
                    <a:pt x="0" y="302"/>
                  </a:cubicBezTo>
                  <a:lnTo>
                    <a:pt x="0" y="340"/>
                  </a:lnTo>
                  <a:cubicBezTo>
                    <a:pt x="0" y="510"/>
                    <a:pt x="136" y="646"/>
                    <a:pt x="306" y="646"/>
                  </a:cubicBezTo>
                  <a:lnTo>
                    <a:pt x="343" y="646"/>
                  </a:lnTo>
                  <a:cubicBezTo>
                    <a:pt x="509" y="646"/>
                    <a:pt x="645" y="510"/>
                    <a:pt x="645" y="340"/>
                  </a:cubicBezTo>
                  <a:lnTo>
                    <a:pt x="645" y="302"/>
                  </a:lnTo>
                  <a:cubicBezTo>
                    <a:pt x="645" y="137"/>
                    <a:pt x="509" y="1"/>
                    <a:pt x="343"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7"/>
            <p:cNvSpPr/>
            <p:nvPr/>
          </p:nvSpPr>
          <p:spPr>
            <a:xfrm>
              <a:off x="-4956370" y="3395262"/>
              <a:ext cx="112482" cy="112307"/>
            </a:xfrm>
            <a:custGeom>
              <a:rect b="b" l="l" r="r" t="t"/>
              <a:pathLst>
                <a:path extrusionOk="0" h="645" w="646">
                  <a:moveTo>
                    <a:pt x="306" y="1"/>
                  </a:moveTo>
                  <a:cubicBezTo>
                    <a:pt x="136" y="1"/>
                    <a:pt x="0" y="137"/>
                    <a:pt x="0" y="302"/>
                  </a:cubicBezTo>
                  <a:lnTo>
                    <a:pt x="0" y="340"/>
                  </a:lnTo>
                  <a:cubicBezTo>
                    <a:pt x="0" y="509"/>
                    <a:pt x="136" y="645"/>
                    <a:pt x="306" y="645"/>
                  </a:cubicBezTo>
                  <a:lnTo>
                    <a:pt x="343" y="645"/>
                  </a:lnTo>
                  <a:cubicBezTo>
                    <a:pt x="509" y="645"/>
                    <a:pt x="645" y="509"/>
                    <a:pt x="645" y="340"/>
                  </a:cubicBezTo>
                  <a:lnTo>
                    <a:pt x="645" y="302"/>
                  </a:lnTo>
                  <a:cubicBezTo>
                    <a:pt x="645" y="137"/>
                    <a:pt x="509" y="1"/>
                    <a:pt x="343"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7"/>
            <p:cNvSpPr/>
            <p:nvPr/>
          </p:nvSpPr>
          <p:spPr>
            <a:xfrm>
              <a:off x="-4956370" y="3591495"/>
              <a:ext cx="112482" cy="112307"/>
            </a:xfrm>
            <a:custGeom>
              <a:rect b="b" l="l" r="r" t="t"/>
              <a:pathLst>
                <a:path extrusionOk="0" h="645" w="646">
                  <a:moveTo>
                    <a:pt x="306" y="1"/>
                  </a:moveTo>
                  <a:cubicBezTo>
                    <a:pt x="136" y="1"/>
                    <a:pt x="0" y="137"/>
                    <a:pt x="0" y="306"/>
                  </a:cubicBezTo>
                  <a:lnTo>
                    <a:pt x="0" y="340"/>
                  </a:lnTo>
                  <a:cubicBezTo>
                    <a:pt x="0" y="509"/>
                    <a:pt x="136" y="645"/>
                    <a:pt x="306" y="645"/>
                  </a:cubicBezTo>
                  <a:lnTo>
                    <a:pt x="343" y="645"/>
                  </a:lnTo>
                  <a:cubicBezTo>
                    <a:pt x="509" y="645"/>
                    <a:pt x="645" y="509"/>
                    <a:pt x="645" y="340"/>
                  </a:cubicBezTo>
                  <a:lnTo>
                    <a:pt x="645" y="306"/>
                  </a:lnTo>
                  <a:cubicBezTo>
                    <a:pt x="645" y="137"/>
                    <a:pt x="509" y="1"/>
                    <a:pt x="343"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7"/>
            <p:cNvSpPr/>
            <p:nvPr/>
          </p:nvSpPr>
          <p:spPr>
            <a:xfrm>
              <a:off x="-4956370" y="3787728"/>
              <a:ext cx="112482" cy="112307"/>
            </a:xfrm>
            <a:custGeom>
              <a:rect b="b" l="l" r="r" t="t"/>
              <a:pathLst>
                <a:path extrusionOk="0" h="645" w="646">
                  <a:moveTo>
                    <a:pt x="306" y="1"/>
                  </a:moveTo>
                  <a:cubicBezTo>
                    <a:pt x="136" y="1"/>
                    <a:pt x="0" y="136"/>
                    <a:pt x="0" y="306"/>
                  </a:cubicBezTo>
                  <a:lnTo>
                    <a:pt x="0" y="340"/>
                  </a:lnTo>
                  <a:cubicBezTo>
                    <a:pt x="0" y="509"/>
                    <a:pt x="136" y="645"/>
                    <a:pt x="306" y="645"/>
                  </a:cubicBezTo>
                  <a:lnTo>
                    <a:pt x="343" y="645"/>
                  </a:lnTo>
                  <a:cubicBezTo>
                    <a:pt x="509" y="645"/>
                    <a:pt x="645" y="509"/>
                    <a:pt x="645" y="340"/>
                  </a:cubicBezTo>
                  <a:lnTo>
                    <a:pt x="645" y="306"/>
                  </a:lnTo>
                  <a:cubicBezTo>
                    <a:pt x="645" y="136"/>
                    <a:pt x="509" y="1"/>
                    <a:pt x="343"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7"/>
            <p:cNvSpPr/>
            <p:nvPr/>
          </p:nvSpPr>
          <p:spPr>
            <a:xfrm>
              <a:off x="-4956370" y="4012169"/>
              <a:ext cx="112482" cy="112307"/>
            </a:xfrm>
            <a:custGeom>
              <a:rect b="b" l="l" r="r" t="t"/>
              <a:pathLst>
                <a:path extrusionOk="0" h="645" w="646">
                  <a:moveTo>
                    <a:pt x="306" y="1"/>
                  </a:moveTo>
                  <a:cubicBezTo>
                    <a:pt x="136" y="1"/>
                    <a:pt x="0" y="136"/>
                    <a:pt x="0" y="302"/>
                  </a:cubicBezTo>
                  <a:lnTo>
                    <a:pt x="0" y="340"/>
                  </a:lnTo>
                  <a:cubicBezTo>
                    <a:pt x="0" y="509"/>
                    <a:pt x="136" y="645"/>
                    <a:pt x="306" y="645"/>
                  </a:cubicBezTo>
                  <a:lnTo>
                    <a:pt x="343" y="645"/>
                  </a:lnTo>
                  <a:cubicBezTo>
                    <a:pt x="509" y="645"/>
                    <a:pt x="645" y="509"/>
                    <a:pt x="645" y="340"/>
                  </a:cubicBezTo>
                  <a:lnTo>
                    <a:pt x="645" y="302"/>
                  </a:lnTo>
                  <a:cubicBezTo>
                    <a:pt x="645" y="136"/>
                    <a:pt x="509" y="1"/>
                    <a:pt x="343"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7"/>
            <p:cNvSpPr/>
            <p:nvPr/>
          </p:nvSpPr>
          <p:spPr>
            <a:xfrm>
              <a:off x="-4956370" y="4208228"/>
              <a:ext cx="112482" cy="112482"/>
            </a:xfrm>
            <a:custGeom>
              <a:rect b="b" l="l" r="r" t="t"/>
              <a:pathLst>
                <a:path extrusionOk="0" h="646" w="646">
                  <a:moveTo>
                    <a:pt x="306" y="1"/>
                  </a:moveTo>
                  <a:cubicBezTo>
                    <a:pt x="136" y="1"/>
                    <a:pt x="0" y="136"/>
                    <a:pt x="0" y="306"/>
                  </a:cubicBezTo>
                  <a:lnTo>
                    <a:pt x="0" y="340"/>
                  </a:lnTo>
                  <a:cubicBezTo>
                    <a:pt x="0" y="510"/>
                    <a:pt x="136" y="646"/>
                    <a:pt x="306" y="646"/>
                  </a:cubicBezTo>
                  <a:lnTo>
                    <a:pt x="343" y="646"/>
                  </a:lnTo>
                  <a:cubicBezTo>
                    <a:pt x="509" y="646"/>
                    <a:pt x="645" y="510"/>
                    <a:pt x="645" y="340"/>
                  </a:cubicBezTo>
                  <a:lnTo>
                    <a:pt x="645" y="306"/>
                  </a:lnTo>
                  <a:cubicBezTo>
                    <a:pt x="645" y="136"/>
                    <a:pt x="509" y="1"/>
                    <a:pt x="343"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7"/>
            <p:cNvSpPr/>
            <p:nvPr/>
          </p:nvSpPr>
          <p:spPr>
            <a:xfrm>
              <a:off x="-4956370" y="4404461"/>
              <a:ext cx="112482" cy="112482"/>
            </a:xfrm>
            <a:custGeom>
              <a:rect b="b" l="l" r="r" t="t"/>
              <a:pathLst>
                <a:path extrusionOk="0" h="646" w="646">
                  <a:moveTo>
                    <a:pt x="306" y="1"/>
                  </a:moveTo>
                  <a:cubicBezTo>
                    <a:pt x="136" y="1"/>
                    <a:pt x="0" y="136"/>
                    <a:pt x="0" y="306"/>
                  </a:cubicBezTo>
                  <a:lnTo>
                    <a:pt x="0" y="344"/>
                  </a:lnTo>
                  <a:cubicBezTo>
                    <a:pt x="0" y="510"/>
                    <a:pt x="136" y="646"/>
                    <a:pt x="306" y="646"/>
                  </a:cubicBezTo>
                  <a:lnTo>
                    <a:pt x="343" y="646"/>
                  </a:lnTo>
                  <a:cubicBezTo>
                    <a:pt x="509" y="646"/>
                    <a:pt x="645" y="510"/>
                    <a:pt x="645" y="344"/>
                  </a:cubicBezTo>
                  <a:lnTo>
                    <a:pt x="645" y="306"/>
                  </a:lnTo>
                  <a:cubicBezTo>
                    <a:pt x="645" y="136"/>
                    <a:pt x="509" y="1"/>
                    <a:pt x="343"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7"/>
            <p:cNvSpPr/>
            <p:nvPr/>
          </p:nvSpPr>
          <p:spPr>
            <a:xfrm>
              <a:off x="-4731929" y="2161796"/>
              <a:ext cx="112307" cy="112307"/>
            </a:xfrm>
            <a:custGeom>
              <a:rect b="b" l="l" r="r" t="t"/>
              <a:pathLst>
                <a:path extrusionOk="0" h="645" w="645">
                  <a:moveTo>
                    <a:pt x="306" y="0"/>
                  </a:moveTo>
                  <a:cubicBezTo>
                    <a:pt x="136" y="0"/>
                    <a:pt x="0" y="136"/>
                    <a:pt x="0" y="301"/>
                  </a:cubicBezTo>
                  <a:lnTo>
                    <a:pt x="0" y="339"/>
                  </a:lnTo>
                  <a:cubicBezTo>
                    <a:pt x="0" y="508"/>
                    <a:pt x="136" y="644"/>
                    <a:pt x="306" y="644"/>
                  </a:cubicBezTo>
                  <a:lnTo>
                    <a:pt x="343" y="644"/>
                  </a:lnTo>
                  <a:cubicBezTo>
                    <a:pt x="509" y="644"/>
                    <a:pt x="645" y="508"/>
                    <a:pt x="645" y="339"/>
                  </a:cubicBezTo>
                  <a:lnTo>
                    <a:pt x="645" y="301"/>
                  </a:lnTo>
                  <a:cubicBezTo>
                    <a:pt x="645" y="136"/>
                    <a:pt x="509" y="0"/>
                    <a:pt x="343"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7"/>
            <p:cNvSpPr/>
            <p:nvPr/>
          </p:nvSpPr>
          <p:spPr>
            <a:xfrm>
              <a:off x="-4731929" y="2329647"/>
              <a:ext cx="112307" cy="112482"/>
            </a:xfrm>
            <a:custGeom>
              <a:rect b="b" l="l" r="r" t="t"/>
              <a:pathLst>
                <a:path extrusionOk="0" h="646" w="645">
                  <a:moveTo>
                    <a:pt x="306" y="0"/>
                  </a:moveTo>
                  <a:cubicBezTo>
                    <a:pt x="136" y="0"/>
                    <a:pt x="0" y="136"/>
                    <a:pt x="0" y="306"/>
                  </a:cubicBezTo>
                  <a:lnTo>
                    <a:pt x="0" y="343"/>
                  </a:lnTo>
                  <a:cubicBezTo>
                    <a:pt x="0" y="510"/>
                    <a:pt x="136" y="645"/>
                    <a:pt x="306" y="645"/>
                  </a:cubicBezTo>
                  <a:lnTo>
                    <a:pt x="343" y="645"/>
                  </a:lnTo>
                  <a:cubicBezTo>
                    <a:pt x="509" y="645"/>
                    <a:pt x="645" y="510"/>
                    <a:pt x="645" y="343"/>
                  </a:cubicBezTo>
                  <a:lnTo>
                    <a:pt x="645" y="306"/>
                  </a:lnTo>
                  <a:cubicBezTo>
                    <a:pt x="645" y="136"/>
                    <a:pt x="509" y="0"/>
                    <a:pt x="343"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7"/>
            <p:cNvSpPr/>
            <p:nvPr/>
          </p:nvSpPr>
          <p:spPr>
            <a:xfrm>
              <a:off x="-4731929" y="2554088"/>
              <a:ext cx="112307" cy="112482"/>
            </a:xfrm>
            <a:custGeom>
              <a:rect b="b" l="l" r="r" t="t"/>
              <a:pathLst>
                <a:path extrusionOk="0" h="646" w="645">
                  <a:moveTo>
                    <a:pt x="306" y="0"/>
                  </a:moveTo>
                  <a:cubicBezTo>
                    <a:pt x="136" y="0"/>
                    <a:pt x="0" y="136"/>
                    <a:pt x="0" y="302"/>
                  </a:cubicBezTo>
                  <a:lnTo>
                    <a:pt x="0" y="339"/>
                  </a:lnTo>
                  <a:cubicBezTo>
                    <a:pt x="0" y="509"/>
                    <a:pt x="136" y="645"/>
                    <a:pt x="306" y="645"/>
                  </a:cubicBezTo>
                  <a:lnTo>
                    <a:pt x="343" y="645"/>
                  </a:lnTo>
                  <a:cubicBezTo>
                    <a:pt x="509" y="645"/>
                    <a:pt x="645" y="509"/>
                    <a:pt x="645" y="339"/>
                  </a:cubicBezTo>
                  <a:lnTo>
                    <a:pt x="645" y="302"/>
                  </a:lnTo>
                  <a:cubicBezTo>
                    <a:pt x="645" y="136"/>
                    <a:pt x="509" y="0"/>
                    <a:pt x="343"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7"/>
            <p:cNvSpPr/>
            <p:nvPr/>
          </p:nvSpPr>
          <p:spPr>
            <a:xfrm>
              <a:off x="-4731929" y="2750321"/>
              <a:ext cx="112307" cy="112482"/>
            </a:xfrm>
            <a:custGeom>
              <a:rect b="b" l="l" r="r" t="t"/>
              <a:pathLst>
                <a:path extrusionOk="0" h="646" w="645">
                  <a:moveTo>
                    <a:pt x="306" y="0"/>
                  </a:moveTo>
                  <a:cubicBezTo>
                    <a:pt x="136" y="0"/>
                    <a:pt x="0" y="136"/>
                    <a:pt x="0" y="306"/>
                  </a:cubicBezTo>
                  <a:lnTo>
                    <a:pt x="0" y="339"/>
                  </a:lnTo>
                  <a:cubicBezTo>
                    <a:pt x="0" y="509"/>
                    <a:pt x="136" y="645"/>
                    <a:pt x="306" y="645"/>
                  </a:cubicBezTo>
                  <a:lnTo>
                    <a:pt x="343" y="645"/>
                  </a:lnTo>
                  <a:cubicBezTo>
                    <a:pt x="509" y="645"/>
                    <a:pt x="645" y="509"/>
                    <a:pt x="645" y="339"/>
                  </a:cubicBezTo>
                  <a:lnTo>
                    <a:pt x="645" y="306"/>
                  </a:lnTo>
                  <a:cubicBezTo>
                    <a:pt x="645" y="136"/>
                    <a:pt x="509" y="0"/>
                    <a:pt x="343"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7"/>
            <p:cNvSpPr/>
            <p:nvPr/>
          </p:nvSpPr>
          <p:spPr>
            <a:xfrm>
              <a:off x="-4731929" y="3002795"/>
              <a:ext cx="112307" cy="112482"/>
            </a:xfrm>
            <a:custGeom>
              <a:rect b="b" l="l" r="r" t="t"/>
              <a:pathLst>
                <a:path extrusionOk="0" h="646" w="645">
                  <a:moveTo>
                    <a:pt x="306" y="1"/>
                  </a:moveTo>
                  <a:cubicBezTo>
                    <a:pt x="136" y="1"/>
                    <a:pt x="0" y="137"/>
                    <a:pt x="0" y="303"/>
                  </a:cubicBezTo>
                  <a:lnTo>
                    <a:pt x="0" y="340"/>
                  </a:lnTo>
                  <a:cubicBezTo>
                    <a:pt x="0" y="510"/>
                    <a:pt x="136" y="646"/>
                    <a:pt x="306" y="646"/>
                  </a:cubicBezTo>
                  <a:lnTo>
                    <a:pt x="343" y="646"/>
                  </a:lnTo>
                  <a:cubicBezTo>
                    <a:pt x="509" y="646"/>
                    <a:pt x="645" y="510"/>
                    <a:pt x="645" y="340"/>
                  </a:cubicBezTo>
                  <a:lnTo>
                    <a:pt x="645" y="303"/>
                  </a:lnTo>
                  <a:cubicBezTo>
                    <a:pt x="645" y="137"/>
                    <a:pt x="509" y="1"/>
                    <a:pt x="343"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7"/>
            <p:cNvSpPr/>
            <p:nvPr/>
          </p:nvSpPr>
          <p:spPr>
            <a:xfrm>
              <a:off x="-4731929" y="3199028"/>
              <a:ext cx="112307" cy="112482"/>
            </a:xfrm>
            <a:custGeom>
              <a:rect b="b" l="l" r="r" t="t"/>
              <a:pathLst>
                <a:path extrusionOk="0" h="646" w="645">
                  <a:moveTo>
                    <a:pt x="306" y="1"/>
                  </a:moveTo>
                  <a:cubicBezTo>
                    <a:pt x="136" y="1"/>
                    <a:pt x="0" y="137"/>
                    <a:pt x="0" y="302"/>
                  </a:cubicBezTo>
                  <a:lnTo>
                    <a:pt x="0" y="340"/>
                  </a:lnTo>
                  <a:cubicBezTo>
                    <a:pt x="0" y="510"/>
                    <a:pt x="136" y="646"/>
                    <a:pt x="306" y="646"/>
                  </a:cubicBezTo>
                  <a:lnTo>
                    <a:pt x="343" y="646"/>
                  </a:lnTo>
                  <a:cubicBezTo>
                    <a:pt x="509" y="646"/>
                    <a:pt x="645" y="510"/>
                    <a:pt x="645" y="340"/>
                  </a:cubicBezTo>
                  <a:lnTo>
                    <a:pt x="645" y="302"/>
                  </a:lnTo>
                  <a:cubicBezTo>
                    <a:pt x="645" y="137"/>
                    <a:pt x="509" y="1"/>
                    <a:pt x="343"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7"/>
            <p:cNvSpPr/>
            <p:nvPr/>
          </p:nvSpPr>
          <p:spPr>
            <a:xfrm>
              <a:off x="-4731929" y="3395262"/>
              <a:ext cx="112307" cy="112307"/>
            </a:xfrm>
            <a:custGeom>
              <a:rect b="b" l="l" r="r" t="t"/>
              <a:pathLst>
                <a:path extrusionOk="0" h="645" w="645">
                  <a:moveTo>
                    <a:pt x="306" y="1"/>
                  </a:moveTo>
                  <a:cubicBezTo>
                    <a:pt x="136" y="1"/>
                    <a:pt x="0" y="137"/>
                    <a:pt x="0" y="302"/>
                  </a:cubicBezTo>
                  <a:lnTo>
                    <a:pt x="0" y="340"/>
                  </a:lnTo>
                  <a:cubicBezTo>
                    <a:pt x="0" y="509"/>
                    <a:pt x="136" y="645"/>
                    <a:pt x="306" y="645"/>
                  </a:cubicBezTo>
                  <a:lnTo>
                    <a:pt x="343" y="645"/>
                  </a:lnTo>
                  <a:cubicBezTo>
                    <a:pt x="509" y="645"/>
                    <a:pt x="645" y="509"/>
                    <a:pt x="645" y="340"/>
                  </a:cubicBezTo>
                  <a:lnTo>
                    <a:pt x="645" y="302"/>
                  </a:lnTo>
                  <a:cubicBezTo>
                    <a:pt x="645" y="137"/>
                    <a:pt x="509" y="1"/>
                    <a:pt x="343"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7"/>
            <p:cNvSpPr/>
            <p:nvPr/>
          </p:nvSpPr>
          <p:spPr>
            <a:xfrm>
              <a:off x="-4731929" y="3591495"/>
              <a:ext cx="112307" cy="112307"/>
            </a:xfrm>
            <a:custGeom>
              <a:rect b="b" l="l" r="r" t="t"/>
              <a:pathLst>
                <a:path extrusionOk="0" h="645" w="645">
                  <a:moveTo>
                    <a:pt x="306" y="1"/>
                  </a:moveTo>
                  <a:cubicBezTo>
                    <a:pt x="136" y="1"/>
                    <a:pt x="0" y="137"/>
                    <a:pt x="0" y="306"/>
                  </a:cubicBezTo>
                  <a:lnTo>
                    <a:pt x="0" y="340"/>
                  </a:lnTo>
                  <a:cubicBezTo>
                    <a:pt x="0" y="509"/>
                    <a:pt x="136" y="645"/>
                    <a:pt x="306" y="645"/>
                  </a:cubicBezTo>
                  <a:lnTo>
                    <a:pt x="343" y="645"/>
                  </a:lnTo>
                  <a:cubicBezTo>
                    <a:pt x="509" y="645"/>
                    <a:pt x="645" y="509"/>
                    <a:pt x="645" y="340"/>
                  </a:cubicBezTo>
                  <a:lnTo>
                    <a:pt x="645" y="306"/>
                  </a:lnTo>
                  <a:cubicBezTo>
                    <a:pt x="645" y="137"/>
                    <a:pt x="509" y="1"/>
                    <a:pt x="343"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7"/>
            <p:cNvSpPr/>
            <p:nvPr/>
          </p:nvSpPr>
          <p:spPr>
            <a:xfrm>
              <a:off x="-4731929" y="3787728"/>
              <a:ext cx="112307" cy="112307"/>
            </a:xfrm>
            <a:custGeom>
              <a:rect b="b" l="l" r="r" t="t"/>
              <a:pathLst>
                <a:path extrusionOk="0" h="645" w="645">
                  <a:moveTo>
                    <a:pt x="306" y="1"/>
                  </a:moveTo>
                  <a:cubicBezTo>
                    <a:pt x="136" y="1"/>
                    <a:pt x="0" y="136"/>
                    <a:pt x="0" y="306"/>
                  </a:cubicBezTo>
                  <a:lnTo>
                    <a:pt x="0" y="340"/>
                  </a:lnTo>
                  <a:cubicBezTo>
                    <a:pt x="0" y="509"/>
                    <a:pt x="136" y="645"/>
                    <a:pt x="306" y="645"/>
                  </a:cubicBezTo>
                  <a:lnTo>
                    <a:pt x="343" y="645"/>
                  </a:lnTo>
                  <a:cubicBezTo>
                    <a:pt x="509" y="645"/>
                    <a:pt x="645" y="509"/>
                    <a:pt x="645" y="340"/>
                  </a:cubicBezTo>
                  <a:lnTo>
                    <a:pt x="645" y="306"/>
                  </a:lnTo>
                  <a:cubicBezTo>
                    <a:pt x="645" y="136"/>
                    <a:pt x="509" y="1"/>
                    <a:pt x="343"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7"/>
            <p:cNvSpPr/>
            <p:nvPr/>
          </p:nvSpPr>
          <p:spPr>
            <a:xfrm>
              <a:off x="-4731929" y="4012169"/>
              <a:ext cx="112307" cy="112307"/>
            </a:xfrm>
            <a:custGeom>
              <a:rect b="b" l="l" r="r" t="t"/>
              <a:pathLst>
                <a:path extrusionOk="0" h="645" w="645">
                  <a:moveTo>
                    <a:pt x="306" y="1"/>
                  </a:moveTo>
                  <a:cubicBezTo>
                    <a:pt x="136" y="1"/>
                    <a:pt x="0" y="136"/>
                    <a:pt x="0" y="302"/>
                  </a:cubicBezTo>
                  <a:lnTo>
                    <a:pt x="0" y="340"/>
                  </a:lnTo>
                  <a:cubicBezTo>
                    <a:pt x="0" y="509"/>
                    <a:pt x="136" y="645"/>
                    <a:pt x="306" y="645"/>
                  </a:cubicBezTo>
                  <a:lnTo>
                    <a:pt x="343" y="645"/>
                  </a:lnTo>
                  <a:cubicBezTo>
                    <a:pt x="509" y="645"/>
                    <a:pt x="645" y="509"/>
                    <a:pt x="645" y="340"/>
                  </a:cubicBezTo>
                  <a:lnTo>
                    <a:pt x="645" y="302"/>
                  </a:lnTo>
                  <a:cubicBezTo>
                    <a:pt x="645" y="136"/>
                    <a:pt x="509" y="1"/>
                    <a:pt x="343"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7"/>
            <p:cNvSpPr/>
            <p:nvPr/>
          </p:nvSpPr>
          <p:spPr>
            <a:xfrm>
              <a:off x="-4731929" y="4208228"/>
              <a:ext cx="112307" cy="112482"/>
            </a:xfrm>
            <a:custGeom>
              <a:rect b="b" l="l" r="r" t="t"/>
              <a:pathLst>
                <a:path extrusionOk="0" h="646" w="645">
                  <a:moveTo>
                    <a:pt x="306" y="1"/>
                  </a:moveTo>
                  <a:cubicBezTo>
                    <a:pt x="136" y="1"/>
                    <a:pt x="0" y="136"/>
                    <a:pt x="0" y="306"/>
                  </a:cubicBezTo>
                  <a:lnTo>
                    <a:pt x="0" y="340"/>
                  </a:lnTo>
                  <a:cubicBezTo>
                    <a:pt x="0" y="510"/>
                    <a:pt x="136" y="646"/>
                    <a:pt x="306" y="646"/>
                  </a:cubicBezTo>
                  <a:lnTo>
                    <a:pt x="343" y="646"/>
                  </a:lnTo>
                  <a:cubicBezTo>
                    <a:pt x="509" y="646"/>
                    <a:pt x="645" y="510"/>
                    <a:pt x="645" y="340"/>
                  </a:cubicBezTo>
                  <a:lnTo>
                    <a:pt x="645" y="306"/>
                  </a:lnTo>
                  <a:cubicBezTo>
                    <a:pt x="645" y="136"/>
                    <a:pt x="509" y="1"/>
                    <a:pt x="343"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7"/>
            <p:cNvSpPr/>
            <p:nvPr/>
          </p:nvSpPr>
          <p:spPr>
            <a:xfrm>
              <a:off x="-4731929" y="4404461"/>
              <a:ext cx="112307" cy="112482"/>
            </a:xfrm>
            <a:custGeom>
              <a:rect b="b" l="l" r="r" t="t"/>
              <a:pathLst>
                <a:path extrusionOk="0" h="646" w="645">
                  <a:moveTo>
                    <a:pt x="306" y="1"/>
                  </a:moveTo>
                  <a:cubicBezTo>
                    <a:pt x="136" y="1"/>
                    <a:pt x="0" y="136"/>
                    <a:pt x="0" y="306"/>
                  </a:cubicBezTo>
                  <a:lnTo>
                    <a:pt x="0" y="344"/>
                  </a:lnTo>
                  <a:cubicBezTo>
                    <a:pt x="0" y="510"/>
                    <a:pt x="136" y="646"/>
                    <a:pt x="306" y="646"/>
                  </a:cubicBezTo>
                  <a:lnTo>
                    <a:pt x="343" y="646"/>
                  </a:lnTo>
                  <a:cubicBezTo>
                    <a:pt x="509" y="646"/>
                    <a:pt x="645" y="510"/>
                    <a:pt x="645" y="344"/>
                  </a:cubicBezTo>
                  <a:lnTo>
                    <a:pt x="645" y="306"/>
                  </a:lnTo>
                  <a:cubicBezTo>
                    <a:pt x="645" y="136"/>
                    <a:pt x="509" y="1"/>
                    <a:pt x="343"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7"/>
            <p:cNvSpPr/>
            <p:nvPr/>
          </p:nvSpPr>
          <p:spPr>
            <a:xfrm>
              <a:off x="-4507662" y="2161796"/>
              <a:ext cx="112482" cy="112307"/>
            </a:xfrm>
            <a:custGeom>
              <a:rect b="b" l="l" r="r" t="t"/>
              <a:pathLst>
                <a:path extrusionOk="0" h="645" w="646">
                  <a:moveTo>
                    <a:pt x="307" y="0"/>
                  </a:moveTo>
                  <a:cubicBezTo>
                    <a:pt x="137" y="0"/>
                    <a:pt x="1" y="136"/>
                    <a:pt x="1" y="301"/>
                  </a:cubicBezTo>
                  <a:lnTo>
                    <a:pt x="1" y="339"/>
                  </a:lnTo>
                  <a:cubicBezTo>
                    <a:pt x="1" y="508"/>
                    <a:pt x="137" y="644"/>
                    <a:pt x="307" y="644"/>
                  </a:cubicBezTo>
                  <a:lnTo>
                    <a:pt x="340" y="644"/>
                  </a:lnTo>
                  <a:cubicBezTo>
                    <a:pt x="510" y="644"/>
                    <a:pt x="646" y="508"/>
                    <a:pt x="646" y="339"/>
                  </a:cubicBezTo>
                  <a:lnTo>
                    <a:pt x="646" y="301"/>
                  </a:lnTo>
                  <a:cubicBezTo>
                    <a:pt x="646" y="136"/>
                    <a:pt x="510" y="0"/>
                    <a:pt x="340"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7"/>
            <p:cNvSpPr/>
            <p:nvPr/>
          </p:nvSpPr>
          <p:spPr>
            <a:xfrm>
              <a:off x="-4507662" y="2329647"/>
              <a:ext cx="112482" cy="112482"/>
            </a:xfrm>
            <a:custGeom>
              <a:rect b="b" l="l" r="r" t="t"/>
              <a:pathLst>
                <a:path extrusionOk="0" h="646" w="646">
                  <a:moveTo>
                    <a:pt x="307" y="0"/>
                  </a:moveTo>
                  <a:cubicBezTo>
                    <a:pt x="137" y="0"/>
                    <a:pt x="1" y="136"/>
                    <a:pt x="1" y="306"/>
                  </a:cubicBezTo>
                  <a:lnTo>
                    <a:pt x="1" y="343"/>
                  </a:lnTo>
                  <a:cubicBezTo>
                    <a:pt x="1" y="510"/>
                    <a:pt x="137" y="645"/>
                    <a:pt x="307" y="645"/>
                  </a:cubicBezTo>
                  <a:lnTo>
                    <a:pt x="340" y="645"/>
                  </a:lnTo>
                  <a:cubicBezTo>
                    <a:pt x="510" y="645"/>
                    <a:pt x="646" y="510"/>
                    <a:pt x="646" y="343"/>
                  </a:cubicBezTo>
                  <a:lnTo>
                    <a:pt x="646" y="306"/>
                  </a:lnTo>
                  <a:cubicBezTo>
                    <a:pt x="646" y="136"/>
                    <a:pt x="510" y="0"/>
                    <a:pt x="340"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7"/>
            <p:cNvSpPr/>
            <p:nvPr/>
          </p:nvSpPr>
          <p:spPr>
            <a:xfrm>
              <a:off x="-4507662" y="2554088"/>
              <a:ext cx="112482" cy="112482"/>
            </a:xfrm>
            <a:custGeom>
              <a:rect b="b" l="l" r="r" t="t"/>
              <a:pathLst>
                <a:path extrusionOk="0" h="646" w="646">
                  <a:moveTo>
                    <a:pt x="307" y="0"/>
                  </a:moveTo>
                  <a:cubicBezTo>
                    <a:pt x="137" y="0"/>
                    <a:pt x="1" y="136"/>
                    <a:pt x="1" y="302"/>
                  </a:cubicBezTo>
                  <a:lnTo>
                    <a:pt x="1" y="339"/>
                  </a:lnTo>
                  <a:cubicBezTo>
                    <a:pt x="1" y="509"/>
                    <a:pt x="137" y="645"/>
                    <a:pt x="307" y="645"/>
                  </a:cubicBezTo>
                  <a:lnTo>
                    <a:pt x="340" y="645"/>
                  </a:lnTo>
                  <a:cubicBezTo>
                    <a:pt x="510" y="645"/>
                    <a:pt x="646" y="509"/>
                    <a:pt x="646" y="339"/>
                  </a:cubicBezTo>
                  <a:lnTo>
                    <a:pt x="646" y="302"/>
                  </a:lnTo>
                  <a:cubicBezTo>
                    <a:pt x="646" y="136"/>
                    <a:pt x="510" y="0"/>
                    <a:pt x="340"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7"/>
            <p:cNvSpPr/>
            <p:nvPr/>
          </p:nvSpPr>
          <p:spPr>
            <a:xfrm>
              <a:off x="-4507662" y="2750321"/>
              <a:ext cx="112482" cy="112482"/>
            </a:xfrm>
            <a:custGeom>
              <a:rect b="b" l="l" r="r" t="t"/>
              <a:pathLst>
                <a:path extrusionOk="0" h="646" w="646">
                  <a:moveTo>
                    <a:pt x="307" y="0"/>
                  </a:moveTo>
                  <a:cubicBezTo>
                    <a:pt x="137" y="0"/>
                    <a:pt x="1" y="136"/>
                    <a:pt x="1" y="306"/>
                  </a:cubicBezTo>
                  <a:lnTo>
                    <a:pt x="1" y="339"/>
                  </a:lnTo>
                  <a:cubicBezTo>
                    <a:pt x="1" y="509"/>
                    <a:pt x="137" y="645"/>
                    <a:pt x="307" y="645"/>
                  </a:cubicBezTo>
                  <a:lnTo>
                    <a:pt x="340" y="645"/>
                  </a:lnTo>
                  <a:cubicBezTo>
                    <a:pt x="510" y="645"/>
                    <a:pt x="646" y="509"/>
                    <a:pt x="646" y="339"/>
                  </a:cubicBezTo>
                  <a:lnTo>
                    <a:pt x="646" y="306"/>
                  </a:lnTo>
                  <a:cubicBezTo>
                    <a:pt x="646" y="136"/>
                    <a:pt x="510" y="0"/>
                    <a:pt x="340"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7"/>
            <p:cNvSpPr/>
            <p:nvPr/>
          </p:nvSpPr>
          <p:spPr>
            <a:xfrm>
              <a:off x="-4507662" y="3002795"/>
              <a:ext cx="112482" cy="112482"/>
            </a:xfrm>
            <a:custGeom>
              <a:rect b="b" l="l" r="r" t="t"/>
              <a:pathLst>
                <a:path extrusionOk="0" h="646" w="646">
                  <a:moveTo>
                    <a:pt x="307" y="1"/>
                  </a:moveTo>
                  <a:cubicBezTo>
                    <a:pt x="137" y="1"/>
                    <a:pt x="1" y="137"/>
                    <a:pt x="1" y="303"/>
                  </a:cubicBezTo>
                  <a:lnTo>
                    <a:pt x="1" y="340"/>
                  </a:lnTo>
                  <a:cubicBezTo>
                    <a:pt x="1" y="510"/>
                    <a:pt x="137" y="646"/>
                    <a:pt x="307" y="646"/>
                  </a:cubicBezTo>
                  <a:lnTo>
                    <a:pt x="340" y="646"/>
                  </a:lnTo>
                  <a:cubicBezTo>
                    <a:pt x="510" y="646"/>
                    <a:pt x="646" y="510"/>
                    <a:pt x="646" y="340"/>
                  </a:cubicBezTo>
                  <a:lnTo>
                    <a:pt x="646" y="303"/>
                  </a:lnTo>
                  <a:cubicBezTo>
                    <a:pt x="646" y="137"/>
                    <a:pt x="510"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7"/>
            <p:cNvSpPr/>
            <p:nvPr/>
          </p:nvSpPr>
          <p:spPr>
            <a:xfrm>
              <a:off x="-4507662" y="3199028"/>
              <a:ext cx="112482" cy="112482"/>
            </a:xfrm>
            <a:custGeom>
              <a:rect b="b" l="l" r="r" t="t"/>
              <a:pathLst>
                <a:path extrusionOk="0" h="646" w="646">
                  <a:moveTo>
                    <a:pt x="307" y="1"/>
                  </a:moveTo>
                  <a:cubicBezTo>
                    <a:pt x="137" y="1"/>
                    <a:pt x="1" y="137"/>
                    <a:pt x="1" y="302"/>
                  </a:cubicBezTo>
                  <a:lnTo>
                    <a:pt x="1" y="340"/>
                  </a:lnTo>
                  <a:cubicBezTo>
                    <a:pt x="1" y="510"/>
                    <a:pt x="137" y="646"/>
                    <a:pt x="307" y="646"/>
                  </a:cubicBezTo>
                  <a:lnTo>
                    <a:pt x="340" y="646"/>
                  </a:lnTo>
                  <a:cubicBezTo>
                    <a:pt x="510" y="646"/>
                    <a:pt x="646" y="510"/>
                    <a:pt x="646" y="340"/>
                  </a:cubicBezTo>
                  <a:lnTo>
                    <a:pt x="646" y="302"/>
                  </a:lnTo>
                  <a:cubicBezTo>
                    <a:pt x="646" y="137"/>
                    <a:pt x="510"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7"/>
            <p:cNvSpPr/>
            <p:nvPr/>
          </p:nvSpPr>
          <p:spPr>
            <a:xfrm>
              <a:off x="-4507662" y="3395262"/>
              <a:ext cx="112482" cy="112307"/>
            </a:xfrm>
            <a:custGeom>
              <a:rect b="b" l="l" r="r" t="t"/>
              <a:pathLst>
                <a:path extrusionOk="0" h="645" w="646">
                  <a:moveTo>
                    <a:pt x="307" y="1"/>
                  </a:moveTo>
                  <a:cubicBezTo>
                    <a:pt x="137" y="1"/>
                    <a:pt x="1" y="137"/>
                    <a:pt x="1" y="302"/>
                  </a:cubicBezTo>
                  <a:lnTo>
                    <a:pt x="1" y="340"/>
                  </a:lnTo>
                  <a:cubicBezTo>
                    <a:pt x="1" y="509"/>
                    <a:pt x="137" y="645"/>
                    <a:pt x="307" y="645"/>
                  </a:cubicBezTo>
                  <a:lnTo>
                    <a:pt x="340" y="645"/>
                  </a:lnTo>
                  <a:cubicBezTo>
                    <a:pt x="510" y="645"/>
                    <a:pt x="646" y="509"/>
                    <a:pt x="646" y="340"/>
                  </a:cubicBezTo>
                  <a:lnTo>
                    <a:pt x="646" y="302"/>
                  </a:lnTo>
                  <a:cubicBezTo>
                    <a:pt x="646" y="137"/>
                    <a:pt x="510"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7"/>
            <p:cNvSpPr/>
            <p:nvPr/>
          </p:nvSpPr>
          <p:spPr>
            <a:xfrm>
              <a:off x="-4507662" y="3591495"/>
              <a:ext cx="112482" cy="112307"/>
            </a:xfrm>
            <a:custGeom>
              <a:rect b="b" l="l" r="r" t="t"/>
              <a:pathLst>
                <a:path extrusionOk="0" h="645" w="646">
                  <a:moveTo>
                    <a:pt x="307" y="1"/>
                  </a:moveTo>
                  <a:cubicBezTo>
                    <a:pt x="137" y="1"/>
                    <a:pt x="1" y="137"/>
                    <a:pt x="1" y="306"/>
                  </a:cubicBezTo>
                  <a:lnTo>
                    <a:pt x="1" y="340"/>
                  </a:lnTo>
                  <a:cubicBezTo>
                    <a:pt x="1" y="509"/>
                    <a:pt x="137" y="645"/>
                    <a:pt x="307" y="645"/>
                  </a:cubicBezTo>
                  <a:lnTo>
                    <a:pt x="340" y="645"/>
                  </a:lnTo>
                  <a:cubicBezTo>
                    <a:pt x="510" y="645"/>
                    <a:pt x="646" y="509"/>
                    <a:pt x="646" y="340"/>
                  </a:cubicBezTo>
                  <a:lnTo>
                    <a:pt x="646" y="306"/>
                  </a:lnTo>
                  <a:cubicBezTo>
                    <a:pt x="646" y="137"/>
                    <a:pt x="510"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7"/>
            <p:cNvSpPr/>
            <p:nvPr/>
          </p:nvSpPr>
          <p:spPr>
            <a:xfrm>
              <a:off x="-4507662" y="3787728"/>
              <a:ext cx="112482" cy="112307"/>
            </a:xfrm>
            <a:custGeom>
              <a:rect b="b" l="l" r="r" t="t"/>
              <a:pathLst>
                <a:path extrusionOk="0" h="645" w="646">
                  <a:moveTo>
                    <a:pt x="307" y="1"/>
                  </a:moveTo>
                  <a:cubicBezTo>
                    <a:pt x="137" y="1"/>
                    <a:pt x="1" y="136"/>
                    <a:pt x="1" y="306"/>
                  </a:cubicBezTo>
                  <a:lnTo>
                    <a:pt x="1" y="340"/>
                  </a:lnTo>
                  <a:cubicBezTo>
                    <a:pt x="1" y="509"/>
                    <a:pt x="137" y="645"/>
                    <a:pt x="307" y="645"/>
                  </a:cubicBezTo>
                  <a:lnTo>
                    <a:pt x="340" y="645"/>
                  </a:lnTo>
                  <a:cubicBezTo>
                    <a:pt x="510" y="645"/>
                    <a:pt x="646" y="509"/>
                    <a:pt x="646" y="340"/>
                  </a:cubicBezTo>
                  <a:lnTo>
                    <a:pt x="646" y="306"/>
                  </a:lnTo>
                  <a:cubicBezTo>
                    <a:pt x="646" y="136"/>
                    <a:pt x="510"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7"/>
            <p:cNvSpPr/>
            <p:nvPr/>
          </p:nvSpPr>
          <p:spPr>
            <a:xfrm>
              <a:off x="-4507662" y="4012169"/>
              <a:ext cx="112482" cy="112307"/>
            </a:xfrm>
            <a:custGeom>
              <a:rect b="b" l="l" r="r" t="t"/>
              <a:pathLst>
                <a:path extrusionOk="0" h="645" w="646">
                  <a:moveTo>
                    <a:pt x="307" y="1"/>
                  </a:moveTo>
                  <a:cubicBezTo>
                    <a:pt x="137" y="1"/>
                    <a:pt x="1" y="136"/>
                    <a:pt x="1" y="302"/>
                  </a:cubicBezTo>
                  <a:lnTo>
                    <a:pt x="1" y="340"/>
                  </a:lnTo>
                  <a:cubicBezTo>
                    <a:pt x="1" y="509"/>
                    <a:pt x="137" y="645"/>
                    <a:pt x="307" y="645"/>
                  </a:cubicBezTo>
                  <a:lnTo>
                    <a:pt x="340" y="645"/>
                  </a:lnTo>
                  <a:cubicBezTo>
                    <a:pt x="510" y="645"/>
                    <a:pt x="646" y="509"/>
                    <a:pt x="646" y="340"/>
                  </a:cubicBezTo>
                  <a:lnTo>
                    <a:pt x="646" y="302"/>
                  </a:lnTo>
                  <a:cubicBezTo>
                    <a:pt x="646" y="136"/>
                    <a:pt x="510"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7"/>
            <p:cNvSpPr/>
            <p:nvPr/>
          </p:nvSpPr>
          <p:spPr>
            <a:xfrm>
              <a:off x="-4507662" y="4208228"/>
              <a:ext cx="112482" cy="112482"/>
            </a:xfrm>
            <a:custGeom>
              <a:rect b="b" l="l" r="r" t="t"/>
              <a:pathLst>
                <a:path extrusionOk="0" h="646" w="646">
                  <a:moveTo>
                    <a:pt x="307" y="1"/>
                  </a:moveTo>
                  <a:cubicBezTo>
                    <a:pt x="137" y="1"/>
                    <a:pt x="1" y="136"/>
                    <a:pt x="1" y="306"/>
                  </a:cubicBezTo>
                  <a:lnTo>
                    <a:pt x="1" y="340"/>
                  </a:lnTo>
                  <a:cubicBezTo>
                    <a:pt x="1" y="510"/>
                    <a:pt x="137" y="646"/>
                    <a:pt x="307" y="646"/>
                  </a:cubicBezTo>
                  <a:lnTo>
                    <a:pt x="340" y="646"/>
                  </a:lnTo>
                  <a:cubicBezTo>
                    <a:pt x="510" y="646"/>
                    <a:pt x="646" y="510"/>
                    <a:pt x="646" y="340"/>
                  </a:cubicBezTo>
                  <a:lnTo>
                    <a:pt x="646" y="306"/>
                  </a:lnTo>
                  <a:cubicBezTo>
                    <a:pt x="646" y="136"/>
                    <a:pt x="510"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7"/>
            <p:cNvSpPr/>
            <p:nvPr/>
          </p:nvSpPr>
          <p:spPr>
            <a:xfrm>
              <a:off x="-4507662" y="4404461"/>
              <a:ext cx="112482" cy="112482"/>
            </a:xfrm>
            <a:custGeom>
              <a:rect b="b" l="l" r="r" t="t"/>
              <a:pathLst>
                <a:path extrusionOk="0" h="646" w="646">
                  <a:moveTo>
                    <a:pt x="307" y="1"/>
                  </a:moveTo>
                  <a:cubicBezTo>
                    <a:pt x="137" y="1"/>
                    <a:pt x="1" y="136"/>
                    <a:pt x="1" y="306"/>
                  </a:cubicBezTo>
                  <a:lnTo>
                    <a:pt x="1" y="344"/>
                  </a:lnTo>
                  <a:cubicBezTo>
                    <a:pt x="1" y="510"/>
                    <a:pt x="137" y="646"/>
                    <a:pt x="307" y="646"/>
                  </a:cubicBezTo>
                  <a:lnTo>
                    <a:pt x="340" y="646"/>
                  </a:lnTo>
                  <a:cubicBezTo>
                    <a:pt x="510" y="646"/>
                    <a:pt x="646" y="510"/>
                    <a:pt x="646" y="344"/>
                  </a:cubicBezTo>
                  <a:lnTo>
                    <a:pt x="646" y="306"/>
                  </a:lnTo>
                  <a:cubicBezTo>
                    <a:pt x="646" y="136"/>
                    <a:pt x="510"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7"/>
            <p:cNvSpPr/>
            <p:nvPr/>
          </p:nvSpPr>
          <p:spPr>
            <a:xfrm>
              <a:off x="-4311429" y="2161796"/>
              <a:ext cx="112307" cy="112307"/>
            </a:xfrm>
            <a:custGeom>
              <a:rect b="b" l="l" r="r" t="t"/>
              <a:pathLst>
                <a:path extrusionOk="0" h="645" w="645">
                  <a:moveTo>
                    <a:pt x="306" y="0"/>
                  </a:moveTo>
                  <a:cubicBezTo>
                    <a:pt x="137" y="0"/>
                    <a:pt x="1" y="136"/>
                    <a:pt x="1" y="301"/>
                  </a:cubicBezTo>
                  <a:lnTo>
                    <a:pt x="1" y="339"/>
                  </a:lnTo>
                  <a:cubicBezTo>
                    <a:pt x="1" y="508"/>
                    <a:pt x="137" y="644"/>
                    <a:pt x="306" y="644"/>
                  </a:cubicBezTo>
                  <a:lnTo>
                    <a:pt x="344" y="644"/>
                  </a:lnTo>
                  <a:cubicBezTo>
                    <a:pt x="509" y="644"/>
                    <a:pt x="645" y="508"/>
                    <a:pt x="645" y="339"/>
                  </a:cubicBezTo>
                  <a:lnTo>
                    <a:pt x="645" y="301"/>
                  </a:lnTo>
                  <a:cubicBezTo>
                    <a:pt x="645" y="136"/>
                    <a:pt x="509" y="0"/>
                    <a:pt x="344"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7"/>
            <p:cNvSpPr/>
            <p:nvPr/>
          </p:nvSpPr>
          <p:spPr>
            <a:xfrm>
              <a:off x="-4311429" y="2329647"/>
              <a:ext cx="112307" cy="112482"/>
            </a:xfrm>
            <a:custGeom>
              <a:rect b="b" l="l" r="r" t="t"/>
              <a:pathLst>
                <a:path extrusionOk="0" h="646" w="645">
                  <a:moveTo>
                    <a:pt x="306" y="0"/>
                  </a:moveTo>
                  <a:cubicBezTo>
                    <a:pt x="137" y="0"/>
                    <a:pt x="1" y="136"/>
                    <a:pt x="1" y="306"/>
                  </a:cubicBezTo>
                  <a:lnTo>
                    <a:pt x="1" y="343"/>
                  </a:lnTo>
                  <a:cubicBezTo>
                    <a:pt x="1" y="510"/>
                    <a:pt x="137" y="645"/>
                    <a:pt x="306" y="645"/>
                  </a:cubicBezTo>
                  <a:lnTo>
                    <a:pt x="344" y="645"/>
                  </a:lnTo>
                  <a:cubicBezTo>
                    <a:pt x="509" y="645"/>
                    <a:pt x="645" y="510"/>
                    <a:pt x="645" y="343"/>
                  </a:cubicBezTo>
                  <a:lnTo>
                    <a:pt x="645" y="306"/>
                  </a:lnTo>
                  <a:cubicBezTo>
                    <a:pt x="645" y="136"/>
                    <a:pt x="509" y="0"/>
                    <a:pt x="344"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7"/>
            <p:cNvSpPr/>
            <p:nvPr/>
          </p:nvSpPr>
          <p:spPr>
            <a:xfrm>
              <a:off x="-4311429" y="2554088"/>
              <a:ext cx="112307" cy="112482"/>
            </a:xfrm>
            <a:custGeom>
              <a:rect b="b" l="l" r="r" t="t"/>
              <a:pathLst>
                <a:path extrusionOk="0" h="646" w="645">
                  <a:moveTo>
                    <a:pt x="306" y="0"/>
                  </a:moveTo>
                  <a:cubicBezTo>
                    <a:pt x="137" y="0"/>
                    <a:pt x="1" y="136"/>
                    <a:pt x="1" y="302"/>
                  </a:cubicBezTo>
                  <a:lnTo>
                    <a:pt x="1" y="339"/>
                  </a:lnTo>
                  <a:cubicBezTo>
                    <a:pt x="1" y="509"/>
                    <a:pt x="137" y="645"/>
                    <a:pt x="306" y="645"/>
                  </a:cubicBezTo>
                  <a:lnTo>
                    <a:pt x="344" y="645"/>
                  </a:lnTo>
                  <a:cubicBezTo>
                    <a:pt x="509" y="645"/>
                    <a:pt x="645" y="509"/>
                    <a:pt x="645" y="339"/>
                  </a:cubicBezTo>
                  <a:lnTo>
                    <a:pt x="645" y="302"/>
                  </a:lnTo>
                  <a:cubicBezTo>
                    <a:pt x="645" y="136"/>
                    <a:pt x="509" y="0"/>
                    <a:pt x="344"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7"/>
            <p:cNvSpPr/>
            <p:nvPr/>
          </p:nvSpPr>
          <p:spPr>
            <a:xfrm>
              <a:off x="-4311429" y="2750321"/>
              <a:ext cx="112307" cy="112482"/>
            </a:xfrm>
            <a:custGeom>
              <a:rect b="b" l="l" r="r" t="t"/>
              <a:pathLst>
                <a:path extrusionOk="0" h="646" w="645">
                  <a:moveTo>
                    <a:pt x="306" y="0"/>
                  </a:moveTo>
                  <a:cubicBezTo>
                    <a:pt x="137" y="0"/>
                    <a:pt x="1" y="136"/>
                    <a:pt x="1" y="306"/>
                  </a:cubicBezTo>
                  <a:lnTo>
                    <a:pt x="1" y="339"/>
                  </a:lnTo>
                  <a:cubicBezTo>
                    <a:pt x="1" y="509"/>
                    <a:pt x="137" y="645"/>
                    <a:pt x="306" y="645"/>
                  </a:cubicBezTo>
                  <a:lnTo>
                    <a:pt x="344" y="645"/>
                  </a:lnTo>
                  <a:cubicBezTo>
                    <a:pt x="509" y="645"/>
                    <a:pt x="645" y="509"/>
                    <a:pt x="645" y="339"/>
                  </a:cubicBezTo>
                  <a:lnTo>
                    <a:pt x="645" y="306"/>
                  </a:lnTo>
                  <a:cubicBezTo>
                    <a:pt x="645" y="136"/>
                    <a:pt x="509" y="0"/>
                    <a:pt x="344"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7"/>
            <p:cNvSpPr/>
            <p:nvPr/>
          </p:nvSpPr>
          <p:spPr>
            <a:xfrm>
              <a:off x="-4311429" y="3002795"/>
              <a:ext cx="112307" cy="112482"/>
            </a:xfrm>
            <a:custGeom>
              <a:rect b="b" l="l" r="r" t="t"/>
              <a:pathLst>
                <a:path extrusionOk="0" h="646" w="645">
                  <a:moveTo>
                    <a:pt x="306" y="1"/>
                  </a:moveTo>
                  <a:cubicBezTo>
                    <a:pt x="137" y="1"/>
                    <a:pt x="1" y="137"/>
                    <a:pt x="1" y="303"/>
                  </a:cubicBezTo>
                  <a:lnTo>
                    <a:pt x="1" y="340"/>
                  </a:lnTo>
                  <a:cubicBezTo>
                    <a:pt x="1" y="510"/>
                    <a:pt x="137" y="646"/>
                    <a:pt x="306" y="646"/>
                  </a:cubicBezTo>
                  <a:lnTo>
                    <a:pt x="344" y="646"/>
                  </a:lnTo>
                  <a:cubicBezTo>
                    <a:pt x="509" y="646"/>
                    <a:pt x="645" y="510"/>
                    <a:pt x="645" y="340"/>
                  </a:cubicBezTo>
                  <a:lnTo>
                    <a:pt x="645" y="303"/>
                  </a:lnTo>
                  <a:cubicBezTo>
                    <a:pt x="645" y="137"/>
                    <a:pt x="509" y="1"/>
                    <a:pt x="344"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7"/>
            <p:cNvSpPr/>
            <p:nvPr/>
          </p:nvSpPr>
          <p:spPr>
            <a:xfrm>
              <a:off x="-4311429" y="3199028"/>
              <a:ext cx="112307" cy="112482"/>
            </a:xfrm>
            <a:custGeom>
              <a:rect b="b" l="l" r="r" t="t"/>
              <a:pathLst>
                <a:path extrusionOk="0" h="646" w="645">
                  <a:moveTo>
                    <a:pt x="306" y="1"/>
                  </a:moveTo>
                  <a:cubicBezTo>
                    <a:pt x="137" y="1"/>
                    <a:pt x="1" y="137"/>
                    <a:pt x="1" y="302"/>
                  </a:cubicBezTo>
                  <a:lnTo>
                    <a:pt x="1" y="340"/>
                  </a:lnTo>
                  <a:cubicBezTo>
                    <a:pt x="1" y="510"/>
                    <a:pt x="137" y="646"/>
                    <a:pt x="306" y="646"/>
                  </a:cubicBezTo>
                  <a:lnTo>
                    <a:pt x="344" y="646"/>
                  </a:lnTo>
                  <a:cubicBezTo>
                    <a:pt x="509" y="646"/>
                    <a:pt x="645" y="510"/>
                    <a:pt x="645" y="340"/>
                  </a:cubicBezTo>
                  <a:lnTo>
                    <a:pt x="645" y="302"/>
                  </a:lnTo>
                  <a:cubicBezTo>
                    <a:pt x="645" y="137"/>
                    <a:pt x="509" y="1"/>
                    <a:pt x="344"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7"/>
            <p:cNvSpPr/>
            <p:nvPr/>
          </p:nvSpPr>
          <p:spPr>
            <a:xfrm>
              <a:off x="-4311429" y="3395262"/>
              <a:ext cx="112307" cy="112307"/>
            </a:xfrm>
            <a:custGeom>
              <a:rect b="b" l="l" r="r" t="t"/>
              <a:pathLst>
                <a:path extrusionOk="0" h="645" w="645">
                  <a:moveTo>
                    <a:pt x="306" y="1"/>
                  </a:moveTo>
                  <a:cubicBezTo>
                    <a:pt x="137" y="1"/>
                    <a:pt x="1" y="137"/>
                    <a:pt x="1" y="302"/>
                  </a:cubicBezTo>
                  <a:lnTo>
                    <a:pt x="1" y="340"/>
                  </a:lnTo>
                  <a:cubicBezTo>
                    <a:pt x="1" y="509"/>
                    <a:pt x="137" y="645"/>
                    <a:pt x="306" y="645"/>
                  </a:cubicBezTo>
                  <a:lnTo>
                    <a:pt x="344" y="645"/>
                  </a:lnTo>
                  <a:cubicBezTo>
                    <a:pt x="509" y="645"/>
                    <a:pt x="645" y="509"/>
                    <a:pt x="645" y="340"/>
                  </a:cubicBezTo>
                  <a:lnTo>
                    <a:pt x="645" y="302"/>
                  </a:lnTo>
                  <a:cubicBezTo>
                    <a:pt x="645" y="137"/>
                    <a:pt x="509" y="1"/>
                    <a:pt x="344"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7"/>
            <p:cNvSpPr/>
            <p:nvPr/>
          </p:nvSpPr>
          <p:spPr>
            <a:xfrm>
              <a:off x="-4311429" y="3591495"/>
              <a:ext cx="112307" cy="112307"/>
            </a:xfrm>
            <a:custGeom>
              <a:rect b="b" l="l" r="r" t="t"/>
              <a:pathLst>
                <a:path extrusionOk="0" h="645" w="645">
                  <a:moveTo>
                    <a:pt x="306" y="1"/>
                  </a:moveTo>
                  <a:cubicBezTo>
                    <a:pt x="137" y="1"/>
                    <a:pt x="1" y="137"/>
                    <a:pt x="1" y="306"/>
                  </a:cubicBezTo>
                  <a:lnTo>
                    <a:pt x="1" y="340"/>
                  </a:lnTo>
                  <a:cubicBezTo>
                    <a:pt x="1" y="509"/>
                    <a:pt x="137" y="645"/>
                    <a:pt x="306" y="645"/>
                  </a:cubicBezTo>
                  <a:lnTo>
                    <a:pt x="344" y="645"/>
                  </a:lnTo>
                  <a:cubicBezTo>
                    <a:pt x="509" y="645"/>
                    <a:pt x="645" y="509"/>
                    <a:pt x="645" y="340"/>
                  </a:cubicBezTo>
                  <a:lnTo>
                    <a:pt x="645" y="306"/>
                  </a:lnTo>
                  <a:cubicBezTo>
                    <a:pt x="645" y="137"/>
                    <a:pt x="509" y="1"/>
                    <a:pt x="344"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7"/>
            <p:cNvSpPr/>
            <p:nvPr/>
          </p:nvSpPr>
          <p:spPr>
            <a:xfrm>
              <a:off x="-4311429" y="3787728"/>
              <a:ext cx="112307" cy="112307"/>
            </a:xfrm>
            <a:custGeom>
              <a:rect b="b" l="l" r="r" t="t"/>
              <a:pathLst>
                <a:path extrusionOk="0" h="645" w="645">
                  <a:moveTo>
                    <a:pt x="306" y="1"/>
                  </a:moveTo>
                  <a:cubicBezTo>
                    <a:pt x="137" y="1"/>
                    <a:pt x="1" y="136"/>
                    <a:pt x="1" y="306"/>
                  </a:cubicBezTo>
                  <a:lnTo>
                    <a:pt x="1" y="340"/>
                  </a:lnTo>
                  <a:cubicBezTo>
                    <a:pt x="1" y="509"/>
                    <a:pt x="137" y="645"/>
                    <a:pt x="306" y="645"/>
                  </a:cubicBezTo>
                  <a:lnTo>
                    <a:pt x="344" y="645"/>
                  </a:lnTo>
                  <a:cubicBezTo>
                    <a:pt x="509" y="645"/>
                    <a:pt x="645" y="509"/>
                    <a:pt x="645" y="340"/>
                  </a:cubicBezTo>
                  <a:lnTo>
                    <a:pt x="645" y="306"/>
                  </a:lnTo>
                  <a:cubicBezTo>
                    <a:pt x="645" y="136"/>
                    <a:pt x="509" y="1"/>
                    <a:pt x="344"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7"/>
            <p:cNvSpPr/>
            <p:nvPr/>
          </p:nvSpPr>
          <p:spPr>
            <a:xfrm>
              <a:off x="-4311429" y="4012169"/>
              <a:ext cx="112307" cy="112307"/>
            </a:xfrm>
            <a:custGeom>
              <a:rect b="b" l="l" r="r" t="t"/>
              <a:pathLst>
                <a:path extrusionOk="0" h="645" w="645">
                  <a:moveTo>
                    <a:pt x="306" y="1"/>
                  </a:moveTo>
                  <a:cubicBezTo>
                    <a:pt x="137" y="1"/>
                    <a:pt x="1" y="136"/>
                    <a:pt x="1" y="302"/>
                  </a:cubicBezTo>
                  <a:lnTo>
                    <a:pt x="1" y="340"/>
                  </a:lnTo>
                  <a:cubicBezTo>
                    <a:pt x="1" y="509"/>
                    <a:pt x="137" y="645"/>
                    <a:pt x="306" y="645"/>
                  </a:cubicBezTo>
                  <a:lnTo>
                    <a:pt x="344" y="645"/>
                  </a:lnTo>
                  <a:cubicBezTo>
                    <a:pt x="509" y="645"/>
                    <a:pt x="645" y="509"/>
                    <a:pt x="645" y="340"/>
                  </a:cubicBezTo>
                  <a:lnTo>
                    <a:pt x="645" y="302"/>
                  </a:lnTo>
                  <a:cubicBezTo>
                    <a:pt x="645" y="136"/>
                    <a:pt x="509" y="1"/>
                    <a:pt x="344"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7"/>
            <p:cNvSpPr/>
            <p:nvPr/>
          </p:nvSpPr>
          <p:spPr>
            <a:xfrm>
              <a:off x="-4311429" y="4208228"/>
              <a:ext cx="112307" cy="112482"/>
            </a:xfrm>
            <a:custGeom>
              <a:rect b="b" l="l" r="r" t="t"/>
              <a:pathLst>
                <a:path extrusionOk="0" h="646" w="645">
                  <a:moveTo>
                    <a:pt x="306" y="1"/>
                  </a:moveTo>
                  <a:cubicBezTo>
                    <a:pt x="137" y="1"/>
                    <a:pt x="1" y="136"/>
                    <a:pt x="1" y="306"/>
                  </a:cubicBezTo>
                  <a:lnTo>
                    <a:pt x="1" y="340"/>
                  </a:lnTo>
                  <a:cubicBezTo>
                    <a:pt x="1" y="510"/>
                    <a:pt x="137" y="646"/>
                    <a:pt x="306" y="646"/>
                  </a:cubicBezTo>
                  <a:lnTo>
                    <a:pt x="344" y="646"/>
                  </a:lnTo>
                  <a:cubicBezTo>
                    <a:pt x="509" y="646"/>
                    <a:pt x="645" y="510"/>
                    <a:pt x="645" y="340"/>
                  </a:cubicBezTo>
                  <a:lnTo>
                    <a:pt x="645" y="306"/>
                  </a:lnTo>
                  <a:cubicBezTo>
                    <a:pt x="645" y="136"/>
                    <a:pt x="509" y="1"/>
                    <a:pt x="344"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7"/>
            <p:cNvSpPr/>
            <p:nvPr/>
          </p:nvSpPr>
          <p:spPr>
            <a:xfrm>
              <a:off x="-4311429" y="4404461"/>
              <a:ext cx="112307" cy="112482"/>
            </a:xfrm>
            <a:custGeom>
              <a:rect b="b" l="l" r="r" t="t"/>
              <a:pathLst>
                <a:path extrusionOk="0" h="646" w="645">
                  <a:moveTo>
                    <a:pt x="306" y="1"/>
                  </a:moveTo>
                  <a:cubicBezTo>
                    <a:pt x="137" y="1"/>
                    <a:pt x="1" y="136"/>
                    <a:pt x="1" y="306"/>
                  </a:cubicBezTo>
                  <a:lnTo>
                    <a:pt x="1" y="344"/>
                  </a:lnTo>
                  <a:cubicBezTo>
                    <a:pt x="1" y="510"/>
                    <a:pt x="137" y="646"/>
                    <a:pt x="306" y="646"/>
                  </a:cubicBezTo>
                  <a:lnTo>
                    <a:pt x="344" y="646"/>
                  </a:lnTo>
                  <a:cubicBezTo>
                    <a:pt x="509" y="646"/>
                    <a:pt x="645" y="510"/>
                    <a:pt x="645" y="344"/>
                  </a:cubicBezTo>
                  <a:lnTo>
                    <a:pt x="645" y="306"/>
                  </a:lnTo>
                  <a:cubicBezTo>
                    <a:pt x="645" y="136"/>
                    <a:pt x="509" y="1"/>
                    <a:pt x="344"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7"/>
            <p:cNvSpPr/>
            <p:nvPr/>
          </p:nvSpPr>
          <p:spPr>
            <a:xfrm>
              <a:off x="-4086988" y="2161796"/>
              <a:ext cx="112307" cy="112307"/>
            </a:xfrm>
            <a:custGeom>
              <a:rect b="b" l="l" r="r" t="t"/>
              <a:pathLst>
                <a:path extrusionOk="0" h="645" w="645">
                  <a:moveTo>
                    <a:pt x="306" y="0"/>
                  </a:moveTo>
                  <a:cubicBezTo>
                    <a:pt x="136" y="0"/>
                    <a:pt x="1" y="136"/>
                    <a:pt x="1" y="301"/>
                  </a:cubicBezTo>
                  <a:lnTo>
                    <a:pt x="1" y="339"/>
                  </a:lnTo>
                  <a:cubicBezTo>
                    <a:pt x="1" y="508"/>
                    <a:pt x="136" y="644"/>
                    <a:pt x="306" y="644"/>
                  </a:cubicBezTo>
                  <a:lnTo>
                    <a:pt x="340" y="644"/>
                  </a:lnTo>
                  <a:cubicBezTo>
                    <a:pt x="509" y="644"/>
                    <a:pt x="645" y="508"/>
                    <a:pt x="645" y="339"/>
                  </a:cubicBezTo>
                  <a:lnTo>
                    <a:pt x="645" y="301"/>
                  </a:lnTo>
                  <a:cubicBezTo>
                    <a:pt x="645" y="136"/>
                    <a:pt x="509" y="0"/>
                    <a:pt x="340"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7"/>
            <p:cNvSpPr/>
            <p:nvPr/>
          </p:nvSpPr>
          <p:spPr>
            <a:xfrm>
              <a:off x="-4086988" y="2329647"/>
              <a:ext cx="112307" cy="112482"/>
            </a:xfrm>
            <a:custGeom>
              <a:rect b="b" l="l" r="r" t="t"/>
              <a:pathLst>
                <a:path extrusionOk="0" h="646" w="645">
                  <a:moveTo>
                    <a:pt x="306" y="0"/>
                  </a:moveTo>
                  <a:cubicBezTo>
                    <a:pt x="136" y="0"/>
                    <a:pt x="1" y="136"/>
                    <a:pt x="1" y="306"/>
                  </a:cubicBezTo>
                  <a:lnTo>
                    <a:pt x="1" y="343"/>
                  </a:lnTo>
                  <a:cubicBezTo>
                    <a:pt x="1" y="510"/>
                    <a:pt x="136" y="645"/>
                    <a:pt x="306" y="645"/>
                  </a:cubicBezTo>
                  <a:lnTo>
                    <a:pt x="340" y="645"/>
                  </a:lnTo>
                  <a:cubicBezTo>
                    <a:pt x="509" y="645"/>
                    <a:pt x="645" y="510"/>
                    <a:pt x="645" y="343"/>
                  </a:cubicBezTo>
                  <a:lnTo>
                    <a:pt x="645" y="306"/>
                  </a:lnTo>
                  <a:cubicBezTo>
                    <a:pt x="645" y="136"/>
                    <a:pt x="509" y="0"/>
                    <a:pt x="340"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7"/>
            <p:cNvSpPr/>
            <p:nvPr/>
          </p:nvSpPr>
          <p:spPr>
            <a:xfrm>
              <a:off x="-4086988" y="2554088"/>
              <a:ext cx="112307" cy="112482"/>
            </a:xfrm>
            <a:custGeom>
              <a:rect b="b" l="l" r="r" t="t"/>
              <a:pathLst>
                <a:path extrusionOk="0" h="646" w="645">
                  <a:moveTo>
                    <a:pt x="306" y="0"/>
                  </a:moveTo>
                  <a:cubicBezTo>
                    <a:pt x="136" y="0"/>
                    <a:pt x="1" y="136"/>
                    <a:pt x="1" y="302"/>
                  </a:cubicBezTo>
                  <a:lnTo>
                    <a:pt x="1" y="339"/>
                  </a:lnTo>
                  <a:cubicBezTo>
                    <a:pt x="1" y="509"/>
                    <a:pt x="136" y="645"/>
                    <a:pt x="306" y="645"/>
                  </a:cubicBezTo>
                  <a:lnTo>
                    <a:pt x="340" y="645"/>
                  </a:lnTo>
                  <a:cubicBezTo>
                    <a:pt x="509" y="645"/>
                    <a:pt x="645" y="509"/>
                    <a:pt x="645" y="339"/>
                  </a:cubicBezTo>
                  <a:lnTo>
                    <a:pt x="645" y="302"/>
                  </a:lnTo>
                  <a:cubicBezTo>
                    <a:pt x="645" y="136"/>
                    <a:pt x="509" y="0"/>
                    <a:pt x="340"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7"/>
            <p:cNvSpPr/>
            <p:nvPr/>
          </p:nvSpPr>
          <p:spPr>
            <a:xfrm>
              <a:off x="-4086988" y="2750321"/>
              <a:ext cx="112307" cy="112482"/>
            </a:xfrm>
            <a:custGeom>
              <a:rect b="b" l="l" r="r" t="t"/>
              <a:pathLst>
                <a:path extrusionOk="0" h="646" w="645">
                  <a:moveTo>
                    <a:pt x="306" y="0"/>
                  </a:moveTo>
                  <a:cubicBezTo>
                    <a:pt x="136" y="0"/>
                    <a:pt x="1" y="136"/>
                    <a:pt x="1" y="306"/>
                  </a:cubicBezTo>
                  <a:lnTo>
                    <a:pt x="1" y="339"/>
                  </a:lnTo>
                  <a:cubicBezTo>
                    <a:pt x="1" y="509"/>
                    <a:pt x="136" y="645"/>
                    <a:pt x="306" y="645"/>
                  </a:cubicBezTo>
                  <a:lnTo>
                    <a:pt x="340" y="645"/>
                  </a:lnTo>
                  <a:cubicBezTo>
                    <a:pt x="509" y="645"/>
                    <a:pt x="645" y="509"/>
                    <a:pt x="645" y="339"/>
                  </a:cubicBezTo>
                  <a:lnTo>
                    <a:pt x="645" y="306"/>
                  </a:lnTo>
                  <a:cubicBezTo>
                    <a:pt x="645" y="136"/>
                    <a:pt x="509" y="0"/>
                    <a:pt x="340"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7"/>
            <p:cNvSpPr/>
            <p:nvPr/>
          </p:nvSpPr>
          <p:spPr>
            <a:xfrm>
              <a:off x="-4086988" y="3002795"/>
              <a:ext cx="112307" cy="112482"/>
            </a:xfrm>
            <a:custGeom>
              <a:rect b="b" l="l" r="r" t="t"/>
              <a:pathLst>
                <a:path extrusionOk="0" h="646" w="645">
                  <a:moveTo>
                    <a:pt x="306" y="1"/>
                  </a:moveTo>
                  <a:cubicBezTo>
                    <a:pt x="136" y="1"/>
                    <a:pt x="1" y="137"/>
                    <a:pt x="1" y="303"/>
                  </a:cubicBezTo>
                  <a:lnTo>
                    <a:pt x="1" y="340"/>
                  </a:lnTo>
                  <a:cubicBezTo>
                    <a:pt x="1" y="510"/>
                    <a:pt x="136" y="646"/>
                    <a:pt x="306" y="646"/>
                  </a:cubicBezTo>
                  <a:lnTo>
                    <a:pt x="340" y="646"/>
                  </a:lnTo>
                  <a:cubicBezTo>
                    <a:pt x="509" y="646"/>
                    <a:pt x="645" y="510"/>
                    <a:pt x="645" y="340"/>
                  </a:cubicBezTo>
                  <a:lnTo>
                    <a:pt x="645" y="303"/>
                  </a:lnTo>
                  <a:cubicBezTo>
                    <a:pt x="645" y="137"/>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7"/>
            <p:cNvSpPr/>
            <p:nvPr/>
          </p:nvSpPr>
          <p:spPr>
            <a:xfrm>
              <a:off x="-4086988" y="3199028"/>
              <a:ext cx="112307" cy="112482"/>
            </a:xfrm>
            <a:custGeom>
              <a:rect b="b" l="l" r="r" t="t"/>
              <a:pathLst>
                <a:path extrusionOk="0" h="646" w="645">
                  <a:moveTo>
                    <a:pt x="306" y="1"/>
                  </a:moveTo>
                  <a:cubicBezTo>
                    <a:pt x="136" y="1"/>
                    <a:pt x="1" y="137"/>
                    <a:pt x="1" y="302"/>
                  </a:cubicBezTo>
                  <a:lnTo>
                    <a:pt x="1" y="340"/>
                  </a:lnTo>
                  <a:cubicBezTo>
                    <a:pt x="1" y="510"/>
                    <a:pt x="136" y="646"/>
                    <a:pt x="306" y="646"/>
                  </a:cubicBezTo>
                  <a:lnTo>
                    <a:pt x="340" y="646"/>
                  </a:lnTo>
                  <a:cubicBezTo>
                    <a:pt x="509" y="646"/>
                    <a:pt x="645" y="510"/>
                    <a:pt x="645" y="340"/>
                  </a:cubicBezTo>
                  <a:lnTo>
                    <a:pt x="645" y="302"/>
                  </a:lnTo>
                  <a:cubicBezTo>
                    <a:pt x="645" y="137"/>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7"/>
            <p:cNvSpPr/>
            <p:nvPr/>
          </p:nvSpPr>
          <p:spPr>
            <a:xfrm>
              <a:off x="-4086988" y="3395262"/>
              <a:ext cx="112307" cy="112307"/>
            </a:xfrm>
            <a:custGeom>
              <a:rect b="b" l="l" r="r" t="t"/>
              <a:pathLst>
                <a:path extrusionOk="0" h="645" w="645">
                  <a:moveTo>
                    <a:pt x="306" y="1"/>
                  </a:moveTo>
                  <a:cubicBezTo>
                    <a:pt x="136" y="1"/>
                    <a:pt x="1" y="137"/>
                    <a:pt x="1" y="302"/>
                  </a:cubicBezTo>
                  <a:lnTo>
                    <a:pt x="1" y="340"/>
                  </a:lnTo>
                  <a:cubicBezTo>
                    <a:pt x="1" y="509"/>
                    <a:pt x="136" y="645"/>
                    <a:pt x="306" y="645"/>
                  </a:cubicBezTo>
                  <a:lnTo>
                    <a:pt x="340" y="645"/>
                  </a:lnTo>
                  <a:cubicBezTo>
                    <a:pt x="509" y="645"/>
                    <a:pt x="645" y="509"/>
                    <a:pt x="645" y="340"/>
                  </a:cubicBezTo>
                  <a:lnTo>
                    <a:pt x="645" y="302"/>
                  </a:lnTo>
                  <a:cubicBezTo>
                    <a:pt x="645" y="137"/>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7"/>
            <p:cNvSpPr/>
            <p:nvPr/>
          </p:nvSpPr>
          <p:spPr>
            <a:xfrm>
              <a:off x="-4086988" y="3591495"/>
              <a:ext cx="112307" cy="112307"/>
            </a:xfrm>
            <a:custGeom>
              <a:rect b="b" l="l" r="r" t="t"/>
              <a:pathLst>
                <a:path extrusionOk="0" h="645" w="645">
                  <a:moveTo>
                    <a:pt x="306" y="1"/>
                  </a:moveTo>
                  <a:cubicBezTo>
                    <a:pt x="136" y="1"/>
                    <a:pt x="1" y="137"/>
                    <a:pt x="1" y="306"/>
                  </a:cubicBezTo>
                  <a:lnTo>
                    <a:pt x="1" y="340"/>
                  </a:lnTo>
                  <a:cubicBezTo>
                    <a:pt x="1" y="509"/>
                    <a:pt x="136" y="645"/>
                    <a:pt x="306" y="645"/>
                  </a:cubicBezTo>
                  <a:lnTo>
                    <a:pt x="340" y="645"/>
                  </a:lnTo>
                  <a:cubicBezTo>
                    <a:pt x="509" y="645"/>
                    <a:pt x="645" y="509"/>
                    <a:pt x="645" y="340"/>
                  </a:cubicBezTo>
                  <a:lnTo>
                    <a:pt x="645" y="306"/>
                  </a:lnTo>
                  <a:cubicBezTo>
                    <a:pt x="645" y="137"/>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7"/>
            <p:cNvSpPr/>
            <p:nvPr/>
          </p:nvSpPr>
          <p:spPr>
            <a:xfrm>
              <a:off x="-4086988" y="3787728"/>
              <a:ext cx="112307" cy="112307"/>
            </a:xfrm>
            <a:custGeom>
              <a:rect b="b" l="l" r="r" t="t"/>
              <a:pathLst>
                <a:path extrusionOk="0" h="645" w="645">
                  <a:moveTo>
                    <a:pt x="306" y="1"/>
                  </a:moveTo>
                  <a:cubicBezTo>
                    <a:pt x="136" y="1"/>
                    <a:pt x="1" y="136"/>
                    <a:pt x="1" y="306"/>
                  </a:cubicBezTo>
                  <a:lnTo>
                    <a:pt x="1" y="340"/>
                  </a:lnTo>
                  <a:cubicBezTo>
                    <a:pt x="1" y="509"/>
                    <a:pt x="136" y="645"/>
                    <a:pt x="306" y="645"/>
                  </a:cubicBezTo>
                  <a:lnTo>
                    <a:pt x="340" y="645"/>
                  </a:lnTo>
                  <a:cubicBezTo>
                    <a:pt x="509" y="645"/>
                    <a:pt x="645" y="509"/>
                    <a:pt x="645" y="340"/>
                  </a:cubicBezTo>
                  <a:lnTo>
                    <a:pt x="645" y="306"/>
                  </a:lnTo>
                  <a:cubicBezTo>
                    <a:pt x="645" y="136"/>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7"/>
            <p:cNvSpPr/>
            <p:nvPr/>
          </p:nvSpPr>
          <p:spPr>
            <a:xfrm>
              <a:off x="-4086988" y="4012169"/>
              <a:ext cx="112307" cy="112307"/>
            </a:xfrm>
            <a:custGeom>
              <a:rect b="b" l="l" r="r" t="t"/>
              <a:pathLst>
                <a:path extrusionOk="0" h="645" w="645">
                  <a:moveTo>
                    <a:pt x="306" y="1"/>
                  </a:moveTo>
                  <a:cubicBezTo>
                    <a:pt x="136" y="1"/>
                    <a:pt x="1" y="136"/>
                    <a:pt x="1" y="302"/>
                  </a:cubicBezTo>
                  <a:lnTo>
                    <a:pt x="1" y="340"/>
                  </a:lnTo>
                  <a:cubicBezTo>
                    <a:pt x="1" y="509"/>
                    <a:pt x="136" y="645"/>
                    <a:pt x="306" y="645"/>
                  </a:cubicBezTo>
                  <a:lnTo>
                    <a:pt x="340" y="645"/>
                  </a:lnTo>
                  <a:cubicBezTo>
                    <a:pt x="509" y="645"/>
                    <a:pt x="645" y="509"/>
                    <a:pt x="645" y="340"/>
                  </a:cubicBezTo>
                  <a:lnTo>
                    <a:pt x="645" y="302"/>
                  </a:lnTo>
                  <a:cubicBezTo>
                    <a:pt x="645" y="136"/>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7"/>
            <p:cNvSpPr/>
            <p:nvPr/>
          </p:nvSpPr>
          <p:spPr>
            <a:xfrm>
              <a:off x="-4086988" y="4208228"/>
              <a:ext cx="112307" cy="112482"/>
            </a:xfrm>
            <a:custGeom>
              <a:rect b="b" l="l" r="r" t="t"/>
              <a:pathLst>
                <a:path extrusionOk="0" h="646" w="645">
                  <a:moveTo>
                    <a:pt x="306" y="1"/>
                  </a:moveTo>
                  <a:cubicBezTo>
                    <a:pt x="136" y="1"/>
                    <a:pt x="1" y="136"/>
                    <a:pt x="1" y="306"/>
                  </a:cubicBezTo>
                  <a:lnTo>
                    <a:pt x="1" y="340"/>
                  </a:lnTo>
                  <a:cubicBezTo>
                    <a:pt x="1" y="510"/>
                    <a:pt x="136" y="646"/>
                    <a:pt x="306" y="646"/>
                  </a:cubicBezTo>
                  <a:lnTo>
                    <a:pt x="340" y="646"/>
                  </a:lnTo>
                  <a:cubicBezTo>
                    <a:pt x="509" y="646"/>
                    <a:pt x="645" y="510"/>
                    <a:pt x="645" y="340"/>
                  </a:cubicBezTo>
                  <a:lnTo>
                    <a:pt x="645" y="306"/>
                  </a:lnTo>
                  <a:cubicBezTo>
                    <a:pt x="645" y="136"/>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7"/>
            <p:cNvSpPr/>
            <p:nvPr/>
          </p:nvSpPr>
          <p:spPr>
            <a:xfrm>
              <a:off x="-4086988" y="4404461"/>
              <a:ext cx="112307" cy="112482"/>
            </a:xfrm>
            <a:custGeom>
              <a:rect b="b" l="l" r="r" t="t"/>
              <a:pathLst>
                <a:path extrusionOk="0" h="646" w="645">
                  <a:moveTo>
                    <a:pt x="306" y="1"/>
                  </a:moveTo>
                  <a:cubicBezTo>
                    <a:pt x="136" y="1"/>
                    <a:pt x="1" y="136"/>
                    <a:pt x="1" y="306"/>
                  </a:cubicBezTo>
                  <a:lnTo>
                    <a:pt x="1" y="344"/>
                  </a:lnTo>
                  <a:cubicBezTo>
                    <a:pt x="1" y="510"/>
                    <a:pt x="136" y="646"/>
                    <a:pt x="306" y="646"/>
                  </a:cubicBezTo>
                  <a:lnTo>
                    <a:pt x="340" y="646"/>
                  </a:lnTo>
                  <a:cubicBezTo>
                    <a:pt x="509" y="646"/>
                    <a:pt x="645" y="510"/>
                    <a:pt x="645" y="344"/>
                  </a:cubicBezTo>
                  <a:lnTo>
                    <a:pt x="645" y="306"/>
                  </a:lnTo>
                  <a:cubicBezTo>
                    <a:pt x="645" y="136"/>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7"/>
            <p:cNvSpPr/>
            <p:nvPr/>
          </p:nvSpPr>
          <p:spPr>
            <a:xfrm>
              <a:off x="-3862548" y="2161796"/>
              <a:ext cx="112307" cy="112307"/>
            </a:xfrm>
            <a:custGeom>
              <a:rect b="b" l="l" r="r" t="t"/>
              <a:pathLst>
                <a:path extrusionOk="0" h="645" w="645">
                  <a:moveTo>
                    <a:pt x="302" y="0"/>
                  </a:moveTo>
                  <a:cubicBezTo>
                    <a:pt x="136" y="0"/>
                    <a:pt x="1" y="136"/>
                    <a:pt x="1" y="301"/>
                  </a:cubicBezTo>
                  <a:lnTo>
                    <a:pt x="1" y="339"/>
                  </a:lnTo>
                  <a:cubicBezTo>
                    <a:pt x="1" y="508"/>
                    <a:pt x="136" y="644"/>
                    <a:pt x="302" y="644"/>
                  </a:cubicBezTo>
                  <a:lnTo>
                    <a:pt x="340" y="644"/>
                  </a:lnTo>
                  <a:cubicBezTo>
                    <a:pt x="509" y="644"/>
                    <a:pt x="645" y="508"/>
                    <a:pt x="645" y="339"/>
                  </a:cubicBezTo>
                  <a:lnTo>
                    <a:pt x="645" y="301"/>
                  </a:lnTo>
                  <a:cubicBezTo>
                    <a:pt x="645" y="136"/>
                    <a:pt x="509" y="0"/>
                    <a:pt x="340"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7"/>
            <p:cNvSpPr/>
            <p:nvPr/>
          </p:nvSpPr>
          <p:spPr>
            <a:xfrm>
              <a:off x="-3862548" y="2329647"/>
              <a:ext cx="112307" cy="112482"/>
            </a:xfrm>
            <a:custGeom>
              <a:rect b="b" l="l" r="r" t="t"/>
              <a:pathLst>
                <a:path extrusionOk="0" h="646" w="645">
                  <a:moveTo>
                    <a:pt x="302" y="0"/>
                  </a:moveTo>
                  <a:cubicBezTo>
                    <a:pt x="136" y="0"/>
                    <a:pt x="1" y="136"/>
                    <a:pt x="1" y="306"/>
                  </a:cubicBezTo>
                  <a:lnTo>
                    <a:pt x="1" y="343"/>
                  </a:lnTo>
                  <a:cubicBezTo>
                    <a:pt x="1" y="510"/>
                    <a:pt x="136" y="645"/>
                    <a:pt x="302" y="645"/>
                  </a:cubicBezTo>
                  <a:lnTo>
                    <a:pt x="340" y="645"/>
                  </a:lnTo>
                  <a:cubicBezTo>
                    <a:pt x="509" y="645"/>
                    <a:pt x="645" y="510"/>
                    <a:pt x="645" y="343"/>
                  </a:cubicBezTo>
                  <a:lnTo>
                    <a:pt x="645" y="306"/>
                  </a:lnTo>
                  <a:cubicBezTo>
                    <a:pt x="645" y="136"/>
                    <a:pt x="509" y="0"/>
                    <a:pt x="340"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7"/>
            <p:cNvSpPr/>
            <p:nvPr/>
          </p:nvSpPr>
          <p:spPr>
            <a:xfrm>
              <a:off x="-3862548" y="2554088"/>
              <a:ext cx="112307" cy="112482"/>
            </a:xfrm>
            <a:custGeom>
              <a:rect b="b" l="l" r="r" t="t"/>
              <a:pathLst>
                <a:path extrusionOk="0" h="646" w="645">
                  <a:moveTo>
                    <a:pt x="302" y="0"/>
                  </a:moveTo>
                  <a:cubicBezTo>
                    <a:pt x="136" y="0"/>
                    <a:pt x="1" y="136"/>
                    <a:pt x="1" y="302"/>
                  </a:cubicBezTo>
                  <a:lnTo>
                    <a:pt x="1" y="339"/>
                  </a:lnTo>
                  <a:cubicBezTo>
                    <a:pt x="1" y="509"/>
                    <a:pt x="136" y="645"/>
                    <a:pt x="302" y="645"/>
                  </a:cubicBezTo>
                  <a:lnTo>
                    <a:pt x="340" y="645"/>
                  </a:lnTo>
                  <a:cubicBezTo>
                    <a:pt x="509" y="645"/>
                    <a:pt x="645" y="509"/>
                    <a:pt x="645" y="339"/>
                  </a:cubicBezTo>
                  <a:lnTo>
                    <a:pt x="645" y="302"/>
                  </a:lnTo>
                  <a:cubicBezTo>
                    <a:pt x="645" y="136"/>
                    <a:pt x="509" y="0"/>
                    <a:pt x="340"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7"/>
            <p:cNvSpPr/>
            <p:nvPr/>
          </p:nvSpPr>
          <p:spPr>
            <a:xfrm>
              <a:off x="-3862548" y="2750321"/>
              <a:ext cx="112307" cy="112482"/>
            </a:xfrm>
            <a:custGeom>
              <a:rect b="b" l="l" r="r" t="t"/>
              <a:pathLst>
                <a:path extrusionOk="0" h="646" w="645">
                  <a:moveTo>
                    <a:pt x="302" y="0"/>
                  </a:moveTo>
                  <a:cubicBezTo>
                    <a:pt x="136" y="0"/>
                    <a:pt x="1" y="136"/>
                    <a:pt x="1" y="306"/>
                  </a:cubicBezTo>
                  <a:lnTo>
                    <a:pt x="1" y="339"/>
                  </a:lnTo>
                  <a:cubicBezTo>
                    <a:pt x="1" y="509"/>
                    <a:pt x="136" y="645"/>
                    <a:pt x="302" y="645"/>
                  </a:cubicBezTo>
                  <a:lnTo>
                    <a:pt x="340" y="645"/>
                  </a:lnTo>
                  <a:cubicBezTo>
                    <a:pt x="509" y="645"/>
                    <a:pt x="645" y="509"/>
                    <a:pt x="645" y="339"/>
                  </a:cubicBezTo>
                  <a:lnTo>
                    <a:pt x="645" y="306"/>
                  </a:lnTo>
                  <a:cubicBezTo>
                    <a:pt x="645" y="136"/>
                    <a:pt x="509" y="0"/>
                    <a:pt x="340"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7"/>
            <p:cNvSpPr/>
            <p:nvPr/>
          </p:nvSpPr>
          <p:spPr>
            <a:xfrm>
              <a:off x="-3862548" y="3002795"/>
              <a:ext cx="112307" cy="112482"/>
            </a:xfrm>
            <a:custGeom>
              <a:rect b="b" l="l" r="r" t="t"/>
              <a:pathLst>
                <a:path extrusionOk="0" h="646" w="645">
                  <a:moveTo>
                    <a:pt x="302" y="1"/>
                  </a:moveTo>
                  <a:cubicBezTo>
                    <a:pt x="136" y="1"/>
                    <a:pt x="1" y="137"/>
                    <a:pt x="1" y="303"/>
                  </a:cubicBezTo>
                  <a:lnTo>
                    <a:pt x="1" y="340"/>
                  </a:lnTo>
                  <a:cubicBezTo>
                    <a:pt x="1" y="510"/>
                    <a:pt x="136" y="646"/>
                    <a:pt x="302" y="646"/>
                  </a:cubicBezTo>
                  <a:lnTo>
                    <a:pt x="340" y="646"/>
                  </a:lnTo>
                  <a:cubicBezTo>
                    <a:pt x="509" y="646"/>
                    <a:pt x="645" y="510"/>
                    <a:pt x="645" y="340"/>
                  </a:cubicBezTo>
                  <a:lnTo>
                    <a:pt x="645" y="303"/>
                  </a:lnTo>
                  <a:cubicBezTo>
                    <a:pt x="645" y="137"/>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7"/>
            <p:cNvSpPr/>
            <p:nvPr/>
          </p:nvSpPr>
          <p:spPr>
            <a:xfrm>
              <a:off x="-3862548" y="3199028"/>
              <a:ext cx="112307" cy="112482"/>
            </a:xfrm>
            <a:custGeom>
              <a:rect b="b" l="l" r="r" t="t"/>
              <a:pathLst>
                <a:path extrusionOk="0" h="646" w="645">
                  <a:moveTo>
                    <a:pt x="302" y="1"/>
                  </a:moveTo>
                  <a:cubicBezTo>
                    <a:pt x="136" y="1"/>
                    <a:pt x="1" y="137"/>
                    <a:pt x="1" y="302"/>
                  </a:cubicBezTo>
                  <a:lnTo>
                    <a:pt x="1" y="340"/>
                  </a:lnTo>
                  <a:cubicBezTo>
                    <a:pt x="1" y="510"/>
                    <a:pt x="136" y="646"/>
                    <a:pt x="302" y="646"/>
                  </a:cubicBezTo>
                  <a:lnTo>
                    <a:pt x="340" y="646"/>
                  </a:lnTo>
                  <a:cubicBezTo>
                    <a:pt x="509" y="646"/>
                    <a:pt x="645" y="510"/>
                    <a:pt x="645" y="340"/>
                  </a:cubicBezTo>
                  <a:lnTo>
                    <a:pt x="645" y="302"/>
                  </a:lnTo>
                  <a:cubicBezTo>
                    <a:pt x="645" y="137"/>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7"/>
            <p:cNvSpPr/>
            <p:nvPr/>
          </p:nvSpPr>
          <p:spPr>
            <a:xfrm>
              <a:off x="-3862548" y="3395262"/>
              <a:ext cx="112307" cy="112307"/>
            </a:xfrm>
            <a:custGeom>
              <a:rect b="b" l="l" r="r" t="t"/>
              <a:pathLst>
                <a:path extrusionOk="0" h="645" w="645">
                  <a:moveTo>
                    <a:pt x="302" y="1"/>
                  </a:moveTo>
                  <a:cubicBezTo>
                    <a:pt x="136" y="1"/>
                    <a:pt x="1" y="137"/>
                    <a:pt x="1" y="302"/>
                  </a:cubicBezTo>
                  <a:lnTo>
                    <a:pt x="1" y="340"/>
                  </a:lnTo>
                  <a:cubicBezTo>
                    <a:pt x="1" y="509"/>
                    <a:pt x="136" y="645"/>
                    <a:pt x="302" y="645"/>
                  </a:cubicBezTo>
                  <a:lnTo>
                    <a:pt x="340" y="645"/>
                  </a:lnTo>
                  <a:cubicBezTo>
                    <a:pt x="509" y="645"/>
                    <a:pt x="645" y="509"/>
                    <a:pt x="645" y="340"/>
                  </a:cubicBezTo>
                  <a:lnTo>
                    <a:pt x="645" y="302"/>
                  </a:lnTo>
                  <a:cubicBezTo>
                    <a:pt x="645" y="137"/>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7"/>
            <p:cNvSpPr/>
            <p:nvPr/>
          </p:nvSpPr>
          <p:spPr>
            <a:xfrm>
              <a:off x="-3862548" y="3591495"/>
              <a:ext cx="112307" cy="112307"/>
            </a:xfrm>
            <a:custGeom>
              <a:rect b="b" l="l" r="r" t="t"/>
              <a:pathLst>
                <a:path extrusionOk="0" h="645" w="645">
                  <a:moveTo>
                    <a:pt x="302" y="1"/>
                  </a:moveTo>
                  <a:cubicBezTo>
                    <a:pt x="136" y="1"/>
                    <a:pt x="1" y="137"/>
                    <a:pt x="1" y="306"/>
                  </a:cubicBezTo>
                  <a:lnTo>
                    <a:pt x="1" y="340"/>
                  </a:lnTo>
                  <a:cubicBezTo>
                    <a:pt x="1" y="509"/>
                    <a:pt x="136" y="645"/>
                    <a:pt x="302" y="645"/>
                  </a:cubicBezTo>
                  <a:lnTo>
                    <a:pt x="340" y="645"/>
                  </a:lnTo>
                  <a:cubicBezTo>
                    <a:pt x="509" y="645"/>
                    <a:pt x="645" y="509"/>
                    <a:pt x="645" y="340"/>
                  </a:cubicBezTo>
                  <a:lnTo>
                    <a:pt x="645" y="306"/>
                  </a:lnTo>
                  <a:cubicBezTo>
                    <a:pt x="645" y="137"/>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7"/>
            <p:cNvSpPr/>
            <p:nvPr/>
          </p:nvSpPr>
          <p:spPr>
            <a:xfrm>
              <a:off x="-3862548" y="3787728"/>
              <a:ext cx="112307" cy="112307"/>
            </a:xfrm>
            <a:custGeom>
              <a:rect b="b" l="l" r="r" t="t"/>
              <a:pathLst>
                <a:path extrusionOk="0" h="645" w="645">
                  <a:moveTo>
                    <a:pt x="302" y="1"/>
                  </a:moveTo>
                  <a:cubicBezTo>
                    <a:pt x="136" y="1"/>
                    <a:pt x="1" y="136"/>
                    <a:pt x="1" y="306"/>
                  </a:cubicBezTo>
                  <a:lnTo>
                    <a:pt x="1" y="340"/>
                  </a:lnTo>
                  <a:cubicBezTo>
                    <a:pt x="1" y="509"/>
                    <a:pt x="136" y="645"/>
                    <a:pt x="302" y="645"/>
                  </a:cubicBezTo>
                  <a:lnTo>
                    <a:pt x="340" y="645"/>
                  </a:lnTo>
                  <a:cubicBezTo>
                    <a:pt x="509" y="645"/>
                    <a:pt x="645" y="509"/>
                    <a:pt x="645" y="340"/>
                  </a:cubicBezTo>
                  <a:lnTo>
                    <a:pt x="645" y="306"/>
                  </a:lnTo>
                  <a:cubicBezTo>
                    <a:pt x="645" y="136"/>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7"/>
            <p:cNvSpPr/>
            <p:nvPr/>
          </p:nvSpPr>
          <p:spPr>
            <a:xfrm>
              <a:off x="-3862548" y="4012169"/>
              <a:ext cx="112307" cy="112307"/>
            </a:xfrm>
            <a:custGeom>
              <a:rect b="b" l="l" r="r" t="t"/>
              <a:pathLst>
                <a:path extrusionOk="0" h="645" w="645">
                  <a:moveTo>
                    <a:pt x="302" y="1"/>
                  </a:moveTo>
                  <a:cubicBezTo>
                    <a:pt x="136" y="1"/>
                    <a:pt x="1" y="136"/>
                    <a:pt x="1" y="302"/>
                  </a:cubicBezTo>
                  <a:lnTo>
                    <a:pt x="1" y="340"/>
                  </a:lnTo>
                  <a:cubicBezTo>
                    <a:pt x="1" y="509"/>
                    <a:pt x="136" y="645"/>
                    <a:pt x="302" y="645"/>
                  </a:cubicBezTo>
                  <a:lnTo>
                    <a:pt x="340" y="645"/>
                  </a:lnTo>
                  <a:cubicBezTo>
                    <a:pt x="509" y="645"/>
                    <a:pt x="645" y="509"/>
                    <a:pt x="645" y="340"/>
                  </a:cubicBezTo>
                  <a:lnTo>
                    <a:pt x="645" y="302"/>
                  </a:lnTo>
                  <a:cubicBezTo>
                    <a:pt x="645" y="136"/>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7"/>
            <p:cNvSpPr/>
            <p:nvPr/>
          </p:nvSpPr>
          <p:spPr>
            <a:xfrm>
              <a:off x="-3862548" y="4208228"/>
              <a:ext cx="112307" cy="112482"/>
            </a:xfrm>
            <a:custGeom>
              <a:rect b="b" l="l" r="r" t="t"/>
              <a:pathLst>
                <a:path extrusionOk="0" h="646" w="645">
                  <a:moveTo>
                    <a:pt x="302" y="1"/>
                  </a:moveTo>
                  <a:cubicBezTo>
                    <a:pt x="136" y="1"/>
                    <a:pt x="1" y="136"/>
                    <a:pt x="1" y="306"/>
                  </a:cubicBezTo>
                  <a:lnTo>
                    <a:pt x="1" y="340"/>
                  </a:lnTo>
                  <a:cubicBezTo>
                    <a:pt x="1" y="510"/>
                    <a:pt x="136" y="646"/>
                    <a:pt x="302" y="646"/>
                  </a:cubicBezTo>
                  <a:lnTo>
                    <a:pt x="340" y="646"/>
                  </a:lnTo>
                  <a:cubicBezTo>
                    <a:pt x="509" y="646"/>
                    <a:pt x="645" y="510"/>
                    <a:pt x="645" y="340"/>
                  </a:cubicBezTo>
                  <a:lnTo>
                    <a:pt x="645" y="306"/>
                  </a:lnTo>
                  <a:cubicBezTo>
                    <a:pt x="645" y="136"/>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7"/>
            <p:cNvSpPr/>
            <p:nvPr/>
          </p:nvSpPr>
          <p:spPr>
            <a:xfrm>
              <a:off x="-3862548" y="4404461"/>
              <a:ext cx="112307" cy="112482"/>
            </a:xfrm>
            <a:custGeom>
              <a:rect b="b" l="l" r="r" t="t"/>
              <a:pathLst>
                <a:path extrusionOk="0" h="646" w="645">
                  <a:moveTo>
                    <a:pt x="302" y="1"/>
                  </a:moveTo>
                  <a:cubicBezTo>
                    <a:pt x="136" y="1"/>
                    <a:pt x="1" y="136"/>
                    <a:pt x="1" y="306"/>
                  </a:cubicBezTo>
                  <a:lnTo>
                    <a:pt x="1" y="344"/>
                  </a:lnTo>
                  <a:cubicBezTo>
                    <a:pt x="1" y="510"/>
                    <a:pt x="136" y="646"/>
                    <a:pt x="302" y="646"/>
                  </a:cubicBezTo>
                  <a:lnTo>
                    <a:pt x="340" y="646"/>
                  </a:lnTo>
                  <a:cubicBezTo>
                    <a:pt x="509" y="646"/>
                    <a:pt x="645" y="510"/>
                    <a:pt x="645" y="344"/>
                  </a:cubicBezTo>
                  <a:lnTo>
                    <a:pt x="645" y="306"/>
                  </a:lnTo>
                  <a:cubicBezTo>
                    <a:pt x="645" y="136"/>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7"/>
            <p:cNvSpPr/>
            <p:nvPr/>
          </p:nvSpPr>
          <p:spPr>
            <a:xfrm>
              <a:off x="-3638107" y="2161796"/>
              <a:ext cx="112307" cy="112307"/>
            </a:xfrm>
            <a:custGeom>
              <a:rect b="b" l="l" r="r" t="t"/>
              <a:pathLst>
                <a:path extrusionOk="0" h="645" w="645">
                  <a:moveTo>
                    <a:pt x="302" y="0"/>
                  </a:moveTo>
                  <a:cubicBezTo>
                    <a:pt x="136" y="0"/>
                    <a:pt x="1" y="136"/>
                    <a:pt x="1" y="301"/>
                  </a:cubicBezTo>
                  <a:lnTo>
                    <a:pt x="1" y="339"/>
                  </a:lnTo>
                  <a:cubicBezTo>
                    <a:pt x="1" y="508"/>
                    <a:pt x="136" y="644"/>
                    <a:pt x="302" y="644"/>
                  </a:cubicBezTo>
                  <a:lnTo>
                    <a:pt x="340" y="644"/>
                  </a:lnTo>
                  <a:cubicBezTo>
                    <a:pt x="509" y="644"/>
                    <a:pt x="645" y="508"/>
                    <a:pt x="645" y="339"/>
                  </a:cubicBezTo>
                  <a:lnTo>
                    <a:pt x="645" y="301"/>
                  </a:lnTo>
                  <a:cubicBezTo>
                    <a:pt x="645" y="136"/>
                    <a:pt x="509" y="0"/>
                    <a:pt x="340"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7"/>
            <p:cNvSpPr/>
            <p:nvPr/>
          </p:nvSpPr>
          <p:spPr>
            <a:xfrm>
              <a:off x="-3638107" y="2329647"/>
              <a:ext cx="112307" cy="112482"/>
            </a:xfrm>
            <a:custGeom>
              <a:rect b="b" l="l" r="r" t="t"/>
              <a:pathLst>
                <a:path extrusionOk="0" h="646" w="645">
                  <a:moveTo>
                    <a:pt x="302" y="0"/>
                  </a:moveTo>
                  <a:cubicBezTo>
                    <a:pt x="136" y="0"/>
                    <a:pt x="1" y="136"/>
                    <a:pt x="1" y="306"/>
                  </a:cubicBezTo>
                  <a:lnTo>
                    <a:pt x="1" y="343"/>
                  </a:lnTo>
                  <a:cubicBezTo>
                    <a:pt x="1" y="510"/>
                    <a:pt x="136" y="645"/>
                    <a:pt x="302" y="645"/>
                  </a:cubicBezTo>
                  <a:lnTo>
                    <a:pt x="340" y="645"/>
                  </a:lnTo>
                  <a:cubicBezTo>
                    <a:pt x="509" y="645"/>
                    <a:pt x="645" y="510"/>
                    <a:pt x="645" y="343"/>
                  </a:cubicBezTo>
                  <a:lnTo>
                    <a:pt x="645" y="306"/>
                  </a:lnTo>
                  <a:cubicBezTo>
                    <a:pt x="645" y="136"/>
                    <a:pt x="509" y="0"/>
                    <a:pt x="340"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7"/>
            <p:cNvSpPr/>
            <p:nvPr/>
          </p:nvSpPr>
          <p:spPr>
            <a:xfrm>
              <a:off x="-3638107" y="2554088"/>
              <a:ext cx="112307" cy="112482"/>
            </a:xfrm>
            <a:custGeom>
              <a:rect b="b" l="l" r="r" t="t"/>
              <a:pathLst>
                <a:path extrusionOk="0" h="646" w="645">
                  <a:moveTo>
                    <a:pt x="302" y="0"/>
                  </a:moveTo>
                  <a:cubicBezTo>
                    <a:pt x="136" y="0"/>
                    <a:pt x="1" y="136"/>
                    <a:pt x="1" y="302"/>
                  </a:cubicBezTo>
                  <a:lnTo>
                    <a:pt x="1" y="339"/>
                  </a:lnTo>
                  <a:cubicBezTo>
                    <a:pt x="1" y="509"/>
                    <a:pt x="136" y="645"/>
                    <a:pt x="302" y="645"/>
                  </a:cubicBezTo>
                  <a:lnTo>
                    <a:pt x="340" y="645"/>
                  </a:lnTo>
                  <a:cubicBezTo>
                    <a:pt x="509" y="645"/>
                    <a:pt x="645" y="509"/>
                    <a:pt x="645" y="339"/>
                  </a:cubicBezTo>
                  <a:lnTo>
                    <a:pt x="645" y="302"/>
                  </a:lnTo>
                  <a:cubicBezTo>
                    <a:pt x="645" y="136"/>
                    <a:pt x="509" y="0"/>
                    <a:pt x="340"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7"/>
            <p:cNvSpPr/>
            <p:nvPr/>
          </p:nvSpPr>
          <p:spPr>
            <a:xfrm>
              <a:off x="-3638107" y="2750321"/>
              <a:ext cx="112307" cy="112482"/>
            </a:xfrm>
            <a:custGeom>
              <a:rect b="b" l="l" r="r" t="t"/>
              <a:pathLst>
                <a:path extrusionOk="0" h="646" w="645">
                  <a:moveTo>
                    <a:pt x="302" y="0"/>
                  </a:moveTo>
                  <a:cubicBezTo>
                    <a:pt x="136" y="0"/>
                    <a:pt x="1" y="136"/>
                    <a:pt x="1" y="306"/>
                  </a:cubicBezTo>
                  <a:lnTo>
                    <a:pt x="1" y="339"/>
                  </a:lnTo>
                  <a:cubicBezTo>
                    <a:pt x="1" y="509"/>
                    <a:pt x="136" y="645"/>
                    <a:pt x="302" y="645"/>
                  </a:cubicBezTo>
                  <a:lnTo>
                    <a:pt x="340" y="645"/>
                  </a:lnTo>
                  <a:cubicBezTo>
                    <a:pt x="509" y="645"/>
                    <a:pt x="645" y="509"/>
                    <a:pt x="645" y="339"/>
                  </a:cubicBezTo>
                  <a:lnTo>
                    <a:pt x="645" y="306"/>
                  </a:lnTo>
                  <a:cubicBezTo>
                    <a:pt x="645" y="136"/>
                    <a:pt x="509" y="0"/>
                    <a:pt x="340"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7"/>
            <p:cNvSpPr/>
            <p:nvPr/>
          </p:nvSpPr>
          <p:spPr>
            <a:xfrm>
              <a:off x="-3638107" y="3002795"/>
              <a:ext cx="112307" cy="112482"/>
            </a:xfrm>
            <a:custGeom>
              <a:rect b="b" l="l" r="r" t="t"/>
              <a:pathLst>
                <a:path extrusionOk="0" h="646" w="645">
                  <a:moveTo>
                    <a:pt x="302" y="1"/>
                  </a:moveTo>
                  <a:cubicBezTo>
                    <a:pt x="136" y="1"/>
                    <a:pt x="1" y="137"/>
                    <a:pt x="1" y="303"/>
                  </a:cubicBezTo>
                  <a:lnTo>
                    <a:pt x="1" y="340"/>
                  </a:lnTo>
                  <a:cubicBezTo>
                    <a:pt x="1" y="510"/>
                    <a:pt x="136" y="646"/>
                    <a:pt x="302" y="646"/>
                  </a:cubicBezTo>
                  <a:lnTo>
                    <a:pt x="340" y="646"/>
                  </a:lnTo>
                  <a:cubicBezTo>
                    <a:pt x="509" y="646"/>
                    <a:pt x="645" y="510"/>
                    <a:pt x="645" y="340"/>
                  </a:cubicBezTo>
                  <a:lnTo>
                    <a:pt x="645" y="303"/>
                  </a:lnTo>
                  <a:cubicBezTo>
                    <a:pt x="645" y="137"/>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7"/>
            <p:cNvSpPr/>
            <p:nvPr/>
          </p:nvSpPr>
          <p:spPr>
            <a:xfrm>
              <a:off x="-3638107" y="3199028"/>
              <a:ext cx="112307" cy="112482"/>
            </a:xfrm>
            <a:custGeom>
              <a:rect b="b" l="l" r="r" t="t"/>
              <a:pathLst>
                <a:path extrusionOk="0" h="646" w="645">
                  <a:moveTo>
                    <a:pt x="302" y="1"/>
                  </a:moveTo>
                  <a:cubicBezTo>
                    <a:pt x="136" y="1"/>
                    <a:pt x="1" y="137"/>
                    <a:pt x="1" y="302"/>
                  </a:cubicBezTo>
                  <a:lnTo>
                    <a:pt x="1" y="340"/>
                  </a:lnTo>
                  <a:cubicBezTo>
                    <a:pt x="1" y="510"/>
                    <a:pt x="136" y="646"/>
                    <a:pt x="302" y="646"/>
                  </a:cubicBezTo>
                  <a:lnTo>
                    <a:pt x="340" y="646"/>
                  </a:lnTo>
                  <a:cubicBezTo>
                    <a:pt x="509" y="646"/>
                    <a:pt x="645" y="510"/>
                    <a:pt x="645" y="340"/>
                  </a:cubicBezTo>
                  <a:lnTo>
                    <a:pt x="645" y="302"/>
                  </a:lnTo>
                  <a:cubicBezTo>
                    <a:pt x="645" y="137"/>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7"/>
            <p:cNvSpPr/>
            <p:nvPr/>
          </p:nvSpPr>
          <p:spPr>
            <a:xfrm>
              <a:off x="-3638107" y="3395262"/>
              <a:ext cx="112307" cy="112307"/>
            </a:xfrm>
            <a:custGeom>
              <a:rect b="b" l="l" r="r" t="t"/>
              <a:pathLst>
                <a:path extrusionOk="0" h="645" w="645">
                  <a:moveTo>
                    <a:pt x="302" y="1"/>
                  </a:moveTo>
                  <a:cubicBezTo>
                    <a:pt x="136" y="1"/>
                    <a:pt x="1" y="137"/>
                    <a:pt x="1" y="302"/>
                  </a:cubicBezTo>
                  <a:lnTo>
                    <a:pt x="1" y="340"/>
                  </a:lnTo>
                  <a:cubicBezTo>
                    <a:pt x="1" y="509"/>
                    <a:pt x="136" y="645"/>
                    <a:pt x="302" y="645"/>
                  </a:cubicBezTo>
                  <a:lnTo>
                    <a:pt x="340" y="645"/>
                  </a:lnTo>
                  <a:cubicBezTo>
                    <a:pt x="509" y="645"/>
                    <a:pt x="645" y="509"/>
                    <a:pt x="645" y="340"/>
                  </a:cubicBezTo>
                  <a:lnTo>
                    <a:pt x="645" y="302"/>
                  </a:lnTo>
                  <a:cubicBezTo>
                    <a:pt x="645" y="137"/>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7"/>
            <p:cNvSpPr/>
            <p:nvPr/>
          </p:nvSpPr>
          <p:spPr>
            <a:xfrm>
              <a:off x="-3638107" y="3591495"/>
              <a:ext cx="112307" cy="112307"/>
            </a:xfrm>
            <a:custGeom>
              <a:rect b="b" l="l" r="r" t="t"/>
              <a:pathLst>
                <a:path extrusionOk="0" h="645" w="645">
                  <a:moveTo>
                    <a:pt x="302" y="1"/>
                  </a:moveTo>
                  <a:cubicBezTo>
                    <a:pt x="136" y="1"/>
                    <a:pt x="1" y="137"/>
                    <a:pt x="1" y="306"/>
                  </a:cubicBezTo>
                  <a:lnTo>
                    <a:pt x="1" y="340"/>
                  </a:lnTo>
                  <a:cubicBezTo>
                    <a:pt x="1" y="509"/>
                    <a:pt x="136" y="645"/>
                    <a:pt x="302" y="645"/>
                  </a:cubicBezTo>
                  <a:lnTo>
                    <a:pt x="340" y="645"/>
                  </a:lnTo>
                  <a:cubicBezTo>
                    <a:pt x="509" y="645"/>
                    <a:pt x="645" y="509"/>
                    <a:pt x="645" y="340"/>
                  </a:cubicBezTo>
                  <a:lnTo>
                    <a:pt x="645" y="306"/>
                  </a:lnTo>
                  <a:cubicBezTo>
                    <a:pt x="645" y="137"/>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7"/>
            <p:cNvSpPr/>
            <p:nvPr/>
          </p:nvSpPr>
          <p:spPr>
            <a:xfrm>
              <a:off x="-3638107" y="3787728"/>
              <a:ext cx="112307" cy="112307"/>
            </a:xfrm>
            <a:custGeom>
              <a:rect b="b" l="l" r="r" t="t"/>
              <a:pathLst>
                <a:path extrusionOk="0" h="645" w="645">
                  <a:moveTo>
                    <a:pt x="302" y="1"/>
                  </a:moveTo>
                  <a:cubicBezTo>
                    <a:pt x="136" y="1"/>
                    <a:pt x="1" y="136"/>
                    <a:pt x="1" y="306"/>
                  </a:cubicBezTo>
                  <a:lnTo>
                    <a:pt x="1" y="340"/>
                  </a:lnTo>
                  <a:cubicBezTo>
                    <a:pt x="1" y="509"/>
                    <a:pt x="136" y="645"/>
                    <a:pt x="302" y="645"/>
                  </a:cubicBezTo>
                  <a:lnTo>
                    <a:pt x="340" y="645"/>
                  </a:lnTo>
                  <a:cubicBezTo>
                    <a:pt x="509" y="645"/>
                    <a:pt x="645" y="509"/>
                    <a:pt x="645" y="340"/>
                  </a:cubicBezTo>
                  <a:lnTo>
                    <a:pt x="645" y="306"/>
                  </a:lnTo>
                  <a:cubicBezTo>
                    <a:pt x="645" y="136"/>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7"/>
            <p:cNvSpPr/>
            <p:nvPr/>
          </p:nvSpPr>
          <p:spPr>
            <a:xfrm>
              <a:off x="-3638107" y="4012169"/>
              <a:ext cx="112307" cy="112307"/>
            </a:xfrm>
            <a:custGeom>
              <a:rect b="b" l="l" r="r" t="t"/>
              <a:pathLst>
                <a:path extrusionOk="0" h="645" w="645">
                  <a:moveTo>
                    <a:pt x="302" y="1"/>
                  </a:moveTo>
                  <a:cubicBezTo>
                    <a:pt x="136" y="1"/>
                    <a:pt x="1" y="136"/>
                    <a:pt x="1" y="302"/>
                  </a:cubicBezTo>
                  <a:lnTo>
                    <a:pt x="1" y="340"/>
                  </a:lnTo>
                  <a:cubicBezTo>
                    <a:pt x="1" y="509"/>
                    <a:pt x="136" y="645"/>
                    <a:pt x="302" y="645"/>
                  </a:cubicBezTo>
                  <a:lnTo>
                    <a:pt x="340" y="645"/>
                  </a:lnTo>
                  <a:cubicBezTo>
                    <a:pt x="509" y="645"/>
                    <a:pt x="645" y="509"/>
                    <a:pt x="645" y="340"/>
                  </a:cubicBezTo>
                  <a:lnTo>
                    <a:pt x="645" y="302"/>
                  </a:lnTo>
                  <a:cubicBezTo>
                    <a:pt x="645" y="136"/>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7"/>
            <p:cNvSpPr/>
            <p:nvPr/>
          </p:nvSpPr>
          <p:spPr>
            <a:xfrm>
              <a:off x="-3638107" y="4208228"/>
              <a:ext cx="112307" cy="112482"/>
            </a:xfrm>
            <a:custGeom>
              <a:rect b="b" l="l" r="r" t="t"/>
              <a:pathLst>
                <a:path extrusionOk="0" h="646" w="645">
                  <a:moveTo>
                    <a:pt x="302" y="1"/>
                  </a:moveTo>
                  <a:cubicBezTo>
                    <a:pt x="136" y="1"/>
                    <a:pt x="1" y="136"/>
                    <a:pt x="1" y="306"/>
                  </a:cubicBezTo>
                  <a:lnTo>
                    <a:pt x="1" y="340"/>
                  </a:lnTo>
                  <a:cubicBezTo>
                    <a:pt x="1" y="510"/>
                    <a:pt x="136" y="646"/>
                    <a:pt x="302" y="646"/>
                  </a:cubicBezTo>
                  <a:lnTo>
                    <a:pt x="340" y="646"/>
                  </a:lnTo>
                  <a:cubicBezTo>
                    <a:pt x="509" y="646"/>
                    <a:pt x="645" y="510"/>
                    <a:pt x="645" y="340"/>
                  </a:cubicBezTo>
                  <a:lnTo>
                    <a:pt x="645" y="306"/>
                  </a:lnTo>
                  <a:cubicBezTo>
                    <a:pt x="645" y="136"/>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7"/>
            <p:cNvSpPr/>
            <p:nvPr/>
          </p:nvSpPr>
          <p:spPr>
            <a:xfrm>
              <a:off x="-3638107" y="4404461"/>
              <a:ext cx="112307" cy="112482"/>
            </a:xfrm>
            <a:custGeom>
              <a:rect b="b" l="l" r="r" t="t"/>
              <a:pathLst>
                <a:path extrusionOk="0" h="646" w="645">
                  <a:moveTo>
                    <a:pt x="302" y="1"/>
                  </a:moveTo>
                  <a:cubicBezTo>
                    <a:pt x="136" y="1"/>
                    <a:pt x="1" y="136"/>
                    <a:pt x="1" y="306"/>
                  </a:cubicBezTo>
                  <a:lnTo>
                    <a:pt x="1" y="344"/>
                  </a:lnTo>
                  <a:cubicBezTo>
                    <a:pt x="1" y="510"/>
                    <a:pt x="136" y="646"/>
                    <a:pt x="302" y="646"/>
                  </a:cubicBezTo>
                  <a:lnTo>
                    <a:pt x="340" y="646"/>
                  </a:lnTo>
                  <a:cubicBezTo>
                    <a:pt x="509" y="646"/>
                    <a:pt x="645" y="510"/>
                    <a:pt x="645" y="344"/>
                  </a:cubicBezTo>
                  <a:lnTo>
                    <a:pt x="645" y="306"/>
                  </a:lnTo>
                  <a:cubicBezTo>
                    <a:pt x="645" y="136"/>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7"/>
            <p:cNvSpPr/>
            <p:nvPr/>
          </p:nvSpPr>
          <p:spPr>
            <a:xfrm>
              <a:off x="-3441874" y="2750321"/>
              <a:ext cx="112307" cy="112482"/>
            </a:xfrm>
            <a:custGeom>
              <a:rect b="b" l="l" r="r" t="t"/>
              <a:pathLst>
                <a:path extrusionOk="0" h="646" w="645">
                  <a:moveTo>
                    <a:pt x="302" y="0"/>
                  </a:moveTo>
                  <a:cubicBezTo>
                    <a:pt x="136" y="0"/>
                    <a:pt x="0" y="136"/>
                    <a:pt x="0" y="306"/>
                  </a:cubicBezTo>
                  <a:lnTo>
                    <a:pt x="0" y="339"/>
                  </a:lnTo>
                  <a:cubicBezTo>
                    <a:pt x="0" y="509"/>
                    <a:pt x="136" y="645"/>
                    <a:pt x="302" y="645"/>
                  </a:cubicBezTo>
                  <a:lnTo>
                    <a:pt x="340" y="645"/>
                  </a:lnTo>
                  <a:cubicBezTo>
                    <a:pt x="509" y="645"/>
                    <a:pt x="644" y="509"/>
                    <a:pt x="644" y="339"/>
                  </a:cubicBezTo>
                  <a:lnTo>
                    <a:pt x="644" y="306"/>
                  </a:lnTo>
                  <a:cubicBezTo>
                    <a:pt x="644" y="136"/>
                    <a:pt x="509" y="0"/>
                    <a:pt x="340"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7"/>
            <p:cNvSpPr/>
            <p:nvPr/>
          </p:nvSpPr>
          <p:spPr>
            <a:xfrm>
              <a:off x="-3441874" y="3002795"/>
              <a:ext cx="112307" cy="112482"/>
            </a:xfrm>
            <a:custGeom>
              <a:rect b="b" l="l" r="r" t="t"/>
              <a:pathLst>
                <a:path extrusionOk="0" h="646" w="645">
                  <a:moveTo>
                    <a:pt x="302" y="1"/>
                  </a:moveTo>
                  <a:cubicBezTo>
                    <a:pt x="136" y="1"/>
                    <a:pt x="0" y="137"/>
                    <a:pt x="0" y="303"/>
                  </a:cubicBezTo>
                  <a:lnTo>
                    <a:pt x="0" y="340"/>
                  </a:lnTo>
                  <a:cubicBezTo>
                    <a:pt x="0" y="510"/>
                    <a:pt x="136" y="646"/>
                    <a:pt x="302" y="646"/>
                  </a:cubicBezTo>
                  <a:lnTo>
                    <a:pt x="340" y="646"/>
                  </a:lnTo>
                  <a:cubicBezTo>
                    <a:pt x="509" y="646"/>
                    <a:pt x="644" y="510"/>
                    <a:pt x="644" y="340"/>
                  </a:cubicBezTo>
                  <a:lnTo>
                    <a:pt x="644" y="303"/>
                  </a:lnTo>
                  <a:cubicBezTo>
                    <a:pt x="644" y="137"/>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7"/>
            <p:cNvSpPr/>
            <p:nvPr/>
          </p:nvSpPr>
          <p:spPr>
            <a:xfrm>
              <a:off x="-3441874" y="3199028"/>
              <a:ext cx="112307" cy="112482"/>
            </a:xfrm>
            <a:custGeom>
              <a:rect b="b" l="l" r="r" t="t"/>
              <a:pathLst>
                <a:path extrusionOk="0" h="646" w="645">
                  <a:moveTo>
                    <a:pt x="302" y="1"/>
                  </a:moveTo>
                  <a:cubicBezTo>
                    <a:pt x="136" y="1"/>
                    <a:pt x="0" y="137"/>
                    <a:pt x="0" y="302"/>
                  </a:cubicBezTo>
                  <a:lnTo>
                    <a:pt x="0" y="340"/>
                  </a:lnTo>
                  <a:cubicBezTo>
                    <a:pt x="0" y="510"/>
                    <a:pt x="136" y="646"/>
                    <a:pt x="302" y="646"/>
                  </a:cubicBezTo>
                  <a:lnTo>
                    <a:pt x="340" y="646"/>
                  </a:lnTo>
                  <a:cubicBezTo>
                    <a:pt x="509" y="646"/>
                    <a:pt x="644" y="510"/>
                    <a:pt x="644" y="340"/>
                  </a:cubicBezTo>
                  <a:lnTo>
                    <a:pt x="644" y="302"/>
                  </a:lnTo>
                  <a:cubicBezTo>
                    <a:pt x="644" y="137"/>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7"/>
            <p:cNvSpPr/>
            <p:nvPr/>
          </p:nvSpPr>
          <p:spPr>
            <a:xfrm>
              <a:off x="-3441874" y="3395262"/>
              <a:ext cx="112307" cy="112307"/>
            </a:xfrm>
            <a:custGeom>
              <a:rect b="b" l="l" r="r" t="t"/>
              <a:pathLst>
                <a:path extrusionOk="0" h="645" w="645">
                  <a:moveTo>
                    <a:pt x="302" y="1"/>
                  </a:moveTo>
                  <a:cubicBezTo>
                    <a:pt x="136" y="1"/>
                    <a:pt x="0" y="137"/>
                    <a:pt x="0" y="302"/>
                  </a:cubicBezTo>
                  <a:lnTo>
                    <a:pt x="0" y="340"/>
                  </a:lnTo>
                  <a:cubicBezTo>
                    <a:pt x="0" y="509"/>
                    <a:pt x="136" y="645"/>
                    <a:pt x="302" y="645"/>
                  </a:cubicBezTo>
                  <a:lnTo>
                    <a:pt x="340" y="645"/>
                  </a:lnTo>
                  <a:cubicBezTo>
                    <a:pt x="509" y="645"/>
                    <a:pt x="644" y="509"/>
                    <a:pt x="644" y="340"/>
                  </a:cubicBezTo>
                  <a:lnTo>
                    <a:pt x="644" y="302"/>
                  </a:lnTo>
                  <a:cubicBezTo>
                    <a:pt x="644" y="137"/>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7"/>
            <p:cNvSpPr/>
            <p:nvPr/>
          </p:nvSpPr>
          <p:spPr>
            <a:xfrm>
              <a:off x="-3441874" y="3591495"/>
              <a:ext cx="112307" cy="112307"/>
            </a:xfrm>
            <a:custGeom>
              <a:rect b="b" l="l" r="r" t="t"/>
              <a:pathLst>
                <a:path extrusionOk="0" h="645" w="645">
                  <a:moveTo>
                    <a:pt x="302" y="1"/>
                  </a:moveTo>
                  <a:cubicBezTo>
                    <a:pt x="136" y="1"/>
                    <a:pt x="0" y="137"/>
                    <a:pt x="0" y="306"/>
                  </a:cubicBezTo>
                  <a:lnTo>
                    <a:pt x="0" y="340"/>
                  </a:lnTo>
                  <a:cubicBezTo>
                    <a:pt x="0" y="509"/>
                    <a:pt x="136" y="645"/>
                    <a:pt x="302" y="645"/>
                  </a:cubicBezTo>
                  <a:lnTo>
                    <a:pt x="340" y="645"/>
                  </a:lnTo>
                  <a:cubicBezTo>
                    <a:pt x="509" y="645"/>
                    <a:pt x="644" y="509"/>
                    <a:pt x="644" y="340"/>
                  </a:cubicBezTo>
                  <a:lnTo>
                    <a:pt x="644" y="306"/>
                  </a:lnTo>
                  <a:cubicBezTo>
                    <a:pt x="644" y="137"/>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7"/>
            <p:cNvSpPr/>
            <p:nvPr/>
          </p:nvSpPr>
          <p:spPr>
            <a:xfrm>
              <a:off x="-3441874" y="3787728"/>
              <a:ext cx="112307" cy="112307"/>
            </a:xfrm>
            <a:custGeom>
              <a:rect b="b" l="l" r="r" t="t"/>
              <a:pathLst>
                <a:path extrusionOk="0" h="645" w="645">
                  <a:moveTo>
                    <a:pt x="302" y="1"/>
                  </a:moveTo>
                  <a:cubicBezTo>
                    <a:pt x="136" y="1"/>
                    <a:pt x="0" y="136"/>
                    <a:pt x="0" y="306"/>
                  </a:cubicBezTo>
                  <a:lnTo>
                    <a:pt x="0" y="340"/>
                  </a:lnTo>
                  <a:cubicBezTo>
                    <a:pt x="0" y="509"/>
                    <a:pt x="136" y="645"/>
                    <a:pt x="302" y="645"/>
                  </a:cubicBezTo>
                  <a:lnTo>
                    <a:pt x="340" y="645"/>
                  </a:lnTo>
                  <a:cubicBezTo>
                    <a:pt x="509" y="645"/>
                    <a:pt x="644" y="509"/>
                    <a:pt x="644" y="340"/>
                  </a:cubicBezTo>
                  <a:lnTo>
                    <a:pt x="644" y="306"/>
                  </a:lnTo>
                  <a:cubicBezTo>
                    <a:pt x="644" y="136"/>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7"/>
            <p:cNvSpPr/>
            <p:nvPr/>
          </p:nvSpPr>
          <p:spPr>
            <a:xfrm>
              <a:off x="-3441874" y="4012169"/>
              <a:ext cx="112307" cy="112307"/>
            </a:xfrm>
            <a:custGeom>
              <a:rect b="b" l="l" r="r" t="t"/>
              <a:pathLst>
                <a:path extrusionOk="0" h="645" w="645">
                  <a:moveTo>
                    <a:pt x="302" y="1"/>
                  </a:moveTo>
                  <a:cubicBezTo>
                    <a:pt x="136" y="1"/>
                    <a:pt x="0" y="136"/>
                    <a:pt x="0" y="302"/>
                  </a:cubicBezTo>
                  <a:lnTo>
                    <a:pt x="0" y="340"/>
                  </a:lnTo>
                  <a:cubicBezTo>
                    <a:pt x="0" y="509"/>
                    <a:pt x="136" y="645"/>
                    <a:pt x="302" y="645"/>
                  </a:cubicBezTo>
                  <a:lnTo>
                    <a:pt x="340" y="645"/>
                  </a:lnTo>
                  <a:cubicBezTo>
                    <a:pt x="509" y="645"/>
                    <a:pt x="644" y="509"/>
                    <a:pt x="644" y="340"/>
                  </a:cubicBezTo>
                  <a:lnTo>
                    <a:pt x="644" y="302"/>
                  </a:lnTo>
                  <a:cubicBezTo>
                    <a:pt x="644" y="136"/>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7"/>
            <p:cNvSpPr/>
            <p:nvPr/>
          </p:nvSpPr>
          <p:spPr>
            <a:xfrm>
              <a:off x="-3441874" y="4208228"/>
              <a:ext cx="112307" cy="112482"/>
            </a:xfrm>
            <a:custGeom>
              <a:rect b="b" l="l" r="r" t="t"/>
              <a:pathLst>
                <a:path extrusionOk="0" h="646" w="645">
                  <a:moveTo>
                    <a:pt x="302" y="1"/>
                  </a:moveTo>
                  <a:cubicBezTo>
                    <a:pt x="136" y="1"/>
                    <a:pt x="0" y="136"/>
                    <a:pt x="0" y="306"/>
                  </a:cubicBezTo>
                  <a:lnTo>
                    <a:pt x="0" y="340"/>
                  </a:lnTo>
                  <a:cubicBezTo>
                    <a:pt x="0" y="510"/>
                    <a:pt x="136" y="646"/>
                    <a:pt x="302" y="646"/>
                  </a:cubicBezTo>
                  <a:lnTo>
                    <a:pt x="340" y="646"/>
                  </a:lnTo>
                  <a:cubicBezTo>
                    <a:pt x="509" y="646"/>
                    <a:pt x="644" y="510"/>
                    <a:pt x="644" y="340"/>
                  </a:cubicBezTo>
                  <a:lnTo>
                    <a:pt x="644" y="306"/>
                  </a:lnTo>
                  <a:cubicBezTo>
                    <a:pt x="644" y="136"/>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7"/>
            <p:cNvSpPr/>
            <p:nvPr/>
          </p:nvSpPr>
          <p:spPr>
            <a:xfrm>
              <a:off x="-3441874" y="4404461"/>
              <a:ext cx="112307" cy="112482"/>
            </a:xfrm>
            <a:custGeom>
              <a:rect b="b" l="l" r="r" t="t"/>
              <a:pathLst>
                <a:path extrusionOk="0" h="646" w="645">
                  <a:moveTo>
                    <a:pt x="302" y="1"/>
                  </a:moveTo>
                  <a:cubicBezTo>
                    <a:pt x="136" y="1"/>
                    <a:pt x="0" y="136"/>
                    <a:pt x="0" y="306"/>
                  </a:cubicBezTo>
                  <a:lnTo>
                    <a:pt x="0" y="344"/>
                  </a:lnTo>
                  <a:cubicBezTo>
                    <a:pt x="0" y="510"/>
                    <a:pt x="136" y="646"/>
                    <a:pt x="302" y="646"/>
                  </a:cubicBezTo>
                  <a:lnTo>
                    <a:pt x="340" y="646"/>
                  </a:lnTo>
                  <a:cubicBezTo>
                    <a:pt x="509" y="646"/>
                    <a:pt x="644" y="510"/>
                    <a:pt x="644" y="344"/>
                  </a:cubicBezTo>
                  <a:lnTo>
                    <a:pt x="644" y="306"/>
                  </a:lnTo>
                  <a:cubicBezTo>
                    <a:pt x="644" y="136"/>
                    <a:pt x="509"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7"/>
            <p:cNvSpPr/>
            <p:nvPr/>
          </p:nvSpPr>
          <p:spPr>
            <a:xfrm>
              <a:off x="-3217433" y="3199028"/>
              <a:ext cx="112307" cy="112482"/>
            </a:xfrm>
            <a:custGeom>
              <a:rect b="b" l="l" r="r" t="t"/>
              <a:pathLst>
                <a:path extrusionOk="0" h="646" w="645">
                  <a:moveTo>
                    <a:pt x="302" y="1"/>
                  </a:moveTo>
                  <a:cubicBezTo>
                    <a:pt x="136" y="1"/>
                    <a:pt x="0" y="137"/>
                    <a:pt x="0" y="302"/>
                  </a:cubicBezTo>
                  <a:lnTo>
                    <a:pt x="0" y="340"/>
                  </a:lnTo>
                  <a:cubicBezTo>
                    <a:pt x="0" y="510"/>
                    <a:pt x="136" y="646"/>
                    <a:pt x="302" y="646"/>
                  </a:cubicBezTo>
                  <a:lnTo>
                    <a:pt x="340" y="646"/>
                  </a:lnTo>
                  <a:cubicBezTo>
                    <a:pt x="505" y="646"/>
                    <a:pt x="644" y="510"/>
                    <a:pt x="644" y="340"/>
                  </a:cubicBezTo>
                  <a:lnTo>
                    <a:pt x="644" y="302"/>
                  </a:lnTo>
                  <a:cubicBezTo>
                    <a:pt x="644" y="137"/>
                    <a:pt x="505"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7"/>
            <p:cNvSpPr/>
            <p:nvPr/>
          </p:nvSpPr>
          <p:spPr>
            <a:xfrm>
              <a:off x="-3217433" y="3395262"/>
              <a:ext cx="112307" cy="112307"/>
            </a:xfrm>
            <a:custGeom>
              <a:rect b="b" l="l" r="r" t="t"/>
              <a:pathLst>
                <a:path extrusionOk="0" h="645" w="645">
                  <a:moveTo>
                    <a:pt x="302" y="1"/>
                  </a:moveTo>
                  <a:cubicBezTo>
                    <a:pt x="136" y="1"/>
                    <a:pt x="0" y="137"/>
                    <a:pt x="0" y="302"/>
                  </a:cubicBezTo>
                  <a:lnTo>
                    <a:pt x="0" y="340"/>
                  </a:lnTo>
                  <a:cubicBezTo>
                    <a:pt x="0" y="509"/>
                    <a:pt x="136" y="645"/>
                    <a:pt x="302" y="645"/>
                  </a:cubicBezTo>
                  <a:lnTo>
                    <a:pt x="340" y="645"/>
                  </a:lnTo>
                  <a:cubicBezTo>
                    <a:pt x="505" y="645"/>
                    <a:pt x="644" y="509"/>
                    <a:pt x="644" y="340"/>
                  </a:cubicBezTo>
                  <a:lnTo>
                    <a:pt x="644" y="302"/>
                  </a:lnTo>
                  <a:cubicBezTo>
                    <a:pt x="644" y="137"/>
                    <a:pt x="505"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7"/>
            <p:cNvSpPr/>
            <p:nvPr/>
          </p:nvSpPr>
          <p:spPr>
            <a:xfrm>
              <a:off x="-3217433" y="3591495"/>
              <a:ext cx="112307" cy="112307"/>
            </a:xfrm>
            <a:custGeom>
              <a:rect b="b" l="l" r="r" t="t"/>
              <a:pathLst>
                <a:path extrusionOk="0" h="645" w="645">
                  <a:moveTo>
                    <a:pt x="302" y="1"/>
                  </a:moveTo>
                  <a:cubicBezTo>
                    <a:pt x="136" y="1"/>
                    <a:pt x="0" y="137"/>
                    <a:pt x="0" y="306"/>
                  </a:cubicBezTo>
                  <a:lnTo>
                    <a:pt x="0" y="340"/>
                  </a:lnTo>
                  <a:cubicBezTo>
                    <a:pt x="0" y="509"/>
                    <a:pt x="136" y="645"/>
                    <a:pt x="302" y="645"/>
                  </a:cubicBezTo>
                  <a:lnTo>
                    <a:pt x="340" y="645"/>
                  </a:lnTo>
                  <a:cubicBezTo>
                    <a:pt x="505" y="645"/>
                    <a:pt x="644" y="509"/>
                    <a:pt x="644" y="340"/>
                  </a:cubicBezTo>
                  <a:lnTo>
                    <a:pt x="644" y="306"/>
                  </a:lnTo>
                  <a:cubicBezTo>
                    <a:pt x="644" y="137"/>
                    <a:pt x="505"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7"/>
            <p:cNvSpPr/>
            <p:nvPr/>
          </p:nvSpPr>
          <p:spPr>
            <a:xfrm>
              <a:off x="-3217433" y="3787728"/>
              <a:ext cx="112307" cy="112307"/>
            </a:xfrm>
            <a:custGeom>
              <a:rect b="b" l="l" r="r" t="t"/>
              <a:pathLst>
                <a:path extrusionOk="0" h="645" w="645">
                  <a:moveTo>
                    <a:pt x="302" y="1"/>
                  </a:moveTo>
                  <a:cubicBezTo>
                    <a:pt x="136" y="1"/>
                    <a:pt x="0" y="136"/>
                    <a:pt x="0" y="306"/>
                  </a:cubicBezTo>
                  <a:lnTo>
                    <a:pt x="0" y="340"/>
                  </a:lnTo>
                  <a:cubicBezTo>
                    <a:pt x="0" y="509"/>
                    <a:pt x="136" y="645"/>
                    <a:pt x="302" y="645"/>
                  </a:cubicBezTo>
                  <a:lnTo>
                    <a:pt x="340" y="645"/>
                  </a:lnTo>
                  <a:cubicBezTo>
                    <a:pt x="505" y="645"/>
                    <a:pt x="644" y="509"/>
                    <a:pt x="644" y="340"/>
                  </a:cubicBezTo>
                  <a:lnTo>
                    <a:pt x="644" y="306"/>
                  </a:lnTo>
                  <a:cubicBezTo>
                    <a:pt x="644" y="136"/>
                    <a:pt x="505"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7"/>
            <p:cNvSpPr/>
            <p:nvPr/>
          </p:nvSpPr>
          <p:spPr>
            <a:xfrm>
              <a:off x="-3217433" y="4012169"/>
              <a:ext cx="112307" cy="112307"/>
            </a:xfrm>
            <a:custGeom>
              <a:rect b="b" l="l" r="r" t="t"/>
              <a:pathLst>
                <a:path extrusionOk="0" h="645" w="645">
                  <a:moveTo>
                    <a:pt x="302" y="1"/>
                  </a:moveTo>
                  <a:cubicBezTo>
                    <a:pt x="136" y="1"/>
                    <a:pt x="0" y="136"/>
                    <a:pt x="0" y="302"/>
                  </a:cubicBezTo>
                  <a:lnTo>
                    <a:pt x="0" y="340"/>
                  </a:lnTo>
                  <a:cubicBezTo>
                    <a:pt x="0" y="509"/>
                    <a:pt x="136" y="645"/>
                    <a:pt x="302" y="645"/>
                  </a:cubicBezTo>
                  <a:lnTo>
                    <a:pt x="340" y="645"/>
                  </a:lnTo>
                  <a:cubicBezTo>
                    <a:pt x="505" y="645"/>
                    <a:pt x="644" y="509"/>
                    <a:pt x="644" y="340"/>
                  </a:cubicBezTo>
                  <a:lnTo>
                    <a:pt x="644" y="302"/>
                  </a:lnTo>
                  <a:cubicBezTo>
                    <a:pt x="644" y="136"/>
                    <a:pt x="505"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7"/>
            <p:cNvSpPr/>
            <p:nvPr/>
          </p:nvSpPr>
          <p:spPr>
            <a:xfrm>
              <a:off x="-3217433" y="4208228"/>
              <a:ext cx="112307" cy="112482"/>
            </a:xfrm>
            <a:custGeom>
              <a:rect b="b" l="l" r="r" t="t"/>
              <a:pathLst>
                <a:path extrusionOk="0" h="646" w="645">
                  <a:moveTo>
                    <a:pt x="302" y="1"/>
                  </a:moveTo>
                  <a:cubicBezTo>
                    <a:pt x="136" y="1"/>
                    <a:pt x="0" y="136"/>
                    <a:pt x="0" y="306"/>
                  </a:cubicBezTo>
                  <a:lnTo>
                    <a:pt x="0" y="340"/>
                  </a:lnTo>
                  <a:cubicBezTo>
                    <a:pt x="0" y="510"/>
                    <a:pt x="136" y="646"/>
                    <a:pt x="302" y="646"/>
                  </a:cubicBezTo>
                  <a:lnTo>
                    <a:pt x="340" y="646"/>
                  </a:lnTo>
                  <a:cubicBezTo>
                    <a:pt x="505" y="646"/>
                    <a:pt x="644" y="510"/>
                    <a:pt x="644" y="340"/>
                  </a:cubicBezTo>
                  <a:lnTo>
                    <a:pt x="644" y="306"/>
                  </a:lnTo>
                  <a:cubicBezTo>
                    <a:pt x="644" y="136"/>
                    <a:pt x="505"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7"/>
            <p:cNvSpPr/>
            <p:nvPr/>
          </p:nvSpPr>
          <p:spPr>
            <a:xfrm>
              <a:off x="-3217433" y="4404461"/>
              <a:ext cx="112307" cy="112482"/>
            </a:xfrm>
            <a:custGeom>
              <a:rect b="b" l="l" r="r" t="t"/>
              <a:pathLst>
                <a:path extrusionOk="0" h="646" w="645">
                  <a:moveTo>
                    <a:pt x="302" y="1"/>
                  </a:moveTo>
                  <a:cubicBezTo>
                    <a:pt x="136" y="1"/>
                    <a:pt x="0" y="136"/>
                    <a:pt x="0" y="306"/>
                  </a:cubicBezTo>
                  <a:lnTo>
                    <a:pt x="0" y="344"/>
                  </a:lnTo>
                  <a:cubicBezTo>
                    <a:pt x="0" y="510"/>
                    <a:pt x="136" y="646"/>
                    <a:pt x="302" y="646"/>
                  </a:cubicBezTo>
                  <a:lnTo>
                    <a:pt x="340" y="646"/>
                  </a:lnTo>
                  <a:cubicBezTo>
                    <a:pt x="505" y="646"/>
                    <a:pt x="644" y="510"/>
                    <a:pt x="644" y="344"/>
                  </a:cubicBezTo>
                  <a:lnTo>
                    <a:pt x="644" y="306"/>
                  </a:lnTo>
                  <a:cubicBezTo>
                    <a:pt x="644" y="136"/>
                    <a:pt x="505" y="1"/>
                    <a:pt x="340"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7"/>
            <p:cNvSpPr/>
            <p:nvPr/>
          </p:nvSpPr>
          <p:spPr>
            <a:xfrm>
              <a:off x="-2993689" y="2554088"/>
              <a:ext cx="112307" cy="112482"/>
            </a:xfrm>
            <a:custGeom>
              <a:rect b="b" l="l" r="r" t="t"/>
              <a:pathLst>
                <a:path extrusionOk="0" h="646" w="645">
                  <a:moveTo>
                    <a:pt x="305" y="0"/>
                  </a:moveTo>
                  <a:cubicBezTo>
                    <a:pt x="140" y="0"/>
                    <a:pt x="1" y="136"/>
                    <a:pt x="1" y="302"/>
                  </a:cubicBezTo>
                  <a:lnTo>
                    <a:pt x="1" y="339"/>
                  </a:lnTo>
                  <a:cubicBezTo>
                    <a:pt x="1" y="509"/>
                    <a:pt x="140" y="645"/>
                    <a:pt x="305" y="645"/>
                  </a:cubicBezTo>
                  <a:lnTo>
                    <a:pt x="343" y="645"/>
                  </a:lnTo>
                  <a:cubicBezTo>
                    <a:pt x="509" y="645"/>
                    <a:pt x="645" y="509"/>
                    <a:pt x="645" y="339"/>
                  </a:cubicBezTo>
                  <a:lnTo>
                    <a:pt x="645" y="302"/>
                  </a:lnTo>
                  <a:cubicBezTo>
                    <a:pt x="645" y="136"/>
                    <a:pt x="509" y="0"/>
                    <a:pt x="343"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7"/>
            <p:cNvSpPr/>
            <p:nvPr/>
          </p:nvSpPr>
          <p:spPr>
            <a:xfrm>
              <a:off x="-2993689" y="3787728"/>
              <a:ext cx="112307" cy="112307"/>
            </a:xfrm>
            <a:custGeom>
              <a:rect b="b" l="l" r="r" t="t"/>
              <a:pathLst>
                <a:path extrusionOk="0" h="645" w="645">
                  <a:moveTo>
                    <a:pt x="305" y="1"/>
                  </a:moveTo>
                  <a:cubicBezTo>
                    <a:pt x="140" y="1"/>
                    <a:pt x="1" y="136"/>
                    <a:pt x="1" y="306"/>
                  </a:cubicBezTo>
                  <a:lnTo>
                    <a:pt x="1" y="340"/>
                  </a:lnTo>
                  <a:cubicBezTo>
                    <a:pt x="1" y="509"/>
                    <a:pt x="140" y="645"/>
                    <a:pt x="305" y="645"/>
                  </a:cubicBezTo>
                  <a:lnTo>
                    <a:pt x="343" y="645"/>
                  </a:lnTo>
                  <a:cubicBezTo>
                    <a:pt x="509" y="645"/>
                    <a:pt x="645" y="509"/>
                    <a:pt x="645" y="340"/>
                  </a:cubicBezTo>
                  <a:lnTo>
                    <a:pt x="645" y="306"/>
                  </a:lnTo>
                  <a:cubicBezTo>
                    <a:pt x="645" y="136"/>
                    <a:pt x="509" y="1"/>
                    <a:pt x="343"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7"/>
            <p:cNvSpPr/>
            <p:nvPr/>
          </p:nvSpPr>
          <p:spPr>
            <a:xfrm>
              <a:off x="-2993689" y="4012169"/>
              <a:ext cx="112307" cy="112307"/>
            </a:xfrm>
            <a:custGeom>
              <a:rect b="b" l="l" r="r" t="t"/>
              <a:pathLst>
                <a:path extrusionOk="0" h="645" w="645">
                  <a:moveTo>
                    <a:pt x="305" y="1"/>
                  </a:moveTo>
                  <a:cubicBezTo>
                    <a:pt x="140" y="1"/>
                    <a:pt x="1" y="136"/>
                    <a:pt x="1" y="302"/>
                  </a:cubicBezTo>
                  <a:lnTo>
                    <a:pt x="1" y="340"/>
                  </a:lnTo>
                  <a:cubicBezTo>
                    <a:pt x="1" y="509"/>
                    <a:pt x="140" y="645"/>
                    <a:pt x="305" y="645"/>
                  </a:cubicBezTo>
                  <a:lnTo>
                    <a:pt x="343" y="645"/>
                  </a:lnTo>
                  <a:cubicBezTo>
                    <a:pt x="509" y="645"/>
                    <a:pt x="645" y="509"/>
                    <a:pt x="645" y="340"/>
                  </a:cubicBezTo>
                  <a:lnTo>
                    <a:pt x="645" y="302"/>
                  </a:lnTo>
                  <a:cubicBezTo>
                    <a:pt x="645" y="136"/>
                    <a:pt x="509" y="1"/>
                    <a:pt x="343"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7"/>
            <p:cNvSpPr/>
            <p:nvPr/>
          </p:nvSpPr>
          <p:spPr>
            <a:xfrm>
              <a:off x="-2993689" y="4208228"/>
              <a:ext cx="112307" cy="112482"/>
            </a:xfrm>
            <a:custGeom>
              <a:rect b="b" l="l" r="r" t="t"/>
              <a:pathLst>
                <a:path extrusionOk="0" h="646" w="645">
                  <a:moveTo>
                    <a:pt x="305" y="1"/>
                  </a:moveTo>
                  <a:cubicBezTo>
                    <a:pt x="140" y="1"/>
                    <a:pt x="1" y="136"/>
                    <a:pt x="1" y="306"/>
                  </a:cubicBezTo>
                  <a:lnTo>
                    <a:pt x="1" y="340"/>
                  </a:lnTo>
                  <a:cubicBezTo>
                    <a:pt x="1" y="510"/>
                    <a:pt x="140" y="646"/>
                    <a:pt x="305" y="646"/>
                  </a:cubicBezTo>
                  <a:lnTo>
                    <a:pt x="343" y="646"/>
                  </a:lnTo>
                  <a:cubicBezTo>
                    <a:pt x="509" y="646"/>
                    <a:pt x="645" y="510"/>
                    <a:pt x="645" y="340"/>
                  </a:cubicBezTo>
                  <a:lnTo>
                    <a:pt x="645" y="306"/>
                  </a:lnTo>
                  <a:cubicBezTo>
                    <a:pt x="645" y="136"/>
                    <a:pt x="509" y="1"/>
                    <a:pt x="343"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7"/>
            <p:cNvSpPr/>
            <p:nvPr/>
          </p:nvSpPr>
          <p:spPr>
            <a:xfrm>
              <a:off x="-2993689" y="4404461"/>
              <a:ext cx="112307" cy="112482"/>
            </a:xfrm>
            <a:custGeom>
              <a:rect b="b" l="l" r="r" t="t"/>
              <a:pathLst>
                <a:path extrusionOk="0" h="646" w="645">
                  <a:moveTo>
                    <a:pt x="305" y="1"/>
                  </a:moveTo>
                  <a:cubicBezTo>
                    <a:pt x="140" y="1"/>
                    <a:pt x="1" y="136"/>
                    <a:pt x="1" y="306"/>
                  </a:cubicBezTo>
                  <a:lnTo>
                    <a:pt x="1" y="344"/>
                  </a:lnTo>
                  <a:cubicBezTo>
                    <a:pt x="1" y="510"/>
                    <a:pt x="140" y="646"/>
                    <a:pt x="305" y="646"/>
                  </a:cubicBezTo>
                  <a:lnTo>
                    <a:pt x="343" y="646"/>
                  </a:lnTo>
                  <a:cubicBezTo>
                    <a:pt x="509" y="646"/>
                    <a:pt x="645" y="510"/>
                    <a:pt x="645" y="344"/>
                  </a:cubicBezTo>
                  <a:lnTo>
                    <a:pt x="645" y="306"/>
                  </a:lnTo>
                  <a:cubicBezTo>
                    <a:pt x="645" y="136"/>
                    <a:pt x="509" y="1"/>
                    <a:pt x="343"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7"/>
            <p:cNvSpPr/>
            <p:nvPr/>
          </p:nvSpPr>
          <p:spPr>
            <a:xfrm>
              <a:off x="-2796759" y="2554088"/>
              <a:ext cx="112307" cy="112482"/>
            </a:xfrm>
            <a:custGeom>
              <a:rect b="b" l="l" r="r" t="t"/>
              <a:pathLst>
                <a:path extrusionOk="0" h="646" w="645">
                  <a:moveTo>
                    <a:pt x="301" y="0"/>
                  </a:moveTo>
                  <a:cubicBezTo>
                    <a:pt x="136" y="0"/>
                    <a:pt x="0" y="136"/>
                    <a:pt x="0" y="302"/>
                  </a:cubicBezTo>
                  <a:lnTo>
                    <a:pt x="0" y="339"/>
                  </a:lnTo>
                  <a:cubicBezTo>
                    <a:pt x="0" y="509"/>
                    <a:pt x="136" y="645"/>
                    <a:pt x="301" y="645"/>
                  </a:cubicBezTo>
                  <a:lnTo>
                    <a:pt x="339" y="645"/>
                  </a:lnTo>
                  <a:cubicBezTo>
                    <a:pt x="505" y="645"/>
                    <a:pt x="644" y="509"/>
                    <a:pt x="644" y="339"/>
                  </a:cubicBezTo>
                  <a:lnTo>
                    <a:pt x="644" y="302"/>
                  </a:lnTo>
                  <a:cubicBezTo>
                    <a:pt x="644" y="136"/>
                    <a:pt x="505" y="0"/>
                    <a:pt x="339"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7"/>
            <p:cNvSpPr/>
            <p:nvPr/>
          </p:nvSpPr>
          <p:spPr>
            <a:xfrm>
              <a:off x="-2796759" y="2750321"/>
              <a:ext cx="112307" cy="112482"/>
            </a:xfrm>
            <a:custGeom>
              <a:rect b="b" l="l" r="r" t="t"/>
              <a:pathLst>
                <a:path extrusionOk="0" h="646" w="645">
                  <a:moveTo>
                    <a:pt x="301" y="0"/>
                  </a:moveTo>
                  <a:cubicBezTo>
                    <a:pt x="136" y="0"/>
                    <a:pt x="0" y="136"/>
                    <a:pt x="0" y="306"/>
                  </a:cubicBezTo>
                  <a:lnTo>
                    <a:pt x="0" y="339"/>
                  </a:lnTo>
                  <a:cubicBezTo>
                    <a:pt x="0" y="509"/>
                    <a:pt x="136" y="645"/>
                    <a:pt x="301" y="645"/>
                  </a:cubicBezTo>
                  <a:lnTo>
                    <a:pt x="339" y="645"/>
                  </a:lnTo>
                  <a:cubicBezTo>
                    <a:pt x="505" y="645"/>
                    <a:pt x="644" y="509"/>
                    <a:pt x="644" y="339"/>
                  </a:cubicBezTo>
                  <a:lnTo>
                    <a:pt x="644" y="306"/>
                  </a:lnTo>
                  <a:cubicBezTo>
                    <a:pt x="644" y="136"/>
                    <a:pt x="505" y="0"/>
                    <a:pt x="339" y="0"/>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7"/>
            <p:cNvSpPr/>
            <p:nvPr/>
          </p:nvSpPr>
          <p:spPr>
            <a:xfrm>
              <a:off x="-2796759" y="3002795"/>
              <a:ext cx="112307" cy="112482"/>
            </a:xfrm>
            <a:custGeom>
              <a:rect b="b" l="l" r="r" t="t"/>
              <a:pathLst>
                <a:path extrusionOk="0" h="646" w="645">
                  <a:moveTo>
                    <a:pt x="301" y="1"/>
                  </a:moveTo>
                  <a:cubicBezTo>
                    <a:pt x="136" y="1"/>
                    <a:pt x="0" y="137"/>
                    <a:pt x="0" y="303"/>
                  </a:cubicBezTo>
                  <a:lnTo>
                    <a:pt x="0" y="340"/>
                  </a:lnTo>
                  <a:cubicBezTo>
                    <a:pt x="0" y="510"/>
                    <a:pt x="136" y="646"/>
                    <a:pt x="301" y="646"/>
                  </a:cubicBezTo>
                  <a:lnTo>
                    <a:pt x="339" y="646"/>
                  </a:lnTo>
                  <a:cubicBezTo>
                    <a:pt x="505" y="646"/>
                    <a:pt x="644" y="510"/>
                    <a:pt x="644" y="340"/>
                  </a:cubicBezTo>
                  <a:lnTo>
                    <a:pt x="644" y="303"/>
                  </a:lnTo>
                  <a:cubicBezTo>
                    <a:pt x="644" y="137"/>
                    <a:pt x="505" y="1"/>
                    <a:pt x="339"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7"/>
            <p:cNvSpPr/>
            <p:nvPr/>
          </p:nvSpPr>
          <p:spPr>
            <a:xfrm>
              <a:off x="-3250350" y="2049500"/>
              <a:ext cx="3044314" cy="2635315"/>
            </a:xfrm>
            <a:custGeom>
              <a:rect b="b" l="l" r="r" t="t"/>
              <a:pathLst>
                <a:path extrusionOk="0" h="14977" w="17484">
                  <a:moveTo>
                    <a:pt x="0" y="0"/>
                  </a:moveTo>
                  <a:lnTo>
                    <a:pt x="6105" y="14977"/>
                  </a:lnTo>
                  <a:lnTo>
                    <a:pt x="17378" y="14977"/>
                  </a:lnTo>
                  <a:cubicBezTo>
                    <a:pt x="17401" y="14977"/>
                    <a:pt x="17484" y="14837"/>
                    <a:pt x="17484" y="14694"/>
                  </a:cubicBezTo>
                  <a:cubicBezTo>
                    <a:pt x="17484" y="14694"/>
                    <a:pt x="17401" y="0"/>
                    <a:pt x="173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7"/>
            <p:cNvSpPr/>
            <p:nvPr/>
          </p:nvSpPr>
          <p:spPr>
            <a:xfrm>
              <a:off x="-2796759" y="4208228"/>
              <a:ext cx="112307" cy="112482"/>
            </a:xfrm>
            <a:custGeom>
              <a:rect b="b" l="l" r="r" t="t"/>
              <a:pathLst>
                <a:path extrusionOk="0" h="646" w="645">
                  <a:moveTo>
                    <a:pt x="301" y="1"/>
                  </a:moveTo>
                  <a:cubicBezTo>
                    <a:pt x="136" y="1"/>
                    <a:pt x="0" y="136"/>
                    <a:pt x="0" y="306"/>
                  </a:cubicBezTo>
                  <a:lnTo>
                    <a:pt x="0" y="340"/>
                  </a:lnTo>
                  <a:cubicBezTo>
                    <a:pt x="0" y="510"/>
                    <a:pt x="136" y="646"/>
                    <a:pt x="301" y="646"/>
                  </a:cubicBezTo>
                  <a:lnTo>
                    <a:pt x="339" y="646"/>
                  </a:lnTo>
                  <a:cubicBezTo>
                    <a:pt x="505" y="646"/>
                    <a:pt x="644" y="510"/>
                    <a:pt x="644" y="340"/>
                  </a:cubicBezTo>
                  <a:lnTo>
                    <a:pt x="644" y="306"/>
                  </a:lnTo>
                  <a:cubicBezTo>
                    <a:pt x="644" y="136"/>
                    <a:pt x="505" y="1"/>
                    <a:pt x="339"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7"/>
            <p:cNvSpPr/>
            <p:nvPr/>
          </p:nvSpPr>
          <p:spPr>
            <a:xfrm>
              <a:off x="-2796759" y="4404461"/>
              <a:ext cx="112307" cy="112482"/>
            </a:xfrm>
            <a:custGeom>
              <a:rect b="b" l="l" r="r" t="t"/>
              <a:pathLst>
                <a:path extrusionOk="0" h="646" w="645">
                  <a:moveTo>
                    <a:pt x="301" y="1"/>
                  </a:moveTo>
                  <a:cubicBezTo>
                    <a:pt x="136" y="1"/>
                    <a:pt x="0" y="136"/>
                    <a:pt x="0" y="306"/>
                  </a:cubicBezTo>
                  <a:lnTo>
                    <a:pt x="0" y="344"/>
                  </a:lnTo>
                  <a:cubicBezTo>
                    <a:pt x="0" y="510"/>
                    <a:pt x="136" y="646"/>
                    <a:pt x="301" y="646"/>
                  </a:cubicBezTo>
                  <a:lnTo>
                    <a:pt x="339" y="646"/>
                  </a:lnTo>
                  <a:cubicBezTo>
                    <a:pt x="505" y="646"/>
                    <a:pt x="644" y="510"/>
                    <a:pt x="644" y="344"/>
                  </a:cubicBezTo>
                  <a:lnTo>
                    <a:pt x="644" y="306"/>
                  </a:lnTo>
                  <a:cubicBezTo>
                    <a:pt x="644" y="136"/>
                    <a:pt x="505" y="1"/>
                    <a:pt x="339" y="1"/>
                  </a:cubicBezTo>
                  <a:close/>
                </a:path>
              </a:pathLst>
            </a:custGeom>
            <a:solidFill>
              <a:srgbClr val="BB91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7"/>
            <p:cNvSpPr/>
            <p:nvPr/>
          </p:nvSpPr>
          <p:spPr>
            <a:xfrm>
              <a:off x="-3021200" y="2217514"/>
              <a:ext cx="532981" cy="112307"/>
            </a:xfrm>
            <a:custGeom>
              <a:rect b="b" l="l" r="r" t="t"/>
              <a:pathLst>
                <a:path extrusionOk="0" h="645" w="3061">
                  <a:moveTo>
                    <a:pt x="0" y="0"/>
                  </a:moveTo>
                  <a:lnTo>
                    <a:pt x="0" y="644"/>
                  </a:lnTo>
                  <a:lnTo>
                    <a:pt x="3060" y="644"/>
                  </a:lnTo>
                  <a:lnTo>
                    <a:pt x="306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7"/>
            <p:cNvSpPr/>
            <p:nvPr/>
          </p:nvSpPr>
          <p:spPr>
            <a:xfrm>
              <a:off x="-2296861" y="2189306"/>
              <a:ext cx="1915668" cy="1914275"/>
            </a:xfrm>
            <a:custGeom>
              <a:rect b="b" l="l" r="r" t="t"/>
              <a:pathLst>
                <a:path extrusionOk="0" h="10994" w="11002">
                  <a:moveTo>
                    <a:pt x="5578" y="1549"/>
                  </a:moveTo>
                  <a:cubicBezTo>
                    <a:pt x="7779" y="1549"/>
                    <a:pt x="9566" y="3332"/>
                    <a:pt x="9566" y="5532"/>
                  </a:cubicBezTo>
                  <a:cubicBezTo>
                    <a:pt x="9566" y="7737"/>
                    <a:pt x="7779" y="9520"/>
                    <a:pt x="5578" y="9520"/>
                  </a:cubicBezTo>
                  <a:cubicBezTo>
                    <a:pt x="3377" y="9520"/>
                    <a:pt x="1591" y="7737"/>
                    <a:pt x="1591" y="5532"/>
                  </a:cubicBezTo>
                  <a:cubicBezTo>
                    <a:pt x="1591" y="3332"/>
                    <a:pt x="3377" y="1549"/>
                    <a:pt x="5578" y="1549"/>
                  </a:cubicBezTo>
                  <a:close/>
                  <a:moveTo>
                    <a:pt x="5341" y="0"/>
                  </a:moveTo>
                  <a:lnTo>
                    <a:pt x="5341" y="547"/>
                  </a:lnTo>
                  <a:cubicBezTo>
                    <a:pt x="4971" y="561"/>
                    <a:pt x="4609" y="622"/>
                    <a:pt x="4266" y="716"/>
                  </a:cubicBezTo>
                  <a:lnTo>
                    <a:pt x="4082" y="208"/>
                  </a:lnTo>
                  <a:lnTo>
                    <a:pt x="3475" y="422"/>
                  </a:lnTo>
                  <a:lnTo>
                    <a:pt x="3656" y="923"/>
                  </a:lnTo>
                  <a:cubicBezTo>
                    <a:pt x="3249" y="1093"/>
                    <a:pt x="2868" y="1319"/>
                    <a:pt x="2525" y="1583"/>
                  </a:cubicBezTo>
                  <a:lnTo>
                    <a:pt x="2149" y="1172"/>
                  </a:lnTo>
                  <a:lnTo>
                    <a:pt x="1670" y="1606"/>
                  </a:lnTo>
                  <a:lnTo>
                    <a:pt x="2040" y="2008"/>
                  </a:lnTo>
                  <a:cubicBezTo>
                    <a:pt x="1734" y="2318"/>
                    <a:pt x="1466" y="2669"/>
                    <a:pt x="1248" y="3048"/>
                  </a:cubicBezTo>
                  <a:lnTo>
                    <a:pt x="735" y="2808"/>
                  </a:lnTo>
                  <a:lnTo>
                    <a:pt x="464" y="3392"/>
                  </a:lnTo>
                  <a:lnTo>
                    <a:pt x="961" y="3626"/>
                  </a:lnTo>
                  <a:cubicBezTo>
                    <a:pt x="800" y="4021"/>
                    <a:pt x="683" y="4447"/>
                    <a:pt x="626" y="4888"/>
                  </a:cubicBezTo>
                  <a:lnTo>
                    <a:pt x="61" y="4862"/>
                  </a:lnTo>
                  <a:lnTo>
                    <a:pt x="1" y="5506"/>
                  </a:lnTo>
                  <a:lnTo>
                    <a:pt x="509" y="5529"/>
                  </a:lnTo>
                  <a:lnTo>
                    <a:pt x="509" y="5532"/>
                  </a:lnTo>
                  <a:cubicBezTo>
                    <a:pt x="509" y="5981"/>
                    <a:pt x="607" y="6414"/>
                    <a:pt x="716" y="6825"/>
                  </a:cubicBezTo>
                  <a:lnTo>
                    <a:pt x="215" y="7021"/>
                  </a:lnTo>
                  <a:lnTo>
                    <a:pt x="449" y="7624"/>
                  </a:lnTo>
                  <a:lnTo>
                    <a:pt x="954" y="7435"/>
                  </a:lnTo>
                  <a:cubicBezTo>
                    <a:pt x="1123" y="7847"/>
                    <a:pt x="1349" y="8231"/>
                    <a:pt x="1617" y="8578"/>
                  </a:cubicBezTo>
                  <a:lnTo>
                    <a:pt x="1226" y="8943"/>
                  </a:lnTo>
                  <a:lnTo>
                    <a:pt x="1666" y="9414"/>
                  </a:lnTo>
                  <a:lnTo>
                    <a:pt x="2043" y="9060"/>
                  </a:lnTo>
                  <a:cubicBezTo>
                    <a:pt x="2353" y="9373"/>
                    <a:pt x="2706" y="9644"/>
                    <a:pt x="3091" y="9866"/>
                  </a:cubicBezTo>
                  <a:lnTo>
                    <a:pt x="2883" y="10334"/>
                  </a:lnTo>
                  <a:lnTo>
                    <a:pt x="3468" y="10597"/>
                  </a:lnTo>
                  <a:lnTo>
                    <a:pt x="3671" y="10149"/>
                  </a:lnTo>
                  <a:cubicBezTo>
                    <a:pt x="4078" y="10319"/>
                    <a:pt x="4508" y="10432"/>
                    <a:pt x="4960" y="10488"/>
                  </a:cubicBezTo>
                  <a:lnTo>
                    <a:pt x="4945" y="10978"/>
                  </a:lnTo>
                  <a:lnTo>
                    <a:pt x="5590" y="10993"/>
                  </a:lnTo>
                  <a:lnTo>
                    <a:pt x="5604" y="10529"/>
                  </a:lnTo>
                  <a:cubicBezTo>
                    <a:pt x="6064" y="10526"/>
                    <a:pt x="6509" y="10462"/>
                    <a:pt x="6931" y="10341"/>
                  </a:cubicBezTo>
                  <a:lnTo>
                    <a:pt x="7101" y="10775"/>
                  </a:lnTo>
                  <a:lnTo>
                    <a:pt x="7700" y="10545"/>
                  </a:lnTo>
                  <a:lnTo>
                    <a:pt x="7541" y="10126"/>
                  </a:lnTo>
                  <a:cubicBezTo>
                    <a:pt x="7960" y="9950"/>
                    <a:pt x="8348" y="9715"/>
                    <a:pt x="8698" y="9433"/>
                  </a:cubicBezTo>
                  <a:lnTo>
                    <a:pt x="9008" y="9757"/>
                  </a:lnTo>
                  <a:lnTo>
                    <a:pt x="9475" y="9312"/>
                  </a:lnTo>
                  <a:lnTo>
                    <a:pt x="9173" y="9000"/>
                  </a:lnTo>
                  <a:cubicBezTo>
                    <a:pt x="9486" y="8675"/>
                    <a:pt x="9757" y="8310"/>
                    <a:pt x="9973" y="7906"/>
                  </a:cubicBezTo>
                  <a:lnTo>
                    <a:pt x="10375" y="8084"/>
                  </a:lnTo>
                  <a:lnTo>
                    <a:pt x="10636" y="7492"/>
                  </a:lnTo>
                  <a:lnTo>
                    <a:pt x="10239" y="7322"/>
                  </a:lnTo>
                  <a:cubicBezTo>
                    <a:pt x="10402" y="6908"/>
                    <a:pt x="10507" y="6467"/>
                    <a:pt x="10549" y="6003"/>
                  </a:cubicBezTo>
                  <a:lnTo>
                    <a:pt x="10994" y="6011"/>
                  </a:lnTo>
                  <a:lnTo>
                    <a:pt x="11001" y="5367"/>
                  </a:lnTo>
                  <a:lnTo>
                    <a:pt x="10568" y="5363"/>
                  </a:lnTo>
                  <a:cubicBezTo>
                    <a:pt x="10552" y="4899"/>
                    <a:pt x="10474" y="4450"/>
                    <a:pt x="10342" y="4029"/>
                  </a:cubicBezTo>
                  <a:lnTo>
                    <a:pt x="10764" y="3859"/>
                  </a:lnTo>
                  <a:lnTo>
                    <a:pt x="10523" y="3264"/>
                  </a:lnTo>
                  <a:lnTo>
                    <a:pt x="10108" y="3429"/>
                  </a:lnTo>
                  <a:cubicBezTo>
                    <a:pt x="9916" y="3019"/>
                    <a:pt x="9671" y="2641"/>
                    <a:pt x="9380" y="2299"/>
                  </a:cubicBezTo>
                  <a:lnTo>
                    <a:pt x="9719" y="1968"/>
                  </a:lnTo>
                  <a:lnTo>
                    <a:pt x="9267" y="1507"/>
                  </a:lnTo>
                  <a:lnTo>
                    <a:pt x="8936" y="1836"/>
                  </a:lnTo>
                  <a:cubicBezTo>
                    <a:pt x="8604" y="1538"/>
                    <a:pt x="8235" y="1281"/>
                    <a:pt x="7835" y="1078"/>
                  </a:cubicBezTo>
                  <a:lnTo>
                    <a:pt x="8028" y="618"/>
                  </a:lnTo>
                  <a:lnTo>
                    <a:pt x="7432" y="369"/>
                  </a:lnTo>
                  <a:lnTo>
                    <a:pt x="7244" y="825"/>
                  </a:lnTo>
                  <a:cubicBezTo>
                    <a:pt x="6844" y="686"/>
                    <a:pt x="6423" y="592"/>
                    <a:pt x="5985" y="558"/>
                  </a:cubicBezTo>
                  <a:lnTo>
                    <a:pt x="598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7"/>
            <p:cNvSpPr/>
            <p:nvPr/>
          </p:nvSpPr>
          <p:spPr>
            <a:xfrm>
              <a:off x="-2020010" y="2458844"/>
              <a:ext cx="1388781" cy="1388085"/>
            </a:xfrm>
            <a:custGeom>
              <a:rect b="b" l="l" r="r" t="t"/>
              <a:pathLst>
                <a:path extrusionOk="0" h="7972" w="7976">
                  <a:moveTo>
                    <a:pt x="3988" y="423"/>
                  </a:moveTo>
                  <a:cubicBezTo>
                    <a:pt x="5955" y="423"/>
                    <a:pt x="7550" y="2017"/>
                    <a:pt x="7550" y="3984"/>
                  </a:cubicBezTo>
                  <a:cubicBezTo>
                    <a:pt x="7550" y="5955"/>
                    <a:pt x="5955" y="7550"/>
                    <a:pt x="3988" y="7550"/>
                  </a:cubicBezTo>
                  <a:cubicBezTo>
                    <a:pt x="2021" y="7550"/>
                    <a:pt x="427" y="5955"/>
                    <a:pt x="427" y="3984"/>
                  </a:cubicBezTo>
                  <a:cubicBezTo>
                    <a:pt x="427" y="2017"/>
                    <a:pt x="2021" y="423"/>
                    <a:pt x="3988" y="423"/>
                  </a:cubicBezTo>
                  <a:close/>
                  <a:moveTo>
                    <a:pt x="3988" y="1"/>
                  </a:moveTo>
                  <a:cubicBezTo>
                    <a:pt x="1787" y="1"/>
                    <a:pt x="1" y="1784"/>
                    <a:pt x="1" y="3984"/>
                  </a:cubicBezTo>
                  <a:cubicBezTo>
                    <a:pt x="1" y="6189"/>
                    <a:pt x="1787" y="7972"/>
                    <a:pt x="3988" y="7972"/>
                  </a:cubicBezTo>
                  <a:cubicBezTo>
                    <a:pt x="6189" y="7972"/>
                    <a:pt x="7976" y="6189"/>
                    <a:pt x="7976" y="3984"/>
                  </a:cubicBezTo>
                  <a:cubicBezTo>
                    <a:pt x="7976" y="1784"/>
                    <a:pt x="6189" y="1"/>
                    <a:pt x="398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7"/>
            <p:cNvSpPr/>
            <p:nvPr/>
          </p:nvSpPr>
          <p:spPr>
            <a:xfrm>
              <a:off x="-1945835" y="2532497"/>
              <a:ext cx="1240431" cy="1240953"/>
            </a:xfrm>
            <a:custGeom>
              <a:rect b="b" l="l" r="r" t="t"/>
              <a:pathLst>
                <a:path extrusionOk="0" h="7127" w="7124">
                  <a:moveTo>
                    <a:pt x="3562" y="0"/>
                  </a:moveTo>
                  <a:cubicBezTo>
                    <a:pt x="1595" y="0"/>
                    <a:pt x="1" y="1594"/>
                    <a:pt x="1" y="3561"/>
                  </a:cubicBezTo>
                  <a:cubicBezTo>
                    <a:pt x="1" y="5532"/>
                    <a:pt x="1595" y="7127"/>
                    <a:pt x="3562" y="7127"/>
                  </a:cubicBezTo>
                  <a:cubicBezTo>
                    <a:pt x="5529" y="7127"/>
                    <a:pt x="7124" y="5532"/>
                    <a:pt x="7124" y="3561"/>
                  </a:cubicBezTo>
                  <a:cubicBezTo>
                    <a:pt x="7124" y="1594"/>
                    <a:pt x="5529" y="0"/>
                    <a:pt x="356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58" name="Shape 2758"/>
        <p:cNvGrpSpPr/>
        <p:nvPr/>
      </p:nvGrpSpPr>
      <p:grpSpPr>
        <a:xfrm>
          <a:off x="0" y="0"/>
          <a:ext cx="0" cy="0"/>
          <a:chOff x="0" y="0"/>
          <a:chExt cx="0" cy="0"/>
        </a:xfrm>
      </p:grpSpPr>
      <p:sp>
        <p:nvSpPr>
          <p:cNvPr id="2759" name="Google Shape;2759;p58"/>
          <p:cNvSpPr/>
          <p:nvPr/>
        </p:nvSpPr>
        <p:spPr>
          <a:xfrm>
            <a:off x="8050925" y="4390125"/>
            <a:ext cx="25" cy="25"/>
          </a:xfrm>
          <a:custGeom>
            <a:rect b="b" l="l" r="r" t="t"/>
            <a:pathLst>
              <a:path extrusionOk="0" fill="none" h="1" w="1">
                <a:moveTo>
                  <a:pt x="0" y="0"/>
                </a:moveTo>
                <a:close/>
              </a:path>
            </a:pathLst>
          </a:custGeom>
          <a:noFill/>
          <a:ln cap="flat" cmpd="sng" w="975">
            <a:solidFill>
              <a:srgbClr val="E7CEBA"/>
            </a:solidFill>
            <a:prstDash val="solid"/>
            <a:miter lim="3033"/>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8"/>
          <p:cNvSpPr txBox="1"/>
          <p:nvPr>
            <p:ph idx="1" type="body"/>
          </p:nvPr>
        </p:nvSpPr>
        <p:spPr>
          <a:xfrm>
            <a:off x="741725" y="1249325"/>
            <a:ext cx="7682100" cy="3206100"/>
          </a:xfrm>
          <a:prstGeom prst="rect">
            <a:avLst/>
          </a:prstGeom>
        </p:spPr>
        <p:txBody>
          <a:bodyPr anchorCtr="0" anchor="ctr" bIns="91425" lIns="91425" spcFirstLastPara="1" rIns="91425" wrap="square" tIns="91425">
            <a:noAutofit/>
          </a:bodyPr>
          <a:lstStyle/>
          <a:p>
            <a:pPr indent="0" lvl="0" marL="0" rtl="0" algn="l">
              <a:lnSpc>
                <a:spcPct val="100000"/>
              </a:lnSpc>
              <a:spcBef>
                <a:spcPts val="0"/>
              </a:spcBef>
              <a:spcAft>
                <a:spcPts val="0"/>
              </a:spcAft>
              <a:buNone/>
            </a:pPr>
            <a:r>
              <a:rPr b="1" lang="en">
                <a:latin typeface="Roboto Condensed"/>
                <a:ea typeface="Roboto Condensed"/>
                <a:cs typeface="Roboto Condensed"/>
                <a:sym typeface="Roboto Condensed"/>
              </a:rPr>
              <a:t>VECTOR</a:t>
            </a:r>
            <a:endParaRPr b="1">
              <a:latin typeface="Roboto Condensed"/>
              <a:ea typeface="Roboto Condensed"/>
              <a:cs typeface="Roboto Condensed"/>
              <a:sym typeface="Roboto Condensed"/>
            </a:endParaRPr>
          </a:p>
          <a:p>
            <a:pPr indent="-317500" lvl="0" marL="457200" rtl="0" algn="l">
              <a:lnSpc>
                <a:spcPct val="100000"/>
              </a:lnSpc>
              <a:spcBef>
                <a:spcPts val="1600"/>
              </a:spcBef>
              <a:spcAft>
                <a:spcPts val="0"/>
              </a:spcAft>
              <a:buSzPts val="1400"/>
              <a:buChar char="●"/>
            </a:pPr>
            <a:r>
              <a:rPr lang="en">
                <a:solidFill>
                  <a:schemeClr val="hlink"/>
                </a:solidFill>
                <a:uFill>
                  <a:noFill/>
                </a:uFill>
                <a:hlinkClick r:id="rId3"/>
              </a:rPr>
              <a:t>Young people dancing. character design</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4"/>
              </a:rPr>
              <a:t>World radio day in vintage style background</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5"/>
              </a:rPr>
              <a:t>Vintage radio set vectors</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6"/>
              </a:rPr>
              <a:t>Retro radio sets</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7"/>
              </a:rPr>
              <a:t>Geometric radio background</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8"/>
              </a:rPr>
              <a:t>Radio world day background in flat design</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9"/>
              </a:rPr>
              <a:t>Eighties technological objects set</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10"/>
              </a:rPr>
              <a:t>Flat retro microphone background</a:t>
            </a:r>
            <a:endParaRPr/>
          </a:p>
          <a:p>
            <a:pPr indent="0" lvl="0" marL="0" rtl="0" algn="l">
              <a:lnSpc>
                <a:spcPct val="100000"/>
              </a:lnSpc>
              <a:spcBef>
                <a:spcPts val="1600"/>
              </a:spcBef>
              <a:spcAft>
                <a:spcPts val="0"/>
              </a:spcAft>
              <a:buNone/>
            </a:pPr>
            <a:r>
              <a:rPr b="1" lang="en">
                <a:latin typeface="Roboto Condensed"/>
                <a:ea typeface="Roboto Condensed"/>
                <a:cs typeface="Roboto Condensed"/>
                <a:sym typeface="Roboto Condensed"/>
              </a:rPr>
              <a:t>PHOTO</a:t>
            </a:r>
            <a:endParaRPr b="1">
              <a:latin typeface="Roboto Condensed"/>
              <a:ea typeface="Roboto Condensed"/>
              <a:cs typeface="Roboto Condensed"/>
              <a:sym typeface="Roboto Condensed"/>
            </a:endParaRPr>
          </a:p>
          <a:p>
            <a:pPr indent="-317500" lvl="0" marL="457200" rtl="0" algn="l">
              <a:lnSpc>
                <a:spcPct val="100000"/>
              </a:lnSpc>
              <a:spcBef>
                <a:spcPts val="1600"/>
              </a:spcBef>
              <a:spcAft>
                <a:spcPts val="0"/>
              </a:spcAft>
              <a:buSzPts val="1400"/>
              <a:buChar char="●"/>
            </a:pPr>
            <a:r>
              <a:rPr lang="en">
                <a:solidFill>
                  <a:schemeClr val="hlink"/>
                </a:solidFill>
                <a:uFill>
                  <a:noFill/>
                </a:uFill>
                <a:hlinkClick r:id="rId11"/>
              </a:rPr>
              <a:t>Stack up cassettes in light with shadows</a:t>
            </a:r>
            <a:endParaRPr/>
          </a:p>
          <a:p>
            <a:pPr indent="-317500" lvl="0" marL="457200" rtl="0" algn="l">
              <a:lnSpc>
                <a:spcPct val="100000"/>
              </a:lnSpc>
              <a:spcBef>
                <a:spcPts val="0"/>
              </a:spcBef>
              <a:spcAft>
                <a:spcPts val="0"/>
              </a:spcAft>
              <a:buSzPts val="1400"/>
              <a:buChar char="●"/>
            </a:pPr>
            <a:r>
              <a:rPr lang="en">
                <a:solidFill>
                  <a:schemeClr val="hlink"/>
                </a:solidFill>
                <a:uFill>
                  <a:noFill/>
                </a:uFill>
                <a:hlinkClick r:id="rId12"/>
              </a:rPr>
              <a:t>Old tape on green background with copy-space</a:t>
            </a:r>
            <a:endParaRPr/>
          </a:p>
        </p:txBody>
      </p:sp>
      <p:sp>
        <p:nvSpPr>
          <p:cNvPr id="2761" name="Google Shape;2761;p58"/>
          <p:cNvSpPr txBox="1"/>
          <p:nvPr>
            <p:ph type="ctrTitle"/>
          </p:nvPr>
        </p:nvSpPr>
        <p:spPr>
          <a:xfrm>
            <a:off x="2101161" y="359450"/>
            <a:ext cx="63228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RESOURCES</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765" name="Shape 2765"/>
        <p:cNvGrpSpPr/>
        <p:nvPr/>
      </p:nvGrpSpPr>
      <p:grpSpPr>
        <a:xfrm>
          <a:off x="0" y="0"/>
          <a:ext cx="0" cy="0"/>
          <a:chOff x="0" y="0"/>
          <a:chExt cx="0" cy="0"/>
        </a:xfrm>
      </p:grpSpPr>
      <p:sp>
        <p:nvSpPr>
          <p:cNvPr id="2766" name="Google Shape;2766;p59"/>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2767" name="Google Shape;2767;p59"/>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768" name="Google Shape;2768;p59"/>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772" name="Shape 2772"/>
        <p:cNvGrpSpPr/>
        <p:nvPr/>
      </p:nvGrpSpPr>
      <p:grpSpPr>
        <a:xfrm>
          <a:off x="0" y="0"/>
          <a:ext cx="0" cy="0"/>
          <a:chOff x="0" y="0"/>
          <a:chExt cx="0" cy="0"/>
        </a:xfrm>
      </p:grpSpPr>
      <p:sp>
        <p:nvSpPr>
          <p:cNvPr id="2773" name="Google Shape;2773;p60"/>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774" name="Google Shape;2774;p60"/>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2775" name="Google Shape;2775;p60"/>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FFFFF"/>
                </a:solidFill>
                <a:latin typeface="Arial"/>
                <a:ea typeface="Arial"/>
                <a:cs typeface="Arial"/>
                <a:sym typeface="Arial"/>
              </a:rPr>
              <a:t>Bahiana</a:t>
            </a:r>
            <a:endParaRPr b="1">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https://fonts.google.com/specimen/Bahiana</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Roboto Condensed</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b="1"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https://fonts.google.com/specimen/Roboto+Condensed</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2776" name="Google Shape;2776;p60"/>
          <p:cNvGrpSpPr/>
          <p:nvPr/>
        </p:nvGrpSpPr>
        <p:grpSpPr>
          <a:xfrm>
            <a:off x="2052638" y="3498875"/>
            <a:ext cx="3976875" cy="754200"/>
            <a:chOff x="2052655" y="3498875"/>
            <a:chExt cx="3976875" cy="754200"/>
          </a:xfrm>
        </p:grpSpPr>
        <p:sp>
          <p:nvSpPr>
            <p:cNvPr id="2777" name="Google Shape;2777;p60"/>
            <p:cNvSpPr/>
            <p:nvPr/>
          </p:nvSpPr>
          <p:spPr>
            <a:xfrm>
              <a:off x="3114480" y="3498875"/>
              <a:ext cx="791400" cy="754200"/>
            </a:xfrm>
            <a:prstGeom prst="roundRect">
              <a:avLst>
                <a:gd fmla="val 16667" name="adj"/>
              </a:avLst>
            </a:prstGeom>
            <a:solidFill>
              <a:srgbClr val="DA5C5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0"/>
            <p:cNvSpPr/>
            <p:nvPr/>
          </p:nvSpPr>
          <p:spPr>
            <a:xfrm>
              <a:off x="4176300" y="3498875"/>
              <a:ext cx="791400" cy="754200"/>
            </a:xfrm>
            <a:prstGeom prst="roundRect">
              <a:avLst>
                <a:gd fmla="val 16667" name="adj"/>
              </a:avLst>
            </a:prstGeom>
            <a:solidFill>
              <a:srgbClr val="24043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0"/>
            <p:cNvSpPr/>
            <p:nvPr/>
          </p:nvSpPr>
          <p:spPr>
            <a:xfrm>
              <a:off x="5238120" y="3498875"/>
              <a:ext cx="791400" cy="754200"/>
            </a:xfrm>
            <a:prstGeom prst="roundRect">
              <a:avLst>
                <a:gd fmla="val 16667" name="adj"/>
              </a:avLst>
            </a:prstGeom>
            <a:solidFill>
              <a:srgbClr val="88B3A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0"/>
            <p:cNvSpPr/>
            <p:nvPr/>
          </p:nvSpPr>
          <p:spPr>
            <a:xfrm>
              <a:off x="2052655" y="3498875"/>
              <a:ext cx="791400" cy="754200"/>
            </a:xfrm>
            <a:prstGeom prst="roundRect">
              <a:avLst>
                <a:gd fmla="val 16667" name="adj"/>
              </a:avLst>
            </a:prstGeom>
            <a:solidFill>
              <a:srgbClr val="F7838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0"/>
            <p:cNvSpPr txBox="1"/>
            <p:nvPr/>
          </p:nvSpPr>
          <p:spPr>
            <a:xfrm>
              <a:off x="311448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#da5c5d</a:t>
              </a:r>
              <a:endParaRPr sz="1000">
                <a:solidFill>
                  <a:srgbClr val="FFFFFF"/>
                </a:solidFill>
              </a:endParaRPr>
            </a:p>
          </p:txBody>
        </p:sp>
        <p:sp>
          <p:nvSpPr>
            <p:cNvPr id="2782" name="Google Shape;2782;p60"/>
            <p:cNvSpPr txBox="1"/>
            <p:nvPr/>
          </p:nvSpPr>
          <p:spPr>
            <a:xfrm>
              <a:off x="417630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#240430</a:t>
              </a:r>
              <a:endParaRPr sz="1000">
                <a:solidFill>
                  <a:srgbClr val="FFFFFF"/>
                </a:solidFill>
              </a:endParaRPr>
            </a:p>
          </p:txBody>
        </p:sp>
        <p:sp>
          <p:nvSpPr>
            <p:cNvPr id="2783" name="Google Shape;2783;p60"/>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#88b3a9</a:t>
              </a:r>
              <a:endParaRPr sz="1000">
                <a:solidFill>
                  <a:srgbClr val="FFFFFF"/>
                </a:solidFill>
              </a:endParaRPr>
            </a:p>
          </p:txBody>
        </p:sp>
        <p:sp>
          <p:nvSpPr>
            <p:cNvPr id="2784" name="Google Shape;2784;p60"/>
            <p:cNvSpPr txBox="1"/>
            <p:nvPr/>
          </p:nvSpPr>
          <p:spPr>
            <a:xfrm>
              <a:off x="2052655"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#f78383</a:t>
              </a:r>
              <a:endParaRPr sz="1000">
                <a:solidFill>
                  <a:schemeClr val="dk1"/>
                </a:solidFill>
              </a:endParaRPr>
            </a:p>
          </p:txBody>
        </p:sp>
      </p:grpSp>
      <p:grpSp>
        <p:nvGrpSpPr>
          <p:cNvPr id="2785" name="Google Shape;2785;p60"/>
          <p:cNvGrpSpPr/>
          <p:nvPr/>
        </p:nvGrpSpPr>
        <p:grpSpPr>
          <a:xfrm>
            <a:off x="6299952" y="3498875"/>
            <a:ext cx="791411" cy="754200"/>
            <a:chOff x="5238120" y="3498875"/>
            <a:chExt cx="791411" cy="754200"/>
          </a:xfrm>
        </p:grpSpPr>
        <p:sp>
          <p:nvSpPr>
            <p:cNvPr id="2786" name="Google Shape;2786;p60"/>
            <p:cNvSpPr/>
            <p:nvPr/>
          </p:nvSpPr>
          <p:spPr>
            <a:xfrm>
              <a:off x="5238120" y="3498875"/>
              <a:ext cx="791400" cy="754200"/>
            </a:xfrm>
            <a:prstGeom prst="roundRect">
              <a:avLst>
                <a:gd fmla="val 16667" name="adj"/>
              </a:avLst>
            </a:prstGeom>
            <a:solidFill>
              <a:srgbClr val="F7EECE"/>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0"/>
            <p:cNvSpPr txBox="1"/>
            <p:nvPr/>
          </p:nvSpPr>
          <p:spPr>
            <a:xfrm>
              <a:off x="5238130"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#f7eece</a:t>
              </a:r>
              <a:endParaRPr sz="1000">
                <a:solidFill>
                  <a:srgbClr val="434343"/>
                </a:solidFill>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791" name="Shape 2791"/>
        <p:cNvGrpSpPr/>
        <p:nvPr/>
      </p:nvGrpSpPr>
      <p:grpSpPr>
        <a:xfrm>
          <a:off x="0" y="0"/>
          <a:ext cx="0" cy="0"/>
          <a:chOff x="0" y="0"/>
          <a:chExt cx="0" cy="0"/>
        </a:xfrm>
      </p:grpSpPr>
      <p:sp>
        <p:nvSpPr>
          <p:cNvPr id="2792" name="Google Shape;2792;p61"/>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2793" name="Google Shape;2793;p61"/>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2794" name="Google Shape;2794;p61"/>
          <p:cNvGrpSpPr/>
          <p:nvPr/>
        </p:nvGrpSpPr>
        <p:grpSpPr>
          <a:xfrm>
            <a:off x="5082708" y="3095784"/>
            <a:ext cx="442841" cy="514271"/>
            <a:chOff x="4727025" y="1332775"/>
            <a:chExt cx="59900" cy="69625"/>
          </a:xfrm>
        </p:grpSpPr>
        <p:sp>
          <p:nvSpPr>
            <p:cNvPr id="2795" name="Google Shape;2795;p61"/>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1"/>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7" name="Google Shape;2797;p61"/>
          <p:cNvGrpSpPr/>
          <p:nvPr/>
        </p:nvGrpSpPr>
        <p:grpSpPr>
          <a:xfrm>
            <a:off x="5758025" y="2343272"/>
            <a:ext cx="500909" cy="500899"/>
            <a:chOff x="4820425" y="1329900"/>
            <a:chExt cx="70175" cy="70350"/>
          </a:xfrm>
        </p:grpSpPr>
        <p:sp>
          <p:nvSpPr>
            <p:cNvPr id="2798" name="Google Shape;2798;p61"/>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61"/>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61"/>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61"/>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2" name="Google Shape;2802;p61"/>
          <p:cNvGrpSpPr/>
          <p:nvPr/>
        </p:nvGrpSpPr>
        <p:grpSpPr>
          <a:xfrm>
            <a:off x="6410648" y="2355062"/>
            <a:ext cx="538135" cy="493119"/>
            <a:chOff x="4903200" y="1331525"/>
            <a:chExt cx="73575" cy="67425"/>
          </a:xfrm>
        </p:grpSpPr>
        <p:sp>
          <p:nvSpPr>
            <p:cNvPr id="2803" name="Google Shape;2803;p61"/>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804" name="Google Shape;2804;p61"/>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5" name="Google Shape;2805;p61"/>
          <p:cNvGrpSpPr/>
          <p:nvPr/>
        </p:nvGrpSpPr>
        <p:grpSpPr>
          <a:xfrm>
            <a:off x="5670599" y="3097040"/>
            <a:ext cx="544563" cy="511895"/>
            <a:chOff x="4815575" y="1416800"/>
            <a:chExt cx="73750" cy="71400"/>
          </a:xfrm>
        </p:grpSpPr>
        <p:sp>
          <p:nvSpPr>
            <p:cNvPr id="2806" name="Google Shape;2806;p61"/>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1"/>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1"/>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9" name="Google Shape;2809;p61"/>
          <p:cNvGrpSpPr/>
          <p:nvPr/>
        </p:nvGrpSpPr>
        <p:grpSpPr>
          <a:xfrm>
            <a:off x="6367224" y="3096746"/>
            <a:ext cx="602914" cy="512477"/>
            <a:chOff x="4902475" y="1418875"/>
            <a:chExt cx="74500" cy="63775"/>
          </a:xfrm>
        </p:grpSpPr>
        <p:sp>
          <p:nvSpPr>
            <p:cNvPr id="2810" name="Google Shape;2810;p61"/>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1"/>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2" name="Google Shape;2812;p61"/>
          <p:cNvGrpSpPr/>
          <p:nvPr/>
        </p:nvGrpSpPr>
        <p:grpSpPr>
          <a:xfrm>
            <a:off x="5783096" y="3835985"/>
            <a:ext cx="515391" cy="525699"/>
            <a:chOff x="4818100" y="1507675"/>
            <a:chExt cx="71225" cy="71625"/>
          </a:xfrm>
        </p:grpSpPr>
        <p:sp>
          <p:nvSpPr>
            <p:cNvPr id="2813" name="Google Shape;2813;p61"/>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1"/>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1"/>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1"/>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7" name="Google Shape;2817;p61"/>
          <p:cNvGrpSpPr/>
          <p:nvPr/>
        </p:nvGrpSpPr>
        <p:grpSpPr>
          <a:xfrm>
            <a:off x="5121199" y="3857517"/>
            <a:ext cx="522956" cy="489869"/>
            <a:chOff x="4721450" y="1509475"/>
            <a:chExt cx="79350" cy="74325"/>
          </a:xfrm>
        </p:grpSpPr>
        <p:sp>
          <p:nvSpPr>
            <p:cNvPr id="2818" name="Google Shape;2818;p61"/>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1"/>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1"/>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1"/>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2" name="Google Shape;2822;p61"/>
          <p:cNvGrpSpPr/>
          <p:nvPr/>
        </p:nvGrpSpPr>
        <p:grpSpPr>
          <a:xfrm>
            <a:off x="6444441" y="3837269"/>
            <a:ext cx="525704" cy="535436"/>
            <a:chOff x="4906800" y="1507500"/>
            <a:chExt cx="70350" cy="71075"/>
          </a:xfrm>
        </p:grpSpPr>
        <p:sp>
          <p:nvSpPr>
            <p:cNvPr id="2823" name="Google Shape;2823;p61"/>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1"/>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1"/>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1"/>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1"/>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8" name="Google Shape;2828;p61"/>
          <p:cNvGrpSpPr/>
          <p:nvPr/>
        </p:nvGrpSpPr>
        <p:grpSpPr>
          <a:xfrm>
            <a:off x="4477263" y="2343250"/>
            <a:ext cx="508054" cy="508095"/>
            <a:chOff x="3736598" y="2170606"/>
            <a:chExt cx="404889" cy="404889"/>
          </a:xfrm>
        </p:grpSpPr>
        <p:sp>
          <p:nvSpPr>
            <p:cNvPr id="2829" name="Google Shape;2829;p61"/>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1"/>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1"/>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1"/>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3" name="Google Shape;2833;p61"/>
          <p:cNvGrpSpPr/>
          <p:nvPr/>
        </p:nvGrpSpPr>
        <p:grpSpPr>
          <a:xfrm>
            <a:off x="3765303" y="2343345"/>
            <a:ext cx="575790" cy="507904"/>
            <a:chOff x="3161917" y="2170682"/>
            <a:chExt cx="458870" cy="404737"/>
          </a:xfrm>
        </p:grpSpPr>
        <p:sp>
          <p:nvSpPr>
            <p:cNvPr id="2834" name="Google Shape;2834;p61"/>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2835" name="Google Shape;2835;p61"/>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1"/>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37" name="Google Shape;2837;p61"/>
          <p:cNvGrpSpPr/>
          <p:nvPr/>
        </p:nvGrpSpPr>
        <p:grpSpPr>
          <a:xfrm>
            <a:off x="3792833" y="3103717"/>
            <a:ext cx="520730" cy="498567"/>
            <a:chOff x="3179914" y="2889488"/>
            <a:chExt cx="422876" cy="404911"/>
          </a:xfrm>
        </p:grpSpPr>
        <p:sp>
          <p:nvSpPr>
            <p:cNvPr id="2838" name="Google Shape;2838;p61"/>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1"/>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1"/>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1"/>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1"/>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1"/>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4" name="Google Shape;2844;p61"/>
          <p:cNvGrpSpPr/>
          <p:nvPr/>
        </p:nvGrpSpPr>
        <p:grpSpPr>
          <a:xfrm>
            <a:off x="4421513" y="3103677"/>
            <a:ext cx="516145" cy="498648"/>
            <a:chOff x="3729467" y="2889422"/>
            <a:chExt cx="419153" cy="404977"/>
          </a:xfrm>
        </p:grpSpPr>
        <p:sp>
          <p:nvSpPr>
            <p:cNvPr id="2845" name="Google Shape;2845;p61"/>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1"/>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1"/>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1"/>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1"/>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1"/>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1"/>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52" name="Google Shape;2852;p61"/>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1"/>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1"/>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1"/>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56" name="Google Shape;2856;p61"/>
          <p:cNvGrpSpPr/>
          <p:nvPr/>
        </p:nvGrpSpPr>
        <p:grpSpPr>
          <a:xfrm>
            <a:off x="7141841" y="2550562"/>
            <a:ext cx="166473" cy="141497"/>
            <a:chOff x="4660325" y="1866850"/>
            <a:chExt cx="68350" cy="58100"/>
          </a:xfrm>
        </p:grpSpPr>
        <p:sp>
          <p:nvSpPr>
            <p:cNvPr id="2857" name="Google Shape;2857;p61"/>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1"/>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9" name="Google Shape;2859;p61"/>
          <p:cNvGrpSpPr/>
          <p:nvPr/>
        </p:nvGrpSpPr>
        <p:grpSpPr>
          <a:xfrm>
            <a:off x="7451186" y="2576286"/>
            <a:ext cx="162515" cy="90049"/>
            <a:chOff x="4791775" y="1877500"/>
            <a:chExt cx="66725" cy="36975"/>
          </a:xfrm>
        </p:grpSpPr>
        <p:sp>
          <p:nvSpPr>
            <p:cNvPr id="2860" name="Google Shape;2860;p61"/>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1"/>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2" name="Google Shape;2862;p61"/>
          <p:cNvGrpSpPr/>
          <p:nvPr/>
        </p:nvGrpSpPr>
        <p:grpSpPr>
          <a:xfrm>
            <a:off x="7772899" y="2576286"/>
            <a:ext cx="144979" cy="90049"/>
            <a:chOff x="4923925" y="1877500"/>
            <a:chExt cx="59525" cy="36975"/>
          </a:xfrm>
        </p:grpSpPr>
        <p:sp>
          <p:nvSpPr>
            <p:cNvPr id="2863" name="Google Shape;2863;p61"/>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1"/>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5" name="Google Shape;2865;p61"/>
          <p:cNvGrpSpPr/>
          <p:nvPr/>
        </p:nvGrpSpPr>
        <p:grpSpPr>
          <a:xfrm>
            <a:off x="8067390" y="2558477"/>
            <a:ext cx="141447" cy="125667"/>
            <a:chOff x="5058450" y="1870100"/>
            <a:chExt cx="58075" cy="51600"/>
          </a:xfrm>
        </p:grpSpPr>
        <p:sp>
          <p:nvSpPr>
            <p:cNvPr id="2866" name="Google Shape;2866;p61"/>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1"/>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8" name="Google Shape;2868;p61"/>
          <p:cNvGrpSpPr/>
          <p:nvPr/>
        </p:nvGrpSpPr>
        <p:grpSpPr>
          <a:xfrm>
            <a:off x="7481905" y="2980885"/>
            <a:ext cx="101077" cy="107645"/>
            <a:chOff x="4811425" y="2065025"/>
            <a:chExt cx="41500" cy="44200"/>
          </a:xfrm>
        </p:grpSpPr>
        <p:sp>
          <p:nvSpPr>
            <p:cNvPr id="2869" name="Google Shape;2869;p61"/>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1"/>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1" name="Google Shape;2871;p61"/>
          <p:cNvGrpSpPr/>
          <p:nvPr/>
        </p:nvGrpSpPr>
        <p:grpSpPr>
          <a:xfrm>
            <a:off x="7774342" y="2981098"/>
            <a:ext cx="120867" cy="107218"/>
            <a:chOff x="4929875" y="2065025"/>
            <a:chExt cx="49625" cy="44025"/>
          </a:xfrm>
        </p:grpSpPr>
        <p:sp>
          <p:nvSpPr>
            <p:cNvPr id="2872" name="Google Shape;2872;p61"/>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1"/>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4" name="Google Shape;2874;p61"/>
          <p:cNvGrpSpPr/>
          <p:nvPr/>
        </p:nvGrpSpPr>
        <p:grpSpPr>
          <a:xfrm>
            <a:off x="8103011" y="2984112"/>
            <a:ext cx="70206" cy="101191"/>
            <a:chOff x="5083925" y="2066350"/>
            <a:chExt cx="28825" cy="41550"/>
          </a:xfrm>
        </p:grpSpPr>
        <p:sp>
          <p:nvSpPr>
            <p:cNvPr id="2875" name="Google Shape;2875;p61"/>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1"/>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7" name="Google Shape;2877;p61"/>
          <p:cNvGrpSpPr/>
          <p:nvPr/>
        </p:nvGrpSpPr>
        <p:grpSpPr>
          <a:xfrm>
            <a:off x="7134565" y="2999759"/>
            <a:ext cx="181026" cy="69896"/>
            <a:chOff x="4659775" y="2072775"/>
            <a:chExt cx="74325" cy="28700"/>
          </a:xfrm>
        </p:grpSpPr>
        <p:sp>
          <p:nvSpPr>
            <p:cNvPr id="2878" name="Google Shape;2878;p61"/>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1"/>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1"/>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1" name="Google Shape;2881;p61"/>
          <p:cNvGrpSpPr/>
          <p:nvPr/>
        </p:nvGrpSpPr>
        <p:grpSpPr>
          <a:xfrm>
            <a:off x="8054421" y="2790324"/>
            <a:ext cx="167387" cy="89197"/>
            <a:chOff x="4662475" y="1976500"/>
            <a:chExt cx="68725" cy="36625"/>
          </a:xfrm>
        </p:grpSpPr>
        <p:sp>
          <p:nvSpPr>
            <p:cNvPr id="2882" name="Google Shape;2882;p61"/>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1"/>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1"/>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5" name="Google Shape;2885;p61"/>
          <p:cNvGrpSpPr/>
          <p:nvPr/>
        </p:nvGrpSpPr>
        <p:grpSpPr>
          <a:xfrm>
            <a:off x="7751326" y="2793764"/>
            <a:ext cx="166899" cy="82317"/>
            <a:chOff x="4920150" y="1977875"/>
            <a:chExt cx="68525" cy="33800"/>
          </a:xfrm>
        </p:grpSpPr>
        <p:sp>
          <p:nvSpPr>
            <p:cNvPr id="2886" name="Google Shape;2886;p61"/>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1"/>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1"/>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89" name="Google Shape;2889;p61"/>
          <p:cNvGrpSpPr/>
          <p:nvPr/>
        </p:nvGrpSpPr>
        <p:grpSpPr>
          <a:xfrm>
            <a:off x="7162483" y="3197682"/>
            <a:ext cx="125190" cy="127859"/>
            <a:chOff x="4676550" y="2160575"/>
            <a:chExt cx="51400" cy="52500"/>
          </a:xfrm>
        </p:grpSpPr>
        <p:sp>
          <p:nvSpPr>
            <p:cNvPr id="2890" name="Google Shape;2890;p61"/>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1"/>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1"/>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93" name="Google Shape;2893;p61"/>
          <p:cNvGrpSpPr/>
          <p:nvPr/>
        </p:nvGrpSpPr>
        <p:grpSpPr>
          <a:xfrm>
            <a:off x="7459741" y="3204714"/>
            <a:ext cx="145405" cy="113794"/>
            <a:chOff x="4768325" y="2163475"/>
            <a:chExt cx="59700" cy="46725"/>
          </a:xfrm>
        </p:grpSpPr>
        <p:sp>
          <p:nvSpPr>
            <p:cNvPr id="2894" name="Google Shape;2894;p61"/>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1"/>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96" name="Google Shape;2896;p61"/>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1"/>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1"/>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1"/>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1"/>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1"/>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02" name="Google Shape;2902;p61"/>
          <p:cNvGrpSpPr/>
          <p:nvPr/>
        </p:nvGrpSpPr>
        <p:grpSpPr>
          <a:xfrm>
            <a:off x="7476059" y="3459808"/>
            <a:ext cx="112768" cy="106853"/>
            <a:chOff x="4768575" y="2253950"/>
            <a:chExt cx="46300" cy="43875"/>
          </a:xfrm>
        </p:grpSpPr>
        <p:sp>
          <p:nvSpPr>
            <p:cNvPr id="2903" name="Google Shape;2903;p61"/>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1"/>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5" name="Google Shape;2905;p61"/>
          <p:cNvGrpSpPr/>
          <p:nvPr/>
        </p:nvGrpSpPr>
        <p:grpSpPr>
          <a:xfrm>
            <a:off x="7775682" y="3948834"/>
            <a:ext cx="118187" cy="146246"/>
            <a:chOff x="4960900" y="2433225"/>
            <a:chExt cx="48525" cy="60050"/>
          </a:xfrm>
        </p:grpSpPr>
        <p:sp>
          <p:nvSpPr>
            <p:cNvPr id="2906" name="Google Shape;2906;p61"/>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1"/>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8" name="Google Shape;2908;p61"/>
          <p:cNvGrpSpPr/>
          <p:nvPr/>
        </p:nvGrpSpPr>
        <p:grpSpPr>
          <a:xfrm>
            <a:off x="7464247" y="4212895"/>
            <a:ext cx="136394" cy="143810"/>
            <a:chOff x="4854075" y="2527625"/>
            <a:chExt cx="56000" cy="59050"/>
          </a:xfrm>
        </p:grpSpPr>
        <p:sp>
          <p:nvSpPr>
            <p:cNvPr id="2909" name="Google Shape;2909;p61"/>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1"/>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11" name="Google Shape;2911;p61"/>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1"/>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1"/>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14" name="Google Shape;2914;p61"/>
          <p:cNvGrpSpPr/>
          <p:nvPr/>
        </p:nvGrpSpPr>
        <p:grpSpPr>
          <a:xfrm>
            <a:off x="8088458" y="3676639"/>
            <a:ext cx="99312" cy="160797"/>
            <a:chOff x="5059700" y="2334775"/>
            <a:chExt cx="40775" cy="66025"/>
          </a:xfrm>
        </p:grpSpPr>
        <p:sp>
          <p:nvSpPr>
            <p:cNvPr id="2915" name="Google Shape;2915;p61"/>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1"/>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1"/>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1"/>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1"/>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1"/>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1"/>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1"/>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1"/>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4" name="Google Shape;2924;p61"/>
          <p:cNvGrpSpPr/>
          <p:nvPr/>
        </p:nvGrpSpPr>
        <p:grpSpPr>
          <a:xfrm>
            <a:off x="8045622" y="3941771"/>
            <a:ext cx="184984" cy="160371"/>
            <a:chOff x="5037700" y="2430325"/>
            <a:chExt cx="75950" cy="65850"/>
          </a:xfrm>
        </p:grpSpPr>
        <p:sp>
          <p:nvSpPr>
            <p:cNvPr id="2925" name="Google Shape;2925;p61"/>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1"/>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7" name="Google Shape;2927;p61"/>
          <p:cNvGrpSpPr/>
          <p:nvPr/>
        </p:nvGrpSpPr>
        <p:grpSpPr>
          <a:xfrm>
            <a:off x="7465128" y="3708223"/>
            <a:ext cx="173014" cy="97629"/>
            <a:chOff x="4756975" y="2341800"/>
            <a:chExt cx="91975" cy="51925"/>
          </a:xfrm>
        </p:grpSpPr>
        <p:sp>
          <p:nvSpPr>
            <p:cNvPr id="2928" name="Google Shape;2928;p61"/>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1"/>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1"/>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61"/>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61"/>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61"/>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61"/>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61"/>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61"/>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61"/>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61"/>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61"/>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61"/>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61"/>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61"/>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61"/>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61"/>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61"/>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61"/>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61"/>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8" name="Google Shape;2948;p61"/>
          <p:cNvGrpSpPr/>
          <p:nvPr/>
        </p:nvGrpSpPr>
        <p:grpSpPr>
          <a:xfrm>
            <a:off x="7732065" y="4196920"/>
            <a:ext cx="212497" cy="175761"/>
            <a:chOff x="4943575" y="2516350"/>
            <a:chExt cx="98675" cy="81700"/>
          </a:xfrm>
        </p:grpSpPr>
        <p:sp>
          <p:nvSpPr>
            <p:cNvPr id="2949" name="Google Shape;2949;p61"/>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61"/>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61"/>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61"/>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1"/>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1"/>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1"/>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1"/>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1"/>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1"/>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1"/>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1"/>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1"/>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1"/>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1"/>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1"/>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1"/>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1"/>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1"/>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1"/>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1"/>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1"/>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1"/>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1"/>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1"/>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1"/>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1"/>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1"/>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1"/>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1"/>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1"/>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1"/>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1"/>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61"/>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61"/>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1"/>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1"/>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1"/>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1"/>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1"/>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1"/>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1"/>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1"/>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1"/>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1"/>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1"/>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1"/>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1"/>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1"/>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1"/>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1"/>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1"/>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1"/>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1"/>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1"/>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1"/>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1"/>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1"/>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1"/>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1"/>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1"/>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1"/>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1"/>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1"/>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61"/>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61"/>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61"/>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61"/>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61"/>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61"/>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61"/>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1"/>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1"/>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1"/>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1"/>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1"/>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61"/>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61"/>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7" name="Google Shape;3027;p61"/>
          <p:cNvGrpSpPr/>
          <p:nvPr/>
        </p:nvGrpSpPr>
        <p:grpSpPr>
          <a:xfrm>
            <a:off x="1990126" y="3423163"/>
            <a:ext cx="965351" cy="134611"/>
            <a:chOff x="4411970" y="2962952"/>
            <a:chExt cx="706544" cy="104212"/>
          </a:xfrm>
        </p:grpSpPr>
        <p:sp>
          <p:nvSpPr>
            <p:cNvPr id="3028" name="Google Shape;3028;p61"/>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61"/>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61"/>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61"/>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2" name="Google Shape;3032;p61"/>
          <p:cNvGrpSpPr/>
          <p:nvPr/>
        </p:nvGrpSpPr>
        <p:grpSpPr>
          <a:xfrm>
            <a:off x="1990126" y="3012077"/>
            <a:ext cx="960158" cy="289172"/>
            <a:chOff x="4411970" y="2726085"/>
            <a:chExt cx="643107" cy="193659"/>
          </a:xfrm>
        </p:grpSpPr>
        <p:sp>
          <p:nvSpPr>
            <p:cNvPr id="3033" name="Google Shape;3033;p61"/>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1"/>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1"/>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6" name="Google Shape;3036;p61"/>
          <p:cNvGrpSpPr/>
          <p:nvPr/>
        </p:nvGrpSpPr>
        <p:grpSpPr>
          <a:xfrm>
            <a:off x="993018" y="3278187"/>
            <a:ext cx="833173" cy="259209"/>
            <a:chOff x="4411970" y="4340222"/>
            <a:chExt cx="779467" cy="242683"/>
          </a:xfrm>
        </p:grpSpPr>
        <p:sp>
          <p:nvSpPr>
            <p:cNvPr id="3037" name="Google Shape;3037;p61"/>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1"/>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1"/>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0" name="Google Shape;3040;p61"/>
          <p:cNvGrpSpPr/>
          <p:nvPr/>
        </p:nvGrpSpPr>
        <p:grpSpPr>
          <a:xfrm>
            <a:off x="1990126" y="2673933"/>
            <a:ext cx="965160" cy="216230"/>
            <a:chOff x="4411970" y="2468674"/>
            <a:chExt cx="747317" cy="167425"/>
          </a:xfrm>
        </p:grpSpPr>
        <p:sp>
          <p:nvSpPr>
            <p:cNvPr id="3041" name="Google Shape;3041;p61"/>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1"/>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3" name="Google Shape;3043;p61"/>
          <p:cNvGrpSpPr/>
          <p:nvPr/>
        </p:nvGrpSpPr>
        <p:grpSpPr>
          <a:xfrm>
            <a:off x="988873" y="2578650"/>
            <a:ext cx="810451" cy="319148"/>
            <a:chOff x="4411970" y="3686602"/>
            <a:chExt cx="797845" cy="314215"/>
          </a:xfrm>
        </p:grpSpPr>
        <p:sp>
          <p:nvSpPr>
            <p:cNvPr id="3044" name="Google Shape;3044;p61"/>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1"/>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1"/>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1"/>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1"/>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9" name="Google Shape;3049;p61"/>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50" name="Google Shape;3050;p61"/>
          <p:cNvGrpSpPr/>
          <p:nvPr/>
        </p:nvGrpSpPr>
        <p:grpSpPr>
          <a:xfrm>
            <a:off x="988970" y="2333174"/>
            <a:ext cx="1970333" cy="208784"/>
            <a:chOff x="6336019" y="3733725"/>
            <a:chExt cx="2566206" cy="351310"/>
          </a:xfrm>
        </p:grpSpPr>
        <p:sp>
          <p:nvSpPr>
            <p:cNvPr id="3051" name="Google Shape;3051;p61"/>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1"/>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1"/>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1"/>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5" name="Google Shape;3055;p61"/>
          <p:cNvGrpSpPr/>
          <p:nvPr/>
        </p:nvGrpSpPr>
        <p:grpSpPr>
          <a:xfrm>
            <a:off x="1990126" y="3940729"/>
            <a:ext cx="946551" cy="153200"/>
            <a:chOff x="4404545" y="3301592"/>
            <a:chExt cx="782403" cy="129272"/>
          </a:xfrm>
        </p:grpSpPr>
        <p:sp>
          <p:nvSpPr>
            <p:cNvPr id="3056" name="Google Shape;3056;p61"/>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1"/>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8" name="Google Shape;3058;p61"/>
          <p:cNvGrpSpPr/>
          <p:nvPr/>
        </p:nvGrpSpPr>
        <p:grpSpPr>
          <a:xfrm>
            <a:off x="1990126" y="3679688"/>
            <a:ext cx="962257" cy="139127"/>
            <a:chOff x="4411970" y="3131459"/>
            <a:chExt cx="710520" cy="117397"/>
          </a:xfrm>
        </p:grpSpPr>
        <p:sp>
          <p:nvSpPr>
            <p:cNvPr id="3059" name="Google Shape;3059;p61"/>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1"/>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3061" name="Google Shape;3061;p61"/>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62" name="Google Shape;3062;p61"/>
          <p:cNvGrpSpPr/>
          <p:nvPr/>
        </p:nvGrpSpPr>
        <p:grpSpPr>
          <a:xfrm>
            <a:off x="990271" y="3614482"/>
            <a:ext cx="823838" cy="458988"/>
            <a:chOff x="4411970" y="1801825"/>
            <a:chExt cx="734586" cy="409262"/>
          </a:xfrm>
        </p:grpSpPr>
        <p:sp>
          <p:nvSpPr>
            <p:cNvPr id="3063" name="Google Shape;3063;p61"/>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1"/>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5" name="Google Shape;3065;p61"/>
          <p:cNvGrpSpPr/>
          <p:nvPr/>
        </p:nvGrpSpPr>
        <p:grpSpPr>
          <a:xfrm>
            <a:off x="990271" y="4162908"/>
            <a:ext cx="856348" cy="212039"/>
            <a:chOff x="4411970" y="2233974"/>
            <a:chExt cx="763574" cy="189068"/>
          </a:xfrm>
        </p:grpSpPr>
        <p:sp>
          <p:nvSpPr>
            <p:cNvPr id="3066" name="Google Shape;3066;p61"/>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1"/>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8" name="Google Shape;3068;p61"/>
          <p:cNvGrpSpPr/>
          <p:nvPr/>
        </p:nvGrpSpPr>
        <p:grpSpPr>
          <a:xfrm>
            <a:off x="3100467" y="2338244"/>
            <a:ext cx="511602" cy="511602"/>
            <a:chOff x="5681300" y="2527788"/>
            <a:chExt cx="805800" cy="805800"/>
          </a:xfrm>
        </p:grpSpPr>
        <p:sp>
          <p:nvSpPr>
            <p:cNvPr id="3069" name="Google Shape;3069;p61"/>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1"/>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1" name="Google Shape;3071;p61"/>
          <p:cNvGrpSpPr/>
          <p:nvPr/>
        </p:nvGrpSpPr>
        <p:grpSpPr>
          <a:xfrm>
            <a:off x="3097662" y="3104827"/>
            <a:ext cx="513021" cy="512935"/>
            <a:chOff x="4049800" y="640400"/>
            <a:chExt cx="858900" cy="858900"/>
          </a:xfrm>
        </p:grpSpPr>
        <p:sp>
          <p:nvSpPr>
            <p:cNvPr id="3072" name="Google Shape;3072;p61"/>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1"/>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74" name="Google Shape;3074;p61"/>
          <p:cNvGrpSpPr/>
          <p:nvPr/>
        </p:nvGrpSpPr>
        <p:grpSpPr>
          <a:xfrm>
            <a:off x="3014861" y="3756719"/>
            <a:ext cx="686489" cy="686585"/>
            <a:chOff x="5080188" y="927900"/>
            <a:chExt cx="961200" cy="961200"/>
          </a:xfrm>
        </p:grpSpPr>
        <p:sp>
          <p:nvSpPr>
            <p:cNvPr id="3075" name="Google Shape;3075;p61"/>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1"/>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1"/>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1"/>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1"/>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1"/>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1"/>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1"/>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83" name="Google Shape;3083;p61"/>
          <p:cNvGrpSpPr/>
          <p:nvPr/>
        </p:nvGrpSpPr>
        <p:grpSpPr>
          <a:xfrm>
            <a:off x="3798012" y="3849448"/>
            <a:ext cx="510373" cy="510937"/>
            <a:chOff x="7508249" y="1522825"/>
            <a:chExt cx="1326332" cy="1322987"/>
          </a:xfrm>
        </p:grpSpPr>
        <p:sp>
          <p:nvSpPr>
            <p:cNvPr id="3084" name="Google Shape;3084;p61"/>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1"/>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1"/>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1"/>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1"/>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1"/>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1"/>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1"/>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1"/>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1"/>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4" name="Google Shape;3094;p61"/>
          <p:cNvGrpSpPr/>
          <p:nvPr/>
        </p:nvGrpSpPr>
        <p:grpSpPr>
          <a:xfrm>
            <a:off x="4489605" y="3850853"/>
            <a:ext cx="492652" cy="503348"/>
            <a:chOff x="6039282" y="1042577"/>
            <a:chExt cx="734315" cy="731929"/>
          </a:xfrm>
        </p:grpSpPr>
        <p:sp>
          <p:nvSpPr>
            <p:cNvPr id="3095" name="Google Shape;3095;p61"/>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1"/>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1"/>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1"/>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1"/>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1"/>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1"/>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61"/>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61"/>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1"/>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1"/>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1"/>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1"/>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1"/>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1"/>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1"/>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1"/>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1"/>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1"/>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1"/>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1"/>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6" name="Google Shape;3116;p61"/>
          <p:cNvGrpSpPr/>
          <p:nvPr/>
        </p:nvGrpSpPr>
        <p:grpSpPr>
          <a:xfrm>
            <a:off x="5130019" y="2346894"/>
            <a:ext cx="483304" cy="504902"/>
            <a:chOff x="1825800" y="1651625"/>
            <a:chExt cx="568125" cy="591775"/>
          </a:xfrm>
        </p:grpSpPr>
        <p:sp>
          <p:nvSpPr>
            <p:cNvPr id="3117" name="Google Shape;3117;p61"/>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1"/>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1"/>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1"/>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1"/>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1"/>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23" name="Google Shape;3123;p61"/>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1"/>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1"/>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1"/>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30" name="Shape 3130"/>
        <p:cNvGrpSpPr/>
        <p:nvPr/>
      </p:nvGrpSpPr>
      <p:grpSpPr>
        <a:xfrm>
          <a:off x="0" y="0"/>
          <a:ext cx="0" cy="0"/>
          <a:chOff x="0" y="0"/>
          <a:chExt cx="0" cy="0"/>
        </a:xfrm>
      </p:grpSpPr>
      <p:grpSp>
        <p:nvGrpSpPr>
          <p:cNvPr id="3131" name="Google Shape;3131;p62"/>
          <p:cNvGrpSpPr/>
          <p:nvPr/>
        </p:nvGrpSpPr>
        <p:grpSpPr>
          <a:xfrm>
            <a:off x="745571" y="1168666"/>
            <a:ext cx="2492868" cy="1379876"/>
            <a:chOff x="2654821" y="2311071"/>
            <a:chExt cx="2279715" cy="1262120"/>
          </a:xfrm>
        </p:grpSpPr>
        <p:grpSp>
          <p:nvGrpSpPr>
            <p:cNvPr id="3132" name="Google Shape;3132;p62"/>
            <p:cNvGrpSpPr/>
            <p:nvPr/>
          </p:nvGrpSpPr>
          <p:grpSpPr>
            <a:xfrm>
              <a:off x="4034269" y="2840745"/>
              <a:ext cx="40212" cy="36437"/>
              <a:chOff x="4293400" y="2574725"/>
              <a:chExt cx="84425" cy="80100"/>
            </a:xfrm>
          </p:grpSpPr>
          <p:sp>
            <p:nvSpPr>
              <p:cNvPr id="3133" name="Google Shape;3133;p62"/>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3134" name="Google Shape;3134;p62"/>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5" name="Google Shape;3135;p62"/>
            <p:cNvGrpSpPr/>
            <p:nvPr/>
          </p:nvGrpSpPr>
          <p:grpSpPr>
            <a:xfrm>
              <a:off x="3894606" y="2334874"/>
              <a:ext cx="913198" cy="518984"/>
              <a:chOff x="4000175" y="1462675"/>
              <a:chExt cx="1917275" cy="1140875"/>
            </a:xfrm>
          </p:grpSpPr>
          <p:sp>
            <p:nvSpPr>
              <p:cNvPr id="3136" name="Google Shape;3136;p62"/>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3137" name="Google Shape;3137;p62"/>
              <p:cNvGrpSpPr/>
              <p:nvPr/>
            </p:nvGrpSpPr>
            <p:grpSpPr>
              <a:xfrm>
                <a:off x="4000175" y="1462675"/>
                <a:ext cx="1917275" cy="1140875"/>
                <a:chOff x="4000175" y="1462675"/>
                <a:chExt cx="1917275" cy="1140875"/>
              </a:xfrm>
            </p:grpSpPr>
            <p:sp>
              <p:nvSpPr>
                <p:cNvPr id="3138" name="Google Shape;3138;p62"/>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3139" name="Google Shape;3139;p62"/>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2"/>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2"/>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2"/>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143" name="Google Shape;3143;p62"/>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44" name="Google Shape;3144;p62"/>
            <p:cNvGrpSpPr/>
            <p:nvPr/>
          </p:nvGrpSpPr>
          <p:grpSpPr>
            <a:xfrm>
              <a:off x="3875768" y="2846704"/>
              <a:ext cx="44796" cy="47366"/>
              <a:chOff x="3960625" y="2587825"/>
              <a:chExt cx="94050" cy="104125"/>
            </a:xfrm>
          </p:grpSpPr>
          <p:sp>
            <p:nvSpPr>
              <p:cNvPr id="3145" name="Google Shape;3145;p62"/>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3146" name="Google Shape;3146;p62"/>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47" name="Google Shape;3147;p62"/>
            <p:cNvGrpSpPr/>
            <p:nvPr/>
          </p:nvGrpSpPr>
          <p:grpSpPr>
            <a:xfrm>
              <a:off x="3782759" y="2807162"/>
              <a:ext cx="82686" cy="85487"/>
              <a:chOff x="3765350" y="2500900"/>
              <a:chExt cx="173600" cy="187925"/>
            </a:xfrm>
          </p:grpSpPr>
          <p:sp>
            <p:nvSpPr>
              <p:cNvPr id="3148" name="Google Shape;3148;p62"/>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3149" name="Google Shape;3149;p62"/>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2"/>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2"/>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2"/>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2"/>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54" name="Google Shape;3154;p62"/>
            <p:cNvGrpSpPr/>
            <p:nvPr/>
          </p:nvGrpSpPr>
          <p:grpSpPr>
            <a:xfrm>
              <a:off x="3775674" y="2798496"/>
              <a:ext cx="40545" cy="23564"/>
              <a:chOff x="3750475" y="2481850"/>
              <a:chExt cx="85125" cy="51800"/>
            </a:xfrm>
          </p:grpSpPr>
          <p:sp>
            <p:nvSpPr>
              <p:cNvPr id="3155" name="Google Shape;3155;p62"/>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2"/>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3157" name="Google Shape;3157;p62"/>
            <p:cNvGrpSpPr/>
            <p:nvPr/>
          </p:nvGrpSpPr>
          <p:grpSpPr>
            <a:xfrm>
              <a:off x="3716946" y="2776024"/>
              <a:ext cx="81971" cy="76912"/>
              <a:chOff x="3627175" y="2432450"/>
              <a:chExt cx="172100" cy="169075"/>
            </a:xfrm>
          </p:grpSpPr>
          <p:sp>
            <p:nvSpPr>
              <p:cNvPr id="3158" name="Google Shape;3158;p62"/>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2"/>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3160" name="Google Shape;3160;p62"/>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3161" name="Google Shape;3161;p62"/>
            <p:cNvGrpSpPr/>
            <p:nvPr/>
          </p:nvGrpSpPr>
          <p:grpSpPr>
            <a:xfrm>
              <a:off x="3685682" y="2845624"/>
              <a:ext cx="29311" cy="45055"/>
              <a:chOff x="3561536" y="2585450"/>
              <a:chExt cx="61539" cy="99045"/>
            </a:xfrm>
          </p:grpSpPr>
          <p:sp>
            <p:nvSpPr>
              <p:cNvPr id="3162" name="Google Shape;3162;p62"/>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2"/>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3164" name="Google Shape;3164;p62"/>
            <p:cNvGrpSpPr/>
            <p:nvPr/>
          </p:nvGrpSpPr>
          <p:grpSpPr>
            <a:xfrm>
              <a:off x="3849905" y="2572252"/>
              <a:ext cx="74339" cy="119559"/>
              <a:chOff x="3906325" y="1984500"/>
              <a:chExt cx="156075" cy="262825"/>
            </a:xfrm>
          </p:grpSpPr>
          <p:sp>
            <p:nvSpPr>
              <p:cNvPr id="3165" name="Google Shape;3165;p62"/>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3166" name="Google Shape;3166;p62"/>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7" name="Google Shape;3167;p62"/>
            <p:cNvGrpSpPr/>
            <p:nvPr/>
          </p:nvGrpSpPr>
          <p:grpSpPr>
            <a:xfrm>
              <a:off x="2654821" y="2414345"/>
              <a:ext cx="667570" cy="558731"/>
              <a:chOff x="1397225" y="1637375"/>
              <a:chExt cx="1401575" cy="1228250"/>
            </a:xfrm>
          </p:grpSpPr>
          <p:sp>
            <p:nvSpPr>
              <p:cNvPr id="3168" name="Google Shape;3168;p62"/>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3169" name="Google Shape;3169;p62"/>
              <p:cNvGrpSpPr/>
              <p:nvPr/>
            </p:nvGrpSpPr>
            <p:grpSpPr>
              <a:xfrm>
                <a:off x="1397225" y="1637375"/>
                <a:ext cx="1398775" cy="1228250"/>
                <a:chOff x="1397225" y="1637375"/>
                <a:chExt cx="1398775" cy="1228250"/>
              </a:xfrm>
            </p:grpSpPr>
            <p:sp>
              <p:nvSpPr>
                <p:cNvPr id="3170" name="Google Shape;3170;p62"/>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2"/>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72" name="Google Shape;3172;p62"/>
            <p:cNvGrpSpPr/>
            <p:nvPr/>
          </p:nvGrpSpPr>
          <p:grpSpPr>
            <a:xfrm>
              <a:off x="3230417" y="3103734"/>
              <a:ext cx="282982" cy="280332"/>
              <a:chOff x="2605700" y="3152850"/>
              <a:chExt cx="594125" cy="616250"/>
            </a:xfrm>
          </p:grpSpPr>
          <p:sp>
            <p:nvSpPr>
              <p:cNvPr id="3173" name="Google Shape;3173;p62"/>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3174" name="Google Shape;3174;p62"/>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3175" name="Google Shape;3175;p62"/>
            <p:cNvGrpSpPr/>
            <p:nvPr/>
          </p:nvGrpSpPr>
          <p:grpSpPr>
            <a:xfrm>
              <a:off x="3265985" y="3226989"/>
              <a:ext cx="87151" cy="346202"/>
              <a:chOff x="2680375" y="3423800"/>
              <a:chExt cx="182975" cy="761050"/>
            </a:xfrm>
          </p:grpSpPr>
          <p:sp>
            <p:nvSpPr>
              <p:cNvPr id="3176" name="Google Shape;3176;p62"/>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3177" name="Google Shape;3177;p62"/>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8" name="Google Shape;3178;p62"/>
            <p:cNvGrpSpPr/>
            <p:nvPr/>
          </p:nvGrpSpPr>
          <p:grpSpPr>
            <a:xfrm>
              <a:off x="3855466" y="3289811"/>
              <a:ext cx="112514" cy="94210"/>
              <a:chOff x="3918000" y="3561900"/>
              <a:chExt cx="236225" cy="207100"/>
            </a:xfrm>
          </p:grpSpPr>
          <p:sp>
            <p:nvSpPr>
              <p:cNvPr id="3179" name="Google Shape;3179;p62"/>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3180" name="Google Shape;3180;p62"/>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81" name="Google Shape;3181;p62"/>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2"/>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2"/>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3184" name="Google Shape;3184;p62"/>
            <p:cNvGrpSpPr/>
            <p:nvPr/>
          </p:nvGrpSpPr>
          <p:grpSpPr>
            <a:xfrm>
              <a:off x="2905224" y="2311071"/>
              <a:ext cx="596721" cy="528992"/>
              <a:chOff x="1922950" y="1410350"/>
              <a:chExt cx="1252825" cy="1162875"/>
            </a:xfrm>
          </p:grpSpPr>
          <p:sp>
            <p:nvSpPr>
              <p:cNvPr id="3185" name="Google Shape;3185;p62"/>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2"/>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2"/>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2"/>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2"/>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2"/>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2"/>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2"/>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2"/>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2"/>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2"/>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2"/>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2"/>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2"/>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2"/>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2"/>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3201" name="Google Shape;3201;p62"/>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2"/>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2"/>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2"/>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2"/>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2"/>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2"/>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62"/>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62"/>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2"/>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2"/>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2"/>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2"/>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2"/>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2"/>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2"/>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2"/>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2"/>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2"/>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2"/>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221" name="Google Shape;3221;p62"/>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222" name="Google Shape;3222;p62"/>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23" name="Google Shape;3223;p62"/>
            <p:cNvGrpSpPr/>
            <p:nvPr/>
          </p:nvGrpSpPr>
          <p:grpSpPr>
            <a:xfrm>
              <a:off x="3280929" y="3294542"/>
              <a:ext cx="109894" cy="272224"/>
              <a:chOff x="2711750" y="3572300"/>
              <a:chExt cx="230725" cy="598425"/>
            </a:xfrm>
          </p:grpSpPr>
          <p:sp>
            <p:nvSpPr>
              <p:cNvPr id="3224" name="Google Shape;3224;p62"/>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2"/>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26" name="Google Shape;3226;p62"/>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27" name="Google Shape;3227;p62"/>
            <p:cNvGrpSpPr/>
            <p:nvPr/>
          </p:nvGrpSpPr>
          <p:grpSpPr>
            <a:xfrm>
              <a:off x="3790439" y="2408636"/>
              <a:ext cx="73017" cy="75684"/>
              <a:chOff x="3781475" y="1624825"/>
              <a:chExt cx="153300" cy="166375"/>
            </a:xfrm>
          </p:grpSpPr>
          <p:sp>
            <p:nvSpPr>
              <p:cNvPr id="3228" name="Google Shape;3228;p62"/>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2"/>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2"/>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2"/>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32" name="Google Shape;3232;p62"/>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2"/>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2"/>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2"/>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2"/>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2"/>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2"/>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39" name="Google Shape;3239;p62"/>
            <p:cNvGrpSpPr/>
            <p:nvPr/>
          </p:nvGrpSpPr>
          <p:grpSpPr>
            <a:xfrm>
              <a:off x="4403342" y="3107749"/>
              <a:ext cx="316680" cy="101374"/>
              <a:chOff x="5068275" y="3161675"/>
              <a:chExt cx="664875" cy="222850"/>
            </a:xfrm>
          </p:grpSpPr>
          <p:sp>
            <p:nvSpPr>
              <p:cNvPr id="3240" name="Google Shape;3240;p62"/>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2"/>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2"/>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2"/>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44" name="Google Shape;3244;p62"/>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2"/>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2"/>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2"/>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2"/>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2"/>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2"/>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2"/>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2"/>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2"/>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2"/>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2"/>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2"/>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2"/>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2"/>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2"/>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2"/>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2"/>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2"/>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2"/>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2"/>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2"/>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2"/>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2"/>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2"/>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2"/>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2"/>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2"/>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2"/>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73" name="Google Shape;3273;p62"/>
            <p:cNvGrpSpPr/>
            <p:nvPr/>
          </p:nvGrpSpPr>
          <p:grpSpPr>
            <a:xfrm>
              <a:off x="3697513" y="2707266"/>
              <a:ext cx="59549" cy="79733"/>
              <a:chOff x="3586375" y="2281300"/>
              <a:chExt cx="125025" cy="175275"/>
            </a:xfrm>
          </p:grpSpPr>
          <p:sp>
            <p:nvSpPr>
              <p:cNvPr id="3274" name="Google Shape;3274;p62"/>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2"/>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6" name="Google Shape;3276;p62"/>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77" name="Google Shape;3277;p62"/>
            <p:cNvGrpSpPr/>
            <p:nvPr/>
          </p:nvGrpSpPr>
          <p:grpSpPr>
            <a:xfrm>
              <a:off x="4513224" y="3221724"/>
              <a:ext cx="274563" cy="280321"/>
              <a:chOff x="5298975" y="3412225"/>
              <a:chExt cx="576450" cy="616225"/>
            </a:xfrm>
          </p:grpSpPr>
          <p:sp>
            <p:nvSpPr>
              <p:cNvPr id="3278" name="Google Shape;3278;p62"/>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279" name="Google Shape;3279;p62"/>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80" name="Google Shape;3280;p62"/>
            <p:cNvGrpSpPr/>
            <p:nvPr/>
          </p:nvGrpSpPr>
          <p:grpSpPr>
            <a:xfrm>
              <a:off x="4824403" y="3421846"/>
              <a:ext cx="110132" cy="130647"/>
              <a:chOff x="5952300" y="3852150"/>
              <a:chExt cx="231225" cy="287200"/>
            </a:xfrm>
          </p:grpSpPr>
          <p:sp>
            <p:nvSpPr>
              <p:cNvPr id="3281" name="Google Shape;3281;p62"/>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2"/>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83" name="Google Shape;3283;p62"/>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2"/>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2"/>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2"/>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2"/>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2"/>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2"/>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2"/>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91" name="Google Shape;3291;p62"/>
            <p:cNvGrpSpPr/>
            <p:nvPr/>
          </p:nvGrpSpPr>
          <p:grpSpPr>
            <a:xfrm>
              <a:off x="4295710" y="3079670"/>
              <a:ext cx="14968" cy="27135"/>
              <a:chOff x="4842300" y="3099950"/>
              <a:chExt cx="31425" cy="59650"/>
            </a:xfrm>
          </p:grpSpPr>
          <p:sp>
            <p:nvSpPr>
              <p:cNvPr id="3292" name="Google Shape;3292;p62"/>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2"/>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2"/>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2"/>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96" name="Google Shape;3296;p62"/>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2"/>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2"/>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2"/>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2"/>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2"/>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2"/>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2"/>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04" name="Google Shape;3304;p62"/>
            <p:cNvGrpSpPr/>
            <p:nvPr/>
          </p:nvGrpSpPr>
          <p:grpSpPr>
            <a:xfrm>
              <a:off x="3831056" y="2816010"/>
              <a:ext cx="37378" cy="27612"/>
              <a:chOff x="3866750" y="2520350"/>
              <a:chExt cx="78475" cy="60700"/>
            </a:xfrm>
          </p:grpSpPr>
          <p:sp>
            <p:nvSpPr>
              <p:cNvPr id="3305" name="Google Shape;3305;p62"/>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2"/>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2"/>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2"/>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09" name="Google Shape;3309;p62"/>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2"/>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2"/>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2"/>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2"/>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2"/>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2"/>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2"/>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2"/>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2"/>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62"/>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62"/>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2"/>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2"/>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2"/>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2"/>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2"/>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326" name="Google Shape;3326;p62"/>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2"/>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2"/>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2"/>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2"/>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2"/>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2"/>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2"/>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2"/>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2"/>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2"/>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2"/>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338" name="Google Shape;3338;p62"/>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2"/>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2"/>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2"/>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2"/>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2"/>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2"/>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2"/>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2"/>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2"/>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2"/>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2"/>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2"/>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51" name="Google Shape;3351;p62"/>
            <p:cNvGrpSpPr/>
            <p:nvPr/>
          </p:nvGrpSpPr>
          <p:grpSpPr>
            <a:xfrm>
              <a:off x="3632736" y="3051591"/>
              <a:ext cx="63288" cy="45217"/>
              <a:chOff x="3450375" y="3038225"/>
              <a:chExt cx="132875" cy="99400"/>
            </a:xfrm>
          </p:grpSpPr>
          <p:sp>
            <p:nvSpPr>
              <p:cNvPr id="3352" name="Google Shape;3352;p62"/>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2"/>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54" name="Google Shape;3354;p62"/>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2"/>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2"/>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2"/>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2"/>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2"/>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2"/>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2"/>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2"/>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363" name="Google Shape;3363;p62"/>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2"/>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2"/>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2"/>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2"/>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2"/>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2"/>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2"/>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2"/>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2"/>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3373" name="Google Shape;3373;p62"/>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2"/>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2"/>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2"/>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2"/>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2"/>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3379" name="Google Shape;3379;p62"/>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2"/>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2"/>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2"/>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2"/>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2"/>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2"/>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2"/>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2"/>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2"/>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9" name="Google Shape;3389;p62"/>
          <p:cNvGrpSpPr/>
          <p:nvPr/>
        </p:nvGrpSpPr>
        <p:grpSpPr>
          <a:xfrm>
            <a:off x="3554131" y="1233340"/>
            <a:ext cx="2078182" cy="1366558"/>
            <a:chOff x="235800" y="830650"/>
            <a:chExt cx="6978450" cy="4588844"/>
          </a:xfrm>
        </p:grpSpPr>
        <p:sp>
          <p:nvSpPr>
            <p:cNvPr id="3390" name="Google Shape;3390;p62"/>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62"/>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2"/>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2"/>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2"/>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2"/>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6" name="Google Shape;3396;p62"/>
          <p:cNvGrpSpPr/>
          <p:nvPr/>
        </p:nvGrpSpPr>
        <p:grpSpPr>
          <a:xfrm>
            <a:off x="742628" y="3064442"/>
            <a:ext cx="2622876" cy="1333540"/>
            <a:chOff x="238125" y="1038125"/>
            <a:chExt cx="7146800" cy="3633625"/>
          </a:xfrm>
        </p:grpSpPr>
        <p:sp>
          <p:nvSpPr>
            <p:cNvPr id="3397" name="Google Shape;3397;p62"/>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2"/>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2"/>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2"/>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2"/>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2"/>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2"/>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2"/>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2"/>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2"/>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2"/>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2"/>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2"/>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2"/>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2"/>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2"/>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2"/>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2"/>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2"/>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2"/>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2"/>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2"/>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2"/>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2"/>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2"/>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2"/>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2"/>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2"/>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2"/>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2"/>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2"/>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2"/>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2"/>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2"/>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2"/>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2"/>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2"/>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2"/>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2"/>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2"/>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2"/>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2"/>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2"/>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2"/>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2"/>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2"/>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2"/>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2"/>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2"/>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2"/>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2"/>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2"/>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2"/>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2"/>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2"/>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2"/>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2"/>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2"/>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2"/>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2"/>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2"/>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2"/>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2"/>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2"/>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2"/>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2"/>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2"/>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2"/>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2"/>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2"/>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2"/>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2"/>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2"/>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2"/>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2"/>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2"/>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2"/>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2"/>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2"/>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2"/>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2"/>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2"/>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2"/>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2"/>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2"/>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2"/>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2"/>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2"/>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2"/>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2"/>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2"/>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2"/>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2"/>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2"/>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2"/>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2"/>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2"/>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2"/>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2"/>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62"/>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62"/>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2"/>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2"/>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2"/>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2"/>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2"/>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2"/>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2"/>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2"/>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2"/>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2"/>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2"/>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2"/>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2"/>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2"/>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2"/>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2"/>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2"/>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2"/>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2"/>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2"/>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2"/>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2"/>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2"/>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2"/>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2"/>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2"/>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2"/>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2"/>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2"/>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2"/>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2"/>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2"/>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2"/>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2"/>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2"/>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2"/>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2"/>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2"/>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2"/>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2"/>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2"/>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2"/>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2"/>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2"/>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2"/>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2"/>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2"/>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2"/>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2"/>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2"/>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2"/>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2"/>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2"/>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2"/>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2"/>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2"/>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2"/>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2"/>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2"/>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2"/>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2"/>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2"/>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2"/>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2"/>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2"/>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2"/>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2"/>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2"/>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2"/>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2"/>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2"/>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2"/>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2"/>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2"/>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2"/>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2"/>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2"/>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2"/>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2"/>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2"/>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2"/>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2"/>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2"/>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2"/>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2"/>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2"/>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2"/>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2"/>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2"/>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2"/>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2"/>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2"/>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2"/>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2"/>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2"/>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2"/>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2"/>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2"/>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2"/>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2"/>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2"/>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2"/>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2"/>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2"/>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2"/>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2"/>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2"/>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2"/>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2"/>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62"/>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62"/>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62"/>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62"/>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62"/>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62"/>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62"/>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62"/>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2"/>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2"/>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2"/>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2"/>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2"/>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2"/>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2"/>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2"/>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2"/>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2"/>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2"/>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2"/>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2"/>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2"/>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2"/>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2"/>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2"/>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2"/>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2"/>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2"/>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2"/>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2"/>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2"/>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2"/>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2"/>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2"/>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2"/>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2"/>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2"/>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62"/>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62"/>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2"/>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2"/>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2"/>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2"/>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2"/>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2"/>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2"/>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2"/>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2"/>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2"/>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2"/>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2"/>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2"/>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2"/>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2"/>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2"/>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2"/>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2"/>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2"/>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2"/>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2"/>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2"/>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2"/>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2"/>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2"/>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2"/>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2"/>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2"/>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2"/>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62"/>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62"/>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62"/>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62"/>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62"/>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62"/>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62"/>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62"/>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62"/>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62"/>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62"/>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62"/>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62"/>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62"/>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62"/>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62"/>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62"/>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62"/>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62"/>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62"/>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2"/>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2"/>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2"/>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2"/>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2"/>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62"/>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62"/>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62"/>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62"/>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62"/>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62"/>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62"/>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62"/>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62"/>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62"/>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62"/>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62"/>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62"/>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62"/>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2"/>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2"/>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62"/>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62"/>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62"/>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62"/>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62"/>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62"/>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62"/>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2"/>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2"/>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2"/>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62"/>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62"/>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62"/>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62"/>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62"/>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62"/>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62"/>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62"/>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62"/>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62"/>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62"/>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62"/>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62"/>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62"/>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62"/>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62"/>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62"/>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62"/>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62"/>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62"/>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62"/>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62"/>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62"/>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62"/>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62"/>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62"/>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62"/>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62"/>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62"/>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62"/>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62"/>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62"/>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62"/>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62"/>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62"/>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62"/>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62"/>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62"/>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62"/>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62"/>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62"/>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62"/>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62"/>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62"/>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62"/>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62"/>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62"/>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62"/>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62"/>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62"/>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62"/>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62"/>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62"/>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62"/>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62"/>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62"/>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62"/>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62"/>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62"/>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62"/>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62"/>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62"/>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62"/>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62"/>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62"/>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62"/>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62"/>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62"/>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62"/>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62"/>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62"/>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62"/>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62"/>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62"/>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62"/>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62"/>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62"/>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62"/>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62"/>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62"/>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62"/>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62"/>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62"/>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62"/>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62"/>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62"/>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62"/>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62"/>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62"/>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62"/>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62"/>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62"/>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62"/>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62"/>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62"/>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62"/>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62"/>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62"/>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62"/>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62"/>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62"/>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62"/>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62"/>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62"/>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62"/>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62"/>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62"/>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62"/>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62"/>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62"/>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62"/>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62"/>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62"/>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62"/>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62"/>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62"/>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62"/>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62"/>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62"/>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62"/>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62"/>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62"/>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62"/>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62"/>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62"/>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62"/>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62"/>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62"/>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62"/>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62"/>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62"/>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62"/>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62"/>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62"/>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62"/>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62"/>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62"/>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62"/>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62"/>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62"/>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62"/>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62"/>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62"/>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62"/>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62"/>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62"/>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62"/>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62"/>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62"/>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62"/>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62"/>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62"/>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62"/>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62"/>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62"/>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62"/>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62"/>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62"/>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62"/>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62"/>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62"/>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62"/>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62"/>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62"/>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62"/>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62"/>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62"/>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62"/>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62"/>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62"/>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62"/>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62"/>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62"/>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62"/>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62"/>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62"/>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62"/>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62"/>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62"/>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62"/>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62"/>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62"/>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62"/>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62"/>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62"/>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62"/>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62"/>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62"/>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62"/>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62"/>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62"/>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62"/>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62"/>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62"/>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62"/>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62"/>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62"/>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62"/>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62"/>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62"/>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62"/>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62"/>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62"/>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62"/>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62"/>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62"/>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62"/>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62"/>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62"/>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62"/>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62"/>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62"/>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62"/>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62"/>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62"/>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62"/>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62"/>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62"/>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62"/>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62"/>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62"/>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62"/>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62"/>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62"/>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62"/>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62"/>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62"/>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62"/>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62"/>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62"/>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62"/>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62"/>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62"/>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62"/>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62"/>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62"/>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62"/>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62"/>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62"/>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62"/>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62"/>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62"/>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62"/>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62"/>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62"/>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62"/>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62"/>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62"/>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62"/>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62"/>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62"/>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62"/>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62"/>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62"/>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62"/>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62"/>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62"/>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62"/>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62"/>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62"/>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62"/>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62"/>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62"/>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62"/>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62"/>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62"/>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62"/>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62"/>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62"/>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62"/>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62"/>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62"/>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62"/>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62"/>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62"/>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62"/>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62"/>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62"/>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62"/>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62"/>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62"/>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62"/>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62"/>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62"/>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62"/>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62"/>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62"/>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62"/>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62"/>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62"/>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62"/>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62"/>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62"/>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62"/>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62"/>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62"/>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62"/>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62"/>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62"/>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62"/>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62"/>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62"/>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62"/>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62"/>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62"/>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62"/>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62"/>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62"/>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62"/>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62"/>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62"/>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62"/>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62"/>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62"/>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62"/>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62"/>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62"/>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62"/>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62"/>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62"/>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62"/>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62"/>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62"/>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62"/>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62"/>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62"/>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62"/>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62"/>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62"/>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62"/>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62"/>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62"/>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62"/>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62"/>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62"/>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62"/>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62"/>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62"/>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62"/>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62"/>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62"/>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62"/>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62"/>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62"/>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62"/>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62"/>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62"/>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62"/>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62"/>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62"/>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62"/>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62"/>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62"/>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62"/>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62"/>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62"/>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62"/>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62"/>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62"/>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62"/>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62"/>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62"/>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62"/>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62"/>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62"/>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62"/>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62"/>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62"/>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62"/>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62"/>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62"/>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62"/>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62"/>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62"/>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62"/>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62"/>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62"/>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62"/>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62"/>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62"/>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62"/>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62"/>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62"/>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62"/>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62"/>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62"/>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62"/>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62"/>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62"/>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62"/>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62"/>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62"/>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62"/>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62"/>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62"/>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62"/>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62"/>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62"/>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62"/>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62"/>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62"/>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62"/>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62"/>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62"/>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62"/>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62"/>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62"/>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62"/>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62"/>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62"/>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62"/>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62"/>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62"/>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62"/>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62"/>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62"/>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62"/>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62"/>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62"/>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62"/>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62"/>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62"/>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62"/>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62"/>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62"/>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62"/>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62"/>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62"/>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62"/>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62"/>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62"/>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62"/>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62"/>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62"/>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62"/>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62"/>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62"/>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62"/>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62"/>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62"/>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62"/>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62"/>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62"/>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62"/>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62"/>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62"/>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62"/>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62"/>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62"/>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62"/>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62"/>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62"/>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62"/>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62"/>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62"/>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62"/>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62"/>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62"/>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62"/>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62"/>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62"/>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62"/>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62"/>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62"/>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62"/>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62"/>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62"/>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62"/>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62"/>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62"/>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62"/>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62"/>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62"/>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62"/>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62"/>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62"/>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62"/>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62"/>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62"/>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62"/>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62"/>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62"/>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62"/>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62"/>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62"/>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62"/>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62"/>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62"/>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62"/>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62"/>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62"/>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62"/>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62"/>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62"/>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62"/>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62"/>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62"/>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62"/>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62"/>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62"/>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62"/>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62"/>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62"/>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62"/>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62"/>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62"/>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62"/>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62"/>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62"/>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62"/>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62"/>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62"/>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62"/>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62"/>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62"/>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62"/>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62"/>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62"/>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62"/>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62"/>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62"/>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62"/>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62"/>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62"/>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62"/>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62"/>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62"/>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62"/>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62"/>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62"/>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62"/>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62"/>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62"/>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62"/>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62"/>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62"/>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62"/>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62"/>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62"/>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62"/>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62"/>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62"/>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62"/>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62"/>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62"/>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62"/>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62"/>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62"/>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62"/>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62"/>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62"/>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62"/>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62"/>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62"/>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62"/>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62"/>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62"/>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62"/>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62"/>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62"/>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62"/>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62"/>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62"/>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62"/>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62"/>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62"/>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62"/>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62"/>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62"/>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62"/>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62"/>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62"/>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62"/>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62"/>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62"/>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62"/>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62"/>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62"/>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62"/>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62"/>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62"/>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62"/>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62"/>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62"/>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62"/>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62"/>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62"/>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62"/>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62"/>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62"/>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62"/>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62"/>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62"/>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62"/>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62"/>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62"/>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62"/>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62"/>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62"/>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62"/>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62"/>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62"/>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62"/>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62"/>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62"/>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62"/>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62"/>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62"/>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62"/>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62"/>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62"/>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62"/>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62"/>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62"/>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62"/>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62"/>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62"/>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62"/>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62"/>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62"/>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62"/>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62"/>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62"/>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62"/>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62"/>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62"/>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62"/>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62"/>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62"/>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62"/>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62"/>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62"/>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62"/>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62"/>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62"/>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62"/>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62"/>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62"/>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62"/>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62"/>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62"/>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62"/>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62"/>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62"/>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62"/>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62"/>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62"/>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62"/>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62"/>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62"/>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62"/>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62"/>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62"/>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62"/>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62"/>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62"/>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62"/>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62"/>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62"/>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62"/>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62"/>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62"/>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62"/>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62"/>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62"/>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62"/>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62"/>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62"/>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62"/>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62"/>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62"/>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62"/>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62"/>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62"/>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62"/>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62"/>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62"/>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62"/>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62"/>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62"/>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62"/>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62"/>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62"/>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62"/>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62"/>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62"/>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62"/>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62"/>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62"/>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62"/>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62"/>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62"/>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62"/>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62"/>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62"/>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62"/>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62"/>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62"/>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62"/>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62"/>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62"/>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62"/>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62"/>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62"/>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62"/>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62"/>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62"/>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62"/>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62"/>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62"/>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62"/>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62"/>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62"/>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62"/>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62"/>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62"/>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62"/>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62"/>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62"/>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62"/>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62"/>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62"/>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62"/>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62"/>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62"/>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62"/>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62"/>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62"/>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62"/>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62"/>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62"/>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62"/>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62"/>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62"/>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62"/>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62"/>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62"/>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62"/>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62"/>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62"/>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62"/>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62"/>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62"/>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62"/>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62"/>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62"/>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62"/>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62"/>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62"/>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62"/>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62"/>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62"/>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62"/>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62"/>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62"/>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62"/>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62"/>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62"/>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62"/>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62"/>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62"/>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62"/>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62"/>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62"/>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62"/>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62"/>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62"/>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62"/>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62"/>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62"/>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62"/>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62"/>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62"/>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62"/>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62"/>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62"/>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62"/>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62"/>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62"/>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62"/>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62"/>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62"/>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62"/>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62"/>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62"/>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62"/>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62"/>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62"/>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62"/>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62"/>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62"/>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62"/>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62"/>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62"/>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62"/>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62"/>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62"/>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62"/>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62"/>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62"/>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62"/>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62"/>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62"/>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62"/>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62"/>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62"/>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62"/>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62"/>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62"/>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62"/>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62"/>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62"/>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62"/>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62"/>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62"/>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62"/>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62"/>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62"/>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62"/>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62"/>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62"/>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62"/>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62"/>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62"/>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62"/>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62"/>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62"/>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62"/>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62"/>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62"/>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62"/>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62"/>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62"/>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62"/>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62"/>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62"/>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62"/>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62"/>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62"/>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62"/>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62"/>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62"/>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62"/>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62"/>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62"/>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62"/>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62"/>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62"/>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62"/>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62"/>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62"/>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62"/>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62"/>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62"/>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62"/>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62"/>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62"/>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62"/>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62"/>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62"/>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62"/>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62"/>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62"/>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62"/>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62"/>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62"/>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62"/>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62"/>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62"/>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62"/>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62"/>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62"/>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62"/>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62"/>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62"/>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62"/>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62"/>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62"/>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62"/>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62"/>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62"/>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62"/>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62"/>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62"/>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62"/>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62"/>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62"/>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62"/>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62"/>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62"/>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62"/>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62"/>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62"/>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62"/>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62"/>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62"/>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62"/>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62"/>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62"/>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62"/>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62"/>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62"/>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62"/>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62"/>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62"/>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62"/>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62"/>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62"/>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62"/>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62"/>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62"/>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62"/>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62"/>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62"/>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62"/>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62"/>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62"/>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62"/>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62"/>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62"/>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62"/>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62"/>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62"/>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62"/>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62"/>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62"/>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62"/>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62"/>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62"/>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62"/>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62"/>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62"/>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62"/>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62"/>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62"/>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62"/>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62"/>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62"/>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62"/>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62"/>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62"/>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62"/>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62"/>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62"/>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62"/>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62"/>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62"/>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62"/>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62"/>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62"/>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62"/>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62"/>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62"/>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62"/>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62"/>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62"/>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62"/>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62"/>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62"/>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62"/>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62"/>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62"/>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62"/>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62"/>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62"/>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62"/>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62"/>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62"/>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62"/>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62"/>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62"/>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62"/>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62"/>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62"/>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62"/>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62"/>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62"/>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62"/>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62"/>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62"/>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62"/>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62"/>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62"/>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62"/>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62"/>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62"/>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62"/>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62"/>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62"/>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62"/>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62"/>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62"/>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62"/>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62"/>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62"/>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62"/>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62"/>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62"/>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62"/>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62"/>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62"/>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62"/>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62"/>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62"/>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62"/>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62"/>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62"/>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62"/>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62"/>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62"/>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62"/>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62"/>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62"/>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62"/>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62"/>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62"/>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62"/>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62"/>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62"/>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62"/>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62"/>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62"/>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62"/>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62"/>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62"/>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62"/>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62"/>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62"/>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62"/>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62"/>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62"/>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62"/>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62"/>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62"/>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62"/>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62"/>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62"/>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62"/>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62"/>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62"/>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62"/>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62"/>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62"/>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62"/>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62"/>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62"/>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62"/>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62"/>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62"/>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62"/>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62"/>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62"/>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62"/>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62"/>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62"/>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62"/>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62"/>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62"/>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62"/>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62"/>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62"/>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62"/>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62"/>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62"/>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62"/>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62"/>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62"/>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62"/>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62"/>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62"/>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62"/>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62"/>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62"/>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62"/>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62"/>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62"/>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62"/>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62"/>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62"/>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62"/>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62"/>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62"/>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62"/>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62"/>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62"/>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62"/>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62"/>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62"/>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62"/>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62"/>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62"/>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62"/>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62"/>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62"/>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62"/>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62"/>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62"/>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62"/>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62"/>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62"/>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62"/>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62"/>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62"/>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62"/>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62"/>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62"/>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62"/>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62"/>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62"/>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62"/>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62"/>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62"/>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62"/>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62"/>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62"/>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62"/>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62"/>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62"/>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62"/>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62"/>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62"/>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62"/>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62"/>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62"/>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62"/>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62"/>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62"/>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62"/>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62"/>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62"/>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62"/>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62"/>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62"/>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62"/>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62"/>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62"/>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62"/>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62"/>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62"/>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62"/>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62"/>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62"/>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62"/>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62"/>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62"/>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62"/>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62"/>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62"/>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62"/>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62"/>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62"/>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62"/>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62"/>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62"/>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62"/>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62"/>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62"/>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62"/>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62"/>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62"/>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62"/>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62"/>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62"/>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62"/>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62"/>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62"/>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62"/>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62"/>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62"/>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62"/>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62"/>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62"/>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62"/>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62"/>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62"/>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62"/>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62"/>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62"/>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62"/>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62"/>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62"/>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62"/>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62"/>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62"/>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62"/>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62"/>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62"/>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62"/>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62"/>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62"/>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62"/>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62"/>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62"/>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62"/>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62"/>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62"/>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62"/>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62"/>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62"/>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62"/>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62"/>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62"/>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62"/>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62"/>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62"/>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62"/>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62"/>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62"/>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62"/>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62"/>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62"/>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62"/>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62"/>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62"/>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62"/>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62"/>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62"/>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62"/>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62"/>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62"/>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62"/>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62"/>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62"/>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62"/>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62"/>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62"/>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62"/>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62"/>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62"/>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62"/>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62"/>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62"/>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62"/>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62"/>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62"/>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62"/>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62"/>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62"/>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62"/>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62"/>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62"/>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62"/>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62"/>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9" name="Google Shape;4969;p62"/>
          <p:cNvGrpSpPr/>
          <p:nvPr/>
        </p:nvGrpSpPr>
        <p:grpSpPr>
          <a:xfrm>
            <a:off x="5857556" y="1206552"/>
            <a:ext cx="2590840" cy="1380235"/>
            <a:chOff x="233350" y="949250"/>
            <a:chExt cx="7137300" cy="3802300"/>
          </a:xfrm>
        </p:grpSpPr>
        <p:sp>
          <p:nvSpPr>
            <p:cNvPr id="4970" name="Google Shape;4970;p62"/>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62"/>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62"/>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62"/>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62"/>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62"/>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62"/>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62"/>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62"/>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62"/>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62"/>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62"/>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62"/>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62"/>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62"/>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62"/>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62"/>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62"/>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62"/>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62"/>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62"/>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62"/>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62"/>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62"/>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62"/>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62"/>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62"/>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62"/>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62"/>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62"/>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62"/>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62"/>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62"/>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62"/>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62"/>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62"/>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62"/>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62"/>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62"/>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62"/>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62"/>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62"/>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62"/>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62"/>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62"/>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62"/>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62"/>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62"/>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62"/>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62"/>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62"/>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1" name="Google Shape;5021;p62"/>
          <p:cNvGrpSpPr/>
          <p:nvPr/>
        </p:nvGrpSpPr>
        <p:grpSpPr>
          <a:xfrm>
            <a:off x="7671985" y="3251325"/>
            <a:ext cx="104231" cy="320340"/>
            <a:chOff x="7564426" y="3224343"/>
            <a:chExt cx="119985" cy="368801"/>
          </a:xfrm>
        </p:grpSpPr>
        <p:sp>
          <p:nvSpPr>
            <p:cNvPr id="5022" name="Google Shape;5022;p62"/>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62"/>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4" name="Google Shape;5024;p62"/>
          <p:cNvGrpSpPr/>
          <p:nvPr/>
        </p:nvGrpSpPr>
        <p:grpSpPr>
          <a:xfrm>
            <a:off x="7371473" y="3245427"/>
            <a:ext cx="189489" cy="332132"/>
            <a:chOff x="8370831" y="3202002"/>
            <a:chExt cx="218129" cy="382376"/>
          </a:xfrm>
        </p:grpSpPr>
        <p:sp>
          <p:nvSpPr>
            <p:cNvPr id="5025" name="Google Shape;5025;p62"/>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62"/>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7" name="Google Shape;5027;p62"/>
          <p:cNvGrpSpPr/>
          <p:nvPr/>
        </p:nvGrpSpPr>
        <p:grpSpPr>
          <a:xfrm>
            <a:off x="8094863" y="3656559"/>
            <a:ext cx="309429" cy="267000"/>
            <a:chOff x="6742064" y="3750480"/>
            <a:chExt cx="399315" cy="344560"/>
          </a:xfrm>
        </p:grpSpPr>
        <p:sp>
          <p:nvSpPr>
            <p:cNvPr id="5028" name="Google Shape;5028;p62"/>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62"/>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0" name="Google Shape;5030;p62"/>
          <p:cNvGrpSpPr/>
          <p:nvPr/>
        </p:nvGrpSpPr>
        <p:grpSpPr>
          <a:xfrm>
            <a:off x="7633882" y="4007606"/>
            <a:ext cx="180437" cy="281608"/>
            <a:chOff x="7248525" y="3739696"/>
            <a:chExt cx="230531" cy="359790"/>
          </a:xfrm>
        </p:grpSpPr>
        <p:sp>
          <p:nvSpPr>
            <p:cNvPr id="5031" name="Google Shape;5031;p62"/>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62"/>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3" name="Google Shape;5033;p62"/>
          <p:cNvGrpSpPr/>
          <p:nvPr/>
        </p:nvGrpSpPr>
        <p:grpSpPr>
          <a:xfrm>
            <a:off x="7879801" y="3650830"/>
            <a:ext cx="162896" cy="278710"/>
            <a:chOff x="7601242" y="3729267"/>
            <a:chExt cx="222566" cy="380803"/>
          </a:xfrm>
        </p:grpSpPr>
        <p:sp>
          <p:nvSpPr>
            <p:cNvPr id="5034" name="Google Shape;5034;p62"/>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62"/>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36" name="Google Shape;5036;p62"/>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37" name="Google Shape;5037;p62"/>
          <p:cNvGrpSpPr/>
          <p:nvPr/>
        </p:nvGrpSpPr>
        <p:grpSpPr>
          <a:xfrm>
            <a:off x="7369446" y="3651971"/>
            <a:ext cx="193543" cy="275990"/>
            <a:chOff x="8304647" y="3738687"/>
            <a:chExt cx="225076" cy="320956"/>
          </a:xfrm>
        </p:grpSpPr>
        <p:sp>
          <p:nvSpPr>
            <p:cNvPr id="5038" name="Google Shape;5038;p62"/>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62"/>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62"/>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1" name="Google Shape;5041;p62"/>
          <p:cNvGrpSpPr/>
          <p:nvPr/>
        </p:nvGrpSpPr>
        <p:grpSpPr>
          <a:xfrm>
            <a:off x="7641939" y="3651971"/>
            <a:ext cx="178492" cy="275990"/>
            <a:chOff x="8615101" y="3738687"/>
            <a:chExt cx="207573" cy="320956"/>
          </a:xfrm>
        </p:grpSpPr>
        <p:sp>
          <p:nvSpPr>
            <p:cNvPr id="5042" name="Google Shape;5042;p62"/>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62"/>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62"/>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45" name="Google Shape;5045;p62"/>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6" name="Google Shape;5046;p62"/>
          <p:cNvGrpSpPr/>
          <p:nvPr/>
        </p:nvGrpSpPr>
        <p:grpSpPr>
          <a:xfrm>
            <a:off x="6036644" y="3773459"/>
            <a:ext cx="557670" cy="511283"/>
            <a:chOff x="6015419" y="3716859"/>
            <a:chExt cx="557671" cy="511283"/>
          </a:xfrm>
        </p:grpSpPr>
        <p:sp>
          <p:nvSpPr>
            <p:cNvPr id="5047" name="Google Shape;5047;p62"/>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48" name="Google Shape;5048;p62"/>
            <p:cNvGrpSpPr/>
            <p:nvPr/>
          </p:nvGrpSpPr>
          <p:grpSpPr>
            <a:xfrm>
              <a:off x="6036094" y="3716980"/>
              <a:ext cx="529860" cy="510468"/>
              <a:chOff x="6036094" y="3716980"/>
              <a:chExt cx="529860" cy="510468"/>
            </a:xfrm>
          </p:grpSpPr>
          <p:sp>
            <p:nvSpPr>
              <p:cNvPr id="5049" name="Google Shape;5049;p62"/>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62"/>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62"/>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62"/>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62"/>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62"/>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62"/>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62"/>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62"/>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62"/>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59" name="Google Shape;5059;p62"/>
          <p:cNvGrpSpPr/>
          <p:nvPr/>
        </p:nvGrpSpPr>
        <p:grpSpPr>
          <a:xfrm>
            <a:off x="6665529" y="3130228"/>
            <a:ext cx="576302" cy="511871"/>
            <a:chOff x="6644304" y="3073628"/>
            <a:chExt cx="576302" cy="511871"/>
          </a:xfrm>
        </p:grpSpPr>
        <p:sp>
          <p:nvSpPr>
            <p:cNvPr id="5060" name="Google Shape;5060;p62"/>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61" name="Google Shape;5061;p62"/>
            <p:cNvGrpSpPr/>
            <p:nvPr/>
          </p:nvGrpSpPr>
          <p:grpSpPr>
            <a:xfrm>
              <a:off x="6712169" y="3085440"/>
              <a:ext cx="481622" cy="494913"/>
              <a:chOff x="6712169" y="3085440"/>
              <a:chExt cx="481622" cy="494913"/>
            </a:xfrm>
          </p:grpSpPr>
          <p:sp>
            <p:nvSpPr>
              <p:cNvPr id="5062" name="Google Shape;5062;p62"/>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62"/>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62"/>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62"/>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62"/>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67" name="Google Shape;5067;p62"/>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62"/>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62"/>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70" name="Google Shape;5070;p62"/>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1" name="Google Shape;5071;p62"/>
          <p:cNvGrpSpPr/>
          <p:nvPr/>
        </p:nvGrpSpPr>
        <p:grpSpPr>
          <a:xfrm>
            <a:off x="6673379" y="3773223"/>
            <a:ext cx="560631" cy="511352"/>
            <a:chOff x="6652154" y="3716623"/>
            <a:chExt cx="560631" cy="511352"/>
          </a:xfrm>
        </p:grpSpPr>
        <p:sp>
          <p:nvSpPr>
            <p:cNvPr id="5072" name="Google Shape;5072;p62"/>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73" name="Google Shape;5073;p62"/>
            <p:cNvGrpSpPr/>
            <p:nvPr/>
          </p:nvGrpSpPr>
          <p:grpSpPr>
            <a:xfrm>
              <a:off x="6669657" y="3716715"/>
              <a:ext cx="466779" cy="464290"/>
              <a:chOff x="6669657" y="3716715"/>
              <a:chExt cx="466779" cy="464290"/>
            </a:xfrm>
          </p:grpSpPr>
          <p:sp>
            <p:nvSpPr>
              <p:cNvPr id="5074" name="Google Shape;5074;p62"/>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62"/>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62"/>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62"/>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62"/>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62"/>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62"/>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62"/>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62"/>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62"/>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62"/>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62"/>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62"/>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087" name="Google Shape;5087;p62"/>
          <p:cNvGrpSpPr/>
          <p:nvPr/>
        </p:nvGrpSpPr>
        <p:grpSpPr>
          <a:xfrm>
            <a:off x="7867470" y="4054631"/>
            <a:ext cx="187557" cy="187557"/>
            <a:chOff x="8565775" y="671075"/>
            <a:chExt cx="441000" cy="441000"/>
          </a:xfrm>
        </p:grpSpPr>
        <p:sp>
          <p:nvSpPr>
            <p:cNvPr id="5088" name="Google Shape;5088;p62"/>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62"/>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90" name="Google Shape;5090;p62"/>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62"/>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92" name="Google Shape;5092;p62"/>
          <p:cNvGrpSpPr/>
          <p:nvPr/>
        </p:nvGrpSpPr>
        <p:grpSpPr>
          <a:xfrm>
            <a:off x="6021325" y="3132850"/>
            <a:ext cx="587871" cy="512373"/>
            <a:chOff x="6000100" y="3076250"/>
            <a:chExt cx="587871" cy="512373"/>
          </a:xfrm>
        </p:grpSpPr>
        <p:sp>
          <p:nvSpPr>
            <p:cNvPr id="5093" name="Google Shape;5093;p62"/>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94" name="Google Shape;5094;p62"/>
            <p:cNvGrpSpPr/>
            <p:nvPr/>
          </p:nvGrpSpPr>
          <p:grpSpPr>
            <a:xfrm>
              <a:off x="6031360" y="3076713"/>
              <a:ext cx="539107" cy="480965"/>
              <a:chOff x="6031360" y="3076713"/>
              <a:chExt cx="539107" cy="480965"/>
            </a:xfrm>
          </p:grpSpPr>
          <p:sp>
            <p:nvSpPr>
              <p:cNvPr id="5095" name="Google Shape;5095;p62"/>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62"/>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62"/>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62"/>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62"/>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62"/>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62"/>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02" name="Google Shape;5102;p62"/>
          <p:cNvGrpSpPr/>
          <p:nvPr/>
        </p:nvGrpSpPr>
        <p:grpSpPr>
          <a:xfrm>
            <a:off x="3597785" y="3065882"/>
            <a:ext cx="2241344" cy="1330656"/>
            <a:chOff x="3597785" y="3065882"/>
            <a:chExt cx="2241344" cy="1330656"/>
          </a:xfrm>
        </p:grpSpPr>
        <p:grpSp>
          <p:nvGrpSpPr>
            <p:cNvPr id="5103" name="Google Shape;5103;p62"/>
            <p:cNvGrpSpPr/>
            <p:nvPr/>
          </p:nvGrpSpPr>
          <p:grpSpPr>
            <a:xfrm>
              <a:off x="5296908" y="3937355"/>
              <a:ext cx="143198" cy="32380"/>
              <a:chOff x="5296908" y="3937355"/>
              <a:chExt cx="143198" cy="32380"/>
            </a:xfrm>
          </p:grpSpPr>
          <p:sp>
            <p:nvSpPr>
              <p:cNvPr id="5104" name="Google Shape;5104;p62"/>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05" name="Google Shape;5105;p62"/>
              <p:cNvGrpSpPr/>
              <p:nvPr/>
            </p:nvGrpSpPr>
            <p:grpSpPr>
              <a:xfrm>
                <a:off x="5402331" y="3937355"/>
                <a:ext cx="37776" cy="32380"/>
                <a:chOff x="5402331" y="3937355"/>
                <a:chExt cx="37776" cy="32380"/>
              </a:xfrm>
            </p:grpSpPr>
            <p:sp>
              <p:nvSpPr>
                <p:cNvPr id="5106" name="Google Shape;5106;p62"/>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62"/>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08" name="Google Shape;5108;p62"/>
              <p:cNvGrpSpPr/>
              <p:nvPr/>
            </p:nvGrpSpPr>
            <p:grpSpPr>
              <a:xfrm>
                <a:off x="5296908" y="3937355"/>
                <a:ext cx="37783" cy="32380"/>
                <a:chOff x="5296908" y="3937355"/>
                <a:chExt cx="37783" cy="32380"/>
              </a:xfrm>
            </p:grpSpPr>
            <p:sp>
              <p:nvSpPr>
                <p:cNvPr id="5109" name="Google Shape;5109;p62"/>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62"/>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11" name="Google Shape;5111;p62"/>
            <p:cNvGrpSpPr/>
            <p:nvPr/>
          </p:nvGrpSpPr>
          <p:grpSpPr>
            <a:xfrm>
              <a:off x="4724163" y="3119631"/>
              <a:ext cx="120838" cy="84218"/>
              <a:chOff x="4724163" y="3119631"/>
              <a:chExt cx="120838" cy="84218"/>
            </a:xfrm>
          </p:grpSpPr>
          <p:grpSp>
            <p:nvGrpSpPr>
              <p:cNvPr id="5112" name="Google Shape;5112;p62"/>
              <p:cNvGrpSpPr/>
              <p:nvPr/>
            </p:nvGrpSpPr>
            <p:grpSpPr>
              <a:xfrm>
                <a:off x="4746712" y="3132773"/>
                <a:ext cx="86869" cy="56424"/>
                <a:chOff x="4746712" y="3132773"/>
                <a:chExt cx="86869" cy="56424"/>
              </a:xfrm>
            </p:grpSpPr>
            <p:sp>
              <p:nvSpPr>
                <p:cNvPr id="5113" name="Google Shape;5113;p62"/>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62"/>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5" name="Google Shape;5115;p62"/>
              <p:cNvGrpSpPr/>
              <p:nvPr/>
            </p:nvGrpSpPr>
            <p:grpSpPr>
              <a:xfrm>
                <a:off x="4773634" y="3143336"/>
                <a:ext cx="37776" cy="32451"/>
                <a:chOff x="4773634" y="3143336"/>
                <a:chExt cx="37776" cy="32451"/>
              </a:xfrm>
            </p:grpSpPr>
            <p:sp>
              <p:nvSpPr>
                <p:cNvPr id="5116" name="Google Shape;5116;p62"/>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62"/>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8" name="Google Shape;5118;p62"/>
              <p:cNvGrpSpPr/>
              <p:nvPr/>
            </p:nvGrpSpPr>
            <p:grpSpPr>
              <a:xfrm>
                <a:off x="4724163" y="3131248"/>
                <a:ext cx="37776" cy="32459"/>
                <a:chOff x="4724163" y="3131248"/>
                <a:chExt cx="37776" cy="32459"/>
              </a:xfrm>
            </p:grpSpPr>
            <p:sp>
              <p:nvSpPr>
                <p:cNvPr id="5119" name="Google Shape;5119;p62"/>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62"/>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1" name="Google Shape;5121;p62"/>
              <p:cNvGrpSpPr/>
              <p:nvPr/>
            </p:nvGrpSpPr>
            <p:grpSpPr>
              <a:xfrm>
                <a:off x="4755081" y="3176054"/>
                <a:ext cx="32357" cy="27795"/>
                <a:chOff x="4755081" y="3176054"/>
                <a:chExt cx="32357" cy="27795"/>
              </a:xfrm>
            </p:grpSpPr>
            <p:sp>
              <p:nvSpPr>
                <p:cNvPr id="5122" name="Google Shape;5122;p62"/>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62"/>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4" name="Google Shape;5124;p62"/>
              <p:cNvGrpSpPr/>
              <p:nvPr/>
            </p:nvGrpSpPr>
            <p:grpSpPr>
              <a:xfrm>
                <a:off x="4812550" y="3119631"/>
                <a:ext cx="32451" cy="27803"/>
                <a:chOff x="4812550" y="3119631"/>
                <a:chExt cx="32451" cy="27803"/>
              </a:xfrm>
            </p:grpSpPr>
            <p:sp>
              <p:nvSpPr>
                <p:cNvPr id="5125" name="Google Shape;5125;p62"/>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62"/>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27" name="Google Shape;5127;p62"/>
            <p:cNvGrpSpPr/>
            <p:nvPr/>
          </p:nvGrpSpPr>
          <p:grpSpPr>
            <a:xfrm>
              <a:off x="5382826" y="4027197"/>
              <a:ext cx="268967" cy="250422"/>
              <a:chOff x="5382826" y="4027197"/>
              <a:chExt cx="268967" cy="250422"/>
            </a:xfrm>
          </p:grpSpPr>
          <p:grpSp>
            <p:nvGrpSpPr>
              <p:cNvPr id="5128" name="Google Shape;5128;p62"/>
              <p:cNvGrpSpPr/>
              <p:nvPr/>
            </p:nvGrpSpPr>
            <p:grpSpPr>
              <a:xfrm>
                <a:off x="5405280" y="4042510"/>
                <a:ext cx="237570" cy="218647"/>
                <a:chOff x="5405280" y="4042510"/>
                <a:chExt cx="237570" cy="218647"/>
              </a:xfrm>
            </p:grpSpPr>
            <p:sp>
              <p:nvSpPr>
                <p:cNvPr id="5129" name="Google Shape;5129;p62"/>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62"/>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62"/>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62"/>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62"/>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62"/>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5" name="Google Shape;5135;p62"/>
              <p:cNvGrpSpPr/>
              <p:nvPr/>
            </p:nvGrpSpPr>
            <p:grpSpPr>
              <a:xfrm>
                <a:off x="5382826" y="4125549"/>
                <a:ext cx="37776" cy="32380"/>
                <a:chOff x="5382826" y="4125549"/>
                <a:chExt cx="37776" cy="32380"/>
              </a:xfrm>
            </p:grpSpPr>
            <p:sp>
              <p:nvSpPr>
                <p:cNvPr id="5136" name="Google Shape;5136;p62"/>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62"/>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8" name="Google Shape;5138;p62"/>
              <p:cNvGrpSpPr/>
              <p:nvPr/>
            </p:nvGrpSpPr>
            <p:grpSpPr>
              <a:xfrm>
                <a:off x="5475680" y="4195587"/>
                <a:ext cx="37783" cy="32364"/>
                <a:chOff x="5475680" y="4195587"/>
                <a:chExt cx="37783" cy="32364"/>
              </a:xfrm>
            </p:grpSpPr>
            <p:sp>
              <p:nvSpPr>
                <p:cNvPr id="5139" name="Google Shape;5139;p62"/>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62"/>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1" name="Google Shape;5141;p62"/>
              <p:cNvGrpSpPr/>
              <p:nvPr/>
            </p:nvGrpSpPr>
            <p:grpSpPr>
              <a:xfrm>
                <a:off x="5532575" y="4027197"/>
                <a:ext cx="33308" cy="32262"/>
                <a:chOff x="5532575" y="4027197"/>
                <a:chExt cx="33308" cy="32262"/>
              </a:xfrm>
            </p:grpSpPr>
            <p:sp>
              <p:nvSpPr>
                <p:cNvPr id="5142" name="Google Shape;5142;p62"/>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62"/>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4" name="Google Shape;5144;p62"/>
              <p:cNvGrpSpPr/>
              <p:nvPr/>
            </p:nvGrpSpPr>
            <p:grpSpPr>
              <a:xfrm>
                <a:off x="5590706" y="4245348"/>
                <a:ext cx="33497" cy="32270"/>
                <a:chOff x="5590706" y="4245348"/>
                <a:chExt cx="33497" cy="32270"/>
              </a:xfrm>
            </p:grpSpPr>
            <p:sp>
              <p:nvSpPr>
                <p:cNvPr id="5145" name="Google Shape;5145;p62"/>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62"/>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7" name="Google Shape;5147;p62"/>
              <p:cNvGrpSpPr/>
              <p:nvPr/>
            </p:nvGrpSpPr>
            <p:grpSpPr>
              <a:xfrm>
                <a:off x="5618681" y="4109677"/>
                <a:ext cx="33112" cy="32357"/>
                <a:chOff x="5618681" y="4109677"/>
                <a:chExt cx="33112" cy="32357"/>
              </a:xfrm>
            </p:grpSpPr>
            <p:sp>
              <p:nvSpPr>
                <p:cNvPr id="5148" name="Google Shape;5148;p62"/>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62"/>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0" name="Google Shape;5150;p62"/>
              <p:cNvGrpSpPr/>
              <p:nvPr/>
            </p:nvGrpSpPr>
            <p:grpSpPr>
              <a:xfrm>
                <a:off x="5479298" y="4128262"/>
                <a:ext cx="31405" cy="26906"/>
                <a:chOff x="5479298" y="4128262"/>
                <a:chExt cx="31405" cy="26906"/>
              </a:xfrm>
            </p:grpSpPr>
            <p:sp>
              <p:nvSpPr>
                <p:cNvPr id="5151" name="Google Shape;5151;p62"/>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62"/>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3" name="Google Shape;5153;p62"/>
              <p:cNvGrpSpPr/>
              <p:nvPr/>
            </p:nvGrpSpPr>
            <p:grpSpPr>
              <a:xfrm>
                <a:off x="5582903" y="4180116"/>
                <a:ext cx="31499" cy="26898"/>
                <a:chOff x="5582903" y="4180116"/>
                <a:chExt cx="31499" cy="26898"/>
              </a:xfrm>
            </p:grpSpPr>
            <p:sp>
              <p:nvSpPr>
                <p:cNvPr id="5154" name="Google Shape;5154;p62"/>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62"/>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56" name="Google Shape;5156;p62"/>
            <p:cNvGrpSpPr/>
            <p:nvPr/>
          </p:nvGrpSpPr>
          <p:grpSpPr>
            <a:xfrm>
              <a:off x="3977681" y="3230323"/>
              <a:ext cx="94584" cy="84085"/>
              <a:chOff x="3977681" y="3230323"/>
              <a:chExt cx="94584" cy="84085"/>
            </a:xfrm>
          </p:grpSpPr>
          <p:grpSp>
            <p:nvGrpSpPr>
              <p:cNvPr id="5157" name="Google Shape;5157;p62"/>
              <p:cNvGrpSpPr/>
              <p:nvPr/>
            </p:nvGrpSpPr>
            <p:grpSpPr>
              <a:xfrm>
                <a:off x="4000135" y="3243041"/>
                <a:ext cx="59570" cy="57186"/>
                <a:chOff x="4000135" y="3243041"/>
                <a:chExt cx="59570" cy="57186"/>
              </a:xfrm>
            </p:grpSpPr>
            <p:sp>
              <p:nvSpPr>
                <p:cNvPr id="5158" name="Google Shape;5158;p62"/>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62"/>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62"/>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1" name="Google Shape;5161;p62"/>
              <p:cNvGrpSpPr/>
              <p:nvPr/>
            </p:nvGrpSpPr>
            <p:grpSpPr>
              <a:xfrm>
                <a:off x="3977681" y="3245872"/>
                <a:ext cx="37783" cy="32380"/>
                <a:chOff x="3977681" y="3245872"/>
                <a:chExt cx="37783" cy="32380"/>
              </a:xfrm>
            </p:grpSpPr>
            <p:sp>
              <p:nvSpPr>
                <p:cNvPr id="5162" name="Google Shape;5162;p62"/>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62"/>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4" name="Google Shape;5164;p62"/>
              <p:cNvGrpSpPr/>
              <p:nvPr/>
            </p:nvGrpSpPr>
            <p:grpSpPr>
              <a:xfrm>
                <a:off x="4040860" y="3262672"/>
                <a:ext cx="31405" cy="27001"/>
                <a:chOff x="4040860" y="3262672"/>
                <a:chExt cx="31405" cy="27001"/>
              </a:xfrm>
            </p:grpSpPr>
            <p:sp>
              <p:nvSpPr>
                <p:cNvPr id="5165" name="Google Shape;5165;p62"/>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62"/>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7" name="Google Shape;5167;p62"/>
              <p:cNvGrpSpPr/>
              <p:nvPr/>
            </p:nvGrpSpPr>
            <p:grpSpPr>
              <a:xfrm>
                <a:off x="4021072" y="3230323"/>
                <a:ext cx="31397" cy="26906"/>
                <a:chOff x="4021072" y="3230323"/>
                <a:chExt cx="31397" cy="26906"/>
              </a:xfrm>
            </p:grpSpPr>
            <p:sp>
              <p:nvSpPr>
                <p:cNvPr id="5168" name="Google Shape;5168;p62"/>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62"/>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0" name="Google Shape;5170;p62"/>
              <p:cNvGrpSpPr/>
              <p:nvPr/>
            </p:nvGrpSpPr>
            <p:grpSpPr>
              <a:xfrm>
                <a:off x="4001472" y="3287462"/>
                <a:ext cx="31499" cy="26945"/>
                <a:chOff x="4001472" y="3287462"/>
                <a:chExt cx="31499" cy="26945"/>
              </a:xfrm>
            </p:grpSpPr>
            <p:sp>
              <p:nvSpPr>
                <p:cNvPr id="5171" name="Google Shape;5171;p62"/>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62"/>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73" name="Google Shape;5173;p62"/>
            <p:cNvGrpSpPr/>
            <p:nvPr/>
          </p:nvGrpSpPr>
          <p:grpSpPr>
            <a:xfrm>
              <a:off x="4084715" y="3258865"/>
              <a:ext cx="184961" cy="137268"/>
              <a:chOff x="4084715" y="3258865"/>
              <a:chExt cx="184961" cy="137268"/>
            </a:xfrm>
          </p:grpSpPr>
          <p:grpSp>
            <p:nvGrpSpPr>
              <p:cNvPr id="5174" name="Google Shape;5174;p62"/>
              <p:cNvGrpSpPr/>
              <p:nvPr/>
            </p:nvGrpSpPr>
            <p:grpSpPr>
              <a:xfrm>
                <a:off x="4107453" y="3271583"/>
                <a:ext cx="153470" cy="110275"/>
                <a:chOff x="4107453" y="3271583"/>
                <a:chExt cx="153470" cy="110275"/>
              </a:xfrm>
            </p:grpSpPr>
            <p:sp>
              <p:nvSpPr>
                <p:cNvPr id="5175" name="Google Shape;5175;p62"/>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62"/>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62"/>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62"/>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79" name="Google Shape;5179;p62"/>
              <p:cNvGrpSpPr/>
              <p:nvPr/>
            </p:nvGrpSpPr>
            <p:grpSpPr>
              <a:xfrm>
                <a:off x="4136947" y="3258865"/>
                <a:ext cx="31499" cy="27001"/>
                <a:chOff x="4136947" y="3258865"/>
                <a:chExt cx="31499" cy="27001"/>
              </a:xfrm>
            </p:grpSpPr>
            <p:sp>
              <p:nvSpPr>
                <p:cNvPr id="5180" name="Google Shape;5180;p62"/>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62"/>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2" name="Google Shape;5182;p62"/>
              <p:cNvGrpSpPr/>
              <p:nvPr/>
            </p:nvGrpSpPr>
            <p:grpSpPr>
              <a:xfrm>
                <a:off x="4084715" y="3266478"/>
                <a:ext cx="31468" cy="26898"/>
                <a:chOff x="4084715" y="3266478"/>
                <a:chExt cx="31468" cy="26898"/>
              </a:xfrm>
            </p:grpSpPr>
            <p:sp>
              <p:nvSpPr>
                <p:cNvPr id="5183" name="Google Shape;5183;p62"/>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62"/>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5" name="Google Shape;5185;p62"/>
              <p:cNvGrpSpPr/>
              <p:nvPr/>
            </p:nvGrpSpPr>
            <p:grpSpPr>
              <a:xfrm>
                <a:off x="4159213" y="3279849"/>
                <a:ext cx="31405" cy="26945"/>
                <a:chOff x="4159213" y="3279849"/>
                <a:chExt cx="31405" cy="26945"/>
              </a:xfrm>
            </p:grpSpPr>
            <p:sp>
              <p:nvSpPr>
                <p:cNvPr id="5186" name="Google Shape;5186;p62"/>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62"/>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8" name="Google Shape;5188;p62"/>
              <p:cNvGrpSpPr/>
              <p:nvPr/>
            </p:nvGrpSpPr>
            <p:grpSpPr>
              <a:xfrm>
                <a:off x="4201550" y="3266502"/>
                <a:ext cx="31405" cy="26883"/>
                <a:chOff x="4201550" y="3266502"/>
                <a:chExt cx="31405" cy="26883"/>
              </a:xfrm>
            </p:grpSpPr>
            <p:sp>
              <p:nvSpPr>
                <p:cNvPr id="5189" name="Google Shape;5189;p62"/>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62"/>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1" name="Google Shape;5191;p62"/>
              <p:cNvGrpSpPr/>
              <p:nvPr/>
            </p:nvGrpSpPr>
            <p:grpSpPr>
              <a:xfrm>
                <a:off x="4201550" y="3338278"/>
                <a:ext cx="31405" cy="26930"/>
                <a:chOff x="4201550" y="3338278"/>
                <a:chExt cx="31405" cy="26930"/>
              </a:xfrm>
            </p:grpSpPr>
            <p:sp>
              <p:nvSpPr>
                <p:cNvPr id="5192" name="Google Shape;5192;p62"/>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62"/>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4" name="Google Shape;5194;p62"/>
              <p:cNvGrpSpPr/>
              <p:nvPr/>
            </p:nvGrpSpPr>
            <p:grpSpPr>
              <a:xfrm>
                <a:off x="4238272" y="3369132"/>
                <a:ext cx="31405" cy="27001"/>
                <a:chOff x="4238272" y="3369132"/>
                <a:chExt cx="31405" cy="27001"/>
              </a:xfrm>
            </p:grpSpPr>
            <p:sp>
              <p:nvSpPr>
                <p:cNvPr id="5195" name="Google Shape;5195;p62"/>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62"/>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197" name="Google Shape;5197;p62"/>
            <p:cNvGrpSpPr/>
            <p:nvPr/>
          </p:nvGrpSpPr>
          <p:grpSpPr>
            <a:xfrm>
              <a:off x="4068639" y="3200169"/>
              <a:ext cx="77643" cy="37272"/>
              <a:chOff x="4068639" y="3200169"/>
              <a:chExt cx="77643" cy="37272"/>
            </a:xfrm>
          </p:grpSpPr>
          <p:sp>
            <p:nvSpPr>
              <p:cNvPr id="5198" name="Google Shape;5198;p62"/>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99" name="Google Shape;5199;p62"/>
              <p:cNvGrpSpPr/>
              <p:nvPr/>
            </p:nvGrpSpPr>
            <p:grpSpPr>
              <a:xfrm>
                <a:off x="4114878" y="3200169"/>
                <a:ext cx="31405" cy="26993"/>
                <a:chOff x="4114878" y="3200169"/>
                <a:chExt cx="31405" cy="26993"/>
              </a:xfrm>
            </p:grpSpPr>
            <p:sp>
              <p:nvSpPr>
                <p:cNvPr id="5200" name="Google Shape;5200;p62"/>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62"/>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2" name="Google Shape;5202;p62"/>
              <p:cNvGrpSpPr/>
              <p:nvPr/>
            </p:nvGrpSpPr>
            <p:grpSpPr>
              <a:xfrm>
                <a:off x="4068639" y="3210535"/>
                <a:ext cx="31499" cy="26906"/>
                <a:chOff x="4068639" y="3210535"/>
                <a:chExt cx="31499" cy="26906"/>
              </a:xfrm>
            </p:grpSpPr>
            <p:sp>
              <p:nvSpPr>
                <p:cNvPr id="5203" name="Google Shape;5203;p62"/>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62"/>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05" name="Google Shape;5205;p62"/>
            <p:cNvGrpSpPr/>
            <p:nvPr/>
          </p:nvGrpSpPr>
          <p:grpSpPr>
            <a:xfrm>
              <a:off x="3869702" y="3066935"/>
              <a:ext cx="382664" cy="190294"/>
              <a:chOff x="3869702" y="3066935"/>
              <a:chExt cx="382664" cy="190294"/>
            </a:xfrm>
          </p:grpSpPr>
          <p:grpSp>
            <p:nvGrpSpPr>
              <p:cNvPr id="5206" name="Google Shape;5206;p62"/>
              <p:cNvGrpSpPr/>
              <p:nvPr/>
            </p:nvGrpSpPr>
            <p:grpSpPr>
              <a:xfrm>
                <a:off x="3888633" y="3082351"/>
                <a:ext cx="351172" cy="160698"/>
                <a:chOff x="3888633" y="3082351"/>
                <a:chExt cx="351172" cy="160698"/>
              </a:xfrm>
            </p:grpSpPr>
            <p:sp>
              <p:nvSpPr>
                <p:cNvPr id="5207" name="Google Shape;5207;p62"/>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62"/>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62"/>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62"/>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62"/>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62"/>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3" name="Google Shape;5213;p62"/>
              <p:cNvGrpSpPr/>
              <p:nvPr/>
            </p:nvGrpSpPr>
            <p:grpSpPr>
              <a:xfrm>
                <a:off x="4143703" y="3066935"/>
                <a:ext cx="37783" cy="32357"/>
                <a:chOff x="4143703" y="3066935"/>
                <a:chExt cx="37783" cy="32357"/>
              </a:xfrm>
            </p:grpSpPr>
            <p:sp>
              <p:nvSpPr>
                <p:cNvPr id="5214" name="Google Shape;5214;p62"/>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62"/>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6" name="Google Shape;5216;p62"/>
              <p:cNvGrpSpPr/>
              <p:nvPr/>
            </p:nvGrpSpPr>
            <p:grpSpPr>
              <a:xfrm>
                <a:off x="4044565" y="3103563"/>
                <a:ext cx="37783" cy="32451"/>
                <a:chOff x="4044565" y="3103563"/>
                <a:chExt cx="37783" cy="32451"/>
              </a:xfrm>
            </p:grpSpPr>
            <p:sp>
              <p:nvSpPr>
                <p:cNvPr id="5217" name="Google Shape;5217;p62"/>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62"/>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9" name="Google Shape;5219;p62"/>
              <p:cNvGrpSpPr/>
              <p:nvPr/>
            </p:nvGrpSpPr>
            <p:grpSpPr>
              <a:xfrm>
                <a:off x="4017454" y="3188237"/>
                <a:ext cx="37776" cy="32357"/>
                <a:chOff x="4017454" y="3188237"/>
                <a:chExt cx="37776" cy="32357"/>
              </a:xfrm>
            </p:grpSpPr>
            <p:sp>
              <p:nvSpPr>
                <p:cNvPr id="5220" name="Google Shape;5220;p62"/>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62"/>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2" name="Google Shape;5222;p62"/>
              <p:cNvGrpSpPr/>
              <p:nvPr/>
            </p:nvGrpSpPr>
            <p:grpSpPr>
              <a:xfrm>
                <a:off x="3921548" y="3157509"/>
                <a:ext cx="37783" cy="32357"/>
                <a:chOff x="3921548" y="3157509"/>
                <a:chExt cx="37783" cy="32357"/>
              </a:xfrm>
            </p:grpSpPr>
            <p:sp>
              <p:nvSpPr>
                <p:cNvPr id="5223" name="Google Shape;5223;p62"/>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62"/>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5" name="Google Shape;5225;p62"/>
              <p:cNvGrpSpPr/>
              <p:nvPr/>
            </p:nvGrpSpPr>
            <p:grpSpPr>
              <a:xfrm>
                <a:off x="3939056" y="3211620"/>
                <a:ext cx="37783" cy="32380"/>
                <a:chOff x="3939056" y="3211620"/>
                <a:chExt cx="37783" cy="32380"/>
              </a:xfrm>
            </p:grpSpPr>
            <p:sp>
              <p:nvSpPr>
                <p:cNvPr id="5226" name="Google Shape;5226;p62"/>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62"/>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8" name="Google Shape;5228;p62"/>
              <p:cNvGrpSpPr/>
              <p:nvPr/>
            </p:nvGrpSpPr>
            <p:grpSpPr>
              <a:xfrm>
                <a:off x="4176240" y="3136965"/>
                <a:ext cx="31405" cy="26930"/>
                <a:chOff x="4176240" y="3136965"/>
                <a:chExt cx="31405" cy="26930"/>
              </a:xfrm>
            </p:grpSpPr>
            <p:sp>
              <p:nvSpPr>
                <p:cNvPr id="5229" name="Google Shape;5229;p62"/>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62"/>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1" name="Google Shape;5231;p62"/>
              <p:cNvGrpSpPr/>
              <p:nvPr/>
            </p:nvGrpSpPr>
            <p:grpSpPr>
              <a:xfrm>
                <a:off x="4133148" y="3152593"/>
                <a:ext cx="31499" cy="27001"/>
                <a:chOff x="4133148" y="3152593"/>
                <a:chExt cx="31499" cy="27001"/>
              </a:xfrm>
            </p:grpSpPr>
            <p:sp>
              <p:nvSpPr>
                <p:cNvPr id="5232" name="Google Shape;5232;p62"/>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62"/>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4" name="Google Shape;5234;p62"/>
              <p:cNvGrpSpPr/>
              <p:nvPr/>
            </p:nvGrpSpPr>
            <p:grpSpPr>
              <a:xfrm>
                <a:off x="4220866" y="3073534"/>
                <a:ext cx="31499" cy="26898"/>
                <a:chOff x="4220866" y="3073534"/>
                <a:chExt cx="31499" cy="26898"/>
              </a:xfrm>
            </p:grpSpPr>
            <p:sp>
              <p:nvSpPr>
                <p:cNvPr id="5235" name="Google Shape;5235;p62"/>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62"/>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7" name="Google Shape;5237;p62"/>
              <p:cNvGrpSpPr/>
              <p:nvPr/>
            </p:nvGrpSpPr>
            <p:grpSpPr>
              <a:xfrm>
                <a:off x="3869702" y="3230323"/>
                <a:ext cx="31499" cy="26906"/>
                <a:chOff x="3869702" y="3230323"/>
                <a:chExt cx="31499" cy="26906"/>
              </a:xfrm>
            </p:grpSpPr>
            <p:sp>
              <p:nvSpPr>
                <p:cNvPr id="5238" name="Google Shape;5238;p62"/>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62"/>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40" name="Google Shape;5240;p62"/>
            <p:cNvGrpSpPr/>
            <p:nvPr/>
          </p:nvGrpSpPr>
          <p:grpSpPr>
            <a:xfrm>
              <a:off x="4271383" y="3065882"/>
              <a:ext cx="304556" cy="341663"/>
              <a:chOff x="4271383" y="3065882"/>
              <a:chExt cx="304556" cy="341663"/>
            </a:xfrm>
          </p:grpSpPr>
          <p:grpSp>
            <p:nvGrpSpPr>
              <p:cNvPr id="5241" name="Google Shape;5241;p62"/>
              <p:cNvGrpSpPr/>
              <p:nvPr/>
            </p:nvGrpSpPr>
            <p:grpSpPr>
              <a:xfrm>
                <a:off x="4293838" y="3078639"/>
                <a:ext cx="269353" cy="311973"/>
                <a:chOff x="4293838" y="3078639"/>
                <a:chExt cx="269353" cy="311973"/>
              </a:xfrm>
            </p:grpSpPr>
            <p:sp>
              <p:nvSpPr>
                <p:cNvPr id="5242" name="Google Shape;5242;p62"/>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62"/>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62"/>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62"/>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62"/>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62"/>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62"/>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62"/>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62"/>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62"/>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62"/>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62"/>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62"/>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62"/>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62"/>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62"/>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62"/>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9" name="Google Shape;5259;p62"/>
              <p:cNvGrpSpPr/>
              <p:nvPr/>
            </p:nvGrpSpPr>
            <p:grpSpPr>
              <a:xfrm>
                <a:off x="4538164" y="3342061"/>
                <a:ext cx="37776" cy="32380"/>
                <a:chOff x="4538164" y="3342061"/>
                <a:chExt cx="37776" cy="32380"/>
              </a:xfrm>
            </p:grpSpPr>
            <p:sp>
              <p:nvSpPr>
                <p:cNvPr id="5260" name="Google Shape;5260;p62"/>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62"/>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2" name="Google Shape;5262;p62"/>
              <p:cNvGrpSpPr/>
              <p:nvPr/>
            </p:nvGrpSpPr>
            <p:grpSpPr>
              <a:xfrm>
                <a:off x="4271383" y="3194742"/>
                <a:ext cx="37783" cy="32420"/>
                <a:chOff x="4271383" y="3194742"/>
                <a:chExt cx="37783" cy="32420"/>
              </a:xfrm>
            </p:grpSpPr>
            <p:sp>
              <p:nvSpPr>
                <p:cNvPr id="5263" name="Google Shape;5263;p62"/>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62"/>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5" name="Google Shape;5265;p62"/>
              <p:cNvGrpSpPr/>
              <p:nvPr/>
            </p:nvGrpSpPr>
            <p:grpSpPr>
              <a:xfrm>
                <a:off x="4284416" y="3084058"/>
                <a:ext cx="37783" cy="32357"/>
                <a:chOff x="4284416" y="3084058"/>
                <a:chExt cx="37783" cy="32357"/>
              </a:xfrm>
            </p:grpSpPr>
            <p:sp>
              <p:nvSpPr>
                <p:cNvPr id="5266" name="Google Shape;5266;p62"/>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62"/>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8" name="Google Shape;5268;p62"/>
              <p:cNvGrpSpPr/>
              <p:nvPr/>
            </p:nvGrpSpPr>
            <p:grpSpPr>
              <a:xfrm>
                <a:off x="4478697" y="3297561"/>
                <a:ext cx="37776" cy="32451"/>
                <a:chOff x="4478697" y="3297561"/>
                <a:chExt cx="37776" cy="32451"/>
              </a:xfrm>
            </p:grpSpPr>
            <p:sp>
              <p:nvSpPr>
                <p:cNvPr id="5269" name="Google Shape;5269;p62"/>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62"/>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1" name="Google Shape;5271;p62"/>
              <p:cNvGrpSpPr/>
              <p:nvPr/>
            </p:nvGrpSpPr>
            <p:grpSpPr>
              <a:xfrm>
                <a:off x="4411813" y="3331711"/>
                <a:ext cx="37776" cy="32451"/>
                <a:chOff x="4411813" y="3331711"/>
                <a:chExt cx="37776" cy="32451"/>
              </a:xfrm>
            </p:grpSpPr>
            <p:sp>
              <p:nvSpPr>
                <p:cNvPr id="5272" name="Google Shape;5272;p62"/>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62"/>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4" name="Google Shape;5274;p62"/>
              <p:cNvGrpSpPr/>
              <p:nvPr/>
            </p:nvGrpSpPr>
            <p:grpSpPr>
              <a:xfrm>
                <a:off x="4337984" y="3375188"/>
                <a:ext cx="37776" cy="32357"/>
                <a:chOff x="4337984" y="3375188"/>
                <a:chExt cx="37776" cy="32357"/>
              </a:xfrm>
            </p:grpSpPr>
            <p:sp>
              <p:nvSpPr>
                <p:cNvPr id="5275" name="Google Shape;5275;p62"/>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62"/>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7" name="Google Shape;5277;p62"/>
              <p:cNvGrpSpPr/>
              <p:nvPr/>
            </p:nvGrpSpPr>
            <p:grpSpPr>
              <a:xfrm>
                <a:off x="4494867" y="3090530"/>
                <a:ext cx="37878" cy="32451"/>
                <a:chOff x="4494867" y="3090530"/>
                <a:chExt cx="37878" cy="32451"/>
              </a:xfrm>
            </p:grpSpPr>
            <p:sp>
              <p:nvSpPr>
                <p:cNvPr id="5278" name="Google Shape;5278;p62"/>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62"/>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0" name="Google Shape;5280;p62"/>
              <p:cNvGrpSpPr/>
              <p:nvPr/>
            </p:nvGrpSpPr>
            <p:grpSpPr>
              <a:xfrm>
                <a:off x="4525124" y="3207774"/>
                <a:ext cx="37783" cy="32420"/>
                <a:chOff x="4525124" y="3207774"/>
                <a:chExt cx="37783" cy="32420"/>
              </a:xfrm>
            </p:grpSpPr>
            <p:sp>
              <p:nvSpPr>
                <p:cNvPr id="5281" name="Google Shape;5281;p62"/>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62"/>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3" name="Google Shape;5283;p62"/>
              <p:cNvGrpSpPr/>
              <p:nvPr/>
            </p:nvGrpSpPr>
            <p:grpSpPr>
              <a:xfrm>
                <a:off x="4440544" y="3176479"/>
                <a:ext cx="31499" cy="26898"/>
                <a:chOff x="4440544" y="3176479"/>
                <a:chExt cx="31499" cy="26898"/>
              </a:xfrm>
            </p:grpSpPr>
            <p:sp>
              <p:nvSpPr>
                <p:cNvPr id="5284" name="Google Shape;5284;p62"/>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62"/>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6" name="Google Shape;5286;p62"/>
              <p:cNvGrpSpPr/>
              <p:nvPr/>
            </p:nvGrpSpPr>
            <p:grpSpPr>
              <a:xfrm>
                <a:off x="4350545" y="3156400"/>
                <a:ext cx="31405" cy="27001"/>
                <a:chOff x="4350545" y="3156400"/>
                <a:chExt cx="31405" cy="27001"/>
              </a:xfrm>
            </p:grpSpPr>
            <p:sp>
              <p:nvSpPr>
                <p:cNvPr id="5287" name="Google Shape;5287;p62"/>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62"/>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9" name="Google Shape;5289;p62"/>
              <p:cNvGrpSpPr/>
              <p:nvPr/>
            </p:nvGrpSpPr>
            <p:grpSpPr>
              <a:xfrm>
                <a:off x="4376703" y="3255058"/>
                <a:ext cx="31405" cy="27001"/>
                <a:chOff x="4376703" y="3255058"/>
                <a:chExt cx="31405" cy="27001"/>
              </a:xfrm>
            </p:grpSpPr>
            <p:sp>
              <p:nvSpPr>
                <p:cNvPr id="5290" name="Google Shape;5290;p62"/>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62"/>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2" name="Google Shape;5292;p62"/>
              <p:cNvGrpSpPr/>
              <p:nvPr/>
            </p:nvGrpSpPr>
            <p:grpSpPr>
              <a:xfrm>
                <a:off x="4331322" y="3283656"/>
                <a:ext cx="31405" cy="26945"/>
                <a:chOff x="4331322" y="3283656"/>
                <a:chExt cx="31405" cy="26945"/>
              </a:xfrm>
            </p:grpSpPr>
            <p:sp>
              <p:nvSpPr>
                <p:cNvPr id="5293" name="Google Shape;5293;p62"/>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62"/>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5" name="Google Shape;5295;p62"/>
              <p:cNvGrpSpPr/>
              <p:nvPr/>
            </p:nvGrpSpPr>
            <p:grpSpPr>
              <a:xfrm>
                <a:off x="4380510" y="3065882"/>
                <a:ext cx="31405" cy="26938"/>
                <a:chOff x="4380510" y="3065882"/>
                <a:chExt cx="31405" cy="26938"/>
              </a:xfrm>
            </p:grpSpPr>
            <p:sp>
              <p:nvSpPr>
                <p:cNvPr id="5296" name="Google Shape;5296;p62"/>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62"/>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98" name="Google Shape;5298;p62"/>
            <p:cNvGrpSpPr/>
            <p:nvPr/>
          </p:nvGrpSpPr>
          <p:grpSpPr>
            <a:xfrm>
              <a:off x="4558998" y="3188237"/>
              <a:ext cx="1280131" cy="1052746"/>
              <a:chOff x="4558998" y="3188237"/>
              <a:chExt cx="1280131" cy="1052746"/>
            </a:xfrm>
          </p:grpSpPr>
          <p:sp>
            <p:nvSpPr>
              <p:cNvPr id="5299" name="Google Shape;5299;p62"/>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00" name="Google Shape;5300;p62"/>
              <p:cNvGrpSpPr/>
              <p:nvPr/>
            </p:nvGrpSpPr>
            <p:grpSpPr>
              <a:xfrm>
                <a:off x="4579164" y="3203653"/>
                <a:ext cx="1244833" cy="1020397"/>
                <a:chOff x="4579164" y="3203653"/>
                <a:chExt cx="1244833" cy="1020397"/>
              </a:xfrm>
            </p:grpSpPr>
            <p:sp>
              <p:nvSpPr>
                <p:cNvPr id="5301" name="Google Shape;5301;p62"/>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62"/>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03" name="Google Shape;5303;p62"/>
                <p:cNvGrpSpPr/>
                <p:nvPr/>
              </p:nvGrpSpPr>
              <p:grpSpPr>
                <a:xfrm>
                  <a:off x="4579164" y="3203653"/>
                  <a:ext cx="1244833" cy="1020397"/>
                  <a:chOff x="4579164" y="3203653"/>
                  <a:chExt cx="1244833" cy="1020397"/>
                </a:xfrm>
              </p:grpSpPr>
              <p:sp>
                <p:nvSpPr>
                  <p:cNvPr id="5304" name="Google Shape;5304;p62"/>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62"/>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06" name="Google Shape;5306;p62"/>
                  <p:cNvGrpSpPr/>
                  <p:nvPr/>
                </p:nvGrpSpPr>
                <p:grpSpPr>
                  <a:xfrm>
                    <a:off x="4579164" y="3203653"/>
                    <a:ext cx="1244833" cy="1020397"/>
                    <a:chOff x="4579164" y="3203653"/>
                    <a:chExt cx="1244833" cy="1020397"/>
                  </a:xfrm>
                </p:grpSpPr>
                <p:sp>
                  <p:nvSpPr>
                    <p:cNvPr id="5307" name="Google Shape;5307;p62"/>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62"/>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62"/>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62"/>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62"/>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62"/>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62"/>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62"/>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15" name="Google Shape;5315;p62"/>
                    <p:cNvGrpSpPr/>
                    <p:nvPr/>
                  </p:nvGrpSpPr>
                  <p:grpSpPr>
                    <a:xfrm>
                      <a:off x="4579164" y="3203653"/>
                      <a:ext cx="1244833" cy="1020397"/>
                      <a:chOff x="4579164" y="3203653"/>
                      <a:chExt cx="1244833" cy="1020397"/>
                    </a:xfrm>
                  </p:grpSpPr>
                  <p:sp>
                    <p:nvSpPr>
                      <p:cNvPr id="5316" name="Google Shape;5316;p62"/>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62"/>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62"/>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62"/>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62"/>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62"/>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62"/>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62"/>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62"/>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62"/>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62"/>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62"/>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62"/>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62"/>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30" name="Google Shape;5330;p62"/>
                      <p:cNvGrpSpPr/>
                      <p:nvPr/>
                    </p:nvGrpSpPr>
                    <p:grpSpPr>
                      <a:xfrm>
                        <a:off x="4579164" y="3203653"/>
                        <a:ext cx="1244833" cy="1020397"/>
                        <a:chOff x="4579164" y="3203653"/>
                        <a:chExt cx="1244833" cy="1020397"/>
                      </a:xfrm>
                    </p:grpSpPr>
                    <p:sp>
                      <p:nvSpPr>
                        <p:cNvPr id="5331" name="Google Shape;5331;p62"/>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62"/>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62"/>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62"/>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62"/>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62"/>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62"/>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62"/>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62"/>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62"/>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62"/>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62"/>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62"/>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62"/>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62"/>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62"/>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62"/>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62"/>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62"/>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62"/>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62"/>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62"/>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62"/>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62"/>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5" name="Google Shape;5355;p62"/>
                        <p:cNvGrpSpPr/>
                        <p:nvPr/>
                      </p:nvGrpSpPr>
                      <p:grpSpPr>
                        <a:xfrm>
                          <a:off x="4579164" y="3203653"/>
                          <a:ext cx="1244833" cy="1020397"/>
                          <a:chOff x="4579164" y="3203653"/>
                          <a:chExt cx="1244833" cy="1020397"/>
                        </a:xfrm>
                      </p:grpSpPr>
                      <p:sp>
                        <p:nvSpPr>
                          <p:cNvPr id="5356" name="Google Shape;5356;p62"/>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57" name="Google Shape;5357;p62"/>
                          <p:cNvGrpSpPr/>
                          <p:nvPr/>
                        </p:nvGrpSpPr>
                        <p:grpSpPr>
                          <a:xfrm>
                            <a:off x="4579164" y="3203653"/>
                            <a:ext cx="1244833" cy="1020397"/>
                            <a:chOff x="4579164" y="3203653"/>
                            <a:chExt cx="1244833" cy="1020397"/>
                          </a:xfrm>
                        </p:grpSpPr>
                        <p:sp>
                          <p:nvSpPr>
                            <p:cNvPr id="5358" name="Google Shape;5358;p62"/>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62"/>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62"/>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62"/>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62"/>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62"/>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62"/>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65" name="Google Shape;5365;p62"/>
                            <p:cNvGrpSpPr/>
                            <p:nvPr/>
                          </p:nvGrpSpPr>
                          <p:grpSpPr>
                            <a:xfrm>
                              <a:off x="4579164" y="3203653"/>
                              <a:ext cx="1244833" cy="1020397"/>
                              <a:chOff x="4579164" y="3203653"/>
                              <a:chExt cx="1244833" cy="1020397"/>
                            </a:xfrm>
                          </p:grpSpPr>
                          <p:sp>
                            <p:nvSpPr>
                              <p:cNvPr id="5366" name="Google Shape;5366;p62"/>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62"/>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62"/>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62"/>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62"/>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62"/>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62"/>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62"/>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62"/>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62"/>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62"/>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62"/>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62"/>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79" name="Google Shape;5379;p62"/>
                              <p:cNvGrpSpPr/>
                              <p:nvPr/>
                            </p:nvGrpSpPr>
                            <p:grpSpPr>
                              <a:xfrm>
                                <a:off x="4579164" y="3203653"/>
                                <a:ext cx="1244833" cy="1020397"/>
                                <a:chOff x="4579164" y="3203653"/>
                                <a:chExt cx="1244833" cy="1020397"/>
                              </a:xfrm>
                            </p:grpSpPr>
                            <p:sp>
                              <p:nvSpPr>
                                <p:cNvPr id="5380" name="Google Shape;5380;p62"/>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62"/>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62"/>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62"/>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62"/>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62"/>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62"/>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87" name="Google Shape;5387;p62"/>
                                <p:cNvGrpSpPr/>
                                <p:nvPr/>
                              </p:nvGrpSpPr>
                              <p:grpSpPr>
                                <a:xfrm>
                                  <a:off x="4579164" y="3203653"/>
                                  <a:ext cx="1244833" cy="1020397"/>
                                  <a:chOff x="4579164" y="3203653"/>
                                  <a:chExt cx="1244833" cy="1020397"/>
                                </a:xfrm>
                              </p:grpSpPr>
                              <p:sp>
                                <p:nvSpPr>
                                  <p:cNvPr id="5388" name="Google Shape;5388;p62"/>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62"/>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62"/>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62"/>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62"/>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393" name="Google Shape;5393;p62"/>
                                  <p:cNvGrpSpPr/>
                                  <p:nvPr/>
                                </p:nvGrpSpPr>
                                <p:grpSpPr>
                                  <a:xfrm>
                                    <a:off x="4579164" y="3203653"/>
                                    <a:ext cx="1244833" cy="1020397"/>
                                    <a:chOff x="4579164" y="3203653"/>
                                    <a:chExt cx="1244833" cy="1020397"/>
                                  </a:xfrm>
                                </p:grpSpPr>
                                <p:sp>
                                  <p:nvSpPr>
                                    <p:cNvPr id="5394" name="Google Shape;5394;p62"/>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62"/>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62"/>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62"/>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5398" name="Google Shape;5398;p62"/>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62"/>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62"/>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401" name="Google Shape;5401;p62"/>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5402" name="Google Shape;5402;p62"/>
              <p:cNvGrpSpPr/>
              <p:nvPr/>
            </p:nvGrpSpPr>
            <p:grpSpPr>
              <a:xfrm>
                <a:off x="4595437" y="3598775"/>
                <a:ext cx="37776" cy="32451"/>
                <a:chOff x="4595437" y="3598775"/>
                <a:chExt cx="37776" cy="32451"/>
              </a:xfrm>
            </p:grpSpPr>
            <p:sp>
              <p:nvSpPr>
                <p:cNvPr id="5403" name="Google Shape;5403;p62"/>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62"/>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5" name="Google Shape;5405;p62"/>
              <p:cNvGrpSpPr/>
              <p:nvPr/>
            </p:nvGrpSpPr>
            <p:grpSpPr>
              <a:xfrm>
                <a:off x="4641864" y="3524443"/>
                <a:ext cx="37776" cy="32380"/>
                <a:chOff x="4641864" y="3524443"/>
                <a:chExt cx="37776" cy="32380"/>
              </a:xfrm>
            </p:grpSpPr>
            <p:sp>
              <p:nvSpPr>
                <p:cNvPr id="5406" name="Google Shape;5406;p62"/>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62"/>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8" name="Google Shape;5408;p62"/>
              <p:cNvGrpSpPr/>
              <p:nvPr/>
            </p:nvGrpSpPr>
            <p:grpSpPr>
              <a:xfrm>
                <a:off x="4648431" y="3893901"/>
                <a:ext cx="37776" cy="32357"/>
                <a:chOff x="4648431" y="3893901"/>
                <a:chExt cx="37776" cy="32357"/>
              </a:xfrm>
            </p:grpSpPr>
            <p:sp>
              <p:nvSpPr>
                <p:cNvPr id="5409" name="Google Shape;5409;p62"/>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62"/>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1" name="Google Shape;5411;p62"/>
              <p:cNvGrpSpPr/>
              <p:nvPr/>
            </p:nvGrpSpPr>
            <p:grpSpPr>
              <a:xfrm>
                <a:off x="4567752" y="3722908"/>
                <a:ext cx="37870" cy="32380"/>
                <a:chOff x="4567752" y="3722908"/>
                <a:chExt cx="37870" cy="32380"/>
              </a:xfrm>
            </p:grpSpPr>
            <p:sp>
              <p:nvSpPr>
                <p:cNvPr id="5412" name="Google Shape;5412;p62"/>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62"/>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4" name="Google Shape;5414;p62"/>
              <p:cNvGrpSpPr/>
              <p:nvPr/>
            </p:nvGrpSpPr>
            <p:grpSpPr>
              <a:xfrm>
                <a:off x="4617506" y="3652052"/>
                <a:ext cx="37783" cy="32357"/>
                <a:chOff x="4617506" y="3652052"/>
                <a:chExt cx="37783" cy="32357"/>
              </a:xfrm>
            </p:grpSpPr>
            <p:sp>
              <p:nvSpPr>
                <p:cNvPr id="5415" name="Google Shape;5415;p62"/>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62"/>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7" name="Google Shape;5417;p62"/>
              <p:cNvGrpSpPr/>
              <p:nvPr/>
            </p:nvGrpSpPr>
            <p:grpSpPr>
              <a:xfrm>
                <a:off x="4739005" y="3554149"/>
                <a:ext cx="37870" cy="32357"/>
                <a:chOff x="4739005" y="3554149"/>
                <a:chExt cx="37870" cy="32357"/>
              </a:xfrm>
            </p:grpSpPr>
            <p:sp>
              <p:nvSpPr>
                <p:cNvPr id="5418" name="Google Shape;5418;p62"/>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62"/>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0" name="Google Shape;5420;p62"/>
              <p:cNvGrpSpPr/>
              <p:nvPr/>
            </p:nvGrpSpPr>
            <p:grpSpPr>
              <a:xfrm>
                <a:off x="4806557" y="3630258"/>
                <a:ext cx="37776" cy="32364"/>
                <a:chOff x="4806557" y="3630258"/>
                <a:chExt cx="37776" cy="32364"/>
              </a:xfrm>
            </p:grpSpPr>
            <p:sp>
              <p:nvSpPr>
                <p:cNvPr id="5421" name="Google Shape;5421;p62"/>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62"/>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3" name="Google Shape;5423;p62"/>
              <p:cNvGrpSpPr/>
              <p:nvPr/>
            </p:nvGrpSpPr>
            <p:grpSpPr>
              <a:xfrm>
                <a:off x="4737007" y="4004357"/>
                <a:ext cx="37870" cy="32357"/>
                <a:chOff x="4737007" y="4004357"/>
                <a:chExt cx="37870" cy="32357"/>
              </a:xfrm>
            </p:grpSpPr>
            <p:sp>
              <p:nvSpPr>
                <p:cNvPr id="5424" name="Google Shape;5424;p62"/>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62"/>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6" name="Google Shape;5426;p62"/>
              <p:cNvGrpSpPr/>
              <p:nvPr/>
            </p:nvGrpSpPr>
            <p:grpSpPr>
              <a:xfrm>
                <a:off x="4773634" y="4208627"/>
                <a:ext cx="37776" cy="32357"/>
                <a:chOff x="4773634" y="4208627"/>
                <a:chExt cx="37776" cy="32357"/>
              </a:xfrm>
            </p:grpSpPr>
            <p:sp>
              <p:nvSpPr>
                <p:cNvPr id="5427" name="Google Shape;5427;p62"/>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62"/>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9" name="Google Shape;5429;p62"/>
              <p:cNvGrpSpPr/>
              <p:nvPr/>
            </p:nvGrpSpPr>
            <p:grpSpPr>
              <a:xfrm>
                <a:off x="4888282" y="4074764"/>
                <a:ext cx="37776" cy="32451"/>
                <a:chOff x="4888282" y="4074764"/>
                <a:chExt cx="37776" cy="32451"/>
              </a:xfrm>
            </p:grpSpPr>
            <p:sp>
              <p:nvSpPr>
                <p:cNvPr id="5430" name="Google Shape;5430;p62"/>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62"/>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2" name="Google Shape;5432;p62"/>
              <p:cNvGrpSpPr/>
              <p:nvPr/>
            </p:nvGrpSpPr>
            <p:grpSpPr>
              <a:xfrm>
                <a:off x="4901315" y="3804271"/>
                <a:ext cx="37776" cy="32364"/>
                <a:chOff x="4901315" y="3804271"/>
                <a:chExt cx="37776" cy="32364"/>
              </a:xfrm>
            </p:grpSpPr>
            <p:sp>
              <p:nvSpPr>
                <p:cNvPr id="5433" name="Google Shape;5433;p62"/>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62"/>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5" name="Google Shape;5435;p62"/>
              <p:cNvGrpSpPr/>
              <p:nvPr/>
            </p:nvGrpSpPr>
            <p:grpSpPr>
              <a:xfrm>
                <a:off x="4866394" y="3715035"/>
                <a:ext cx="37846" cy="32357"/>
                <a:chOff x="4866394" y="3715035"/>
                <a:chExt cx="37846" cy="32357"/>
              </a:xfrm>
            </p:grpSpPr>
            <p:sp>
              <p:nvSpPr>
                <p:cNvPr id="5436" name="Google Shape;5436;p62"/>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62"/>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38" name="Google Shape;5438;p62"/>
              <p:cNvGrpSpPr/>
              <p:nvPr/>
            </p:nvGrpSpPr>
            <p:grpSpPr>
              <a:xfrm>
                <a:off x="4979233" y="3839798"/>
                <a:ext cx="37878" cy="32420"/>
                <a:chOff x="4979233" y="3839798"/>
                <a:chExt cx="37878" cy="32420"/>
              </a:xfrm>
            </p:grpSpPr>
            <p:sp>
              <p:nvSpPr>
                <p:cNvPr id="5439" name="Google Shape;5439;p62"/>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62"/>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1" name="Google Shape;5441;p62"/>
              <p:cNvGrpSpPr/>
              <p:nvPr/>
            </p:nvGrpSpPr>
            <p:grpSpPr>
              <a:xfrm>
                <a:off x="4790662" y="3679147"/>
                <a:ext cx="37783" cy="32380"/>
                <a:chOff x="4790662" y="3679147"/>
                <a:chExt cx="37783" cy="32380"/>
              </a:xfrm>
            </p:grpSpPr>
            <p:sp>
              <p:nvSpPr>
                <p:cNvPr id="5442" name="Google Shape;5442;p62"/>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62"/>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4" name="Google Shape;5444;p62"/>
              <p:cNvGrpSpPr/>
              <p:nvPr/>
            </p:nvGrpSpPr>
            <p:grpSpPr>
              <a:xfrm>
                <a:off x="4857263" y="3557861"/>
                <a:ext cx="37776" cy="32357"/>
                <a:chOff x="4857263" y="3557861"/>
                <a:chExt cx="37776" cy="32357"/>
              </a:xfrm>
            </p:grpSpPr>
            <p:sp>
              <p:nvSpPr>
                <p:cNvPr id="5445" name="Google Shape;5445;p62"/>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62"/>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7" name="Google Shape;5447;p62"/>
              <p:cNvGrpSpPr/>
              <p:nvPr/>
            </p:nvGrpSpPr>
            <p:grpSpPr>
              <a:xfrm>
                <a:off x="4883902" y="3648033"/>
                <a:ext cx="37783" cy="32380"/>
                <a:chOff x="4883902" y="3648033"/>
                <a:chExt cx="37783" cy="32380"/>
              </a:xfrm>
            </p:grpSpPr>
            <p:sp>
              <p:nvSpPr>
                <p:cNvPr id="5448" name="Google Shape;5448;p62"/>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62"/>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0" name="Google Shape;5450;p62"/>
              <p:cNvGrpSpPr/>
              <p:nvPr/>
            </p:nvGrpSpPr>
            <p:grpSpPr>
              <a:xfrm>
                <a:off x="4907780" y="3347220"/>
                <a:ext cx="37878" cy="32357"/>
                <a:chOff x="4907780" y="3347220"/>
                <a:chExt cx="37878" cy="32357"/>
              </a:xfrm>
            </p:grpSpPr>
            <p:sp>
              <p:nvSpPr>
                <p:cNvPr id="5451" name="Google Shape;5451;p62"/>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62"/>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3" name="Google Shape;5453;p62"/>
              <p:cNvGrpSpPr/>
              <p:nvPr/>
            </p:nvGrpSpPr>
            <p:grpSpPr>
              <a:xfrm>
                <a:off x="5065048" y="3738150"/>
                <a:ext cx="37783" cy="32364"/>
                <a:chOff x="5065048" y="3738150"/>
                <a:chExt cx="37783" cy="32364"/>
              </a:xfrm>
            </p:grpSpPr>
            <p:sp>
              <p:nvSpPr>
                <p:cNvPr id="5454" name="Google Shape;5454;p62"/>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62"/>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6" name="Google Shape;5456;p62"/>
              <p:cNvGrpSpPr/>
              <p:nvPr/>
            </p:nvGrpSpPr>
            <p:grpSpPr>
              <a:xfrm>
                <a:off x="5071616" y="3284615"/>
                <a:ext cx="37783" cy="32357"/>
                <a:chOff x="5071616" y="3284615"/>
                <a:chExt cx="37783" cy="32357"/>
              </a:xfrm>
            </p:grpSpPr>
            <p:sp>
              <p:nvSpPr>
                <p:cNvPr id="5457" name="Google Shape;5457;p62"/>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62"/>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9" name="Google Shape;5459;p62"/>
              <p:cNvGrpSpPr/>
              <p:nvPr/>
            </p:nvGrpSpPr>
            <p:grpSpPr>
              <a:xfrm>
                <a:off x="5389291" y="3759921"/>
                <a:ext cx="37783" cy="32380"/>
                <a:chOff x="5389291" y="3759921"/>
                <a:chExt cx="37783" cy="32380"/>
              </a:xfrm>
            </p:grpSpPr>
            <p:sp>
              <p:nvSpPr>
                <p:cNvPr id="5460" name="Google Shape;5460;p62"/>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62"/>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2" name="Google Shape;5462;p62"/>
              <p:cNvGrpSpPr/>
              <p:nvPr/>
            </p:nvGrpSpPr>
            <p:grpSpPr>
              <a:xfrm>
                <a:off x="5431534" y="3632932"/>
                <a:ext cx="37878" cy="32451"/>
                <a:chOff x="5431534" y="3632932"/>
                <a:chExt cx="37878" cy="32451"/>
              </a:xfrm>
            </p:grpSpPr>
            <p:sp>
              <p:nvSpPr>
                <p:cNvPr id="5463" name="Google Shape;5463;p62"/>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62"/>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5" name="Google Shape;5465;p62"/>
              <p:cNvGrpSpPr/>
              <p:nvPr/>
            </p:nvGrpSpPr>
            <p:grpSpPr>
              <a:xfrm>
                <a:off x="5540755" y="3544829"/>
                <a:ext cx="37783" cy="32357"/>
                <a:chOff x="5540755" y="3544829"/>
                <a:chExt cx="37783" cy="32357"/>
              </a:xfrm>
            </p:grpSpPr>
            <p:sp>
              <p:nvSpPr>
                <p:cNvPr id="5466" name="Google Shape;5466;p62"/>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62"/>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8" name="Google Shape;5468;p62"/>
              <p:cNvGrpSpPr/>
              <p:nvPr/>
            </p:nvGrpSpPr>
            <p:grpSpPr>
              <a:xfrm>
                <a:off x="5579293" y="3412107"/>
                <a:ext cx="37776" cy="32357"/>
                <a:chOff x="5579293" y="3412107"/>
                <a:chExt cx="37776" cy="32357"/>
              </a:xfrm>
            </p:grpSpPr>
            <p:sp>
              <p:nvSpPr>
                <p:cNvPr id="5469" name="Google Shape;5469;p62"/>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62"/>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1" name="Google Shape;5471;p62"/>
              <p:cNvGrpSpPr/>
              <p:nvPr/>
            </p:nvGrpSpPr>
            <p:grpSpPr>
              <a:xfrm>
                <a:off x="5801346" y="3284615"/>
                <a:ext cx="37783" cy="32357"/>
                <a:chOff x="5801346" y="3284615"/>
                <a:chExt cx="37783" cy="32357"/>
              </a:xfrm>
            </p:grpSpPr>
            <p:sp>
              <p:nvSpPr>
                <p:cNvPr id="5472" name="Google Shape;5472;p62"/>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62"/>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4" name="Google Shape;5474;p62"/>
              <p:cNvGrpSpPr/>
              <p:nvPr/>
            </p:nvGrpSpPr>
            <p:grpSpPr>
              <a:xfrm>
                <a:off x="5763578" y="3399067"/>
                <a:ext cx="37776" cy="32364"/>
                <a:chOff x="5763578" y="3399067"/>
                <a:chExt cx="37776" cy="32364"/>
              </a:xfrm>
            </p:grpSpPr>
            <p:sp>
              <p:nvSpPr>
                <p:cNvPr id="5475" name="Google Shape;5475;p62"/>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62"/>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7" name="Google Shape;5477;p62"/>
              <p:cNvGrpSpPr/>
              <p:nvPr/>
            </p:nvGrpSpPr>
            <p:grpSpPr>
              <a:xfrm>
                <a:off x="5395858" y="3230952"/>
                <a:ext cx="37776" cy="32364"/>
                <a:chOff x="5395858" y="3230952"/>
                <a:chExt cx="37776" cy="32364"/>
              </a:xfrm>
            </p:grpSpPr>
            <p:sp>
              <p:nvSpPr>
                <p:cNvPr id="5478" name="Google Shape;5478;p62"/>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62"/>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0" name="Google Shape;5480;p62"/>
              <p:cNvGrpSpPr/>
              <p:nvPr/>
            </p:nvGrpSpPr>
            <p:grpSpPr>
              <a:xfrm>
                <a:off x="5264088" y="3188237"/>
                <a:ext cx="37776" cy="32357"/>
                <a:chOff x="5264088" y="3188237"/>
                <a:chExt cx="37776" cy="32357"/>
              </a:xfrm>
            </p:grpSpPr>
            <p:sp>
              <p:nvSpPr>
                <p:cNvPr id="5481" name="Google Shape;5481;p62"/>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62"/>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3" name="Google Shape;5483;p62"/>
              <p:cNvGrpSpPr/>
              <p:nvPr/>
            </p:nvGrpSpPr>
            <p:grpSpPr>
              <a:xfrm>
                <a:off x="5585758" y="3237425"/>
                <a:ext cx="37878" cy="32357"/>
                <a:chOff x="5585758" y="3237425"/>
                <a:chExt cx="37878" cy="32357"/>
              </a:xfrm>
            </p:grpSpPr>
            <p:sp>
              <p:nvSpPr>
                <p:cNvPr id="5484" name="Google Shape;5484;p62"/>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62"/>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6" name="Google Shape;5486;p62"/>
              <p:cNvGrpSpPr/>
              <p:nvPr/>
            </p:nvGrpSpPr>
            <p:grpSpPr>
              <a:xfrm>
                <a:off x="4874196" y="3291088"/>
                <a:ext cx="37878" cy="32451"/>
                <a:chOff x="4874196" y="3291088"/>
                <a:chExt cx="37878" cy="32451"/>
              </a:xfrm>
            </p:grpSpPr>
            <p:sp>
              <p:nvSpPr>
                <p:cNvPr id="5487" name="Google Shape;5487;p62"/>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62"/>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89" name="Google Shape;5489;p62"/>
              <p:cNvGrpSpPr/>
              <p:nvPr/>
            </p:nvGrpSpPr>
            <p:grpSpPr>
              <a:xfrm>
                <a:off x="5197770" y="3785466"/>
                <a:ext cx="37783" cy="32427"/>
                <a:chOff x="5197770" y="3785466"/>
                <a:chExt cx="37783" cy="32427"/>
              </a:xfrm>
            </p:grpSpPr>
            <p:sp>
              <p:nvSpPr>
                <p:cNvPr id="5490" name="Google Shape;5490;p62"/>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62"/>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2" name="Google Shape;5492;p62"/>
              <p:cNvGrpSpPr/>
              <p:nvPr/>
            </p:nvGrpSpPr>
            <p:grpSpPr>
              <a:xfrm>
                <a:off x="5177699" y="3492117"/>
                <a:ext cx="37776" cy="32357"/>
                <a:chOff x="5177699" y="3492117"/>
                <a:chExt cx="37776" cy="32357"/>
              </a:xfrm>
            </p:grpSpPr>
            <p:sp>
              <p:nvSpPr>
                <p:cNvPr id="5493" name="Google Shape;5493;p62"/>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62"/>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5" name="Google Shape;5495;p62"/>
              <p:cNvGrpSpPr/>
              <p:nvPr/>
            </p:nvGrpSpPr>
            <p:grpSpPr>
              <a:xfrm>
                <a:off x="5349431" y="3622346"/>
                <a:ext cx="37870" cy="32380"/>
                <a:chOff x="5349431" y="3622346"/>
                <a:chExt cx="37870" cy="32380"/>
              </a:xfrm>
            </p:grpSpPr>
            <p:sp>
              <p:nvSpPr>
                <p:cNvPr id="5496" name="Google Shape;5496;p62"/>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62"/>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98" name="Google Shape;5498;p62"/>
              <p:cNvGrpSpPr/>
              <p:nvPr/>
            </p:nvGrpSpPr>
            <p:grpSpPr>
              <a:xfrm>
                <a:off x="5068855" y="3563980"/>
                <a:ext cx="53954" cy="46223"/>
                <a:chOff x="5068855" y="3563980"/>
                <a:chExt cx="53954" cy="46223"/>
              </a:xfrm>
            </p:grpSpPr>
            <p:sp>
              <p:nvSpPr>
                <p:cNvPr id="5499" name="Google Shape;5499;p62"/>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62"/>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1" name="Google Shape;5501;p62"/>
              <p:cNvGrpSpPr/>
              <p:nvPr/>
            </p:nvGrpSpPr>
            <p:grpSpPr>
              <a:xfrm>
                <a:off x="5037654" y="3392507"/>
                <a:ext cx="37870" cy="32451"/>
                <a:chOff x="5037654" y="3392507"/>
                <a:chExt cx="37870" cy="32451"/>
              </a:xfrm>
            </p:grpSpPr>
            <p:sp>
              <p:nvSpPr>
                <p:cNvPr id="5502" name="Google Shape;5502;p62"/>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62"/>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4" name="Google Shape;5504;p62"/>
              <p:cNvGrpSpPr/>
              <p:nvPr/>
            </p:nvGrpSpPr>
            <p:grpSpPr>
              <a:xfrm>
                <a:off x="5456560" y="3368629"/>
                <a:ext cx="37870" cy="32451"/>
                <a:chOff x="5456560" y="3368629"/>
                <a:chExt cx="37870" cy="32451"/>
              </a:xfrm>
            </p:grpSpPr>
            <p:sp>
              <p:nvSpPr>
                <p:cNvPr id="5505" name="Google Shape;5505;p62"/>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62"/>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7" name="Google Shape;5507;p62"/>
              <p:cNvGrpSpPr/>
              <p:nvPr/>
            </p:nvGrpSpPr>
            <p:grpSpPr>
              <a:xfrm>
                <a:off x="4755749" y="3501516"/>
                <a:ext cx="46246" cy="39608"/>
                <a:chOff x="4755749" y="3501516"/>
                <a:chExt cx="46246" cy="39608"/>
              </a:xfrm>
            </p:grpSpPr>
            <p:sp>
              <p:nvSpPr>
                <p:cNvPr id="5508" name="Google Shape;5508;p62"/>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62"/>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0" name="Google Shape;5510;p62"/>
              <p:cNvGrpSpPr/>
              <p:nvPr/>
            </p:nvGrpSpPr>
            <p:grpSpPr>
              <a:xfrm>
                <a:off x="4681346" y="3485582"/>
                <a:ext cx="37783" cy="32427"/>
                <a:chOff x="4681346" y="3485582"/>
                <a:chExt cx="37783" cy="32427"/>
              </a:xfrm>
            </p:grpSpPr>
            <p:sp>
              <p:nvSpPr>
                <p:cNvPr id="5511" name="Google Shape;5511;p62"/>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62"/>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3" name="Google Shape;5513;p62"/>
              <p:cNvGrpSpPr/>
              <p:nvPr/>
            </p:nvGrpSpPr>
            <p:grpSpPr>
              <a:xfrm>
                <a:off x="4767067" y="3291088"/>
                <a:ext cx="37878" cy="32451"/>
                <a:chOff x="4767067" y="3291088"/>
                <a:chExt cx="37878" cy="32451"/>
              </a:xfrm>
            </p:grpSpPr>
            <p:sp>
              <p:nvSpPr>
                <p:cNvPr id="5514" name="Google Shape;5514;p62"/>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62"/>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6" name="Google Shape;5516;p62"/>
              <p:cNvGrpSpPr/>
              <p:nvPr/>
            </p:nvGrpSpPr>
            <p:grpSpPr>
              <a:xfrm>
                <a:off x="4687819" y="3405539"/>
                <a:ext cx="37776" cy="32451"/>
                <a:chOff x="4687819" y="3405539"/>
                <a:chExt cx="37776" cy="32451"/>
              </a:xfrm>
            </p:grpSpPr>
            <p:sp>
              <p:nvSpPr>
                <p:cNvPr id="5517" name="Google Shape;5517;p62"/>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62"/>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9" name="Google Shape;5519;p62"/>
              <p:cNvGrpSpPr/>
              <p:nvPr/>
            </p:nvGrpSpPr>
            <p:grpSpPr>
              <a:xfrm>
                <a:off x="4923101" y="3444809"/>
                <a:ext cx="52813" cy="45318"/>
                <a:chOff x="4923101" y="3444809"/>
                <a:chExt cx="52813" cy="45318"/>
              </a:xfrm>
            </p:grpSpPr>
            <p:sp>
              <p:nvSpPr>
                <p:cNvPr id="5520" name="Google Shape;5520;p62"/>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62"/>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2" name="Google Shape;5522;p62"/>
              <p:cNvGrpSpPr/>
              <p:nvPr/>
            </p:nvGrpSpPr>
            <p:grpSpPr>
              <a:xfrm>
                <a:off x="4846040" y="3654750"/>
                <a:ext cx="31405" cy="26993"/>
                <a:chOff x="4846040" y="3654750"/>
                <a:chExt cx="31405" cy="26993"/>
              </a:xfrm>
            </p:grpSpPr>
            <p:sp>
              <p:nvSpPr>
                <p:cNvPr id="5523" name="Google Shape;5523;p62"/>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62"/>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5" name="Google Shape;5525;p62"/>
              <p:cNvGrpSpPr/>
              <p:nvPr/>
            </p:nvGrpSpPr>
            <p:grpSpPr>
              <a:xfrm>
                <a:off x="4925673" y="3691700"/>
                <a:ext cx="40253" cy="34472"/>
                <a:chOff x="4925673" y="3691700"/>
                <a:chExt cx="40253" cy="34472"/>
              </a:xfrm>
            </p:grpSpPr>
            <p:sp>
              <p:nvSpPr>
                <p:cNvPr id="5526" name="Google Shape;5526;p62"/>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62"/>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8" name="Google Shape;5528;p62"/>
              <p:cNvGrpSpPr/>
              <p:nvPr/>
            </p:nvGrpSpPr>
            <p:grpSpPr>
              <a:xfrm>
                <a:off x="4894653" y="3740848"/>
                <a:ext cx="31405" cy="26906"/>
                <a:chOff x="4894653" y="3740848"/>
                <a:chExt cx="31405" cy="26906"/>
              </a:xfrm>
            </p:grpSpPr>
            <p:sp>
              <p:nvSpPr>
                <p:cNvPr id="5529" name="Google Shape;5529;p62"/>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62"/>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1" name="Google Shape;5531;p62"/>
              <p:cNvGrpSpPr/>
              <p:nvPr/>
            </p:nvGrpSpPr>
            <p:grpSpPr>
              <a:xfrm>
                <a:off x="4962300" y="3696348"/>
                <a:ext cx="38255" cy="32773"/>
                <a:chOff x="4962300" y="3696348"/>
                <a:chExt cx="38255" cy="32773"/>
              </a:xfrm>
            </p:grpSpPr>
            <p:sp>
              <p:nvSpPr>
                <p:cNvPr id="5532" name="Google Shape;5532;p62"/>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62"/>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4" name="Google Shape;5534;p62"/>
              <p:cNvGrpSpPr/>
              <p:nvPr/>
            </p:nvGrpSpPr>
            <p:grpSpPr>
              <a:xfrm>
                <a:off x="4980185" y="3743349"/>
                <a:ext cx="31499" cy="26969"/>
                <a:chOff x="4980185" y="3743349"/>
                <a:chExt cx="31499" cy="26969"/>
              </a:xfrm>
            </p:grpSpPr>
            <p:sp>
              <p:nvSpPr>
                <p:cNvPr id="5535" name="Google Shape;5535;p62"/>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62"/>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7" name="Google Shape;5537;p62"/>
              <p:cNvGrpSpPr/>
              <p:nvPr/>
            </p:nvGrpSpPr>
            <p:grpSpPr>
              <a:xfrm>
                <a:off x="5013768" y="3734312"/>
                <a:ext cx="31499" cy="26969"/>
                <a:chOff x="5013768" y="3734312"/>
                <a:chExt cx="31499" cy="26969"/>
              </a:xfrm>
            </p:grpSpPr>
            <p:sp>
              <p:nvSpPr>
                <p:cNvPr id="5538" name="Google Shape;5538;p62"/>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62"/>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0" name="Google Shape;5540;p62"/>
              <p:cNvGrpSpPr/>
              <p:nvPr/>
            </p:nvGrpSpPr>
            <p:grpSpPr>
              <a:xfrm>
                <a:off x="5036703" y="3764545"/>
                <a:ext cx="31499" cy="26898"/>
                <a:chOff x="5036703" y="3764545"/>
                <a:chExt cx="31499" cy="26898"/>
              </a:xfrm>
            </p:grpSpPr>
            <p:sp>
              <p:nvSpPr>
                <p:cNvPr id="5541" name="Google Shape;5541;p62"/>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62"/>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3" name="Google Shape;5543;p62"/>
              <p:cNvGrpSpPr/>
              <p:nvPr/>
            </p:nvGrpSpPr>
            <p:grpSpPr>
              <a:xfrm>
                <a:off x="4953546" y="3768352"/>
                <a:ext cx="31405" cy="26898"/>
                <a:chOff x="4953546" y="3768352"/>
                <a:chExt cx="31405" cy="26898"/>
              </a:xfrm>
            </p:grpSpPr>
            <p:sp>
              <p:nvSpPr>
                <p:cNvPr id="5544" name="Google Shape;5544;p62"/>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62"/>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6" name="Google Shape;5546;p62"/>
              <p:cNvGrpSpPr/>
              <p:nvPr/>
            </p:nvGrpSpPr>
            <p:grpSpPr>
              <a:xfrm>
                <a:off x="4964770" y="3814016"/>
                <a:ext cx="31499" cy="26993"/>
                <a:chOff x="4964770" y="3814016"/>
                <a:chExt cx="31499" cy="26993"/>
              </a:xfrm>
            </p:grpSpPr>
            <p:sp>
              <p:nvSpPr>
                <p:cNvPr id="5547" name="Google Shape;5547;p62"/>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62"/>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9" name="Google Shape;5549;p62"/>
              <p:cNvGrpSpPr/>
              <p:nvPr/>
            </p:nvGrpSpPr>
            <p:grpSpPr>
              <a:xfrm>
                <a:off x="4923290" y="3800504"/>
                <a:ext cx="31468" cy="26898"/>
                <a:chOff x="4923290" y="3800504"/>
                <a:chExt cx="31468" cy="26898"/>
              </a:xfrm>
            </p:grpSpPr>
            <p:sp>
              <p:nvSpPr>
                <p:cNvPr id="5550" name="Google Shape;5550;p62"/>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62"/>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2" name="Google Shape;5552;p62"/>
              <p:cNvGrpSpPr/>
              <p:nvPr/>
            </p:nvGrpSpPr>
            <p:grpSpPr>
              <a:xfrm>
                <a:off x="5108534" y="3650943"/>
                <a:ext cx="31405" cy="26993"/>
                <a:chOff x="5108534" y="3650943"/>
                <a:chExt cx="31405" cy="26993"/>
              </a:xfrm>
            </p:grpSpPr>
            <p:sp>
              <p:nvSpPr>
                <p:cNvPr id="5553" name="Google Shape;5553;p62"/>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62"/>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5" name="Google Shape;5555;p62"/>
              <p:cNvGrpSpPr/>
              <p:nvPr/>
            </p:nvGrpSpPr>
            <p:grpSpPr>
              <a:xfrm>
                <a:off x="5119380" y="3760739"/>
                <a:ext cx="31499" cy="26993"/>
                <a:chOff x="5119380" y="3760739"/>
                <a:chExt cx="31499" cy="26993"/>
              </a:xfrm>
            </p:grpSpPr>
            <p:sp>
              <p:nvSpPr>
                <p:cNvPr id="5556" name="Google Shape;5556;p62"/>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62"/>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58" name="Google Shape;5558;p62"/>
              <p:cNvGrpSpPr/>
              <p:nvPr/>
            </p:nvGrpSpPr>
            <p:grpSpPr>
              <a:xfrm>
                <a:off x="5119380" y="3788235"/>
                <a:ext cx="31499" cy="26993"/>
                <a:chOff x="5119380" y="3788235"/>
                <a:chExt cx="31499" cy="26993"/>
              </a:xfrm>
            </p:grpSpPr>
            <p:sp>
              <p:nvSpPr>
                <p:cNvPr id="5559" name="Google Shape;5559;p62"/>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62"/>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1" name="Google Shape;5561;p62"/>
              <p:cNvGrpSpPr/>
              <p:nvPr/>
            </p:nvGrpSpPr>
            <p:grpSpPr>
              <a:xfrm>
                <a:off x="5158005" y="3875284"/>
                <a:ext cx="31405" cy="27001"/>
                <a:chOff x="5158005" y="3875284"/>
                <a:chExt cx="31405" cy="27001"/>
              </a:xfrm>
            </p:grpSpPr>
            <p:sp>
              <p:nvSpPr>
                <p:cNvPr id="5562" name="Google Shape;5562;p62"/>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62"/>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4" name="Google Shape;5564;p62"/>
              <p:cNvGrpSpPr/>
              <p:nvPr/>
            </p:nvGrpSpPr>
            <p:grpSpPr>
              <a:xfrm>
                <a:off x="5233163" y="3764545"/>
                <a:ext cx="31499" cy="26898"/>
                <a:chOff x="5233163" y="3764545"/>
                <a:chExt cx="31499" cy="26898"/>
              </a:xfrm>
            </p:grpSpPr>
            <p:sp>
              <p:nvSpPr>
                <p:cNvPr id="5565" name="Google Shape;5565;p62"/>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62"/>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7" name="Google Shape;5567;p62"/>
              <p:cNvGrpSpPr/>
              <p:nvPr/>
            </p:nvGrpSpPr>
            <p:grpSpPr>
              <a:xfrm>
                <a:off x="5276168" y="3805545"/>
                <a:ext cx="31499" cy="26906"/>
                <a:chOff x="5276168" y="3805545"/>
                <a:chExt cx="31499" cy="26906"/>
              </a:xfrm>
            </p:grpSpPr>
            <p:sp>
              <p:nvSpPr>
                <p:cNvPr id="5568" name="Google Shape;5568;p62"/>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62"/>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0" name="Google Shape;5570;p62"/>
              <p:cNvGrpSpPr/>
              <p:nvPr/>
            </p:nvGrpSpPr>
            <p:grpSpPr>
              <a:xfrm>
                <a:off x="5294053" y="3851933"/>
                <a:ext cx="31405" cy="26945"/>
                <a:chOff x="5294053" y="3851933"/>
                <a:chExt cx="31405" cy="26945"/>
              </a:xfrm>
            </p:grpSpPr>
            <p:sp>
              <p:nvSpPr>
                <p:cNvPr id="5571" name="Google Shape;5571;p62"/>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62"/>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3" name="Google Shape;5573;p62"/>
              <p:cNvGrpSpPr/>
              <p:nvPr/>
            </p:nvGrpSpPr>
            <p:grpSpPr>
              <a:xfrm>
                <a:off x="5341723" y="3851902"/>
                <a:ext cx="31405" cy="26977"/>
                <a:chOff x="5341723" y="3851902"/>
                <a:chExt cx="31405" cy="26977"/>
              </a:xfrm>
            </p:grpSpPr>
            <p:sp>
              <p:nvSpPr>
                <p:cNvPr id="5574" name="Google Shape;5574;p62"/>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62"/>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6" name="Google Shape;5576;p62"/>
              <p:cNvGrpSpPr/>
              <p:nvPr/>
            </p:nvGrpSpPr>
            <p:grpSpPr>
              <a:xfrm>
                <a:off x="5054871" y="3507855"/>
                <a:ext cx="31405" cy="26993"/>
                <a:chOff x="5054871" y="3507855"/>
                <a:chExt cx="31405" cy="26993"/>
              </a:xfrm>
            </p:grpSpPr>
            <p:sp>
              <p:nvSpPr>
                <p:cNvPr id="5577" name="Google Shape;5577;p62"/>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62"/>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9" name="Google Shape;5579;p62"/>
              <p:cNvGrpSpPr/>
              <p:nvPr/>
            </p:nvGrpSpPr>
            <p:grpSpPr>
              <a:xfrm>
                <a:off x="4876579" y="3675325"/>
                <a:ext cx="31405" cy="26969"/>
                <a:chOff x="4876579" y="3675325"/>
                <a:chExt cx="31405" cy="26969"/>
              </a:xfrm>
            </p:grpSpPr>
            <p:sp>
              <p:nvSpPr>
                <p:cNvPr id="5580" name="Google Shape;5580;p62"/>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62"/>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2" name="Google Shape;5582;p62"/>
              <p:cNvGrpSpPr/>
              <p:nvPr/>
            </p:nvGrpSpPr>
            <p:grpSpPr>
              <a:xfrm>
                <a:off x="4842233" y="3688333"/>
                <a:ext cx="31405" cy="26993"/>
                <a:chOff x="4842233" y="3688333"/>
                <a:chExt cx="31405" cy="26993"/>
              </a:xfrm>
            </p:grpSpPr>
            <p:sp>
              <p:nvSpPr>
                <p:cNvPr id="5583" name="Google Shape;5583;p62"/>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62"/>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5" name="Google Shape;5585;p62"/>
              <p:cNvGrpSpPr/>
              <p:nvPr/>
            </p:nvGrpSpPr>
            <p:grpSpPr>
              <a:xfrm>
                <a:off x="5187876" y="3608032"/>
                <a:ext cx="31405" cy="27001"/>
                <a:chOff x="5187876" y="3608032"/>
                <a:chExt cx="31405" cy="27001"/>
              </a:xfrm>
            </p:grpSpPr>
            <p:sp>
              <p:nvSpPr>
                <p:cNvPr id="5586" name="Google Shape;5586;p62"/>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62"/>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88" name="Google Shape;5588;p62"/>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62"/>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90" name="Google Shape;5590;p62"/>
              <p:cNvGrpSpPr/>
              <p:nvPr/>
            </p:nvGrpSpPr>
            <p:grpSpPr>
              <a:xfrm>
                <a:off x="5269224" y="3304167"/>
                <a:ext cx="40253" cy="34402"/>
                <a:chOff x="5269224" y="3304167"/>
                <a:chExt cx="40253" cy="34402"/>
              </a:xfrm>
            </p:grpSpPr>
            <p:sp>
              <p:nvSpPr>
                <p:cNvPr id="5591" name="Google Shape;5591;p62"/>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62"/>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3" name="Google Shape;5593;p62"/>
              <p:cNvGrpSpPr/>
              <p:nvPr/>
            </p:nvGrpSpPr>
            <p:grpSpPr>
              <a:xfrm>
                <a:off x="5327354" y="3476615"/>
                <a:ext cx="49864" cy="42723"/>
                <a:chOff x="5327354" y="3476615"/>
                <a:chExt cx="49864" cy="42723"/>
              </a:xfrm>
            </p:grpSpPr>
            <p:sp>
              <p:nvSpPr>
                <p:cNvPr id="5594" name="Google Shape;5594;p62"/>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62"/>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96" name="Google Shape;5596;p62"/>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62"/>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98" name="Google Shape;5598;p62"/>
              <p:cNvGrpSpPr/>
              <p:nvPr/>
            </p:nvGrpSpPr>
            <p:grpSpPr>
              <a:xfrm>
                <a:off x="5341723" y="3775957"/>
                <a:ext cx="31405" cy="26898"/>
                <a:chOff x="5341723" y="3775957"/>
                <a:chExt cx="31405" cy="26898"/>
              </a:xfrm>
            </p:grpSpPr>
            <p:sp>
              <p:nvSpPr>
                <p:cNvPr id="5599" name="Google Shape;5599;p62"/>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62"/>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1" name="Google Shape;5601;p62"/>
              <p:cNvGrpSpPr/>
              <p:nvPr/>
            </p:nvGrpSpPr>
            <p:grpSpPr>
              <a:xfrm>
                <a:off x="5439053" y="3699274"/>
                <a:ext cx="31405" cy="26898"/>
                <a:chOff x="5439053" y="3699274"/>
                <a:chExt cx="31405" cy="26898"/>
              </a:xfrm>
            </p:grpSpPr>
            <p:sp>
              <p:nvSpPr>
                <p:cNvPr id="5602" name="Google Shape;5602;p62"/>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62"/>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4" name="Google Shape;5604;p62"/>
              <p:cNvGrpSpPr/>
              <p:nvPr/>
            </p:nvGrpSpPr>
            <p:grpSpPr>
              <a:xfrm>
                <a:off x="5412414" y="3622307"/>
                <a:ext cx="31499" cy="26993"/>
                <a:chOff x="5412414" y="3622307"/>
                <a:chExt cx="31499" cy="26993"/>
              </a:xfrm>
            </p:grpSpPr>
            <p:sp>
              <p:nvSpPr>
                <p:cNvPr id="5605" name="Google Shape;5605;p62"/>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62"/>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7" name="Google Shape;5607;p62"/>
              <p:cNvGrpSpPr/>
              <p:nvPr/>
            </p:nvGrpSpPr>
            <p:grpSpPr>
              <a:xfrm>
                <a:off x="5476254" y="3473949"/>
                <a:ext cx="26835" cy="26930"/>
                <a:chOff x="5476254" y="3473949"/>
                <a:chExt cx="26835" cy="26930"/>
              </a:xfrm>
            </p:grpSpPr>
            <p:sp>
              <p:nvSpPr>
                <p:cNvPr id="5608" name="Google Shape;5608;p62"/>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62"/>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0" name="Google Shape;5610;p62"/>
              <p:cNvGrpSpPr/>
              <p:nvPr/>
            </p:nvGrpSpPr>
            <p:grpSpPr>
              <a:xfrm>
                <a:off x="5564547" y="3481594"/>
                <a:ext cx="31397" cy="26898"/>
                <a:chOff x="5564547" y="3481594"/>
                <a:chExt cx="31397" cy="26898"/>
              </a:xfrm>
            </p:grpSpPr>
            <p:sp>
              <p:nvSpPr>
                <p:cNvPr id="5611" name="Google Shape;5611;p62"/>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62"/>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3" name="Google Shape;5613;p62"/>
              <p:cNvGrpSpPr/>
              <p:nvPr/>
            </p:nvGrpSpPr>
            <p:grpSpPr>
              <a:xfrm>
                <a:off x="5534101" y="3470174"/>
                <a:ext cx="31397" cy="26906"/>
                <a:chOff x="5534101" y="3470174"/>
                <a:chExt cx="31397" cy="26906"/>
              </a:xfrm>
            </p:grpSpPr>
            <p:sp>
              <p:nvSpPr>
                <p:cNvPr id="5614" name="Google Shape;5614;p62"/>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62"/>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6" name="Google Shape;5616;p62"/>
              <p:cNvGrpSpPr/>
              <p:nvPr/>
            </p:nvGrpSpPr>
            <p:grpSpPr>
              <a:xfrm>
                <a:off x="5610879" y="3314486"/>
                <a:ext cx="31499" cy="26938"/>
                <a:chOff x="5610879" y="3314486"/>
                <a:chExt cx="31499" cy="26938"/>
              </a:xfrm>
            </p:grpSpPr>
            <p:sp>
              <p:nvSpPr>
                <p:cNvPr id="5617" name="Google Shape;5617;p62"/>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62"/>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9" name="Google Shape;5619;p62"/>
              <p:cNvGrpSpPr/>
              <p:nvPr/>
            </p:nvGrpSpPr>
            <p:grpSpPr>
              <a:xfrm>
                <a:off x="4834525" y="3501382"/>
                <a:ext cx="31499" cy="26898"/>
                <a:chOff x="4834525" y="3501382"/>
                <a:chExt cx="31499" cy="26898"/>
              </a:xfrm>
            </p:grpSpPr>
            <p:sp>
              <p:nvSpPr>
                <p:cNvPr id="5620" name="Google Shape;5620;p62"/>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62"/>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2" name="Google Shape;5622;p62"/>
              <p:cNvGrpSpPr/>
              <p:nvPr/>
            </p:nvGrpSpPr>
            <p:grpSpPr>
              <a:xfrm>
                <a:off x="4898460" y="3580158"/>
                <a:ext cx="31405" cy="26898"/>
                <a:chOff x="4898460" y="3580158"/>
                <a:chExt cx="31405" cy="26898"/>
              </a:xfrm>
            </p:grpSpPr>
            <p:sp>
              <p:nvSpPr>
                <p:cNvPr id="5623" name="Google Shape;5623;p62"/>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62"/>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5" name="Google Shape;5625;p62"/>
              <p:cNvGrpSpPr/>
              <p:nvPr/>
            </p:nvGrpSpPr>
            <p:grpSpPr>
              <a:xfrm>
                <a:off x="4882667" y="3608032"/>
                <a:ext cx="31499" cy="27001"/>
                <a:chOff x="4882667" y="3608032"/>
                <a:chExt cx="31499" cy="27001"/>
              </a:xfrm>
            </p:grpSpPr>
            <p:sp>
              <p:nvSpPr>
                <p:cNvPr id="5626" name="Google Shape;5626;p62"/>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62"/>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8" name="Google Shape;5628;p62"/>
              <p:cNvGrpSpPr/>
              <p:nvPr/>
            </p:nvGrpSpPr>
            <p:grpSpPr>
              <a:xfrm>
                <a:off x="4843373" y="3631407"/>
                <a:ext cx="16273" cy="16186"/>
                <a:chOff x="4843373" y="3631407"/>
                <a:chExt cx="16273" cy="16186"/>
              </a:xfrm>
            </p:grpSpPr>
            <p:sp>
              <p:nvSpPr>
                <p:cNvPr id="5629" name="Google Shape;5629;p62"/>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62"/>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1" name="Google Shape;5631;p62"/>
              <p:cNvGrpSpPr/>
              <p:nvPr/>
            </p:nvGrpSpPr>
            <p:grpSpPr>
              <a:xfrm>
                <a:off x="4727773" y="3591578"/>
                <a:ext cx="31499" cy="26898"/>
                <a:chOff x="4727773" y="3591578"/>
                <a:chExt cx="31499" cy="26898"/>
              </a:xfrm>
            </p:grpSpPr>
            <p:sp>
              <p:nvSpPr>
                <p:cNvPr id="5632" name="Google Shape;5632;p62"/>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62"/>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34" name="Google Shape;5634;p62"/>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62"/>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36" name="Google Shape;5636;p62"/>
              <p:cNvGrpSpPr/>
              <p:nvPr/>
            </p:nvGrpSpPr>
            <p:grpSpPr>
              <a:xfrm>
                <a:off x="4609421" y="3577398"/>
                <a:ext cx="31499" cy="27001"/>
                <a:chOff x="4609421" y="3577398"/>
                <a:chExt cx="31499" cy="27001"/>
              </a:xfrm>
            </p:grpSpPr>
            <p:sp>
              <p:nvSpPr>
                <p:cNvPr id="5637" name="Google Shape;5637;p62"/>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62"/>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9" name="Google Shape;5639;p62"/>
              <p:cNvGrpSpPr/>
              <p:nvPr/>
            </p:nvGrpSpPr>
            <p:grpSpPr>
              <a:xfrm>
                <a:off x="4649289" y="3577398"/>
                <a:ext cx="31499" cy="27001"/>
                <a:chOff x="4649289" y="3577398"/>
                <a:chExt cx="31499" cy="27001"/>
              </a:xfrm>
            </p:grpSpPr>
            <p:sp>
              <p:nvSpPr>
                <p:cNvPr id="5640" name="Google Shape;5640;p62"/>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62"/>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2" name="Google Shape;5642;p62"/>
              <p:cNvGrpSpPr/>
              <p:nvPr/>
            </p:nvGrpSpPr>
            <p:grpSpPr>
              <a:xfrm>
                <a:off x="4605614" y="3639523"/>
                <a:ext cx="31499" cy="26906"/>
                <a:chOff x="4605614" y="3639523"/>
                <a:chExt cx="31499" cy="26906"/>
              </a:xfrm>
            </p:grpSpPr>
            <p:sp>
              <p:nvSpPr>
                <p:cNvPr id="5643" name="Google Shape;5643;p62"/>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62"/>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5" name="Google Shape;5645;p62"/>
              <p:cNvGrpSpPr/>
              <p:nvPr/>
            </p:nvGrpSpPr>
            <p:grpSpPr>
              <a:xfrm>
                <a:off x="4785149" y="3618846"/>
                <a:ext cx="26930" cy="26843"/>
                <a:chOff x="4785149" y="3618846"/>
                <a:chExt cx="26930" cy="26843"/>
              </a:xfrm>
            </p:grpSpPr>
            <p:sp>
              <p:nvSpPr>
                <p:cNvPr id="5646" name="Google Shape;5646;p62"/>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62"/>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8" name="Google Shape;5648;p62"/>
              <p:cNvGrpSpPr/>
              <p:nvPr/>
            </p:nvGrpSpPr>
            <p:grpSpPr>
              <a:xfrm>
                <a:off x="4810167" y="3601567"/>
                <a:ext cx="31405" cy="26898"/>
                <a:chOff x="4810167" y="3601567"/>
                <a:chExt cx="31405" cy="26898"/>
              </a:xfrm>
            </p:grpSpPr>
            <p:sp>
              <p:nvSpPr>
                <p:cNvPr id="5649" name="Google Shape;5649;p62"/>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62"/>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1" name="Google Shape;5651;p62"/>
              <p:cNvGrpSpPr/>
              <p:nvPr/>
            </p:nvGrpSpPr>
            <p:grpSpPr>
              <a:xfrm>
                <a:off x="4831002" y="3373230"/>
                <a:ext cx="31405" cy="26898"/>
                <a:chOff x="4831002" y="3373230"/>
                <a:chExt cx="31405" cy="26898"/>
              </a:xfrm>
            </p:grpSpPr>
            <p:sp>
              <p:nvSpPr>
                <p:cNvPr id="5652" name="Google Shape;5652;p62"/>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62"/>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4" name="Google Shape;5654;p62"/>
              <p:cNvGrpSpPr/>
              <p:nvPr/>
            </p:nvGrpSpPr>
            <p:grpSpPr>
              <a:xfrm>
                <a:off x="4719311" y="3355054"/>
                <a:ext cx="31499" cy="27001"/>
                <a:chOff x="4719311" y="3355054"/>
                <a:chExt cx="31499" cy="27001"/>
              </a:xfrm>
            </p:grpSpPr>
            <p:sp>
              <p:nvSpPr>
                <p:cNvPr id="5655" name="Google Shape;5655;p62"/>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62"/>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7" name="Google Shape;5657;p62"/>
              <p:cNvGrpSpPr/>
              <p:nvPr/>
            </p:nvGrpSpPr>
            <p:grpSpPr>
              <a:xfrm>
                <a:off x="4798755" y="3450260"/>
                <a:ext cx="26930" cy="26930"/>
                <a:chOff x="4798755" y="3450260"/>
                <a:chExt cx="26930" cy="26930"/>
              </a:xfrm>
            </p:grpSpPr>
            <p:sp>
              <p:nvSpPr>
                <p:cNvPr id="5658" name="Google Shape;5658;p62"/>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62"/>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0" name="Google Shape;5660;p62"/>
              <p:cNvGrpSpPr/>
              <p:nvPr/>
            </p:nvGrpSpPr>
            <p:grpSpPr>
              <a:xfrm>
                <a:off x="4645576" y="3467555"/>
                <a:ext cx="31405" cy="26953"/>
                <a:chOff x="4645576" y="3467555"/>
                <a:chExt cx="31405" cy="26953"/>
              </a:xfrm>
            </p:grpSpPr>
            <p:sp>
              <p:nvSpPr>
                <p:cNvPr id="5661" name="Google Shape;5661;p62"/>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62"/>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3" name="Google Shape;5663;p62"/>
              <p:cNvGrpSpPr/>
              <p:nvPr/>
            </p:nvGrpSpPr>
            <p:grpSpPr>
              <a:xfrm>
                <a:off x="4687631" y="3583965"/>
                <a:ext cx="31499" cy="26898"/>
                <a:chOff x="4687631" y="3583965"/>
                <a:chExt cx="31499" cy="26898"/>
              </a:xfrm>
            </p:grpSpPr>
            <p:sp>
              <p:nvSpPr>
                <p:cNvPr id="5664" name="Google Shape;5664;p62"/>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62"/>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6" name="Google Shape;5666;p62"/>
              <p:cNvGrpSpPr/>
              <p:nvPr/>
            </p:nvGrpSpPr>
            <p:grpSpPr>
              <a:xfrm>
                <a:off x="4719311" y="3471314"/>
                <a:ext cx="31499" cy="27001"/>
                <a:chOff x="4719311" y="3471314"/>
                <a:chExt cx="31499" cy="27001"/>
              </a:xfrm>
            </p:grpSpPr>
            <p:sp>
              <p:nvSpPr>
                <p:cNvPr id="5667" name="Google Shape;5667;p62"/>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62"/>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9" name="Google Shape;5669;p62"/>
              <p:cNvGrpSpPr/>
              <p:nvPr/>
            </p:nvGrpSpPr>
            <p:grpSpPr>
              <a:xfrm>
                <a:off x="4719311" y="3434404"/>
                <a:ext cx="31499" cy="26898"/>
                <a:chOff x="4719311" y="3434404"/>
                <a:chExt cx="31499" cy="26898"/>
              </a:xfrm>
            </p:grpSpPr>
            <p:sp>
              <p:nvSpPr>
                <p:cNvPr id="5670" name="Google Shape;5670;p62"/>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62"/>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2" name="Google Shape;5672;p62"/>
              <p:cNvGrpSpPr/>
              <p:nvPr/>
            </p:nvGrpSpPr>
            <p:grpSpPr>
              <a:xfrm>
                <a:off x="4768876" y="3401772"/>
                <a:ext cx="31499" cy="26898"/>
                <a:chOff x="4768876" y="3401772"/>
                <a:chExt cx="31499" cy="26898"/>
              </a:xfrm>
            </p:grpSpPr>
            <p:sp>
              <p:nvSpPr>
                <p:cNvPr id="5673" name="Google Shape;5673;p62"/>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62"/>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5" name="Google Shape;5675;p62"/>
              <p:cNvGrpSpPr/>
              <p:nvPr/>
            </p:nvGrpSpPr>
            <p:grpSpPr>
              <a:xfrm>
                <a:off x="4762214" y="3471377"/>
                <a:ext cx="26938" cy="26938"/>
                <a:chOff x="4762214" y="3471377"/>
                <a:chExt cx="26938" cy="26938"/>
              </a:xfrm>
            </p:grpSpPr>
            <p:sp>
              <p:nvSpPr>
                <p:cNvPr id="5676" name="Google Shape;5676;p62"/>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62"/>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78" name="Google Shape;5678;p62"/>
              <p:cNvGrpSpPr/>
              <p:nvPr/>
            </p:nvGrpSpPr>
            <p:grpSpPr>
              <a:xfrm>
                <a:off x="4790473" y="3344782"/>
                <a:ext cx="31405" cy="26898"/>
                <a:chOff x="4790473" y="3344782"/>
                <a:chExt cx="31405" cy="26898"/>
              </a:xfrm>
            </p:grpSpPr>
            <p:sp>
              <p:nvSpPr>
                <p:cNvPr id="5679" name="Google Shape;5679;p62"/>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62"/>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1" name="Google Shape;5681;p62"/>
              <p:cNvGrpSpPr/>
              <p:nvPr/>
            </p:nvGrpSpPr>
            <p:grpSpPr>
              <a:xfrm>
                <a:off x="4823774" y="3950733"/>
                <a:ext cx="37398" cy="32034"/>
                <a:chOff x="4823774" y="3950733"/>
                <a:chExt cx="37398" cy="32034"/>
              </a:xfrm>
            </p:grpSpPr>
            <p:sp>
              <p:nvSpPr>
                <p:cNvPr id="5682" name="Google Shape;5682;p62"/>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62"/>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4" name="Google Shape;5684;p62"/>
              <p:cNvGrpSpPr/>
              <p:nvPr/>
            </p:nvGrpSpPr>
            <p:grpSpPr>
              <a:xfrm>
                <a:off x="4823396" y="4110566"/>
                <a:ext cx="31405" cy="26906"/>
                <a:chOff x="4823396" y="4110566"/>
                <a:chExt cx="31405" cy="26906"/>
              </a:xfrm>
            </p:grpSpPr>
            <p:sp>
              <p:nvSpPr>
                <p:cNvPr id="5685" name="Google Shape;5685;p62"/>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62"/>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7" name="Google Shape;5687;p62"/>
              <p:cNvGrpSpPr/>
              <p:nvPr/>
            </p:nvGrpSpPr>
            <p:grpSpPr>
              <a:xfrm>
                <a:off x="4838332" y="3821150"/>
                <a:ext cx="31499" cy="26898"/>
                <a:chOff x="4838332" y="3821150"/>
                <a:chExt cx="31499" cy="26898"/>
              </a:xfrm>
            </p:grpSpPr>
            <p:sp>
              <p:nvSpPr>
                <p:cNvPr id="5688" name="Google Shape;5688;p62"/>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62"/>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0" name="Google Shape;5690;p62"/>
              <p:cNvGrpSpPr/>
              <p:nvPr/>
            </p:nvGrpSpPr>
            <p:grpSpPr>
              <a:xfrm>
                <a:off x="4661275" y="3815007"/>
                <a:ext cx="36824" cy="31523"/>
                <a:chOff x="4661275" y="3815007"/>
                <a:chExt cx="36824" cy="31523"/>
              </a:xfrm>
            </p:grpSpPr>
            <p:sp>
              <p:nvSpPr>
                <p:cNvPr id="5691" name="Google Shape;5691;p62"/>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62"/>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3" name="Google Shape;5693;p62"/>
              <p:cNvGrpSpPr/>
              <p:nvPr/>
            </p:nvGrpSpPr>
            <p:grpSpPr>
              <a:xfrm>
                <a:off x="4558998" y="3851037"/>
                <a:ext cx="33591" cy="28699"/>
                <a:chOff x="4558998" y="3851037"/>
                <a:chExt cx="33591" cy="28699"/>
              </a:xfrm>
            </p:grpSpPr>
            <p:sp>
              <p:nvSpPr>
                <p:cNvPr id="5694" name="Google Shape;5694;p62"/>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62"/>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6" name="Google Shape;5696;p62"/>
              <p:cNvGrpSpPr/>
              <p:nvPr/>
            </p:nvGrpSpPr>
            <p:grpSpPr>
              <a:xfrm>
                <a:off x="4696762" y="3638587"/>
                <a:ext cx="33591" cy="28794"/>
                <a:chOff x="4696762" y="3638587"/>
                <a:chExt cx="33591" cy="28794"/>
              </a:xfrm>
            </p:grpSpPr>
            <p:sp>
              <p:nvSpPr>
                <p:cNvPr id="5697" name="Google Shape;5697;p62"/>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62"/>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9" name="Google Shape;5699;p62"/>
              <p:cNvGrpSpPr/>
              <p:nvPr/>
            </p:nvGrpSpPr>
            <p:grpSpPr>
              <a:xfrm>
                <a:off x="4929479" y="3939140"/>
                <a:ext cx="33497" cy="28692"/>
                <a:chOff x="4929479" y="3939140"/>
                <a:chExt cx="33497" cy="28692"/>
              </a:xfrm>
            </p:grpSpPr>
            <p:sp>
              <p:nvSpPr>
                <p:cNvPr id="5700" name="Google Shape;5700;p62"/>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62"/>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2" name="Google Shape;5702;p62"/>
              <p:cNvGrpSpPr/>
              <p:nvPr/>
            </p:nvGrpSpPr>
            <p:grpSpPr>
              <a:xfrm>
                <a:off x="4907119" y="3986039"/>
                <a:ext cx="33497" cy="28699"/>
                <a:chOff x="4907119" y="3986039"/>
                <a:chExt cx="33497" cy="28699"/>
              </a:xfrm>
            </p:grpSpPr>
            <p:sp>
              <p:nvSpPr>
                <p:cNvPr id="5703" name="Google Shape;5703;p62"/>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62"/>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5" name="Google Shape;5705;p62"/>
              <p:cNvGrpSpPr/>
              <p:nvPr/>
            </p:nvGrpSpPr>
            <p:grpSpPr>
              <a:xfrm>
                <a:off x="4911783" y="4048102"/>
                <a:ext cx="33591" cy="28762"/>
                <a:chOff x="4911783" y="4048102"/>
                <a:chExt cx="33591" cy="28762"/>
              </a:xfrm>
            </p:grpSpPr>
            <p:sp>
              <p:nvSpPr>
                <p:cNvPr id="5706" name="Google Shape;5706;p62"/>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62"/>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8" name="Google Shape;5708;p62"/>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62"/>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10" name="Google Shape;5710;p62"/>
              <p:cNvGrpSpPr/>
              <p:nvPr/>
            </p:nvGrpSpPr>
            <p:grpSpPr>
              <a:xfrm>
                <a:off x="4762623" y="3837847"/>
                <a:ext cx="42416" cy="36273"/>
                <a:chOff x="4762623" y="3837847"/>
                <a:chExt cx="42416" cy="36273"/>
              </a:xfrm>
            </p:grpSpPr>
            <p:sp>
              <p:nvSpPr>
                <p:cNvPr id="5711" name="Google Shape;5711;p62"/>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62"/>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3" name="Google Shape;5713;p62"/>
              <p:cNvGrpSpPr/>
              <p:nvPr/>
            </p:nvGrpSpPr>
            <p:grpSpPr>
              <a:xfrm>
                <a:off x="4746044" y="4104966"/>
                <a:ext cx="33497" cy="28699"/>
                <a:chOff x="4746044" y="4104966"/>
                <a:chExt cx="33497" cy="28699"/>
              </a:xfrm>
            </p:grpSpPr>
            <p:sp>
              <p:nvSpPr>
                <p:cNvPr id="5714" name="Google Shape;5714;p62"/>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62"/>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16" name="Google Shape;5716;p62"/>
              <p:cNvGrpSpPr/>
              <p:nvPr/>
            </p:nvGrpSpPr>
            <p:grpSpPr>
              <a:xfrm>
                <a:off x="4859646" y="4162554"/>
                <a:ext cx="33591" cy="28762"/>
                <a:chOff x="4859646" y="4162554"/>
                <a:chExt cx="33591" cy="28762"/>
              </a:xfrm>
            </p:grpSpPr>
            <p:sp>
              <p:nvSpPr>
                <p:cNvPr id="5717" name="Google Shape;5717;p62"/>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62"/>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719" name="Google Shape;5719;p62"/>
            <p:cNvGrpSpPr/>
            <p:nvPr/>
          </p:nvGrpSpPr>
          <p:grpSpPr>
            <a:xfrm>
              <a:off x="3597785" y="3274438"/>
              <a:ext cx="855610" cy="1122100"/>
              <a:chOff x="3597785" y="3274438"/>
              <a:chExt cx="855610" cy="1122100"/>
            </a:xfrm>
          </p:grpSpPr>
          <p:grpSp>
            <p:nvGrpSpPr>
              <p:cNvPr id="5720" name="Google Shape;5720;p62"/>
              <p:cNvGrpSpPr/>
              <p:nvPr/>
            </p:nvGrpSpPr>
            <p:grpSpPr>
              <a:xfrm>
                <a:off x="3617857" y="3284717"/>
                <a:ext cx="826785" cy="1099165"/>
                <a:chOff x="3617857" y="3284717"/>
                <a:chExt cx="826785" cy="1099165"/>
              </a:xfrm>
            </p:grpSpPr>
            <p:sp>
              <p:nvSpPr>
                <p:cNvPr id="5721" name="Google Shape;5721;p62"/>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62"/>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62"/>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62"/>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62"/>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62"/>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62"/>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62"/>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62"/>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62"/>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62"/>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62"/>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62"/>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62"/>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62"/>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62"/>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62"/>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62"/>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62"/>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62"/>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62"/>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62"/>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62"/>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62"/>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62"/>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62"/>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62"/>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62"/>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62"/>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62"/>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62"/>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62"/>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62"/>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62"/>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62"/>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62"/>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62"/>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62"/>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62"/>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62"/>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62"/>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62"/>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62"/>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62"/>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62"/>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62"/>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62"/>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62"/>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62"/>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62"/>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62"/>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62"/>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62"/>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62"/>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62"/>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62"/>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7" name="Google Shape;5777;p62"/>
              <p:cNvGrpSpPr/>
              <p:nvPr/>
            </p:nvGrpSpPr>
            <p:grpSpPr>
              <a:xfrm>
                <a:off x="4180904" y="4251758"/>
                <a:ext cx="37783" cy="32420"/>
                <a:chOff x="4180904" y="4251758"/>
                <a:chExt cx="37783" cy="32420"/>
              </a:xfrm>
            </p:grpSpPr>
            <p:sp>
              <p:nvSpPr>
                <p:cNvPr id="5778" name="Google Shape;5778;p62"/>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62"/>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0" name="Google Shape;5780;p62"/>
              <p:cNvGrpSpPr/>
              <p:nvPr/>
            </p:nvGrpSpPr>
            <p:grpSpPr>
              <a:xfrm>
                <a:off x="4201644" y="4081324"/>
                <a:ext cx="37783" cy="32364"/>
                <a:chOff x="4201644" y="4081324"/>
                <a:chExt cx="37783" cy="32364"/>
              </a:xfrm>
            </p:grpSpPr>
            <p:sp>
              <p:nvSpPr>
                <p:cNvPr id="5781" name="Google Shape;5781;p62"/>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62"/>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3" name="Google Shape;5783;p62"/>
              <p:cNvGrpSpPr/>
              <p:nvPr/>
            </p:nvGrpSpPr>
            <p:grpSpPr>
              <a:xfrm>
                <a:off x="4284416" y="3887428"/>
                <a:ext cx="37783" cy="32451"/>
                <a:chOff x="4284416" y="3887428"/>
                <a:chExt cx="37783" cy="32451"/>
              </a:xfrm>
            </p:grpSpPr>
            <p:sp>
              <p:nvSpPr>
                <p:cNvPr id="5784" name="Google Shape;5784;p62"/>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62"/>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6" name="Google Shape;5786;p62"/>
              <p:cNvGrpSpPr/>
              <p:nvPr/>
            </p:nvGrpSpPr>
            <p:grpSpPr>
              <a:xfrm>
                <a:off x="4223721" y="3860404"/>
                <a:ext cx="37870" cy="32364"/>
                <a:chOff x="4223721" y="3860404"/>
                <a:chExt cx="37870" cy="32364"/>
              </a:xfrm>
            </p:grpSpPr>
            <p:sp>
              <p:nvSpPr>
                <p:cNvPr id="5787" name="Google Shape;5787;p62"/>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62"/>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9" name="Google Shape;5789;p62"/>
              <p:cNvGrpSpPr/>
              <p:nvPr/>
            </p:nvGrpSpPr>
            <p:grpSpPr>
              <a:xfrm>
                <a:off x="4104889" y="3699242"/>
                <a:ext cx="37776" cy="32357"/>
                <a:chOff x="4104889" y="3699242"/>
                <a:chExt cx="37776" cy="32357"/>
              </a:xfrm>
            </p:grpSpPr>
            <p:sp>
              <p:nvSpPr>
                <p:cNvPr id="5790" name="Google Shape;5790;p62"/>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62"/>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2" name="Google Shape;5792;p62"/>
              <p:cNvGrpSpPr/>
              <p:nvPr/>
            </p:nvGrpSpPr>
            <p:grpSpPr>
              <a:xfrm>
                <a:off x="4143608" y="3475121"/>
                <a:ext cx="37878" cy="32420"/>
                <a:chOff x="4143608" y="3475121"/>
                <a:chExt cx="37878" cy="32420"/>
              </a:xfrm>
            </p:grpSpPr>
            <p:sp>
              <p:nvSpPr>
                <p:cNvPr id="5793" name="Google Shape;5793;p62"/>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62"/>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5" name="Google Shape;5795;p62"/>
              <p:cNvGrpSpPr/>
              <p:nvPr/>
            </p:nvGrpSpPr>
            <p:grpSpPr>
              <a:xfrm>
                <a:off x="4217248" y="3570893"/>
                <a:ext cx="37776" cy="32364"/>
                <a:chOff x="4217248" y="3570893"/>
                <a:chExt cx="37776" cy="32364"/>
              </a:xfrm>
            </p:grpSpPr>
            <p:sp>
              <p:nvSpPr>
                <p:cNvPr id="5796" name="Google Shape;5796;p62"/>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62"/>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8" name="Google Shape;5798;p62"/>
              <p:cNvGrpSpPr/>
              <p:nvPr/>
            </p:nvGrpSpPr>
            <p:grpSpPr>
              <a:xfrm>
                <a:off x="4255307" y="3431612"/>
                <a:ext cx="37776" cy="32451"/>
                <a:chOff x="4255307" y="3431612"/>
                <a:chExt cx="37776" cy="32451"/>
              </a:xfrm>
            </p:grpSpPr>
            <p:sp>
              <p:nvSpPr>
                <p:cNvPr id="5799" name="Google Shape;5799;p62"/>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62"/>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1" name="Google Shape;5801;p62"/>
              <p:cNvGrpSpPr/>
              <p:nvPr/>
            </p:nvGrpSpPr>
            <p:grpSpPr>
              <a:xfrm>
                <a:off x="3853052" y="3577398"/>
                <a:ext cx="37776" cy="32420"/>
                <a:chOff x="3853052" y="3577398"/>
                <a:chExt cx="37776" cy="32420"/>
              </a:xfrm>
            </p:grpSpPr>
            <p:sp>
              <p:nvSpPr>
                <p:cNvPr id="5802" name="Google Shape;5802;p62"/>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62"/>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4" name="Google Shape;5804;p62"/>
              <p:cNvGrpSpPr/>
              <p:nvPr/>
            </p:nvGrpSpPr>
            <p:grpSpPr>
              <a:xfrm>
                <a:off x="4039908" y="3412107"/>
                <a:ext cx="37776" cy="32357"/>
                <a:chOff x="4039908" y="3412107"/>
                <a:chExt cx="37776" cy="32357"/>
              </a:xfrm>
            </p:grpSpPr>
            <p:sp>
              <p:nvSpPr>
                <p:cNvPr id="5805" name="Google Shape;5805;p62"/>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62"/>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07" name="Google Shape;5807;p62"/>
              <p:cNvGrpSpPr/>
              <p:nvPr/>
            </p:nvGrpSpPr>
            <p:grpSpPr>
              <a:xfrm>
                <a:off x="4017360" y="3342061"/>
                <a:ext cx="37870" cy="32380"/>
                <a:chOff x="4017360" y="3342061"/>
                <a:chExt cx="37870" cy="32380"/>
              </a:xfrm>
            </p:grpSpPr>
            <p:sp>
              <p:nvSpPr>
                <p:cNvPr id="5808" name="Google Shape;5808;p62"/>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62"/>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10" name="Google Shape;5810;p62"/>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62"/>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2" name="Google Shape;5812;p62"/>
              <p:cNvGrpSpPr/>
              <p:nvPr/>
            </p:nvGrpSpPr>
            <p:grpSpPr>
              <a:xfrm>
                <a:off x="3750870" y="3418650"/>
                <a:ext cx="37776" cy="32380"/>
                <a:chOff x="3750870" y="3418650"/>
                <a:chExt cx="37776" cy="32380"/>
              </a:xfrm>
            </p:grpSpPr>
            <p:sp>
              <p:nvSpPr>
                <p:cNvPr id="5813" name="Google Shape;5813;p62"/>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62"/>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5" name="Google Shape;5815;p62"/>
              <p:cNvGrpSpPr/>
              <p:nvPr/>
            </p:nvGrpSpPr>
            <p:grpSpPr>
              <a:xfrm>
                <a:off x="3632509" y="3274438"/>
                <a:ext cx="37783" cy="32357"/>
                <a:chOff x="3632509" y="3274438"/>
                <a:chExt cx="37783" cy="32357"/>
              </a:xfrm>
            </p:grpSpPr>
            <p:sp>
              <p:nvSpPr>
                <p:cNvPr id="5816" name="Google Shape;5816;p62"/>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62"/>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18" name="Google Shape;5818;p62"/>
              <p:cNvGrpSpPr/>
              <p:nvPr/>
            </p:nvGrpSpPr>
            <p:grpSpPr>
              <a:xfrm>
                <a:off x="3906424" y="3297561"/>
                <a:ext cx="37776" cy="32451"/>
                <a:chOff x="3906424" y="3297561"/>
                <a:chExt cx="37776" cy="32451"/>
              </a:xfrm>
            </p:grpSpPr>
            <p:sp>
              <p:nvSpPr>
                <p:cNvPr id="5819" name="Google Shape;5819;p62"/>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62"/>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1" name="Google Shape;5821;p62"/>
              <p:cNvGrpSpPr/>
              <p:nvPr/>
            </p:nvGrpSpPr>
            <p:grpSpPr>
              <a:xfrm>
                <a:off x="3866084" y="3412107"/>
                <a:ext cx="37776" cy="32357"/>
                <a:chOff x="3866084" y="3412107"/>
                <a:chExt cx="37776" cy="32357"/>
              </a:xfrm>
            </p:grpSpPr>
            <p:sp>
              <p:nvSpPr>
                <p:cNvPr id="5822" name="Google Shape;5822;p62"/>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62"/>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4" name="Google Shape;5824;p62"/>
              <p:cNvGrpSpPr/>
              <p:nvPr/>
            </p:nvGrpSpPr>
            <p:grpSpPr>
              <a:xfrm>
                <a:off x="4023919" y="3766409"/>
                <a:ext cx="37783" cy="32357"/>
                <a:chOff x="4023919" y="3766409"/>
                <a:chExt cx="37783" cy="32357"/>
              </a:xfrm>
            </p:grpSpPr>
            <p:sp>
              <p:nvSpPr>
                <p:cNvPr id="5825" name="Google Shape;5825;p62"/>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62"/>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7" name="Google Shape;5827;p62"/>
              <p:cNvGrpSpPr/>
              <p:nvPr/>
            </p:nvGrpSpPr>
            <p:grpSpPr>
              <a:xfrm>
                <a:off x="3973882" y="3779449"/>
                <a:ext cx="37776" cy="32357"/>
                <a:chOff x="3973882" y="3779449"/>
                <a:chExt cx="37776" cy="32357"/>
              </a:xfrm>
            </p:grpSpPr>
            <p:sp>
              <p:nvSpPr>
                <p:cNvPr id="5828" name="Google Shape;5828;p62"/>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62"/>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0" name="Google Shape;5830;p62"/>
              <p:cNvGrpSpPr/>
              <p:nvPr/>
            </p:nvGrpSpPr>
            <p:grpSpPr>
              <a:xfrm>
                <a:off x="4073398" y="3838028"/>
                <a:ext cx="37776" cy="32380"/>
                <a:chOff x="4073398" y="3838028"/>
                <a:chExt cx="37776" cy="32380"/>
              </a:xfrm>
            </p:grpSpPr>
            <p:sp>
              <p:nvSpPr>
                <p:cNvPr id="5831" name="Google Shape;5831;p62"/>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62"/>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3" name="Google Shape;5833;p62"/>
              <p:cNvGrpSpPr/>
              <p:nvPr/>
            </p:nvGrpSpPr>
            <p:grpSpPr>
              <a:xfrm>
                <a:off x="4342672" y="4144496"/>
                <a:ext cx="37752" cy="32364"/>
                <a:chOff x="4342672" y="4144496"/>
                <a:chExt cx="37752" cy="32364"/>
              </a:xfrm>
            </p:grpSpPr>
            <p:sp>
              <p:nvSpPr>
                <p:cNvPr id="5834" name="Google Shape;5834;p62"/>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62"/>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6" name="Google Shape;5836;p62"/>
              <p:cNvGrpSpPr/>
              <p:nvPr/>
            </p:nvGrpSpPr>
            <p:grpSpPr>
              <a:xfrm>
                <a:off x="4406386" y="4056872"/>
                <a:ext cx="37783" cy="32364"/>
                <a:chOff x="4406386" y="4056872"/>
                <a:chExt cx="37783" cy="32364"/>
              </a:xfrm>
            </p:grpSpPr>
            <p:sp>
              <p:nvSpPr>
                <p:cNvPr id="5837" name="Google Shape;5837;p62"/>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62"/>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9" name="Google Shape;5839;p62"/>
              <p:cNvGrpSpPr/>
              <p:nvPr/>
            </p:nvGrpSpPr>
            <p:grpSpPr>
              <a:xfrm>
                <a:off x="4284416" y="4245254"/>
                <a:ext cx="37783" cy="32357"/>
                <a:chOff x="4284416" y="4245254"/>
                <a:chExt cx="37783" cy="32357"/>
              </a:xfrm>
            </p:grpSpPr>
            <p:sp>
              <p:nvSpPr>
                <p:cNvPr id="5840" name="Google Shape;5840;p62"/>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62"/>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2" name="Google Shape;5842;p62"/>
              <p:cNvGrpSpPr/>
              <p:nvPr/>
            </p:nvGrpSpPr>
            <p:grpSpPr>
              <a:xfrm>
                <a:off x="4219057" y="4331258"/>
                <a:ext cx="37776" cy="32364"/>
                <a:chOff x="4219057" y="4331258"/>
                <a:chExt cx="37776" cy="32364"/>
              </a:xfrm>
            </p:grpSpPr>
            <p:sp>
              <p:nvSpPr>
                <p:cNvPr id="5843" name="Google Shape;5843;p62"/>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62"/>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5" name="Google Shape;5845;p62"/>
              <p:cNvGrpSpPr/>
              <p:nvPr/>
            </p:nvGrpSpPr>
            <p:grpSpPr>
              <a:xfrm>
                <a:off x="4204122" y="4141688"/>
                <a:ext cx="33497" cy="28699"/>
                <a:chOff x="4204122" y="4141688"/>
                <a:chExt cx="33497" cy="28699"/>
              </a:xfrm>
            </p:grpSpPr>
            <p:sp>
              <p:nvSpPr>
                <p:cNvPr id="5846" name="Google Shape;5846;p62"/>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62"/>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8" name="Google Shape;5848;p62"/>
              <p:cNvGrpSpPr/>
              <p:nvPr/>
            </p:nvGrpSpPr>
            <p:grpSpPr>
              <a:xfrm>
                <a:off x="4301546" y="4003869"/>
                <a:ext cx="38916" cy="33324"/>
                <a:chOff x="4301546" y="4003869"/>
                <a:chExt cx="38916" cy="33324"/>
              </a:xfrm>
            </p:grpSpPr>
            <p:sp>
              <p:nvSpPr>
                <p:cNvPr id="5849" name="Google Shape;5849;p62"/>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62"/>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1" name="Google Shape;5851;p62"/>
              <p:cNvGrpSpPr/>
              <p:nvPr/>
            </p:nvGrpSpPr>
            <p:grpSpPr>
              <a:xfrm>
                <a:off x="4210681" y="3924669"/>
                <a:ext cx="36549" cy="31366"/>
                <a:chOff x="4210681" y="3924669"/>
                <a:chExt cx="36549" cy="31366"/>
              </a:xfrm>
            </p:grpSpPr>
            <p:sp>
              <p:nvSpPr>
                <p:cNvPr id="5852" name="Google Shape;5852;p62"/>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62"/>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4" name="Google Shape;5854;p62"/>
              <p:cNvGrpSpPr/>
              <p:nvPr/>
            </p:nvGrpSpPr>
            <p:grpSpPr>
              <a:xfrm>
                <a:off x="3987771" y="3628874"/>
                <a:ext cx="31499" cy="26993"/>
                <a:chOff x="3987771" y="3628874"/>
                <a:chExt cx="31499" cy="26993"/>
              </a:xfrm>
            </p:grpSpPr>
            <p:sp>
              <p:nvSpPr>
                <p:cNvPr id="5855" name="Google Shape;5855;p62"/>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62"/>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7" name="Google Shape;5857;p62"/>
              <p:cNvGrpSpPr/>
              <p:nvPr/>
            </p:nvGrpSpPr>
            <p:grpSpPr>
              <a:xfrm>
                <a:off x="4087382" y="3775674"/>
                <a:ext cx="31405" cy="26898"/>
                <a:chOff x="4087382" y="3775674"/>
                <a:chExt cx="31405" cy="26898"/>
              </a:xfrm>
            </p:grpSpPr>
            <p:sp>
              <p:nvSpPr>
                <p:cNvPr id="5858" name="Google Shape;5858;p62"/>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62"/>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0" name="Google Shape;5860;p62"/>
              <p:cNvGrpSpPr/>
              <p:nvPr/>
            </p:nvGrpSpPr>
            <p:grpSpPr>
              <a:xfrm>
                <a:off x="4118873" y="3856637"/>
                <a:ext cx="31405" cy="26906"/>
                <a:chOff x="4118873" y="3856637"/>
                <a:chExt cx="31405" cy="26906"/>
              </a:xfrm>
            </p:grpSpPr>
            <p:sp>
              <p:nvSpPr>
                <p:cNvPr id="5861" name="Google Shape;5861;p62"/>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62"/>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3" name="Google Shape;5863;p62"/>
              <p:cNvGrpSpPr/>
              <p:nvPr/>
            </p:nvGrpSpPr>
            <p:grpSpPr>
              <a:xfrm>
                <a:off x="4168541" y="3639523"/>
                <a:ext cx="31499" cy="26906"/>
                <a:chOff x="4168541" y="3639523"/>
                <a:chExt cx="31499" cy="26906"/>
              </a:xfrm>
            </p:grpSpPr>
            <p:sp>
              <p:nvSpPr>
                <p:cNvPr id="5864" name="Google Shape;5864;p62"/>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62"/>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6" name="Google Shape;5866;p62"/>
              <p:cNvGrpSpPr/>
              <p:nvPr/>
            </p:nvGrpSpPr>
            <p:grpSpPr>
              <a:xfrm>
                <a:off x="3965789" y="3393545"/>
                <a:ext cx="31405" cy="26945"/>
                <a:chOff x="3965789" y="3393545"/>
                <a:chExt cx="31405" cy="26945"/>
              </a:xfrm>
            </p:grpSpPr>
            <p:sp>
              <p:nvSpPr>
                <p:cNvPr id="5867" name="Google Shape;5867;p62"/>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62"/>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9" name="Google Shape;5869;p62"/>
              <p:cNvGrpSpPr/>
              <p:nvPr/>
            </p:nvGrpSpPr>
            <p:grpSpPr>
              <a:xfrm>
                <a:off x="3925166" y="3491008"/>
                <a:ext cx="31405" cy="27001"/>
                <a:chOff x="3925166" y="3491008"/>
                <a:chExt cx="31405" cy="27001"/>
              </a:xfrm>
            </p:grpSpPr>
            <p:sp>
              <p:nvSpPr>
                <p:cNvPr id="5870" name="Google Shape;5870;p62"/>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62"/>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2" name="Google Shape;5872;p62"/>
              <p:cNvGrpSpPr/>
              <p:nvPr/>
            </p:nvGrpSpPr>
            <p:grpSpPr>
              <a:xfrm>
                <a:off x="3682845" y="3340976"/>
                <a:ext cx="31397" cy="26898"/>
                <a:chOff x="3682845" y="3340976"/>
                <a:chExt cx="31397" cy="26898"/>
              </a:xfrm>
            </p:grpSpPr>
            <p:sp>
              <p:nvSpPr>
                <p:cNvPr id="5873" name="Google Shape;5873;p62"/>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62"/>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5" name="Google Shape;5875;p62"/>
              <p:cNvGrpSpPr/>
              <p:nvPr/>
            </p:nvGrpSpPr>
            <p:grpSpPr>
              <a:xfrm>
                <a:off x="3795393" y="3353725"/>
                <a:ext cx="31499" cy="26993"/>
                <a:chOff x="3795393" y="3353725"/>
                <a:chExt cx="31499" cy="26993"/>
              </a:xfrm>
            </p:grpSpPr>
            <p:sp>
              <p:nvSpPr>
                <p:cNvPr id="5876" name="Google Shape;5876;p62"/>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62"/>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78" name="Google Shape;5878;p62"/>
              <p:cNvGrpSpPr/>
              <p:nvPr/>
            </p:nvGrpSpPr>
            <p:grpSpPr>
              <a:xfrm>
                <a:off x="4176909" y="4363221"/>
                <a:ext cx="38924" cy="33316"/>
                <a:chOff x="4176909" y="4363221"/>
                <a:chExt cx="38924" cy="33316"/>
              </a:xfrm>
            </p:grpSpPr>
            <p:sp>
              <p:nvSpPr>
                <p:cNvPr id="5879" name="Google Shape;5879;p62"/>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62"/>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1" name="Google Shape;5881;p62"/>
              <p:cNvGrpSpPr/>
              <p:nvPr/>
            </p:nvGrpSpPr>
            <p:grpSpPr>
              <a:xfrm>
                <a:off x="4226191" y="4007660"/>
                <a:ext cx="33560" cy="28770"/>
                <a:chOff x="4226191" y="4007660"/>
                <a:chExt cx="33560" cy="28770"/>
              </a:xfrm>
            </p:grpSpPr>
            <p:sp>
              <p:nvSpPr>
                <p:cNvPr id="5882" name="Google Shape;5882;p62"/>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62"/>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4" name="Google Shape;5884;p62"/>
              <p:cNvGrpSpPr/>
              <p:nvPr/>
            </p:nvGrpSpPr>
            <p:grpSpPr>
              <a:xfrm>
                <a:off x="3597785" y="3377045"/>
                <a:ext cx="33591" cy="28699"/>
                <a:chOff x="3597785" y="3377045"/>
                <a:chExt cx="33591" cy="28699"/>
              </a:xfrm>
            </p:grpSpPr>
            <p:sp>
              <p:nvSpPr>
                <p:cNvPr id="5885" name="Google Shape;5885;p62"/>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62"/>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87" name="Google Shape;5887;p62"/>
              <p:cNvGrpSpPr/>
              <p:nvPr/>
            </p:nvGrpSpPr>
            <p:grpSpPr>
              <a:xfrm>
                <a:off x="3887870" y="3669796"/>
                <a:ext cx="33591" cy="28692"/>
                <a:chOff x="3887870" y="3669796"/>
                <a:chExt cx="33591" cy="28692"/>
              </a:xfrm>
            </p:grpSpPr>
            <p:sp>
              <p:nvSpPr>
                <p:cNvPr id="5888" name="Google Shape;5888;p62"/>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62"/>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0" name="Google Shape;5890;p62"/>
              <p:cNvGrpSpPr/>
              <p:nvPr/>
            </p:nvGrpSpPr>
            <p:grpSpPr>
              <a:xfrm>
                <a:off x="3818320" y="3481625"/>
                <a:ext cx="33497" cy="28770"/>
                <a:chOff x="3818320" y="3481625"/>
                <a:chExt cx="33497" cy="28770"/>
              </a:xfrm>
            </p:grpSpPr>
            <p:sp>
              <p:nvSpPr>
                <p:cNvPr id="5891" name="Google Shape;5891;p62"/>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62"/>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3" name="Google Shape;5893;p62"/>
              <p:cNvGrpSpPr/>
              <p:nvPr/>
            </p:nvGrpSpPr>
            <p:grpSpPr>
              <a:xfrm>
                <a:off x="4278139" y="4120948"/>
                <a:ext cx="37492" cy="32129"/>
                <a:chOff x="4278139" y="4120948"/>
                <a:chExt cx="37492" cy="32129"/>
              </a:xfrm>
            </p:grpSpPr>
            <p:sp>
              <p:nvSpPr>
                <p:cNvPr id="5894" name="Google Shape;5894;p62"/>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62"/>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6" name="Google Shape;5896;p62"/>
              <p:cNvGrpSpPr/>
              <p:nvPr/>
            </p:nvGrpSpPr>
            <p:grpSpPr>
              <a:xfrm>
                <a:off x="4419898" y="3977388"/>
                <a:ext cx="33497" cy="28692"/>
                <a:chOff x="4419898" y="3977388"/>
                <a:chExt cx="33497" cy="28692"/>
              </a:xfrm>
            </p:grpSpPr>
            <p:sp>
              <p:nvSpPr>
                <p:cNvPr id="5897" name="Google Shape;5897;p62"/>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62"/>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9" name="Google Shape;5899;p62"/>
              <p:cNvGrpSpPr/>
              <p:nvPr/>
            </p:nvGrpSpPr>
            <p:grpSpPr>
              <a:xfrm>
                <a:off x="4158930" y="4034684"/>
                <a:ext cx="33497" cy="28762"/>
                <a:chOff x="4158930" y="4034684"/>
                <a:chExt cx="33497" cy="28762"/>
              </a:xfrm>
            </p:grpSpPr>
            <p:sp>
              <p:nvSpPr>
                <p:cNvPr id="5900" name="Google Shape;5900;p62"/>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62"/>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2" name="Google Shape;5902;p62"/>
              <p:cNvGrpSpPr/>
              <p:nvPr/>
            </p:nvGrpSpPr>
            <p:grpSpPr>
              <a:xfrm>
                <a:off x="4134949" y="3957049"/>
                <a:ext cx="33497" cy="28770"/>
                <a:chOff x="4134949" y="3957049"/>
                <a:chExt cx="33497" cy="28770"/>
              </a:xfrm>
            </p:grpSpPr>
            <p:sp>
              <p:nvSpPr>
                <p:cNvPr id="5903" name="Google Shape;5903;p62"/>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62"/>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5" name="Google Shape;5905;p62"/>
              <p:cNvGrpSpPr/>
              <p:nvPr/>
            </p:nvGrpSpPr>
            <p:grpSpPr>
              <a:xfrm>
                <a:off x="4193653" y="4184403"/>
                <a:ext cx="43580" cy="37264"/>
                <a:chOff x="4193653" y="4184403"/>
                <a:chExt cx="43580" cy="37264"/>
              </a:xfrm>
            </p:grpSpPr>
            <p:sp>
              <p:nvSpPr>
                <p:cNvPr id="5906" name="Google Shape;5906;p62"/>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62"/>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8" name="Google Shape;5908;p62"/>
              <p:cNvGrpSpPr/>
              <p:nvPr/>
            </p:nvGrpSpPr>
            <p:grpSpPr>
              <a:xfrm>
                <a:off x="4343600" y="3943844"/>
                <a:ext cx="43580" cy="37312"/>
                <a:chOff x="4343600" y="3943844"/>
                <a:chExt cx="43580" cy="37312"/>
              </a:xfrm>
            </p:grpSpPr>
            <p:sp>
              <p:nvSpPr>
                <p:cNvPr id="5909" name="Google Shape;5909;p62"/>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62"/>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1" name="Google Shape;5911;p62"/>
              <p:cNvGrpSpPr/>
              <p:nvPr/>
            </p:nvGrpSpPr>
            <p:grpSpPr>
              <a:xfrm>
                <a:off x="4172339" y="3381693"/>
                <a:ext cx="31499" cy="27001"/>
                <a:chOff x="4172339" y="3381693"/>
                <a:chExt cx="31499" cy="27001"/>
              </a:xfrm>
            </p:grpSpPr>
            <p:sp>
              <p:nvSpPr>
                <p:cNvPr id="5912" name="Google Shape;5912;p62"/>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62"/>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5917" name="Shape 5917"/>
        <p:cNvGrpSpPr/>
        <p:nvPr/>
      </p:nvGrpSpPr>
      <p:grpSpPr>
        <a:xfrm>
          <a:off x="0" y="0"/>
          <a:ext cx="0" cy="0"/>
          <a:chOff x="0" y="0"/>
          <a:chExt cx="0" cy="0"/>
        </a:xfrm>
      </p:grpSpPr>
      <p:grpSp>
        <p:nvGrpSpPr>
          <p:cNvPr id="5918" name="Google Shape;5918;p63"/>
          <p:cNvGrpSpPr/>
          <p:nvPr/>
        </p:nvGrpSpPr>
        <p:grpSpPr>
          <a:xfrm>
            <a:off x="729274" y="1175734"/>
            <a:ext cx="2507799" cy="206239"/>
            <a:chOff x="106648" y="895722"/>
            <a:chExt cx="4481413" cy="374300"/>
          </a:xfrm>
        </p:grpSpPr>
        <p:grpSp>
          <p:nvGrpSpPr>
            <p:cNvPr id="5919" name="Google Shape;5919;p63"/>
            <p:cNvGrpSpPr/>
            <p:nvPr/>
          </p:nvGrpSpPr>
          <p:grpSpPr>
            <a:xfrm>
              <a:off x="2233276" y="895722"/>
              <a:ext cx="1082667" cy="223591"/>
              <a:chOff x="4808316" y="2800065"/>
              <a:chExt cx="1999386" cy="412910"/>
            </a:xfrm>
          </p:grpSpPr>
          <p:sp>
            <p:nvSpPr>
              <p:cNvPr id="5920" name="Google Shape;5920;p63"/>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21" name="Google Shape;5921;p63"/>
              <p:cNvGrpSpPr/>
              <p:nvPr/>
            </p:nvGrpSpPr>
            <p:grpSpPr>
              <a:xfrm>
                <a:off x="4808316" y="2800065"/>
                <a:ext cx="92400" cy="411825"/>
                <a:chOff x="845575" y="2563700"/>
                <a:chExt cx="92400" cy="411825"/>
              </a:xfrm>
            </p:grpSpPr>
            <p:cxnSp>
              <p:nvCxnSpPr>
                <p:cNvPr id="5922" name="Google Shape;5922;p6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923" name="Google Shape;5923;p6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24" name="Google Shape;5924;p63"/>
            <p:cNvGrpSpPr/>
            <p:nvPr/>
          </p:nvGrpSpPr>
          <p:grpSpPr>
            <a:xfrm>
              <a:off x="106648" y="895722"/>
              <a:ext cx="1088401" cy="223591"/>
              <a:chOff x="881025" y="2800065"/>
              <a:chExt cx="2009975" cy="412910"/>
            </a:xfrm>
          </p:grpSpPr>
          <p:sp>
            <p:nvSpPr>
              <p:cNvPr id="5925" name="Google Shape;5925;p63"/>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26" name="Google Shape;5926;p63"/>
              <p:cNvGrpSpPr/>
              <p:nvPr/>
            </p:nvGrpSpPr>
            <p:grpSpPr>
              <a:xfrm>
                <a:off x="881025" y="2800065"/>
                <a:ext cx="92400" cy="411825"/>
                <a:chOff x="845575" y="2563700"/>
                <a:chExt cx="92400" cy="411825"/>
              </a:xfrm>
            </p:grpSpPr>
            <p:cxnSp>
              <p:nvCxnSpPr>
                <p:cNvPr id="5927" name="Google Shape;5927;p63"/>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928" name="Google Shape;5928;p63"/>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29" name="Google Shape;5929;p63"/>
            <p:cNvGrpSpPr/>
            <p:nvPr/>
          </p:nvGrpSpPr>
          <p:grpSpPr>
            <a:xfrm>
              <a:off x="1172346" y="1047018"/>
              <a:ext cx="1083151" cy="223003"/>
              <a:chOff x="2849073" y="3079467"/>
              <a:chExt cx="2000279" cy="411825"/>
            </a:xfrm>
          </p:grpSpPr>
          <p:sp>
            <p:nvSpPr>
              <p:cNvPr id="5930" name="Google Shape;5930;p63"/>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31" name="Google Shape;5931;p63"/>
              <p:cNvGrpSpPr/>
              <p:nvPr/>
            </p:nvGrpSpPr>
            <p:grpSpPr>
              <a:xfrm rot="10800000">
                <a:off x="2849073" y="3079467"/>
                <a:ext cx="92400" cy="411825"/>
                <a:chOff x="2070100" y="2563700"/>
                <a:chExt cx="92400" cy="411825"/>
              </a:xfrm>
            </p:grpSpPr>
            <p:cxnSp>
              <p:nvCxnSpPr>
                <p:cNvPr id="5932" name="Google Shape;5932;p6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933" name="Google Shape;5933;p6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34" name="Google Shape;5934;p63"/>
            <p:cNvGrpSpPr/>
            <p:nvPr/>
          </p:nvGrpSpPr>
          <p:grpSpPr>
            <a:xfrm>
              <a:off x="3290132" y="1047018"/>
              <a:ext cx="1297929" cy="223003"/>
              <a:chOff x="6760035" y="3079467"/>
              <a:chExt cx="2396914" cy="411825"/>
            </a:xfrm>
          </p:grpSpPr>
          <p:sp>
            <p:nvSpPr>
              <p:cNvPr id="5935" name="Google Shape;5935;p63"/>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36" name="Google Shape;5936;p63"/>
              <p:cNvGrpSpPr/>
              <p:nvPr/>
            </p:nvGrpSpPr>
            <p:grpSpPr>
              <a:xfrm rot="10800000">
                <a:off x="6760035" y="3079467"/>
                <a:ext cx="92400" cy="411825"/>
                <a:chOff x="2070100" y="2563700"/>
                <a:chExt cx="92400" cy="411825"/>
              </a:xfrm>
            </p:grpSpPr>
            <p:cxnSp>
              <p:nvCxnSpPr>
                <p:cNvPr id="5937" name="Google Shape;5937;p63"/>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5938" name="Google Shape;5938;p63"/>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5939" name="Google Shape;5939;p63"/>
          <p:cNvGrpSpPr/>
          <p:nvPr/>
        </p:nvGrpSpPr>
        <p:grpSpPr>
          <a:xfrm>
            <a:off x="2147036" y="3575105"/>
            <a:ext cx="1086701" cy="799429"/>
            <a:chOff x="2183288" y="3555572"/>
            <a:chExt cx="1136241" cy="835873"/>
          </a:xfrm>
        </p:grpSpPr>
        <p:sp>
          <p:nvSpPr>
            <p:cNvPr id="5940" name="Google Shape;5940;p63"/>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41" name="Google Shape;5941;p63"/>
            <p:cNvGrpSpPr/>
            <p:nvPr/>
          </p:nvGrpSpPr>
          <p:grpSpPr>
            <a:xfrm>
              <a:off x="2205895" y="3637269"/>
              <a:ext cx="1089848" cy="724993"/>
              <a:chOff x="2205895" y="3637269"/>
              <a:chExt cx="1089848" cy="724993"/>
            </a:xfrm>
          </p:grpSpPr>
          <p:sp>
            <p:nvSpPr>
              <p:cNvPr id="5942" name="Google Shape;5942;p63"/>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63"/>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63"/>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63"/>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63"/>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63"/>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48" name="Google Shape;5948;p63"/>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49" name="Google Shape;5949;p63"/>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950" name="Google Shape;5950;p63"/>
            <p:cNvGrpSpPr/>
            <p:nvPr/>
          </p:nvGrpSpPr>
          <p:grpSpPr>
            <a:xfrm>
              <a:off x="3173850" y="3779426"/>
              <a:ext cx="145679" cy="70048"/>
              <a:chOff x="3173850" y="3779426"/>
              <a:chExt cx="145679" cy="70048"/>
            </a:xfrm>
          </p:grpSpPr>
          <p:cxnSp>
            <p:nvCxnSpPr>
              <p:cNvPr id="5951" name="Google Shape;5951;p63"/>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5952" name="Google Shape;5952;p63"/>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3" name="Google Shape;5953;p63"/>
            <p:cNvGrpSpPr/>
            <p:nvPr/>
          </p:nvGrpSpPr>
          <p:grpSpPr>
            <a:xfrm>
              <a:off x="2183288" y="4139483"/>
              <a:ext cx="145133" cy="70048"/>
              <a:chOff x="2183288" y="4139483"/>
              <a:chExt cx="145133" cy="70048"/>
            </a:xfrm>
          </p:grpSpPr>
          <p:cxnSp>
            <p:nvCxnSpPr>
              <p:cNvPr id="5954" name="Google Shape;5954;p63"/>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5955" name="Google Shape;5955;p63"/>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56" name="Google Shape;5956;p63"/>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57" name="Google Shape;5957;p63"/>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5958" name="Google Shape;5958;p63"/>
            <p:cNvGrpSpPr/>
            <p:nvPr/>
          </p:nvGrpSpPr>
          <p:grpSpPr>
            <a:xfrm>
              <a:off x="2943836" y="4268886"/>
              <a:ext cx="60717" cy="122559"/>
              <a:chOff x="2943836" y="4268886"/>
              <a:chExt cx="60717" cy="122559"/>
            </a:xfrm>
          </p:grpSpPr>
          <p:sp>
            <p:nvSpPr>
              <p:cNvPr id="5959" name="Google Shape;5959;p63"/>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960" name="Google Shape;5960;p63"/>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5961" name="Google Shape;5961;p63"/>
          <p:cNvGrpSpPr/>
          <p:nvPr/>
        </p:nvGrpSpPr>
        <p:grpSpPr>
          <a:xfrm>
            <a:off x="3409981" y="1496104"/>
            <a:ext cx="1675870" cy="758251"/>
            <a:chOff x="3530532" y="1496185"/>
            <a:chExt cx="1562000" cy="706730"/>
          </a:xfrm>
        </p:grpSpPr>
        <p:cxnSp>
          <p:nvCxnSpPr>
            <p:cNvPr id="5962" name="Google Shape;5962;p63"/>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5963" name="Google Shape;5963;p63"/>
            <p:cNvGrpSpPr/>
            <p:nvPr/>
          </p:nvGrpSpPr>
          <p:grpSpPr>
            <a:xfrm>
              <a:off x="3530532" y="1496185"/>
              <a:ext cx="323430" cy="463587"/>
              <a:chOff x="3530532" y="1496185"/>
              <a:chExt cx="323430" cy="463587"/>
            </a:xfrm>
          </p:grpSpPr>
          <p:grpSp>
            <p:nvGrpSpPr>
              <p:cNvPr id="5964" name="Google Shape;5964;p63"/>
              <p:cNvGrpSpPr/>
              <p:nvPr/>
            </p:nvGrpSpPr>
            <p:grpSpPr>
              <a:xfrm>
                <a:off x="3567462" y="1496185"/>
                <a:ext cx="286500" cy="361376"/>
                <a:chOff x="3567462" y="1496185"/>
                <a:chExt cx="286500" cy="361376"/>
              </a:xfrm>
            </p:grpSpPr>
            <p:cxnSp>
              <p:nvCxnSpPr>
                <p:cNvPr id="5965" name="Google Shape;5965;p63"/>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966" name="Google Shape;5966;p63"/>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67" name="Google Shape;5967;p63"/>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8" name="Google Shape;5968;p63"/>
            <p:cNvGrpSpPr/>
            <p:nvPr/>
          </p:nvGrpSpPr>
          <p:grpSpPr>
            <a:xfrm>
              <a:off x="3891569" y="1779209"/>
              <a:ext cx="323945" cy="423706"/>
              <a:chOff x="3891569" y="1779209"/>
              <a:chExt cx="323945" cy="423706"/>
            </a:xfrm>
          </p:grpSpPr>
          <p:grpSp>
            <p:nvGrpSpPr>
              <p:cNvPr id="5969" name="Google Shape;5969;p63"/>
              <p:cNvGrpSpPr/>
              <p:nvPr/>
            </p:nvGrpSpPr>
            <p:grpSpPr>
              <a:xfrm>
                <a:off x="3929014" y="1881638"/>
                <a:ext cx="286500" cy="321278"/>
                <a:chOff x="3929014" y="1881638"/>
                <a:chExt cx="286500" cy="321278"/>
              </a:xfrm>
            </p:grpSpPr>
            <p:cxnSp>
              <p:nvCxnSpPr>
                <p:cNvPr id="5970" name="Google Shape;5970;p63"/>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5971" name="Google Shape;5971;p63"/>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2" name="Google Shape;5972;p63"/>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3" name="Google Shape;5973;p63"/>
            <p:cNvGrpSpPr/>
            <p:nvPr/>
          </p:nvGrpSpPr>
          <p:grpSpPr>
            <a:xfrm>
              <a:off x="4252606" y="1496185"/>
              <a:ext cx="324721" cy="463587"/>
              <a:chOff x="4252606" y="1496185"/>
              <a:chExt cx="324721" cy="463587"/>
            </a:xfrm>
          </p:grpSpPr>
          <p:grpSp>
            <p:nvGrpSpPr>
              <p:cNvPr id="5974" name="Google Shape;5974;p63"/>
              <p:cNvGrpSpPr/>
              <p:nvPr/>
            </p:nvGrpSpPr>
            <p:grpSpPr>
              <a:xfrm>
                <a:off x="4290828" y="1496185"/>
                <a:ext cx="286500" cy="361376"/>
                <a:chOff x="4290828" y="1496185"/>
                <a:chExt cx="286500" cy="361376"/>
              </a:xfrm>
            </p:grpSpPr>
            <p:cxnSp>
              <p:nvCxnSpPr>
                <p:cNvPr id="5975" name="Google Shape;5975;p63"/>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5976" name="Google Shape;5976;p63"/>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77" name="Google Shape;5977;p63"/>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8" name="Google Shape;5978;p63"/>
            <p:cNvGrpSpPr/>
            <p:nvPr/>
          </p:nvGrpSpPr>
          <p:grpSpPr>
            <a:xfrm>
              <a:off x="4613643" y="1763716"/>
              <a:ext cx="325308" cy="439200"/>
              <a:chOff x="4613643" y="1763716"/>
              <a:chExt cx="325308" cy="439200"/>
            </a:xfrm>
          </p:grpSpPr>
          <p:grpSp>
            <p:nvGrpSpPr>
              <p:cNvPr id="5979" name="Google Shape;5979;p63"/>
              <p:cNvGrpSpPr/>
              <p:nvPr/>
            </p:nvGrpSpPr>
            <p:grpSpPr>
              <a:xfrm>
                <a:off x="4652451" y="1879538"/>
                <a:ext cx="286500" cy="323378"/>
                <a:chOff x="4652451" y="1879538"/>
                <a:chExt cx="286500" cy="323378"/>
              </a:xfrm>
            </p:grpSpPr>
            <p:cxnSp>
              <p:nvCxnSpPr>
                <p:cNvPr id="5980" name="Google Shape;5980;p63"/>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5981" name="Google Shape;5981;p63"/>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82" name="Google Shape;5982;p63"/>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983" name="Google Shape;5983;p63"/>
          <p:cNvGrpSpPr/>
          <p:nvPr/>
        </p:nvGrpSpPr>
        <p:grpSpPr>
          <a:xfrm>
            <a:off x="3421841" y="2349730"/>
            <a:ext cx="1652173" cy="391517"/>
            <a:chOff x="3512551" y="2358270"/>
            <a:chExt cx="1597383" cy="378533"/>
          </a:xfrm>
        </p:grpSpPr>
        <p:cxnSp>
          <p:nvCxnSpPr>
            <p:cNvPr id="5984" name="Google Shape;5984;p63"/>
            <p:cNvCxnSpPr>
              <a:stCxn id="5985" idx="6"/>
              <a:endCxn id="5986"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5987" name="Google Shape;5987;p63"/>
            <p:cNvGrpSpPr/>
            <p:nvPr/>
          </p:nvGrpSpPr>
          <p:grpSpPr>
            <a:xfrm>
              <a:off x="3512551" y="2358270"/>
              <a:ext cx="225647" cy="307714"/>
              <a:chOff x="2182679" y="2004714"/>
              <a:chExt cx="792300" cy="1080458"/>
            </a:xfrm>
          </p:grpSpPr>
          <p:cxnSp>
            <p:nvCxnSpPr>
              <p:cNvPr id="5988" name="Google Shape;5988;p63"/>
              <p:cNvCxnSpPr>
                <a:stCxn id="5989"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985" name="Google Shape;5985;p63"/>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63"/>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0" name="Google Shape;5990;p63"/>
            <p:cNvGrpSpPr/>
            <p:nvPr/>
          </p:nvGrpSpPr>
          <p:grpSpPr>
            <a:xfrm>
              <a:off x="3969644" y="2440153"/>
              <a:ext cx="225853" cy="296651"/>
              <a:chOff x="3775710" y="1729289"/>
              <a:chExt cx="136500" cy="179289"/>
            </a:xfrm>
          </p:grpSpPr>
          <p:cxnSp>
            <p:nvCxnSpPr>
              <p:cNvPr id="5991" name="Google Shape;5991;p63"/>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5992" name="Google Shape;5992;p63"/>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63"/>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4" name="Google Shape;5994;p63"/>
            <p:cNvGrpSpPr/>
            <p:nvPr/>
          </p:nvGrpSpPr>
          <p:grpSpPr>
            <a:xfrm>
              <a:off x="4427051" y="2358270"/>
              <a:ext cx="225647" cy="307714"/>
              <a:chOff x="5393704" y="2004714"/>
              <a:chExt cx="792300" cy="1080458"/>
            </a:xfrm>
          </p:grpSpPr>
          <p:cxnSp>
            <p:nvCxnSpPr>
              <p:cNvPr id="5995" name="Google Shape;5995;p63"/>
              <p:cNvCxnSpPr>
                <a:stCxn id="5996"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5997" name="Google Shape;5997;p63"/>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63"/>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8" name="Google Shape;5998;p63"/>
            <p:cNvGrpSpPr/>
            <p:nvPr/>
          </p:nvGrpSpPr>
          <p:grpSpPr>
            <a:xfrm>
              <a:off x="4884287" y="2440252"/>
              <a:ext cx="225647" cy="296532"/>
              <a:chOff x="6999166" y="2292572"/>
              <a:chExt cx="792300" cy="1041192"/>
            </a:xfrm>
          </p:grpSpPr>
          <p:cxnSp>
            <p:nvCxnSpPr>
              <p:cNvPr id="5999" name="Google Shape;5999;p63"/>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5986" name="Google Shape;5986;p63"/>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63"/>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01" name="Google Shape;6001;p63"/>
          <p:cNvGrpSpPr/>
          <p:nvPr/>
        </p:nvGrpSpPr>
        <p:grpSpPr>
          <a:xfrm>
            <a:off x="6842649" y="1185930"/>
            <a:ext cx="1581844" cy="732818"/>
            <a:chOff x="634175" y="2986275"/>
            <a:chExt cx="3147949" cy="1458344"/>
          </a:xfrm>
        </p:grpSpPr>
        <p:cxnSp>
          <p:nvCxnSpPr>
            <p:cNvPr id="6002" name="Google Shape;6002;p63"/>
            <p:cNvCxnSpPr>
              <a:stCxn id="6003" idx="4"/>
              <a:endCxn id="6004"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6005" name="Google Shape;6005;p63"/>
            <p:cNvCxnSpPr>
              <a:stCxn id="6004" idx="0"/>
              <a:endCxn id="6006"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6007" name="Google Shape;6007;p63"/>
            <p:cNvCxnSpPr>
              <a:stCxn id="6006" idx="4"/>
              <a:endCxn id="6008"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6009" name="Google Shape;6009;p63"/>
            <p:cNvCxnSpPr>
              <a:stCxn id="6008" idx="0"/>
              <a:endCxn id="6010"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6010" name="Google Shape;6010;p63"/>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006" name="Google Shape;6006;p63"/>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003" name="Google Shape;6003;p63"/>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008" name="Google Shape;6008;p63"/>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6004" name="Google Shape;6004;p63"/>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6011" name="Google Shape;6011;p63"/>
          <p:cNvGrpSpPr/>
          <p:nvPr/>
        </p:nvGrpSpPr>
        <p:grpSpPr>
          <a:xfrm>
            <a:off x="3410364" y="2880240"/>
            <a:ext cx="1675128" cy="313674"/>
            <a:chOff x="998425" y="1182125"/>
            <a:chExt cx="1065400" cy="199500"/>
          </a:xfrm>
        </p:grpSpPr>
        <p:sp>
          <p:nvSpPr>
            <p:cNvPr id="6012" name="Google Shape;6012;p63"/>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63"/>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63"/>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63"/>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63"/>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7" name="Google Shape;6017;p63"/>
          <p:cNvGrpSpPr/>
          <p:nvPr/>
        </p:nvGrpSpPr>
        <p:grpSpPr>
          <a:xfrm>
            <a:off x="3410363" y="3836206"/>
            <a:ext cx="1675129" cy="525345"/>
            <a:chOff x="5194708" y="3484366"/>
            <a:chExt cx="3148148" cy="987304"/>
          </a:xfrm>
        </p:grpSpPr>
        <p:grpSp>
          <p:nvGrpSpPr>
            <p:cNvPr id="6018" name="Google Shape;6018;p63"/>
            <p:cNvGrpSpPr/>
            <p:nvPr/>
          </p:nvGrpSpPr>
          <p:grpSpPr>
            <a:xfrm>
              <a:off x="7531521" y="3484366"/>
              <a:ext cx="811335" cy="987304"/>
              <a:chOff x="3379425" y="1617275"/>
              <a:chExt cx="1090650" cy="1327200"/>
            </a:xfrm>
          </p:grpSpPr>
          <p:sp>
            <p:nvSpPr>
              <p:cNvPr id="6019" name="Google Shape;6019;p63"/>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63"/>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63"/>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2" name="Google Shape;6022;p63"/>
            <p:cNvGrpSpPr/>
            <p:nvPr/>
          </p:nvGrpSpPr>
          <p:grpSpPr>
            <a:xfrm>
              <a:off x="6752546" y="3484366"/>
              <a:ext cx="811428" cy="987304"/>
              <a:chOff x="2332275" y="1617275"/>
              <a:chExt cx="1090775" cy="1327200"/>
            </a:xfrm>
          </p:grpSpPr>
          <p:sp>
            <p:nvSpPr>
              <p:cNvPr id="6023" name="Google Shape;6023;p63"/>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63"/>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63"/>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6" name="Google Shape;6026;p63"/>
            <p:cNvGrpSpPr/>
            <p:nvPr/>
          </p:nvGrpSpPr>
          <p:grpSpPr>
            <a:xfrm>
              <a:off x="5973664" y="3484366"/>
              <a:ext cx="811335" cy="987304"/>
              <a:chOff x="1285250" y="1617275"/>
              <a:chExt cx="1090650" cy="1327200"/>
            </a:xfrm>
          </p:grpSpPr>
          <p:sp>
            <p:nvSpPr>
              <p:cNvPr id="6027" name="Google Shape;6027;p63"/>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63"/>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63"/>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0" name="Google Shape;6030;p63"/>
            <p:cNvGrpSpPr/>
            <p:nvPr/>
          </p:nvGrpSpPr>
          <p:grpSpPr>
            <a:xfrm>
              <a:off x="5194708" y="3484366"/>
              <a:ext cx="811409" cy="987304"/>
              <a:chOff x="238125" y="1617275"/>
              <a:chExt cx="1090750" cy="1327200"/>
            </a:xfrm>
          </p:grpSpPr>
          <p:sp>
            <p:nvSpPr>
              <p:cNvPr id="6031" name="Google Shape;6031;p63"/>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63"/>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63"/>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034" name="Google Shape;6034;p63"/>
          <p:cNvGrpSpPr/>
          <p:nvPr/>
        </p:nvGrpSpPr>
        <p:grpSpPr>
          <a:xfrm>
            <a:off x="6844048" y="2482095"/>
            <a:ext cx="1579046" cy="522230"/>
            <a:chOff x="6853641" y="2534077"/>
            <a:chExt cx="1515545" cy="501229"/>
          </a:xfrm>
        </p:grpSpPr>
        <p:grpSp>
          <p:nvGrpSpPr>
            <p:cNvPr id="6035" name="Google Shape;6035;p63"/>
            <p:cNvGrpSpPr/>
            <p:nvPr/>
          </p:nvGrpSpPr>
          <p:grpSpPr>
            <a:xfrm>
              <a:off x="6853641" y="2618923"/>
              <a:ext cx="1515545" cy="324556"/>
              <a:chOff x="6853641" y="2618923"/>
              <a:chExt cx="1515545" cy="324556"/>
            </a:xfrm>
          </p:grpSpPr>
          <p:sp>
            <p:nvSpPr>
              <p:cNvPr id="6036" name="Google Shape;6036;p63"/>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63"/>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63"/>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63"/>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63"/>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41" name="Google Shape;6041;p63"/>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63"/>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63"/>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63"/>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63"/>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46" name="Google Shape;6046;p63"/>
          <p:cNvGrpSpPr/>
          <p:nvPr/>
        </p:nvGrpSpPr>
        <p:grpSpPr>
          <a:xfrm>
            <a:off x="3438940" y="3357136"/>
            <a:ext cx="1617976" cy="346616"/>
            <a:chOff x="1808063" y="4294338"/>
            <a:chExt cx="3370782" cy="721817"/>
          </a:xfrm>
        </p:grpSpPr>
        <p:sp>
          <p:nvSpPr>
            <p:cNvPr id="6047" name="Google Shape;6047;p63"/>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63"/>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63"/>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63"/>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63"/>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63"/>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63"/>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63"/>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63"/>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63"/>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7" name="Google Shape;6057;p63"/>
          <p:cNvGrpSpPr/>
          <p:nvPr/>
        </p:nvGrpSpPr>
        <p:grpSpPr>
          <a:xfrm>
            <a:off x="5264936" y="4023886"/>
            <a:ext cx="1417067" cy="350605"/>
            <a:chOff x="4234950" y="2101012"/>
            <a:chExt cx="4219974" cy="1044090"/>
          </a:xfrm>
        </p:grpSpPr>
        <p:sp>
          <p:nvSpPr>
            <p:cNvPr id="6058" name="Google Shape;6058;p63"/>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63"/>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63"/>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63"/>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63"/>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63"/>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63"/>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63"/>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63"/>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63"/>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63"/>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63"/>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63"/>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63"/>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63"/>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63"/>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74" name="Google Shape;6074;p63"/>
          <p:cNvGrpSpPr/>
          <p:nvPr/>
        </p:nvGrpSpPr>
        <p:grpSpPr>
          <a:xfrm>
            <a:off x="6840408" y="2014643"/>
            <a:ext cx="1586327" cy="371557"/>
            <a:chOff x="1247650" y="2075423"/>
            <a:chExt cx="6648477" cy="1557238"/>
          </a:xfrm>
        </p:grpSpPr>
        <p:sp>
          <p:nvSpPr>
            <p:cNvPr id="6075" name="Google Shape;6075;p63"/>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63"/>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63"/>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63"/>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63"/>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63"/>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1" name="Google Shape;6081;p63"/>
          <p:cNvGrpSpPr/>
          <p:nvPr/>
        </p:nvGrpSpPr>
        <p:grpSpPr>
          <a:xfrm>
            <a:off x="5271678" y="1167833"/>
            <a:ext cx="1415601" cy="1648533"/>
            <a:chOff x="1839112" y="2209163"/>
            <a:chExt cx="1918159" cy="2233784"/>
          </a:xfrm>
        </p:grpSpPr>
        <p:sp>
          <p:nvSpPr>
            <p:cNvPr id="6082" name="Google Shape;6082;p63"/>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63"/>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63"/>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85" name="Google Shape;6085;p63"/>
            <p:cNvCxnSpPr>
              <a:stCxn id="6082" idx="6"/>
              <a:endCxn id="6083"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6086" name="Google Shape;6086;p63"/>
            <p:cNvCxnSpPr>
              <a:stCxn id="6083" idx="4"/>
              <a:endCxn id="6087"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6088" name="Google Shape;6088;p63"/>
            <p:cNvCxnSpPr>
              <a:stCxn id="6087" idx="6"/>
              <a:endCxn id="6084"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6089" name="Google Shape;6089;p63"/>
            <p:cNvCxnSpPr>
              <a:stCxn id="6084" idx="4"/>
              <a:endCxn id="6090"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6087" name="Google Shape;6087;p63"/>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63"/>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63"/>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092" name="Google Shape;6092;p63"/>
            <p:cNvCxnSpPr>
              <a:endCxn id="6091"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6093" name="Google Shape;6093;p63"/>
          <p:cNvGrpSpPr/>
          <p:nvPr/>
        </p:nvGrpSpPr>
        <p:grpSpPr>
          <a:xfrm>
            <a:off x="3428944" y="1185917"/>
            <a:ext cx="1637968" cy="154942"/>
            <a:chOff x="238125" y="2506075"/>
            <a:chExt cx="7115411" cy="673075"/>
          </a:xfrm>
        </p:grpSpPr>
        <p:sp>
          <p:nvSpPr>
            <p:cNvPr id="6094" name="Google Shape;6094;p63"/>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63"/>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63"/>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63"/>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63"/>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9" name="Google Shape;6099;p63"/>
          <p:cNvGrpSpPr/>
          <p:nvPr/>
        </p:nvGrpSpPr>
        <p:grpSpPr>
          <a:xfrm>
            <a:off x="1969680" y="1500635"/>
            <a:ext cx="1262932" cy="785408"/>
            <a:chOff x="548861" y="389676"/>
            <a:chExt cx="3843371" cy="2390163"/>
          </a:xfrm>
        </p:grpSpPr>
        <p:cxnSp>
          <p:nvCxnSpPr>
            <p:cNvPr id="6100" name="Google Shape;6100;p63"/>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101" name="Google Shape;6101;p63"/>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102" name="Google Shape;6102;p63"/>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6103" name="Google Shape;6103;p63"/>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6104" name="Google Shape;6104;p63"/>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6105" name="Google Shape;6105;p63"/>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106" name="Google Shape;6106;p63"/>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6107" name="Google Shape;6107;p63"/>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63"/>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63"/>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63"/>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63"/>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63"/>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13" name="Google Shape;6113;p63"/>
          <p:cNvGrpSpPr/>
          <p:nvPr/>
        </p:nvGrpSpPr>
        <p:grpSpPr>
          <a:xfrm>
            <a:off x="757812" y="2607512"/>
            <a:ext cx="1412054" cy="633562"/>
            <a:chOff x="1187400" y="2529299"/>
            <a:chExt cx="6769193" cy="2241903"/>
          </a:xfrm>
        </p:grpSpPr>
        <p:sp>
          <p:nvSpPr>
            <p:cNvPr id="6114" name="Google Shape;6114;p63"/>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6115" name="Google Shape;6115;p63"/>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116" name="Google Shape;6116;p63"/>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117" name="Google Shape;6117;p63"/>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118" name="Google Shape;6118;p63"/>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119" name="Google Shape;6119;p63"/>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6120" name="Google Shape;6120;p63"/>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6121" name="Google Shape;6121;p63"/>
            <p:cNvCxnSpPr>
              <a:stCxn id="6114" idx="2"/>
              <a:endCxn id="6115"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122" name="Google Shape;6122;p63"/>
            <p:cNvCxnSpPr>
              <a:stCxn id="6116" idx="0"/>
              <a:endCxn id="6114"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123" name="Google Shape;6123;p63"/>
            <p:cNvCxnSpPr>
              <a:stCxn id="6116" idx="2"/>
              <a:endCxn id="6118"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124" name="Google Shape;6124;p63"/>
            <p:cNvCxnSpPr>
              <a:stCxn id="6117" idx="0"/>
              <a:endCxn id="6116"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125" name="Google Shape;6125;p63"/>
            <p:cNvCxnSpPr>
              <a:stCxn id="6115" idx="2"/>
              <a:endCxn id="6120"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6126" name="Google Shape;6126;p63"/>
            <p:cNvCxnSpPr>
              <a:stCxn id="6119" idx="0"/>
              <a:endCxn id="6115"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6127" name="Google Shape;6127;p63"/>
          <p:cNvGrpSpPr/>
          <p:nvPr/>
        </p:nvGrpSpPr>
        <p:grpSpPr>
          <a:xfrm>
            <a:off x="6844058" y="3100221"/>
            <a:ext cx="1579035" cy="540873"/>
            <a:chOff x="6895650" y="3126697"/>
            <a:chExt cx="1436662" cy="492105"/>
          </a:xfrm>
        </p:grpSpPr>
        <p:sp>
          <p:nvSpPr>
            <p:cNvPr id="6128" name="Google Shape;6128;p63"/>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63"/>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63"/>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63"/>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63"/>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33" name="Google Shape;6133;p63"/>
            <p:cNvGrpSpPr/>
            <p:nvPr/>
          </p:nvGrpSpPr>
          <p:grpSpPr>
            <a:xfrm>
              <a:off x="6995957" y="3335810"/>
              <a:ext cx="1230393" cy="71754"/>
              <a:chOff x="6995957" y="3287964"/>
              <a:chExt cx="1230393" cy="71754"/>
            </a:xfrm>
          </p:grpSpPr>
          <p:sp>
            <p:nvSpPr>
              <p:cNvPr id="6134" name="Google Shape;6134;p63"/>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63"/>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63"/>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63"/>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63"/>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39" name="Google Shape;6139;p63"/>
          <p:cNvGrpSpPr/>
          <p:nvPr/>
        </p:nvGrpSpPr>
        <p:grpSpPr>
          <a:xfrm>
            <a:off x="6842640" y="3736984"/>
            <a:ext cx="1581862" cy="650625"/>
            <a:chOff x="6777990" y="3710194"/>
            <a:chExt cx="1646915" cy="677382"/>
          </a:xfrm>
        </p:grpSpPr>
        <p:grpSp>
          <p:nvGrpSpPr>
            <p:cNvPr id="6140" name="Google Shape;6140;p63"/>
            <p:cNvGrpSpPr/>
            <p:nvPr/>
          </p:nvGrpSpPr>
          <p:grpSpPr>
            <a:xfrm>
              <a:off x="6777990" y="3874492"/>
              <a:ext cx="411129" cy="513083"/>
              <a:chOff x="6777990" y="3874492"/>
              <a:chExt cx="411129" cy="513083"/>
            </a:xfrm>
          </p:grpSpPr>
          <p:cxnSp>
            <p:nvCxnSpPr>
              <p:cNvPr id="6141" name="Google Shape;6141;p63"/>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6142" name="Google Shape;6142;p63"/>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3" name="Google Shape;6143;p63"/>
            <p:cNvGrpSpPr/>
            <p:nvPr/>
          </p:nvGrpSpPr>
          <p:grpSpPr>
            <a:xfrm>
              <a:off x="7188425" y="3710194"/>
              <a:ext cx="411123" cy="520535"/>
              <a:chOff x="7188425" y="3710194"/>
              <a:chExt cx="411123" cy="520535"/>
            </a:xfrm>
          </p:grpSpPr>
          <p:cxnSp>
            <p:nvCxnSpPr>
              <p:cNvPr id="6144" name="Google Shape;6144;p63"/>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6145" name="Google Shape;6145;p63"/>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6" name="Google Shape;6146;p63"/>
            <p:cNvGrpSpPr/>
            <p:nvPr/>
          </p:nvGrpSpPr>
          <p:grpSpPr>
            <a:xfrm>
              <a:off x="7603341" y="3874492"/>
              <a:ext cx="411474" cy="513083"/>
              <a:chOff x="7603341" y="3874492"/>
              <a:chExt cx="411474" cy="513083"/>
            </a:xfrm>
          </p:grpSpPr>
          <p:cxnSp>
            <p:nvCxnSpPr>
              <p:cNvPr id="6147" name="Google Shape;6147;p63"/>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6148" name="Google Shape;6148;p63"/>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9" name="Google Shape;6149;p63"/>
            <p:cNvGrpSpPr/>
            <p:nvPr/>
          </p:nvGrpSpPr>
          <p:grpSpPr>
            <a:xfrm>
              <a:off x="8013776" y="3722847"/>
              <a:ext cx="411129" cy="507881"/>
              <a:chOff x="8013776" y="3722847"/>
              <a:chExt cx="411129" cy="507881"/>
            </a:xfrm>
          </p:grpSpPr>
          <p:cxnSp>
            <p:nvCxnSpPr>
              <p:cNvPr id="6150" name="Google Shape;6150;p63"/>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6151" name="Google Shape;6151;p63"/>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52" name="Google Shape;6152;p63"/>
          <p:cNvGrpSpPr/>
          <p:nvPr/>
        </p:nvGrpSpPr>
        <p:grpSpPr>
          <a:xfrm>
            <a:off x="5262155" y="2909824"/>
            <a:ext cx="1421889" cy="1020603"/>
            <a:chOff x="5190863" y="2824811"/>
            <a:chExt cx="1544860" cy="1108869"/>
          </a:xfrm>
        </p:grpSpPr>
        <p:grpSp>
          <p:nvGrpSpPr>
            <p:cNvPr id="6153" name="Google Shape;6153;p63"/>
            <p:cNvGrpSpPr/>
            <p:nvPr/>
          </p:nvGrpSpPr>
          <p:grpSpPr>
            <a:xfrm>
              <a:off x="5938695" y="3176919"/>
              <a:ext cx="685761" cy="404739"/>
              <a:chOff x="5938695" y="3176919"/>
              <a:chExt cx="685761" cy="404739"/>
            </a:xfrm>
          </p:grpSpPr>
          <p:grpSp>
            <p:nvGrpSpPr>
              <p:cNvPr id="6154" name="Google Shape;6154;p63"/>
              <p:cNvGrpSpPr/>
              <p:nvPr/>
            </p:nvGrpSpPr>
            <p:grpSpPr>
              <a:xfrm>
                <a:off x="5938695" y="3176919"/>
                <a:ext cx="685761" cy="404739"/>
                <a:chOff x="5938695" y="3176919"/>
                <a:chExt cx="685761" cy="404739"/>
              </a:xfrm>
            </p:grpSpPr>
            <p:sp>
              <p:nvSpPr>
                <p:cNvPr id="6155" name="Google Shape;6155;p63"/>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63"/>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57" name="Google Shape;6157;p63"/>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8" name="Google Shape;6158;p63"/>
            <p:cNvGrpSpPr/>
            <p:nvPr/>
          </p:nvGrpSpPr>
          <p:grpSpPr>
            <a:xfrm>
              <a:off x="5305233" y="3176835"/>
              <a:ext cx="685971" cy="404655"/>
              <a:chOff x="5305233" y="3176835"/>
              <a:chExt cx="685971" cy="404655"/>
            </a:xfrm>
          </p:grpSpPr>
          <p:grpSp>
            <p:nvGrpSpPr>
              <p:cNvPr id="6159" name="Google Shape;6159;p63"/>
              <p:cNvGrpSpPr/>
              <p:nvPr/>
            </p:nvGrpSpPr>
            <p:grpSpPr>
              <a:xfrm>
                <a:off x="5305233" y="3176835"/>
                <a:ext cx="685971" cy="404655"/>
                <a:chOff x="5305233" y="3176835"/>
                <a:chExt cx="685971" cy="404655"/>
              </a:xfrm>
            </p:grpSpPr>
            <p:sp>
              <p:nvSpPr>
                <p:cNvPr id="6160" name="Google Shape;6160;p63"/>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63"/>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62" name="Google Shape;6162;p63"/>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63" name="Google Shape;6163;p63"/>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64" name="Google Shape;6164;p63"/>
            <p:cNvGrpSpPr/>
            <p:nvPr/>
          </p:nvGrpSpPr>
          <p:grpSpPr>
            <a:xfrm>
              <a:off x="5657361" y="2824811"/>
              <a:ext cx="1078361" cy="404655"/>
              <a:chOff x="5657361" y="2824811"/>
              <a:chExt cx="1078361" cy="404655"/>
            </a:xfrm>
          </p:grpSpPr>
          <p:grpSp>
            <p:nvGrpSpPr>
              <p:cNvPr id="6165" name="Google Shape;6165;p63"/>
              <p:cNvGrpSpPr/>
              <p:nvPr/>
            </p:nvGrpSpPr>
            <p:grpSpPr>
              <a:xfrm>
                <a:off x="5657361" y="2824811"/>
                <a:ext cx="1078361" cy="404655"/>
                <a:chOff x="5657361" y="2824811"/>
                <a:chExt cx="1078361" cy="404655"/>
              </a:xfrm>
            </p:grpSpPr>
            <p:grpSp>
              <p:nvGrpSpPr>
                <p:cNvPr id="6166" name="Google Shape;6166;p63"/>
                <p:cNvGrpSpPr/>
                <p:nvPr/>
              </p:nvGrpSpPr>
              <p:grpSpPr>
                <a:xfrm>
                  <a:off x="5938485" y="2824811"/>
                  <a:ext cx="797237" cy="404655"/>
                  <a:chOff x="5938485" y="2824811"/>
                  <a:chExt cx="797237" cy="404655"/>
                </a:xfrm>
              </p:grpSpPr>
              <p:sp>
                <p:nvSpPr>
                  <p:cNvPr id="6167" name="Google Shape;6167;p63"/>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63"/>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69" name="Google Shape;6169;p63"/>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70" name="Google Shape;6170;p63"/>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71" name="Google Shape;6171;p63"/>
            <p:cNvGrpSpPr/>
            <p:nvPr/>
          </p:nvGrpSpPr>
          <p:grpSpPr>
            <a:xfrm>
              <a:off x="5190863" y="3528942"/>
              <a:ext cx="1078026" cy="404739"/>
              <a:chOff x="5190863" y="3528942"/>
              <a:chExt cx="1078026" cy="404739"/>
            </a:xfrm>
          </p:grpSpPr>
          <p:sp>
            <p:nvSpPr>
              <p:cNvPr id="6172" name="Google Shape;6172;p63"/>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73" name="Google Shape;6173;p63"/>
              <p:cNvGrpSpPr/>
              <p:nvPr/>
            </p:nvGrpSpPr>
            <p:grpSpPr>
              <a:xfrm>
                <a:off x="5190863" y="3528942"/>
                <a:ext cx="1078026" cy="404739"/>
                <a:chOff x="5190863" y="3528942"/>
                <a:chExt cx="1078026" cy="404739"/>
              </a:xfrm>
            </p:grpSpPr>
            <p:sp>
              <p:nvSpPr>
                <p:cNvPr id="6174" name="Google Shape;6174;p63"/>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63"/>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176" name="Google Shape;6176;p63"/>
          <p:cNvGrpSpPr/>
          <p:nvPr/>
        </p:nvGrpSpPr>
        <p:grpSpPr>
          <a:xfrm>
            <a:off x="728162" y="1474292"/>
            <a:ext cx="1086719" cy="879487"/>
            <a:chOff x="803162" y="1474292"/>
            <a:chExt cx="1086719" cy="879487"/>
          </a:xfrm>
        </p:grpSpPr>
        <p:grpSp>
          <p:nvGrpSpPr>
            <p:cNvPr id="6177" name="Google Shape;6177;p63"/>
            <p:cNvGrpSpPr/>
            <p:nvPr/>
          </p:nvGrpSpPr>
          <p:grpSpPr>
            <a:xfrm>
              <a:off x="803162" y="1625948"/>
              <a:ext cx="445856" cy="576579"/>
              <a:chOff x="803162" y="1625948"/>
              <a:chExt cx="445856" cy="576579"/>
            </a:xfrm>
          </p:grpSpPr>
          <p:sp>
            <p:nvSpPr>
              <p:cNvPr id="6178" name="Google Shape;6178;p63"/>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79" name="Google Shape;6179;p63"/>
              <p:cNvGrpSpPr/>
              <p:nvPr/>
            </p:nvGrpSpPr>
            <p:grpSpPr>
              <a:xfrm>
                <a:off x="1056023" y="1625948"/>
                <a:ext cx="192995" cy="576579"/>
                <a:chOff x="1056023" y="1625948"/>
                <a:chExt cx="192995" cy="576579"/>
              </a:xfrm>
            </p:grpSpPr>
            <p:sp>
              <p:nvSpPr>
                <p:cNvPr id="6180" name="Google Shape;6180;p63"/>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63"/>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63"/>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63"/>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63"/>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85" name="Google Shape;6185;p63"/>
            <p:cNvGrpSpPr/>
            <p:nvPr/>
          </p:nvGrpSpPr>
          <p:grpSpPr>
            <a:xfrm>
              <a:off x="1371406" y="1474292"/>
              <a:ext cx="518475" cy="879487"/>
              <a:chOff x="1398231" y="1474292"/>
              <a:chExt cx="518475" cy="879487"/>
            </a:xfrm>
          </p:grpSpPr>
          <p:grpSp>
            <p:nvGrpSpPr>
              <p:cNvPr id="6186" name="Google Shape;6186;p63"/>
              <p:cNvGrpSpPr/>
              <p:nvPr/>
            </p:nvGrpSpPr>
            <p:grpSpPr>
              <a:xfrm>
                <a:off x="1398231" y="1474292"/>
                <a:ext cx="518475" cy="341643"/>
                <a:chOff x="1398231" y="1474292"/>
                <a:chExt cx="518475" cy="341643"/>
              </a:xfrm>
            </p:grpSpPr>
            <p:sp>
              <p:nvSpPr>
                <p:cNvPr id="6187" name="Google Shape;6187;p63"/>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88" name="Google Shape;6188;p63"/>
                <p:cNvGrpSpPr/>
                <p:nvPr/>
              </p:nvGrpSpPr>
              <p:grpSpPr>
                <a:xfrm>
                  <a:off x="1616453" y="1474292"/>
                  <a:ext cx="300253" cy="341643"/>
                  <a:chOff x="1616453" y="1475379"/>
                  <a:chExt cx="300253" cy="341643"/>
                </a:xfrm>
              </p:grpSpPr>
              <p:sp>
                <p:nvSpPr>
                  <p:cNvPr id="6189" name="Google Shape;6189;p63"/>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63"/>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63"/>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63"/>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63"/>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63"/>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63"/>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196" name="Google Shape;6196;p63"/>
                  <p:cNvGrpSpPr/>
                  <p:nvPr/>
                </p:nvGrpSpPr>
                <p:grpSpPr>
                  <a:xfrm>
                    <a:off x="1839639" y="1475379"/>
                    <a:ext cx="77067" cy="341643"/>
                    <a:chOff x="1839639" y="1475379"/>
                    <a:chExt cx="77067" cy="341643"/>
                  </a:xfrm>
                </p:grpSpPr>
                <p:sp>
                  <p:nvSpPr>
                    <p:cNvPr id="6197" name="Google Shape;6197;p63"/>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63"/>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199" name="Google Shape;6199;p63"/>
              <p:cNvGrpSpPr/>
              <p:nvPr/>
            </p:nvGrpSpPr>
            <p:grpSpPr>
              <a:xfrm>
                <a:off x="1398451" y="2012951"/>
                <a:ext cx="518255" cy="340828"/>
                <a:chOff x="1398451" y="2012951"/>
                <a:chExt cx="518255" cy="340828"/>
              </a:xfrm>
            </p:grpSpPr>
            <p:sp>
              <p:nvSpPr>
                <p:cNvPr id="6200" name="Google Shape;6200;p63"/>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01" name="Google Shape;6201;p63"/>
                <p:cNvGrpSpPr/>
                <p:nvPr/>
              </p:nvGrpSpPr>
              <p:grpSpPr>
                <a:xfrm>
                  <a:off x="1616453" y="2012951"/>
                  <a:ext cx="300253" cy="340828"/>
                  <a:chOff x="1616453" y="2013538"/>
                  <a:chExt cx="300253" cy="340828"/>
                </a:xfrm>
              </p:grpSpPr>
              <p:sp>
                <p:nvSpPr>
                  <p:cNvPr id="6202" name="Google Shape;6202;p63"/>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63"/>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63"/>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63"/>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63"/>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63"/>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63"/>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09" name="Google Shape;6209;p63"/>
                  <p:cNvGrpSpPr/>
                  <p:nvPr/>
                </p:nvGrpSpPr>
                <p:grpSpPr>
                  <a:xfrm>
                    <a:off x="1839639" y="2013538"/>
                    <a:ext cx="77067" cy="340828"/>
                    <a:chOff x="1839639" y="2013538"/>
                    <a:chExt cx="77067" cy="340828"/>
                  </a:xfrm>
                </p:grpSpPr>
                <p:sp>
                  <p:nvSpPr>
                    <p:cNvPr id="6210" name="Google Shape;6210;p63"/>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63"/>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6212" name="Google Shape;6212;p63"/>
          <p:cNvGrpSpPr/>
          <p:nvPr/>
        </p:nvGrpSpPr>
        <p:grpSpPr>
          <a:xfrm>
            <a:off x="724986" y="3605478"/>
            <a:ext cx="1368681" cy="682918"/>
            <a:chOff x="724986" y="3605478"/>
            <a:chExt cx="1368681" cy="682918"/>
          </a:xfrm>
        </p:grpSpPr>
        <p:grpSp>
          <p:nvGrpSpPr>
            <p:cNvPr id="6213" name="Google Shape;6213;p63"/>
            <p:cNvGrpSpPr/>
            <p:nvPr/>
          </p:nvGrpSpPr>
          <p:grpSpPr>
            <a:xfrm>
              <a:off x="1289102" y="3823629"/>
              <a:ext cx="240442" cy="250435"/>
              <a:chOff x="-165066" y="3843615"/>
              <a:chExt cx="221259" cy="230455"/>
            </a:xfrm>
          </p:grpSpPr>
          <p:sp>
            <p:nvSpPr>
              <p:cNvPr id="6214" name="Google Shape;6214;p63"/>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63"/>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63"/>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63"/>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63"/>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63"/>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63"/>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63"/>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63"/>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63"/>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63"/>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63"/>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63"/>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63"/>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63"/>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63"/>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63"/>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63"/>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63"/>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63"/>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4" name="Google Shape;6234;p63"/>
            <p:cNvGrpSpPr/>
            <p:nvPr/>
          </p:nvGrpSpPr>
          <p:grpSpPr>
            <a:xfrm>
              <a:off x="724986" y="3605478"/>
              <a:ext cx="1368681" cy="682918"/>
              <a:chOff x="724986" y="3605478"/>
              <a:chExt cx="1368681" cy="682918"/>
            </a:xfrm>
          </p:grpSpPr>
          <p:grpSp>
            <p:nvGrpSpPr>
              <p:cNvPr id="6235" name="Google Shape;6235;p63"/>
              <p:cNvGrpSpPr/>
              <p:nvPr/>
            </p:nvGrpSpPr>
            <p:grpSpPr>
              <a:xfrm>
                <a:off x="1498221" y="4047614"/>
                <a:ext cx="529172" cy="240783"/>
                <a:chOff x="1498221" y="4047614"/>
                <a:chExt cx="529172" cy="240783"/>
              </a:xfrm>
            </p:grpSpPr>
            <p:grpSp>
              <p:nvGrpSpPr>
                <p:cNvPr id="6236" name="Google Shape;6236;p63"/>
                <p:cNvGrpSpPr/>
                <p:nvPr/>
              </p:nvGrpSpPr>
              <p:grpSpPr>
                <a:xfrm>
                  <a:off x="1826655" y="4224370"/>
                  <a:ext cx="200738" cy="25631"/>
                  <a:chOff x="1826655" y="4224370"/>
                  <a:chExt cx="200738" cy="25631"/>
                </a:xfrm>
              </p:grpSpPr>
              <p:sp>
                <p:nvSpPr>
                  <p:cNvPr id="6237" name="Google Shape;6237;p63"/>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63"/>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9" name="Google Shape;6239;p63"/>
                <p:cNvGrpSpPr/>
                <p:nvPr/>
              </p:nvGrpSpPr>
              <p:grpSpPr>
                <a:xfrm>
                  <a:off x="1498221" y="4047614"/>
                  <a:ext cx="328444" cy="240783"/>
                  <a:chOff x="1498221" y="4047614"/>
                  <a:chExt cx="328444" cy="240783"/>
                </a:xfrm>
              </p:grpSpPr>
              <p:sp>
                <p:nvSpPr>
                  <p:cNvPr id="6240" name="Google Shape;6240;p63"/>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1" name="Google Shape;6241;p63"/>
                  <p:cNvGrpSpPr/>
                  <p:nvPr/>
                </p:nvGrpSpPr>
                <p:grpSpPr>
                  <a:xfrm>
                    <a:off x="1498221" y="4047614"/>
                    <a:ext cx="150566" cy="190416"/>
                    <a:chOff x="1498221" y="4047614"/>
                    <a:chExt cx="150566" cy="190416"/>
                  </a:xfrm>
                </p:grpSpPr>
                <p:sp>
                  <p:nvSpPr>
                    <p:cNvPr id="6242" name="Google Shape;6242;p63"/>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63"/>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244" name="Google Shape;6244;p63"/>
              <p:cNvGrpSpPr/>
              <p:nvPr/>
            </p:nvGrpSpPr>
            <p:grpSpPr>
              <a:xfrm>
                <a:off x="1560718" y="3800594"/>
                <a:ext cx="532948" cy="302090"/>
                <a:chOff x="1560718" y="3800594"/>
                <a:chExt cx="532948" cy="302090"/>
              </a:xfrm>
            </p:grpSpPr>
            <p:grpSp>
              <p:nvGrpSpPr>
                <p:cNvPr id="6245" name="Google Shape;6245;p63"/>
                <p:cNvGrpSpPr/>
                <p:nvPr/>
              </p:nvGrpSpPr>
              <p:grpSpPr>
                <a:xfrm>
                  <a:off x="1912179" y="3827344"/>
                  <a:ext cx="181487" cy="25631"/>
                  <a:chOff x="1912179" y="3827344"/>
                  <a:chExt cx="181487" cy="25631"/>
                </a:xfrm>
              </p:grpSpPr>
              <p:sp>
                <p:nvSpPr>
                  <p:cNvPr id="6246" name="Google Shape;6246;p63"/>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63"/>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8" name="Google Shape;6248;p63"/>
                <p:cNvGrpSpPr/>
                <p:nvPr/>
              </p:nvGrpSpPr>
              <p:grpSpPr>
                <a:xfrm>
                  <a:off x="1912179" y="4044505"/>
                  <a:ext cx="181487" cy="25622"/>
                  <a:chOff x="1912179" y="4044506"/>
                  <a:chExt cx="181487" cy="25622"/>
                </a:xfrm>
              </p:grpSpPr>
              <p:sp>
                <p:nvSpPr>
                  <p:cNvPr id="6249" name="Google Shape;6249;p63"/>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63"/>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1" name="Google Shape;6251;p63"/>
                <p:cNvGrpSpPr/>
                <p:nvPr/>
              </p:nvGrpSpPr>
              <p:grpSpPr>
                <a:xfrm>
                  <a:off x="1560718" y="3800594"/>
                  <a:ext cx="351472" cy="302090"/>
                  <a:chOff x="1560718" y="3800594"/>
                  <a:chExt cx="351472" cy="302090"/>
                </a:xfrm>
              </p:grpSpPr>
              <p:grpSp>
                <p:nvGrpSpPr>
                  <p:cNvPr id="6252" name="Google Shape;6252;p63"/>
                  <p:cNvGrpSpPr/>
                  <p:nvPr/>
                </p:nvGrpSpPr>
                <p:grpSpPr>
                  <a:xfrm>
                    <a:off x="1560718" y="3842857"/>
                    <a:ext cx="173586" cy="217131"/>
                    <a:chOff x="1560718" y="3842857"/>
                    <a:chExt cx="173586" cy="217131"/>
                  </a:xfrm>
                </p:grpSpPr>
                <p:sp>
                  <p:nvSpPr>
                    <p:cNvPr id="6253" name="Google Shape;6253;p63"/>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63"/>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63"/>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6" name="Google Shape;6256;p63"/>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63"/>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258" name="Google Shape;6258;p63"/>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59" name="Google Shape;6259;p63"/>
              <p:cNvGrpSpPr/>
              <p:nvPr/>
            </p:nvGrpSpPr>
            <p:grpSpPr>
              <a:xfrm>
                <a:off x="785350" y="3605478"/>
                <a:ext cx="535311" cy="249245"/>
                <a:chOff x="785350" y="3605478"/>
                <a:chExt cx="535311" cy="249245"/>
              </a:xfrm>
            </p:grpSpPr>
            <p:grpSp>
              <p:nvGrpSpPr>
                <p:cNvPr id="6260" name="Google Shape;6260;p63"/>
                <p:cNvGrpSpPr/>
                <p:nvPr/>
              </p:nvGrpSpPr>
              <p:grpSpPr>
                <a:xfrm>
                  <a:off x="785350" y="3605478"/>
                  <a:ext cx="376191" cy="102736"/>
                  <a:chOff x="785350" y="3605478"/>
                  <a:chExt cx="376191" cy="102736"/>
                </a:xfrm>
              </p:grpSpPr>
              <p:sp>
                <p:nvSpPr>
                  <p:cNvPr id="6261" name="Google Shape;6261;p63"/>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63"/>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63"/>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4" name="Google Shape;6264;p63"/>
                <p:cNvGrpSpPr/>
                <p:nvPr/>
              </p:nvGrpSpPr>
              <p:grpSpPr>
                <a:xfrm>
                  <a:off x="1161530" y="3655851"/>
                  <a:ext cx="159131" cy="198872"/>
                  <a:chOff x="1161530" y="3655851"/>
                  <a:chExt cx="159131" cy="198872"/>
                </a:xfrm>
              </p:grpSpPr>
              <p:sp>
                <p:nvSpPr>
                  <p:cNvPr id="6265" name="Google Shape;6265;p63"/>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63"/>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67" name="Google Shape;6267;p63"/>
              <p:cNvGrpSpPr/>
              <p:nvPr/>
            </p:nvGrpSpPr>
            <p:grpSpPr>
              <a:xfrm>
                <a:off x="785350" y="4047614"/>
                <a:ext cx="535311" cy="240783"/>
                <a:chOff x="785350" y="4047614"/>
                <a:chExt cx="535311" cy="240783"/>
              </a:xfrm>
            </p:grpSpPr>
            <p:grpSp>
              <p:nvGrpSpPr>
                <p:cNvPr id="6268" name="Google Shape;6268;p63"/>
                <p:cNvGrpSpPr/>
                <p:nvPr/>
              </p:nvGrpSpPr>
              <p:grpSpPr>
                <a:xfrm>
                  <a:off x="1161636" y="4047614"/>
                  <a:ext cx="159025" cy="190415"/>
                  <a:chOff x="1161636" y="4047614"/>
                  <a:chExt cx="159025" cy="190415"/>
                </a:xfrm>
              </p:grpSpPr>
              <p:sp>
                <p:nvSpPr>
                  <p:cNvPr id="6269" name="Google Shape;6269;p63"/>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63"/>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1" name="Google Shape;6271;p63"/>
                <p:cNvGrpSpPr/>
                <p:nvPr/>
              </p:nvGrpSpPr>
              <p:grpSpPr>
                <a:xfrm>
                  <a:off x="785350" y="4185661"/>
                  <a:ext cx="376191" cy="102736"/>
                  <a:chOff x="785350" y="4185661"/>
                  <a:chExt cx="376191" cy="102736"/>
                </a:xfrm>
              </p:grpSpPr>
              <p:sp>
                <p:nvSpPr>
                  <p:cNvPr id="6272" name="Google Shape;6272;p63"/>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63"/>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63"/>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75" name="Google Shape;6275;p63"/>
              <p:cNvGrpSpPr/>
              <p:nvPr/>
            </p:nvGrpSpPr>
            <p:grpSpPr>
              <a:xfrm>
                <a:off x="1501054" y="3605478"/>
                <a:ext cx="526340" cy="249240"/>
                <a:chOff x="1501054" y="3605478"/>
                <a:chExt cx="526340" cy="249240"/>
              </a:xfrm>
            </p:grpSpPr>
            <p:grpSp>
              <p:nvGrpSpPr>
                <p:cNvPr id="6276" name="Google Shape;6276;p63"/>
                <p:cNvGrpSpPr/>
                <p:nvPr/>
              </p:nvGrpSpPr>
              <p:grpSpPr>
                <a:xfrm>
                  <a:off x="1834208" y="3643867"/>
                  <a:ext cx="193185" cy="25622"/>
                  <a:chOff x="1834208" y="3643867"/>
                  <a:chExt cx="193185" cy="25622"/>
                </a:xfrm>
              </p:grpSpPr>
              <p:sp>
                <p:nvSpPr>
                  <p:cNvPr id="6277" name="Google Shape;6277;p63"/>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63"/>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9" name="Google Shape;6279;p63"/>
                <p:cNvGrpSpPr/>
                <p:nvPr/>
              </p:nvGrpSpPr>
              <p:grpSpPr>
                <a:xfrm>
                  <a:off x="1501054" y="3605478"/>
                  <a:ext cx="333165" cy="249240"/>
                  <a:chOff x="1501054" y="3605478"/>
                  <a:chExt cx="333165" cy="249240"/>
                </a:xfrm>
              </p:grpSpPr>
              <p:sp>
                <p:nvSpPr>
                  <p:cNvPr id="6280" name="Google Shape;6280;p63"/>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81" name="Google Shape;6281;p63"/>
                  <p:cNvGrpSpPr/>
                  <p:nvPr/>
                </p:nvGrpSpPr>
                <p:grpSpPr>
                  <a:xfrm>
                    <a:off x="1501054" y="3655851"/>
                    <a:ext cx="155286" cy="198867"/>
                    <a:chOff x="1501054" y="3655851"/>
                    <a:chExt cx="155286" cy="198867"/>
                  </a:xfrm>
                </p:grpSpPr>
                <p:sp>
                  <p:nvSpPr>
                    <p:cNvPr id="6282" name="Google Shape;6282;p63"/>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63"/>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284" name="Google Shape;6284;p63"/>
              <p:cNvGrpSpPr/>
              <p:nvPr/>
            </p:nvGrpSpPr>
            <p:grpSpPr>
              <a:xfrm>
                <a:off x="724986" y="3800594"/>
                <a:ext cx="532950" cy="302090"/>
                <a:chOff x="724986" y="3800594"/>
                <a:chExt cx="532950" cy="302090"/>
              </a:xfrm>
            </p:grpSpPr>
            <p:grpSp>
              <p:nvGrpSpPr>
                <p:cNvPr id="6285" name="Google Shape;6285;p63"/>
                <p:cNvGrpSpPr/>
                <p:nvPr/>
              </p:nvGrpSpPr>
              <p:grpSpPr>
                <a:xfrm>
                  <a:off x="724986" y="4044367"/>
                  <a:ext cx="181314" cy="25626"/>
                  <a:chOff x="724986" y="4044367"/>
                  <a:chExt cx="181314" cy="25626"/>
                </a:xfrm>
              </p:grpSpPr>
              <p:sp>
                <p:nvSpPr>
                  <p:cNvPr id="6286" name="Google Shape;6286;p63"/>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63"/>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8" name="Google Shape;6288;p63"/>
                <p:cNvGrpSpPr/>
                <p:nvPr/>
              </p:nvGrpSpPr>
              <p:grpSpPr>
                <a:xfrm>
                  <a:off x="906290" y="3800594"/>
                  <a:ext cx="351646" cy="302090"/>
                  <a:chOff x="906290" y="3800594"/>
                  <a:chExt cx="351646" cy="302090"/>
                </a:xfrm>
              </p:grpSpPr>
              <p:grpSp>
                <p:nvGrpSpPr>
                  <p:cNvPr id="6289" name="Google Shape;6289;p63"/>
                  <p:cNvGrpSpPr/>
                  <p:nvPr/>
                </p:nvGrpSpPr>
                <p:grpSpPr>
                  <a:xfrm>
                    <a:off x="1084172" y="3842857"/>
                    <a:ext cx="173764" cy="217131"/>
                    <a:chOff x="1084172" y="3842857"/>
                    <a:chExt cx="173764" cy="217131"/>
                  </a:xfrm>
                </p:grpSpPr>
                <p:grpSp>
                  <p:nvGrpSpPr>
                    <p:cNvPr id="6290" name="Google Shape;6290;p63"/>
                    <p:cNvGrpSpPr/>
                    <p:nvPr/>
                  </p:nvGrpSpPr>
                  <p:grpSpPr>
                    <a:xfrm>
                      <a:off x="1156862" y="3936509"/>
                      <a:ext cx="101073" cy="25622"/>
                      <a:chOff x="1156862" y="3936509"/>
                      <a:chExt cx="101073" cy="25622"/>
                    </a:xfrm>
                  </p:grpSpPr>
                  <p:sp>
                    <p:nvSpPr>
                      <p:cNvPr id="6291" name="Google Shape;6291;p63"/>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63"/>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3" name="Google Shape;6293;p63"/>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94" name="Google Shape;6294;p63"/>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63"/>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6" name="Google Shape;6296;p63"/>
                <p:cNvGrpSpPr/>
                <p:nvPr/>
              </p:nvGrpSpPr>
              <p:grpSpPr>
                <a:xfrm>
                  <a:off x="724986" y="3830189"/>
                  <a:ext cx="189533" cy="25626"/>
                  <a:chOff x="724986" y="3830189"/>
                  <a:chExt cx="189533" cy="25626"/>
                </a:xfrm>
              </p:grpSpPr>
              <p:sp>
                <p:nvSpPr>
                  <p:cNvPr id="6297" name="Google Shape;6297;p63"/>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63"/>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6299" name="Google Shape;6299;p63"/>
          <p:cNvGrpSpPr/>
          <p:nvPr/>
        </p:nvGrpSpPr>
        <p:grpSpPr>
          <a:xfrm>
            <a:off x="2253298" y="2455640"/>
            <a:ext cx="948701" cy="935378"/>
            <a:chOff x="2253298" y="2428317"/>
            <a:chExt cx="948701" cy="935378"/>
          </a:xfrm>
        </p:grpSpPr>
        <p:sp>
          <p:nvSpPr>
            <p:cNvPr id="6300" name="Google Shape;6300;p63"/>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63"/>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63"/>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63"/>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63"/>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63"/>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63"/>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63"/>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63"/>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63"/>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63"/>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63"/>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63"/>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63"/>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63"/>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63"/>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63"/>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63"/>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63"/>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63"/>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63"/>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63"/>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63"/>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63"/>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63"/>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63"/>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63"/>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63"/>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63"/>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63"/>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63"/>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63"/>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63"/>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6" name="Shape 6336"/>
        <p:cNvGrpSpPr/>
        <p:nvPr/>
      </p:nvGrpSpPr>
      <p:grpSpPr>
        <a:xfrm>
          <a:off x="0" y="0"/>
          <a:ext cx="0" cy="0"/>
          <a:chOff x="0" y="0"/>
          <a:chExt cx="0" cy="0"/>
        </a:xfrm>
      </p:grpSpPr>
      <p:grpSp>
        <p:nvGrpSpPr>
          <p:cNvPr id="6337" name="Google Shape;6337;p64"/>
          <p:cNvGrpSpPr/>
          <p:nvPr/>
        </p:nvGrpSpPr>
        <p:grpSpPr>
          <a:xfrm>
            <a:off x="3353582" y="1145627"/>
            <a:ext cx="2363393" cy="1017867"/>
            <a:chOff x="3292400" y="1219146"/>
            <a:chExt cx="2615240" cy="1110239"/>
          </a:xfrm>
        </p:grpSpPr>
        <p:sp>
          <p:nvSpPr>
            <p:cNvPr id="6338" name="Google Shape;6338;p64"/>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6339" name="Google Shape;6339;p64"/>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40" name="Google Shape;6340;p64"/>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6341" name="Google Shape;6341;p64"/>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6342" name="Google Shape;6342;p64"/>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6343" name="Google Shape;6343;p64"/>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6344" name="Google Shape;6344;p64"/>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6345" name="Google Shape;6345;p64"/>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6346" name="Google Shape;6346;p64"/>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6347" name="Google Shape;6347;p64"/>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6348" name="Google Shape;6348;p64"/>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349" name="Google Shape;6349;p64"/>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6350" name="Google Shape;6350;p64"/>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6351" name="Google Shape;6351;p64"/>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6352" name="Google Shape;6352;p64"/>
            <p:cNvGrpSpPr/>
            <p:nvPr/>
          </p:nvGrpSpPr>
          <p:grpSpPr>
            <a:xfrm>
              <a:off x="3748438" y="1378608"/>
              <a:ext cx="2159202" cy="903971"/>
              <a:chOff x="1683525" y="2179850"/>
              <a:chExt cx="4519050" cy="2134525"/>
            </a:xfrm>
          </p:grpSpPr>
          <p:sp>
            <p:nvSpPr>
              <p:cNvPr id="6353" name="Google Shape;6353;p64"/>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54" name="Google Shape;6354;p64"/>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55" name="Google Shape;6355;p64"/>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56" name="Google Shape;6356;p64"/>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57" name="Google Shape;6357;p64"/>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58" name="Google Shape;6358;p64"/>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59" name="Google Shape;6359;p64"/>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60" name="Google Shape;6360;p64"/>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61" name="Google Shape;6361;p64"/>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62" name="Google Shape;6362;p64"/>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63" name="Google Shape;6363;p64"/>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6364" name="Google Shape;6364;p64"/>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6365" name="Google Shape;6365;p64"/>
          <p:cNvGraphicFramePr/>
          <p:nvPr/>
        </p:nvGraphicFramePr>
        <p:xfrm>
          <a:off x="5949675" y="2323100"/>
          <a:ext cx="3000000" cy="3000000"/>
        </p:xfrm>
        <a:graphic>
          <a:graphicData uri="http://schemas.openxmlformats.org/drawingml/2006/table">
            <a:tbl>
              <a:tblPr>
                <a:noFill/>
                <a:tableStyleId>{66ACC68E-B831-46BF-A835-F9E3BDEA4E70}</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6366" name="Google Shape;6366;p64"/>
          <p:cNvGrpSpPr/>
          <p:nvPr/>
        </p:nvGrpSpPr>
        <p:grpSpPr>
          <a:xfrm>
            <a:off x="5926924" y="3381697"/>
            <a:ext cx="2519825" cy="1001454"/>
            <a:chOff x="1906114" y="789980"/>
            <a:chExt cx="1487676" cy="606868"/>
          </a:xfrm>
        </p:grpSpPr>
        <p:cxnSp>
          <p:nvCxnSpPr>
            <p:cNvPr id="6367" name="Google Shape;6367;p64"/>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6368" name="Google Shape;6368;p64"/>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6369" name="Google Shape;6369;p64"/>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6370" name="Google Shape;6370;p64"/>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6371" name="Google Shape;6371;p64"/>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6372" name="Google Shape;6372;p64"/>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6373" name="Google Shape;6373;p64"/>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6374" name="Google Shape;6374;p64"/>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64"/>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64"/>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64"/>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64"/>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64"/>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64"/>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6381" name="Google Shape;6381;p64"/>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6382" name="Google Shape;6382;p64"/>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6383" name="Google Shape;6383;p64"/>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84" name="Google Shape;6384;p64"/>
          <p:cNvGrpSpPr/>
          <p:nvPr/>
        </p:nvGrpSpPr>
        <p:grpSpPr>
          <a:xfrm>
            <a:off x="726399" y="1190655"/>
            <a:ext cx="2394370" cy="976502"/>
            <a:chOff x="749309" y="1112739"/>
            <a:chExt cx="2371603" cy="976502"/>
          </a:xfrm>
        </p:grpSpPr>
        <p:sp>
          <p:nvSpPr>
            <p:cNvPr id="6385" name="Google Shape;6385;p64"/>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64"/>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64"/>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64"/>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64"/>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64"/>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64"/>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64"/>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64"/>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64"/>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64"/>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64"/>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64"/>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64"/>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64"/>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64"/>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64"/>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64"/>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64"/>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64"/>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64"/>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64"/>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64"/>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64"/>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64"/>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64"/>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64"/>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64"/>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64"/>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64"/>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64"/>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64"/>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6417" name="Google Shape;6417;p64"/>
          <p:cNvGraphicFramePr/>
          <p:nvPr/>
        </p:nvGraphicFramePr>
        <p:xfrm>
          <a:off x="5949700" y="1188950"/>
          <a:ext cx="3000000" cy="3000000"/>
        </p:xfrm>
        <a:graphic>
          <a:graphicData uri="http://schemas.openxmlformats.org/drawingml/2006/table">
            <a:tbl>
              <a:tblPr>
                <a:noFill/>
                <a:tableStyleId>{66ACC68E-B831-46BF-A835-F9E3BDEA4E70}</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6418" name="Google Shape;6418;p64"/>
          <p:cNvGraphicFramePr/>
          <p:nvPr/>
        </p:nvGraphicFramePr>
        <p:xfrm>
          <a:off x="3356413" y="2323100"/>
          <a:ext cx="3000000" cy="3000000"/>
        </p:xfrm>
        <a:graphic>
          <a:graphicData uri="http://schemas.openxmlformats.org/drawingml/2006/table">
            <a:tbl>
              <a:tblPr>
                <a:noFill/>
                <a:tableStyleId>{66ACC68E-B831-46BF-A835-F9E3BDEA4E70}</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419" name="Google Shape;6419;p64"/>
          <p:cNvGrpSpPr/>
          <p:nvPr/>
        </p:nvGrpSpPr>
        <p:grpSpPr>
          <a:xfrm>
            <a:off x="4100342" y="2709743"/>
            <a:ext cx="1517436" cy="74460"/>
            <a:chOff x="3980086" y="2804397"/>
            <a:chExt cx="1227600" cy="66900"/>
          </a:xfrm>
        </p:grpSpPr>
        <p:sp>
          <p:nvSpPr>
            <p:cNvPr id="6420" name="Google Shape;6420;p64"/>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64"/>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2" name="Google Shape;6422;p64"/>
          <p:cNvGrpSpPr/>
          <p:nvPr/>
        </p:nvGrpSpPr>
        <p:grpSpPr>
          <a:xfrm>
            <a:off x="4725406" y="3002330"/>
            <a:ext cx="892956" cy="74460"/>
            <a:chOff x="3980086" y="2804397"/>
            <a:chExt cx="1227600" cy="66900"/>
          </a:xfrm>
        </p:grpSpPr>
        <p:sp>
          <p:nvSpPr>
            <p:cNvPr id="6423" name="Google Shape;6423;p64"/>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64"/>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5" name="Google Shape;6425;p64"/>
          <p:cNvGrpSpPr/>
          <p:nvPr/>
        </p:nvGrpSpPr>
        <p:grpSpPr>
          <a:xfrm>
            <a:off x="3358498" y="3361213"/>
            <a:ext cx="2363244" cy="1005943"/>
            <a:chOff x="3358415" y="3361302"/>
            <a:chExt cx="2363244" cy="1024695"/>
          </a:xfrm>
        </p:grpSpPr>
        <p:grpSp>
          <p:nvGrpSpPr>
            <p:cNvPr id="6426" name="Google Shape;6426;p64"/>
            <p:cNvGrpSpPr/>
            <p:nvPr/>
          </p:nvGrpSpPr>
          <p:grpSpPr>
            <a:xfrm>
              <a:off x="3358415" y="3361302"/>
              <a:ext cx="441300" cy="1024695"/>
              <a:chOff x="3358415" y="3361302"/>
              <a:chExt cx="441300" cy="1024695"/>
            </a:xfrm>
          </p:grpSpPr>
          <p:sp>
            <p:nvSpPr>
              <p:cNvPr id="6427" name="Google Shape;6427;p64"/>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64"/>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64"/>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64"/>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64"/>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64"/>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3" name="Google Shape;6433;p64"/>
            <p:cNvGrpSpPr/>
            <p:nvPr/>
          </p:nvGrpSpPr>
          <p:grpSpPr>
            <a:xfrm>
              <a:off x="3838901" y="3361302"/>
              <a:ext cx="441300" cy="1024695"/>
              <a:chOff x="3838901" y="3361302"/>
              <a:chExt cx="441300" cy="1024695"/>
            </a:xfrm>
          </p:grpSpPr>
          <p:sp>
            <p:nvSpPr>
              <p:cNvPr id="6434" name="Google Shape;6434;p64"/>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64"/>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64"/>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64"/>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64"/>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64"/>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0" name="Google Shape;6440;p64"/>
            <p:cNvGrpSpPr/>
            <p:nvPr/>
          </p:nvGrpSpPr>
          <p:grpSpPr>
            <a:xfrm>
              <a:off x="4319387" y="3361302"/>
              <a:ext cx="441300" cy="1024695"/>
              <a:chOff x="4319387" y="3361302"/>
              <a:chExt cx="441300" cy="1024695"/>
            </a:xfrm>
          </p:grpSpPr>
          <p:sp>
            <p:nvSpPr>
              <p:cNvPr id="6441" name="Google Shape;6441;p64"/>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64"/>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64"/>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64"/>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64"/>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64"/>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7" name="Google Shape;6447;p64"/>
            <p:cNvGrpSpPr/>
            <p:nvPr/>
          </p:nvGrpSpPr>
          <p:grpSpPr>
            <a:xfrm>
              <a:off x="4799873" y="3361302"/>
              <a:ext cx="441300" cy="1024695"/>
              <a:chOff x="4799873" y="3361302"/>
              <a:chExt cx="441300" cy="1024695"/>
            </a:xfrm>
          </p:grpSpPr>
          <p:sp>
            <p:nvSpPr>
              <p:cNvPr id="6448" name="Google Shape;6448;p64"/>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64"/>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64"/>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64"/>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64"/>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64"/>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4" name="Google Shape;6454;p64"/>
            <p:cNvGrpSpPr/>
            <p:nvPr/>
          </p:nvGrpSpPr>
          <p:grpSpPr>
            <a:xfrm>
              <a:off x="5280360" y="3361302"/>
              <a:ext cx="441300" cy="1024695"/>
              <a:chOff x="5280360" y="3361302"/>
              <a:chExt cx="441300" cy="1024695"/>
            </a:xfrm>
          </p:grpSpPr>
          <p:sp>
            <p:nvSpPr>
              <p:cNvPr id="6455" name="Google Shape;6455;p64"/>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64"/>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64"/>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64"/>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64"/>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64"/>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6461" name="Google Shape;6461;p64"/>
          <p:cNvGraphicFramePr/>
          <p:nvPr/>
        </p:nvGraphicFramePr>
        <p:xfrm>
          <a:off x="724925" y="2323100"/>
          <a:ext cx="3000000" cy="3000000"/>
        </p:xfrm>
        <a:graphic>
          <a:graphicData uri="http://schemas.openxmlformats.org/drawingml/2006/table">
            <a:tbl>
              <a:tblPr>
                <a:noFill/>
                <a:tableStyleId>{66ACC68E-B831-46BF-A835-F9E3BDEA4E70}</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6462" name="Google Shape;6462;p64"/>
          <p:cNvGrpSpPr/>
          <p:nvPr/>
        </p:nvGrpSpPr>
        <p:grpSpPr>
          <a:xfrm>
            <a:off x="726450" y="3372825"/>
            <a:ext cx="2403614" cy="1005900"/>
            <a:chOff x="726450" y="3372825"/>
            <a:chExt cx="2403614" cy="1005900"/>
          </a:xfrm>
        </p:grpSpPr>
        <p:grpSp>
          <p:nvGrpSpPr>
            <p:cNvPr id="6463" name="Google Shape;6463;p64"/>
            <p:cNvGrpSpPr/>
            <p:nvPr/>
          </p:nvGrpSpPr>
          <p:grpSpPr>
            <a:xfrm>
              <a:off x="726450" y="3696000"/>
              <a:ext cx="2403614" cy="500898"/>
              <a:chOff x="726450" y="3696000"/>
              <a:chExt cx="2403614" cy="500898"/>
            </a:xfrm>
          </p:grpSpPr>
          <p:sp>
            <p:nvSpPr>
              <p:cNvPr id="6464" name="Google Shape;6464;p64"/>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465" name="Google Shape;6465;p64"/>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466" name="Google Shape;6466;p64"/>
            <p:cNvGrpSpPr/>
            <p:nvPr/>
          </p:nvGrpSpPr>
          <p:grpSpPr>
            <a:xfrm>
              <a:off x="1348050" y="3372825"/>
              <a:ext cx="1720425" cy="1005900"/>
              <a:chOff x="1348050" y="3372825"/>
              <a:chExt cx="1720425" cy="1005900"/>
            </a:xfrm>
          </p:grpSpPr>
          <p:sp>
            <p:nvSpPr>
              <p:cNvPr id="6467" name="Google Shape;6467;p64"/>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468" name="Google Shape;6468;p64"/>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469" name="Google Shape;6469;p64"/>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470" name="Google Shape;6470;p64"/>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6471" name="Google Shape;6471;p64"/>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6472" name="Google Shape;6472;p64"/>
            <p:cNvGrpSpPr/>
            <p:nvPr/>
          </p:nvGrpSpPr>
          <p:grpSpPr>
            <a:xfrm>
              <a:off x="1455707" y="3731058"/>
              <a:ext cx="1491150" cy="417657"/>
              <a:chOff x="1455707" y="3731058"/>
              <a:chExt cx="1491150" cy="417657"/>
            </a:xfrm>
          </p:grpSpPr>
          <p:grpSp>
            <p:nvGrpSpPr>
              <p:cNvPr id="6473" name="Google Shape;6473;p64"/>
              <p:cNvGrpSpPr/>
              <p:nvPr/>
            </p:nvGrpSpPr>
            <p:grpSpPr>
              <a:xfrm>
                <a:off x="1472938" y="3745828"/>
                <a:ext cx="72126" cy="53788"/>
                <a:chOff x="1472938" y="3745828"/>
                <a:chExt cx="72126" cy="53788"/>
              </a:xfrm>
            </p:grpSpPr>
            <p:sp>
              <p:nvSpPr>
                <p:cNvPr id="6474" name="Google Shape;6474;p64"/>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64"/>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6" name="Google Shape;6476;p64"/>
              <p:cNvGrpSpPr/>
              <p:nvPr/>
            </p:nvGrpSpPr>
            <p:grpSpPr>
              <a:xfrm>
                <a:off x="1819181" y="4089633"/>
                <a:ext cx="72126" cy="53788"/>
                <a:chOff x="1819181" y="4089633"/>
                <a:chExt cx="72126" cy="53788"/>
              </a:xfrm>
            </p:grpSpPr>
            <p:sp>
              <p:nvSpPr>
                <p:cNvPr id="6477" name="Google Shape;6477;p64"/>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64"/>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9" name="Google Shape;6479;p64"/>
              <p:cNvGrpSpPr/>
              <p:nvPr/>
            </p:nvGrpSpPr>
            <p:grpSpPr>
              <a:xfrm>
                <a:off x="1455707" y="4084171"/>
                <a:ext cx="64321" cy="64544"/>
                <a:chOff x="1455707" y="4084171"/>
                <a:chExt cx="64321" cy="64544"/>
              </a:xfrm>
            </p:grpSpPr>
            <p:sp>
              <p:nvSpPr>
                <p:cNvPr id="6480" name="Google Shape;6480;p64"/>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64"/>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2" name="Google Shape;6482;p64"/>
              <p:cNvGrpSpPr/>
              <p:nvPr/>
            </p:nvGrpSpPr>
            <p:grpSpPr>
              <a:xfrm>
                <a:off x="1818610" y="3731058"/>
                <a:ext cx="64321" cy="64544"/>
                <a:chOff x="1818610" y="3731058"/>
                <a:chExt cx="64321" cy="64544"/>
              </a:xfrm>
            </p:grpSpPr>
            <p:sp>
              <p:nvSpPr>
                <p:cNvPr id="6483" name="Google Shape;6483;p64"/>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64"/>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5" name="Google Shape;6485;p64"/>
              <p:cNvGrpSpPr/>
              <p:nvPr/>
            </p:nvGrpSpPr>
            <p:grpSpPr>
              <a:xfrm>
                <a:off x="2172491" y="4089633"/>
                <a:ext cx="72126" cy="53788"/>
                <a:chOff x="2172491" y="4089633"/>
                <a:chExt cx="72126" cy="53788"/>
              </a:xfrm>
            </p:grpSpPr>
            <p:sp>
              <p:nvSpPr>
                <p:cNvPr id="6486" name="Google Shape;6486;p64"/>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64"/>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8" name="Google Shape;6488;p64"/>
              <p:cNvGrpSpPr/>
              <p:nvPr/>
            </p:nvGrpSpPr>
            <p:grpSpPr>
              <a:xfrm>
                <a:off x="2171920" y="3731058"/>
                <a:ext cx="64321" cy="64544"/>
                <a:chOff x="2171920" y="3731058"/>
                <a:chExt cx="64321" cy="64544"/>
              </a:xfrm>
            </p:grpSpPr>
            <p:sp>
              <p:nvSpPr>
                <p:cNvPr id="6489" name="Google Shape;6489;p64"/>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64"/>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1" name="Google Shape;6491;p64"/>
              <p:cNvGrpSpPr/>
              <p:nvPr/>
            </p:nvGrpSpPr>
            <p:grpSpPr>
              <a:xfrm>
                <a:off x="2874730" y="3745828"/>
                <a:ext cx="72126" cy="53788"/>
                <a:chOff x="2874730" y="3745828"/>
                <a:chExt cx="72126" cy="53788"/>
              </a:xfrm>
            </p:grpSpPr>
            <p:sp>
              <p:nvSpPr>
                <p:cNvPr id="6492" name="Google Shape;6492;p64"/>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64"/>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4" name="Google Shape;6494;p64"/>
              <p:cNvGrpSpPr/>
              <p:nvPr/>
            </p:nvGrpSpPr>
            <p:grpSpPr>
              <a:xfrm>
                <a:off x="2878589" y="4081481"/>
                <a:ext cx="64321" cy="64544"/>
                <a:chOff x="2878589" y="4081481"/>
                <a:chExt cx="64321" cy="64544"/>
              </a:xfrm>
            </p:grpSpPr>
            <p:sp>
              <p:nvSpPr>
                <p:cNvPr id="6495" name="Google Shape;6495;p64"/>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64"/>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7" name="Google Shape;6497;p64"/>
              <p:cNvGrpSpPr/>
              <p:nvPr/>
            </p:nvGrpSpPr>
            <p:grpSpPr>
              <a:xfrm>
                <a:off x="2525796" y="4089633"/>
                <a:ext cx="72126" cy="53788"/>
                <a:chOff x="2525796" y="4089633"/>
                <a:chExt cx="72126" cy="53788"/>
              </a:xfrm>
            </p:grpSpPr>
            <p:sp>
              <p:nvSpPr>
                <p:cNvPr id="6498" name="Google Shape;6498;p64"/>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64"/>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0" name="Google Shape;6500;p64"/>
              <p:cNvGrpSpPr/>
              <p:nvPr/>
            </p:nvGrpSpPr>
            <p:grpSpPr>
              <a:xfrm>
                <a:off x="2525225" y="3731058"/>
                <a:ext cx="64321" cy="64544"/>
                <a:chOff x="2525225" y="3731058"/>
                <a:chExt cx="64321" cy="64544"/>
              </a:xfrm>
            </p:grpSpPr>
            <p:sp>
              <p:nvSpPr>
                <p:cNvPr id="6501" name="Google Shape;6501;p64"/>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64"/>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506" name="Shape 6506"/>
        <p:cNvGrpSpPr/>
        <p:nvPr/>
      </p:nvGrpSpPr>
      <p:grpSpPr>
        <a:xfrm>
          <a:off x="0" y="0"/>
          <a:ext cx="0" cy="0"/>
          <a:chOff x="0" y="0"/>
          <a:chExt cx="0" cy="0"/>
        </a:xfrm>
      </p:grpSpPr>
      <p:grpSp>
        <p:nvGrpSpPr>
          <p:cNvPr id="6507" name="Google Shape;6507;p65"/>
          <p:cNvGrpSpPr/>
          <p:nvPr/>
        </p:nvGrpSpPr>
        <p:grpSpPr>
          <a:xfrm>
            <a:off x="732428" y="1171356"/>
            <a:ext cx="845921" cy="690752"/>
            <a:chOff x="732428" y="1198513"/>
            <a:chExt cx="845921" cy="690752"/>
          </a:xfrm>
        </p:grpSpPr>
        <p:grpSp>
          <p:nvGrpSpPr>
            <p:cNvPr id="6508" name="Google Shape;6508;p65"/>
            <p:cNvGrpSpPr/>
            <p:nvPr/>
          </p:nvGrpSpPr>
          <p:grpSpPr>
            <a:xfrm>
              <a:off x="823030" y="1198513"/>
              <a:ext cx="755319" cy="690752"/>
              <a:chOff x="823030" y="1198513"/>
              <a:chExt cx="755319" cy="690752"/>
            </a:xfrm>
          </p:grpSpPr>
          <p:sp>
            <p:nvSpPr>
              <p:cNvPr id="6509" name="Google Shape;6509;p65"/>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65"/>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1" name="Google Shape;6511;p65"/>
            <p:cNvGrpSpPr/>
            <p:nvPr/>
          </p:nvGrpSpPr>
          <p:grpSpPr>
            <a:xfrm>
              <a:off x="732428" y="1239937"/>
              <a:ext cx="739912" cy="607886"/>
              <a:chOff x="732428" y="1239937"/>
              <a:chExt cx="739912" cy="607886"/>
            </a:xfrm>
          </p:grpSpPr>
          <p:sp>
            <p:nvSpPr>
              <p:cNvPr id="6512" name="Google Shape;6512;p65"/>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65"/>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4" name="Google Shape;6514;p65"/>
            <p:cNvGrpSpPr/>
            <p:nvPr/>
          </p:nvGrpSpPr>
          <p:grpSpPr>
            <a:xfrm>
              <a:off x="732428" y="1277018"/>
              <a:ext cx="702832" cy="533758"/>
              <a:chOff x="732428" y="1277018"/>
              <a:chExt cx="702832" cy="533758"/>
            </a:xfrm>
          </p:grpSpPr>
          <p:sp>
            <p:nvSpPr>
              <p:cNvPr id="6515" name="Google Shape;6515;p65"/>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65"/>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7" name="Google Shape;6517;p65"/>
            <p:cNvGrpSpPr/>
            <p:nvPr/>
          </p:nvGrpSpPr>
          <p:grpSpPr>
            <a:xfrm>
              <a:off x="931170" y="1306653"/>
              <a:ext cx="647179" cy="474455"/>
              <a:chOff x="931170" y="1306653"/>
              <a:chExt cx="647179" cy="474455"/>
            </a:xfrm>
          </p:grpSpPr>
          <p:sp>
            <p:nvSpPr>
              <p:cNvPr id="6518" name="Google Shape;6518;p65"/>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65"/>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20" name="Google Shape;6520;p65"/>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1" name="Google Shape;6521;p65"/>
          <p:cNvGrpSpPr/>
          <p:nvPr/>
        </p:nvGrpSpPr>
        <p:grpSpPr>
          <a:xfrm>
            <a:off x="3964037" y="1171363"/>
            <a:ext cx="634656" cy="699982"/>
            <a:chOff x="5985650" y="2860025"/>
            <a:chExt cx="1396075" cy="1539775"/>
          </a:xfrm>
        </p:grpSpPr>
        <p:sp>
          <p:nvSpPr>
            <p:cNvPr id="6522" name="Google Shape;6522;p65"/>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65"/>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65"/>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65"/>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65"/>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65"/>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65"/>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65"/>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65"/>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65"/>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65"/>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65"/>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65"/>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65"/>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65"/>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65"/>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65"/>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65"/>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65"/>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65"/>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65"/>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65"/>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65"/>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65"/>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65"/>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65"/>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65"/>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65"/>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65"/>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65"/>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65"/>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65"/>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4" name="Google Shape;6554;p65"/>
          <p:cNvGrpSpPr/>
          <p:nvPr/>
        </p:nvGrpSpPr>
        <p:grpSpPr>
          <a:xfrm>
            <a:off x="4719687" y="1171356"/>
            <a:ext cx="725845" cy="699975"/>
            <a:chOff x="4249973" y="1201875"/>
            <a:chExt cx="1958568" cy="1888762"/>
          </a:xfrm>
        </p:grpSpPr>
        <p:sp>
          <p:nvSpPr>
            <p:cNvPr id="6555" name="Google Shape;6555;p65"/>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56" name="Google Shape;6556;p65"/>
            <p:cNvGrpSpPr/>
            <p:nvPr/>
          </p:nvGrpSpPr>
          <p:grpSpPr>
            <a:xfrm>
              <a:off x="5853086" y="1789142"/>
              <a:ext cx="355454" cy="1048099"/>
              <a:chOff x="5576108" y="2016725"/>
              <a:chExt cx="565200" cy="1666560"/>
            </a:xfrm>
          </p:grpSpPr>
          <p:sp>
            <p:nvSpPr>
              <p:cNvPr id="6557" name="Google Shape;6557;p65"/>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558" name="Google Shape;6558;p65"/>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9" name="Google Shape;6559;p65"/>
            <p:cNvGrpSpPr/>
            <p:nvPr/>
          </p:nvGrpSpPr>
          <p:grpSpPr>
            <a:xfrm>
              <a:off x="4869455" y="2691676"/>
              <a:ext cx="1013897" cy="398961"/>
              <a:chOff x="4012057" y="3451825"/>
              <a:chExt cx="1612175" cy="634379"/>
            </a:xfrm>
          </p:grpSpPr>
          <p:sp>
            <p:nvSpPr>
              <p:cNvPr id="6560" name="Google Shape;6560;p65"/>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561" name="Google Shape;6561;p65"/>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2" name="Google Shape;6562;p65"/>
            <p:cNvGrpSpPr/>
            <p:nvPr/>
          </p:nvGrpSpPr>
          <p:grpSpPr>
            <a:xfrm>
              <a:off x="4276937" y="2155961"/>
              <a:ext cx="651965" cy="891358"/>
              <a:chOff x="3069908" y="2599997"/>
              <a:chExt cx="1036675" cy="1417328"/>
            </a:xfrm>
          </p:grpSpPr>
          <p:sp>
            <p:nvSpPr>
              <p:cNvPr id="6563" name="Google Shape;6563;p65"/>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564" name="Google Shape;6564;p65"/>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5" name="Google Shape;6565;p65"/>
            <p:cNvGrpSpPr/>
            <p:nvPr/>
          </p:nvGrpSpPr>
          <p:grpSpPr>
            <a:xfrm>
              <a:off x="5054918" y="1201875"/>
              <a:ext cx="999548" cy="602711"/>
              <a:chOff x="4306958" y="1082925"/>
              <a:chExt cx="1589359" cy="958358"/>
            </a:xfrm>
          </p:grpSpPr>
          <p:sp>
            <p:nvSpPr>
              <p:cNvPr id="6566" name="Google Shape;6566;p65"/>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567" name="Google Shape;6567;p65"/>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8" name="Google Shape;6568;p65"/>
            <p:cNvGrpSpPr/>
            <p:nvPr/>
          </p:nvGrpSpPr>
          <p:grpSpPr>
            <a:xfrm>
              <a:off x="4249973" y="1303451"/>
              <a:ext cx="799317" cy="841334"/>
              <a:chOff x="3027033" y="1244439"/>
              <a:chExt cx="1270977" cy="1337786"/>
            </a:xfrm>
          </p:grpSpPr>
          <p:sp>
            <p:nvSpPr>
              <p:cNvPr id="6569" name="Google Shape;6569;p65"/>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6570" name="Google Shape;6570;p65"/>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71" name="Google Shape;6571;p65"/>
          <p:cNvGrpSpPr/>
          <p:nvPr/>
        </p:nvGrpSpPr>
        <p:grpSpPr>
          <a:xfrm>
            <a:off x="4072551" y="2058137"/>
            <a:ext cx="750769" cy="683784"/>
            <a:chOff x="4204684" y="2104422"/>
            <a:chExt cx="699822" cy="637382"/>
          </a:xfrm>
        </p:grpSpPr>
        <p:grpSp>
          <p:nvGrpSpPr>
            <p:cNvPr id="6572" name="Google Shape;6572;p65"/>
            <p:cNvGrpSpPr/>
            <p:nvPr/>
          </p:nvGrpSpPr>
          <p:grpSpPr>
            <a:xfrm>
              <a:off x="4204684" y="2430067"/>
              <a:ext cx="342957" cy="311738"/>
              <a:chOff x="4204684" y="2430067"/>
              <a:chExt cx="342957" cy="311738"/>
            </a:xfrm>
          </p:grpSpPr>
          <p:sp>
            <p:nvSpPr>
              <p:cNvPr id="6573" name="Google Shape;6573;p65"/>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65"/>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5" name="Google Shape;6575;p65"/>
            <p:cNvGrpSpPr/>
            <p:nvPr/>
          </p:nvGrpSpPr>
          <p:grpSpPr>
            <a:xfrm>
              <a:off x="4561586" y="2430067"/>
              <a:ext cx="342920" cy="311738"/>
              <a:chOff x="4561586" y="2430067"/>
              <a:chExt cx="342920" cy="311738"/>
            </a:xfrm>
          </p:grpSpPr>
          <p:sp>
            <p:nvSpPr>
              <p:cNvPr id="6576" name="Google Shape;6576;p65"/>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65"/>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8" name="Google Shape;6578;p65"/>
            <p:cNvGrpSpPr/>
            <p:nvPr/>
          </p:nvGrpSpPr>
          <p:grpSpPr>
            <a:xfrm>
              <a:off x="4561586" y="2104422"/>
              <a:ext cx="342920" cy="311738"/>
              <a:chOff x="4561586" y="2104422"/>
              <a:chExt cx="342920" cy="311738"/>
            </a:xfrm>
          </p:grpSpPr>
          <p:sp>
            <p:nvSpPr>
              <p:cNvPr id="6579" name="Google Shape;6579;p65"/>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65"/>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1" name="Google Shape;6581;p65"/>
            <p:cNvGrpSpPr/>
            <p:nvPr/>
          </p:nvGrpSpPr>
          <p:grpSpPr>
            <a:xfrm>
              <a:off x="4204684" y="2104422"/>
              <a:ext cx="342957" cy="311664"/>
              <a:chOff x="4204684" y="2104422"/>
              <a:chExt cx="342957" cy="311664"/>
            </a:xfrm>
          </p:grpSpPr>
          <p:sp>
            <p:nvSpPr>
              <p:cNvPr id="6582" name="Google Shape;6582;p65"/>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65"/>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84" name="Google Shape;6584;p65"/>
          <p:cNvGrpSpPr/>
          <p:nvPr/>
        </p:nvGrpSpPr>
        <p:grpSpPr>
          <a:xfrm>
            <a:off x="5536984" y="1171351"/>
            <a:ext cx="660591" cy="688867"/>
            <a:chOff x="5830645" y="1267368"/>
            <a:chExt cx="530340" cy="553040"/>
          </a:xfrm>
        </p:grpSpPr>
        <p:sp>
          <p:nvSpPr>
            <p:cNvPr id="6585" name="Google Shape;6585;p65"/>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6" name="Google Shape;6586;p65"/>
            <p:cNvGrpSpPr/>
            <p:nvPr/>
          </p:nvGrpSpPr>
          <p:grpSpPr>
            <a:xfrm>
              <a:off x="5830645" y="1267368"/>
              <a:ext cx="259743" cy="269909"/>
              <a:chOff x="5830645" y="1267368"/>
              <a:chExt cx="259743" cy="269909"/>
            </a:xfrm>
          </p:grpSpPr>
          <p:sp>
            <p:nvSpPr>
              <p:cNvPr id="6587" name="Google Shape;6587;p65"/>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65"/>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9" name="Google Shape;6589;p65"/>
            <p:cNvGrpSpPr/>
            <p:nvPr/>
          </p:nvGrpSpPr>
          <p:grpSpPr>
            <a:xfrm>
              <a:off x="6101293" y="1267368"/>
              <a:ext cx="259692" cy="269909"/>
              <a:chOff x="6101293" y="1267368"/>
              <a:chExt cx="259692" cy="269909"/>
            </a:xfrm>
          </p:grpSpPr>
          <p:sp>
            <p:nvSpPr>
              <p:cNvPr id="6590" name="Google Shape;6590;p65"/>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65"/>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2" name="Google Shape;6592;p65"/>
            <p:cNvGrpSpPr/>
            <p:nvPr/>
          </p:nvGrpSpPr>
          <p:grpSpPr>
            <a:xfrm>
              <a:off x="5830645" y="1550500"/>
              <a:ext cx="259692" cy="269909"/>
              <a:chOff x="5830645" y="1550500"/>
              <a:chExt cx="259692" cy="269909"/>
            </a:xfrm>
          </p:grpSpPr>
          <p:sp>
            <p:nvSpPr>
              <p:cNvPr id="6593" name="Google Shape;6593;p65"/>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65"/>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5" name="Google Shape;6595;p65"/>
            <p:cNvGrpSpPr/>
            <p:nvPr/>
          </p:nvGrpSpPr>
          <p:grpSpPr>
            <a:xfrm>
              <a:off x="6101293" y="1550500"/>
              <a:ext cx="259692" cy="269909"/>
              <a:chOff x="6101293" y="1550500"/>
              <a:chExt cx="259692" cy="269909"/>
            </a:xfrm>
          </p:grpSpPr>
          <p:sp>
            <p:nvSpPr>
              <p:cNvPr id="6596" name="Google Shape;6596;p65"/>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65"/>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598" name="Google Shape;6598;p65"/>
          <p:cNvGrpSpPr/>
          <p:nvPr/>
        </p:nvGrpSpPr>
        <p:grpSpPr>
          <a:xfrm>
            <a:off x="739138" y="2061810"/>
            <a:ext cx="697154" cy="679574"/>
            <a:chOff x="2679875" y="2361475"/>
            <a:chExt cx="780425" cy="760575"/>
          </a:xfrm>
        </p:grpSpPr>
        <p:sp>
          <p:nvSpPr>
            <p:cNvPr id="6599" name="Google Shape;6599;p65"/>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65"/>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65"/>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65"/>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65"/>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65"/>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5" name="Google Shape;6605;p65"/>
          <p:cNvGrpSpPr/>
          <p:nvPr/>
        </p:nvGrpSpPr>
        <p:grpSpPr>
          <a:xfrm>
            <a:off x="3138297" y="1171402"/>
            <a:ext cx="735829" cy="684547"/>
            <a:chOff x="3351965" y="1148808"/>
            <a:chExt cx="750770" cy="698375"/>
          </a:xfrm>
        </p:grpSpPr>
        <p:grpSp>
          <p:nvGrpSpPr>
            <p:cNvPr id="6606" name="Google Shape;6606;p65"/>
            <p:cNvGrpSpPr/>
            <p:nvPr/>
          </p:nvGrpSpPr>
          <p:grpSpPr>
            <a:xfrm>
              <a:off x="3586796" y="1148808"/>
              <a:ext cx="294857" cy="286830"/>
              <a:chOff x="3750225" y="1774000"/>
              <a:chExt cx="149575" cy="145525"/>
            </a:xfrm>
          </p:grpSpPr>
          <p:sp>
            <p:nvSpPr>
              <p:cNvPr id="6607" name="Google Shape;6607;p65"/>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65"/>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9" name="Google Shape;6609;p65"/>
            <p:cNvGrpSpPr/>
            <p:nvPr/>
          </p:nvGrpSpPr>
          <p:grpSpPr>
            <a:xfrm>
              <a:off x="3779245" y="1375768"/>
              <a:ext cx="323490" cy="286978"/>
              <a:chOff x="3847850" y="1889150"/>
              <a:chExt cx="164100" cy="145600"/>
            </a:xfrm>
          </p:grpSpPr>
          <p:sp>
            <p:nvSpPr>
              <p:cNvPr id="6610" name="Google Shape;6610;p65"/>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65"/>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2" name="Google Shape;6612;p65"/>
            <p:cNvGrpSpPr/>
            <p:nvPr/>
          </p:nvGrpSpPr>
          <p:grpSpPr>
            <a:xfrm>
              <a:off x="3351965" y="1330435"/>
              <a:ext cx="295449" cy="285401"/>
              <a:chOff x="3631100" y="1866150"/>
              <a:chExt cx="149875" cy="144800"/>
            </a:xfrm>
          </p:grpSpPr>
          <p:sp>
            <p:nvSpPr>
              <p:cNvPr id="6613" name="Google Shape;6613;p65"/>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65"/>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5" name="Google Shape;6615;p65"/>
            <p:cNvGrpSpPr/>
            <p:nvPr/>
          </p:nvGrpSpPr>
          <p:grpSpPr>
            <a:xfrm>
              <a:off x="3548208" y="1560352"/>
              <a:ext cx="294808" cy="286830"/>
              <a:chOff x="3730650" y="1982800"/>
              <a:chExt cx="149550" cy="145525"/>
            </a:xfrm>
          </p:grpSpPr>
          <p:sp>
            <p:nvSpPr>
              <p:cNvPr id="6616" name="Google Shape;6616;p65"/>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65"/>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18" name="Google Shape;6618;p65"/>
          <p:cNvGrpSpPr/>
          <p:nvPr/>
        </p:nvGrpSpPr>
        <p:grpSpPr>
          <a:xfrm>
            <a:off x="7639949" y="1171356"/>
            <a:ext cx="804565" cy="677795"/>
            <a:chOff x="7636443" y="1204988"/>
            <a:chExt cx="804565" cy="677795"/>
          </a:xfrm>
        </p:grpSpPr>
        <p:grpSp>
          <p:nvGrpSpPr>
            <p:cNvPr id="6619" name="Google Shape;6619;p65"/>
            <p:cNvGrpSpPr/>
            <p:nvPr/>
          </p:nvGrpSpPr>
          <p:grpSpPr>
            <a:xfrm>
              <a:off x="7636443" y="1509705"/>
              <a:ext cx="804565" cy="373078"/>
              <a:chOff x="7636443" y="1509705"/>
              <a:chExt cx="804565" cy="373078"/>
            </a:xfrm>
          </p:grpSpPr>
          <p:sp>
            <p:nvSpPr>
              <p:cNvPr id="6620" name="Google Shape;6620;p65"/>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65"/>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2" name="Google Shape;6622;p65"/>
            <p:cNvGrpSpPr/>
            <p:nvPr/>
          </p:nvGrpSpPr>
          <p:grpSpPr>
            <a:xfrm>
              <a:off x="7636443" y="1408133"/>
              <a:ext cx="804565" cy="373078"/>
              <a:chOff x="7636443" y="1408133"/>
              <a:chExt cx="804565" cy="373078"/>
            </a:xfrm>
          </p:grpSpPr>
          <p:sp>
            <p:nvSpPr>
              <p:cNvPr id="6623" name="Google Shape;6623;p65"/>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65"/>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5" name="Google Shape;6625;p65"/>
            <p:cNvGrpSpPr/>
            <p:nvPr/>
          </p:nvGrpSpPr>
          <p:grpSpPr>
            <a:xfrm>
              <a:off x="7636443" y="1306560"/>
              <a:ext cx="804565" cy="373078"/>
              <a:chOff x="7636443" y="1306560"/>
              <a:chExt cx="804565" cy="373078"/>
            </a:xfrm>
          </p:grpSpPr>
          <p:sp>
            <p:nvSpPr>
              <p:cNvPr id="6626" name="Google Shape;6626;p65"/>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65"/>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8" name="Google Shape;6628;p65"/>
            <p:cNvGrpSpPr/>
            <p:nvPr/>
          </p:nvGrpSpPr>
          <p:grpSpPr>
            <a:xfrm>
              <a:off x="7636443" y="1204988"/>
              <a:ext cx="804565" cy="373078"/>
              <a:chOff x="7636443" y="1204988"/>
              <a:chExt cx="804565" cy="373078"/>
            </a:xfrm>
          </p:grpSpPr>
          <p:sp>
            <p:nvSpPr>
              <p:cNvPr id="6629" name="Google Shape;6629;p65"/>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65"/>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31" name="Google Shape;6631;p65"/>
          <p:cNvGrpSpPr/>
          <p:nvPr/>
        </p:nvGrpSpPr>
        <p:grpSpPr>
          <a:xfrm>
            <a:off x="4978796" y="2078771"/>
            <a:ext cx="661339" cy="661188"/>
            <a:chOff x="3990000" y="975400"/>
            <a:chExt cx="3934200" cy="3933300"/>
          </a:xfrm>
        </p:grpSpPr>
        <p:sp>
          <p:nvSpPr>
            <p:cNvPr id="6632" name="Google Shape;6632;p65"/>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65"/>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65"/>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65"/>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36" name="Google Shape;6636;p65"/>
          <p:cNvGrpSpPr/>
          <p:nvPr/>
        </p:nvGrpSpPr>
        <p:grpSpPr>
          <a:xfrm>
            <a:off x="6622444" y="2057409"/>
            <a:ext cx="868881" cy="684241"/>
            <a:chOff x="6598259" y="2078634"/>
            <a:chExt cx="868881" cy="684241"/>
          </a:xfrm>
        </p:grpSpPr>
        <p:sp>
          <p:nvSpPr>
            <p:cNvPr id="6637" name="Google Shape;6637;p65"/>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65"/>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65"/>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65"/>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65"/>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65"/>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43" name="Google Shape;6643;p65"/>
            <p:cNvGrpSpPr/>
            <p:nvPr/>
          </p:nvGrpSpPr>
          <p:grpSpPr>
            <a:xfrm>
              <a:off x="6808175" y="2078634"/>
              <a:ext cx="452229" cy="684241"/>
              <a:chOff x="6808175" y="2078634"/>
              <a:chExt cx="452229" cy="684241"/>
            </a:xfrm>
          </p:grpSpPr>
          <p:sp>
            <p:nvSpPr>
              <p:cNvPr id="6644" name="Google Shape;6644;p65"/>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65"/>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65"/>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65"/>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65"/>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65"/>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650" name="Google Shape;6650;p65"/>
              <p:cNvGrpSpPr/>
              <p:nvPr/>
            </p:nvGrpSpPr>
            <p:grpSpPr>
              <a:xfrm>
                <a:off x="6821586" y="2078634"/>
                <a:ext cx="426871" cy="684241"/>
                <a:chOff x="6821586" y="2078634"/>
                <a:chExt cx="426871" cy="684241"/>
              </a:xfrm>
            </p:grpSpPr>
            <p:grpSp>
              <p:nvGrpSpPr>
                <p:cNvPr id="6651" name="Google Shape;6651;p65"/>
                <p:cNvGrpSpPr/>
                <p:nvPr/>
              </p:nvGrpSpPr>
              <p:grpSpPr>
                <a:xfrm>
                  <a:off x="6821586" y="2078634"/>
                  <a:ext cx="426871" cy="684241"/>
                  <a:chOff x="6821586" y="2078634"/>
                  <a:chExt cx="426871" cy="684241"/>
                </a:xfrm>
              </p:grpSpPr>
              <p:sp>
                <p:nvSpPr>
                  <p:cNvPr id="6652" name="Google Shape;6652;p65"/>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65"/>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65"/>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65"/>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65"/>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65"/>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65"/>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65"/>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65"/>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65"/>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65"/>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65"/>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65"/>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65"/>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65"/>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65"/>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65"/>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65"/>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65"/>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71" name="Google Shape;6671;p65"/>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65"/>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65"/>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65"/>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65"/>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65"/>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6677" name="Google Shape;6677;p65"/>
          <p:cNvGrpSpPr/>
          <p:nvPr/>
        </p:nvGrpSpPr>
        <p:grpSpPr>
          <a:xfrm>
            <a:off x="5795610" y="2063018"/>
            <a:ext cx="671358" cy="671358"/>
            <a:chOff x="6535625" y="760425"/>
            <a:chExt cx="1665900" cy="1665900"/>
          </a:xfrm>
        </p:grpSpPr>
        <p:sp>
          <p:nvSpPr>
            <p:cNvPr id="6678" name="Google Shape;6678;p65"/>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65"/>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65"/>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65"/>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2" name="Google Shape;6682;p65"/>
          <p:cNvGrpSpPr/>
          <p:nvPr/>
        </p:nvGrpSpPr>
        <p:grpSpPr>
          <a:xfrm>
            <a:off x="732427" y="3731418"/>
            <a:ext cx="1340789" cy="640830"/>
            <a:chOff x="238125" y="1151100"/>
            <a:chExt cx="7139450" cy="3412300"/>
          </a:xfrm>
        </p:grpSpPr>
        <p:sp>
          <p:nvSpPr>
            <p:cNvPr id="6683" name="Google Shape;6683;p65"/>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65"/>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65"/>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65"/>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65"/>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65"/>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65"/>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65"/>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65"/>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65"/>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65"/>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65"/>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5" name="Google Shape;6695;p65"/>
          <p:cNvGrpSpPr/>
          <p:nvPr/>
        </p:nvGrpSpPr>
        <p:grpSpPr>
          <a:xfrm>
            <a:off x="5599650" y="2934699"/>
            <a:ext cx="985357" cy="585764"/>
            <a:chOff x="5145061" y="2881789"/>
            <a:chExt cx="1107641" cy="658458"/>
          </a:xfrm>
        </p:grpSpPr>
        <p:grpSp>
          <p:nvGrpSpPr>
            <p:cNvPr id="6696" name="Google Shape;6696;p65"/>
            <p:cNvGrpSpPr/>
            <p:nvPr/>
          </p:nvGrpSpPr>
          <p:grpSpPr>
            <a:xfrm>
              <a:off x="5722989" y="3244587"/>
              <a:ext cx="529713" cy="295659"/>
              <a:chOff x="5722989" y="3244587"/>
              <a:chExt cx="529713" cy="295659"/>
            </a:xfrm>
          </p:grpSpPr>
          <p:sp>
            <p:nvSpPr>
              <p:cNvPr id="6697" name="Google Shape;6697;p65"/>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698" name="Google Shape;6698;p65"/>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699" name="Google Shape;6699;p65"/>
            <p:cNvGrpSpPr/>
            <p:nvPr/>
          </p:nvGrpSpPr>
          <p:grpSpPr>
            <a:xfrm>
              <a:off x="5145061" y="3244587"/>
              <a:ext cx="536807" cy="295659"/>
              <a:chOff x="5145061" y="3244587"/>
              <a:chExt cx="536807" cy="295659"/>
            </a:xfrm>
          </p:grpSpPr>
          <p:sp>
            <p:nvSpPr>
              <p:cNvPr id="6700" name="Google Shape;6700;p65"/>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701" name="Google Shape;6701;p65"/>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702" name="Google Shape;6702;p65"/>
            <p:cNvGrpSpPr/>
            <p:nvPr/>
          </p:nvGrpSpPr>
          <p:grpSpPr>
            <a:xfrm>
              <a:off x="5341327" y="2898245"/>
              <a:ext cx="532309" cy="614891"/>
              <a:chOff x="5341327" y="2898245"/>
              <a:chExt cx="532309" cy="614891"/>
            </a:xfrm>
          </p:grpSpPr>
          <p:sp>
            <p:nvSpPr>
              <p:cNvPr id="6703" name="Google Shape;6703;p65"/>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704" name="Google Shape;6704;p65"/>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6705" name="Google Shape;6705;p65"/>
            <p:cNvGrpSpPr/>
            <p:nvPr/>
          </p:nvGrpSpPr>
          <p:grpSpPr>
            <a:xfrm>
              <a:off x="5532290" y="2881789"/>
              <a:ext cx="620516" cy="305456"/>
              <a:chOff x="5532290" y="2881789"/>
              <a:chExt cx="620516" cy="305456"/>
            </a:xfrm>
          </p:grpSpPr>
          <p:sp>
            <p:nvSpPr>
              <p:cNvPr id="6706" name="Google Shape;6706;p65"/>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6707" name="Google Shape;6707;p65"/>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6708" name="Google Shape;6708;p65"/>
          <p:cNvGrpSpPr/>
          <p:nvPr/>
        </p:nvGrpSpPr>
        <p:grpSpPr>
          <a:xfrm>
            <a:off x="8178573" y="3726757"/>
            <a:ext cx="269068" cy="645491"/>
            <a:chOff x="7026852" y="3311869"/>
            <a:chExt cx="434331" cy="1041954"/>
          </a:xfrm>
        </p:grpSpPr>
        <p:sp>
          <p:nvSpPr>
            <p:cNvPr id="6709" name="Google Shape;6709;p65"/>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65"/>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65"/>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2" name="Google Shape;6712;p65"/>
          <p:cNvGrpSpPr/>
          <p:nvPr/>
        </p:nvGrpSpPr>
        <p:grpSpPr>
          <a:xfrm>
            <a:off x="6195154" y="3765995"/>
            <a:ext cx="293882" cy="293836"/>
            <a:chOff x="4873519" y="3311869"/>
            <a:chExt cx="499374" cy="499296"/>
          </a:xfrm>
        </p:grpSpPr>
        <p:sp>
          <p:nvSpPr>
            <p:cNvPr id="6713" name="Google Shape;6713;p65"/>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65"/>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5" name="Google Shape;6715;p65"/>
          <p:cNvGrpSpPr/>
          <p:nvPr/>
        </p:nvGrpSpPr>
        <p:grpSpPr>
          <a:xfrm>
            <a:off x="6195154" y="4078366"/>
            <a:ext cx="293882" cy="293882"/>
            <a:chOff x="4873519" y="3875839"/>
            <a:chExt cx="499374" cy="499374"/>
          </a:xfrm>
        </p:grpSpPr>
        <p:sp>
          <p:nvSpPr>
            <p:cNvPr id="6716" name="Google Shape;6716;p65"/>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65"/>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8" name="Google Shape;6718;p65"/>
          <p:cNvGrpSpPr/>
          <p:nvPr/>
        </p:nvGrpSpPr>
        <p:grpSpPr>
          <a:xfrm>
            <a:off x="2425681" y="2050319"/>
            <a:ext cx="698104" cy="698208"/>
            <a:chOff x="2565073" y="2075876"/>
            <a:chExt cx="672482" cy="672518"/>
          </a:xfrm>
        </p:grpSpPr>
        <p:sp>
          <p:nvSpPr>
            <p:cNvPr id="6719" name="Google Shape;6719;p65"/>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65"/>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65"/>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65"/>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65"/>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65"/>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5" name="Google Shape;6725;p65"/>
          <p:cNvGrpSpPr/>
          <p:nvPr/>
        </p:nvGrpSpPr>
        <p:grpSpPr>
          <a:xfrm>
            <a:off x="5649092" y="3734919"/>
            <a:ext cx="438354" cy="637329"/>
            <a:chOff x="1697726" y="3244179"/>
            <a:chExt cx="788124" cy="1146069"/>
          </a:xfrm>
        </p:grpSpPr>
        <p:sp>
          <p:nvSpPr>
            <p:cNvPr id="6726" name="Google Shape;6726;p65"/>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65"/>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28" name="Google Shape;6728;p65"/>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29" name="Google Shape;6729;p65"/>
          <p:cNvGrpSpPr/>
          <p:nvPr/>
        </p:nvGrpSpPr>
        <p:grpSpPr>
          <a:xfrm>
            <a:off x="7650306" y="2063282"/>
            <a:ext cx="799565" cy="670282"/>
            <a:chOff x="7617850" y="2063282"/>
            <a:chExt cx="799565" cy="670282"/>
          </a:xfrm>
        </p:grpSpPr>
        <p:cxnSp>
          <p:nvCxnSpPr>
            <p:cNvPr id="6730" name="Google Shape;6730;p65"/>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731" name="Google Shape;6731;p65"/>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732" name="Google Shape;6732;p65"/>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733" name="Google Shape;6733;p65"/>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6734" name="Google Shape;6734;p65"/>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6735" name="Google Shape;6735;p65"/>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6736" name="Google Shape;6736;p65"/>
            <p:cNvGrpSpPr/>
            <p:nvPr/>
          </p:nvGrpSpPr>
          <p:grpSpPr>
            <a:xfrm>
              <a:off x="7734309" y="2063282"/>
              <a:ext cx="570957" cy="620095"/>
              <a:chOff x="7734309" y="2063282"/>
              <a:chExt cx="570957" cy="620095"/>
            </a:xfrm>
          </p:grpSpPr>
          <p:grpSp>
            <p:nvGrpSpPr>
              <p:cNvPr id="6737" name="Google Shape;6737;p65"/>
              <p:cNvGrpSpPr/>
              <p:nvPr/>
            </p:nvGrpSpPr>
            <p:grpSpPr>
              <a:xfrm>
                <a:off x="8031573" y="2063282"/>
                <a:ext cx="273693" cy="620095"/>
                <a:chOff x="8031573" y="2063282"/>
                <a:chExt cx="273693" cy="620095"/>
              </a:xfrm>
            </p:grpSpPr>
            <p:sp>
              <p:nvSpPr>
                <p:cNvPr id="6738" name="Google Shape;6738;p65"/>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65"/>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65"/>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65"/>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2" name="Google Shape;6742;p65"/>
              <p:cNvGrpSpPr/>
              <p:nvPr/>
            </p:nvGrpSpPr>
            <p:grpSpPr>
              <a:xfrm flipH="1">
                <a:off x="7734309" y="2063282"/>
                <a:ext cx="273693" cy="620095"/>
                <a:chOff x="8031573" y="2063282"/>
                <a:chExt cx="273693" cy="620095"/>
              </a:xfrm>
            </p:grpSpPr>
            <p:sp>
              <p:nvSpPr>
                <p:cNvPr id="6743" name="Google Shape;6743;p65"/>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65"/>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65"/>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65"/>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6747" name="Google Shape;6747;p65"/>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65"/>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749" name="Google Shape;6749;p65"/>
          <p:cNvGrpSpPr/>
          <p:nvPr/>
        </p:nvGrpSpPr>
        <p:grpSpPr>
          <a:xfrm>
            <a:off x="7836913" y="2916765"/>
            <a:ext cx="602567" cy="601884"/>
            <a:chOff x="1186975" y="238125"/>
            <a:chExt cx="5244275" cy="5238325"/>
          </a:xfrm>
        </p:grpSpPr>
        <p:sp>
          <p:nvSpPr>
            <p:cNvPr id="6750" name="Google Shape;6750;p65"/>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65"/>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65"/>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65"/>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4" name="Google Shape;6754;p65"/>
          <p:cNvGrpSpPr/>
          <p:nvPr/>
        </p:nvGrpSpPr>
        <p:grpSpPr>
          <a:xfrm>
            <a:off x="3279650" y="2056249"/>
            <a:ext cx="651848" cy="687338"/>
            <a:chOff x="3400515" y="2056248"/>
            <a:chExt cx="698134" cy="735987"/>
          </a:xfrm>
        </p:grpSpPr>
        <p:grpSp>
          <p:nvGrpSpPr>
            <p:cNvPr id="6755" name="Google Shape;6755;p65"/>
            <p:cNvGrpSpPr/>
            <p:nvPr/>
          </p:nvGrpSpPr>
          <p:grpSpPr>
            <a:xfrm>
              <a:off x="3400515" y="2283913"/>
              <a:ext cx="312919" cy="219900"/>
              <a:chOff x="3400515" y="2283913"/>
              <a:chExt cx="312919" cy="219900"/>
            </a:xfrm>
          </p:grpSpPr>
          <p:sp>
            <p:nvSpPr>
              <p:cNvPr id="6756" name="Google Shape;6756;p65"/>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757" name="Google Shape;6757;p65"/>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6758" name="Google Shape;6758;p65"/>
            <p:cNvGrpSpPr/>
            <p:nvPr/>
          </p:nvGrpSpPr>
          <p:grpSpPr>
            <a:xfrm>
              <a:off x="3547823" y="2461089"/>
              <a:ext cx="219900" cy="331146"/>
              <a:chOff x="3547823" y="2461089"/>
              <a:chExt cx="219900" cy="331146"/>
            </a:xfrm>
          </p:grpSpPr>
          <p:sp>
            <p:nvSpPr>
              <p:cNvPr id="6759" name="Google Shape;6759;p65"/>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760" name="Google Shape;6760;p65"/>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6761" name="Google Shape;6761;p65"/>
            <p:cNvGrpSpPr/>
            <p:nvPr/>
          </p:nvGrpSpPr>
          <p:grpSpPr>
            <a:xfrm>
              <a:off x="3734138" y="2461089"/>
              <a:ext cx="219900" cy="331146"/>
              <a:chOff x="3734138" y="2461089"/>
              <a:chExt cx="219900" cy="331146"/>
            </a:xfrm>
          </p:grpSpPr>
          <p:sp>
            <p:nvSpPr>
              <p:cNvPr id="6762" name="Google Shape;6762;p65"/>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763" name="Google Shape;6763;p65"/>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6764" name="Google Shape;6764;p65"/>
            <p:cNvGrpSpPr/>
            <p:nvPr/>
          </p:nvGrpSpPr>
          <p:grpSpPr>
            <a:xfrm>
              <a:off x="3787560" y="2281742"/>
              <a:ext cx="311089" cy="219900"/>
              <a:chOff x="3787560" y="2281742"/>
              <a:chExt cx="311089" cy="219900"/>
            </a:xfrm>
          </p:grpSpPr>
          <p:sp>
            <p:nvSpPr>
              <p:cNvPr id="6765" name="Google Shape;6765;p65"/>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6766" name="Google Shape;6766;p65"/>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6767" name="Google Shape;6767;p65"/>
            <p:cNvGrpSpPr/>
            <p:nvPr/>
          </p:nvGrpSpPr>
          <p:grpSpPr>
            <a:xfrm>
              <a:off x="3637290" y="2056248"/>
              <a:ext cx="219900" cy="330736"/>
              <a:chOff x="3637290" y="2056248"/>
              <a:chExt cx="219900" cy="330736"/>
            </a:xfrm>
          </p:grpSpPr>
          <p:sp>
            <p:nvSpPr>
              <p:cNvPr id="6768" name="Google Shape;6768;p65"/>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6769" name="Google Shape;6769;p65"/>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6770" name="Google Shape;6770;p65"/>
          <p:cNvGrpSpPr/>
          <p:nvPr/>
        </p:nvGrpSpPr>
        <p:grpSpPr>
          <a:xfrm>
            <a:off x="2571356" y="2926255"/>
            <a:ext cx="1268144" cy="592394"/>
            <a:chOff x="238125" y="1188750"/>
            <a:chExt cx="7140450" cy="3335550"/>
          </a:xfrm>
        </p:grpSpPr>
        <p:sp>
          <p:nvSpPr>
            <p:cNvPr id="6771" name="Google Shape;6771;p65"/>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65"/>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65"/>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65"/>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65"/>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76" name="Google Shape;6776;p65"/>
          <p:cNvGrpSpPr/>
          <p:nvPr/>
        </p:nvGrpSpPr>
        <p:grpSpPr>
          <a:xfrm>
            <a:off x="6679257" y="2928410"/>
            <a:ext cx="1053944" cy="590147"/>
            <a:chOff x="238125" y="1335475"/>
            <a:chExt cx="5418735" cy="3034175"/>
          </a:xfrm>
        </p:grpSpPr>
        <p:sp>
          <p:nvSpPr>
            <p:cNvPr id="6777" name="Google Shape;6777;p65"/>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65"/>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65"/>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0" name="Google Shape;6780;p65"/>
          <p:cNvGrpSpPr/>
          <p:nvPr/>
        </p:nvGrpSpPr>
        <p:grpSpPr>
          <a:xfrm>
            <a:off x="4110066" y="3733309"/>
            <a:ext cx="1268207" cy="638939"/>
            <a:chOff x="3967651" y="3645904"/>
            <a:chExt cx="1479304" cy="745292"/>
          </a:xfrm>
        </p:grpSpPr>
        <p:grpSp>
          <p:nvGrpSpPr>
            <p:cNvPr id="6781" name="Google Shape;6781;p65"/>
            <p:cNvGrpSpPr/>
            <p:nvPr/>
          </p:nvGrpSpPr>
          <p:grpSpPr>
            <a:xfrm>
              <a:off x="3967651" y="4009026"/>
              <a:ext cx="1479304" cy="382170"/>
              <a:chOff x="3967651" y="4009026"/>
              <a:chExt cx="1479304" cy="382170"/>
            </a:xfrm>
          </p:grpSpPr>
          <p:grpSp>
            <p:nvGrpSpPr>
              <p:cNvPr id="6782" name="Google Shape;6782;p65"/>
              <p:cNvGrpSpPr/>
              <p:nvPr/>
            </p:nvGrpSpPr>
            <p:grpSpPr>
              <a:xfrm>
                <a:off x="4892216" y="4195630"/>
                <a:ext cx="554739" cy="195566"/>
                <a:chOff x="3604375" y="4892160"/>
                <a:chExt cx="1651500" cy="582215"/>
              </a:xfrm>
            </p:grpSpPr>
            <p:sp>
              <p:nvSpPr>
                <p:cNvPr id="6783" name="Google Shape;6783;p65"/>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65"/>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5" name="Google Shape;6785;p65"/>
              <p:cNvGrpSpPr/>
              <p:nvPr/>
            </p:nvGrpSpPr>
            <p:grpSpPr>
              <a:xfrm>
                <a:off x="3967651" y="4146303"/>
                <a:ext cx="579402" cy="244893"/>
                <a:chOff x="851875" y="4745310"/>
                <a:chExt cx="1724925" cy="729065"/>
              </a:xfrm>
            </p:grpSpPr>
            <p:sp>
              <p:nvSpPr>
                <p:cNvPr id="6786" name="Google Shape;6786;p65"/>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65"/>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8" name="Google Shape;6788;p65"/>
              <p:cNvGrpSpPr/>
              <p:nvPr/>
            </p:nvGrpSpPr>
            <p:grpSpPr>
              <a:xfrm>
                <a:off x="4460753" y="4009026"/>
                <a:ext cx="493110" cy="382170"/>
                <a:chOff x="2319875" y="4336625"/>
                <a:chExt cx="1468025" cy="1137750"/>
              </a:xfrm>
            </p:grpSpPr>
            <p:sp>
              <p:nvSpPr>
                <p:cNvPr id="6789" name="Google Shape;6789;p65"/>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65"/>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791" name="Google Shape;6791;p65"/>
            <p:cNvGrpSpPr/>
            <p:nvPr/>
          </p:nvGrpSpPr>
          <p:grpSpPr>
            <a:xfrm>
              <a:off x="4479443" y="3645904"/>
              <a:ext cx="455965" cy="388789"/>
              <a:chOff x="2957425" y="238100"/>
              <a:chExt cx="1910200" cy="1628775"/>
            </a:xfrm>
          </p:grpSpPr>
          <p:sp>
            <p:nvSpPr>
              <p:cNvPr id="6792" name="Google Shape;6792;p65"/>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65"/>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65"/>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65"/>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65"/>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65"/>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65"/>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65"/>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65"/>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65"/>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02" name="Google Shape;6802;p65"/>
          <p:cNvGrpSpPr/>
          <p:nvPr/>
        </p:nvGrpSpPr>
        <p:grpSpPr>
          <a:xfrm>
            <a:off x="2496179" y="3734510"/>
            <a:ext cx="1243128" cy="637739"/>
            <a:chOff x="2496310" y="3693351"/>
            <a:chExt cx="1342906" cy="688926"/>
          </a:xfrm>
        </p:grpSpPr>
        <p:grpSp>
          <p:nvGrpSpPr>
            <p:cNvPr id="6803" name="Google Shape;6803;p65"/>
            <p:cNvGrpSpPr/>
            <p:nvPr/>
          </p:nvGrpSpPr>
          <p:grpSpPr>
            <a:xfrm>
              <a:off x="2496310" y="3693351"/>
              <a:ext cx="1342906" cy="688875"/>
              <a:chOff x="2496310" y="3693351"/>
              <a:chExt cx="1342906" cy="688875"/>
            </a:xfrm>
          </p:grpSpPr>
          <p:sp>
            <p:nvSpPr>
              <p:cNvPr id="6804" name="Google Shape;6804;p65"/>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65"/>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65"/>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65"/>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65"/>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65"/>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6810" name="Google Shape;6810;p65"/>
              <p:cNvCxnSpPr>
                <a:stCxn id="6808"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6811" name="Google Shape;6811;p65"/>
              <p:cNvCxnSpPr>
                <a:stCxn id="6805"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6812" name="Google Shape;6812;p65"/>
              <p:cNvCxnSpPr>
                <a:stCxn id="6806"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813" name="Google Shape;6813;p65"/>
              <p:cNvCxnSpPr>
                <a:stCxn id="6809"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6814" name="Google Shape;6814;p65"/>
              <p:cNvCxnSpPr>
                <a:stCxn id="6807"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6815" name="Google Shape;6815;p65"/>
            <p:cNvGrpSpPr/>
            <p:nvPr/>
          </p:nvGrpSpPr>
          <p:grpSpPr>
            <a:xfrm>
              <a:off x="2675275" y="3930557"/>
              <a:ext cx="1003306" cy="451719"/>
              <a:chOff x="2675275" y="4174282"/>
              <a:chExt cx="1003306" cy="451719"/>
            </a:xfrm>
          </p:grpSpPr>
          <p:sp>
            <p:nvSpPr>
              <p:cNvPr id="6816" name="Google Shape;6816;p65"/>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65"/>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65"/>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19" name="Google Shape;6819;p65"/>
          <p:cNvGrpSpPr/>
          <p:nvPr/>
        </p:nvGrpSpPr>
        <p:grpSpPr>
          <a:xfrm>
            <a:off x="1669850" y="1171356"/>
            <a:ext cx="574511" cy="874709"/>
            <a:chOff x="1715404" y="1112080"/>
            <a:chExt cx="642270" cy="977984"/>
          </a:xfrm>
        </p:grpSpPr>
        <p:grpSp>
          <p:nvGrpSpPr>
            <p:cNvPr id="6820" name="Google Shape;6820;p65"/>
            <p:cNvGrpSpPr/>
            <p:nvPr/>
          </p:nvGrpSpPr>
          <p:grpSpPr>
            <a:xfrm>
              <a:off x="1715404" y="1112080"/>
              <a:ext cx="642270" cy="977984"/>
              <a:chOff x="1715404" y="1112080"/>
              <a:chExt cx="642270" cy="977984"/>
            </a:xfrm>
          </p:grpSpPr>
          <p:sp>
            <p:nvSpPr>
              <p:cNvPr id="6821" name="Google Shape;6821;p65"/>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65"/>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3" name="Google Shape;6823;p65"/>
            <p:cNvGrpSpPr/>
            <p:nvPr/>
          </p:nvGrpSpPr>
          <p:grpSpPr>
            <a:xfrm>
              <a:off x="1768927" y="1165603"/>
              <a:ext cx="535225" cy="851367"/>
              <a:chOff x="1768927" y="1165603"/>
              <a:chExt cx="535225" cy="851367"/>
            </a:xfrm>
          </p:grpSpPr>
          <p:sp>
            <p:nvSpPr>
              <p:cNvPr id="6824" name="Google Shape;6824;p65"/>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65"/>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6" name="Google Shape;6826;p65"/>
            <p:cNvGrpSpPr/>
            <p:nvPr/>
          </p:nvGrpSpPr>
          <p:grpSpPr>
            <a:xfrm>
              <a:off x="1822449" y="1219125"/>
              <a:ext cx="428180" cy="718859"/>
              <a:chOff x="1822449" y="1219125"/>
              <a:chExt cx="428180" cy="718859"/>
            </a:xfrm>
          </p:grpSpPr>
          <p:sp>
            <p:nvSpPr>
              <p:cNvPr id="6827" name="Google Shape;6827;p65"/>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65"/>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9" name="Google Shape;6829;p65"/>
            <p:cNvGrpSpPr/>
            <p:nvPr/>
          </p:nvGrpSpPr>
          <p:grpSpPr>
            <a:xfrm>
              <a:off x="1875972" y="1272648"/>
              <a:ext cx="321135" cy="586939"/>
              <a:chOff x="1875972" y="1272648"/>
              <a:chExt cx="321135" cy="586939"/>
            </a:xfrm>
          </p:grpSpPr>
          <p:sp>
            <p:nvSpPr>
              <p:cNvPr id="6830" name="Google Shape;6830;p65"/>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65"/>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32" name="Google Shape;6832;p65"/>
          <p:cNvGrpSpPr/>
          <p:nvPr/>
        </p:nvGrpSpPr>
        <p:grpSpPr>
          <a:xfrm>
            <a:off x="7777011" y="3728078"/>
            <a:ext cx="293855" cy="644170"/>
            <a:chOff x="241025" y="3151575"/>
            <a:chExt cx="293855" cy="644170"/>
          </a:xfrm>
        </p:grpSpPr>
        <p:sp>
          <p:nvSpPr>
            <p:cNvPr id="6833" name="Google Shape;6833;p65"/>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65"/>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5" name="Google Shape;6835;p65"/>
          <p:cNvGrpSpPr/>
          <p:nvPr/>
        </p:nvGrpSpPr>
        <p:grpSpPr>
          <a:xfrm>
            <a:off x="724994" y="2928078"/>
            <a:ext cx="1779649" cy="591620"/>
            <a:chOff x="246070" y="1983375"/>
            <a:chExt cx="1855347" cy="616849"/>
          </a:xfrm>
        </p:grpSpPr>
        <p:sp>
          <p:nvSpPr>
            <p:cNvPr id="6836" name="Google Shape;6836;p65"/>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65"/>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65"/>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65"/>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65"/>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65"/>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65"/>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65"/>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65"/>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45" name="Google Shape;6845;p65"/>
          <p:cNvGrpSpPr/>
          <p:nvPr/>
        </p:nvGrpSpPr>
        <p:grpSpPr>
          <a:xfrm>
            <a:off x="2335861" y="1171356"/>
            <a:ext cx="711055" cy="745993"/>
            <a:chOff x="2496269" y="1171698"/>
            <a:chExt cx="761953" cy="799392"/>
          </a:xfrm>
        </p:grpSpPr>
        <p:grpSp>
          <p:nvGrpSpPr>
            <p:cNvPr id="6846" name="Google Shape;6846;p65"/>
            <p:cNvGrpSpPr/>
            <p:nvPr/>
          </p:nvGrpSpPr>
          <p:grpSpPr>
            <a:xfrm>
              <a:off x="2496269" y="1171698"/>
              <a:ext cx="761953" cy="723022"/>
              <a:chOff x="2496269" y="1171698"/>
              <a:chExt cx="761953" cy="723022"/>
            </a:xfrm>
          </p:grpSpPr>
          <p:sp>
            <p:nvSpPr>
              <p:cNvPr id="6847" name="Google Shape;6847;p65"/>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65"/>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49" name="Google Shape;6849;p65"/>
              <p:cNvGrpSpPr/>
              <p:nvPr/>
            </p:nvGrpSpPr>
            <p:grpSpPr>
              <a:xfrm>
                <a:off x="2496269" y="1171698"/>
                <a:ext cx="761953" cy="723022"/>
                <a:chOff x="2496269" y="1120652"/>
                <a:chExt cx="761953" cy="723022"/>
              </a:xfrm>
            </p:grpSpPr>
            <p:grpSp>
              <p:nvGrpSpPr>
                <p:cNvPr id="6850" name="Google Shape;6850;p65"/>
                <p:cNvGrpSpPr/>
                <p:nvPr/>
              </p:nvGrpSpPr>
              <p:grpSpPr>
                <a:xfrm>
                  <a:off x="2496269" y="1120652"/>
                  <a:ext cx="761953" cy="723022"/>
                  <a:chOff x="2496269" y="1120652"/>
                  <a:chExt cx="761953" cy="723022"/>
                </a:xfrm>
              </p:grpSpPr>
              <p:grpSp>
                <p:nvGrpSpPr>
                  <p:cNvPr id="6851" name="Google Shape;6851;p65"/>
                  <p:cNvGrpSpPr/>
                  <p:nvPr/>
                </p:nvGrpSpPr>
                <p:grpSpPr>
                  <a:xfrm>
                    <a:off x="2496269" y="1304589"/>
                    <a:ext cx="407089" cy="305057"/>
                    <a:chOff x="2496269" y="1304589"/>
                    <a:chExt cx="407089" cy="305057"/>
                  </a:xfrm>
                </p:grpSpPr>
                <p:sp>
                  <p:nvSpPr>
                    <p:cNvPr id="6852" name="Google Shape;6852;p65"/>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65"/>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4" name="Google Shape;6854;p65"/>
                  <p:cNvGrpSpPr/>
                  <p:nvPr/>
                </p:nvGrpSpPr>
                <p:grpSpPr>
                  <a:xfrm>
                    <a:off x="2586468" y="1493376"/>
                    <a:ext cx="358850" cy="349656"/>
                    <a:chOff x="2586468" y="1493376"/>
                    <a:chExt cx="358850" cy="349656"/>
                  </a:xfrm>
                </p:grpSpPr>
                <p:sp>
                  <p:nvSpPr>
                    <p:cNvPr id="6855" name="Google Shape;6855;p65"/>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65"/>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57" name="Google Shape;6857;p65"/>
                  <p:cNvGrpSpPr/>
                  <p:nvPr/>
                </p:nvGrpSpPr>
                <p:grpSpPr>
                  <a:xfrm>
                    <a:off x="2807939" y="1494024"/>
                    <a:ext cx="358857" cy="349650"/>
                    <a:chOff x="2807939" y="1494024"/>
                    <a:chExt cx="358857" cy="349650"/>
                  </a:xfrm>
                </p:grpSpPr>
                <p:sp>
                  <p:nvSpPr>
                    <p:cNvPr id="6858" name="Google Shape;6858;p65"/>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65"/>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0" name="Google Shape;6860;p65"/>
                  <p:cNvGrpSpPr/>
                  <p:nvPr/>
                </p:nvGrpSpPr>
                <p:grpSpPr>
                  <a:xfrm>
                    <a:off x="2851133" y="1305635"/>
                    <a:ext cx="407089" cy="305057"/>
                    <a:chOff x="2851133" y="1305635"/>
                    <a:chExt cx="407089" cy="305057"/>
                  </a:xfrm>
                </p:grpSpPr>
                <p:sp>
                  <p:nvSpPr>
                    <p:cNvPr id="6861" name="Google Shape;6861;p65"/>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65"/>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3" name="Google Shape;6863;p65"/>
                  <p:cNvGrpSpPr/>
                  <p:nvPr/>
                </p:nvGrpSpPr>
                <p:grpSpPr>
                  <a:xfrm>
                    <a:off x="2727495" y="1120652"/>
                    <a:ext cx="300271" cy="396358"/>
                    <a:chOff x="2727495" y="1120652"/>
                    <a:chExt cx="300271" cy="396358"/>
                  </a:xfrm>
                </p:grpSpPr>
                <p:sp>
                  <p:nvSpPr>
                    <p:cNvPr id="6864" name="Google Shape;6864;p65"/>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65"/>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66" name="Google Shape;6866;p65"/>
                <p:cNvGrpSpPr/>
                <p:nvPr/>
              </p:nvGrpSpPr>
              <p:grpSpPr>
                <a:xfrm>
                  <a:off x="2722305" y="1350460"/>
                  <a:ext cx="308357" cy="308344"/>
                  <a:chOff x="2722305" y="1350460"/>
                  <a:chExt cx="308357" cy="308344"/>
                </a:xfrm>
              </p:grpSpPr>
              <p:sp>
                <p:nvSpPr>
                  <p:cNvPr id="6867" name="Google Shape;6867;p65"/>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68" name="Google Shape;6868;p65"/>
                  <p:cNvGrpSpPr/>
                  <p:nvPr/>
                </p:nvGrpSpPr>
                <p:grpSpPr>
                  <a:xfrm>
                    <a:off x="2725064" y="1364529"/>
                    <a:ext cx="297954" cy="280182"/>
                    <a:chOff x="2725064" y="1364529"/>
                    <a:chExt cx="297954" cy="280182"/>
                  </a:xfrm>
                </p:grpSpPr>
                <p:sp>
                  <p:nvSpPr>
                    <p:cNvPr id="6869" name="Google Shape;6869;p65"/>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65"/>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65"/>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65"/>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65"/>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6874" name="Google Shape;6874;p65"/>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65"/>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65"/>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65"/>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65"/>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9" name="Google Shape;6879;p65"/>
          <p:cNvGrpSpPr/>
          <p:nvPr/>
        </p:nvGrpSpPr>
        <p:grpSpPr>
          <a:xfrm>
            <a:off x="3924561" y="2927462"/>
            <a:ext cx="1569144" cy="591015"/>
            <a:chOff x="3820100" y="3023049"/>
            <a:chExt cx="1303926" cy="491162"/>
          </a:xfrm>
        </p:grpSpPr>
        <p:grpSp>
          <p:nvGrpSpPr>
            <p:cNvPr id="6880" name="Google Shape;6880;p65"/>
            <p:cNvGrpSpPr/>
            <p:nvPr/>
          </p:nvGrpSpPr>
          <p:grpSpPr>
            <a:xfrm>
              <a:off x="3820100" y="3023072"/>
              <a:ext cx="1303926" cy="491139"/>
              <a:chOff x="3820100" y="3023072"/>
              <a:chExt cx="1303926" cy="491139"/>
            </a:xfrm>
          </p:grpSpPr>
          <p:sp>
            <p:nvSpPr>
              <p:cNvPr id="6881" name="Google Shape;6881;p65"/>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65"/>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65"/>
            <p:cNvGrpSpPr/>
            <p:nvPr/>
          </p:nvGrpSpPr>
          <p:grpSpPr>
            <a:xfrm>
              <a:off x="4132439" y="3023645"/>
              <a:ext cx="393633" cy="177096"/>
              <a:chOff x="4132439" y="3023645"/>
              <a:chExt cx="393633" cy="177096"/>
            </a:xfrm>
          </p:grpSpPr>
          <p:sp>
            <p:nvSpPr>
              <p:cNvPr id="6884" name="Google Shape;6884;p65"/>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65"/>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6" name="Google Shape;6886;p65"/>
            <p:cNvGrpSpPr/>
            <p:nvPr/>
          </p:nvGrpSpPr>
          <p:grpSpPr>
            <a:xfrm>
              <a:off x="3921811" y="3023049"/>
              <a:ext cx="1002397" cy="388943"/>
              <a:chOff x="3921811" y="3023049"/>
              <a:chExt cx="1002397" cy="388943"/>
            </a:xfrm>
          </p:grpSpPr>
          <p:sp>
            <p:nvSpPr>
              <p:cNvPr id="6887" name="Google Shape;6887;p65"/>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65"/>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9" name="Google Shape;6889;p65"/>
            <p:cNvGrpSpPr/>
            <p:nvPr/>
          </p:nvGrpSpPr>
          <p:grpSpPr>
            <a:xfrm>
              <a:off x="4023645" y="3023049"/>
              <a:ext cx="683032" cy="286722"/>
              <a:chOff x="4023645" y="3023049"/>
              <a:chExt cx="683032" cy="286722"/>
            </a:xfrm>
          </p:grpSpPr>
          <p:sp>
            <p:nvSpPr>
              <p:cNvPr id="6890" name="Google Shape;6890;p65"/>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65"/>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92" name="Google Shape;6892;p65"/>
          <p:cNvGrpSpPr/>
          <p:nvPr/>
        </p:nvGrpSpPr>
        <p:grpSpPr>
          <a:xfrm>
            <a:off x="1556683" y="2054307"/>
            <a:ext cx="713522" cy="688025"/>
            <a:chOff x="1706078" y="2092648"/>
            <a:chExt cx="660913" cy="637296"/>
          </a:xfrm>
        </p:grpSpPr>
        <p:sp>
          <p:nvSpPr>
            <p:cNvPr id="6893" name="Google Shape;6893;p65"/>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4" name="Google Shape;6894;p65"/>
            <p:cNvGrpSpPr/>
            <p:nvPr/>
          </p:nvGrpSpPr>
          <p:grpSpPr>
            <a:xfrm>
              <a:off x="1706078" y="2092648"/>
              <a:ext cx="660913" cy="575241"/>
              <a:chOff x="1706078" y="2092648"/>
              <a:chExt cx="660913" cy="575241"/>
            </a:xfrm>
          </p:grpSpPr>
          <p:sp>
            <p:nvSpPr>
              <p:cNvPr id="6895" name="Google Shape;6895;p65"/>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65"/>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65"/>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98" name="Google Shape;6898;p65"/>
          <p:cNvGrpSpPr/>
          <p:nvPr/>
        </p:nvGrpSpPr>
        <p:grpSpPr>
          <a:xfrm>
            <a:off x="6318542" y="1171856"/>
            <a:ext cx="1317459" cy="684168"/>
            <a:chOff x="238125" y="999450"/>
            <a:chExt cx="7140700" cy="3708225"/>
          </a:xfrm>
        </p:grpSpPr>
        <p:sp>
          <p:nvSpPr>
            <p:cNvPr id="6899" name="Google Shape;6899;p65"/>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65"/>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65"/>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65"/>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65"/>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65"/>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65"/>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65"/>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65"/>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307" name="Shape 307"/>
        <p:cNvGrpSpPr/>
        <p:nvPr/>
      </p:nvGrpSpPr>
      <p:grpSpPr>
        <a:xfrm>
          <a:off x="0" y="0"/>
          <a:ext cx="0" cy="0"/>
          <a:chOff x="0" y="0"/>
          <a:chExt cx="0" cy="0"/>
        </a:xfrm>
      </p:grpSpPr>
      <p:sp>
        <p:nvSpPr>
          <p:cNvPr id="308" name="Google Shape;308;p30"/>
          <p:cNvSpPr/>
          <p:nvPr/>
        </p:nvSpPr>
        <p:spPr>
          <a:xfrm rot="6076327">
            <a:off x="1965197" y="-26857"/>
            <a:ext cx="4903028" cy="5426219"/>
          </a:xfrm>
          <a:custGeom>
            <a:rect b="b" l="l" r="r" t="t"/>
            <a:pathLst>
              <a:path extrusionOk="0" h="13991" w="12642">
                <a:moveTo>
                  <a:pt x="5561" y="0"/>
                </a:moveTo>
                <a:cubicBezTo>
                  <a:pt x="5293" y="0"/>
                  <a:pt x="5015" y="17"/>
                  <a:pt x="4730" y="44"/>
                </a:cubicBezTo>
                <a:cubicBezTo>
                  <a:pt x="2859" y="234"/>
                  <a:pt x="1770" y="1441"/>
                  <a:pt x="1185" y="2420"/>
                </a:cubicBezTo>
                <a:cubicBezTo>
                  <a:pt x="412" y="3719"/>
                  <a:pt x="1" y="5434"/>
                  <a:pt x="38" y="7251"/>
                </a:cubicBezTo>
                <a:cubicBezTo>
                  <a:pt x="69" y="9004"/>
                  <a:pt x="509" y="10641"/>
                  <a:pt x="1276" y="11864"/>
                </a:cubicBezTo>
                <a:cubicBezTo>
                  <a:pt x="1842" y="12770"/>
                  <a:pt x="2862" y="13868"/>
                  <a:pt x="4516" y="13973"/>
                </a:cubicBezTo>
                <a:cubicBezTo>
                  <a:pt x="4683" y="13984"/>
                  <a:pt x="4849" y="13990"/>
                  <a:pt x="5008" y="13990"/>
                </a:cubicBezTo>
                <a:lnTo>
                  <a:pt x="5012" y="13990"/>
                </a:lnTo>
                <a:cubicBezTo>
                  <a:pt x="9913" y="13990"/>
                  <a:pt x="10418" y="8943"/>
                  <a:pt x="10439" y="8729"/>
                </a:cubicBezTo>
                <a:cubicBezTo>
                  <a:pt x="10459" y="8499"/>
                  <a:pt x="10614" y="8298"/>
                  <a:pt x="10838" y="8228"/>
                </a:cubicBezTo>
                <a:lnTo>
                  <a:pt x="12642" y="7638"/>
                </a:lnTo>
                <a:lnTo>
                  <a:pt x="10927" y="6878"/>
                </a:lnTo>
                <a:cubicBezTo>
                  <a:pt x="10703" y="6780"/>
                  <a:pt x="10567" y="6553"/>
                  <a:pt x="10581" y="6308"/>
                </a:cubicBezTo>
                <a:cubicBezTo>
                  <a:pt x="10584" y="6278"/>
                  <a:pt x="10757" y="3176"/>
                  <a:pt x="9035" y="1343"/>
                </a:cubicBezTo>
                <a:cubicBezTo>
                  <a:pt x="8197" y="451"/>
                  <a:pt x="7028" y="0"/>
                  <a:pt x="556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30"/>
          <p:cNvSpPr txBox="1"/>
          <p:nvPr>
            <p:ph idx="1" type="subTitle"/>
          </p:nvPr>
        </p:nvSpPr>
        <p:spPr>
          <a:xfrm>
            <a:off x="2274300" y="801500"/>
            <a:ext cx="4595400" cy="19554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“This is a quote. Words full of wisdom that someone important said and can make the reader get inspired.”</a:t>
            </a:r>
            <a:endParaRPr/>
          </a:p>
        </p:txBody>
      </p:sp>
      <p:sp>
        <p:nvSpPr>
          <p:cNvPr id="310" name="Google Shape;310;p30"/>
          <p:cNvSpPr txBox="1"/>
          <p:nvPr>
            <p:ph type="ctrTitle"/>
          </p:nvPr>
        </p:nvSpPr>
        <p:spPr>
          <a:xfrm>
            <a:off x="2741875" y="2943300"/>
            <a:ext cx="3660300" cy="577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—SOMEONE FAMOUS</a:t>
            </a:r>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11" name="Shape 6911"/>
        <p:cNvGrpSpPr/>
        <p:nvPr/>
      </p:nvGrpSpPr>
      <p:grpSpPr>
        <a:xfrm>
          <a:off x="0" y="0"/>
          <a:ext cx="0" cy="0"/>
          <a:chOff x="0" y="0"/>
          <a:chExt cx="0" cy="0"/>
        </a:xfrm>
      </p:grpSpPr>
      <p:grpSp>
        <p:nvGrpSpPr>
          <p:cNvPr id="6912" name="Google Shape;6912;p66"/>
          <p:cNvGrpSpPr/>
          <p:nvPr/>
        </p:nvGrpSpPr>
        <p:grpSpPr>
          <a:xfrm>
            <a:off x="729238" y="1179665"/>
            <a:ext cx="1636117" cy="1526144"/>
            <a:chOff x="729238" y="1179665"/>
            <a:chExt cx="1636117" cy="1526144"/>
          </a:xfrm>
        </p:grpSpPr>
        <p:grpSp>
          <p:nvGrpSpPr>
            <p:cNvPr id="6913" name="Google Shape;6913;p66"/>
            <p:cNvGrpSpPr/>
            <p:nvPr/>
          </p:nvGrpSpPr>
          <p:grpSpPr>
            <a:xfrm>
              <a:off x="729238" y="1179665"/>
              <a:ext cx="80700" cy="1526144"/>
              <a:chOff x="729238" y="1179665"/>
              <a:chExt cx="80700" cy="1526144"/>
            </a:xfrm>
          </p:grpSpPr>
          <p:sp>
            <p:nvSpPr>
              <p:cNvPr id="6914" name="Google Shape;6914;p66"/>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66"/>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66"/>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66"/>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66"/>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66"/>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66"/>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66"/>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66"/>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66"/>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4" name="Google Shape;6924;p66"/>
            <p:cNvGrpSpPr/>
            <p:nvPr/>
          </p:nvGrpSpPr>
          <p:grpSpPr>
            <a:xfrm>
              <a:off x="903098" y="1179665"/>
              <a:ext cx="80700" cy="1526144"/>
              <a:chOff x="903098" y="1179665"/>
              <a:chExt cx="80700" cy="1526144"/>
            </a:xfrm>
          </p:grpSpPr>
          <p:sp>
            <p:nvSpPr>
              <p:cNvPr id="6925" name="Google Shape;6925;p66"/>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66"/>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66"/>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66"/>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66"/>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66"/>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66"/>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66"/>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66"/>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66"/>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5" name="Google Shape;6935;p66"/>
            <p:cNvGrpSpPr/>
            <p:nvPr/>
          </p:nvGrpSpPr>
          <p:grpSpPr>
            <a:xfrm>
              <a:off x="1076958" y="1179665"/>
              <a:ext cx="80700" cy="1526144"/>
              <a:chOff x="1076958" y="1179665"/>
              <a:chExt cx="80700" cy="1526144"/>
            </a:xfrm>
          </p:grpSpPr>
          <p:sp>
            <p:nvSpPr>
              <p:cNvPr id="6936" name="Google Shape;6936;p66"/>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66"/>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66"/>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66"/>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66"/>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66"/>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66"/>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66"/>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66"/>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66"/>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6" name="Google Shape;6946;p66"/>
            <p:cNvGrpSpPr/>
            <p:nvPr/>
          </p:nvGrpSpPr>
          <p:grpSpPr>
            <a:xfrm>
              <a:off x="1247707" y="1179665"/>
              <a:ext cx="80700" cy="1526144"/>
              <a:chOff x="1247707" y="1179665"/>
              <a:chExt cx="80700" cy="1526144"/>
            </a:xfrm>
          </p:grpSpPr>
          <p:sp>
            <p:nvSpPr>
              <p:cNvPr id="6947" name="Google Shape;6947;p66"/>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66"/>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66"/>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66"/>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66"/>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66"/>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66"/>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66"/>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66"/>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66"/>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7" name="Google Shape;6957;p66"/>
            <p:cNvGrpSpPr/>
            <p:nvPr/>
          </p:nvGrpSpPr>
          <p:grpSpPr>
            <a:xfrm>
              <a:off x="1421567" y="1179665"/>
              <a:ext cx="80700" cy="1526144"/>
              <a:chOff x="1421567" y="1179665"/>
              <a:chExt cx="80700" cy="1526144"/>
            </a:xfrm>
          </p:grpSpPr>
          <p:sp>
            <p:nvSpPr>
              <p:cNvPr id="6958" name="Google Shape;6958;p66"/>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66"/>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66"/>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66"/>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66"/>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66"/>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66"/>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66"/>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66"/>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66"/>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8" name="Google Shape;6968;p66"/>
            <p:cNvGrpSpPr/>
            <p:nvPr/>
          </p:nvGrpSpPr>
          <p:grpSpPr>
            <a:xfrm>
              <a:off x="1592327" y="1179665"/>
              <a:ext cx="80700" cy="1526144"/>
              <a:chOff x="1592327" y="1179665"/>
              <a:chExt cx="80700" cy="1526144"/>
            </a:xfrm>
          </p:grpSpPr>
          <p:sp>
            <p:nvSpPr>
              <p:cNvPr id="6969" name="Google Shape;6969;p66"/>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66"/>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66"/>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66"/>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66"/>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66"/>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66"/>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66"/>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66"/>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66"/>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9" name="Google Shape;6979;p66"/>
            <p:cNvGrpSpPr/>
            <p:nvPr/>
          </p:nvGrpSpPr>
          <p:grpSpPr>
            <a:xfrm>
              <a:off x="1766187" y="1179665"/>
              <a:ext cx="80700" cy="1526144"/>
              <a:chOff x="1766187" y="1179665"/>
              <a:chExt cx="80700" cy="1526144"/>
            </a:xfrm>
          </p:grpSpPr>
          <p:sp>
            <p:nvSpPr>
              <p:cNvPr id="6980" name="Google Shape;6980;p66"/>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66"/>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66"/>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66"/>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66"/>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66"/>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66"/>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66"/>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66"/>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66"/>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0" name="Google Shape;6990;p66"/>
            <p:cNvGrpSpPr/>
            <p:nvPr/>
          </p:nvGrpSpPr>
          <p:grpSpPr>
            <a:xfrm>
              <a:off x="1936935" y="1179665"/>
              <a:ext cx="80700" cy="1526144"/>
              <a:chOff x="1936935" y="1179665"/>
              <a:chExt cx="80700" cy="1526144"/>
            </a:xfrm>
          </p:grpSpPr>
          <p:sp>
            <p:nvSpPr>
              <p:cNvPr id="6991" name="Google Shape;6991;p66"/>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66"/>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66"/>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66"/>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66"/>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66"/>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66"/>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66"/>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66"/>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66"/>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1" name="Google Shape;7001;p66"/>
            <p:cNvGrpSpPr/>
            <p:nvPr/>
          </p:nvGrpSpPr>
          <p:grpSpPr>
            <a:xfrm>
              <a:off x="2110795" y="1179665"/>
              <a:ext cx="80700" cy="1526144"/>
              <a:chOff x="2110795" y="1179665"/>
              <a:chExt cx="80700" cy="1526144"/>
            </a:xfrm>
          </p:grpSpPr>
          <p:sp>
            <p:nvSpPr>
              <p:cNvPr id="7002" name="Google Shape;7002;p66"/>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66"/>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66"/>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66"/>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66"/>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66"/>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66"/>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66"/>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66"/>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66"/>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2" name="Google Shape;7012;p66"/>
            <p:cNvGrpSpPr/>
            <p:nvPr/>
          </p:nvGrpSpPr>
          <p:grpSpPr>
            <a:xfrm>
              <a:off x="2284655" y="1179665"/>
              <a:ext cx="80700" cy="1526144"/>
              <a:chOff x="2284655" y="1179665"/>
              <a:chExt cx="80700" cy="1526144"/>
            </a:xfrm>
          </p:grpSpPr>
          <p:sp>
            <p:nvSpPr>
              <p:cNvPr id="7013" name="Google Shape;7013;p66"/>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66"/>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66"/>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66"/>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66"/>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66"/>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66"/>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66"/>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66"/>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66"/>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23" name="Google Shape;7023;p66"/>
          <p:cNvGrpSpPr/>
          <p:nvPr/>
        </p:nvGrpSpPr>
        <p:grpSpPr>
          <a:xfrm>
            <a:off x="2623904" y="1198803"/>
            <a:ext cx="1364248" cy="1102133"/>
            <a:chOff x="2623904" y="1198803"/>
            <a:chExt cx="1364248" cy="1102133"/>
          </a:xfrm>
        </p:grpSpPr>
        <p:grpSp>
          <p:nvGrpSpPr>
            <p:cNvPr id="7024" name="Google Shape;7024;p66"/>
            <p:cNvGrpSpPr/>
            <p:nvPr/>
          </p:nvGrpSpPr>
          <p:grpSpPr>
            <a:xfrm>
              <a:off x="2623907" y="1198803"/>
              <a:ext cx="1364245" cy="273000"/>
              <a:chOff x="2623907" y="1198803"/>
              <a:chExt cx="1364245" cy="273000"/>
            </a:xfrm>
          </p:grpSpPr>
          <p:sp>
            <p:nvSpPr>
              <p:cNvPr id="7025" name="Google Shape;7025;p66"/>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66"/>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66"/>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66"/>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66"/>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0" name="Google Shape;7030;p66"/>
            <p:cNvGrpSpPr/>
            <p:nvPr/>
          </p:nvGrpSpPr>
          <p:grpSpPr>
            <a:xfrm>
              <a:off x="2623904" y="1476964"/>
              <a:ext cx="1364245" cy="273000"/>
              <a:chOff x="2623904" y="1476964"/>
              <a:chExt cx="1364245" cy="273000"/>
            </a:xfrm>
          </p:grpSpPr>
          <p:sp>
            <p:nvSpPr>
              <p:cNvPr id="7031" name="Google Shape;7031;p66"/>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66"/>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66"/>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66"/>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66"/>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6" name="Google Shape;7036;p66"/>
            <p:cNvGrpSpPr/>
            <p:nvPr/>
          </p:nvGrpSpPr>
          <p:grpSpPr>
            <a:xfrm>
              <a:off x="2623907" y="1749775"/>
              <a:ext cx="1364245" cy="273000"/>
              <a:chOff x="2623907" y="1749775"/>
              <a:chExt cx="1364245" cy="273000"/>
            </a:xfrm>
          </p:grpSpPr>
          <p:sp>
            <p:nvSpPr>
              <p:cNvPr id="7037" name="Google Shape;7037;p66"/>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66"/>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66"/>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66"/>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66"/>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2" name="Google Shape;7042;p66"/>
            <p:cNvGrpSpPr/>
            <p:nvPr/>
          </p:nvGrpSpPr>
          <p:grpSpPr>
            <a:xfrm>
              <a:off x="2623904" y="2027936"/>
              <a:ext cx="1364245" cy="273000"/>
              <a:chOff x="2623904" y="2027936"/>
              <a:chExt cx="1364245" cy="273000"/>
            </a:xfrm>
          </p:grpSpPr>
          <p:sp>
            <p:nvSpPr>
              <p:cNvPr id="7043" name="Google Shape;7043;p66"/>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66"/>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66"/>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66"/>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66"/>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048" name="Google Shape;7048;p66"/>
          <p:cNvGrpSpPr/>
          <p:nvPr/>
        </p:nvGrpSpPr>
        <p:grpSpPr>
          <a:xfrm>
            <a:off x="2613365" y="2657876"/>
            <a:ext cx="1387541" cy="159124"/>
            <a:chOff x="3200660" y="2180272"/>
            <a:chExt cx="2563824" cy="378237"/>
          </a:xfrm>
        </p:grpSpPr>
        <p:sp>
          <p:nvSpPr>
            <p:cNvPr id="7049" name="Google Shape;7049;p66"/>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66"/>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66"/>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66"/>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66"/>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66"/>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66"/>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66"/>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66"/>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66"/>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66"/>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66"/>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66"/>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66"/>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66"/>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66"/>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66"/>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66"/>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67" name="Google Shape;7067;p66"/>
          <p:cNvGrpSpPr/>
          <p:nvPr/>
        </p:nvGrpSpPr>
        <p:grpSpPr>
          <a:xfrm>
            <a:off x="2609890" y="2935640"/>
            <a:ext cx="1390502" cy="159625"/>
            <a:chOff x="3530150" y="2790075"/>
            <a:chExt cx="1962600" cy="225300"/>
          </a:xfrm>
        </p:grpSpPr>
        <p:sp>
          <p:nvSpPr>
            <p:cNvPr id="7068" name="Google Shape;7068;p66"/>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66"/>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0" name="Google Shape;7070;p66"/>
          <p:cNvGrpSpPr/>
          <p:nvPr/>
        </p:nvGrpSpPr>
        <p:grpSpPr>
          <a:xfrm>
            <a:off x="2609948" y="3213905"/>
            <a:ext cx="1411629" cy="154175"/>
            <a:chOff x="3558802" y="4011244"/>
            <a:chExt cx="1866000" cy="111600"/>
          </a:xfrm>
        </p:grpSpPr>
        <p:sp>
          <p:nvSpPr>
            <p:cNvPr id="7071" name="Google Shape;7071;p66"/>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66"/>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3" name="Google Shape;7073;p66"/>
          <p:cNvGrpSpPr/>
          <p:nvPr/>
        </p:nvGrpSpPr>
        <p:grpSpPr>
          <a:xfrm>
            <a:off x="2610235" y="2419475"/>
            <a:ext cx="1383503" cy="119761"/>
            <a:chOff x="3465975" y="2270258"/>
            <a:chExt cx="1986364" cy="171947"/>
          </a:xfrm>
        </p:grpSpPr>
        <p:sp>
          <p:nvSpPr>
            <p:cNvPr id="7074" name="Google Shape;7074;p66"/>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66"/>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66"/>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66"/>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66"/>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66"/>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66"/>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66"/>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2" name="Google Shape;7082;p66"/>
          <p:cNvGrpSpPr/>
          <p:nvPr/>
        </p:nvGrpSpPr>
        <p:grpSpPr>
          <a:xfrm>
            <a:off x="2621243" y="3783248"/>
            <a:ext cx="1369531" cy="195460"/>
            <a:chOff x="723300" y="4253549"/>
            <a:chExt cx="2276482" cy="324900"/>
          </a:xfrm>
        </p:grpSpPr>
        <p:sp>
          <p:nvSpPr>
            <p:cNvPr id="7083" name="Google Shape;7083;p66"/>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66"/>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66"/>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66"/>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66"/>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66"/>
          <p:cNvGrpSpPr/>
          <p:nvPr/>
        </p:nvGrpSpPr>
        <p:grpSpPr>
          <a:xfrm>
            <a:off x="2610803" y="3484489"/>
            <a:ext cx="1389066" cy="180119"/>
            <a:chOff x="705948" y="3788465"/>
            <a:chExt cx="2308953" cy="299400"/>
          </a:xfrm>
        </p:grpSpPr>
        <p:sp>
          <p:nvSpPr>
            <p:cNvPr id="7089" name="Google Shape;7089;p66"/>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66"/>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66"/>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66"/>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66"/>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4" name="Google Shape;7094;p66"/>
          <p:cNvGrpSpPr/>
          <p:nvPr/>
        </p:nvGrpSpPr>
        <p:grpSpPr>
          <a:xfrm>
            <a:off x="4207794" y="2088443"/>
            <a:ext cx="1433821" cy="191501"/>
            <a:chOff x="4273350" y="2088443"/>
            <a:chExt cx="1433821" cy="191501"/>
          </a:xfrm>
        </p:grpSpPr>
        <p:grpSp>
          <p:nvGrpSpPr>
            <p:cNvPr id="7095" name="Google Shape;7095;p66"/>
            <p:cNvGrpSpPr/>
            <p:nvPr/>
          </p:nvGrpSpPr>
          <p:grpSpPr>
            <a:xfrm>
              <a:off x="4273350" y="2088443"/>
              <a:ext cx="1433821" cy="0"/>
              <a:chOff x="5224975" y="2962250"/>
              <a:chExt cx="1544400" cy="0"/>
            </a:xfrm>
          </p:grpSpPr>
          <p:cxnSp>
            <p:nvCxnSpPr>
              <p:cNvPr id="7096" name="Google Shape;7096;p66"/>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7097" name="Google Shape;7097;p66"/>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7098" name="Google Shape;7098;p66"/>
            <p:cNvGrpSpPr/>
            <p:nvPr/>
          </p:nvGrpSpPr>
          <p:grpSpPr>
            <a:xfrm>
              <a:off x="4273350" y="2279944"/>
              <a:ext cx="1433821" cy="0"/>
              <a:chOff x="5224975" y="2962250"/>
              <a:chExt cx="1544400" cy="0"/>
            </a:xfrm>
          </p:grpSpPr>
          <p:cxnSp>
            <p:nvCxnSpPr>
              <p:cNvPr id="7099" name="Google Shape;7099;p66"/>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7100" name="Google Shape;7100;p66"/>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7101" name="Google Shape;7101;p66"/>
          <p:cNvGrpSpPr/>
          <p:nvPr/>
        </p:nvGrpSpPr>
        <p:grpSpPr>
          <a:xfrm>
            <a:off x="2658741" y="4097347"/>
            <a:ext cx="1304609" cy="294074"/>
            <a:chOff x="2658741" y="4097347"/>
            <a:chExt cx="1304609" cy="294074"/>
          </a:xfrm>
        </p:grpSpPr>
        <p:grpSp>
          <p:nvGrpSpPr>
            <p:cNvPr id="7102" name="Google Shape;7102;p66"/>
            <p:cNvGrpSpPr/>
            <p:nvPr/>
          </p:nvGrpSpPr>
          <p:grpSpPr>
            <a:xfrm>
              <a:off x="2658741" y="4097347"/>
              <a:ext cx="118572" cy="294074"/>
              <a:chOff x="3343310" y="4475555"/>
              <a:chExt cx="127717" cy="316753"/>
            </a:xfrm>
          </p:grpSpPr>
          <p:sp>
            <p:nvSpPr>
              <p:cNvPr id="7103" name="Google Shape;7103;p6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6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5" name="Google Shape;7105;p66"/>
            <p:cNvGrpSpPr/>
            <p:nvPr/>
          </p:nvGrpSpPr>
          <p:grpSpPr>
            <a:xfrm>
              <a:off x="3815519" y="4098388"/>
              <a:ext cx="147831" cy="291991"/>
              <a:chOff x="3527539" y="4476677"/>
              <a:chExt cx="159232" cy="314510"/>
            </a:xfrm>
          </p:grpSpPr>
          <p:sp>
            <p:nvSpPr>
              <p:cNvPr id="7106" name="Google Shape;7106;p6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6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8" name="Google Shape;7108;p66"/>
            <p:cNvGrpSpPr/>
            <p:nvPr/>
          </p:nvGrpSpPr>
          <p:grpSpPr>
            <a:xfrm>
              <a:off x="3511696" y="4098388"/>
              <a:ext cx="147831" cy="291991"/>
              <a:chOff x="3527539" y="4476677"/>
              <a:chExt cx="159232" cy="314510"/>
            </a:xfrm>
          </p:grpSpPr>
          <p:sp>
            <p:nvSpPr>
              <p:cNvPr id="7109" name="Google Shape;7109;p6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6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1" name="Google Shape;7111;p66"/>
            <p:cNvGrpSpPr/>
            <p:nvPr/>
          </p:nvGrpSpPr>
          <p:grpSpPr>
            <a:xfrm>
              <a:off x="3207874" y="4098388"/>
              <a:ext cx="147831" cy="291991"/>
              <a:chOff x="3527539" y="4476677"/>
              <a:chExt cx="159232" cy="314510"/>
            </a:xfrm>
          </p:grpSpPr>
          <p:sp>
            <p:nvSpPr>
              <p:cNvPr id="7112" name="Google Shape;7112;p66"/>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66"/>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4" name="Google Shape;7114;p66"/>
            <p:cNvGrpSpPr/>
            <p:nvPr/>
          </p:nvGrpSpPr>
          <p:grpSpPr>
            <a:xfrm>
              <a:off x="2933305" y="4097347"/>
              <a:ext cx="118572" cy="294074"/>
              <a:chOff x="3343310" y="4475555"/>
              <a:chExt cx="127717" cy="316753"/>
            </a:xfrm>
          </p:grpSpPr>
          <p:sp>
            <p:nvSpPr>
              <p:cNvPr id="7115" name="Google Shape;7115;p66"/>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66"/>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117" name="Google Shape;7117;p66"/>
          <p:cNvGrpSpPr/>
          <p:nvPr/>
        </p:nvGrpSpPr>
        <p:grpSpPr>
          <a:xfrm>
            <a:off x="4209349" y="1176041"/>
            <a:ext cx="1430711" cy="751237"/>
            <a:chOff x="5159450" y="1919950"/>
            <a:chExt cx="1541050" cy="862500"/>
          </a:xfrm>
        </p:grpSpPr>
        <p:sp>
          <p:nvSpPr>
            <p:cNvPr id="7118" name="Google Shape;7118;p66"/>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7119" name="Google Shape;7119;p66"/>
            <p:cNvGrpSpPr/>
            <p:nvPr/>
          </p:nvGrpSpPr>
          <p:grpSpPr>
            <a:xfrm>
              <a:off x="5159450" y="1919950"/>
              <a:ext cx="1541050" cy="862500"/>
              <a:chOff x="5159450" y="1919950"/>
              <a:chExt cx="1541050" cy="862500"/>
            </a:xfrm>
          </p:grpSpPr>
          <p:cxnSp>
            <p:nvCxnSpPr>
              <p:cNvPr id="7120" name="Google Shape;7120;p66"/>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7121" name="Google Shape;7121;p66"/>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7122" name="Google Shape;7122;p66"/>
          <p:cNvGrpSpPr/>
          <p:nvPr/>
        </p:nvGrpSpPr>
        <p:grpSpPr>
          <a:xfrm>
            <a:off x="4257486" y="2439811"/>
            <a:ext cx="1334436" cy="967914"/>
            <a:chOff x="4294923" y="2439811"/>
            <a:chExt cx="1334436" cy="967914"/>
          </a:xfrm>
        </p:grpSpPr>
        <p:grpSp>
          <p:nvGrpSpPr>
            <p:cNvPr id="7123" name="Google Shape;7123;p66"/>
            <p:cNvGrpSpPr/>
            <p:nvPr/>
          </p:nvGrpSpPr>
          <p:grpSpPr>
            <a:xfrm>
              <a:off x="4960455" y="2469658"/>
              <a:ext cx="668904" cy="885524"/>
              <a:chOff x="4960455" y="2469658"/>
              <a:chExt cx="668904" cy="885524"/>
            </a:xfrm>
          </p:grpSpPr>
          <p:sp>
            <p:nvSpPr>
              <p:cNvPr id="7124" name="Google Shape;7124;p66"/>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66"/>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66"/>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66"/>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66"/>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66"/>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0" name="Google Shape;7130;p66"/>
            <p:cNvGrpSpPr/>
            <p:nvPr/>
          </p:nvGrpSpPr>
          <p:grpSpPr>
            <a:xfrm>
              <a:off x="4294923" y="2469658"/>
              <a:ext cx="668951" cy="885524"/>
              <a:chOff x="4294923" y="2469658"/>
              <a:chExt cx="668951" cy="885524"/>
            </a:xfrm>
          </p:grpSpPr>
          <p:sp>
            <p:nvSpPr>
              <p:cNvPr id="7131" name="Google Shape;7131;p66"/>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66"/>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66"/>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66"/>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66"/>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66"/>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37" name="Google Shape;7137;p66"/>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8" name="Google Shape;7138;p66"/>
          <p:cNvGrpSpPr/>
          <p:nvPr/>
        </p:nvGrpSpPr>
        <p:grpSpPr>
          <a:xfrm>
            <a:off x="4243690" y="3494256"/>
            <a:ext cx="1430949" cy="897289"/>
            <a:chOff x="4351371" y="3547942"/>
            <a:chExt cx="1345130" cy="843475"/>
          </a:xfrm>
        </p:grpSpPr>
        <p:grpSp>
          <p:nvGrpSpPr>
            <p:cNvPr id="7139" name="Google Shape;7139;p66"/>
            <p:cNvGrpSpPr/>
            <p:nvPr/>
          </p:nvGrpSpPr>
          <p:grpSpPr>
            <a:xfrm>
              <a:off x="4351371" y="4209917"/>
              <a:ext cx="1345130" cy="181500"/>
              <a:chOff x="4351371" y="4209917"/>
              <a:chExt cx="1345130" cy="181500"/>
            </a:xfrm>
          </p:grpSpPr>
          <p:sp>
            <p:nvSpPr>
              <p:cNvPr id="7140" name="Google Shape;7140;p66"/>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41" name="Google Shape;7141;p66"/>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7142" name="Google Shape;7142;p66"/>
            <p:cNvGrpSpPr/>
            <p:nvPr/>
          </p:nvGrpSpPr>
          <p:grpSpPr>
            <a:xfrm>
              <a:off x="4403010" y="3985221"/>
              <a:ext cx="1109518" cy="181500"/>
              <a:chOff x="4403010" y="3985221"/>
              <a:chExt cx="1109518" cy="181500"/>
            </a:xfrm>
          </p:grpSpPr>
          <p:sp>
            <p:nvSpPr>
              <p:cNvPr id="7143" name="Google Shape;7143;p66"/>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44" name="Google Shape;7144;p66"/>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7145" name="Google Shape;7145;p66"/>
            <p:cNvGrpSpPr/>
            <p:nvPr/>
          </p:nvGrpSpPr>
          <p:grpSpPr>
            <a:xfrm>
              <a:off x="4618704" y="3766582"/>
              <a:ext cx="807858" cy="181500"/>
              <a:chOff x="4618704" y="3766582"/>
              <a:chExt cx="807858" cy="181500"/>
            </a:xfrm>
          </p:grpSpPr>
          <p:sp>
            <p:nvSpPr>
              <p:cNvPr id="7146" name="Google Shape;7146;p66"/>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47" name="Google Shape;7147;p66"/>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7148" name="Google Shape;7148;p66"/>
            <p:cNvGrpSpPr/>
            <p:nvPr/>
          </p:nvGrpSpPr>
          <p:grpSpPr>
            <a:xfrm>
              <a:off x="4735238" y="3547942"/>
              <a:ext cx="462839" cy="181500"/>
              <a:chOff x="4735238" y="3547942"/>
              <a:chExt cx="462839" cy="181500"/>
            </a:xfrm>
          </p:grpSpPr>
          <p:sp>
            <p:nvSpPr>
              <p:cNvPr id="7149" name="Google Shape;7149;p66"/>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150" name="Google Shape;7150;p66"/>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7151" name="Google Shape;7151;p66"/>
          <p:cNvGrpSpPr/>
          <p:nvPr/>
        </p:nvGrpSpPr>
        <p:grpSpPr>
          <a:xfrm>
            <a:off x="7420047" y="2429580"/>
            <a:ext cx="1020955" cy="928853"/>
            <a:chOff x="926675" y="238125"/>
            <a:chExt cx="5755100" cy="5232975"/>
          </a:xfrm>
        </p:grpSpPr>
        <p:sp>
          <p:nvSpPr>
            <p:cNvPr id="7152" name="Google Shape;7152;p66"/>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66"/>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66"/>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66"/>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6" name="Google Shape;7156;p66"/>
          <p:cNvGrpSpPr/>
          <p:nvPr/>
        </p:nvGrpSpPr>
        <p:grpSpPr>
          <a:xfrm>
            <a:off x="727421" y="2828315"/>
            <a:ext cx="1695374" cy="1560837"/>
            <a:chOff x="727421" y="2828315"/>
            <a:chExt cx="1695374" cy="1560837"/>
          </a:xfrm>
        </p:grpSpPr>
        <p:grpSp>
          <p:nvGrpSpPr>
            <p:cNvPr id="7157" name="Google Shape;7157;p66"/>
            <p:cNvGrpSpPr/>
            <p:nvPr/>
          </p:nvGrpSpPr>
          <p:grpSpPr>
            <a:xfrm>
              <a:off x="727421" y="2828315"/>
              <a:ext cx="1695374" cy="1560837"/>
              <a:chOff x="734799" y="2782450"/>
              <a:chExt cx="1571100" cy="1577400"/>
            </a:xfrm>
          </p:grpSpPr>
          <p:cxnSp>
            <p:nvCxnSpPr>
              <p:cNvPr id="7158" name="Google Shape;7158;p66"/>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7159" name="Google Shape;7159;p66"/>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7160" name="Google Shape;7160;p66"/>
            <p:cNvGrpSpPr/>
            <p:nvPr/>
          </p:nvGrpSpPr>
          <p:grpSpPr>
            <a:xfrm>
              <a:off x="819108" y="2882501"/>
              <a:ext cx="1556791" cy="1426186"/>
              <a:chOff x="819108" y="2882501"/>
              <a:chExt cx="1556791" cy="1426186"/>
            </a:xfrm>
          </p:grpSpPr>
          <p:grpSp>
            <p:nvGrpSpPr>
              <p:cNvPr id="7161" name="Google Shape;7161;p66"/>
              <p:cNvGrpSpPr/>
              <p:nvPr/>
            </p:nvGrpSpPr>
            <p:grpSpPr>
              <a:xfrm>
                <a:off x="819108" y="2882501"/>
                <a:ext cx="103104" cy="1426186"/>
                <a:chOff x="4674013" y="3100904"/>
                <a:chExt cx="122758" cy="1698043"/>
              </a:xfrm>
            </p:grpSpPr>
            <p:sp>
              <p:nvSpPr>
                <p:cNvPr id="7162" name="Google Shape;7162;p66"/>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66"/>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66"/>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66"/>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66"/>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66"/>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66"/>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9" name="Google Shape;7169;p66"/>
              <p:cNvGrpSpPr/>
              <p:nvPr/>
            </p:nvGrpSpPr>
            <p:grpSpPr>
              <a:xfrm>
                <a:off x="1062475" y="2882501"/>
                <a:ext cx="103104" cy="1426186"/>
                <a:chOff x="4940438" y="3100904"/>
                <a:chExt cx="122758" cy="1698043"/>
              </a:xfrm>
            </p:grpSpPr>
            <p:sp>
              <p:nvSpPr>
                <p:cNvPr id="7170" name="Google Shape;7170;p66"/>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66"/>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66"/>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66"/>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66"/>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66"/>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66"/>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7" name="Google Shape;7177;p66"/>
              <p:cNvGrpSpPr/>
              <p:nvPr/>
            </p:nvGrpSpPr>
            <p:grpSpPr>
              <a:xfrm>
                <a:off x="1299324" y="2882501"/>
                <a:ext cx="103104" cy="1426186"/>
                <a:chOff x="5206863" y="3100904"/>
                <a:chExt cx="122758" cy="1698043"/>
              </a:xfrm>
            </p:grpSpPr>
            <p:sp>
              <p:nvSpPr>
                <p:cNvPr id="7178" name="Google Shape;7178;p6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6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6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6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6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6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6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5" name="Google Shape;7185;p66"/>
              <p:cNvGrpSpPr/>
              <p:nvPr/>
            </p:nvGrpSpPr>
            <p:grpSpPr>
              <a:xfrm>
                <a:off x="1786057" y="2882501"/>
                <a:ext cx="103104" cy="1426186"/>
                <a:chOff x="6006138" y="3143629"/>
                <a:chExt cx="122758" cy="1698043"/>
              </a:xfrm>
            </p:grpSpPr>
            <p:sp>
              <p:nvSpPr>
                <p:cNvPr id="7186" name="Google Shape;7186;p6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6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6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6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6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6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6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3" name="Google Shape;7193;p66"/>
              <p:cNvGrpSpPr/>
              <p:nvPr/>
            </p:nvGrpSpPr>
            <p:grpSpPr>
              <a:xfrm>
                <a:off x="2029422" y="2882501"/>
                <a:ext cx="103104" cy="1426186"/>
                <a:chOff x="6805413" y="3100904"/>
                <a:chExt cx="122758" cy="1698043"/>
              </a:xfrm>
            </p:grpSpPr>
            <p:sp>
              <p:nvSpPr>
                <p:cNvPr id="7194" name="Google Shape;7194;p66"/>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66"/>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66"/>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66"/>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66"/>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66"/>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66"/>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1" name="Google Shape;7201;p66"/>
              <p:cNvGrpSpPr/>
              <p:nvPr/>
            </p:nvGrpSpPr>
            <p:grpSpPr>
              <a:xfrm>
                <a:off x="2272795" y="2882501"/>
                <a:ext cx="103104" cy="1426186"/>
                <a:chOff x="5206863" y="3100904"/>
                <a:chExt cx="122758" cy="1698043"/>
              </a:xfrm>
            </p:grpSpPr>
            <p:sp>
              <p:nvSpPr>
                <p:cNvPr id="7202" name="Google Shape;7202;p66"/>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66"/>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66"/>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66"/>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66"/>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66"/>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66"/>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09" name="Google Shape;7209;p66"/>
              <p:cNvGrpSpPr/>
              <p:nvPr/>
            </p:nvGrpSpPr>
            <p:grpSpPr>
              <a:xfrm>
                <a:off x="1542694" y="2882501"/>
                <a:ext cx="103104" cy="1426186"/>
                <a:chOff x="6006138" y="3143629"/>
                <a:chExt cx="122758" cy="1698043"/>
              </a:xfrm>
            </p:grpSpPr>
            <p:sp>
              <p:nvSpPr>
                <p:cNvPr id="7210" name="Google Shape;7210;p66"/>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66"/>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66"/>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66"/>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66"/>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66"/>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66"/>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7217" name="Google Shape;7217;p66"/>
          <p:cNvGrpSpPr/>
          <p:nvPr/>
        </p:nvGrpSpPr>
        <p:grpSpPr>
          <a:xfrm>
            <a:off x="5683472" y="3518037"/>
            <a:ext cx="2749952" cy="870677"/>
            <a:chOff x="238125" y="1725700"/>
            <a:chExt cx="7139025" cy="2260325"/>
          </a:xfrm>
        </p:grpSpPr>
        <p:sp>
          <p:nvSpPr>
            <p:cNvPr id="7218" name="Google Shape;7218;p66"/>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66"/>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66"/>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66"/>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66"/>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66"/>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66"/>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66"/>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66"/>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66"/>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8" name="Google Shape;7228;p66"/>
          <p:cNvGrpSpPr/>
          <p:nvPr/>
        </p:nvGrpSpPr>
        <p:grpSpPr>
          <a:xfrm>
            <a:off x="5953636" y="2459783"/>
            <a:ext cx="1105452" cy="916747"/>
            <a:chOff x="5249100" y="1210600"/>
            <a:chExt cx="3502700" cy="2904775"/>
          </a:xfrm>
        </p:grpSpPr>
        <p:sp>
          <p:nvSpPr>
            <p:cNvPr id="7229" name="Google Shape;7229;p66"/>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66"/>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66"/>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66"/>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33" name="Google Shape;7233;p66"/>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7234" name="Google Shape;7234;p66"/>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7235" name="Google Shape;7235;p66"/>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7236" name="Google Shape;7236;p66"/>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7237" name="Google Shape;7237;p66"/>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8" name="Google Shape;7238;p66"/>
          <p:cNvGrpSpPr/>
          <p:nvPr/>
        </p:nvGrpSpPr>
        <p:grpSpPr>
          <a:xfrm>
            <a:off x="7136183" y="1179201"/>
            <a:ext cx="1304650" cy="1124856"/>
            <a:chOff x="7287122" y="1165658"/>
            <a:chExt cx="1219413" cy="1051365"/>
          </a:xfrm>
        </p:grpSpPr>
        <p:grpSp>
          <p:nvGrpSpPr>
            <p:cNvPr id="7239" name="Google Shape;7239;p66"/>
            <p:cNvGrpSpPr/>
            <p:nvPr/>
          </p:nvGrpSpPr>
          <p:grpSpPr>
            <a:xfrm>
              <a:off x="7287122" y="1969723"/>
              <a:ext cx="1219413" cy="247300"/>
              <a:chOff x="7287122" y="1969723"/>
              <a:chExt cx="1219413" cy="247300"/>
            </a:xfrm>
          </p:grpSpPr>
          <p:sp>
            <p:nvSpPr>
              <p:cNvPr id="7240" name="Google Shape;7240;p66"/>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41" name="Google Shape;7241;p66"/>
              <p:cNvGrpSpPr/>
              <p:nvPr/>
            </p:nvGrpSpPr>
            <p:grpSpPr>
              <a:xfrm>
                <a:off x="7287122" y="2063892"/>
                <a:ext cx="1151753" cy="73428"/>
                <a:chOff x="7287122" y="2063892"/>
                <a:chExt cx="1151753" cy="73428"/>
              </a:xfrm>
            </p:grpSpPr>
            <p:sp>
              <p:nvSpPr>
                <p:cNvPr id="7242" name="Google Shape;7242;p66"/>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43" name="Google Shape;7243;p66"/>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7244" name="Google Shape;7244;p66"/>
            <p:cNvGrpSpPr/>
            <p:nvPr/>
          </p:nvGrpSpPr>
          <p:grpSpPr>
            <a:xfrm>
              <a:off x="7287122" y="1712201"/>
              <a:ext cx="1219403" cy="246767"/>
              <a:chOff x="7287122" y="1712201"/>
              <a:chExt cx="1219403" cy="246767"/>
            </a:xfrm>
          </p:grpSpPr>
          <p:sp>
            <p:nvSpPr>
              <p:cNvPr id="7245" name="Google Shape;7245;p66"/>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46" name="Google Shape;7246;p66"/>
              <p:cNvGrpSpPr/>
              <p:nvPr/>
            </p:nvGrpSpPr>
            <p:grpSpPr>
              <a:xfrm>
                <a:off x="7287122" y="1842861"/>
                <a:ext cx="1005303" cy="73419"/>
                <a:chOff x="7287122" y="1842861"/>
                <a:chExt cx="1005303" cy="73419"/>
              </a:xfrm>
            </p:grpSpPr>
            <p:sp>
              <p:nvSpPr>
                <p:cNvPr id="7247" name="Google Shape;7247;p66"/>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48" name="Google Shape;7248;p66"/>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7249" name="Google Shape;7249;p66"/>
            <p:cNvGrpSpPr/>
            <p:nvPr/>
          </p:nvGrpSpPr>
          <p:grpSpPr>
            <a:xfrm>
              <a:off x="7287122" y="1447520"/>
              <a:ext cx="1219403" cy="286667"/>
              <a:chOff x="7287122" y="1447520"/>
              <a:chExt cx="1219403" cy="286667"/>
            </a:xfrm>
          </p:grpSpPr>
          <p:sp>
            <p:nvSpPr>
              <p:cNvPr id="7250" name="Google Shape;7250;p66"/>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51" name="Google Shape;7251;p66"/>
              <p:cNvGrpSpPr/>
              <p:nvPr/>
            </p:nvGrpSpPr>
            <p:grpSpPr>
              <a:xfrm>
                <a:off x="7287122" y="1581977"/>
                <a:ext cx="852803" cy="73428"/>
                <a:chOff x="7287122" y="1581977"/>
                <a:chExt cx="852803" cy="73428"/>
              </a:xfrm>
            </p:grpSpPr>
            <p:sp>
              <p:nvSpPr>
                <p:cNvPr id="7252" name="Google Shape;7252;p66"/>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53" name="Google Shape;7253;p66"/>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7254" name="Google Shape;7254;p66"/>
            <p:cNvGrpSpPr/>
            <p:nvPr/>
          </p:nvGrpSpPr>
          <p:grpSpPr>
            <a:xfrm>
              <a:off x="7287122" y="1165658"/>
              <a:ext cx="1219403" cy="344253"/>
              <a:chOff x="7287122" y="1165658"/>
              <a:chExt cx="1219403" cy="344253"/>
            </a:xfrm>
          </p:grpSpPr>
          <p:sp>
            <p:nvSpPr>
              <p:cNvPr id="7255" name="Google Shape;7255;p66"/>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56" name="Google Shape;7256;p66"/>
              <p:cNvGrpSpPr/>
              <p:nvPr/>
            </p:nvGrpSpPr>
            <p:grpSpPr>
              <a:xfrm>
                <a:off x="7287122" y="1341025"/>
                <a:ext cx="695703" cy="73419"/>
                <a:chOff x="7287122" y="1341025"/>
                <a:chExt cx="695703" cy="73419"/>
              </a:xfrm>
            </p:grpSpPr>
            <p:sp>
              <p:nvSpPr>
                <p:cNvPr id="7257" name="Google Shape;7257;p66"/>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58" name="Google Shape;7258;p66"/>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7259" name="Google Shape;7259;p66"/>
          <p:cNvGrpSpPr/>
          <p:nvPr/>
        </p:nvGrpSpPr>
        <p:grpSpPr>
          <a:xfrm>
            <a:off x="5802676" y="1185224"/>
            <a:ext cx="1397729" cy="1098540"/>
            <a:chOff x="5900602" y="1193063"/>
            <a:chExt cx="1299851" cy="1021707"/>
          </a:xfrm>
        </p:grpSpPr>
        <p:grpSp>
          <p:nvGrpSpPr>
            <p:cNvPr id="7260" name="Google Shape;7260;p66"/>
            <p:cNvGrpSpPr/>
            <p:nvPr/>
          </p:nvGrpSpPr>
          <p:grpSpPr>
            <a:xfrm>
              <a:off x="6520337" y="1193063"/>
              <a:ext cx="341815" cy="799959"/>
              <a:chOff x="6520337" y="1193063"/>
              <a:chExt cx="341815" cy="799959"/>
            </a:xfrm>
          </p:grpSpPr>
          <p:grpSp>
            <p:nvGrpSpPr>
              <p:cNvPr id="7261" name="Google Shape;7261;p66"/>
              <p:cNvGrpSpPr/>
              <p:nvPr/>
            </p:nvGrpSpPr>
            <p:grpSpPr>
              <a:xfrm>
                <a:off x="6520337" y="1589527"/>
                <a:ext cx="213950" cy="403494"/>
                <a:chOff x="6520337" y="1589527"/>
                <a:chExt cx="213950" cy="403494"/>
              </a:xfrm>
            </p:grpSpPr>
            <p:sp>
              <p:nvSpPr>
                <p:cNvPr id="7262" name="Google Shape;7262;p66"/>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66"/>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4" name="Google Shape;7264;p66"/>
              <p:cNvGrpSpPr/>
              <p:nvPr/>
            </p:nvGrpSpPr>
            <p:grpSpPr>
              <a:xfrm>
                <a:off x="6577204" y="1193063"/>
                <a:ext cx="284947" cy="464512"/>
                <a:chOff x="6577204" y="1193063"/>
                <a:chExt cx="284947" cy="464512"/>
              </a:xfrm>
            </p:grpSpPr>
            <p:sp>
              <p:nvSpPr>
                <p:cNvPr id="7265" name="Google Shape;7265;p66"/>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66" name="Google Shape;7266;p66"/>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7267" name="Google Shape;7267;p66"/>
            <p:cNvGrpSpPr/>
            <p:nvPr/>
          </p:nvGrpSpPr>
          <p:grpSpPr>
            <a:xfrm>
              <a:off x="6238903" y="1193063"/>
              <a:ext cx="300475" cy="900152"/>
              <a:chOff x="6238903" y="1193063"/>
              <a:chExt cx="300475" cy="900152"/>
            </a:xfrm>
          </p:grpSpPr>
          <p:grpSp>
            <p:nvGrpSpPr>
              <p:cNvPr id="7268" name="Google Shape;7268;p66"/>
              <p:cNvGrpSpPr/>
              <p:nvPr/>
            </p:nvGrpSpPr>
            <p:grpSpPr>
              <a:xfrm>
                <a:off x="6290865" y="1489315"/>
                <a:ext cx="248514" cy="603900"/>
                <a:chOff x="6290865" y="1489315"/>
                <a:chExt cx="248514" cy="603900"/>
              </a:xfrm>
            </p:grpSpPr>
            <p:sp>
              <p:nvSpPr>
                <p:cNvPr id="7269" name="Google Shape;7269;p66"/>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66"/>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1" name="Google Shape;7271;p66"/>
              <p:cNvGrpSpPr/>
              <p:nvPr/>
            </p:nvGrpSpPr>
            <p:grpSpPr>
              <a:xfrm>
                <a:off x="6238903" y="1193063"/>
                <a:ext cx="284947" cy="333087"/>
                <a:chOff x="6238903" y="1193063"/>
                <a:chExt cx="284947" cy="333087"/>
              </a:xfrm>
            </p:grpSpPr>
            <p:sp>
              <p:nvSpPr>
                <p:cNvPr id="7272" name="Google Shape;7272;p66"/>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73" name="Google Shape;7273;p66"/>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7274" name="Google Shape;7274;p66"/>
            <p:cNvGrpSpPr/>
            <p:nvPr/>
          </p:nvGrpSpPr>
          <p:grpSpPr>
            <a:xfrm>
              <a:off x="5900602" y="1193063"/>
              <a:ext cx="444345" cy="1021707"/>
              <a:chOff x="5900602" y="1193063"/>
              <a:chExt cx="444345" cy="1021707"/>
            </a:xfrm>
          </p:grpSpPr>
          <p:grpSp>
            <p:nvGrpSpPr>
              <p:cNvPr id="7275" name="Google Shape;7275;p66"/>
              <p:cNvGrpSpPr/>
              <p:nvPr/>
            </p:nvGrpSpPr>
            <p:grpSpPr>
              <a:xfrm>
                <a:off x="6046501" y="1367785"/>
                <a:ext cx="298446" cy="846986"/>
                <a:chOff x="6046501" y="1367785"/>
                <a:chExt cx="298446" cy="846986"/>
              </a:xfrm>
            </p:grpSpPr>
            <p:sp>
              <p:nvSpPr>
                <p:cNvPr id="7276" name="Google Shape;7276;p66"/>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66"/>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8" name="Google Shape;7278;p66"/>
              <p:cNvGrpSpPr/>
              <p:nvPr/>
            </p:nvGrpSpPr>
            <p:grpSpPr>
              <a:xfrm>
                <a:off x="5900602" y="1193063"/>
                <a:ext cx="284947" cy="182312"/>
                <a:chOff x="5900602" y="1193063"/>
                <a:chExt cx="284947" cy="182312"/>
              </a:xfrm>
            </p:grpSpPr>
            <p:sp>
              <p:nvSpPr>
                <p:cNvPr id="7279" name="Google Shape;7279;p66"/>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80" name="Google Shape;7280;p66"/>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7281" name="Google Shape;7281;p66"/>
            <p:cNvGrpSpPr/>
            <p:nvPr/>
          </p:nvGrpSpPr>
          <p:grpSpPr>
            <a:xfrm>
              <a:off x="6738300" y="1193063"/>
              <a:ext cx="462153" cy="707634"/>
              <a:chOff x="6738300" y="1193063"/>
              <a:chExt cx="462153" cy="707634"/>
            </a:xfrm>
          </p:grpSpPr>
          <p:grpSp>
            <p:nvGrpSpPr>
              <p:cNvPr id="7282" name="Google Shape;7282;p66"/>
              <p:cNvGrpSpPr/>
              <p:nvPr/>
            </p:nvGrpSpPr>
            <p:grpSpPr>
              <a:xfrm>
                <a:off x="6915505" y="1193063"/>
                <a:ext cx="284947" cy="597387"/>
                <a:chOff x="6915505" y="1193063"/>
                <a:chExt cx="284947" cy="597387"/>
              </a:xfrm>
            </p:grpSpPr>
            <p:sp>
              <p:nvSpPr>
                <p:cNvPr id="7283" name="Google Shape;7283;p66"/>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7284" name="Google Shape;7284;p66"/>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7285" name="Google Shape;7285;p66"/>
              <p:cNvGrpSpPr/>
              <p:nvPr/>
            </p:nvGrpSpPr>
            <p:grpSpPr>
              <a:xfrm>
                <a:off x="6738300" y="1684725"/>
                <a:ext cx="230066" cy="215971"/>
                <a:chOff x="6738300" y="1684725"/>
                <a:chExt cx="230066" cy="215971"/>
              </a:xfrm>
            </p:grpSpPr>
            <p:sp>
              <p:nvSpPr>
                <p:cNvPr id="7286" name="Google Shape;7286;p66"/>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66"/>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7291" name="Shape 7291"/>
        <p:cNvGrpSpPr/>
        <p:nvPr/>
      </p:nvGrpSpPr>
      <p:grpSpPr>
        <a:xfrm>
          <a:off x="0" y="0"/>
          <a:ext cx="0" cy="0"/>
          <a:chOff x="0" y="0"/>
          <a:chExt cx="0" cy="0"/>
        </a:xfrm>
      </p:grpSpPr>
      <p:sp>
        <p:nvSpPr>
          <p:cNvPr id="7292" name="Google Shape;7292;p6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7293" name="Google Shape;7293;p67"/>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7294" name="Google Shape;7294;p67"/>
          <p:cNvGrpSpPr/>
          <p:nvPr/>
        </p:nvGrpSpPr>
        <p:grpSpPr>
          <a:xfrm>
            <a:off x="839307" y="2318098"/>
            <a:ext cx="387992" cy="329326"/>
            <a:chOff x="839307" y="2318098"/>
            <a:chExt cx="387992" cy="329326"/>
          </a:xfrm>
        </p:grpSpPr>
        <p:sp>
          <p:nvSpPr>
            <p:cNvPr id="7295" name="Google Shape;7295;p67"/>
            <p:cNvSpPr/>
            <p:nvPr/>
          </p:nvSpPr>
          <p:spPr>
            <a:xfrm>
              <a:off x="963051" y="2318098"/>
              <a:ext cx="140532" cy="93872"/>
            </a:xfrm>
            <a:custGeom>
              <a:rect b="b" l="l" r="r" t="t"/>
              <a:pathLst>
                <a:path extrusionOk="0" h="3573" w="5349">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67"/>
            <p:cNvSpPr/>
            <p:nvPr/>
          </p:nvSpPr>
          <p:spPr>
            <a:xfrm>
              <a:off x="962867" y="2358741"/>
              <a:ext cx="31553" cy="53228"/>
            </a:xfrm>
            <a:custGeom>
              <a:rect b="b" l="l" r="r" t="t"/>
              <a:pathLst>
                <a:path extrusionOk="0" h="2026" w="1201">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67"/>
            <p:cNvSpPr/>
            <p:nvPr/>
          </p:nvSpPr>
          <p:spPr>
            <a:xfrm>
              <a:off x="1072397" y="2358741"/>
              <a:ext cx="31369" cy="53228"/>
            </a:xfrm>
            <a:custGeom>
              <a:rect b="b" l="l" r="r" t="t"/>
              <a:pathLst>
                <a:path extrusionOk="0" h="2026" w="1194">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67"/>
            <p:cNvSpPr/>
            <p:nvPr/>
          </p:nvSpPr>
          <p:spPr>
            <a:xfrm>
              <a:off x="839307" y="2378419"/>
              <a:ext cx="387992" cy="260623"/>
            </a:xfrm>
            <a:custGeom>
              <a:rect b="b" l="l" r="r" t="t"/>
              <a:pathLst>
                <a:path extrusionOk="0" h="9920" w="14768">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67"/>
            <p:cNvSpPr/>
            <p:nvPr/>
          </p:nvSpPr>
          <p:spPr>
            <a:xfrm>
              <a:off x="839307" y="2378235"/>
              <a:ext cx="65629" cy="260623"/>
            </a:xfrm>
            <a:custGeom>
              <a:rect b="b" l="l" r="r" t="t"/>
              <a:pathLst>
                <a:path extrusionOk="0" h="9920" w="2498">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67"/>
            <p:cNvSpPr/>
            <p:nvPr/>
          </p:nvSpPr>
          <p:spPr>
            <a:xfrm>
              <a:off x="893796" y="2369671"/>
              <a:ext cx="39199" cy="277753"/>
            </a:xfrm>
            <a:custGeom>
              <a:rect b="b" l="l" r="r" t="t"/>
              <a:pathLst>
                <a:path extrusionOk="0" h="10572" w="1492">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67"/>
            <p:cNvSpPr/>
            <p:nvPr/>
          </p:nvSpPr>
          <p:spPr>
            <a:xfrm>
              <a:off x="1133612" y="2369671"/>
              <a:ext cx="39199" cy="277753"/>
            </a:xfrm>
            <a:custGeom>
              <a:rect b="b" l="l" r="r" t="t"/>
              <a:pathLst>
                <a:path extrusionOk="0" h="10572" w="1492">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67"/>
            <p:cNvSpPr/>
            <p:nvPr/>
          </p:nvSpPr>
          <p:spPr>
            <a:xfrm>
              <a:off x="1021008" y="2540915"/>
              <a:ext cx="86752" cy="66864"/>
            </a:xfrm>
            <a:custGeom>
              <a:rect b="b" l="l" r="r" t="t"/>
              <a:pathLst>
                <a:path extrusionOk="0" h="2545" w="3302">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67"/>
            <p:cNvSpPr/>
            <p:nvPr/>
          </p:nvSpPr>
          <p:spPr>
            <a:xfrm>
              <a:off x="1041947" y="2430544"/>
              <a:ext cx="64368" cy="46502"/>
            </a:xfrm>
            <a:custGeom>
              <a:rect b="b" l="l" r="r" t="t"/>
              <a:pathLst>
                <a:path extrusionOk="0" h="1770" w="245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67"/>
            <p:cNvSpPr/>
            <p:nvPr/>
          </p:nvSpPr>
          <p:spPr>
            <a:xfrm>
              <a:off x="954486" y="2468718"/>
              <a:ext cx="72381" cy="78345"/>
            </a:xfrm>
            <a:custGeom>
              <a:rect b="b" l="l" r="r" t="t"/>
              <a:pathLst>
                <a:path extrusionOk="0" h="2982" w="2755">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5" name="Google Shape;7305;p67"/>
          <p:cNvGrpSpPr/>
          <p:nvPr/>
        </p:nvGrpSpPr>
        <p:grpSpPr>
          <a:xfrm>
            <a:off x="1414990" y="2289671"/>
            <a:ext cx="387073" cy="385996"/>
            <a:chOff x="1414990" y="2289671"/>
            <a:chExt cx="387073" cy="385996"/>
          </a:xfrm>
        </p:grpSpPr>
        <p:sp>
          <p:nvSpPr>
            <p:cNvPr id="7306" name="Google Shape;7306;p67"/>
            <p:cNvSpPr/>
            <p:nvPr/>
          </p:nvSpPr>
          <p:spPr>
            <a:xfrm>
              <a:off x="1511384" y="2485585"/>
              <a:ext cx="110082" cy="59428"/>
            </a:xfrm>
            <a:custGeom>
              <a:rect b="b" l="l" r="r" t="t"/>
              <a:pathLst>
                <a:path extrusionOk="0" h="2262" w="419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67"/>
            <p:cNvSpPr/>
            <p:nvPr/>
          </p:nvSpPr>
          <p:spPr>
            <a:xfrm>
              <a:off x="1414990" y="2289671"/>
              <a:ext cx="302712" cy="214515"/>
            </a:xfrm>
            <a:custGeom>
              <a:rect b="b" l="l" r="r" t="t"/>
              <a:pathLst>
                <a:path extrusionOk="0" h="8165" w="11522">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67"/>
            <p:cNvSpPr/>
            <p:nvPr/>
          </p:nvSpPr>
          <p:spPr>
            <a:xfrm>
              <a:off x="1490418" y="2536212"/>
              <a:ext cx="151829" cy="17366"/>
            </a:xfrm>
            <a:custGeom>
              <a:rect b="b" l="l" r="r" t="t"/>
              <a:pathLst>
                <a:path extrusionOk="0" h="661" w="5779">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67"/>
            <p:cNvSpPr/>
            <p:nvPr/>
          </p:nvSpPr>
          <p:spPr>
            <a:xfrm>
              <a:off x="1430465" y="2307168"/>
              <a:ext cx="271736" cy="158738"/>
            </a:xfrm>
            <a:custGeom>
              <a:rect b="b" l="l" r="r" t="t"/>
              <a:pathLst>
                <a:path extrusionOk="0" h="6042" w="10343">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67"/>
            <p:cNvSpPr/>
            <p:nvPr/>
          </p:nvSpPr>
          <p:spPr>
            <a:xfrm>
              <a:off x="1426471" y="2303149"/>
              <a:ext cx="279750" cy="166594"/>
            </a:xfrm>
            <a:custGeom>
              <a:rect b="b" l="l" r="r" t="t"/>
              <a:pathLst>
                <a:path extrusionOk="0" h="6341" w="10648">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67"/>
            <p:cNvSpPr/>
            <p:nvPr/>
          </p:nvSpPr>
          <p:spPr>
            <a:xfrm>
              <a:off x="1533610" y="2431096"/>
              <a:ext cx="249326" cy="198830"/>
            </a:xfrm>
            <a:custGeom>
              <a:rect b="b" l="l" r="r" t="t"/>
              <a:pathLst>
                <a:path extrusionOk="0" h="7568" w="949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67"/>
            <p:cNvSpPr/>
            <p:nvPr/>
          </p:nvSpPr>
          <p:spPr>
            <a:xfrm>
              <a:off x="1551660" y="2452771"/>
              <a:ext cx="213228" cy="146364"/>
            </a:xfrm>
            <a:custGeom>
              <a:rect b="b" l="l" r="r" t="t"/>
              <a:pathLst>
                <a:path extrusionOk="0" h="5571" w="8116">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67"/>
            <p:cNvSpPr/>
            <p:nvPr/>
          </p:nvSpPr>
          <p:spPr>
            <a:xfrm>
              <a:off x="1547824" y="2448935"/>
              <a:ext cx="220899" cy="154193"/>
            </a:xfrm>
            <a:custGeom>
              <a:rect b="b" l="l" r="r" t="t"/>
              <a:pathLst>
                <a:path extrusionOk="0" h="5869" w="8408">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67"/>
            <p:cNvSpPr/>
            <p:nvPr/>
          </p:nvSpPr>
          <p:spPr>
            <a:xfrm>
              <a:off x="1533794" y="2610038"/>
              <a:ext cx="249142" cy="23724"/>
            </a:xfrm>
            <a:custGeom>
              <a:rect b="b" l="l" r="r" t="t"/>
              <a:pathLst>
                <a:path extrusionOk="0" h="903" w="9483">
                  <a:moveTo>
                    <a:pt x="1" y="0"/>
                  </a:moveTo>
                  <a:lnTo>
                    <a:pt x="1" y="902"/>
                  </a:lnTo>
                  <a:lnTo>
                    <a:pt x="9482" y="902"/>
                  </a:lnTo>
                  <a:lnTo>
                    <a:pt x="9482" y="0"/>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67"/>
            <p:cNvSpPr/>
            <p:nvPr/>
          </p:nvSpPr>
          <p:spPr>
            <a:xfrm>
              <a:off x="1514300" y="2616790"/>
              <a:ext cx="287763" cy="26246"/>
            </a:xfrm>
            <a:custGeom>
              <a:rect b="b" l="l" r="r" t="t"/>
              <a:pathLst>
                <a:path extrusionOk="0" h="999" w="10953">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67"/>
            <p:cNvSpPr/>
            <p:nvPr/>
          </p:nvSpPr>
          <p:spPr>
            <a:xfrm>
              <a:off x="1490418" y="2536212"/>
              <a:ext cx="36125" cy="17366"/>
            </a:xfrm>
            <a:custGeom>
              <a:rect b="b" l="l" r="r" t="t"/>
              <a:pathLst>
                <a:path extrusionOk="0" h="661" w="1375">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67"/>
            <p:cNvSpPr/>
            <p:nvPr/>
          </p:nvSpPr>
          <p:spPr>
            <a:xfrm>
              <a:off x="1414990" y="2289671"/>
              <a:ext cx="35547" cy="214515"/>
            </a:xfrm>
            <a:custGeom>
              <a:rect b="b" l="l" r="r" t="t"/>
              <a:pathLst>
                <a:path extrusionOk="0" h="8165" w="1353">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67"/>
            <p:cNvSpPr/>
            <p:nvPr/>
          </p:nvSpPr>
          <p:spPr>
            <a:xfrm>
              <a:off x="1533794" y="2431096"/>
              <a:ext cx="35021" cy="198830"/>
            </a:xfrm>
            <a:custGeom>
              <a:rect b="b" l="l" r="r" t="t"/>
              <a:pathLst>
                <a:path extrusionOk="0" h="7568" w="1333">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67"/>
            <p:cNvSpPr/>
            <p:nvPr/>
          </p:nvSpPr>
          <p:spPr>
            <a:xfrm>
              <a:off x="1514484" y="2616790"/>
              <a:ext cx="52492" cy="26246"/>
            </a:xfrm>
            <a:custGeom>
              <a:rect b="b" l="l" r="r" t="t"/>
              <a:pathLst>
                <a:path extrusionOk="0" h="999" w="1998">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67"/>
            <p:cNvSpPr/>
            <p:nvPr/>
          </p:nvSpPr>
          <p:spPr>
            <a:xfrm>
              <a:off x="1663003" y="2569762"/>
              <a:ext cx="74194" cy="105721"/>
            </a:xfrm>
            <a:custGeom>
              <a:rect b="b" l="l" r="r" t="t"/>
              <a:pathLst>
                <a:path extrusionOk="0" h="4024" w="2824">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67"/>
            <p:cNvSpPr/>
            <p:nvPr/>
          </p:nvSpPr>
          <p:spPr>
            <a:xfrm>
              <a:off x="1662635" y="2569946"/>
              <a:ext cx="16604" cy="105721"/>
            </a:xfrm>
            <a:custGeom>
              <a:rect b="b" l="l" r="r" t="t"/>
              <a:pathLst>
                <a:path extrusionOk="0" h="4024" w="632">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67"/>
            <p:cNvSpPr/>
            <p:nvPr/>
          </p:nvSpPr>
          <p:spPr>
            <a:xfrm>
              <a:off x="1662819" y="2582163"/>
              <a:ext cx="74377" cy="80919"/>
            </a:xfrm>
            <a:custGeom>
              <a:rect b="b" l="l" r="r" t="t"/>
              <a:pathLst>
                <a:path extrusionOk="0" h="3080" w="2831">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67"/>
            <p:cNvSpPr/>
            <p:nvPr/>
          </p:nvSpPr>
          <p:spPr>
            <a:xfrm>
              <a:off x="1662635" y="2583975"/>
              <a:ext cx="4939" cy="77478"/>
            </a:xfrm>
            <a:custGeom>
              <a:rect b="b" l="l" r="r" t="t"/>
              <a:pathLst>
                <a:path extrusionOk="0" h="2949" w="188">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24" name="Google Shape;7324;p67"/>
          <p:cNvGrpSpPr/>
          <p:nvPr/>
        </p:nvGrpSpPr>
        <p:grpSpPr>
          <a:xfrm>
            <a:off x="1989911" y="2306065"/>
            <a:ext cx="387099" cy="353207"/>
            <a:chOff x="1989911" y="2306065"/>
            <a:chExt cx="387099" cy="353207"/>
          </a:xfrm>
        </p:grpSpPr>
        <p:sp>
          <p:nvSpPr>
            <p:cNvPr id="7325" name="Google Shape;7325;p67"/>
            <p:cNvSpPr/>
            <p:nvPr/>
          </p:nvSpPr>
          <p:spPr>
            <a:xfrm>
              <a:off x="2110003" y="2555181"/>
              <a:ext cx="146916" cy="88775"/>
            </a:xfrm>
            <a:custGeom>
              <a:rect b="b" l="l" r="r" t="t"/>
              <a:pathLst>
                <a:path extrusionOk="0" h="3379" w="5592">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67"/>
            <p:cNvSpPr/>
            <p:nvPr/>
          </p:nvSpPr>
          <p:spPr>
            <a:xfrm>
              <a:off x="2110003" y="2555181"/>
              <a:ext cx="137615" cy="81681"/>
            </a:xfrm>
            <a:custGeom>
              <a:rect b="b" l="l" r="r" t="t"/>
              <a:pathLst>
                <a:path extrusionOk="0" h="3109" w="5238">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67"/>
            <p:cNvSpPr/>
            <p:nvPr/>
          </p:nvSpPr>
          <p:spPr>
            <a:xfrm>
              <a:off x="1989911" y="2306065"/>
              <a:ext cx="387099" cy="275021"/>
            </a:xfrm>
            <a:custGeom>
              <a:rect b="b" l="l" r="r" t="t"/>
              <a:pathLst>
                <a:path extrusionOk="0" h="10468" w="14734">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67"/>
            <p:cNvSpPr/>
            <p:nvPr/>
          </p:nvSpPr>
          <p:spPr>
            <a:xfrm>
              <a:off x="2021438" y="2337723"/>
              <a:ext cx="324045" cy="193628"/>
            </a:xfrm>
            <a:custGeom>
              <a:rect b="b" l="l" r="r" t="t"/>
              <a:pathLst>
                <a:path extrusionOk="0" h="7370" w="12334">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67"/>
            <p:cNvSpPr/>
            <p:nvPr/>
          </p:nvSpPr>
          <p:spPr>
            <a:xfrm>
              <a:off x="2327224" y="2337776"/>
              <a:ext cx="18259" cy="193576"/>
            </a:xfrm>
            <a:custGeom>
              <a:rect b="b" l="l" r="r" t="t"/>
              <a:pathLst>
                <a:path extrusionOk="0" h="7368" w="695">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67"/>
            <p:cNvSpPr/>
            <p:nvPr/>
          </p:nvSpPr>
          <p:spPr>
            <a:xfrm>
              <a:off x="2069543" y="2630819"/>
              <a:ext cx="227651" cy="28453"/>
            </a:xfrm>
            <a:custGeom>
              <a:rect b="b" l="l" r="r" t="t"/>
              <a:pathLst>
                <a:path extrusionOk="0" h="1083" w="8665">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67"/>
            <p:cNvSpPr/>
            <p:nvPr/>
          </p:nvSpPr>
          <p:spPr>
            <a:xfrm>
              <a:off x="2175237" y="2549191"/>
              <a:ext cx="14975" cy="11849"/>
            </a:xfrm>
            <a:custGeom>
              <a:rect b="b" l="l" r="r" t="t"/>
              <a:pathLst>
                <a:path extrusionOk="0" h="451" w="57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2" name="Google Shape;7332;p67"/>
          <p:cNvGrpSpPr/>
          <p:nvPr/>
        </p:nvGrpSpPr>
        <p:grpSpPr>
          <a:xfrm>
            <a:off x="2593102" y="2288778"/>
            <a:ext cx="204663" cy="363007"/>
            <a:chOff x="2593102" y="2288778"/>
            <a:chExt cx="204663" cy="363007"/>
          </a:xfrm>
        </p:grpSpPr>
        <p:sp>
          <p:nvSpPr>
            <p:cNvPr id="7333" name="Google Shape;7333;p67"/>
            <p:cNvSpPr/>
            <p:nvPr/>
          </p:nvSpPr>
          <p:spPr>
            <a:xfrm>
              <a:off x="2753837" y="2310636"/>
              <a:ext cx="43928" cy="297431"/>
            </a:xfrm>
            <a:custGeom>
              <a:rect b="b" l="l" r="r" t="t"/>
              <a:pathLst>
                <a:path extrusionOk="0" h="11321" w="1672">
                  <a:moveTo>
                    <a:pt x="0" y="0"/>
                  </a:moveTo>
                  <a:lnTo>
                    <a:pt x="0" y="11320"/>
                  </a:lnTo>
                  <a:lnTo>
                    <a:pt x="1672" y="10481"/>
                  </a:lnTo>
                  <a:lnTo>
                    <a:pt x="1672" y="833"/>
                  </a:lnTo>
                  <a:lnTo>
                    <a:pt x="0" y="0"/>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67"/>
            <p:cNvSpPr/>
            <p:nvPr/>
          </p:nvSpPr>
          <p:spPr>
            <a:xfrm>
              <a:off x="2593102" y="2310636"/>
              <a:ext cx="182620" cy="297431"/>
            </a:xfrm>
            <a:custGeom>
              <a:rect b="b" l="l" r="r" t="t"/>
              <a:pathLst>
                <a:path extrusionOk="0" h="11321" w="6951">
                  <a:moveTo>
                    <a:pt x="6951" y="0"/>
                  </a:moveTo>
                  <a:lnTo>
                    <a:pt x="1" y="833"/>
                  </a:lnTo>
                  <a:lnTo>
                    <a:pt x="1" y="10481"/>
                  </a:lnTo>
                  <a:lnTo>
                    <a:pt x="6951" y="11320"/>
                  </a:lnTo>
                  <a:lnTo>
                    <a:pt x="6951" y="0"/>
                  </a:ln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67"/>
            <p:cNvSpPr/>
            <p:nvPr/>
          </p:nvSpPr>
          <p:spPr>
            <a:xfrm>
              <a:off x="2753837" y="2585972"/>
              <a:ext cx="43928" cy="65813"/>
            </a:xfrm>
            <a:custGeom>
              <a:rect b="b" l="l" r="r" t="t"/>
              <a:pathLst>
                <a:path extrusionOk="0" h="2505" w="1672">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67"/>
            <p:cNvSpPr/>
            <p:nvPr/>
          </p:nvSpPr>
          <p:spPr>
            <a:xfrm>
              <a:off x="2753837" y="2288778"/>
              <a:ext cx="43928" cy="43744"/>
            </a:xfrm>
            <a:custGeom>
              <a:rect b="b" l="l" r="r" t="t"/>
              <a:pathLst>
                <a:path extrusionOk="0" h="1665" w="1672">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67"/>
            <p:cNvSpPr/>
            <p:nvPr/>
          </p:nvSpPr>
          <p:spPr>
            <a:xfrm>
              <a:off x="2593102" y="2585972"/>
              <a:ext cx="182620" cy="65813"/>
            </a:xfrm>
            <a:custGeom>
              <a:rect b="b" l="l" r="r" t="t"/>
              <a:pathLst>
                <a:path extrusionOk="0" h="2505" w="6951">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67"/>
            <p:cNvSpPr/>
            <p:nvPr/>
          </p:nvSpPr>
          <p:spPr>
            <a:xfrm>
              <a:off x="2593102" y="2288778"/>
              <a:ext cx="182620" cy="43744"/>
            </a:xfrm>
            <a:custGeom>
              <a:rect b="b" l="l" r="r" t="t"/>
              <a:pathLst>
                <a:path extrusionOk="0" h="1665" w="6951">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67"/>
            <p:cNvSpPr/>
            <p:nvPr/>
          </p:nvSpPr>
          <p:spPr>
            <a:xfrm>
              <a:off x="2688050" y="2305172"/>
              <a:ext cx="36650" cy="10956"/>
            </a:xfrm>
            <a:custGeom>
              <a:rect b="b" l="l" r="r" t="t"/>
              <a:pathLst>
                <a:path extrusionOk="0" h="417" w="1395">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67"/>
            <p:cNvSpPr/>
            <p:nvPr/>
          </p:nvSpPr>
          <p:spPr>
            <a:xfrm>
              <a:off x="2684399" y="2607857"/>
              <a:ext cx="22069" cy="22069"/>
            </a:xfrm>
            <a:custGeom>
              <a:rect b="b" l="l" r="r" t="t"/>
              <a:pathLst>
                <a:path extrusionOk="0" h="840" w="84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67"/>
            <p:cNvSpPr/>
            <p:nvPr/>
          </p:nvSpPr>
          <p:spPr>
            <a:xfrm>
              <a:off x="2668004" y="2305172"/>
              <a:ext cx="10956" cy="10956"/>
            </a:xfrm>
            <a:custGeom>
              <a:rect b="b" l="l" r="r" t="t"/>
              <a:pathLst>
                <a:path extrusionOk="0" h="417" w="417">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42" name="Google Shape;7342;p67"/>
          <p:cNvGrpSpPr/>
          <p:nvPr/>
        </p:nvGrpSpPr>
        <p:grpSpPr>
          <a:xfrm>
            <a:off x="2970874" y="2329763"/>
            <a:ext cx="403651" cy="305996"/>
            <a:chOff x="2970874" y="2329763"/>
            <a:chExt cx="403651" cy="305996"/>
          </a:xfrm>
        </p:grpSpPr>
        <p:sp>
          <p:nvSpPr>
            <p:cNvPr id="7343" name="Google Shape;7343;p67"/>
            <p:cNvSpPr/>
            <p:nvPr/>
          </p:nvSpPr>
          <p:spPr>
            <a:xfrm>
              <a:off x="3054158" y="2352909"/>
              <a:ext cx="98233" cy="259704"/>
            </a:xfrm>
            <a:custGeom>
              <a:rect b="b" l="l" r="r" t="t"/>
              <a:pathLst>
                <a:path extrusionOk="0" h="9885" w="3739">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67"/>
            <p:cNvSpPr/>
            <p:nvPr/>
          </p:nvSpPr>
          <p:spPr>
            <a:xfrm>
              <a:off x="3054158" y="2512908"/>
              <a:ext cx="98233" cy="99704"/>
            </a:xfrm>
            <a:custGeom>
              <a:rect b="b" l="l" r="r" t="t"/>
              <a:pathLst>
                <a:path extrusionOk="0" h="3795" w="3739">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67"/>
            <p:cNvSpPr/>
            <p:nvPr/>
          </p:nvSpPr>
          <p:spPr>
            <a:xfrm>
              <a:off x="2970874" y="2429441"/>
              <a:ext cx="83310" cy="106456"/>
            </a:xfrm>
            <a:custGeom>
              <a:rect b="b" l="l" r="r" t="t"/>
              <a:pathLst>
                <a:path extrusionOk="0" h="4052" w="3171">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67"/>
            <p:cNvSpPr/>
            <p:nvPr/>
          </p:nvSpPr>
          <p:spPr>
            <a:xfrm>
              <a:off x="2970874" y="2476652"/>
              <a:ext cx="83310" cy="59244"/>
            </a:xfrm>
            <a:custGeom>
              <a:rect b="b" l="l" r="r" t="t"/>
              <a:pathLst>
                <a:path extrusionOk="0" h="2255" w="3171">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67"/>
            <p:cNvSpPr/>
            <p:nvPr/>
          </p:nvSpPr>
          <p:spPr>
            <a:xfrm>
              <a:off x="3215760" y="2442156"/>
              <a:ext cx="33392" cy="81313"/>
            </a:xfrm>
            <a:custGeom>
              <a:rect b="b" l="l" r="r" t="t"/>
              <a:pathLst>
                <a:path extrusionOk="0" h="3095" w="1271">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67"/>
            <p:cNvSpPr/>
            <p:nvPr/>
          </p:nvSpPr>
          <p:spPr>
            <a:xfrm>
              <a:off x="3256561" y="2401513"/>
              <a:ext cx="55829" cy="162627"/>
            </a:xfrm>
            <a:custGeom>
              <a:rect b="b" l="l" r="r" t="t"/>
              <a:pathLst>
                <a:path extrusionOk="0" h="6190" w="2125">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67"/>
            <p:cNvSpPr/>
            <p:nvPr/>
          </p:nvSpPr>
          <p:spPr>
            <a:xfrm>
              <a:off x="3296653" y="2361421"/>
              <a:ext cx="77872" cy="242758"/>
            </a:xfrm>
            <a:custGeom>
              <a:rect b="b" l="l" r="r" t="t"/>
              <a:pathLst>
                <a:path extrusionOk="0" h="9240" w="2964">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67"/>
            <p:cNvSpPr/>
            <p:nvPr/>
          </p:nvSpPr>
          <p:spPr>
            <a:xfrm>
              <a:off x="3151287" y="2329763"/>
              <a:ext cx="37727" cy="305996"/>
            </a:xfrm>
            <a:custGeom>
              <a:rect b="b" l="l" r="r" t="t"/>
              <a:pathLst>
                <a:path extrusionOk="0" h="11647" w="1436">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67"/>
            <p:cNvSpPr/>
            <p:nvPr/>
          </p:nvSpPr>
          <p:spPr>
            <a:xfrm>
              <a:off x="3151287" y="2329763"/>
              <a:ext cx="30450" cy="305996"/>
            </a:xfrm>
            <a:custGeom>
              <a:rect b="b" l="l" r="r" t="t"/>
              <a:pathLst>
                <a:path extrusionOk="0" h="11647" w="1159">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2" name="Google Shape;7352;p67"/>
          <p:cNvGrpSpPr/>
          <p:nvPr/>
        </p:nvGrpSpPr>
        <p:grpSpPr>
          <a:xfrm>
            <a:off x="3545795" y="2318755"/>
            <a:ext cx="387835" cy="327933"/>
            <a:chOff x="3545795" y="2318755"/>
            <a:chExt cx="387835" cy="327933"/>
          </a:xfrm>
        </p:grpSpPr>
        <p:sp>
          <p:nvSpPr>
            <p:cNvPr id="7353" name="Google Shape;7353;p67"/>
            <p:cNvSpPr/>
            <p:nvPr/>
          </p:nvSpPr>
          <p:spPr>
            <a:xfrm>
              <a:off x="3565315" y="2318755"/>
              <a:ext cx="11691" cy="57694"/>
            </a:xfrm>
            <a:custGeom>
              <a:rect b="b" l="l" r="r" t="t"/>
              <a:pathLst>
                <a:path extrusionOk="0" h="2196" w="445">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67"/>
            <p:cNvSpPr/>
            <p:nvPr/>
          </p:nvSpPr>
          <p:spPr>
            <a:xfrm>
              <a:off x="3545795" y="2318755"/>
              <a:ext cx="11691" cy="57694"/>
            </a:xfrm>
            <a:custGeom>
              <a:rect b="b" l="l" r="r" t="t"/>
              <a:pathLst>
                <a:path extrusionOk="0" h="2196" w="445">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67"/>
            <p:cNvSpPr/>
            <p:nvPr/>
          </p:nvSpPr>
          <p:spPr>
            <a:xfrm>
              <a:off x="3584888" y="2318755"/>
              <a:ext cx="11796" cy="57694"/>
            </a:xfrm>
            <a:custGeom>
              <a:rect b="b" l="l" r="r" t="t"/>
              <a:pathLst>
                <a:path extrusionOk="0" h="2196" w="449">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56" name="Google Shape;7356;p67"/>
            <p:cNvGrpSpPr/>
            <p:nvPr/>
          </p:nvGrpSpPr>
          <p:grpSpPr>
            <a:xfrm>
              <a:off x="3545795" y="2322301"/>
              <a:ext cx="387835" cy="324387"/>
              <a:chOff x="3545795" y="2322301"/>
              <a:chExt cx="387835" cy="324387"/>
            </a:xfrm>
          </p:grpSpPr>
          <p:sp>
            <p:nvSpPr>
              <p:cNvPr id="7357" name="Google Shape;7357;p67"/>
              <p:cNvSpPr/>
              <p:nvPr/>
            </p:nvSpPr>
            <p:spPr>
              <a:xfrm>
                <a:off x="3613604" y="2355089"/>
                <a:ext cx="258968" cy="258994"/>
              </a:xfrm>
              <a:custGeom>
                <a:rect b="b" l="l" r="r" t="t"/>
                <a:pathLst>
                  <a:path extrusionOk="0" h="9858" w="9857">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67"/>
              <p:cNvSpPr/>
              <p:nvPr/>
            </p:nvSpPr>
            <p:spPr>
              <a:xfrm>
                <a:off x="3639667" y="2380968"/>
                <a:ext cx="207027" cy="207054"/>
              </a:xfrm>
              <a:custGeom>
                <a:rect b="b" l="l" r="r" t="t"/>
                <a:pathLst>
                  <a:path extrusionOk="0" h="7881" w="788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67"/>
              <p:cNvSpPr/>
              <p:nvPr/>
            </p:nvSpPr>
            <p:spPr>
              <a:xfrm>
                <a:off x="3722583" y="2380968"/>
                <a:ext cx="129392" cy="207080"/>
              </a:xfrm>
              <a:custGeom>
                <a:rect b="b" l="l" r="r" t="t"/>
                <a:pathLst>
                  <a:path extrusionOk="0" h="7882" w="4925">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67"/>
              <p:cNvSpPr/>
              <p:nvPr/>
            </p:nvSpPr>
            <p:spPr>
              <a:xfrm>
                <a:off x="3895140" y="2322301"/>
                <a:ext cx="38489" cy="324387"/>
              </a:xfrm>
              <a:custGeom>
                <a:rect b="b" l="l" r="r" t="t"/>
                <a:pathLst>
                  <a:path extrusionOk="0" h="12347" w="1465">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67"/>
              <p:cNvSpPr/>
              <p:nvPr/>
            </p:nvSpPr>
            <p:spPr>
              <a:xfrm>
                <a:off x="3895140" y="2322301"/>
                <a:ext cx="38489" cy="167960"/>
              </a:xfrm>
              <a:custGeom>
                <a:rect b="b" l="l" r="r" t="t"/>
                <a:pathLst>
                  <a:path extrusionOk="0" h="6393" w="1465">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67"/>
              <p:cNvSpPr/>
              <p:nvPr/>
            </p:nvSpPr>
            <p:spPr>
              <a:xfrm>
                <a:off x="3545795" y="2370590"/>
                <a:ext cx="50890" cy="275021"/>
              </a:xfrm>
              <a:custGeom>
                <a:rect b="b" l="l" r="r" t="t"/>
                <a:pathLst>
                  <a:path extrusionOk="0" h="10468" w="1937">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67"/>
              <p:cNvSpPr/>
              <p:nvPr/>
            </p:nvSpPr>
            <p:spPr>
              <a:xfrm>
                <a:off x="3545795" y="2370590"/>
                <a:ext cx="50890" cy="59244"/>
              </a:xfrm>
              <a:custGeom>
                <a:rect b="b" l="l" r="r" t="t"/>
                <a:pathLst>
                  <a:path extrusionOk="0" h="2255" w="1937">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64" name="Google Shape;7364;p67"/>
          <p:cNvGrpSpPr/>
          <p:nvPr/>
        </p:nvGrpSpPr>
        <p:grpSpPr>
          <a:xfrm>
            <a:off x="4718468" y="2306984"/>
            <a:ext cx="364294" cy="351552"/>
            <a:chOff x="4718468" y="2306984"/>
            <a:chExt cx="364294" cy="351552"/>
          </a:xfrm>
        </p:grpSpPr>
        <p:sp>
          <p:nvSpPr>
            <p:cNvPr id="7365" name="Google Shape;7365;p67"/>
            <p:cNvSpPr/>
            <p:nvPr/>
          </p:nvSpPr>
          <p:spPr>
            <a:xfrm>
              <a:off x="4718468" y="2472869"/>
              <a:ext cx="55593" cy="57195"/>
            </a:xfrm>
            <a:custGeom>
              <a:rect b="b" l="l" r="r" t="t"/>
              <a:pathLst>
                <a:path extrusionOk="0" h="2177" w="2116">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67"/>
            <p:cNvSpPr/>
            <p:nvPr/>
          </p:nvSpPr>
          <p:spPr>
            <a:xfrm>
              <a:off x="4764392" y="2405927"/>
              <a:ext cx="318370" cy="252610"/>
            </a:xfrm>
            <a:custGeom>
              <a:rect b="b" l="l" r="r" t="t"/>
              <a:pathLst>
                <a:path extrusionOk="0" h="9615" w="12118">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67"/>
            <p:cNvSpPr/>
            <p:nvPr/>
          </p:nvSpPr>
          <p:spPr>
            <a:xfrm>
              <a:off x="4764760" y="2495595"/>
              <a:ext cx="318002" cy="162574"/>
            </a:xfrm>
            <a:custGeom>
              <a:rect b="b" l="l" r="r" t="t"/>
              <a:pathLst>
                <a:path extrusionOk="0" h="6188" w="12104">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67"/>
            <p:cNvSpPr/>
            <p:nvPr/>
          </p:nvSpPr>
          <p:spPr>
            <a:xfrm>
              <a:off x="4952976" y="2394314"/>
              <a:ext cx="81129" cy="79816"/>
            </a:xfrm>
            <a:custGeom>
              <a:rect b="b" l="l" r="r" t="t"/>
              <a:pathLst>
                <a:path extrusionOk="0" h="3038" w="3088">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67"/>
            <p:cNvSpPr/>
            <p:nvPr/>
          </p:nvSpPr>
          <p:spPr>
            <a:xfrm>
              <a:off x="4993804" y="2493230"/>
              <a:ext cx="35205" cy="22988"/>
            </a:xfrm>
            <a:custGeom>
              <a:rect b="b" l="l" r="r" t="t"/>
              <a:pathLst>
                <a:path extrusionOk="0" h="875" w="134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67"/>
            <p:cNvSpPr/>
            <p:nvPr/>
          </p:nvSpPr>
          <p:spPr>
            <a:xfrm>
              <a:off x="4829916" y="2432278"/>
              <a:ext cx="109793" cy="18470"/>
            </a:xfrm>
            <a:custGeom>
              <a:rect b="b" l="l" r="r" t="t"/>
              <a:pathLst>
                <a:path extrusionOk="0" h="703" w="4179">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67"/>
            <p:cNvSpPr/>
            <p:nvPr/>
          </p:nvSpPr>
          <p:spPr>
            <a:xfrm>
              <a:off x="4816859" y="2306984"/>
              <a:ext cx="136170" cy="135986"/>
            </a:xfrm>
            <a:custGeom>
              <a:rect b="b" l="l" r="r" t="t"/>
              <a:pathLst>
                <a:path extrusionOk="0" h="5176" w="5183">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67"/>
            <p:cNvSpPr/>
            <p:nvPr/>
          </p:nvSpPr>
          <p:spPr>
            <a:xfrm>
              <a:off x="4966113" y="2402301"/>
              <a:ext cx="57616" cy="56775"/>
            </a:xfrm>
            <a:custGeom>
              <a:rect b="b" l="l" r="r" t="t"/>
              <a:pathLst>
                <a:path extrusionOk="0" h="2161" w="2193">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67"/>
            <p:cNvSpPr/>
            <p:nvPr/>
          </p:nvSpPr>
          <p:spPr>
            <a:xfrm>
              <a:off x="4837640" y="2327766"/>
              <a:ext cx="122115" cy="115257"/>
            </a:xfrm>
            <a:custGeom>
              <a:rect b="b" l="l" r="r" t="t"/>
              <a:pathLst>
                <a:path extrusionOk="0" h="4387" w="4648">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67"/>
            <p:cNvSpPr/>
            <p:nvPr/>
          </p:nvSpPr>
          <p:spPr>
            <a:xfrm>
              <a:off x="4864070" y="2336305"/>
              <a:ext cx="41931" cy="76611"/>
            </a:xfrm>
            <a:custGeom>
              <a:rect b="b" l="l" r="r" t="t"/>
              <a:pathLst>
                <a:path extrusionOk="0" h="2916" w="1596">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5" name="Google Shape;7375;p67"/>
          <p:cNvGrpSpPr/>
          <p:nvPr/>
        </p:nvGrpSpPr>
        <p:grpSpPr>
          <a:xfrm>
            <a:off x="4147908" y="2303017"/>
            <a:ext cx="361194" cy="359355"/>
            <a:chOff x="4147908" y="2303017"/>
            <a:chExt cx="361194" cy="359355"/>
          </a:xfrm>
        </p:grpSpPr>
        <p:sp>
          <p:nvSpPr>
            <p:cNvPr id="7376" name="Google Shape;7376;p67"/>
            <p:cNvSpPr/>
            <p:nvPr/>
          </p:nvSpPr>
          <p:spPr>
            <a:xfrm>
              <a:off x="4147908" y="2365861"/>
              <a:ext cx="296511" cy="296511"/>
            </a:xfrm>
            <a:custGeom>
              <a:rect b="b" l="l" r="r" t="t"/>
              <a:pathLst>
                <a:path extrusionOk="0" h="11286" w="11286">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67"/>
            <p:cNvSpPr/>
            <p:nvPr/>
          </p:nvSpPr>
          <p:spPr>
            <a:xfrm>
              <a:off x="4296059" y="2508179"/>
              <a:ext cx="148361" cy="11875"/>
            </a:xfrm>
            <a:custGeom>
              <a:rect b="b" l="l" r="r" t="t"/>
              <a:pathLst>
                <a:path extrusionOk="0" h="452" w="5647">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67"/>
            <p:cNvSpPr/>
            <p:nvPr/>
          </p:nvSpPr>
          <p:spPr>
            <a:xfrm>
              <a:off x="4420695" y="2303017"/>
              <a:ext cx="88407" cy="86542"/>
            </a:xfrm>
            <a:custGeom>
              <a:rect b="b" l="l" r="r" t="t"/>
              <a:pathLst>
                <a:path extrusionOk="0" h="3294" w="3365">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67"/>
            <p:cNvSpPr/>
            <p:nvPr/>
          </p:nvSpPr>
          <p:spPr>
            <a:xfrm>
              <a:off x="4420695" y="2303017"/>
              <a:ext cx="59376" cy="86542"/>
            </a:xfrm>
            <a:custGeom>
              <a:rect b="b" l="l" r="r" t="t"/>
              <a:pathLst>
                <a:path extrusionOk="0" h="3294" w="226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67"/>
            <p:cNvSpPr/>
            <p:nvPr/>
          </p:nvSpPr>
          <p:spPr>
            <a:xfrm>
              <a:off x="4183429" y="2401382"/>
              <a:ext cx="225444" cy="225444"/>
            </a:xfrm>
            <a:custGeom>
              <a:rect b="b" l="l" r="r" t="t"/>
              <a:pathLst>
                <a:path extrusionOk="0" h="8581" w="8581">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67"/>
            <p:cNvSpPr/>
            <p:nvPr/>
          </p:nvSpPr>
          <p:spPr>
            <a:xfrm>
              <a:off x="4296059" y="2508179"/>
              <a:ext cx="112814" cy="11875"/>
            </a:xfrm>
            <a:custGeom>
              <a:rect b="b" l="l" r="r" t="t"/>
              <a:pathLst>
                <a:path extrusionOk="0" h="452" w="4294">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67"/>
            <p:cNvSpPr/>
            <p:nvPr/>
          </p:nvSpPr>
          <p:spPr>
            <a:xfrm>
              <a:off x="4213143" y="2431096"/>
              <a:ext cx="166042" cy="166042"/>
            </a:xfrm>
            <a:custGeom>
              <a:rect b="b" l="l" r="r" t="t"/>
              <a:pathLst>
                <a:path extrusionOk="0" h="6320" w="632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67"/>
            <p:cNvSpPr/>
            <p:nvPr/>
          </p:nvSpPr>
          <p:spPr>
            <a:xfrm>
              <a:off x="4296059" y="2508179"/>
              <a:ext cx="83126" cy="11875"/>
            </a:xfrm>
            <a:custGeom>
              <a:rect b="b" l="l" r="r" t="t"/>
              <a:pathLst>
                <a:path extrusionOk="0" h="452" w="3164">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67"/>
            <p:cNvSpPr/>
            <p:nvPr/>
          </p:nvSpPr>
          <p:spPr>
            <a:xfrm>
              <a:off x="4248663" y="2466616"/>
              <a:ext cx="94975" cy="94975"/>
            </a:xfrm>
            <a:custGeom>
              <a:rect b="b" l="l" r="r" t="t"/>
              <a:pathLst>
                <a:path extrusionOk="0" h="3615" w="3615">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67"/>
            <p:cNvSpPr/>
            <p:nvPr/>
          </p:nvSpPr>
          <p:spPr>
            <a:xfrm>
              <a:off x="4296059" y="2508179"/>
              <a:ext cx="47763" cy="11875"/>
            </a:xfrm>
            <a:custGeom>
              <a:rect b="b" l="l" r="r" t="t"/>
              <a:pathLst>
                <a:path extrusionOk="0" h="452" w="1818">
                  <a:moveTo>
                    <a:pt x="0" y="0"/>
                  </a:moveTo>
                  <a:lnTo>
                    <a:pt x="0" y="451"/>
                  </a:lnTo>
                  <a:lnTo>
                    <a:pt x="1797" y="451"/>
                  </a:lnTo>
                  <a:cubicBezTo>
                    <a:pt x="1818" y="305"/>
                    <a:pt x="1818" y="153"/>
                    <a:pt x="1797" y="0"/>
                  </a:cubicBez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67"/>
            <p:cNvSpPr/>
            <p:nvPr/>
          </p:nvSpPr>
          <p:spPr>
            <a:xfrm>
              <a:off x="4278377" y="2496330"/>
              <a:ext cx="35547" cy="35547"/>
            </a:xfrm>
            <a:custGeom>
              <a:rect b="b" l="l" r="r" t="t"/>
              <a:pathLst>
                <a:path extrusionOk="0" h="1353" w="1353">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67"/>
            <p:cNvSpPr/>
            <p:nvPr/>
          </p:nvSpPr>
          <p:spPr>
            <a:xfrm>
              <a:off x="4296059" y="2508179"/>
              <a:ext cx="18233" cy="11875"/>
            </a:xfrm>
            <a:custGeom>
              <a:rect b="b" l="l" r="r" t="t"/>
              <a:pathLst>
                <a:path extrusionOk="0" h="452" w="694">
                  <a:moveTo>
                    <a:pt x="0" y="0"/>
                  </a:moveTo>
                  <a:lnTo>
                    <a:pt x="0" y="451"/>
                  </a:lnTo>
                  <a:lnTo>
                    <a:pt x="638" y="451"/>
                  </a:lnTo>
                  <a:cubicBezTo>
                    <a:pt x="694" y="305"/>
                    <a:pt x="694" y="146"/>
                    <a:pt x="638" y="0"/>
                  </a:cubicBezTo>
                  <a:close/>
                </a:path>
              </a:pathLst>
            </a:custGeom>
            <a:solidFill>
              <a:srgbClr val="8282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67"/>
            <p:cNvSpPr/>
            <p:nvPr/>
          </p:nvSpPr>
          <p:spPr>
            <a:xfrm>
              <a:off x="4287678" y="2480094"/>
              <a:ext cx="42483" cy="40013"/>
            </a:xfrm>
            <a:custGeom>
              <a:rect b="b" l="l" r="r" t="t"/>
              <a:pathLst>
                <a:path extrusionOk="0" h="1523" w="1617">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67"/>
            <p:cNvSpPr/>
            <p:nvPr/>
          </p:nvSpPr>
          <p:spPr>
            <a:xfrm>
              <a:off x="4314817" y="2315313"/>
              <a:ext cx="182568" cy="178128"/>
            </a:xfrm>
            <a:custGeom>
              <a:rect b="b" l="l" r="r" t="t"/>
              <a:pathLst>
                <a:path extrusionOk="0" h="6780" w="6949">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0" name="Google Shape;7390;p67"/>
          <p:cNvGrpSpPr/>
          <p:nvPr/>
        </p:nvGrpSpPr>
        <p:grpSpPr>
          <a:xfrm>
            <a:off x="5292128" y="2299891"/>
            <a:ext cx="367027" cy="365214"/>
            <a:chOff x="5292128" y="2299891"/>
            <a:chExt cx="367027" cy="365214"/>
          </a:xfrm>
        </p:grpSpPr>
        <p:sp>
          <p:nvSpPr>
            <p:cNvPr id="7391" name="Google Shape;7391;p67"/>
            <p:cNvSpPr/>
            <p:nvPr/>
          </p:nvSpPr>
          <p:spPr>
            <a:xfrm>
              <a:off x="5470361" y="2467772"/>
              <a:ext cx="11323" cy="124243"/>
            </a:xfrm>
            <a:custGeom>
              <a:rect b="b" l="l" r="r" t="t"/>
              <a:pathLst>
                <a:path extrusionOk="0" h="4729" w="431">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67"/>
            <p:cNvSpPr/>
            <p:nvPr/>
          </p:nvSpPr>
          <p:spPr>
            <a:xfrm>
              <a:off x="5464870" y="2299891"/>
              <a:ext cx="22279" cy="40827"/>
            </a:xfrm>
            <a:custGeom>
              <a:rect b="b" l="l" r="r" t="t"/>
              <a:pathLst>
                <a:path extrusionOk="0" h="1554" w="848">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67"/>
            <p:cNvSpPr/>
            <p:nvPr/>
          </p:nvSpPr>
          <p:spPr>
            <a:xfrm>
              <a:off x="5292128" y="2316837"/>
              <a:ext cx="367027" cy="184433"/>
            </a:xfrm>
            <a:custGeom>
              <a:rect b="b" l="l" r="r" t="t"/>
              <a:pathLst>
                <a:path extrusionOk="0" h="7020" w="1397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67"/>
            <p:cNvSpPr/>
            <p:nvPr/>
          </p:nvSpPr>
          <p:spPr>
            <a:xfrm>
              <a:off x="5293757" y="2319017"/>
              <a:ext cx="182279" cy="182436"/>
            </a:xfrm>
            <a:custGeom>
              <a:rect b="b" l="l" r="r" t="t"/>
              <a:pathLst>
                <a:path extrusionOk="0" h="6944" w="6938">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67"/>
            <p:cNvSpPr/>
            <p:nvPr/>
          </p:nvSpPr>
          <p:spPr>
            <a:xfrm>
              <a:off x="5476009" y="2319017"/>
              <a:ext cx="91139" cy="182252"/>
            </a:xfrm>
            <a:custGeom>
              <a:rect b="b" l="l" r="r" t="t"/>
              <a:pathLst>
                <a:path extrusionOk="0" h="6937" w="3469">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67"/>
            <p:cNvSpPr/>
            <p:nvPr/>
          </p:nvSpPr>
          <p:spPr>
            <a:xfrm>
              <a:off x="5404574" y="2564035"/>
              <a:ext cx="82758" cy="101070"/>
            </a:xfrm>
            <a:custGeom>
              <a:rect b="b" l="l" r="r" t="t"/>
              <a:pathLst>
                <a:path extrusionOk="0" h="3847" w="315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7" name="Google Shape;7397;p67"/>
          <p:cNvGrpSpPr/>
          <p:nvPr/>
        </p:nvGrpSpPr>
        <p:grpSpPr>
          <a:xfrm>
            <a:off x="5873617" y="2309901"/>
            <a:ext cx="345720" cy="345720"/>
            <a:chOff x="5873617" y="2309901"/>
            <a:chExt cx="345720" cy="345720"/>
          </a:xfrm>
        </p:grpSpPr>
        <p:sp>
          <p:nvSpPr>
            <p:cNvPr id="7398" name="Google Shape;7398;p67"/>
            <p:cNvSpPr/>
            <p:nvPr/>
          </p:nvSpPr>
          <p:spPr>
            <a:xfrm>
              <a:off x="5873617" y="2309901"/>
              <a:ext cx="345720" cy="345720"/>
            </a:xfrm>
            <a:custGeom>
              <a:rect b="b" l="l" r="r" t="t"/>
              <a:pathLst>
                <a:path extrusionOk="0" h="13159" w="13159">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67"/>
            <p:cNvSpPr/>
            <p:nvPr/>
          </p:nvSpPr>
          <p:spPr>
            <a:xfrm>
              <a:off x="5899496" y="2335779"/>
              <a:ext cx="293963" cy="293963"/>
            </a:xfrm>
            <a:custGeom>
              <a:rect b="b" l="l" r="r" t="t"/>
              <a:pathLst>
                <a:path extrusionOk="0" h="11189" w="11189">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67"/>
            <p:cNvSpPr/>
            <p:nvPr/>
          </p:nvSpPr>
          <p:spPr>
            <a:xfrm>
              <a:off x="6041288" y="2356088"/>
              <a:ext cx="10404" cy="131888"/>
            </a:xfrm>
            <a:custGeom>
              <a:rect b="b" l="l" r="r" t="t"/>
              <a:pathLst>
                <a:path extrusionOk="0" h="5020" w="396">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67"/>
            <p:cNvSpPr/>
            <p:nvPr/>
          </p:nvSpPr>
          <p:spPr>
            <a:xfrm>
              <a:off x="6039449" y="2477546"/>
              <a:ext cx="135435" cy="10430"/>
            </a:xfrm>
            <a:custGeom>
              <a:rect b="b" l="l" r="r" t="t"/>
              <a:pathLst>
                <a:path extrusionOk="0" h="397" w="5155">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67"/>
            <p:cNvSpPr/>
            <p:nvPr/>
          </p:nvSpPr>
          <p:spPr>
            <a:xfrm>
              <a:off x="5935778" y="2372035"/>
              <a:ext cx="275178" cy="257970"/>
            </a:xfrm>
            <a:custGeom>
              <a:rect b="b" l="l" r="r" t="t"/>
              <a:pathLst>
                <a:path extrusionOk="0" h="9819" w="10474">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67"/>
            <p:cNvSpPr/>
            <p:nvPr/>
          </p:nvSpPr>
          <p:spPr>
            <a:xfrm>
              <a:off x="5918097" y="2477546"/>
              <a:ext cx="21333" cy="10430"/>
            </a:xfrm>
            <a:custGeom>
              <a:rect b="b" l="l" r="r" t="t"/>
              <a:pathLst>
                <a:path extrusionOk="0" h="397" w="812">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67"/>
            <p:cNvSpPr/>
            <p:nvPr/>
          </p:nvSpPr>
          <p:spPr>
            <a:xfrm>
              <a:off x="6041288" y="2591542"/>
              <a:ext cx="10404" cy="17970"/>
            </a:xfrm>
            <a:custGeom>
              <a:rect b="b" l="l" r="r" t="t"/>
              <a:pathLst>
                <a:path extrusionOk="0" h="684" w="396">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67"/>
            <p:cNvSpPr/>
            <p:nvPr/>
          </p:nvSpPr>
          <p:spPr>
            <a:xfrm>
              <a:off x="5953144" y="2391556"/>
              <a:ext cx="19836" cy="15869"/>
            </a:xfrm>
            <a:custGeom>
              <a:rect b="b" l="l" r="r" t="t"/>
              <a:pathLst>
                <a:path extrusionOk="0" h="604" w="755">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67"/>
            <p:cNvSpPr/>
            <p:nvPr/>
          </p:nvSpPr>
          <p:spPr>
            <a:xfrm>
              <a:off x="6119686" y="2557939"/>
              <a:ext cx="19652" cy="15869"/>
            </a:xfrm>
            <a:custGeom>
              <a:rect b="b" l="l" r="r" t="t"/>
              <a:pathLst>
                <a:path extrusionOk="0" h="604" w="748">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67"/>
            <p:cNvSpPr/>
            <p:nvPr/>
          </p:nvSpPr>
          <p:spPr>
            <a:xfrm>
              <a:off x="6120185" y="2391556"/>
              <a:ext cx="19652" cy="15869"/>
            </a:xfrm>
            <a:custGeom>
              <a:rect b="b" l="l" r="r" t="t"/>
              <a:pathLst>
                <a:path extrusionOk="0" h="604" w="748">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67"/>
            <p:cNvSpPr/>
            <p:nvPr/>
          </p:nvSpPr>
          <p:spPr>
            <a:xfrm>
              <a:off x="5953617" y="2557939"/>
              <a:ext cx="19862" cy="15869"/>
            </a:xfrm>
            <a:custGeom>
              <a:rect b="b" l="l" r="r" t="t"/>
              <a:pathLst>
                <a:path extrusionOk="0" h="604" w="756">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67"/>
            <p:cNvSpPr/>
            <p:nvPr/>
          </p:nvSpPr>
          <p:spPr>
            <a:xfrm>
              <a:off x="5927056" y="2429887"/>
              <a:ext cx="21859" cy="13425"/>
            </a:xfrm>
            <a:custGeom>
              <a:rect b="b" l="l" r="r" t="t"/>
              <a:pathLst>
                <a:path extrusionOk="0" h="511" w="832">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67"/>
            <p:cNvSpPr/>
            <p:nvPr/>
          </p:nvSpPr>
          <p:spPr>
            <a:xfrm>
              <a:off x="6143751" y="2522077"/>
              <a:ext cx="21832" cy="13452"/>
            </a:xfrm>
            <a:custGeom>
              <a:rect b="b" l="l" r="r" t="t"/>
              <a:pathLst>
                <a:path extrusionOk="0" h="512" w="831">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67"/>
            <p:cNvSpPr/>
            <p:nvPr/>
          </p:nvSpPr>
          <p:spPr>
            <a:xfrm>
              <a:off x="6084822" y="2365730"/>
              <a:ext cx="15816" cy="17261"/>
            </a:xfrm>
            <a:custGeom>
              <a:rect b="b" l="l" r="r" t="t"/>
              <a:pathLst>
                <a:path extrusionOk="0" h="657" w="602">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67"/>
            <p:cNvSpPr/>
            <p:nvPr/>
          </p:nvSpPr>
          <p:spPr>
            <a:xfrm>
              <a:off x="5992632" y="2582399"/>
              <a:ext cx="15816" cy="17287"/>
            </a:xfrm>
            <a:custGeom>
              <a:rect b="b" l="l" r="r" t="t"/>
              <a:pathLst>
                <a:path extrusionOk="0" h="658" w="602">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67"/>
            <p:cNvSpPr/>
            <p:nvPr/>
          </p:nvSpPr>
          <p:spPr>
            <a:xfrm>
              <a:off x="5994445" y="2364758"/>
              <a:ext cx="15527" cy="17524"/>
            </a:xfrm>
            <a:custGeom>
              <a:rect b="b" l="l" r="r" t="t"/>
              <a:pathLst>
                <a:path extrusionOk="0" h="667" w="591">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67"/>
            <p:cNvSpPr/>
            <p:nvPr/>
          </p:nvSpPr>
          <p:spPr>
            <a:xfrm>
              <a:off x="6082641" y="2583161"/>
              <a:ext cx="15527" cy="17419"/>
            </a:xfrm>
            <a:custGeom>
              <a:rect b="b" l="l" r="r" t="t"/>
              <a:pathLst>
                <a:path extrusionOk="0" h="663" w="591">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67"/>
            <p:cNvSpPr/>
            <p:nvPr/>
          </p:nvSpPr>
          <p:spPr>
            <a:xfrm>
              <a:off x="6144776" y="2431936"/>
              <a:ext cx="22069" cy="13399"/>
            </a:xfrm>
            <a:custGeom>
              <a:rect b="b" l="l" r="r" t="t"/>
              <a:pathLst>
                <a:path extrusionOk="0" h="510" w="84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67"/>
            <p:cNvSpPr/>
            <p:nvPr/>
          </p:nvSpPr>
          <p:spPr>
            <a:xfrm>
              <a:off x="5926530" y="2520081"/>
              <a:ext cx="21964" cy="13268"/>
            </a:xfrm>
            <a:custGeom>
              <a:rect b="b" l="l" r="r" t="t"/>
              <a:pathLst>
                <a:path extrusionOk="0" h="505" w="836">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7" name="Google Shape;7417;p67"/>
          <p:cNvGrpSpPr/>
          <p:nvPr/>
        </p:nvGrpSpPr>
        <p:grpSpPr>
          <a:xfrm>
            <a:off x="6863329" y="2297710"/>
            <a:ext cx="391460" cy="370127"/>
            <a:chOff x="6863329" y="2297710"/>
            <a:chExt cx="391460" cy="370127"/>
          </a:xfrm>
        </p:grpSpPr>
        <p:sp>
          <p:nvSpPr>
            <p:cNvPr id="7418" name="Google Shape;7418;p67"/>
            <p:cNvSpPr/>
            <p:nvPr/>
          </p:nvSpPr>
          <p:spPr>
            <a:xfrm>
              <a:off x="6979033" y="2297710"/>
              <a:ext cx="272603" cy="342961"/>
            </a:xfrm>
            <a:custGeom>
              <a:rect b="b" l="l" r="r" t="t"/>
              <a:pathLst>
                <a:path extrusionOk="0" h="13054" w="10376">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67"/>
            <p:cNvSpPr/>
            <p:nvPr/>
          </p:nvSpPr>
          <p:spPr>
            <a:xfrm>
              <a:off x="6979033" y="2606386"/>
              <a:ext cx="255342" cy="34286"/>
            </a:xfrm>
            <a:custGeom>
              <a:rect b="b" l="l" r="r" t="t"/>
              <a:pathLst>
                <a:path extrusionOk="0" h="1305" w="9719">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67"/>
            <p:cNvSpPr/>
            <p:nvPr/>
          </p:nvSpPr>
          <p:spPr>
            <a:xfrm>
              <a:off x="7176392" y="2552081"/>
              <a:ext cx="64709" cy="34102"/>
            </a:xfrm>
            <a:custGeom>
              <a:rect b="b" l="l" r="r" t="t"/>
              <a:pathLst>
                <a:path extrusionOk="0" h="1298" w="2463">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67"/>
            <p:cNvSpPr/>
            <p:nvPr/>
          </p:nvSpPr>
          <p:spPr>
            <a:xfrm>
              <a:off x="7176392" y="2497591"/>
              <a:ext cx="71461" cy="34102"/>
            </a:xfrm>
            <a:custGeom>
              <a:rect b="b" l="l" r="r" t="t"/>
              <a:pathLst>
                <a:path extrusionOk="0" h="1298" w="272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67"/>
            <p:cNvSpPr/>
            <p:nvPr/>
          </p:nvSpPr>
          <p:spPr>
            <a:xfrm>
              <a:off x="7176392" y="2443286"/>
              <a:ext cx="78397" cy="33944"/>
            </a:xfrm>
            <a:custGeom>
              <a:rect b="b" l="l" r="r" t="t"/>
              <a:pathLst>
                <a:path extrusionOk="0" h="1292" w="2984">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67"/>
            <p:cNvSpPr/>
            <p:nvPr/>
          </p:nvSpPr>
          <p:spPr>
            <a:xfrm>
              <a:off x="6863329" y="2450038"/>
              <a:ext cx="122666" cy="217799"/>
            </a:xfrm>
            <a:custGeom>
              <a:rect b="b" l="l" r="r" t="t"/>
              <a:pathLst>
                <a:path extrusionOk="0" h="8290" w="4669">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67"/>
            <p:cNvSpPr/>
            <p:nvPr/>
          </p:nvSpPr>
          <p:spPr>
            <a:xfrm>
              <a:off x="6863329" y="2449854"/>
              <a:ext cx="41011" cy="217983"/>
            </a:xfrm>
            <a:custGeom>
              <a:rect b="b" l="l" r="r" t="t"/>
              <a:pathLst>
                <a:path extrusionOk="0" h="8297" w="1561">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67"/>
            <p:cNvSpPr/>
            <p:nvPr/>
          </p:nvSpPr>
          <p:spPr>
            <a:xfrm>
              <a:off x="6917818" y="2599660"/>
              <a:ext cx="40827" cy="40827"/>
            </a:xfrm>
            <a:custGeom>
              <a:rect b="b" l="l" r="r" t="t"/>
              <a:pathLst>
                <a:path extrusionOk="0" h="1554" w="1554">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67"/>
            <p:cNvSpPr/>
            <p:nvPr/>
          </p:nvSpPr>
          <p:spPr>
            <a:xfrm>
              <a:off x="6924544" y="2606386"/>
              <a:ext cx="27376" cy="27376"/>
            </a:xfrm>
            <a:custGeom>
              <a:rect b="b" l="l" r="r" t="t"/>
              <a:pathLst>
                <a:path extrusionOk="0" h="1042" w="1042">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27" name="Google Shape;7427;p67"/>
          <p:cNvGrpSpPr/>
          <p:nvPr/>
        </p:nvGrpSpPr>
        <p:grpSpPr>
          <a:xfrm>
            <a:off x="7421488" y="2318518"/>
            <a:ext cx="342620" cy="328459"/>
            <a:chOff x="7421488" y="2318518"/>
            <a:chExt cx="342620" cy="328459"/>
          </a:xfrm>
        </p:grpSpPr>
        <p:sp>
          <p:nvSpPr>
            <p:cNvPr id="7428" name="Google Shape;7428;p67"/>
            <p:cNvSpPr/>
            <p:nvPr/>
          </p:nvSpPr>
          <p:spPr>
            <a:xfrm>
              <a:off x="7531754" y="2515641"/>
              <a:ext cx="9117" cy="18969"/>
            </a:xfrm>
            <a:custGeom>
              <a:rect b="b" l="l" r="r" t="t"/>
              <a:pathLst>
                <a:path extrusionOk="0" h="722" w="347">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67"/>
            <p:cNvSpPr/>
            <p:nvPr/>
          </p:nvSpPr>
          <p:spPr>
            <a:xfrm>
              <a:off x="7540844" y="2339983"/>
              <a:ext cx="223264" cy="234902"/>
            </a:xfrm>
            <a:custGeom>
              <a:rect b="b" l="l" r="r" t="t"/>
              <a:pathLst>
                <a:path extrusionOk="0" h="8941" w="8498">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67"/>
            <p:cNvSpPr/>
            <p:nvPr/>
          </p:nvSpPr>
          <p:spPr>
            <a:xfrm>
              <a:off x="7520456" y="2318518"/>
              <a:ext cx="235270" cy="227756"/>
            </a:xfrm>
            <a:custGeom>
              <a:rect b="b" l="l" r="r" t="t"/>
              <a:pathLst>
                <a:path extrusionOk="0" h="8669" w="8955">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67"/>
            <p:cNvSpPr/>
            <p:nvPr/>
          </p:nvSpPr>
          <p:spPr>
            <a:xfrm>
              <a:off x="7450283" y="2573598"/>
              <a:ext cx="152013" cy="73379"/>
            </a:xfrm>
            <a:custGeom>
              <a:rect b="b" l="l" r="r" t="t"/>
              <a:pathLst>
                <a:path extrusionOk="0" h="2793" w="5786">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67"/>
            <p:cNvSpPr/>
            <p:nvPr/>
          </p:nvSpPr>
          <p:spPr>
            <a:xfrm>
              <a:off x="7565093" y="2530958"/>
              <a:ext cx="83310" cy="46713"/>
            </a:xfrm>
            <a:custGeom>
              <a:rect b="b" l="l" r="r" t="t"/>
              <a:pathLst>
                <a:path extrusionOk="0" h="1778" w="3171">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67"/>
            <p:cNvSpPr/>
            <p:nvPr/>
          </p:nvSpPr>
          <p:spPr>
            <a:xfrm>
              <a:off x="7421488" y="2409447"/>
              <a:ext cx="236558" cy="227599"/>
            </a:xfrm>
            <a:custGeom>
              <a:rect b="b" l="l" r="r" t="t"/>
              <a:pathLst>
                <a:path extrusionOk="0" h="8663" w="9004">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67"/>
            <p:cNvSpPr/>
            <p:nvPr/>
          </p:nvSpPr>
          <p:spPr>
            <a:xfrm>
              <a:off x="7556161" y="2553368"/>
              <a:ext cx="36650" cy="22253"/>
            </a:xfrm>
            <a:custGeom>
              <a:rect b="b" l="l" r="r" t="t"/>
              <a:pathLst>
                <a:path extrusionOk="0" h="847" w="1395">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35" name="Google Shape;7435;p67"/>
          <p:cNvGrpSpPr/>
          <p:nvPr/>
        </p:nvGrpSpPr>
        <p:grpSpPr>
          <a:xfrm>
            <a:off x="2508373" y="2779889"/>
            <a:ext cx="337523" cy="337680"/>
            <a:chOff x="2508373" y="2779889"/>
            <a:chExt cx="337523" cy="337680"/>
          </a:xfrm>
        </p:grpSpPr>
        <p:sp>
          <p:nvSpPr>
            <p:cNvPr id="7436" name="Google Shape;7436;p67"/>
            <p:cNvSpPr/>
            <p:nvPr/>
          </p:nvSpPr>
          <p:spPr>
            <a:xfrm>
              <a:off x="2508373" y="2779889"/>
              <a:ext cx="256971" cy="256971"/>
            </a:xfrm>
            <a:custGeom>
              <a:rect b="b" l="l" r="r" t="t"/>
              <a:pathLst>
                <a:path extrusionOk="0" h="9781" w="9781">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67"/>
            <p:cNvSpPr/>
            <p:nvPr/>
          </p:nvSpPr>
          <p:spPr>
            <a:xfrm>
              <a:off x="2561391" y="2852034"/>
              <a:ext cx="131783" cy="112814"/>
            </a:xfrm>
            <a:custGeom>
              <a:rect b="b" l="l" r="r" t="t"/>
              <a:pathLst>
                <a:path extrusionOk="0" h="4294" w="5016">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67"/>
            <p:cNvSpPr/>
            <p:nvPr/>
          </p:nvSpPr>
          <p:spPr>
            <a:xfrm>
              <a:off x="2599302" y="2880277"/>
              <a:ext cx="65629" cy="56223"/>
            </a:xfrm>
            <a:custGeom>
              <a:rect b="b" l="l" r="r" t="t"/>
              <a:pathLst>
                <a:path extrusionOk="0" h="2140" w="2498">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67"/>
            <p:cNvSpPr/>
            <p:nvPr/>
          </p:nvSpPr>
          <p:spPr>
            <a:xfrm>
              <a:off x="2677121" y="2948611"/>
              <a:ext cx="168775" cy="168958"/>
            </a:xfrm>
            <a:custGeom>
              <a:rect b="b" l="l" r="r" t="t"/>
              <a:pathLst>
                <a:path extrusionOk="0" h="6431" w="6424">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67"/>
            <p:cNvSpPr/>
            <p:nvPr/>
          </p:nvSpPr>
          <p:spPr>
            <a:xfrm>
              <a:off x="2705180" y="2990910"/>
              <a:ext cx="98601" cy="84466"/>
            </a:xfrm>
            <a:custGeom>
              <a:rect b="b" l="l" r="r" t="t"/>
              <a:pathLst>
                <a:path extrusionOk="0" h="3215" w="3753">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67"/>
            <p:cNvSpPr/>
            <p:nvPr/>
          </p:nvSpPr>
          <p:spPr>
            <a:xfrm>
              <a:off x="2727774" y="3007856"/>
              <a:ext cx="59061" cy="50601"/>
            </a:xfrm>
            <a:custGeom>
              <a:rect b="b" l="l" r="r" t="t"/>
              <a:pathLst>
                <a:path extrusionOk="0" h="1926" w="2248">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2" name="Google Shape;7442;p67"/>
          <p:cNvGrpSpPr/>
          <p:nvPr/>
        </p:nvGrpSpPr>
        <p:grpSpPr>
          <a:xfrm>
            <a:off x="1884401" y="4141593"/>
            <a:ext cx="410613" cy="372229"/>
            <a:chOff x="1884401" y="4141593"/>
            <a:chExt cx="410613" cy="372229"/>
          </a:xfrm>
        </p:grpSpPr>
        <p:sp>
          <p:nvSpPr>
            <p:cNvPr id="7443" name="Google Shape;7443;p67"/>
            <p:cNvSpPr/>
            <p:nvPr/>
          </p:nvSpPr>
          <p:spPr>
            <a:xfrm>
              <a:off x="1934529" y="4484476"/>
              <a:ext cx="343697" cy="29346"/>
            </a:xfrm>
            <a:custGeom>
              <a:rect b="b" l="l" r="r" t="t"/>
              <a:pathLst>
                <a:path extrusionOk="0" h="1117" w="13082">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67"/>
            <p:cNvSpPr/>
            <p:nvPr/>
          </p:nvSpPr>
          <p:spPr>
            <a:xfrm>
              <a:off x="1884401" y="4269619"/>
              <a:ext cx="345720" cy="189635"/>
            </a:xfrm>
            <a:custGeom>
              <a:rect b="b" l="l" r="r" t="t"/>
              <a:pathLst>
                <a:path extrusionOk="0" h="7218" w="13159">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67"/>
            <p:cNvSpPr/>
            <p:nvPr/>
          </p:nvSpPr>
          <p:spPr>
            <a:xfrm>
              <a:off x="2097970" y="4322006"/>
              <a:ext cx="104827" cy="110003"/>
            </a:xfrm>
            <a:custGeom>
              <a:rect b="b" l="l" r="r" t="t"/>
              <a:pathLst>
                <a:path extrusionOk="0" h="4187" w="399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67"/>
            <p:cNvSpPr/>
            <p:nvPr/>
          </p:nvSpPr>
          <p:spPr>
            <a:xfrm>
              <a:off x="2190187" y="4269619"/>
              <a:ext cx="12611" cy="39829"/>
            </a:xfrm>
            <a:custGeom>
              <a:rect b="b" l="l" r="r" t="t"/>
              <a:pathLst>
                <a:path extrusionOk="0" h="1516" w="48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67"/>
            <p:cNvSpPr/>
            <p:nvPr/>
          </p:nvSpPr>
          <p:spPr>
            <a:xfrm>
              <a:off x="2069018" y="4141593"/>
              <a:ext cx="24250" cy="109083"/>
            </a:xfrm>
            <a:custGeom>
              <a:rect b="b" l="l" r="r" t="t"/>
              <a:pathLst>
                <a:path extrusionOk="0" h="4152" w="923">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67"/>
            <p:cNvSpPr/>
            <p:nvPr/>
          </p:nvSpPr>
          <p:spPr>
            <a:xfrm>
              <a:off x="2119303" y="4141593"/>
              <a:ext cx="24276" cy="109083"/>
            </a:xfrm>
            <a:custGeom>
              <a:rect b="b" l="l" r="r" t="t"/>
              <a:pathLst>
                <a:path extrusionOk="0" h="4152" w="924">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67"/>
            <p:cNvSpPr/>
            <p:nvPr/>
          </p:nvSpPr>
          <p:spPr>
            <a:xfrm>
              <a:off x="1917583" y="4478091"/>
              <a:ext cx="377431" cy="12585"/>
            </a:xfrm>
            <a:custGeom>
              <a:rect b="b" l="l" r="r" t="t"/>
              <a:pathLst>
                <a:path extrusionOk="0" h="479" w="14366">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0" name="Google Shape;7450;p67"/>
          <p:cNvGrpSpPr/>
          <p:nvPr/>
        </p:nvGrpSpPr>
        <p:grpSpPr>
          <a:xfrm>
            <a:off x="1430832" y="2773689"/>
            <a:ext cx="294515" cy="349897"/>
            <a:chOff x="1430832" y="2773689"/>
            <a:chExt cx="294515" cy="349897"/>
          </a:xfrm>
        </p:grpSpPr>
        <p:sp>
          <p:nvSpPr>
            <p:cNvPr id="7451" name="Google Shape;7451;p67"/>
            <p:cNvSpPr/>
            <p:nvPr/>
          </p:nvSpPr>
          <p:spPr>
            <a:xfrm>
              <a:off x="1430832" y="2794996"/>
              <a:ext cx="90062" cy="149648"/>
            </a:xfrm>
            <a:custGeom>
              <a:rect b="b" l="l" r="r" t="t"/>
              <a:pathLst>
                <a:path extrusionOk="0" h="5696" w="3428">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67"/>
            <p:cNvSpPr/>
            <p:nvPr/>
          </p:nvSpPr>
          <p:spPr>
            <a:xfrm>
              <a:off x="1635127" y="2795180"/>
              <a:ext cx="90220" cy="149464"/>
            </a:xfrm>
            <a:custGeom>
              <a:rect b="b" l="l" r="r" t="t"/>
              <a:pathLst>
                <a:path extrusionOk="0" h="5689" w="3434">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67"/>
            <p:cNvSpPr/>
            <p:nvPr/>
          </p:nvSpPr>
          <p:spPr>
            <a:xfrm>
              <a:off x="1566609" y="2972861"/>
              <a:ext cx="22988" cy="104249"/>
            </a:xfrm>
            <a:custGeom>
              <a:rect b="b" l="l" r="r" t="t"/>
              <a:pathLst>
                <a:path extrusionOk="0" h="3968" w="875">
                  <a:moveTo>
                    <a:pt x="0" y="0"/>
                  </a:moveTo>
                  <a:lnTo>
                    <a:pt x="0" y="3968"/>
                  </a:lnTo>
                  <a:lnTo>
                    <a:pt x="874" y="3968"/>
                  </a:lnTo>
                  <a:lnTo>
                    <a:pt x="87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67"/>
            <p:cNvSpPr/>
            <p:nvPr/>
          </p:nvSpPr>
          <p:spPr>
            <a:xfrm>
              <a:off x="1493703" y="2785354"/>
              <a:ext cx="168775" cy="206108"/>
            </a:xfrm>
            <a:custGeom>
              <a:rect b="b" l="l" r="r" t="t"/>
              <a:pathLst>
                <a:path extrusionOk="0" h="7845" w="6424">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67"/>
            <p:cNvSpPr/>
            <p:nvPr/>
          </p:nvSpPr>
          <p:spPr>
            <a:xfrm>
              <a:off x="1562037" y="2785354"/>
              <a:ext cx="100440" cy="206108"/>
            </a:xfrm>
            <a:custGeom>
              <a:rect b="b" l="l" r="r" t="t"/>
              <a:pathLst>
                <a:path extrusionOk="0" h="7845" w="3823">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67"/>
            <p:cNvSpPr/>
            <p:nvPr/>
          </p:nvSpPr>
          <p:spPr>
            <a:xfrm>
              <a:off x="1482773" y="2773689"/>
              <a:ext cx="190817" cy="23172"/>
            </a:xfrm>
            <a:custGeom>
              <a:rect b="b" l="l" r="r" t="t"/>
              <a:pathLst>
                <a:path extrusionOk="0" h="882" w="7263">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67"/>
            <p:cNvSpPr/>
            <p:nvPr/>
          </p:nvSpPr>
          <p:spPr>
            <a:xfrm>
              <a:off x="1641669" y="2773689"/>
              <a:ext cx="31921" cy="23172"/>
            </a:xfrm>
            <a:custGeom>
              <a:rect b="b" l="l" r="r" t="t"/>
              <a:pathLst>
                <a:path extrusionOk="0" h="882" w="1215">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67"/>
            <p:cNvSpPr/>
            <p:nvPr/>
          </p:nvSpPr>
          <p:spPr>
            <a:xfrm>
              <a:off x="1536343" y="2836060"/>
              <a:ext cx="83494" cy="78975"/>
            </a:xfrm>
            <a:custGeom>
              <a:rect b="b" l="l" r="r" t="t"/>
              <a:pathLst>
                <a:path extrusionOk="0" h="3006" w="3178">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67"/>
            <p:cNvSpPr/>
            <p:nvPr/>
          </p:nvSpPr>
          <p:spPr>
            <a:xfrm>
              <a:off x="1556205" y="2977958"/>
              <a:ext cx="43770" cy="21543"/>
            </a:xfrm>
            <a:custGeom>
              <a:rect b="b" l="l" r="r" t="t"/>
              <a:pathLst>
                <a:path extrusionOk="0" h="820" w="1666">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67"/>
            <p:cNvSpPr/>
            <p:nvPr/>
          </p:nvSpPr>
          <p:spPr>
            <a:xfrm>
              <a:off x="1533427" y="3061609"/>
              <a:ext cx="89326" cy="30818"/>
            </a:xfrm>
            <a:custGeom>
              <a:rect b="b" l="l" r="r" t="t"/>
              <a:pathLst>
                <a:path extrusionOk="0" h="1173" w="340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67"/>
            <p:cNvSpPr/>
            <p:nvPr/>
          </p:nvSpPr>
          <p:spPr>
            <a:xfrm>
              <a:off x="1591200" y="3061609"/>
              <a:ext cx="31737" cy="30818"/>
            </a:xfrm>
            <a:custGeom>
              <a:rect b="b" l="l" r="r" t="t"/>
              <a:pathLst>
                <a:path extrusionOk="0" h="1173" w="1208">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67"/>
            <p:cNvSpPr/>
            <p:nvPr/>
          </p:nvSpPr>
          <p:spPr>
            <a:xfrm>
              <a:off x="1501006" y="3084756"/>
              <a:ext cx="154193" cy="38831"/>
            </a:xfrm>
            <a:custGeom>
              <a:rect b="b" l="l" r="r" t="t"/>
              <a:pathLst>
                <a:path extrusionOk="0" h="1478" w="5869">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67"/>
            <p:cNvSpPr/>
            <p:nvPr/>
          </p:nvSpPr>
          <p:spPr>
            <a:xfrm>
              <a:off x="1616159" y="3084756"/>
              <a:ext cx="38857" cy="38647"/>
            </a:xfrm>
            <a:custGeom>
              <a:rect b="b" l="l" r="r" t="t"/>
              <a:pathLst>
                <a:path extrusionOk="0" h="1471" w="1479">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64" name="Google Shape;7464;p67"/>
          <p:cNvGrpSpPr/>
          <p:nvPr/>
        </p:nvGrpSpPr>
        <p:grpSpPr>
          <a:xfrm>
            <a:off x="3082217" y="2788586"/>
            <a:ext cx="288866" cy="320236"/>
            <a:chOff x="3082217" y="2788586"/>
            <a:chExt cx="288866" cy="320236"/>
          </a:xfrm>
        </p:grpSpPr>
        <p:sp>
          <p:nvSpPr>
            <p:cNvPr id="7465" name="Google Shape;7465;p67"/>
            <p:cNvSpPr/>
            <p:nvPr/>
          </p:nvSpPr>
          <p:spPr>
            <a:xfrm>
              <a:off x="3082401" y="2867508"/>
              <a:ext cx="275178" cy="241313"/>
            </a:xfrm>
            <a:custGeom>
              <a:rect b="b" l="l" r="r" t="t"/>
              <a:pathLst>
                <a:path extrusionOk="0" h="9185" w="10474">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67"/>
            <p:cNvSpPr/>
            <p:nvPr/>
          </p:nvSpPr>
          <p:spPr>
            <a:xfrm>
              <a:off x="3082217" y="2867508"/>
              <a:ext cx="219980" cy="241313"/>
            </a:xfrm>
            <a:custGeom>
              <a:rect b="b" l="l" r="r" t="t"/>
              <a:pathLst>
                <a:path extrusionOk="0" h="9185" w="8373">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67"/>
            <p:cNvSpPr/>
            <p:nvPr/>
          </p:nvSpPr>
          <p:spPr>
            <a:xfrm>
              <a:off x="3233100" y="2788586"/>
              <a:ext cx="137983" cy="76269"/>
            </a:xfrm>
            <a:custGeom>
              <a:rect b="b" l="l" r="r" t="t"/>
              <a:pathLst>
                <a:path extrusionOk="0" h="2903" w="5252">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67"/>
            <p:cNvSpPr/>
            <p:nvPr/>
          </p:nvSpPr>
          <p:spPr>
            <a:xfrm>
              <a:off x="3232916" y="2788586"/>
              <a:ext cx="138167" cy="51258"/>
            </a:xfrm>
            <a:custGeom>
              <a:rect b="b" l="l" r="r" t="t"/>
              <a:pathLst>
                <a:path extrusionOk="0" h="1951" w="5259">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67"/>
            <p:cNvSpPr/>
            <p:nvPr/>
          </p:nvSpPr>
          <p:spPr>
            <a:xfrm>
              <a:off x="3293605" y="2915403"/>
              <a:ext cx="38831" cy="55540"/>
            </a:xfrm>
            <a:custGeom>
              <a:rect b="b" l="l" r="r" t="t"/>
              <a:pathLst>
                <a:path extrusionOk="0" h="2114" w="1478">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67"/>
            <p:cNvSpPr/>
            <p:nvPr/>
          </p:nvSpPr>
          <p:spPr>
            <a:xfrm>
              <a:off x="3191379" y="2892677"/>
              <a:ext cx="57405" cy="13136"/>
            </a:xfrm>
            <a:custGeom>
              <a:rect b="b" l="l" r="r" t="t"/>
              <a:pathLst>
                <a:path extrusionOk="0" h="500" w="2185">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67"/>
            <p:cNvSpPr/>
            <p:nvPr/>
          </p:nvSpPr>
          <p:spPr>
            <a:xfrm>
              <a:off x="3195320" y="2830070"/>
              <a:ext cx="49708" cy="75560"/>
            </a:xfrm>
            <a:custGeom>
              <a:rect b="b" l="l" r="r" t="t"/>
              <a:pathLst>
                <a:path extrusionOk="0" h="2876" w="1892">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2" name="Google Shape;7472;p67"/>
          <p:cNvGrpSpPr/>
          <p:nvPr/>
        </p:nvGrpSpPr>
        <p:grpSpPr>
          <a:xfrm>
            <a:off x="3610557" y="2780704"/>
            <a:ext cx="325017" cy="336052"/>
            <a:chOff x="3610557" y="2780704"/>
            <a:chExt cx="325017" cy="336052"/>
          </a:xfrm>
        </p:grpSpPr>
        <p:sp>
          <p:nvSpPr>
            <p:cNvPr id="7473" name="Google Shape;7473;p67"/>
            <p:cNvSpPr/>
            <p:nvPr/>
          </p:nvSpPr>
          <p:spPr>
            <a:xfrm>
              <a:off x="3610557" y="2780704"/>
              <a:ext cx="324702" cy="335973"/>
            </a:xfrm>
            <a:custGeom>
              <a:rect b="b" l="l" r="r" t="t"/>
              <a:pathLst>
                <a:path extrusionOk="0" h="12788" w="12359">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67"/>
            <p:cNvSpPr/>
            <p:nvPr/>
          </p:nvSpPr>
          <p:spPr>
            <a:xfrm>
              <a:off x="3665703" y="2864434"/>
              <a:ext cx="67967" cy="252321"/>
            </a:xfrm>
            <a:custGeom>
              <a:rect b="b" l="l" r="r" t="t"/>
              <a:pathLst>
                <a:path extrusionOk="0" h="9604" w="2587">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67"/>
            <p:cNvSpPr/>
            <p:nvPr/>
          </p:nvSpPr>
          <p:spPr>
            <a:xfrm>
              <a:off x="3867633" y="2780704"/>
              <a:ext cx="67941" cy="294830"/>
            </a:xfrm>
            <a:custGeom>
              <a:rect b="b" l="l" r="r" t="t"/>
              <a:pathLst>
                <a:path extrusionOk="0" h="11222" w="2586">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6" name="Google Shape;7476;p67"/>
          <p:cNvGrpSpPr/>
          <p:nvPr/>
        </p:nvGrpSpPr>
        <p:grpSpPr>
          <a:xfrm>
            <a:off x="4179067" y="2811495"/>
            <a:ext cx="286475" cy="274390"/>
            <a:chOff x="4179067" y="2811495"/>
            <a:chExt cx="286475" cy="274390"/>
          </a:xfrm>
        </p:grpSpPr>
        <p:sp>
          <p:nvSpPr>
            <p:cNvPr id="7477" name="Google Shape;7477;p67"/>
            <p:cNvSpPr/>
            <p:nvPr/>
          </p:nvSpPr>
          <p:spPr>
            <a:xfrm>
              <a:off x="4333786" y="2956651"/>
              <a:ext cx="69990" cy="69990"/>
            </a:xfrm>
            <a:custGeom>
              <a:rect b="b" l="l" r="r" t="t"/>
              <a:pathLst>
                <a:path extrusionOk="0" h="2664" w="2664">
                  <a:moveTo>
                    <a:pt x="493" y="0"/>
                  </a:moveTo>
                  <a:lnTo>
                    <a:pt x="0" y="493"/>
                  </a:lnTo>
                  <a:lnTo>
                    <a:pt x="2171" y="2664"/>
                  </a:lnTo>
                  <a:lnTo>
                    <a:pt x="2664" y="2171"/>
                  </a:lnTo>
                  <a:lnTo>
                    <a:pt x="493" y="0"/>
                  </a:lnTo>
                  <a:close/>
                </a:path>
              </a:pathLst>
            </a:custGeom>
            <a:solidFill>
              <a:srgbClr val="DFE6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67"/>
            <p:cNvSpPr/>
            <p:nvPr/>
          </p:nvSpPr>
          <p:spPr>
            <a:xfrm>
              <a:off x="4363290" y="2987022"/>
              <a:ext cx="102253" cy="98785"/>
            </a:xfrm>
            <a:custGeom>
              <a:rect b="b" l="l" r="r" t="t"/>
              <a:pathLst>
                <a:path extrusionOk="0" h="3760" w="3892">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67"/>
            <p:cNvSpPr/>
            <p:nvPr/>
          </p:nvSpPr>
          <p:spPr>
            <a:xfrm>
              <a:off x="4363474" y="2993826"/>
              <a:ext cx="98259" cy="92059"/>
            </a:xfrm>
            <a:custGeom>
              <a:rect b="b" l="l" r="r" t="t"/>
              <a:pathLst>
                <a:path extrusionOk="0" h="3504" w="374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67"/>
            <p:cNvSpPr/>
            <p:nvPr/>
          </p:nvSpPr>
          <p:spPr>
            <a:xfrm>
              <a:off x="4179067" y="2811495"/>
              <a:ext cx="215408" cy="196282"/>
            </a:xfrm>
            <a:custGeom>
              <a:rect b="b" l="l" r="r" t="t"/>
              <a:pathLst>
                <a:path extrusionOk="0" h="7471" w="8199">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67"/>
            <p:cNvSpPr/>
            <p:nvPr/>
          </p:nvSpPr>
          <p:spPr>
            <a:xfrm>
              <a:off x="4204210" y="2834405"/>
              <a:ext cx="165123" cy="150463"/>
            </a:xfrm>
            <a:custGeom>
              <a:rect b="b" l="l" r="r" t="t"/>
              <a:pathLst>
                <a:path extrusionOk="0" h="5727" w="6285">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67"/>
            <p:cNvSpPr/>
            <p:nvPr/>
          </p:nvSpPr>
          <p:spPr>
            <a:xfrm>
              <a:off x="4204210" y="2850037"/>
              <a:ext cx="142160" cy="133175"/>
            </a:xfrm>
            <a:custGeom>
              <a:rect b="b" l="l" r="r" t="t"/>
              <a:pathLst>
                <a:path extrusionOk="0" h="5069" w="5411">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67"/>
            <p:cNvSpPr/>
            <p:nvPr/>
          </p:nvSpPr>
          <p:spPr>
            <a:xfrm>
              <a:off x="4246666" y="2855186"/>
              <a:ext cx="81103" cy="22883"/>
            </a:xfrm>
            <a:custGeom>
              <a:rect b="b" l="l" r="r" t="t"/>
              <a:pathLst>
                <a:path extrusionOk="0" h="871" w="3087">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67"/>
            <p:cNvSpPr/>
            <p:nvPr/>
          </p:nvSpPr>
          <p:spPr>
            <a:xfrm>
              <a:off x="4363290" y="2987022"/>
              <a:ext cx="41589" cy="40722"/>
            </a:xfrm>
            <a:custGeom>
              <a:rect b="b" l="l" r="r" t="t"/>
              <a:pathLst>
                <a:path extrusionOk="0" h="1550" w="1583">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67"/>
            <p:cNvSpPr/>
            <p:nvPr/>
          </p:nvSpPr>
          <p:spPr>
            <a:xfrm>
              <a:off x="4363474" y="2993826"/>
              <a:ext cx="29189" cy="33918"/>
            </a:xfrm>
            <a:custGeom>
              <a:rect b="b" l="l" r="r" t="t"/>
              <a:pathLst>
                <a:path extrusionOk="0" h="1291" w="1111">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6" name="Google Shape;7486;p67"/>
          <p:cNvGrpSpPr/>
          <p:nvPr/>
        </p:nvGrpSpPr>
        <p:grpSpPr>
          <a:xfrm>
            <a:off x="4686757" y="2762156"/>
            <a:ext cx="371047" cy="374199"/>
            <a:chOff x="4686757" y="2762156"/>
            <a:chExt cx="371047" cy="374199"/>
          </a:xfrm>
        </p:grpSpPr>
        <p:sp>
          <p:nvSpPr>
            <p:cNvPr id="7487" name="Google Shape;7487;p67"/>
            <p:cNvSpPr/>
            <p:nvPr/>
          </p:nvSpPr>
          <p:spPr>
            <a:xfrm>
              <a:off x="4696767" y="2762156"/>
              <a:ext cx="353207" cy="374199"/>
            </a:xfrm>
            <a:custGeom>
              <a:rect b="b" l="l" r="r" t="t"/>
              <a:pathLst>
                <a:path extrusionOk="0" h="14243" w="13444">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67"/>
            <p:cNvSpPr/>
            <p:nvPr/>
          </p:nvSpPr>
          <p:spPr>
            <a:xfrm>
              <a:off x="4843656" y="2919134"/>
              <a:ext cx="62161" cy="59244"/>
            </a:xfrm>
            <a:custGeom>
              <a:rect b="b" l="l" r="r" t="t"/>
              <a:pathLst>
                <a:path extrusionOk="0" h="2255" w="2366">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67"/>
            <p:cNvSpPr/>
            <p:nvPr/>
          </p:nvSpPr>
          <p:spPr>
            <a:xfrm>
              <a:off x="4686757" y="2827311"/>
              <a:ext cx="62660" cy="48473"/>
            </a:xfrm>
            <a:custGeom>
              <a:rect b="b" l="l" r="r" t="t"/>
              <a:pathLst>
                <a:path extrusionOk="0" h="1845" w="2385">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67"/>
            <p:cNvSpPr/>
            <p:nvPr/>
          </p:nvSpPr>
          <p:spPr>
            <a:xfrm>
              <a:off x="5005600" y="3019416"/>
              <a:ext cx="52020" cy="48604"/>
            </a:xfrm>
            <a:custGeom>
              <a:rect b="b" l="l" r="r" t="t"/>
              <a:pathLst>
                <a:path extrusionOk="0" h="1850" w="198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67"/>
            <p:cNvSpPr/>
            <p:nvPr/>
          </p:nvSpPr>
          <p:spPr>
            <a:xfrm>
              <a:off x="4857476" y="2936946"/>
              <a:ext cx="48341" cy="41484"/>
            </a:xfrm>
            <a:custGeom>
              <a:rect b="b" l="l" r="r" t="t"/>
              <a:pathLst>
                <a:path extrusionOk="0" h="1579" w="184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67"/>
            <p:cNvSpPr/>
            <p:nvPr/>
          </p:nvSpPr>
          <p:spPr>
            <a:xfrm>
              <a:off x="4708563" y="2844940"/>
              <a:ext cx="34890" cy="30844"/>
            </a:xfrm>
            <a:custGeom>
              <a:rect b="b" l="l" r="r" t="t"/>
              <a:pathLst>
                <a:path extrusionOk="0" h="1174" w="1328">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67"/>
            <p:cNvSpPr/>
            <p:nvPr/>
          </p:nvSpPr>
          <p:spPr>
            <a:xfrm>
              <a:off x="5022914" y="3037176"/>
              <a:ext cx="34890" cy="30765"/>
            </a:xfrm>
            <a:custGeom>
              <a:rect b="b" l="l" r="r" t="t"/>
              <a:pathLst>
                <a:path extrusionOk="0" h="1171" w="1328">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4" name="Google Shape;7494;p67"/>
          <p:cNvGrpSpPr/>
          <p:nvPr/>
        </p:nvGrpSpPr>
        <p:grpSpPr>
          <a:xfrm>
            <a:off x="5221613" y="2784802"/>
            <a:ext cx="406567" cy="327855"/>
            <a:chOff x="5221613" y="2784802"/>
            <a:chExt cx="406567" cy="327855"/>
          </a:xfrm>
        </p:grpSpPr>
        <p:sp>
          <p:nvSpPr>
            <p:cNvPr id="7495" name="Google Shape;7495;p67"/>
            <p:cNvSpPr/>
            <p:nvPr/>
          </p:nvSpPr>
          <p:spPr>
            <a:xfrm>
              <a:off x="5221613" y="2811049"/>
              <a:ext cx="406567" cy="301608"/>
            </a:xfrm>
            <a:custGeom>
              <a:rect b="b" l="l" r="r" t="t"/>
              <a:pathLst>
                <a:path extrusionOk="0" h="11480" w="15475">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67"/>
            <p:cNvSpPr/>
            <p:nvPr/>
          </p:nvSpPr>
          <p:spPr>
            <a:xfrm>
              <a:off x="5221613" y="2811049"/>
              <a:ext cx="406567" cy="39382"/>
            </a:xfrm>
            <a:custGeom>
              <a:rect b="b" l="l" r="r" t="t"/>
              <a:pathLst>
                <a:path extrusionOk="0" h="1499" w="15475">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67"/>
            <p:cNvSpPr/>
            <p:nvPr/>
          </p:nvSpPr>
          <p:spPr>
            <a:xfrm>
              <a:off x="5247833" y="2811049"/>
              <a:ext cx="52519" cy="26246"/>
            </a:xfrm>
            <a:custGeom>
              <a:rect b="b" l="l" r="r" t="t"/>
              <a:pathLst>
                <a:path extrusionOk="0" h="999" w="1999">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67"/>
            <p:cNvSpPr/>
            <p:nvPr/>
          </p:nvSpPr>
          <p:spPr>
            <a:xfrm>
              <a:off x="5549441" y="2811049"/>
              <a:ext cx="52492" cy="26246"/>
            </a:xfrm>
            <a:custGeom>
              <a:rect b="b" l="l" r="r" t="t"/>
              <a:pathLst>
                <a:path extrusionOk="0" h="999" w="1998">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67"/>
            <p:cNvSpPr/>
            <p:nvPr/>
          </p:nvSpPr>
          <p:spPr>
            <a:xfrm>
              <a:off x="5260969" y="2784802"/>
              <a:ext cx="26272" cy="39382"/>
            </a:xfrm>
            <a:custGeom>
              <a:rect b="b" l="l" r="r" t="t"/>
              <a:pathLst>
                <a:path extrusionOk="0" h="1499" w="100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67"/>
            <p:cNvSpPr/>
            <p:nvPr/>
          </p:nvSpPr>
          <p:spPr>
            <a:xfrm>
              <a:off x="5260969" y="2784802"/>
              <a:ext cx="26272" cy="19704"/>
            </a:xfrm>
            <a:custGeom>
              <a:rect b="b" l="l" r="r" t="t"/>
              <a:pathLst>
                <a:path extrusionOk="0" h="750" w="100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67"/>
            <p:cNvSpPr/>
            <p:nvPr/>
          </p:nvSpPr>
          <p:spPr>
            <a:xfrm>
              <a:off x="5562551" y="2784802"/>
              <a:ext cx="26456" cy="39382"/>
            </a:xfrm>
            <a:custGeom>
              <a:rect b="b" l="l" r="r" t="t"/>
              <a:pathLst>
                <a:path extrusionOk="0" h="1499" w="1007">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67"/>
            <p:cNvSpPr/>
            <p:nvPr/>
          </p:nvSpPr>
          <p:spPr>
            <a:xfrm>
              <a:off x="5562551" y="2784802"/>
              <a:ext cx="26456" cy="19704"/>
            </a:xfrm>
            <a:custGeom>
              <a:rect b="b" l="l" r="r" t="t"/>
              <a:pathLst>
                <a:path extrusionOk="0" h="750" w="1007">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67"/>
            <p:cNvSpPr/>
            <p:nvPr/>
          </p:nvSpPr>
          <p:spPr>
            <a:xfrm>
              <a:off x="5221613" y="2850405"/>
              <a:ext cx="406567" cy="13136"/>
            </a:xfrm>
            <a:custGeom>
              <a:rect b="b" l="l" r="r" t="t"/>
              <a:pathLst>
                <a:path extrusionOk="0" h="500" w="15475">
                  <a:moveTo>
                    <a:pt x="0" y="0"/>
                  </a:moveTo>
                  <a:lnTo>
                    <a:pt x="0" y="500"/>
                  </a:lnTo>
                  <a:lnTo>
                    <a:pt x="15475" y="500"/>
                  </a:lnTo>
                  <a:lnTo>
                    <a:pt x="15475" y="0"/>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67"/>
            <p:cNvSpPr/>
            <p:nvPr/>
          </p:nvSpPr>
          <p:spPr>
            <a:xfrm>
              <a:off x="5260969"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67"/>
            <p:cNvSpPr/>
            <p:nvPr/>
          </p:nvSpPr>
          <p:spPr>
            <a:xfrm>
              <a:off x="5260969"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67"/>
            <p:cNvSpPr/>
            <p:nvPr/>
          </p:nvSpPr>
          <p:spPr>
            <a:xfrm>
              <a:off x="5260969"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67"/>
            <p:cNvSpPr/>
            <p:nvPr/>
          </p:nvSpPr>
          <p:spPr>
            <a:xfrm>
              <a:off x="5352818"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67"/>
            <p:cNvSpPr/>
            <p:nvPr/>
          </p:nvSpPr>
          <p:spPr>
            <a:xfrm>
              <a:off x="5444482" y="2994536"/>
              <a:ext cx="52492" cy="26272"/>
            </a:xfrm>
            <a:custGeom>
              <a:rect b="b" l="l" r="r" t="t"/>
              <a:pathLst>
                <a:path extrusionOk="0" h="1000" w="1998">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67"/>
            <p:cNvSpPr/>
            <p:nvPr/>
          </p:nvSpPr>
          <p:spPr>
            <a:xfrm>
              <a:off x="5352818"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67"/>
            <p:cNvSpPr/>
            <p:nvPr/>
          </p:nvSpPr>
          <p:spPr>
            <a:xfrm>
              <a:off x="5260969"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67"/>
            <p:cNvSpPr/>
            <p:nvPr/>
          </p:nvSpPr>
          <p:spPr>
            <a:xfrm>
              <a:off x="5352818"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67"/>
            <p:cNvSpPr/>
            <p:nvPr/>
          </p:nvSpPr>
          <p:spPr>
            <a:xfrm>
              <a:off x="5352818"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67"/>
            <p:cNvSpPr/>
            <p:nvPr/>
          </p:nvSpPr>
          <p:spPr>
            <a:xfrm>
              <a:off x="5536489" y="2994536"/>
              <a:ext cx="52519" cy="26272"/>
            </a:xfrm>
            <a:custGeom>
              <a:rect b="b" l="l" r="r" t="t"/>
              <a:pathLst>
                <a:path extrusionOk="0" h="1000" w="1999">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67"/>
            <p:cNvSpPr/>
            <p:nvPr/>
          </p:nvSpPr>
          <p:spPr>
            <a:xfrm>
              <a:off x="5536489" y="2889577"/>
              <a:ext cx="52519" cy="26272"/>
            </a:xfrm>
            <a:custGeom>
              <a:rect b="b" l="l" r="r" t="t"/>
              <a:pathLst>
                <a:path extrusionOk="0" h="1000" w="1999">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67"/>
            <p:cNvSpPr/>
            <p:nvPr/>
          </p:nvSpPr>
          <p:spPr>
            <a:xfrm>
              <a:off x="5536489" y="3047028"/>
              <a:ext cx="52519" cy="26272"/>
            </a:xfrm>
            <a:custGeom>
              <a:rect b="b" l="l" r="r" t="t"/>
              <a:pathLst>
                <a:path extrusionOk="0" h="1000" w="1999">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67"/>
            <p:cNvSpPr/>
            <p:nvPr/>
          </p:nvSpPr>
          <p:spPr>
            <a:xfrm>
              <a:off x="5444482" y="2942070"/>
              <a:ext cx="52492" cy="26272"/>
            </a:xfrm>
            <a:custGeom>
              <a:rect b="b" l="l" r="r" t="t"/>
              <a:pathLst>
                <a:path extrusionOk="0" h="1000" w="1998">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67"/>
            <p:cNvSpPr/>
            <p:nvPr/>
          </p:nvSpPr>
          <p:spPr>
            <a:xfrm>
              <a:off x="5444482" y="2889577"/>
              <a:ext cx="52492" cy="26272"/>
            </a:xfrm>
            <a:custGeom>
              <a:rect b="b" l="l" r="r" t="t"/>
              <a:pathLst>
                <a:path extrusionOk="0" h="1000" w="1998">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67"/>
            <p:cNvSpPr/>
            <p:nvPr/>
          </p:nvSpPr>
          <p:spPr>
            <a:xfrm>
              <a:off x="5536489" y="2942070"/>
              <a:ext cx="52519" cy="26272"/>
            </a:xfrm>
            <a:custGeom>
              <a:rect b="b" l="l" r="r" t="t"/>
              <a:pathLst>
                <a:path extrusionOk="0" h="1000" w="1999">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67"/>
            <p:cNvSpPr/>
            <p:nvPr/>
          </p:nvSpPr>
          <p:spPr>
            <a:xfrm>
              <a:off x="5444482" y="3047028"/>
              <a:ext cx="52492" cy="26272"/>
            </a:xfrm>
            <a:custGeom>
              <a:rect b="b" l="l" r="r" t="t"/>
              <a:pathLst>
                <a:path extrusionOk="0" h="1000" w="1998">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67"/>
            <p:cNvSpPr/>
            <p:nvPr/>
          </p:nvSpPr>
          <p:spPr>
            <a:xfrm>
              <a:off x="5533178" y="2935239"/>
              <a:ext cx="58824" cy="39645"/>
            </a:xfrm>
            <a:custGeom>
              <a:rect b="b" l="l" r="r" t="t"/>
              <a:pathLst>
                <a:path extrusionOk="0" h="1509" w="2239">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67"/>
            <p:cNvSpPr/>
            <p:nvPr/>
          </p:nvSpPr>
          <p:spPr>
            <a:xfrm>
              <a:off x="5349665" y="2935607"/>
              <a:ext cx="58141" cy="39277"/>
            </a:xfrm>
            <a:custGeom>
              <a:rect b="b" l="l" r="r" t="t"/>
              <a:pathLst>
                <a:path extrusionOk="0" h="1495" w="2213">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67"/>
            <p:cNvSpPr/>
            <p:nvPr/>
          </p:nvSpPr>
          <p:spPr>
            <a:xfrm>
              <a:off x="5441487" y="2987731"/>
              <a:ext cx="58798" cy="39645"/>
            </a:xfrm>
            <a:custGeom>
              <a:rect b="b" l="l" r="r" t="t"/>
              <a:pathLst>
                <a:path extrusionOk="0" h="1509" w="2238">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67"/>
            <p:cNvSpPr/>
            <p:nvPr/>
          </p:nvSpPr>
          <p:spPr>
            <a:xfrm>
              <a:off x="5258631" y="3040565"/>
              <a:ext cx="57353" cy="39277"/>
            </a:xfrm>
            <a:custGeom>
              <a:rect b="b" l="l" r="r" t="t"/>
              <a:pathLst>
                <a:path extrusionOk="0" h="1495" w="2183">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67"/>
            <p:cNvSpPr/>
            <p:nvPr/>
          </p:nvSpPr>
          <p:spPr>
            <a:xfrm>
              <a:off x="5442118" y="2882746"/>
              <a:ext cx="58167" cy="39671"/>
            </a:xfrm>
            <a:custGeom>
              <a:rect b="b" l="l" r="r" t="t"/>
              <a:pathLst>
                <a:path extrusionOk="0" h="1510" w="2214">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5" name="Google Shape;7525;p67"/>
          <p:cNvGrpSpPr/>
          <p:nvPr/>
        </p:nvGrpSpPr>
        <p:grpSpPr>
          <a:xfrm>
            <a:off x="5812586" y="2760921"/>
            <a:ext cx="303605" cy="375434"/>
            <a:chOff x="5812586" y="2760921"/>
            <a:chExt cx="303605" cy="375434"/>
          </a:xfrm>
        </p:grpSpPr>
        <p:sp>
          <p:nvSpPr>
            <p:cNvPr id="7526" name="Google Shape;7526;p67"/>
            <p:cNvSpPr/>
            <p:nvPr/>
          </p:nvSpPr>
          <p:spPr>
            <a:xfrm>
              <a:off x="5911896" y="2760921"/>
              <a:ext cx="125215" cy="32289"/>
            </a:xfrm>
            <a:custGeom>
              <a:rect b="b" l="l" r="r" t="t"/>
              <a:pathLst>
                <a:path extrusionOk="0" h="1229" w="4766">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67"/>
            <p:cNvSpPr/>
            <p:nvPr/>
          </p:nvSpPr>
          <p:spPr>
            <a:xfrm>
              <a:off x="6001722" y="2761105"/>
              <a:ext cx="35389" cy="32105"/>
            </a:xfrm>
            <a:custGeom>
              <a:rect b="b" l="l" r="r" t="t"/>
              <a:pathLst>
                <a:path extrusionOk="0" h="1222" w="1347">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67"/>
            <p:cNvSpPr/>
            <p:nvPr/>
          </p:nvSpPr>
          <p:spPr>
            <a:xfrm>
              <a:off x="5812586" y="2793183"/>
              <a:ext cx="295960" cy="343171"/>
            </a:xfrm>
            <a:custGeom>
              <a:rect b="b" l="l" r="r" t="t"/>
              <a:pathLst>
                <a:path extrusionOk="0" h="13062" w="11265">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67"/>
            <p:cNvSpPr/>
            <p:nvPr/>
          </p:nvSpPr>
          <p:spPr>
            <a:xfrm>
              <a:off x="5934675" y="2793183"/>
              <a:ext cx="181517" cy="340965"/>
            </a:xfrm>
            <a:custGeom>
              <a:rect b="b" l="l" r="r" t="t"/>
              <a:pathLst>
                <a:path extrusionOk="0" h="12978" w="6909">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67"/>
            <p:cNvSpPr/>
            <p:nvPr/>
          </p:nvSpPr>
          <p:spPr>
            <a:xfrm>
              <a:off x="5841197" y="2978063"/>
              <a:ext cx="267349" cy="158292"/>
            </a:xfrm>
            <a:custGeom>
              <a:rect b="b" l="l" r="r" t="t"/>
              <a:pathLst>
                <a:path extrusionOk="0" h="6025" w="10176">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67"/>
            <p:cNvSpPr/>
            <p:nvPr/>
          </p:nvSpPr>
          <p:spPr>
            <a:xfrm>
              <a:off x="6052402" y="2986523"/>
              <a:ext cx="56144" cy="147809"/>
            </a:xfrm>
            <a:custGeom>
              <a:rect b="b" l="l" r="r" t="t"/>
              <a:pathLst>
                <a:path extrusionOk="0" h="5626" w="2137">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67"/>
            <p:cNvSpPr/>
            <p:nvPr/>
          </p:nvSpPr>
          <p:spPr>
            <a:xfrm>
              <a:off x="6054582" y="3027718"/>
              <a:ext cx="20256" cy="17182"/>
            </a:xfrm>
            <a:custGeom>
              <a:rect b="b" l="l" r="r" t="t"/>
              <a:pathLst>
                <a:path extrusionOk="0" h="654" w="771">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67"/>
            <p:cNvSpPr/>
            <p:nvPr/>
          </p:nvSpPr>
          <p:spPr>
            <a:xfrm>
              <a:off x="6012678" y="3090588"/>
              <a:ext cx="17681" cy="15186"/>
            </a:xfrm>
            <a:custGeom>
              <a:rect b="b" l="l" r="r" t="t"/>
              <a:pathLst>
                <a:path extrusionOk="0" h="578" w="673">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67"/>
            <p:cNvSpPr/>
            <p:nvPr/>
          </p:nvSpPr>
          <p:spPr>
            <a:xfrm>
              <a:off x="5891299" y="3017130"/>
              <a:ext cx="17708" cy="15212"/>
            </a:xfrm>
            <a:custGeom>
              <a:rect b="b" l="l" r="r" t="t"/>
              <a:pathLst>
                <a:path extrusionOk="0" h="579" w="674">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67"/>
            <p:cNvSpPr/>
            <p:nvPr/>
          </p:nvSpPr>
          <p:spPr>
            <a:xfrm>
              <a:off x="5915916" y="3090588"/>
              <a:ext cx="17681" cy="15186"/>
            </a:xfrm>
            <a:custGeom>
              <a:rect b="b" l="l" r="r" t="t"/>
              <a:pathLst>
                <a:path extrusionOk="0" h="578" w="673">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67"/>
            <p:cNvSpPr/>
            <p:nvPr/>
          </p:nvSpPr>
          <p:spPr>
            <a:xfrm>
              <a:off x="5959266" y="3032999"/>
              <a:ext cx="21360" cy="18286"/>
            </a:xfrm>
            <a:custGeom>
              <a:rect b="b" l="l" r="r" t="t"/>
              <a:pathLst>
                <a:path extrusionOk="0" h="696" w="813">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37" name="Google Shape;7537;p67"/>
          <p:cNvGrpSpPr/>
          <p:nvPr/>
        </p:nvGrpSpPr>
        <p:grpSpPr>
          <a:xfrm>
            <a:off x="6334673" y="2759633"/>
            <a:ext cx="378508" cy="378166"/>
            <a:chOff x="6334673" y="2759633"/>
            <a:chExt cx="378508" cy="378166"/>
          </a:xfrm>
        </p:grpSpPr>
        <p:sp>
          <p:nvSpPr>
            <p:cNvPr id="7538" name="Google Shape;7538;p67"/>
            <p:cNvSpPr/>
            <p:nvPr/>
          </p:nvSpPr>
          <p:spPr>
            <a:xfrm>
              <a:off x="6334673" y="2759633"/>
              <a:ext cx="287027" cy="189004"/>
            </a:xfrm>
            <a:custGeom>
              <a:rect b="b" l="l" r="r" t="t"/>
              <a:pathLst>
                <a:path extrusionOk="0" h="7194" w="10925">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67"/>
            <p:cNvSpPr/>
            <p:nvPr/>
          </p:nvSpPr>
          <p:spPr>
            <a:xfrm>
              <a:off x="6524019" y="2759660"/>
              <a:ext cx="189162" cy="286659"/>
            </a:xfrm>
            <a:custGeom>
              <a:rect b="b" l="l" r="r" t="t"/>
              <a:pathLst>
                <a:path extrusionOk="0" h="10911" w="720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67"/>
            <p:cNvSpPr/>
            <p:nvPr/>
          </p:nvSpPr>
          <p:spPr>
            <a:xfrm>
              <a:off x="6426207" y="2948611"/>
              <a:ext cx="286791" cy="189188"/>
            </a:xfrm>
            <a:custGeom>
              <a:rect b="b" l="l" r="r" t="t"/>
              <a:pathLst>
                <a:path extrusionOk="0" h="7201" w="10916">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67"/>
            <p:cNvSpPr/>
            <p:nvPr/>
          </p:nvSpPr>
          <p:spPr>
            <a:xfrm>
              <a:off x="6334857" y="2850957"/>
              <a:ext cx="189188" cy="286843"/>
            </a:xfrm>
            <a:custGeom>
              <a:rect b="b" l="l" r="r" t="t"/>
              <a:pathLst>
                <a:path extrusionOk="0" h="10918" w="7201">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2" name="Google Shape;7542;p67"/>
          <p:cNvGrpSpPr/>
          <p:nvPr/>
        </p:nvGrpSpPr>
        <p:grpSpPr>
          <a:xfrm>
            <a:off x="8012645" y="2806477"/>
            <a:ext cx="319763" cy="284505"/>
            <a:chOff x="8012645" y="2806477"/>
            <a:chExt cx="319763" cy="284505"/>
          </a:xfrm>
        </p:grpSpPr>
        <p:sp>
          <p:nvSpPr>
            <p:cNvPr id="7543" name="Google Shape;7543;p67"/>
            <p:cNvSpPr/>
            <p:nvPr/>
          </p:nvSpPr>
          <p:spPr>
            <a:xfrm>
              <a:off x="8117446" y="3039252"/>
              <a:ext cx="87855" cy="51731"/>
            </a:xfrm>
            <a:custGeom>
              <a:rect b="b" l="l" r="r" t="t"/>
              <a:pathLst>
                <a:path extrusionOk="0" h="1969" w="3344">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67"/>
            <p:cNvSpPr/>
            <p:nvPr/>
          </p:nvSpPr>
          <p:spPr>
            <a:xfrm>
              <a:off x="8138570" y="3039252"/>
              <a:ext cx="66732" cy="51731"/>
            </a:xfrm>
            <a:custGeom>
              <a:rect b="b" l="l" r="r" t="t"/>
              <a:pathLst>
                <a:path extrusionOk="0" h="1969" w="254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67"/>
            <p:cNvSpPr/>
            <p:nvPr/>
          </p:nvSpPr>
          <p:spPr>
            <a:xfrm>
              <a:off x="8012645" y="2884664"/>
              <a:ext cx="32841" cy="41747"/>
            </a:xfrm>
            <a:custGeom>
              <a:rect b="b" l="l" r="r" t="t"/>
              <a:pathLst>
                <a:path extrusionOk="0" h="1589" w="125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67"/>
            <p:cNvSpPr/>
            <p:nvPr/>
          </p:nvSpPr>
          <p:spPr>
            <a:xfrm>
              <a:off x="8025598" y="2806477"/>
              <a:ext cx="306810" cy="247513"/>
            </a:xfrm>
            <a:custGeom>
              <a:rect b="b" l="l" r="r" t="t"/>
              <a:pathLst>
                <a:path extrusionOk="0" h="9421" w="11678">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67"/>
            <p:cNvSpPr/>
            <p:nvPr/>
          </p:nvSpPr>
          <p:spPr>
            <a:xfrm>
              <a:off x="8025598" y="2806477"/>
              <a:ext cx="209576" cy="247671"/>
            </a:xfrm>
            <a:custGeom>
              <a:rect b="b" l="l" r="r" t="t"/>
              <a:pathLst>
                <a:path extrusionOk="0" h="9427" w="7977">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67"/>
            <p:cNvSpPr/>
            <p:nvPr/>
          </p:nvSpPr>
          <p:spPr>
            <a:xfrm>
              <a:off x="8110274" y="2874865"/>
              <a:ext cx="179205" cy="111290"/>
            </a:xfrm>
            <a:custGeom>
              <a:rect b="b" l="l" r="r" t="t"/>
              <a:pathLst>
                <a:path extrusionOk="0" h="4236" w="6821">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67"/>
            <p:cNvSpPr/>
            <p:nvPr/>
          </p:nvSpPr>
          <p:spPr>
            <a:xfrm>
              <a:off x="8131397" y="2917084"/>
              <a:ext cx="158082" cy="69175"/>
            </a:xfrm>
            <a:custGeom>
              <a:rect b="b" l="l" r="r" t="t"/>
              <a:pathLst>
                <a:path extrusionOk="0" h="2633" w="6017">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67"/>
            <p:cNvSpPr/>
            <p:nvPr/>
          </p:nvSpPr>
          <p:spPr>
            <a:xfrm>
              <a:off x="8066399" y="2869715"/>
              <a:ext cx="31737" cy="36834"/>
            </a:xfrm>
            <a:custGeom>
              <a:rect b="b" l="l" r="r" t="t"/>
              <a:pathLst>
                <a:path extrusionOk="0" h="1402" w="1208">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67"/>
            <p:cNvSpPr/>
            <p:nvPr/>
          </p:nvSpPr>
          <p:spPr>
            <a:xfrm>
              <a:off x="8082268" y="2869715"/>
              <a:ext cx="15869" cy="26220"/>
            </a:xfrm>
            <a:custGeom>
              <a:rect b="b" l="l" r="r" t="t"/>
              <a:pathLst>
                <a:path extrusionOk="0" h="998" w="604">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67"/>
            <p:cNvSpPr/>
            <p:nvPr/>
          </p:nvSpPr>
          <p:spPr>
            <a:xfrm>
              <a:off x="8076987" y="2874996"/>
              <a:ext cx="10588" cy="10430"/>
            </a:xfrm>
            <a:custGeom>
              <a:rect b="b" l="l" r="r" t="t"/>
              <a:pathLst>
                <a:path extrusionOk="0" h="397" w="403">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3" name="Google Shape;7553;p67"/>
          <p:cNvGrpSpPr/>
          <p:nvPr/>
        </p:nvGrpSpPr>
        <p:grpSpPr>
          <a:xfrm>
            <a:off x="2454435" y="4162138"/>
            <a:ext cx="385339" cy="388071"/>
            <a:chOff x="2454435" y="4162138"/>
            <a:chExt cx="385339" cy="388071"/>
          </a:xfrm>
        </p:grpSpPr>
        <p:sp>
          <p:nvSpPr>
            <p:cNvPr id="7554" name="Google Shape;7554;p67"/>
            <p:cNvSpPr/>
            <p:nvPr/>
          </p:nvSpPr>
          <p:spPr>
            <a:xfrm>
              <a:off x="2568511" y="4162138"/>
              <a:ext cx="184144" cy="79973"/>
            </a:xfrm>
            <a:custGeom>
              <a:rect b="b" l="l" r="r" t="t"/>
              <a:pathLst>
                <a:path extrusionOk="0" h="3044" w="7009">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7"/>
            <p:cNvSpPr/>
            <p:nvPr/>
          </p:nvSpPr>
          <p:spPr>
            <a:xfrm>
              <a:off x="2568511" y="4470236"/>
              <a:ext cx="184144" cy="79973"/>
            </a:xfrm>
            <a:custGeom>
              <a:rect b="b" l="l" r="r" t="t"/>
              <a:pathLst>
                <a:path extrusionOk="0" h="3044" w="7009">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7"/>
            <p:cNvSpPr/>
            <p:nvPr/>
          </p:nvSpPr>
          <p:spPr>
            <a:xfrm>
              <a:off x="2454435" y="4217310"/>
              <a:ext cx="385339" cy="277753"/>
            </a:xfrm>
            <a:custGeom>
              <a:rect b="b" l="l" r="r" t="t"/>
              <a:pathLst>
                <a:path extrusionOk="0" h="10572" w="14667">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7"/>
            <p:cNvSpPr/>
            <p:nvPr/>
          </p:nvSpPr>
          <p:spPr>
            <a:xfrm>
              <a:off x="2454435" y="4251386"/>
              <a:ext cx="250403" cy="243677"/>
            </a:xfrm>
            <a:custGeom>
              <a:rect b="b" l="l" r="r" t="t"/>
              <a:pathLst>
                <a:path extrusionOk="0" h="9275" w="9531">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7"/>
            <p:cNvSpPr/>
            <p:nvPr/>
          </p:nvSpPr>
          <p:spPr>
            <a:xfrm>
              <a:off x="2495420" y="4331018"/>
              <a:ext cx="31553" cy="31553"/>
            </a:xfrm>
            <a:custGeom>
              <a:rect b="b" l="l" r="r" t="t"/>
              <a:pathLst>
                <a:path extrusionOk="0" h="1201" w="1201">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7"/>
            <p:cNvSpPr/>
            <p:nvPr/>
          </p:nvSpPr>
          <p:spPr>
            <a:xfrm>
              <a:off x="2508005" y="4337218"/>
              <a:ext cx="12768" cy="12795"/>
            </a:xfrm>
            <a:custGeom>
              <a:rect b="b" l="l" r="r" t="t"/>
              <a:pathLst>
                <a:path extrusionOk="0" h="487" w="486">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7"/>
            <p:cNvSpPr/>
            <p:nvPr/>
          </p:nvSpPr>
          <p:spPr>
            <a:xfrm>
              <a:off x="2545181" y="4220227"/>
              <a:ext cx="53780" cy="271920"/>
            </a:xfrm>
            <a:custGeom>
              <a:rect b="b" l="l" r="r" t="t"/>
              <a:pathLst>
                <a:path extrusionOk="0" h="10350" w="2047">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7"/>
            <p:cNvSpPr/>
            <p:nvPr/>
          </p:nvSpPr>
          <p:spPr>
            <a:xfrm>
              <a:off x="2545181" y="4344680"/>
              <a:ext cx="53780" cy="147468"/>
            </a:xfrm>
            <a:custGeom>
              <a:rect b="b" l="l" r="r" t="t"/>
              <a:pathLst>
                <a:path extrusionOk="0" h="5613" w="2047">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7"/>
            <p:cNvSpPr/>
            <p:nvPr/>
          </p:nvSpPr>
          <p:spPr>
            <a:xfrm>
              <a:off x="2623184" y="4217678"/>
              <a:ext cx="49944" cy="277201"/>
            </a:xfrm>
            <a:custGeom>
              <a:rect b="b" l="l" r="r" t="t"/>
              <a:pathLst>
                <a:path extrusionOk="0" h="10551" w="1901">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7"/>
            <p:cNvSpPr/>
            <p:nvPr/>
          </p:nvSpPr>
          <p:spPr>
            <a:xfrm>
              <a:off x="2629542" y="4446748"/>
              <a:ext cx="43586" cy="48131"/>
            </a:xfrm>
            <a:custGeom>
              <a:rect b="b" l="l" r="r" t="t"/>
              <a:pathLst>
                <a:path extrusionOk="0" h="1832" w="1659">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7"/>
            <p:cNvSpPr/>
            <p:nvPr/>
          </p:nvSpPr>
          <p:spPr>
            <a:xfrm>
              <a:off x="2694960" y="4243925"/>
              <a:ext cx="48867" cy="224709"/>
            </a:xfrm>
            <a:custGeom>
              <a:rect b="b" l="l" r="r" t="t"/>
              <a:pathLst>
                <a:path extrusionOk="0" h="8553" w="186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5" name="Google Shape;7565;p67"/>
          <p:cNvGrpSpPr/>
          <p:nvPr/>
        </p:nvGrpSpPr>
        <p:grpSpPr>
          <a:xfrm>
            <a:off x="3601939" y="4161192"/>
            <a:ext cx="275178" cy="388912"/>
            <a:chOff x="3601939" y="4161192"/>
            <a:chExt cx="275178" cy="388912"/>
          </a:xfrm>
        </p:grpSpPr>
        <p:sp>
          <p:nvSpPr>
            <p:cNvPr id="7566" name="Google Shape;7566;p67"/>
            <p:cNvSpPr/>
            <p:nvPr/>
          </p:nvSpPr>
          <p:spPr>
            <a:xfrm>
              <a:off x="3601939" y="4161192"/>
              <a:ext cx="195546" cy="388912"/>
            </a:xfrm>
            <a:custGeom>
              <a:rect b="b" l="l" r="r" t="t"/>
              <a:pathLst>
                <a:path extrusionOk="0" h="14803" w="7443">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7"/>
            <p:cNvSpPr/>
            <p:nvPr/>
          </p:nvSpPr>
          <p:spPr>
            <a:xfrm>
              <a:off x="3630182" y="4193980"/>
              <a:ext cx="128131" cy="324597"/>
            </a:xfrm>
            <a:custGeom>
              <a:rect b="b" l="l" r="r" t="t"/>
              <a:pathLst>
                <a:path extrusionOk="0" h="12355" w="4877">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7"/>
            <p:cNvSpPr/>
            <p:nvPr/>
          </p:nvSpPr>
          <p:spPr>
            <a:xfrm>
              <a:off x="3636383" y="4193980"/>
              <a:ext cx="63448" cy="324597"/>
            </a:xfrm>
            <a:custGeom>
              <a:rect b="b" l="l" r="r" t="t"/>
              <a:pathLst>
                <a:path extrusionOk="0" h="12355" w="2415">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67"/>
            <p:cNvSpPr/>
            <p:nvPr/>
          </p:nvSpPr>
          <p:spPr>
            <a:xfrm>
              <a:off x="3679207" y="4193980"/>
              <a:ext cx="41195" cy="89326"/>
            </a:xfrm>
            <a:custGeom>
              <a:rect b="b" l="l" r="r" t="t"/>
              <a:pathLst>
                <a:path extrusionOk="0" h="3400" w="1568">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67"/>
            <p:cNvSpPr/>
            <p:nvPr/>
          </p:nvSpPr>
          <p:spPr>
            <a:xfrm>
              <a:off x="3679207" y="4368010"/>
              <a:ext cx="41195" cy="11875"/>
            </a:xfrm>
            <a:custGeom>
              <a:rect b="b" l="l" r="r" t="t"/>
              <a:pathLst>
                <a:path extrusionOk="0" h="452" w="1568">
                  <a:moveTo>
                    <a:pt x="0" y="1"/>
                  </a:moveTo>
                  <a:lnTo>
                    <a:pt x="0" y="452"/>
                  </a:lnTo>
                  <a:lnTo>
                    <a:pt x="1568" y="452"/>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7"/>
            <p:cNvSpPr/>
            <p:nvPr/>
          </p:nvSpPr>
          <p:spPr>
            <a:xfrm>
              <a:off x="3679207" y="4322637"/>
              <a:ext cx="41195" cy="12059"/>
            </a:xfrm>
            <a:custGeom>
              <a:rect b="b" l="l" r="r" t="t"/>
              <a:pathLst>
                <a:path extrusionOk="0" h="459" w="1568">
                  <a:moveTo>
                    <a:pt x="0" y="1"/>
                  </a:moveTo>
                  <a:lnTo>
                    <a:pt x="0" y="458"/>
                  </a:lnTo>
                  <a:lnTo>
                    <a:pt x="1568" y="458"/>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7"/>
            <p:cNvSpPr/>
            <p:nvPr/>
          </p:nvSpPr>
          <p:spPr>
            <a:xfrm>
              <a:off x="3679207" y="4277448"/>
              <a:ext cx="41195" cy="11875"/>
            </a:xfrm>
            <a:custGeom>
              <a:rect b="b" l="l" r="r" t="t"/>
              <a:pathLst>
                <a:path extrusionOk="0" h="452" w="1568">
                  <a:moveTo>
                    <a:pt x="0" y="1"/>
                  </a:moveTo>
                  <a:lnTo>
                    <a:pt x="0" y="451"/>
                  </a:lnTo>
                  <a:lnTo>
                    <a:pt x="1568" y="451"/>
                  </a:lnTo>
                  <a:lnTo>
                    <a:pt x="1568" y="1"/>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7"/>
            <p:cNvSpPr/>
            <p:nvPr/>
          </p:nvSpPr>
          <p:spPr>
            <a:xfrm>
              <a:off x="3679207" y="4232076"/>
              <a:ext cx="41195" cy="11875"/>
            </a:xfrm>
            <a:custGeom>
              <a:rect b="b" l="l" r="r" t="t"/>
              <a:pathLst>
                <a:path extrusionOk="0" h="452" w="1568">
                  <a:moveTo>
                    <a:pt x="0" y="0"/>
                  </a:moveTo>
                  <a:lnTo>
                    <a:pt x="0" y="451"/>
                  </a:lnTo>
                  <a:lnTo>
                    <a:pt x="1568" y="451"/>
                  </a:lnTo>
                  <a:lnTo>
                    <a:pt x="1568" y="0"/>
                  </a:ln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7"/>
            <p:cNvSpPr/>
            <p:nvPr/>
          </p:nvSpPr>
          <p:spPr>
            <a:xfrm>
              <a:off x="3811489" y="4211846"/>
              <a:ext cx="65629" cy="111921"/>
            </a:xfrm>
            <a:custGeom>
              <a:rect b="b" l="l" r="r" t="t"/>
              <a:pathLst>
                <a:path extrusionOk="0" h="4260" w="2498">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7"/>
            <p:cNvSpPr/>
            <p:nvPr/>
          </p:nvSpPr>
          <p:spPr>
            <a:xfrm>
              <a:off x="3774497" y="4175485"/>
              <a:ext cx="45241" cy="38936"/>
            </a:xfrm>
            <a:custGeom>
              <a:rect b="b" l="l" r="r" t="t"/>
              <a:pathLst>
                <a:path extrusionOk="0" h="1482" w="1722">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76" name="Google Shape;7576;p67"/>
          <p:cNvGrpSpPr/>
          <p:nvPr/>
        </p:nvGrpSpPr>
        <p:grpSpPr>
          <a:xfrm>
            <a:off x="836023" y="3215146"/>
            <a:ext cx="375802" cy="371677"/>
            <a:chOff x="836023" y="3215146"/>
            <a:chExt cx="375802" cy="371677"/>
          </a:xfrm>
        </p:grpSpPr>
        <p:sp>
          <p:nvSpPr>
            <p:cNvPr id="7577" name="Google Shape;7577;p67"/>
            <p:cNvSpPr/>
            <p:nvPr/>
          </p:nvSpPr>
          <p:spPr>
            <a:xfrm>
              <a:off x="907274" y="3284847"/>
              <a:ext cx="232748" cy="231645"/>
            </a:xfrm>
            <a:custGeom>
              <a:rect b="b" l="l" r="r" t="t"/>
              <a:pathLst>
                <a:path extrusionOk="0" h="8817" w="8859">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7"/>
            <p:cNvSpPr/>
            <p:nvPr/>
          </p:nvSpPr>
          <p:spPr>
            <a:xfrm>
              <a:off x="953198" y="3284847"/>
              <a:ext cx="186456" cy="221976"/>
            </a:xfrm>
            <a:custGeom>
              <a:rect b="b" l="l" r="r" t="t"/>
              <a:pathLst>
                <a:path extrusionOk="0" h="8449" w="7097">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7"/>
            <p:cNvSpPr/>
            <p:nvPr/>
          </p:nvSpPr>
          <p:spPr>
            <a:xfrm>
              <a:off x="936437" y="3313799"/>
              <a:ext cx="175159" cy="174791"/>
            </a:xfrm>
            <a:custGeom>
              <a:rect b="b" l="l" r="r" t="t"/>
              <a:pathLst>
                <a:path extrusionOk="0" h="6653" w="6667">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7"/>
            <p:cNvSpPr/>
            <p:nvPr/>
          </p:nvSpPr>
          <p:spPr>
            <a:xfrm>
              <a:off x="947550" y="3313799"/>
              <a:ext cx="164045" cy="174791"/>
            </a:xfrm>
            <a:custGeom>
              <a:rect b="b" l="l" r="r" t="t"/>
              <a:pathLst>
                <a:path extrusionOk="0" h="6653" w="6244">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7"/>
            <p:cNvSpPr/>
            <p:nvPr/>
          </p:nvSpPr>
          <p:spPr>
            <a:xfrm>
              <a:off x="1017724" y="3215146"/>
              <a:ext cx="12585" cy="48578"/>
            </a:xfrm>
            <a:custGeom>
              <a:rect b="b" l="l" r="r" t="t"/>
              <a:pathLst>
                <a:path extrusionOk="0" h="1849" w="479">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7"/>
            <p:cNvSpPr/>
            <p:nvPr/>
          </p:nvSpPr>
          <p:spPr>
            <a:xfrm>
              <a:off x="1017724" y="3538219"/>
              <a:ext cx="12585" cy="48604"/>
            </a:xfrm>
            <a:custGeom>
              <a:rect b="b" l="l" r="r" t="t"/>
              <a:pathLst>
                <a:path extrusionOk="0" h="1850" w="479">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7"/>
            <p:cNvSpPr/>
            <p:nvPr/>
          </p:nvSpPr>
          <p:spPr>
            <a:xfrm>
              <a:off x="925901" y="3238975"/>
              <a:ext cx="34259" cy="43875"/>
            </a:xfrm>
            <a:custGeom>
              <a:rect b="b" l="l" r="r" t="t"/>
              <a:pathLst>
                <a:path extrusionOk="0" h="1670" w="1304">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7"/>
            <p:cNvSpPr/>
            <p:nvPr/>
          </p:nvSpPr>
          <p:spPr>
            <a:xfrm>
              <a:off x="1087556" y="3518961"/>
              <a:ext cx="34049" cy="43796"/>
            </a:xfrm>
            <a:custGeom>
              <a:rect b="b" l="l" r="r" t="t"/>
              <a:pathLst>
                <a:path extrusionOk="0" h="1667" w="1296">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67"/>
            <p:cNvSpPr/>
            <p:nvPr/>
          </p:nvSpPr>
          <p:spPr>
            <a:xfrm>
              <a:off x="859274" y="3304788"/>
              <a:ext cx="49130" cy="30739"/>
            </a:xfrm>
            <a:custGeom>
              <a:rect b="b" l="l" r="r" t="t"/>
              <a:pathLst>
                <a:path extrusionOk="0" h="1170" w="187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67"/>
            <p:cNvSpPr/>
            <p:nvPr/>
          </p:nvSpPr>
          <p:spPr>
            <a:xfrm>
              <a:off x="1139103" y="3466311"/>
              <a:ext cx="49024" cy="30660"/>
            </a:xfrm>
            <a:custGeom>
              <a:rect b="b" l="l" r="r" t="t"/>
              <a:pathLst>
                <a:path extrusionOk="0" h="1167" w="1866">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67"/>
            <p:cNvSpPr/>
            <p:nvPr/>
          </p:nvSpPr>
          <p:spPr>
            <a:xfrm>
              <a:off x="836023" y="3394719"/>
              <a:ext cx="52703" cy="12611"/>
            </a:xfrm>
            <a:custGeom>
              <a:rect b="b" l="l" r="r" t="t"/>
              <a:pathLst>
                <a:path extrusionOk="0" h="480" w="2006">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67"/>
            <p:cNvSpPr/>
            <p:nvPr/>
          </p:nvSpPr>
          <p:spPr>
            <a:xfrm>
              <a:off x="1159122" y="3394719"/>
              <a:ext cx="52703" cy="12611"/>
            </a:xfrm>
            <a:custGeom>
              <a:rect b="b" l="l" r="r" t="t"/>
              <a:pathLst>
                <a:path extrusionOk="0" h="480" w="2006">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67"/>
            <p:cNvSpPr/>
            <p:nvPr/>
          </p:nvSpPr>
          <p:spPr>
            <a:xfrm>
              <a:off x="859721" y="3466311"/>
              <a:ext cx="49182" cy="30660"/>
            </a:xfrm>
            <a:custGeom>
              <a:rect b="b" l="l" r="r" t="t"/>
              <a:pathLst>
                <a:path extrusionOk="0" h="1167" w="1872">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67"/>
            <p:cNvSpPr/>
            <p:nvPr/>
          </p:nvSpPr>
          <p:spPr>
            <a:xfrm>
              <a:off x="1139628" y="3304840"/>
              <a:ext cx="49024" cy="30686"/>
            </a:xfrm>
            <a:custGeom>
              <a:rect b="b" l="l" r="r" t="t"/>
              <a:pathLst>
                <a:path extrusionOk="0" h="1168" w="1866">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67"/>
            <p:cNvSpPr/>
            <p:nvPr/>
          </p:nvSpPr>
          <p:spPr>
            <a:xfrm>
              <a:off x="926427" y="3518961"/>
              <a:ext cx="34075" cy="43796"/>
            </a:xfrm>
            <a:custGeom>
              <a:rect b="b" l="l" r="r" t="t"/>
              <a:pathLst>
                <a:path extrusionOk="0" h="1667" w="1297">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67"/>
            <p:cNvSpPr/>
            <p:nvPr/>
          </p:nvSpPr>
          <p:spPr>
            <a:xfrm>
              <a:off x="1087871" y="3239106"/>
              <a:ext cx="34233" cy="43744"/>
            </a:xfrm>
            <a:custGeom>
              <a:rect b="b" l="l" r="r" t="t"/>
              <a:pathLst>
                <a:path extrusionOk="0" h="1665" w="1303">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93" name="Google Shape;7593;p67"/>
          <p:cNvGrpSpPr/>
          <p:nvPr/>
        </p:nvGrpSpPr>
        <p:grpSpPr>
          <a:xfrm>
            <a:off x="1356297" y="3210890"/>
            <a:ext cx="431368" cy="380189"/>
            <a:chOff x="1356297" y="3210890"/>
            <a:chExt cx="431368" cy="380189"/>
          </a:xfrm>
        </p:grpSpPr>
        <p:sp>
          <p:nvSpPr>
            <p:cNvPr id="7594" name="Google Shape;7594;p67"/>
            <p:cNvSpPr/>
            <p:nvPr/>
          </p:nvSpPr>
          <p:spPr>
            <a:xfrm>
              <a:off x="1418432" y="3271343"/>
              <a:ext cx="191369" cy="190843"/>
            </a:xfrm>
            <a:custGeom>
              <a:rect b="b" l="l" r="r" t="t"/>
              <a:pathLst>
                <a:path extrusionOk="0" h="7264" w="7284">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67"/>
            <p:cNvSpPr/>
            <p:nvPr/>
          </p:nvSpPr>
          <p:spPr>
            <a:xfrm>
              <a:off x="1462543" y="3271159"/>
              <a:ext cx="147257" cy="177523"/>
            </a:xfrm>
            <a:custGeom>
              <a:rect b="b" l="l" r="r" t="t"/>
              <a:pathLst>
                <a:path extrusionOk="0" h="6757" w="5605">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67"/>
            <p:cNvSpPr/>
            <p:nvPr/>
          </p:nvSpPr>
          <p:spPr>
            <a:xfrm>
              <a:off x="1442681" y="3295408"/>
              <a:ext cx="144000" cy="143264"/>
            </a:xfrm>
            <a:custGeom>
              <a:rect b="b" l="l" r="r" t="t"/>
              <a:pathLst>
                <a:path extrusionOk="0" h="5453" w="5481">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67"/>
            <p:cNvSpPr/>
            <p:nvPr/>
          </p:nvSpPr>
          <p:spPr>
            <a:xfrm>
              <a:off x="1454346" y="3295225"/>
              <a:ext cx="132335" cy="143448"/>
            </a:xfrm>
            <a:custGeom>
              <a:rect b="b" l="l" r="r" t="t"/>
              <a:pathLst>
                <a:path extrusionOk="0" h="5460" w="5037">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67"/>
            <p:cNvSpPr/>
            <p:nvPr/>
          </p:nvSpPr>
          <p:spPr>
            <a:xfrm>
              <a:off x="1506996" y="3210890"/>
              <a:ext cx="14608" cy="44453"/>
            </a:xfrm>
            <a:custGeom>
              <a:rect b="b" l="l" r="r" t="t"/>
              <a:pathLst>
                <a:path extrusionOk="0" h="1692" w="556">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67"/>
            <p:cNvSpPr/>
            <p:nvPr/>
          </p:nvSpPr>
          <p:spPr>
            <a:xfrm>
              <a:off x="1430307" y="3230489"/>
              <a:ext cx="33892" cy="40696"/>
            </a:xfrm>
            <a:custGeom>
              <a:rect b="b" l="l" r="r" t="t"/>
              <a:pathLst>
                <a:path extrusionOk="0" h="1549" w="129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67"/>
            <p:cNvSpPr/>
            <p:nvPr/>
          </p:nvSpPr>
          <p:spPr>
            <a:xfrm>
              <a:off x="1374872" y="3284768"/>
              <a:ext cx="47002" cy="29793"/>
            </a:xfrm>
            <a:custGeom>
              <a:rect b="b" l="l" r="r" t="t"/>
              <a:pathLst>
                <a:path extrusionOk="0" h="1134" w="1789">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67"/>
            <p:cNvSpPr/>
            <p:nvPr/>
          </p:nvSpPr>
          <p:spPr>
            <a:xfrm>
              <a:off x="1356297" y="3359198"/>
              <a:ext cx="49235" cy="14581"/>
            </a:xfrm>
            <a:custGeom>
              <a:rect b="b" l="l" r="r" t="t"/>
              <a:pathLst>
                <a:path extrusionOk="0" h="555" w="1874">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67"/>
            <p:cNvSpPr/>
            <p:nvPr/>
          </p:nvSpPr>
          <p:spPr>
            <a:xfrm>
              <a:off x="1375686" y="3418311"/>
              <a:ext cx="46476" cy="29478"/>
            </a:xfrm>
            <a:custGeom>
              <a:rect b="b" l="l" r="r" t="t"/>
              <a:pathLst>
                <a:path extrusionOk="0" h="1122" w="1769">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67"/>
            <p:cNvSpPr/>
            <p:nvPr/>
          </p:nvSpPr>
          <p:spPr>
            <a:xfrm>
              <a:off x="1606701" y="3284689"/>
              <a:ext cx="46870" cy="29872"/>
            </a:xfrm>
            <a:custGeom>
              <a:rect b="b" l="l" r="r" t="t"/>
              <a:pathLst>
                <a:path extrusionOk="0" h="1137" w="1784">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67"/>
            <p:cNvSpPr/>
            <p:nvPr/>
          </p:nvSpPr>
          <p:spPr>
            <a:xfrm>
              <a:off x="1564402" y="3230857"/>
              <a:ext cx="33419" cy="40328"/>
            </a:xfrm>
            <a:custGeom>
              <a:rect b="b" l="l" r="r" t="t"/>
              <a:pathLst>
                <a:path extrusionOk="0" h="1535" w="1272">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67"/>
            <p:cNvSpPr/>
            <p:nvPr/>
          </p:nvSpPr>
          <p:spPr>
            <a:xfrm>
              <a:off x="1360317" y="3362587"/>
              <a:ext cx="427348" cy="228492"/>
            </a:xfrm>
            <a:custGeom>
              <a:rect b="b" l="l" r="r" t="t"/>
              <a:pathLst>
                <a:path extrusionOk="0" h="8697" w="16266">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67"/>
            <p:cNvSpPr/>
            <p:nvPr/>
          </p:nvSpPr>
          <p:spPr>
            <a:xfrm>
              <a:off x="1360317" y="3431264"/>
              <a:ext cx="216512" cy="159737"/>
            </a:xfrm>
            <a:custGeom>
              <a:rect b="b" l="l" r="r" t="t"/>
              <a:pathLst>
                <a:path extrusionOk="0" h="6080" w="8241">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7" name="Google Shape;7607;p67"/>
          <p:cNvGrpSpPr/>
          <p:nvPr/>
        </p:nvGrpSpPr>
        <p:grpSpPr>
          <a:xfrm>
            <a:off x="1903737" y="3215540"/>
            <a:ext cx="411874" cy="370731"/>
            <a:chOff x="1903737" y="3215540"/>
            <a:chExt cx="411874" cy="370731"/>
          </a:xfrm>
        </p:grpSpPr>
        <p:sp>
          <p:nvSpPr>
            <p:cNvPr id="7608" name="Google Shape;7608;p67"/>
            <p:cNvSpPr/>
            <p:nvPr/>
          </p:nvSpPr>
          <p:spPr>
            <a:xfrm>
              <a:off x="2115940" y="3285661"/>
              <a:ext cx="77451" cy="75271"/>
            </a:xfrm>
            <a:custGeom>
              <a:rect b="b" l="l" r="r" t="t"/>
              <a:pathLst>
                <a:path extrusionOk="0" h="2865" w="2948">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67"/>
            <p:cNvSpPr/>
            <p:nvPr/>
          </p:nvSpPr>
          <p:spPr>
            <a:xfrm>
              <a:off x="2116939" y="3285425"/>
              <a:ext cx="44663" cy="74798"/>
            </a:xfrm>
            <a:custGeom>
              <a:rect b="b" l="l" r="r" t="t"/>
              <a:pathLst>
                <a:path extrusionOk="0" h="2847" w="170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67"/>
            <p:cNvSpPr/>
            <p:nvPr/>
          </p:nvSpPr>
          <p:spPr>
            <a:xfrm>
              <a:off x="2200407" y="3381609"/>
              <a:ext cx="28453" cy="28453"/>
            </a:xfrm>
            <a:custGeom>
              <a:rect b="b" l="l" r="r" t="t"/>
              <a:pathLst>
                <a:path extrusionOk="0" h="1083" w="1083">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7"/>
            <p:cNvSpPr/>
            <p:nvPr/>
          </p:nvSpPr>
          <p:spPr>
            <a:xfrm>
              <a:off x="1942174" y="3547073"/>
              <a:ext cx="28453" cy="28453"/>
            </a:xfrm>
            <a:custGeom>
              <a:rect b="b" l="l" r="r" t="t"/>
              <a:pathLst>
                <a:path extrusionOk="0" h="1083" w="1083">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7"/>
            <p:cNvSpPr/>
            <p:nvPr/>
          </p:nvSpPr>
          <p:spPr>
            <a:xfrm>
              <a:off x="1903737" y="3215540"/>
              <a:ext cx="411874" cy="370731"/>
            </a:xfrm>
            <a:custGeom>
              <a:rect b="b" l="l" r="r" t="t"/>
              <a:pathLst>
                <a:path extrusionOk="0" h="14111" w="15677">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7"/>
            <p:cNvSpPr/>
            <p:nvPr/>
          </p:nvSpPr>
          <p:spPr>
            <a:xfrm>
              <a:off x="1920867" y="3246752"/>
              <a:ext cx="360275" cy="338889"/>
            </a:xfrm>
            <a:custGeom>
              <a:rect b="b" l="l" r="r" t="t"/>
              <a:pathLst>
                <a:path extrusionOk="0" h="12899" w="13713">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7"/>
            <p:cNvSpPr/>
            <p:nvPr/>
          </p:nvSpPr>
          <p:spPr>
            <a:xfrm>
              <a:off x="2146285" y="3395822"/>
              <a:ext cx="16972" cy="16972"/>
            </a:xfrm>
            <a:custGeom>
              <a:rect b="b" l="l" r="r" t="t"/>
              <a:pathLst>
                <a:path extrusionOk="0" h="646" w="646">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7"/>
            <p:cNvSpPr/>
            <p:nvPr/>
          </p:nvSpPr>
          <p:spPr>
            <a:xfrm>
              <a:off x="1925228" y="3497497"/>
              <a:ext cx="16972" cy="16972"/>
            </a:xfrm>
            <a:custGeom>
              <a:rect b="b" l="l" r="r" t="t"/>
              <a:pathLst>
                <a:path extrusionOk="0" h="646" w="646">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7"/>
            <p:cNvSpPr/>
            <p:nvPr/>
          </p:nvSpPr>
          <p:spPr>
            <a:xfrm>
              <a:off x="2200407" y="3265169"/>
              <a:ext cx="16972" cy="16972"/>
            </a:xfrm>
            <a:custGeom>
              <a:rect b="b" l="l" r="r" t="t"/>
              <a:pathLst>
                <a:path extrusionOk="0" h="646" w="646">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7" name="Google Shape;7617;p67"/>
          <p:cNvGrpSpPr/>
          <p:nvPr/>
        </p:nvGrpSpPr>
        <p:grpSpPr>
          <a:xfrm>
            <a:off x="2468465" y="3248854"/>
            <a:ext cx="397818" cy="304078"/>
            <a:chOff x="2468465" y="3248854"/>
            <a:chExt cx="397818" cy="304078"/>
          </a:xfrm>
        </p:grpSpPr>
        <p:sp>
          <p:nvSpPr>
            <p:cNvPr id="7618" name="Google Shape;7618;p67"/>
            <p:cNvSpPr/>
            <p:nvPr/>
          </p:nvSpPr>
          <p:spPr>
            <a:xfrm>
              <a:off x="2488511" y="3248854"/>
              <a:ext cx="182988" cy="99967"/>
            </a:xfrm>
            <a:custGeom>
              <a:rect b="b" l="l" r="r" t="t"/>
              <a:pathLst>
                <a:path extrusionOk="0" h="3805" w="6965">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7"/>
            <p:cNvSpPr/>
            <p:nvPr/>
          </p:nvSpPr>
          <p:spPr>
            <a:xfrm>
              <a:off x="2468465" y="3303448"/>
              <a:ext cx="397818" cy="211389"/>
            </a:xfrm>
            <a:custGeom>
              <a:rect b="b" l="l" r="r" t="t"/>
              <a:pathLst>
                <a:path extrusionOk="0" h="8046" w="15142">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67"/>
            <p:cNvSpPr/>
            <p:nvPr/>
          </p:nvSpPr>
          <p:spPr>
            <a:xfrm>
              <a:off x="2473930" y="3387073"/>
              <a:ext cx="138141" cy="127763"/>
            </a:xfrm>
            <a:custGeom>
              <a:rect b="b" l="l" r="r" t="t"/>
              <a:pathLst>
                <a:path extrusionOk="0" h="4863" w="5258">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67"/>
            <p:cNvSpPr/>
            <p:nvPr/>
          </p:nvSpPr>
          <p:spPr>
            <a:xfrm>
              <a:off x="2488327" y="3279382"/>
              <a:ext cx="55409" cy="69438"/>
            </a:xfrm>
            <a:custGeom>
              <a:rect b="b" l="l" r="r" t="t"/>
              <a:pathLst>
                <a:path extrusionOk="0" h="2643" w="2109">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7"/>
            <p:cNvSpPr/>
            <p:nvPr/>
          </p:nvSpPr>
          <p:spPr>
            <a:xfrm>
              <a:off x="2603663" y="3420807"/>
              <a:ext cx="246226" cy="132124"/>
            </a:xfrm>
            <a:custGeom>
              <a:rect b="b" l="l" r="r" t="t"/>
              <a:pathLst>
                <a:path extrusionOk="0" h="5029" w="9372">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7"/>
            <p:cNvSpPr/>
            <p:nvPr/>
          </p:nvSpPr>
          <p:spPr>
            <a:xfrm>
              <a:off x="2603847" y="3422594"/>
              <a:ext cx="143264" cy="130338"/>
            </a:xfrm>
            <a:custGeom>
              <a:rect b="b" l="l" r="r" t="t"/>
              <a:pathLst>
                <a:path extrusionOk="0" h="4961" w="5453">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4" name="Google Shape;7624;p67"/>
          <p:cNvGrpSpPr/>
          <p:nvPr/>
        </p:nvGrpSpPr>
        <p:grpSpPr>
          <a:xfrm>
            <a:off x="3017166" y="3216013"/>
            <a:ext cx="394376" cy="369812"/>
            <a:chOff x="3017166" y="3216013"/>
            <a:chExt cx="394376" cy="369812"/>
          </a:xfrm>
        </p:grpSpPr>
        <p:sp>
          <p:nvSpPr>
            <p:cNvPr id="7625" name="Google Shape;7625;p67"/>
            <p:cNvSpPr/>
            <p:nvPr/>
          </p:nvSpPr>
          <p:spPr>
            <a:xfrm>
              <a:off x="3017166" y="3216013"/>
              <a:ext cx="394376" cy="369812"/>
            </a:xfrm>
            <a:custGeom>
              <a:rect b="b" l="l" r="r" t="t"/>
              <a:pathLst>
                <a:path extrusionOk="0" h="14076" w="15011">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7"/>
            <p:cNvSpPr/>
            <p:nvPr/>
          </p:nvSpPr>
          <p:spPr>
            <a:xfrm>
              <a:off x="3017166" y="3216013"/>
              <a:ext cx="231093" cy="369812"/>
            </a:xfrm>
            <a:custGeom>
              <a:rect b="b" l="l" r="r" t="t"/>
              <a:pathLst>
                <a:path extrusionOk="0" h="14076" w="8796">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7" name="Google Shape;7627;p67"/>
          <p:cNvGrpSpPr/>
          <p:nvPr/>
        </p:nvGrpSpPr>
        <p:grpSpPr>
          <a:xfrm>
            <a:off x="4210043" y="3213228"/>
            <a:ext cx="199014" cy="375408"/>
            <a:chOff x="4210043" y="3213228"/>
            <a:chExt cx="199014" cy="375408"/>
          </a:xfrm>
        </p:grpSpPr>
        <p:sp>
          <p:nvSpPr>
            <p:cNvPr id="7628" name="Google Shape;7628;p67"/>
            <p:cNvSpPr/>
            <p:nvPr/>
          </p:nvSpPr>
          <p:spPr>
            <a:xfrm>
              <a:off x="4295875" y="3440091"/>
              <a:ext cx="27350" cy="148545"/>
            </a:xfrm>
            <a:custGeom>
              <a:rect b="b" l="l" r="r" t="t"/>
              <a:pathLst>
                <a:path extrusionOk="0" h="5654" w="1041">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7"/>
            <p:cNvSpPr/>
            <p:nvPr/>
          </p:nvSpPr>
          <p:spPr>
            <a:xfrm>
              <a:off x="4299684" y="3447264"/>
              <a:ext cx="84781" cy="139849"/>
            </a:xfrm>
            <a:custGeom>
              <a:rect b="b" l="l" r="r" t="t"/>
              <a:pathLst>
                <a:path extrusionOk="0" h="5323" w="3227">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7"/>
            <p:cNvSpPr/>
            <p:nvPr/>
          </p:nvSpPr>
          <p:spPr>
            <a:xfrm>
              <a:off x="4234450" y="3447158"/>
              <a:ext cx="84965" cy="139954"/>
            </a:xfrm>
            <a:custGeom>
              <a:rect b="b" l="l" r="r" t="t"/>
              <a:pathLst>
                <a:path extrusionOk="0" h="5327" w="3234">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67"/>
            <p:cNvSpPr/>
            <p:nvPr/>
          </p:nvSpPr>
          <p:spPr>
            <a:xfrm>
              <a:off x="4294036" y="3213228"/>
              <a:ext cx="30844" cy="42667"/>
            </a:xfrm>
            <a:custGeom>
              <a:rect b="b" l="l" r="r" t="t"/>
              <a:pathLst>
                <a:path extrusionOk="0" h="1624" w="1174">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67"/>
            <p:cNvSpPr/>
            <p:nvPr/>
          </p:nvSpPr>
          <p:spPr>
            <a:xfrm>
              <a:off x="4229721" y="3254581"/>
              <a:ext cx="159474" cy="193392"/>
            </a:xfrm>
            <a:custGeom>
              <a:rect b="b" l="l" r="r" t="t"/>
              <a:pathLst>
                <a:path extrusionOk="0" h="7361" w="607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67"/>
            <p:cNvSpPr/>
            <p:nvPr/>
          </p:nvSpPr>
          <p:spPr>
            <a:xfrm>
              <a:off x="4253418" y="3254581"/>
              <a:ext cx="135776" cy="193392"/>
            </a:xfrm>
            <a:custGeom>
              <a:rect b="b" l="l" r="r" t="t"/>
              <a:pathLst>
                <a:path extrusionOk="0" h="7361" w="5168">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67"/>
            <p:cNvSpPr/>
            <p:nvPr/>
          </p:nvSpPr>
          <p:spPr>
            <a:xfrm>
              <a:off x="4210043" y="3237635"/>
              <a:ext cx="199014" cy="31737"/>
            </a:xfrm>
            <a:custGeom>
              <a:rect b="b" l="l" r="r" t="t"/>
              <a:pathLst>
                <a:path extrusionOk="0" h="1208" w="7575">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67"/>
            <p:cNvSpPr/>
            <p:nvPr/>
          </p:nvSpPr>
          <p:spPr>
            <a:xfrm>
              <a:off x="4210043" y="3432998"/>
              <a:ext cx="199014" cy="31737"/>
            </a:xfrm>
            <a:custGeom>
              <a:rect b="b" l="l" r="r" t="t"/>
              <a:pathLst>
                <a:path extrusionOk="0" h="1208" w="7575">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67"/>
            <p:cNvSpPr/>
            <p:nvPr/>
          </p:nvSpPr>
          <p:spPr>
            <a:xfrm>
              <a:off x="4238286" y="3237635"/>
              <a:ext cx="170771" cy="31737"/>
            </a:xfrm>
            <a:custGeom>
              <a:rect b="b" l="l" r="r" t="t"/>
              <a:pathLst>
                <a:path extrusionOk="0" h="1208" w="650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7"/>
            <p:cNvSpPr/>
            <p:nvPr/>
          </p:nvSpPr>
          <p:spPr>
            <a:xfrm>
              <a:off x="4238286" y="3432998"/>
              <a:ext cx="170771" cy="31737"/>
            </a:xfrm>
            <a:custGeom>
              <a:rect b="b" l="l" r="r" t="t"/>
              <a:pathLst>
                <a:path extrusionOk="0" h="1208" w="650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38" name="Google Shape;7638;p67"/>
          <p:cNvGrpSpPr/>
          <p:nvPr/>
        </p:nvGrpSpPr>
        <p:grpSpPr>
          <a:xfrm>
            <a:off x="4818146" y="3203323"/>
            <a:ext cx="77845" cy="395165"/>
            <a:chOff x="4818146" y="3203323"/>
            <a:chExt cx="77845" cy="395165"/>
          </a:xfrm>
        </p:grpSpPr>
        <p:sp>
          <p:nvSpPr>
            <p:cNvPr id="7639" name="Google Shape;7639;p67"/>
            <p:cNvSpPr/>
            <p:nvPr/>
          </p:nvSpPr>
          <p:spPr>
            <a:xfrm>
              <a:off x="4818146" y="3203376"/>
              <a:ext cx="77845" cy="395112"/>
            </a:xfrm>
            <a:custGeom>
              <a:rect b="b" l="l" r="r" t="t"/>
              <a:pathLst>
                <a:path extrusionOk="0" h="15039" w="2963">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7"/>
            <p:cNvSpPr/>
            <p:nvPr/>
          </p:nvSpPr>
          <p:spPr>
            <a:xfrm>
              <a:off x="4818146" y="3523927"/>
              <a:ext cx="77845" cy="35731"/>
            </a:xfrm>
            <a:custGeom>
              <a:rect b="b" l="l" r="r" t="t"/>
              <a:pathLst>
                <a:path extrusionOk="0" h="1360" w="2963">
                  <a:moveTo>
                    <a:pt x="0" y="0"/>
                  </a:moveTo>
                  <a:lnTo>
                    <a:pt x="0" y="1360"/>
                  </a:lnTo>
                  <a:lnTo>
                    <a:pt x="2962" y="1360"/>
                  </a:lnTo>
                  <a:lnTo>
                    <a:pt x="2962" y="1332"/>
                  </a:lnTo>
                  <a:lnTo>
                    <a:pt x="296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7"/>
            <p:cNvSpPr/>
            <p:nvPr/>
          </p:nvSpPr>
          <p:spPr>
            <a:xfrm>
              <a:off x="4839821" y="3203323"/>
              <a:ext cx="34286" cy="35310"/>
            </a:xfrm>
            <a:custGeom>
              <a:rect b="b" l="l" r="r" t="t"/>
              <a:pathLst>
                <a:path extrusionOk="0" h="1344" w="1305">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7"/>
            <p:cNvSpPr/>
            <p:nvPr/>
          </p:nvSpPr>
          <p:spPr>
            <a:xfrm>
              <a:off x="4818146" y="3559631"/>
              <a:ext cx="77845" cy="38857"/>
            </a:xfrm>
            <a:custGeom>
              <a:rect b="b" l="l" r="r" t="t"/>
              <a:pathLst>
                <a:path extrusionOk="0" h="1479" w="2963">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7"/>
            <p:cNvSpPr/>
            <p:nvPr/>
          </p:nvSpPr>
          <p:spPr>
            <a:xfrm>
              <a:off x="4849857" y="3523927"/>
              <a:ext cx="46135" cy="35731"/>
            </a:xfrm>
            <a:custGeom>
              <a:rect b="b" l="l" r="r" t="t"/>
              <a:pathLst>
                <a:path extrusionOk="0" h="1360" w="1756">
                  <a:moveTo>
                    <a:pt x="0" y="0"/>
                  </a:moveTo>
                  <a:lnTo>
                    <a:pt x="0" y="1360"/>
                  </a:lnTo>
                  <a:lnTo>
                    <a:pt x="1755" y="1360"/>
                  </a:lnTo>
                  <a:lnTo>
                    <a:pt x="1755" y="1332"/>
                  </a:lnTo>
                  <a:lnTo>
                    <a:pt x="175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7"/>
            <p:cNvSpPr/>
            <p:nvPr/>
          </p:nvSpPr>
          <p:spPr>
            <a:xfrm>
              <a:off x="4849857" y="3559631"/>
              <a:ext cx="46135" cy="35573"/>
            </a:xfrm>
            <a:custGeom>
              <a:rect b="b" l="l" r="r" t="t"/>
              <a:pathLst>
                <a:path extrusionOk="0" h="1354" w="1756">
                  <a:moveTo>
                    <a:pt x="0" y="1"/>
                  </a:moveTo>
                  <a:cubicBezTo>
                    <a:pt x="0" y="584"/>
                    <a:pt x="340" y="1111"/>
                    <a:pt x="874" y="1353"/>
                  </a:cubicBezTo>
                  <a:cubicBezTo>
                    <a:pt x="1401" y="1111"/>
                    <a:pt x="1748" y="584"/>
                    <a:pt x="175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7"/>
            <p:cNvSpPr/>
            <p:nvPr/>
          </p:nvSpPr>
          <p:spPr>
            <a:xfrm>
              <a:off x="4818146" y="3274259"/>
              <a:ext cx="77845" cy="249694"/>
            </a:xfrm>
            <a:custGeom>
              <a:rect b="b" l="l" r="r" t="t"/>
              <a:pathLst>
                <a:path extrusionOk="0" h="9504" w="2963">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7"/>
            <p:cNvSpPr/>
            <p:nvPr/>
          </p:nvSpPr>
          <p:spPr>
            <a:xfrm>
              <a:off x="4849857" y="3274259"/>
              <a:ext cx="46135" cy="249694"/>
            </a:xfrm>
            <a:custGeom>
              <a:rect b="b" l="l" r="r" t="t"/>
              <a:pathLst>
                <a:path extrusionOk="0" h="9504" w="1756">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7" name="Google Shape;7647;p67"/>
          <p:cNvGrpSpPr/>
          <p:nvPr/>
        </p:nvGrpSpPr>
        <p:grpSpPr>
          <a:xfrm>
            <a:off x="5228890" y="3235428"/>
            <a:ext cx="344091" cy="332767"/>
            <a:chOff x="5228890" y="3235428"/>
            <a:chExt cx="344091" cy="332767"/>
          </a:xfrm>
        </p:grpSpPr>
        <p:sp>
          <p:nvSpPr>
            <p:cNvPr id="7648" name="Google Shape;7648;p67"/>
            <p:cNvSpPr/>
            <p:nvPr/>
          </p:nvSpPr>
          <p:spPr>
            <a:xfrm>
              <a:off x="5228890" y="3261701"/>
              <a:ext cx="316741" cy="306495"/>
            </a:xfrm>
            <a:custGeom>
              <a:rect b="b" l="l" r="r" t="t"/>
              <a:pathLst>
                <a:path extrusionOk="0" h="11666" w="12056">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7"/>
            <p:cNvSpPr/>
            <p:nvPr/>
          </p:nvSpPr>
          <p:spPr>
            <a:xfrm>
              <a:off x="5277731" y="3261701"/>
              <a:ext cx="65261" cy="82942"/>
            </a:xfrm>
            <a:custGeom>
              <a:rect b="b" l="l" r="r" t="t"/>
              <a:pathLst>
                <a:path extrusionOk="0" h="3157" w="2484">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7"/>
            <p:cNvSpPr/>
            <p:nvPr/>
          </p:nvSpPr>
          <p:spPr>
            <a:xfrm>
              <a:off x="5462137" y="3463053"/>
              <a:ext cx="83494" cy="64893"/>
            </a:xfrm>
            <a:custGeom>
              <a:rect b="b" l="l" r="r" t="t"/>
              <a:pathLst>
                <a:path extrusionOk="0" h="2470" w="3178">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7"/>
            <p:cNvSpPr/>
            <p:nvPr/>
          </p:nvSpPr>
          <p:spPr>
            <a:xfrm>
              <a:off x="5286663" y="3235428"/>
              <a:ext cx="90771" cy="111973"/>
            </a:xfrm>
            <a:custGeom>
              <a:rect b="b" l="l" r="r" t="t"/>
              <a:pathLst>
                <a:path extrusionOk="0" h="4262" w="3455">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7"/>
            <p:cNvSpPr/>
            <p:nvPr/>
          </p:nvSpPr>
          <p:spPr>
            <a:xfrm>
              <a:off x="5458328" y="3429740"/>
              <a:ext cx="114653" cy="88486"/>
            </a:xfrm>
            <a:custGeom>
              <a:rect b="b" l="l" r="r" t="t"/>
              <a:pathLst>
                <a:path extrusionOk="0" h="3368" w="4364">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3" name="Google Shape;7653;p67"/>
          <p:cNvGrpSpPr/>
          <p:nvPr/>
        </p:nvGrpSpPr>
        <p:grpSpPr>
          <a:xfrm>
            <a:off x="5757913" y="3227047"/>
            <a:ext cx="388544" cy="347927"/>
            <a:chOff x="5757913" y="3227047"/>
            <a:chExt cx="388544" cy="347927"/>
          </a:xfrm>
        </p:grpSpPr>
        <p:sp>
          <p:nvSpPr>
            <p:cNvPr id="7654" name="Google Shape;7654;p67"/>
            <p:cNvSpPr/>
            <p:nvPr/>
          </p:nvSpPr>
          <p:spPr>
            <a:xfrm>
              <a:off x="5757913" y="3227047"/>
              <a:ext cx="388544" cy="347927"/>
            </a:xfrm>
            <a:custGeom>
              <a:rect b="b" l="l" r="r" t="t"/>
              <a:pathLst>
                <a:path extrusionOk="0" h="13243" w="14789">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7"/>
            <p:cNvSpPr/>
            <p:nvPr/>
          </p:nvSpPr>
          <p:spPr>
            <a:xfrm>
              <a:off x="5758097" y="3227074"/>
              <a:ext cx="194101" cy="347743"/>
            </a:xfrm>
            <a:custGeom>
              <a:rect b="b" l="l" r="r" t="t"/>
              <a:pathLst>
                <a:path extrusionOk="0" h="13236" w="7388">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56" name="Google Shape;7656;p67"/>
          <p:cNvSpPr/>
          <p:nvPr/>
        </p:nvSpPr>
        <p:spPr>
          <a:xfrm>
            <a:off x="6898849" y="3377589"/>
            <a:ext cx="316925" cy="43770"/>
          </a:xfrm>
          <a:custGeom>
            <a:rect b="b" l="l" r="r" t="t"/>
            <a:pathLst>
              <a:path extrusionOk="0" h="1666" w="12063">
                <a:moveTo>
                  <a:pt x="8" y="1"/>
                </a:moveTo>
                <a:lnTo>
                  <a:pt x="1" y="1665"/>
                </a:lnTo>
                <a:lnTo>
                  <a:pt x="12063" y="1665"/>
                </a:lnTo>
                <a:lnTo>
                  <a:pt x="1205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7"/>
          <p:cNvSpPr/>
          <p:nvPr/>
        </p:nvSpPr>
        <p:spPr>
          <a:xfrm>
            <a:off x="6996346" y="3227074"/>
            <a:ext cx="128867" cy="61977"/>
          </a:xfrm>
          <a:custGeom>
            <a:rect b="b" l="l" r="r" t="t"/>
            <a:pathLst>
              <a:path extrusionOk="0" h="2359" w="4905">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7"/>
          <p:cNvSpPr/>
          <p:nvPr/>
        </p:nvSpPr>
        <p:spPr>
          <a:xfrm>
            <a:off x="6996346" y="3262778"/>
            <a:ext cx="128867" cy="26273"/>
          </a:xfrm>
          <a:custGeom>
            <a:rect b="b" l="l" r="r" t="t"/>
            <a:pathLst>
              <a:path extrusionOk="0" h="1000" w="4905">
                <a:moveTo>
                  <a:pt x="999" y="1"/>
                </a:moveTo>
                <a:lnTo>
                  <a:pt x="1" y="1000"/>
                </a:lnTo>
                <a:lnTo>
                  <a:pt x="4905" y="1000"/>
                </a:lnTo>
                <a:lnTo>
                  <a:pt x="3906"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7"/>
          <p:cNvSpPr/>
          <p:nvPr/>
        </p:nvSpPr>
        <p:spPr>
          <a:xfrm>
            <a:off x="6918186" y="3280092"/>
            <a:ext cx="278278" cy="260439"/>
          </a:xfrm>
          <a:custGeom>
            <a:rect b="b" l="l" r="r" t="t"/>
            <a:pathLst>
              <a:path extrusionOk="0" h="9913" w="10592">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7"/>
          <p:cNvSpPr/>
          <p:nvPr/>
        </p:nvSpPr>
        <p:spPr>
          <a:xfrm>
            <a:off x="7177127" y="3279908"/>
            <a:ext cx="19337" cy="260623"/>
          </a:xfrm>
          <a:custGeom>
            <a:rect b="b" l="l" r="r" t="t"/>
            <a:pathLst>
              <a:path extrusionOk="0" h="9920" w="736">
                <a:moveTo>
                  <a:pt x="0" y="1"/>
                </a:moveTo>
                <a:lnTo>
                  <a:pt x="0" y="9920"/>
                </a:lnTo>
                <a:lnTo>
                  <a:pt x="736" y="9920"/>
                </a:lnTo>
                <a:lnTo>
                  <a:pt x="736" y="216"/>
                </a:lnTo>
                <a:cubicBezTo>
                  <a:pt x="736" y="98"/>
                  <a:pt x="638" y="1"/>
                  <a:pt x="52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7"/>
          <p:cNvSpPr/>
          <p:nvPr/>
        </p:nvSpPr>
        <p:spPr>
          <a:xfrm>
            <a:off x="6918186" y="3367579"/>
            <a:ext cx="278278" cy="172952"/>
          </a:xfrm>
          <a:custGeom>
            <a:rect b="b" l="l" r="r" t="t"/>
            <a:pathLst>
              <a:path extrusionOk="0" h="6583" w="10592">
                <a:moveTo>
                  <a:pt x="0" y="0"/>
                </a:moveTo>
                <a:lnTo>
                  <a:pt x="0" y="6583"/>
                </a:lnTo>
                <a:lnTo>
                  <a:pt x="10592" y="6583"/>
                </a:lnTo>
                <a:lnTo>
                  <a:pt x="10592" y="0"/>
                </a:lnTo>
                <a:lnTo>
                  <a:pt x="5299" y="3794"/>
                </a:lnTo>
                <a:lnTo>
                  <a:pt x="0"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7"/>
          <p:cNvSpPr/>
          <p:nvPr/>
        </p:nvSpPr>
        <p:spPr>
          <a:xfrm>
            <a:off x="6958619" y="3418784"/>
            <a:ext cx="197385" cy="10588"/>
          </a:xfrm>
          <a:custGeom>
            <a:rect b="b" l="l" r="r" t="t"/>
            <a:pathLst>
              <a:path extrusionOk="0" h="403" w="7513">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7"/>
          <p:cNvSpPr/>
          <p:nvPr/>
        </p:nvSpPr>
        <p:spPr>
          <a:xfrm>
            <a:off x="6992511" y="3441378"/>
            <a:ext cx="129970" cy="10588"/>
          </a:xfrm>
          <a:custGeom>
            <a:rect b="b" l="l" r="r" t="t"/>
            <a:pathLst>
              <a:path extrusionOk="0" h="403" w="4947">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7"/>
          <p:cNvSpPr/>
          <p:nvPr/>
        </p:nvSpPr>
        <p:spPr>
          <a:xfrm>
            <a:off x="7021489" y="3463789"/>
            <a:ext cx="70016" cy="10588"/>
          </a:xfrm>
          <a:custGeom>
            <a:rect b="b" l="l" r="r" t="t"/>
            <a:pathLst>
              <a:path extrusionOk="0" h="403" w="2665">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7"/>
          <p:cNvSpPr/>
          <p:nvPr/>
        </p:nvSpPr>
        <p:spPr>
          <a:xfrm>
            <a:off x="6894856" y="3377510"/>
            <a:ext cx="324938" cy="197280"/>
          </a:xfrm>
          <a:custGeom>
            <a:rect b="b" l="l" r="r" t="t"/>
            <a:pathLst>
              <a:path extrusionOk="0" h="7509" w="12368">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7"/>
          <p:cNvSpPr/>
          <p:nvPr/>
        </p:nvSpPr>
        <p:spPr>
          <a:xfrm>
            <a:off x="7202454" y="3377641"/>
            <a:ext cx="17340" cy="197149"/>
          </a:xfrm>
          <a:custGeom>
            <a:rect b="b" l="l" r="r" t="t"/>
            <a:pathLst>
              <a:path extrusionOk="0" h="7504" w="66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7"/>
          <p:cNvSpPr/>
          <p:nvPr/>
        </p:nvSpPr>
        <p:spPr>
          <a:xfrm>
            <a:off x="6955361" y="3318371"/>
            <a:ext cx="32630" cy="32630"/>
          </a:xfrm>
          <a:custGeom>
            <a:rect b="b" l="l" r="r" t="t"/>
            <a:pathLst>
              <a:path extrusionOk="0" h="1242" w="1242">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7"/>
          <p:cNvSpPr/>
          <p:nvPr/>
        </p:nvSpPr>
        <p:spPr>
          <a:xfrm>
            <a:off x="7009115" y="3313090"/>
            <a:ext cx="36466" cy="10588"/>
          </a:xfrm>
          <a:custGeom>
            <a:rect b="b" l="l" r="r" t="t"/>
            <a:pathLst>
              <a:path extrusionOk="0" h="403" w="1388">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7"/>
          <p:cNvSpPr/>
          <p:nvPr/>
        </p:nvSpPr>
        <p:spPr>
          <a:xfrm>
            <a:off x="7009115" y="3341149"/>
            <a:ext cx="113366" cy="10588"/>
          </a:xfrm>
          <a:custGeom>
            <a:rect b="b" l="l" r="r" t="t"/>
            <a:pathLst>
              <a:path extrusionOk="0" h="403" w="4315">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67"/>
          <p:cNvSpPr/>
          <p:nvPr/>
        </p:nvSpPr>
        <p:spPr>
          <a:xfrm>
            <a:off x="6961010" y="3385234"/>
            <a:ext cx="69806" cy="10614"/>
          </a:xfrm>
          <a:custGeom>
            <a:rect b="b" l="l" r="r" t="t"/>
            <a:pathLst>
              <a:path extrusionOk="0" h="404" w="2657">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67"/>
          <p:cNvSpPr/>
          <p:nvPr/>
        </p:nvSpPr>
        <p:spPr>
          <a:xfrm>
            <a:off x="6921443" y="3539060"/>
            <a:ext cx="57248" cy="10588"/>
          </a:xfrm>
          <a:custGeom>
            <a:rect b="b" l="l" r="r" t="t"/>
            <a:pathLst>
              <a:path extrusionOk="0" h="403" w="2179">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72" name="Google Shape;7672;p67"/>
          <p:cNvGrpSpPr/>
          <p:nvPr/>
        </p:nvGrpSpPr>
        <p:grpSpPr>
          <a:xfrm>
            <a:off x="7414946" y="3220873"/>
            <a:ext cx="360091" cy="360117"/>
            <a:chOff x="7414946" y="3220873"/>
            <a:chExt cx="360091" cy="360117"/>
          </a:xfrm>
        </p:grpSpPr>
        <p:sp>
          <p:nvSpPr>
            <p:cNvPr id="7673" name="Google Shape;7673;p67"/>
            <p:cNvSpPr/>
            <p:nvPr/>
          </p:nvSpPr>
          <p:spPr>
            <a:xfrm>
              <a:off x="7414946" y="3305234"/>
              <a:ext cx="151619" cy="195389"/>
            </a:xfrm>
            <a:custGeom>
              <a:rect b="b" l="l" r="r" t="t"/>
              <a:pathLst>
                <a:path extrusionOk="0" h="7437" w="5771">
                  <a:moveTo>
                    <a:pt x="0" y="1"/>
                  </a:moveTo>
                  <a:lnTo>
                    <a:pt x="0" y="4572"/>
                  </a:lnTo>
                  <a:lnTo>
                    <a:pt x="5771" y="7437"/>
                  </a:lnTo>
                  <a:lnTo>
                    <a:pt x="4571" y="1360"/>
                  </a:lnTo>
                  <a:lnTo>
                    <a:pt x="902" y="272"/>
                  </a:lnTo>
                  <a:lnTo>
                    <a:pt x="0"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67"/>
            <p:cNvSpPr/>
            <p:nvPr/>
          </p:nvSpPr>
          <p:spPr>
            <a:xfrm>
              <a:off x="7414946" y="3425326"/>
              <a:ext cx="143789" cy="155665"/>
            </a:xfrm>
            <a:custGeom>
              <a:rect b="b" l="l" r="r" t="t"/>
              <a:pathLst>
                <a:path extrusionOk="0" h="5925" w="5473">
                  <a:moveTo>
                    <a:pt x="0" y="1"/>
                  </a:moveTo>
                  <a:lnTo>
                    <a:pt x="0" y="4572"/>
                  </a:lnTo>
                  <a:lnTo>
                    <a:pt x="4571" y="5924"/>
                  </a:lnTo>
                  <a:lnTo>
                    <a:pt x="5473" y="3642"/>
                  </a:lnTo>
                  <a:lnTo>
                    <a:pt x="4571" y="1353"/>
                  </a:lnTo>
                  <a:lnTo>
                    <a:pt x="0"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67"/>
            <p:cNvSpPr/>
            <p:nvPr/>
          </p:nvSpPr>
          <p:spPr>
            <a:xfrm>
              <a:off x="7735471" y="3430265"/>
              <a:ext cx="39566" cy="150725"/>
            </a:xfrm>
            <a:custGeom>
              <a:rect b="b" l="l" r="r" t="t"/>
              <a:pathLst>
                <a:path extrusionOk="0" h="5737" w="1506">
                  <a:moveTo>
                    <a:pt x="1" y="0"/>
                  </a:moveTo>
                  <a:lnTo>
                    <a:pt x="604" y="5466"/>
                  </a:lnTo>
                  <a:lnTo>
                    <a:pt x="1506" y="5736"/>
                  </a:lnTo>
                  <a:lnTo>
                    <a:pt x="1506" y="1165"/>
                  </a:lnTo>
                  <a:lnTo>
                    <a:pt x="1" y="0"/>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67"/>
            <p:cNvSpPr/>
            <p:nvPr/>
          </p:nvSpPr>
          <p:spPr>
            <a:xfrm>
              <a:off x="7623418" y="3393641"/>
              <a:ext cx="127947" cy="180229"/>
            </a:xfrm>
            <a:custGeom>
              <a:rect b="b" l="l" r="r" t="t"/>
              <a:pathLst>
                <a:path extrusionOk="0" h="6860" w="4870">
                  <a:moveTo>
                    <a:pt x="0" y="0"/>
                  </a:moveTo>
                  <a:lnTo>
                    <a:pt x="1200" y="5778"/>
                  </a:lnTo>
                  <a:lnTo>
                    <a:pt x="4869" y="6860"/>
                  </a:lnTo>
                  <a:lnTo>
                    <a:pt x="4869" y="2296"/>
                  </a:lnTo>
                  <a:lnTo>
                    <a:pt x="0" y="0"/>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67"/>
            <p:cNvSpPr/>
            <p:nvPr/>
          </p:nvSpPr>
          <p:spPr>
            <a:xfrm>
              <a:off x="7535038" y="3420045"/>
              <a:ext cx="119908" cy="160945"/>
            </a:xfrm>
            <a:custGeom>
              <a:rect b="b" l="l" r="r" t="t"/>
              <a:pathLst>
                <a:path extrusionOk="0" h="6126" w="4564">
                  <a:moveTo>
                    <a:pt x="2282" y="1"/>
                  </a:moveTo>
                  <a:lnTo>
                    <a:pt x="0" y="1554"/>
                  </a:lnTo>
                  <a:lnTo>
                    <a:pt x="0" y="6125"/>
                  </a:lnTo>
                  <a:lnTo>
                    <a:pt x="4564" y="4773"/>
                  </a:lnTo>
                  <a:lnTo>
                    <a:pt x="4564" y="202"/>
                  </a:lnTo>
                  <a:lnTo>
                    <a:pt x="2282" y="1"/>
                  </a:lnTo>
                  <a:close/>
                </a:path>
              </a:pathLst>
            </a:custGeom>
            <a:solidFill>
              <a:srgbClr val="94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67"/>
            <p:cNvSpPr/>
            <p:nvPr/>
          </p:nvSpPr>
          <p:spPr>
            <a:xfrm>
              <a:off x="7735471" y="3333845"/>
              <a:ext cx="39566" cy="127054"/>
            </a:xfrm>
            <a:custGeom>
              <a:rect b="b" l="l" r="r" t="t"/>
              <a:pathLst>
                <a:path extrusionOk="0" h="4836" w="1506">
                  <a:moveTo>
                    <a:pt x="604" y="1"/>
                  </a:moveTo>
                  <a:lnTo>
                    <a:pt x="1" y="2290"/>
                  </a:lnTo>
                  <a:lnTo>
                    <a:pt x="604" y="4572"/>
                  </a:lnTo>
                  <a:lnTo>
                    <a:pt x="1506" y="4835"/>
                  </a:lnTo>
                  <a:lnTo>
                    <a:pt x="1506" y="271"/>
                  </a:lnTo>
                  <a:lnTo>
                    <a:pt x="60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67"/>
            <p:cNvSpPr/>
            <p:nvPr/>
          </p:nvSpPr>
          <p:spPr>
            <a:xfrm>
              <a:off x="7631248" y="3305234"/>
              <a:ext cx="120118" cy="148729"/>
            </a:xfrm>
            <a:custGeom>
              <a:rect b="b" l="l" r="r" t="t"/>
              <a:pathLst>
                <a:path extrusionOk="0" h="5661" w="4572">
                  <a:moveTo>
                    <a:pt x="902" y="1"/>
                  </a:moveTo>
                  <a:lnTo>
                    <a:pt x="0" y="2290"/>
                  </a:lnTo>
                  <a:lnTo>
                    <a:pt x="902" y="4572"/>
                  </a:lnTo>
                  <a:lnTo>
                    <a:pt x="4571" y="5661"/>
                  </a:lnTo>
                  <a:lnTo>
                    <a:pt x="4571" y="1090"/>
                  </a:lnTo>
                  <a:lnTo>
                    <a:pt x="902" y="1"/>
                  </a:lnTo>
                  <a:close/>
                </a:path>
              </a:pathLst>
            </a:custGeom>
            <a:solidFill>
              <a:srgbClr val="C2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67"/>
            <p:cNvSpPr/>
            <p:nvPr/>
          </p:nvSpPr>
          <p:spPr>
            <a:xfrm>
              <a:off x="7535038" y="3305234"/>
              <a:ext cx="119908" cy="155665"/>
            </a:xfrm>
            <a:custGeom>
              <a:rect b="b" l="l" r="r" t="t"/>
              <a:pathLst>
                <a:path extrusionOk="0" h="5925" w="4564">
                  <a:moveTo>
                    <a:pt x="4564" y="1"/>
                  </a:moveTo>
                  <a:lnTo>
                    <a:pt x="0" y="1360"/>
                  </a:lnTo>
                  <a:lnTo>
                    <a:pt x="0" y="5924"/>
                  </a:lnTo>
                  <a:lnTo>
                    <a:pt x="4564" y="4572"/>
                  </a:lnTo>
                  <a:lnTo>
                    <a:pt x="4564" y="1"/>
                  </a:lnTo>
                  <a:close/>
                </a:path>
              </a:pathLst>
            </a:custGeom>
            <a:solidFill>
              <a:srgbClr val="AC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7"/>
            <p:cNvSpPr/>
            <p:nvPr/>
          </p:nvSpPr>
          <p:spPr>
            <a:xfrm>
              <a:off x="7654945" y="3220873"/>
              <a:ext cx="67258" cy="180807"/>
            </a:xfrm>
            <a:custGeom>
              <a:rect b="b" l="l" r="r" t="t"/>
              <a:pathLst>
                <a:path extrusionOk="0" h="6882" w="256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7"/>
            <p:cNvSpPr/>
            <p:nvPr/>
          </p:nvSpPr>
          <p:spPr>
            <a:xfrm>
              <a:off x="7587688" y="3220873"/>
              <a:ext cx="118831" cy="180807"/>
            </a:xfrm>
            <a:custGeom>
              <a:rect b="b" l="l" r="r" t="t"/>
              <a:pathLst>
                <a:path extrusionOk="0" h="6882" w="4523">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7"/>
            <p:cNvSpPr/>
            <p:nvPr/>
          </p:nvSpPr>
          <p:spPr>
            <a:xfrm>
              <a:off x="7607366" y="3252479"/>
              <a:ext cx="83310" cy="71382"/>
            </a:xfrm>
            <a:custGeom>
              <a:rect b="b" l="l" r="r" t="t"/>
              <a:pathLst>
                <a:path extrusionOk="0" h="2717" w="3171">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4" name="Google Shape;7684;p67"/>
          <p:cNvGrpSpPr/>
          <p:nvPr/>
        </p:nvGrpSpPr>
        <p:grpSpPr>
          <a:xfrm>
            <a:off x="8027227" y="3215041"/>
            <a:ext cx="231829" cy="371782"/>
            <a:chOff x="8027227" y="3215041"/>
            <a:chExt cx="231829" cy="371782"/>
          </a:xfrm>
        </p:grpSpPr>
        <p:sp>
          <p:nvSpPr>
            <p:cNvPr id="7685" name="Google Shape;7685;p67"/>
            <p:cNvSpPr/>
            <p:nvPr/>
          </p:nvSpPr>
          <p:spPr>
            <a:xfrm>
              <a:off x="8135102" y="3239080"/>
              <a:ext cx="123954" cy="131967"/>
            </a:xfrm>
            <a:custGeom>
              <a:rect b="b" l="l" r="r" t="t"/>
              <a:pathLst>
                <a:path extrusionOk="0" h="5023" w="4718">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67"/>
            <p:cNvSpPr/>
            <p:nvPr/>
          </p:nvSpPr>
          <p:spPr>
            <a:xfrm>
              <a:off x="8135285" y="3240184"/>
              <a:ext cx="40302" cy="22805"/>
            </a:xfrm>
            <a:custGeom>
              <a:rect b="b" l="l" r="r" t="t"/>
              <a:pathLst>
                <a:path extrusionOk="0" h="868" w="1534">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67"/>
            <p:cNvSpPr/>
            <p:nvPr/>
          </p:nvSpPr>
          <p:spPr>
            <a:xfrm>
              <a:off x="8057309" y="3262962"/>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67"/>
            <p:cNvSpPr/>
            <p:nvPr/>
          </p:nvSpPr>
          <p:spPr>
            <a:xfrm>
              <a:off x="8057309" y="3382870"/>
              <a:ext cx="23882" cy="12059"/>
            </a:xfrm>
            <a:custGeom>
              <a:rect b="b" l="l" r="r" t="t"/>
              <a:pathLst>
                <a:path extrusionOk="0" h="459" w="909">
                  <a:moveTo>
                    <a:pt x="0" y="1"/>
                  </a:moveTo>
                  <a:lnTo>
                    <a:pt x="0" y="459"/>
                  </a:lnTo>
                  <a:lnTo>
                    <a:pt x="909" y="459"/>
                  </a:lnTo>
                  <a:lnTo>
                    <a:pt x="909"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67"/>
            <p:cNvSpPr/>
            <p:nvPr/>
          </p:nvSpPr>
          <p:spPr>
            <a:xfrm>
              <a:off x="8075148" y="3256946"/>
              <a:ext cx="102095" cy="144000"/>
            </a:xfrm>
            <a:custGeom>
              <a:rect b="b" l="l" r="r" t="t"/>
              <a:pathLst>
                <a:path extrusionOk="0" h="5481" w="3886">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67"/>
            <p:cNvSpPr/>
            <p:nvPr/>
          </p:nvSpPr>
          <p:spPr>
            <a:xfrm>
              <a:off x="8051292" y="3232906"/>
              <a:ext cx="12033" cy="335868"/>
            </a:xfrm>
            <a:custGeom>
              <a:rect b="b" l="l" r="r" t="t"/>
              <a:pathLst>
                <a:path extrusionOk="0" h="12784" w="458">
                  <a:moveTo>
                    <a:pt x="0" y="0"/>
                  </a:moveTo>
                  <a:lnTo>
                    <a:pt x="0" y="12784"/>
                  </a:lnTo>
                  <a:lnTo>
                    <a:pt x="458" y="12784"/>
                  </a:lnTo>
                  <a:lnTo>
                    <a:pt x="4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67"/>
            <p:cNvSpPr/>
            <p:nvPr/>
          </p:nvSpPr>
          <p:spPr>
            <a:xfrm>
              <a:off x="8027411" y="3562915"/>
              <a:ext cx="59980" cy="23908"/>
            </a:xfrm>
            <a:custGeom>
              <a:rect b="b" l="l" r="r" t="t"/>
              <a:pathLst>
                <a:path extrusionOk="0" h="910" w="2283">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67"/>
            <p:cNvSpPr/>
            <p:nvPr/>
          </p:nvSpPr>
          <p:spPr>
            <a:xfrm>
              <a:off x="8045276" y="3215041"/>
              <a:ext cx="23882" cy="24092"/>
            </a:xfrm>
            <a:custGeom>
              <a:rect b="b" l="l" r="r" t="t"/>
              <a:pathLst>
                <a:path extrusionOk="0" h="917" w="909">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67"/>
            <p:cNvSpPr/>
            <p:nvPr/>
          </p:nvSpPr>
          <p:spPr>
            <a:xfrm>
              <a:off x="8027227" y="3562915"/>
              <a:ext cx="30108" cy="23908"/>
            </a:xfrm>
            <a:custGeom>
              <a:rect b="b" l="l" r="r" t="t"/>
              <a:pathLst>
                <a:path extrusionOk="0" h="910" w="1146">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67"/>
            <p:cNvSpPr/>
            <p:nvPr/>
          </p:nvSpPr>
          <p:spPr>
            <a:xfrm>
              <a:off x="8043095" y="3216144"/>
              <a:ext cx="25169" cy="22778"/>
            </a:xfrm>
            <a:custGeom>
              <a:rect b="b" l="l" r="r" t="t"/>
              <a:pathLst>
                <a:path extrusionOk="0" h="867" w="958">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5" name="Google Shape;7695;p67"/>
          <p:cNvGrpSpPr/>
          <p:nvPr/>
        </p:nvGrpSpPr>
        <p:grpSpPr>
          <a:xfrm>
            <a:off x="4093603" y="4146138"/>
            <a:ext cx="395638" cy="420544"/>
            <a:chOff x="4093603" y="4146138"/>
            <a:chExt cx="395638" cy="420544"/>
          </a:xfrm>
        </p:grpSpPr>
        <p:sp>
          <p:nvSpPr>
            <p:cNvPr id="7696" name="Google Shape;7696;p67"/>
            <p:cNvSpPr/>
            <p:nvPr/>
          </p:nvSpPr>
          <p:spPr>
            <a:xfrm>
              <a:off x="4158286" y="4218414"/>
              <a:ext cx="266088" cy="326567"/>
            </a:xfrm>
            <a:custGeom>
              <a:rect b="b" l="l" r="r" t="t"/>
              <a:pathLst>
                <a:path extrusionOk="0" h="12430" w="10128">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67"/>
            <p:cNvSpPr/>
            <p:nvPr/>
          </p:nvSpPr>
          <p:spPr>
            <a:xfrm>
              <a:off x="4189813" y="4240089"/>
              <a:ext cx="203218" cy="203218"/>
            </a:xfrm>
            <a:custGeom>
              <a:rect b="b" l="l" r="r" t="t"/>
              <a:pathLst>
                <a:path extrusionOk="0" h="7735" w="7735">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67"/>
            <p:cNvSpPr/>
            <p:nvPr/>
          </p:nvSpPr>
          <p:spPr>
            <a:xfrm>
              <a:off x="4211671" y="4261947"/>
              <a:ext cx="159658" cy="159684"/>
            </a:xfrm>
            <a:custGeom>
              <a:rect b="b" l="l" r="r" t="t"/>
              <a:pathLst>
                <a:path extrusionOk="0" h="6078" w="6077">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67"/>
            <p:cNvSpPr/>
            <p:nvPr/>
          </p:nvSpPr>
          <p:spPr>
            <a:xfrm>
              <a:off x="4269629" y="4537677"/>
              <a:ext cx="43586" cy="29005"/>
            </a:xfrm>
            <a:custGeom>
              <a:rect b="b" l="l" r="r" t="t"/>
              <a:pathLst>
                <a:path extrusionOk="0" h="1104" w="1659">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67"/>
            <p:cNvSpPr/>
            <p:nvPr/>
          </p:nvSpPr>
          <p:spPr>
            <a:xfrm>
              <a:off x="4434725" y="4334486"/>
              <a:ext cx="54515" cy="14608"/>
            </a:xfrm>
            <a:custGeom>
              <a:rect b="b" l="l" r="r" t="t"/>
              <a:pathLst>
                <a:path extrusionOk="0" h="556" w="2075">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67"/>
            <p:cNvSpPr/>
            <p:nvPr/>
          </p:nvSpPr>
          <p:spPr>
            <a:xfrm>
              <a:off x="4093603" y="4334460"/>
              <a:ext cx="62896" cy="14634"/>
            </a:xfrm>
            <a:custGeom>
              <a:rect b="b" l="l" r="r" t="t"/>
              <a:pathLst>
                <a:path extrusionOk="0" h="557" w="2394">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67"/>
            <p:cNvSpPr/>
            <p:nvPr/>
          </p:nvSpPr>
          <p:spPr>
            <a:xfrm>
              <a:off x="4284210" y="4146138"/>
              <a:ext cx="14424" cy="50417"/>
            </a:xfrm>
            <a:custGeom>
              <a:rect b="b" l="l" r="r" t="t"/>
              <a:pathLst>
                <a:path extrusionOk="0" h="1919" w="549">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67"/>
            <p:cNvSpPr/>
            <p:nvPr/>
          </p:nvSpPr>
          <p:spPr>
            <a:xfrm>
              <a:off x="4358561" y="4183813"/>
              <a:ext cx="29294" cy="33156"/>
            </a:xfrm>
            <a:custGeom>
              <a:rect b="b" l="l" r="r" t="t"/>
              <a:pathLst>
                <a:path extrusionOk="0" h="1262" w="1115">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67"/>
            <p:cNvSpPr/>
            <p:nvPr/>
          </p:nvSpPr>
          <p:spPr>
            <a:xfrm>
              <a:off x="4195277" y="4466505"/>
              <a:ext cx="29268" cy="33287"/>
            </a:xfrm>
            <a:custGeom>
              <a:rect b="b" l="l" r="r" t="t"/>
              <a:pathLst>
                <a:path extrusionOk="0" h="1267" w="1114">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67"/>
            <p:cNvSpPr/>
            <p:nvPr/>
          </p:nvSpPr>
          <p:spPr>
            <a:xfrm>
              <a:off x="4195172" y="4183813"/>
              <a:ext cx="29294" cy="33156"/>
            </a:xfrm>
            <a:custGeom>
              <a:rect b="b" l="l" r="r" t="t"/>
              <a:pathLst>
                <a:path extrusionOk="0" h="1262" w="1115">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67"/>
            <p:cNvSpPr/>
            <p:nvPr/>
          </p:nvSpPr>
          <p:spPr>
            <a:xfrm>
              <a:off x="4358272" y="4466505"/>
              <a:ext cx="29294" cy="33287"/>
            </a:xfrm>
            <a:custGeom>
              <a:rect b="b" l="l" r="r" t="t"/>
              <a:pathLst>
                <a:path extrusionOk="0" h="1267" w="1115">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67"/>
            <p:cNvSpPr/>
            <p:nvPr/>
          </p:nvSpPr>
          <p:spPr>
            <a:xfrm>
              <a:off x="4412315" y="4410335"/>
              <a:ext cx="39934" cy="25668"/>
            </a:xfrm>
            <a:custGeom>
              <a:rect b="b" l="l" r="r" t="t"/>
              <a:pathLst>
                <a:path extrusionOk="0" h="977" w="152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67"/>
            <p:cNvSpPr/>
            <p:nvPr/>
          </p:nvSpPr>
          <p:spPr>
            <a:xfrm>
              <a:off x="4130306" y="4247340"/>
              <a:ext cx="39304" cy="25589"/>
            </a:xfrm>
            <a:custGeom>
              <a:rect b="b" l="l" r="r" t="t"/>
              <a:pathLst>
                <a:path extrusionOk="0" h="974" w="1496">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67"/>
            <p:cNvSpPr/>
            <p:nvPr/>
          </p:nvSpPr>
          <p:spPr>
            <a:xfrm>
              <a:off x="4413418" y="4247182"/>
              <a:ext cx="39908" cy="25747"/>
            </a:xfrm>
            <a:custGeom>
              <a:rect b="b" l="l" r="r" t="t"/>
              <a:pathLst>
                <a:path extrusionOk="0" h="980" w="1519">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67"/>
            <p:cNvSpPr/>
            <p:nvPr/>
          </p:nvSpPr>
          <p:spPr>
            <a:xfrm>
              <a:off x="4130595" y="4410624"/>
              <a:ext cx="39304" cy="25379"/>
            </a:xfrm>
            <a:custGeom>
              <a:rect b="b" l="l" r="r" t="t"/>
              <a:pathLst>
                <a:path extrusionOk="0" h="966" w="1496">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67"/>
            <p:cNvSpPr/>
            <p:nvPr/>
          </p:nvSpPr>
          <p:spPr>
            <a:xfrm>
              <a:off x="4255231" y="4494118"/>
              <a:ext cx="72565" cy="50864"/>
            </a:xfrm>
            <a:custGeom>
              <a:rect b="b" l="l" r="r" t="t"/>
              <a:pathLst>
                <a:path extrusionOk="0" h="1936" w="2762">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67"/>
            <p:cNvSpPr/>
            <p:nvPr/>
          </p:nvSpPr>
          <p:spPr>
            <a:xfrm>
              <a:off x="4247954" y="4494118"/>
              <a:ext cx="87120" cy="14608"/>
            </a:xfrm>
            <a:custGeom>
              <a:rect b="b" l="l" r="r" t="t"/>
              <a:pathLst>
                <a:path extrusionOk="0" h="556" w="3316">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3" name="Google Shape;7713;p67"/>
          <p:cNvGrpSpPr/>
          <p:nvPr/>
        </p:nvGrpSpPr>
        <p:grpSpPr>
          <a:xfrm>
            <a:off x="4644406" y="4162322"/>
            <a:ext cx="392065" cy="387887"/>
            <a:chOff x="4644406" y="4162322"/>
            <a:chExt cx="392065" cy="387887"/>
          </a:xfrm>
        </p:grpSpPr>
        <p:sp>
          <p:nvSpPr>
            <p:cNvPr id="7714" name="Google Shape;7714;p67"/>
            <p:cNvSpPr/>
            <p:nvPr/>
          </p:nvSpPr>
          <p:spPr>
            <a:xfrm>
              <a:off x="4644406" y="4334118"/>
              <a:ext cx="217326" cy="216065"/>
            </a:xfrm>
            <a:custGeom>
              <a:rect b="b" l="l" r="r" t="t"/>
              <a:pathLst>
                <a:path extrusionOk="0" h="8224" w="8272">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67"/>
            <p:cNvSpPr/>
            <p:nvPr/>
          </p:nvSpPr>
          <p:spPr>
            <a:xfrm>
              <a:off x="4646481" y="4345783"/>
              <a:ext cx="215251" cy="204426"/>
            </a:xfrm>
            <a:custGeom>
              <a:rect b="b" l="l" r="r" t="t"/>
              <a:pathLst>
                <a:path extrusionOk="0" h="7781" w="8193">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67"/>
            <p:cNvSpPr/>
            <p:nvPr/>
          </p:nvSpPr>
          <p:spPr>
            <a:xfrm>
              <a:off x="4720780" y="4162322"/>
              <a:ext cx="315690" cy="299743"/>
            </a:xfrm>
            <a:custGeom>
              <a:rect b="b" l="l" r="r" t="t"/>
              <a:pathLst>
                <a:path extrusionOk="0" h="11409" w="12016">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67"/>
            <p:cNvSpPr/>
            <p:nvPr/>
          </p:nvSpPr>
          <p:spPr>
            <a:xfrm>
              <a:off x="4727952" y="4227872"/>
              <a:ext cx="308518" cy="233668"/>
            </a:xfrm>
            <a:custGeom>
              <a:rect b="b" l="l" r="r" t="t"/>
              <a:pathLst>
                <a:path extrusionOk="0" h="8894" w="11743">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67"/>
            <p:cNvSpPr/>
            <p:nvPr/>
          </p:nvSpPr>
          <p:spPr>
            <a:xfrm>
              <a:off x="4892497" y="4162322"/>
              <a:ext cx="143973" cy="138062"/>
            </a:xfrm>
            <a:custGeom>
              <a:rect b="b" l="l" r="r" t="t"/>
              <a:pathLst>
                <a:path extrusionOk="0" h="5255" w="548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67"/>
            <p:cNvSpPr/>
            <p:nvPr/>
          </p:nvSpPr>
          <p:spPr>
            <a:xfrm>
              <a:off x="4893758" y="4185048"/>
              <a:ext cx="142712" cy="115336"/>
            </a:xfrm>
            <a:custGeom>
              <a:rect b="b" l="l" r="r" t="t"/>
              <a:pathLst>
                <a:path extrusionOk="0" h="4390" w="5432">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0" name="Google Shape;7720;p67"/>
          <p:cNvGrpSpPr/>
          <p:nvPr/>
        </p:nvGrpSpPr>
        <p:grpSpPr>
          <a:xfrm>
            <a:off x="5728383" y="4221698"/>
            <a:ext cx="417128" cy="269162"/>
            <a:chOff x="5728383" y="4221698"/>
            <a:chExt cx="417128" cy="269162"/>
          </a:xfrm>
        </p:grpSpPr>
        <p:sp>
          <p:nvSpPr>
            <p:cNvPr id="7721" name="Google Shape;7721;p67"/>
            <p:cNvSpPr/>
            <p:nvPr/>
          </p:nvSpPr>
          <p:spPr>
            <a:xfrm>
              <a:off x="5728383" y="4221698"/>
              <a:ext cx="417128" cy="225260"/>
            </a:xfrm>
            <a:custGeom>
              <a:rect b="b" l="l" r="r" t="t"/>
              <a:pathLst>
                <a:path extrusionOk="0" h="8574" w="15877">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67"/>
            <p:cNvSpPr/>
            <p:nvPr/>
          </p:nvSpPr>
          <p:spPr>
            <a:xfrm>
              <a:off x="5728383" y="4226059"/>
              <a:ext cx="417128" cy="220899"/>
            </a:xfrm>
            <a:custGeom>
              <a:rect b="b" l="l" r="r" t="t"/>
              <a:pathLst>
                <a:path extrusionOk="0" h="8408" w="15877">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67"/>
            <p:cNvSpPr/>
            <p:nvPr/>
          </p:nvSpPr>
          <p:spPr>
            <a:xfrm>
              <a:off x="5822964" y="4246657"/>
              <a:ext cx="100440" cy="75271"/>
            </a:xfrm>
            <a:custGeom>
              <a:rect b="b" l="l" r="r" t="t"/>
              <a:pathLst>
                <a:path extrusionOk="0" h="2865" w="3823">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67"/>
            <p:cNvSpPr/>
            <p:nvPr/>
          </p:nvSpPr>
          <p:spPr>
            <a:xfrm>
              <a:off x="5948336" y="4246657"/>
              <a:ext cx="109924" cy="75271"/>
            </a:xfrm>
            <a:custGeom>
              <a:rect b="b" l="l" r="r" t="t"/>
              <a:pathLst>
                <a:path extrusionOk="0" h="2865" w="4184">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67"/>
            <p:cNvSpPr/>
            <p:nvPr/>
          </p:nvSpPr>
          <p:spPr>
            <a:xfrm>
              <a:off x="5738787" y="4403057"/>
              <a:ext cx="102436" cy="87803"/>
            </a:xfrm>
            <a:custGeom>
              <a:rect b="b" l="l" r="r" t="t"/>
              <a:pathLst>
                <a:path extrusionOk="0" h="3342" w="3899">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67"/>
            <p:cNvSpPr/>
            <p:nvPr/>
          </p:nvSpPr>
          <p:spPr>
            <a:xfrm>
              <a:off x="5754445" y="4404108"/>
              <a:ext cx="98443" cy="86673"/>
            </a:xfrm>
            <a:custGeom>
              <a:rect b="b" l="l" r="r" t="t"/>
              <a:pathLst>
                <a:path extrusionOk="0" h="3299" w="3747">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7"/>
            <p:cNvSpPr/>
            <p:nvPr/>
          </p:nvSpPr>
          <p:spPr>
            <a:xfrm>
              <a:off x="5772311" y="4428147"/>
              <a:ext cx="43744" cy="37648"/>
            </a:xfrm>
            <a:custGeom>
              <a:rect b="b" l="l" r="r" t="t"/>
              <a:pathLst>
                <a:path extrusionOk="0" h="1433" w="1665">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7"/>
            <p:cNvSpPr/>
            <p:nvPr/>
          </p:nvSpPr>
          <p:spPr>
            <a:xfrm>
              <a:off x="6000277" y="4403057"/>
              <a:ext cx="102436" cy="87803"/>
            </a:xfrm>
            <a:custGeom>
              <a:rect b="b" l="l" r="r" t="t"/>
              <a:pathLst>
                <a:path extrusionOk="0" h="3342" w="3899">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67"/>
            <p:cNvSpPr/>
            <p:nvPr/>
          </p:nvSpPr>
          <p:spPr>
            <a:xfrm>
              <a:off x="6016119" y="4404108"/>
              <a:ext cx="98443" cy="86673"/>
            </a:xfrm>
            <a:custGeom>
              <a:rect b="b" l="l" r="r" t="t"/>
              <a:pathLst>
                <a:path extrusionOk="0" h="3299" w="3747">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67"/>
            <p:cNvSpPr/>
            <p:nvPr/>
          </p:nvSpPr>
          <p:spPr>
            <a:xfrm>
              <a:off x="6033801" y="4428147"/>
              <a:ext cx="43954" cy="37648"/>
            </a:xfrm>
            <a:custGeom>
              <a:rect b="b" l="l" r="r" t="t"/>
              <a:pathLst>
                <a:path extrusionOk="0" h="1433" w="1673">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7"/>
            <p:cNvSpPr/>
            <p:nvPr/>
          </p:nvSpPr>
          <p:spPr>
            <a:xfrm>
              <a:off x="5728567" y="4328469"/>
              <a:ext cx="39382" cy="49051"/>
            </a:xfrm>
            <a:custGeom>
              <a:rect b="b" l="l" r="r" t="t"/>
              <a:pathLst>
                <a:path extrusionOk="0" h="1867" w="1499">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7"/>
            <p:cNvSpPr/>
            <p:nvPr/>
          </p:nvSpPr>
          <p:spPr>
            <a:xfrm>
              <a:off x="6109071" y="4346886"/>
              <a:ext cx="28821" cy="24985"/>
            </a:xfrm>
            <a:custGeom>
              <a:rect b="b" l="l" r="r" t="t"/>
              <a:pathLst>
                <a:path extrusionOk="0" h="951" w="1097">
                  <a:moveTo>
                    <a:pt x="0" y="0"/>
                  </a:moveTo>
                  <a:lnTo>
                    <a:pt x="0" y="950"/>
                  </a:lnTo>
                  <a:lnTo>
                    <a:pt x="951" y="950"/>
                  </a:lnTo>
                  <a:lnTo>
                    <a:pt x="951" y="319"/>
                  </a:lnTo>
                  <a:lnTo>
                    <a:pt x="1096" y="0"/>
                  </a:ln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3" name="Google Shape;7733;p67"/>
          <p:cNvGrpSpPr/>
          <p:nvPr/>
        </p:nvGrpSpPr>
        <p:grpSpPr>
          <a:xfrm>
            <a:off x="834210" y="3696905"/>
            <a:ext cx="371782" cy="342751"/>
            <a:chOff x="834210" y="3696905"/>
            <a:chExt cx="371782" cy="342751"/>
          </a:xfrm>
        </p:grpSpPr>
        <p:sp>
          <p:nvSpPr>
            <p:cNvPr id="7734" name="Google Shape;7734;p67"/>
            <p:cNvSpPr/>
            <p:nvPr/>
          </p:nvSpPr>
          <p:spPr>
            <a:xfrm>
              <a:off x="866289" y="3696905"/>
              <a:ext cx="138876" cy="111500"/>
            </a:xfrm>
            <a:custGeom>
              <a:rect b="b" l="l" r="r" t="t"/>
              <a:pathLst>
                <a:path extrusionOk="0" h="4244" w="5286">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7"/>
            <p:cNvSpPr/>
            <p:nvPr/>
          </p:nvSpPr>
          <p:spPr>
            <a:xfrm>
              <a:off x="1035221" y="3696905"/>
              <a:ext cx="138693" cy="111500"/>
            </a:xfrm>
            <a:custGeom>
              <a:rect b="b" l="l" r="r" t="t"/>
              <a:pathLst>
                <a:path extrusionOk="0" h="4244" w="5279">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7"/>
            <p:cNvSpPr/>
            <p:nvPr/>
          </p:nvSpPr>
          <p:spPr>
            <a:xfrm>
              <a:off x="867550" y="3750080"/>
              <a:ext cx="137615" cy="58325"/>
            </a:xfrm>
            <a:custGeom>
              <a:rect b="b" l="l" r="r" t="t"/>
              <a:pathLst>
                <a:path extrusionOk="0" h="2220" w="5238">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7"/>
            <p:cNvSpPr/>
            <p:nvPr/>
          </p:nvSpPr>
          <p:spPr>
            <a:xfrm>
              <a:off x="1035221" y="3750080"/>
              <a:ext cx="137431" cy="58325"/>
            </a:xfrm>
            <a:custGeom>
              <a:rect b="b" l="l" r="r" t="t"/>
              <a:pathLst>
                <a:path extrusionOk="0" h="2220" w="5231">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7"/>
            <p:cNvSpPr/>
            <p:nvPr/>
          </p:nvSpPr>
          <p:spPr>
            <a:xfrm>
              <a:off x="994210" y="3756438"/>
              <a:ext cx="51967" cy="51967"/>
            </a:xfrm>
            <a:custGeom>
              <a:rect b="b" l="l" r="r" t="t"/>
              <a:pathLst>
                <a:path extrusionOk="0" h="1978" w="1978">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7"/>
            <p:cNvSpPr/>
            <p:nvPr/>
          </p:nvSpPr>
          <p:spPr>
            <a:xfrm>
              <a:off x="994210" y="3783420"/>
              <a:ext cx="51967" cy="24985"/>
            </a:xfrm>
            <a:custGeom>
              <a:rect b="b" l="l" r="r" t="t"/>
              <a:pathLst>
                <a:path extrusionOk="0" h="951" w="1978">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7"/>
            <p:cNvSpPr/>
            <p:nvPr/>
          </p:nvSpPr>
          <p:spPr>
            <a:xfrm>
              <a:off x="861718" y="3851387"/>
              <a:ext cx="316768" cy="188269"/>
            </a:xfrm>
            <a:custGeom>
              <a:rect b="b" l="l" r="r" t="t"/>
              <a:pathLst>
                <a:path extrusionOk="0" h="7166" w="12057">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7"/>
            <p:cNvSpPr/>
            <p:nvPr/>
          </p:nvSpPr>
          <p:spPr>
            <a:xfrm>
              <a:off x="861718" y="3851387"/>
              <a:ext cx="316768" cy="29005"/>
            </a:xfrm>
            <a:custGeom>
              <a:rect b="b" l="l" r="r" t="t"/>
              <a:pathLst>
                <a:path extrusionOk="0" h="1104" w="12057">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7"/>
            <p:cNvSpPr/>
            <p:nvPr/>
          </p:nvSpPr>
          <p:spPr>
            <a:xfrm>
              <a:off x="834394" y="3797450"/>
              <a:ext cx="371598" cy="64893"/>
            </a:xfrm>
            <a:custGeom>
              <a:rect b="b" l="l" r="r" t="t"/>
              <a:pathLst>
                <a:path extrusionOk="0" h="2470" w="14144">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7"/>
            <p:cNvSpPr/>
            <p:nvPr/>
          </p:nvSpPr>
          <p:spPr>
            <a:xfrm>
              <a:off x="834210" y="3837174"/>
              <a:ext cx="371782" cy="25169"/>
            </a:xfrm>
            <a:custGeom>
              <a:rect b="b" l="l" r="r" t="t"/>
              <a:pathLst>
                <a:path extrusionOk="0" h="958" w="14151">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67"/>
            <p:cNvSpPr/>
            <p:nvPr/>
          </p:nvSpPr>
          <p:spPr>
            <a:xfrm>
              <a:off x="987642" y="3797450"/>
              <a:ext cx="64919" cy="242206"/>
            </a:xfrm>
            <a:custGeom>
              <a:rect b="b" l="l" r="r" t="t"/>
              <a:pathLst>
                <a:path extrusionOk="0" h="9219" w="2471">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67"/>
            <p:cNvSpPr/>
            <p:nvPr/>
          </p:nvSpPr>
          <p:spPr>
            <a:xfrm>
              <a:off x="1027366" y="3797450"/>
              <a:ext cx="25195" cy="242206"/>
            </a:xfrm>
            <a:custGeom>
              <a:rect b="b" l="l" r="r" t="t"/>
              <a:pathLst>
                <a:path extrusionOk="0" h="9219" w="959">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6" name="Google Shape;7746;p67"/>
          <p:cNvGrpSpPr/>
          <p:nvPr/>
        </p:nvGrpSpPr>
        <p:grpSpPr>
          <a:xfrm>
            <a:off x="1359398" y="3682271"/>
            <a:ext cx="395296" cy="371966"/>
            <a:chOff x="1359398" y="3682271"/>
            <a:chExt cx="395296" cy="371966"/>
          </a:xfrm>
        </p:grpSpPr>
        <p:sp>
          <p:nvSpPr>
            <p:cNvPr id="7747" name="Google Shape;7747;p67"/>
            <p:cNvSpPr/>
            <p:nvPr/>
          </p:nvSpPr>
          <p:spPr>
            <a:xfrm>
              <a:off x="1382911" y="3682271"/>
              <a:ext cx="371782" cy="371966"/>
            </a:xfrm>
            <a:custGeom>
              <a:rect b="b" l="l" r="r" t="t"/>
              <a:pathLst>
                <a:path extrusionOk="0" h="14158" w="14151">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7"/>
            <p:cNvSpPr/>
            <p:nvPr/>
          </p:nvSpPr>
          <p:spPr>
            <a:xfrm>
              <a:off x="1498090" y="3920668"/>
              <a:ext cx="141241" cy="39172"/>
            </a:xfrm>
            <a:custGeom>
              <a:rect b="b" l="l" r="r" t="t"/>
              <a:pathLst>
                <a:path extrusionOk="0" h="1491" w="5376">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7"/>
            <p:cNvSpPr/>
            <p:nvPr/>
          </p:nvSpPr>
          <p:spPr>
            <a:xfrm>
              <a:off x="1490786" y="3826428"/>
              <a:ext cx="30108" cy="41931"/>
            </a:xfrm>
            <a:custGeom>
              <a:rect b="b" l="l" r="r" t="t"/>
              <a:pathLst>
                <a:path extrusionOk="0" h="1596" w="1146">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7"/>
            <p:cNvSpPr/>
            <p:nvPr/>
          </p:nvSpPr>
          <p:spPr>
            <a:xfrm>
              <a:off x="1502819" y="3826349"/>
              <a:ext cx="18075" cy="29951"/>
            </a:xfrm>
            <a:custGeom>
              <a:rect b="b" l="l" r="r" t="t"/>
              <a:pathLst>
                <a:path extrusionOk="0" h="1140" w="688">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7"/>
            <p:cNvSpPr/>
            <p:nvPr/>
          </p:nvSpPr>
          <p:spPr>
            <a:xfrm>
              <a:off x="1616710" y="3826244"/>
              <a:ext cx="30082" cy="42115"/>
            </a:xfrm>
            <a:custGeom>
              <a:rect b="b" l="l" r="r" t="t"/>
              <a:pathLst>
                <a:path extrusionOk="0" h="1603" w="1145">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7"/>
            <p:cNvSpPr/>
            <p:nvPr/>
          </p:nvSpPr>
          <p:spPr>
            <a:xfrm>
              <a:off x="1628743" y="3826349"/>
              <a:ext cx="18049" cy="29951"/>
            </a:xfrm>
            <a:custGeom>
              <a:rect b="b" l="l" r="r" t="t"/>
              <a:pathLst>
                <a:path extrusionOk="0" h="1140" w="687">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7"/>
            <p:cNvSpPr/>
            <p:nvPr/>
          </p:nvSpPr>
          <p:spPr>
            <a:xfrm>
              <a:off x="1359398" y="3724018"/>
              <a:ext cx="353733" cy="330114"/>
            </a:xfrm>
            <a:custGeom>
              <a:rect b="b" l="l" r="r" t="t"/>
              <a:pathLst>
                <a:path extrusionOk="0" h="12565" w="13464">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54" name="Google Shape;7754;p67"/>
          <p:cNvGrpSpPr/>
          <p:nvPr/>
        </p:nvGrpSpPr>
        <p:grpSpPr>
          <a:xfrm>
            <a:off x="1908099" y="3682271"/>
            <a:ext cx="395296" cy="371966"/>
            <a:chOff x="1908099" y="3682271"/>
            <a:chExt cx="395296" cy="371966"/>
          </a:xfrm>
        </p:grpSpPr>
        <p:sp>
          <p:nvSpPr>
            <p:cNvPr id="7755" name="Google Shape;7755;p67"/>
            <p:cNvSpPr/>
            <p:nvPr/>
          </p:nvSpPr>
          <p:spPr>
            <a:xfrm>
              <a:off x="1931613" y="3682271"/>
              <a:ext cx="371782" cy="371966"/>
            </a:xfrm>
            <a:custGeom>
              <a:rect b="b" l="l" r="r" t="t"/>
              <a:pathLst>
                <a:path extrusionOk="0" h="14158" w="14151">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67"/>
            <p:cNvSpPr/>
            <p:nvPr/>
          </p:nvSpPr>
          <p:spPr>
            <a:xfrm>
              <a:off x="2039487"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67"/>
            <p:cNvSpPr/>
            <p:nvPr/>
          </p:nvSpPr>
          <p:spPr>
            <a:xfrm>
              <a:off x="2051520"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67"/>
            <p:cNvSpPr/>
            <p:nvPr/>
          </p:nvSpPr>
          <p:spPr>
            <a:xfrm>
              <a:off x="2165412" y="3826244"/>
              <a:ext cx="30082" cy="42115"/>
            </a:xfrm>
            <a:custGeom>
              <a:rect b="b" l="l" r="r" t="t"/>
              <a:pathLst>
                <a:path extrusionOk="0" h="1603" w="1145">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67"/>
            <p:cNvSpPr/>
            <p:nvPr/>
          </p:nvSpPr>
          <p:spPr>
            <a:xfrm>
              <a:off x="2177444" y="3826349"/>
              <a:ext cx="18049" cy="29951"/>
            </a:xfrm>
            <a:custGeom>
              <a:rect b="b" l="l" r="r" t="t"/>
              <a:pathLst>
                <a:path extrusionOk="0" h="1140" w="687">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67"/>
            <p:cNvSpPr/>
            <p:nvPr/>
          </p:nvSpPr>
          <p:spPr>
            <a:xfrm>
              <a:off x="2047501" y="3920825"/>
              <a:ext cx="140532" cy="39015"/>
            </a:xfrm>
            <a:custGeom>
              <a:rect b="b" l="l" r="r" t="t"/>
              <a:pathLst>
                <a:path extrusionOk="0" h="1485" w="5349">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67"/>
            <p:cNvSpPr/>
            <p:nvPr/>
          </p:nvSpPr>
          <p:spPr>
            <a:xfrm>
              <a:off x="1908099"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2" name="Google Shape;7762;p67"/>
          <p:cNvGrpSpPr/>
          <p:nvPr/>
        </p:nvGrpSpPr>
        <p:grpSpPr>
          <a:xfrm>
            <a:off x="2456800" y="3682271"/>
            <a:ext cx="395270" cy="371966"/>
            <a:chOff x="2456800" y="3682271"/>
            <a:chExt cx="395270" cy="371966"/>
          </a:xfrm>
        </p:grpSpPr>
        <p:sp>
          <p:nvSpPr>
            <p:cNvPr id="7763" name="Google Shape;7763;p67"/>
            <p:cNvSpPr/>
            <p:nvPr/>
          </p:nvSpPr>
          <p:spPr>
            <a:xfrm>
              <a:off x="2480314" y="3682271"/>
              <a:ext cx="371756" cy="371966"/>
            </a:xfrm>
            <a:custGeom>
              <a:rect b="b" l="l" r="r" t="t"/>
              <a:pathLst>
                <a:path extrusionOk="0" h="14158" w="1415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67"/>
            <p:cNvSpPr/>
            <p:nvPr/>
          </p:nvSpPr>
          <p:spPr>
            <a:xfrm>
              <a:off x="2456800" y="3724018"/>
              <a:ext cx="353549" cy="330114"/>
            </a:xfrm>
            <a:custGeom>
              <a:rect b="b" l="l" r="r" t="t"/>
              <a:pathLst>
                <a:path extrusionOk="0" h="12565" w="13457">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67"/>
            <p:cNvSpPr/>
            <p:nvPr/>
          </p:nvSpPr>
          <p:spPr>
            <a:xfrm>
              <a:off x="2557318" y="3892267"/>
              <a:ext cx="217589" cy="96000"/>
            </a:xfrm>
            <a:custGeom>
              <a:rect b="b" l="l" r="r" t="t"/>
              <a:pathLst>
                <a:path extrusionOk="0" h="3654" w="8282">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67"/>
            <p:cNvSpPr/>
            <p:nvPr/>
          </p:nvSpPr>
          <p:spPr>
            <a:xfrm>
              <a:off x="2557318" y="3892267"/>
              <a:ext cx="217746" cy="53359"/>
            </a:xfrm>
            <a:custGeom>
              <a:rect b="b" l="l" r="r" t="t"/>
              <a:pathLst>
                <a:path extrusionOk="0" h="2031" w="8288">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7"/>
            <p:cNvSpPr/>
            <p:nvPr/>
          </p:nvSpPr>
          <p:spPr>
            <a:xfrm>
              <a:off x="2588189"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7"/>
            <p:cNvSpPr/>
            <p:nvPr/>
          </p:nvSpPr>
          <p:spPr>
            <a:xfrm>
              <a:off x="2600221"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7"/>
            <p:cNvSpPr/>
            <p:nvPr/>
          </p:nvSpPr>
          <p:spPr>
            <a:xfrm>
              <a:off x="2714113" y="3796346"/>
              <a:ext cx="30082" cy="54332"/>
            </a:xfrm>
            <a:custGeom>
              <a:rect b="b" l="l" r="r" t="t"/>
              <a:pathLst>
                <a:path extrusionOk="0" h="2068" w="1145">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67"/>
            <p:cNvSpPr/>
            <p:nvPr/>
          </p:nvSpPr>
          <p:spPr>
            <a:xfrm>
              <a:off x="2726146" y="3796346"/>
              <a:ext cx="18049" cy="42220"/>
            </a:xfrm>
            <a:custGeom>
              <a:rect b="b" l="l" r="r" t="t"/>
              <a:pathLst>
                <a:path extrusionOk="0" h="1607" w="687">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67"/>
            <p:cNvSpPr/>
            <p:nvPr/>
          </p:nvSpPr>
          <p:spPr>
            <a:xfrm>
              <a:off x="2577259" y="3895131"/>
              <a:ext cx="177681" cy="33156"/>
            </a:xfrm>
            <a:custGeom>
              <a:rect b="b" l="l" r="r" t="t"/>
              <a:pathLst>
                <a:path extrusionOk="0" h="1262" w="6763">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2" name="Google Shape;7772;p67"/>
          <p:cNvGrpSpPr/>
          <p:nvPr/>
        </p:nvGrpSpPr>
        <p:grpSpPr>
          <a:xfrm>
            <a:off x="3014250" y="3682271"/>
            <a:ext cx="391092" cy="371940"/>
            <a:chOff x="3014250" y="3682271"/>
            <a:chExt cx="391092" cy="371940"/>
          </a:xfrm>
        </p:grpSpPr>
        <p:sp>
          <p:nvSpPr>
            <p:cNvPr id="7773" name="Google Shape;7773;p67"/>
            <p:cNvSpPr/>
            <p:nvPr/>
          </p:nvSpPr>
          <p:spPr>
            <a:xfrm>
              <a:off x="3014250" y="3682271"/>
              <a:ext cx="386521" cy="371940"/>
            </a:xfrm>
            <a:custGeom>
              <a:rect b="b" l="l" r="r" t="t"/>
              <a:pathLst>
                <a:path extrusionOk="0" h="14157" w="14712">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7"/>
            <p:cNvSpPr/>
            <p:nvPr/>
          </p:nvSpPr>
          <p:spPr>
            <a:xfrm>
              <a:off x="3028279" y="3694567"/>
              <a:ext cx="377063" cy="347480"/>
            </a:xfrm>
            <a:custGeom>
              <a:rect b="b" l="l" r="r" t="t"/>
              <a:pathLst>
                <a:path extrusionOk="0" h="13226" w="14352">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7"/>
            <p:cNvSpPr/>
            <p:nvPr/>
          </p:nvSpPr>
          <p:spPr>
            <a:xfrm>
              <a:off x="3144167" y="3741332"/>
              <a:ext cx="141267" cy="253871"/>
            </a:xfrm>
            <a:custGeom>
              <a:rect b="b" l="l" r="r" t="t"/>
              <a:pathLst>
                <a:path extrusionOk="0" h="9663" w="5377">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6" name="Google Shape;7776;p67"/>
          <p:cNvGrpSpPr/>
          <p:nvPr/>
        </p:nvGrpSpPr>
        <p:grpSpPr>
          <a:xfrm>
            <a:off x="3569125" y="3702947"/>
            <a:ext cx="388728" cy="330692"/>
            <a:chOff x="3569125" y="3702947"/>
            <a:chExt cx="388728" cy="330692"/>
          </a:xfrm>
        </p:grpSpPr>
        <p:sp>
          <p:nvSpPr>
            <p:cNvPr id="7777" name="Google Shape;7777;p67"/>
            <p:cNvSpPr/>
            <p:nvPr/>
          </p:nvSpPr>
          <p:spPr>
            <a:xfrm>
              <a:off x="3569125" y="3702947"/>
              <a:ext cx="388728" cy="330692"/>
            </a:xfrm>
            <a:custGeom>
              <a:rect b="b" l="l" r="r" t="t"/>
              <a:pathLst>
                <a:path extrusionOk="0" h="12587" w="14796">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7"/>
            <p:cNvSpPr/>
            <p:nvPr/>
          </p:nvSpPr>
          <p:spPr>
            <a:xfrm>
              <a:off x="3607036" y="3733135"/>
              <a:ext cx="313089" cy="270265"/>
            </a:xfrm>
            <a:custGeom>
              <a:rect b="b" l="l" r="r" t="t"/>
              <a:pathLst>
                <a:path extrusionOk="0" h="10287" w="11917">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7"/>
            <p:cNvSpPr/>
            <p:nvPr/>
          </p:nvSpPr>
          <p:spPr>
            <a:xfrm>
              <a:off x="3731489" y="3930126"/>
              <a:ext cx="55987" cy="47816"/>
            </a:xfrm>
            <a:custGeom>
              <a:rect b="b" l="l" r="r" t="t"/>
              <a:pathLst>
                <a:path extrusionOk="0" h="1820" w="2131">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7"/>
            <p:cNvSpPr/>
            <p:nvPr/>
          </p:nvSpPr>
          <p:spPr>
            <a:xfrm>
              <a:off x="3742812" y="3798185"/>
              <a:ext cx="41379" cy="112446"/>
            </a:xfrm>
            <a:custGeom>
              <a:rect b="b" l="l" r="r" t="t"/>
              <a:pathLst>
                <a:path extrusionOk="0" h="4280" w="1575">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1" name="Google Shape;7781;p67"/>
          <p:cNvGrpSpPr/>
          <p:nvPr/>
        </p:nvGrpSpPr>
        <p:grpSpPr>
          <a:xfrm>
            <a:off x="4111994" y="3682455"/>
            <a:ext cx="387992" cy="371625"/>
            <a:chOff x="4111994" y="3682455"/>
            <a:chExt cx="387992" cy="371625"/>
          </a:xfrm>
        </p:grpSpPr>
        <p:sp>
          <p:nvSpPr>
            <p:cNvPr id="7782" name="Google Shape;7782;p67"/>
            <p:cNvSpPr/>
            <p:nvPr/>
          </p:nvSpPr>
          <p:spPr>
            <a:xfrm>
              <a:off x="4111994" y="3682455"/>
              <a:ext cx="386179" cy="371572"/>
            </a:xfrm>
            <a:custGeom>
              <a:rect b="b" l="l" r="r" t="t"/>
              <a:pathLst>
                <a:path extrusionOk="0" h="14143" w="14699">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7"/>
            <p:cNvSpPr/>
            <p:nvPr/>
          </p:nvSpPr>
          <p:spPr>
            <a:xfrm>
              <a:off x="4301156" y="3682455"/>
              <a:ext cx="198830" cy="371625"/>
            </a:xfrm>
            <a:custGeom>
              <a:rect b="b" l="l" r="r" t="t"/>
              <a:pathLst>
                <a:path extrusionOk="0" h="14145" w="7568">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4" name="Google Shape;7784;p67"/>
          <p:cNvGrpSpPr/>
          <p:nvPr/>
        </p:nvGrpSpPr>
        <p:grpSpPr>
          <a:xfrm>
            <a:off x="4674908" y="3682271"/>
            <a:ext cx="371966" cy="371966"/>
            <a:chOff x="4674908" y="3682271"/>
            <a:chExt cx="371966" cy="371966"/>
          </a:xfrm>
        </p:grpSpPr>
        <p:sp>
          <p:nvSpPr>
            <p:cNvPr id="7785" name="Google Shape;7785;p67"/>
            <p:cNvSpPr/>
            <p:nvPr/>
          </p:nvSpPr>
          <p:spPr>
            <a:xfrm>
              <a:off x="4674908" y="3682271"/>
              <a:ext cx="371966" cy="371966"/>
            </a:xfrm>
            <a:custGeom>
              <a:rect b="b" l="l" r="r" t="t"/>
              <a:pathLst>
                <a:path extrusionOk="0" h="14158" w="14158">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7"/>
            <p:cNvSpPr/>
            <p:nvPr/>
          </p:nvSpPr>
          <p:spPr>
            <a:xfrm>
              <a:off x="4690934" y="3698140"/>
              <a:ext cx="339887" cy="340071"/>
            </a:xfrm>
            <a:custGeom>
              <a:rect b="b" l="l" r="r" t="t"/>
              <a:pathLst>
                <a:path extrusionOk="0" h="12944" w="12937">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67"/>
            <p:cNvSpPr/>
            <p:nvPr/>
          </p:nvSpPr>
          <p:spPr>
            <a:xfrm>
              <a:off x="4802829" y="3742409"/>
              <a:ext cx="103908" cy="89169"/>
            </a:xfrm>
            <a:custGeom>
              <a:rect b="b" l="l" r="r" t="t"/>
              <a:pathLst>
                <a:path extrusionOk="0" h="3394" w="3955">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67"/>
            <p:cNvSpPr/>
            <p:nvPr/>
          </p:nvSpPr>
          <p:spPr>
            <a:xfrm>
              <a:off x="4789167" y="3855591"/>
              <a:ext cx="143448" cy="138509"/>
            </a:xfrm>
            <a:custGeom>
              <a:rect b="b" l="l" r="r" t="t"/>
              <a:pathLst>
                <a:path extrusionOk="0" h="5272" w="546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9" name="Google Shape;7789;p67"/>
          <p:cNvGrpSpPr/>
          <p:nvPr/>
        </p:nvGrpSpPr>
        <p:grpSpPr>
          <a:xfrm>
            <a:off x="5223609" y="3731112"/>
            <a:ext cx="371782" cy="274285"/>
            <a:chOff x="5223609" y="3731112"/>
            <a:chExt cx="371782" cy="274285"/>
          </a:xfrm>
        </p:grpSpPr>
        <p:sp>
          <p:nvSpPr>
            <p:cNvPr id="7790" name="Google Shape;7790;p67"/>
            <p:cNvSpPr/>
            <p:nvPr/>
          </p:nvSpPr>
          <p:spPr>
            <a:xfrm>
              <a:off x="5223609" y="3731112"/>
              <a:ext cx="371782" cy="274285"/>
            </a:xfrm>
            <a:custGeom>
              <a:rect b="b" l="l" r="r" t="t"/>
              <a:pathLst>
                <a:path extrusionOk="0" h="10440" w="14151">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7"/>
            <p:cNvSpPr/>
            <p:nvPr/>
          </p:nvSpPr>
          <p:spPr>
            <a:xfrm>
              <a:off x="5338236" y="3769391"/>
              <a:ext cx="257155" cy="236006"/>
            </a:xfrm>
            <a:custGeom>
              <a:rect b="b" l="l" r="r" t="t"/>
              <a:pathLst>
                <a:path extrusionOk="0" h="8983" w="9788">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2" name="Google Shape;7792;p67"/>
          <p:cNvSpPr/>
          <p:nvPr/>
        </p:nvSpPr>
        <p:spPr>
          <a:xfrm>
            <a:off x="5812218" y="3723834"/>
            <a:ext cx="291966" cy="289050"/>
          </a:xfrm>
          <a:custGeom>
            <a:rect b="b" l="l" r="r" t="t"/>
            <a:pathLst>
              <a:path extrusionOk="0" h="11002" w="11113">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93" name="Google Shape;7793;p67"/>
          <p:cNvGrpSpPr/>
          <p:nvPr/>
        </p:nvGrpSpPr>
        <p:grpSpPr>
          <a:xfrm>
            <a:off x="6319908" y="3696721"/>
            <a:ext cx="373963" cy="343119"/>
            <a:chOff x="6319908" y="3696721"/>
            <a:chExt cx="373963" cy="343119"/>
          </a:xfrm>
        </p:grpSpPr>
        <p:sp>
          <p:nvSpPr>
            <p:cNvPr id="7794" name="Google Shape;7794;p67"/>
            <p:cNvSpPr/>
            <p:nvPr/>
          </p:nvSpPr>
          <p:spPr>
            <a:xfrm>
              <a:off x="6378049" y="3745325"/>
              <a:ext cx="48315" cy="66180"/>
            </a:xfrm>
            <a:custGeom>
              <a:rect b="b" l="l" r="r" t="t"/>
              <a:pathLst>
                <a:path extrusionOk="0" h="2519" w="1839">
                  <a:moveTo>
                    <a:pt x="0" y="1"/>
                  </a:moveTo>
                  <a:lnTo>
                    <a:pt x="0" y="2519"/>
                  </a:lnTo>
                  <a:lnTo>
                    <a:pt x="1838" y="923"/>
                  </a:lnTo>
                  <a:lnTo>
                    <a:pt x="1838" y="1"/>
                  </a:lnTo>
                  <a:close/>
                </a:path>
              </a:pathLst>
            </a:custGeom>
            <a:solidFill>
              <a:srgbClr val="B7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67"/>
            <p:cNvSpPr/>
            <p:nvPr/>
          </p:nvSpPr>
          <p:spPr>
            <a:xfrm>
              <a:off x="6401195" y="3745325"/>
              <a:ext cx="25169" cy="46135"/>
            </a:xfrm>
            <a:custGeom>
              <a:rect b="b" l="l" r="r" t="t"/>
              <a:pathLst>
                <a:path extrusionOk="0" h="1756" w="958">
                  <a:moveTo>
                    <a:pt x="0" y="1"/>
                  </a:moveTo>
                  <a:lnTo>
                    <a:pt x="0" y="1756"/>
                  </a:lnTo>
                  <a:lnTo>
                    <a:pt x="957" y="923"/>
                  </a:lnTo>
                  <a:lnTo>
                    <a:pt x="957" y="1"/>
                  </a:ln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67"/>
            <p:cNvSpPr/>
            <p:nvPr/>
          </p:nvSpPr>
          <p:spPr>
            <a:xfrm>
              <a:off x="6366016" y="3736813"/>
              <a:ext cx="281562" cy="303027"/>
            </a:xfrm>
            <a:custGeom>
              <a:rect b="b" l="l" r="r" t="t"/>
              <a:pathLst>
                <a:path extrusionOk="0" h="11534" w="10717">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67"/>
            <p:cNvSpPr/>
            <p:nvPr/>
          </p:nvSpPr>
          <p:spPr>
            <a:xfrm>
              <a:off x="6493753" y="3736813"/>
              <a:ext cx="153825" cy="303027"/>
            </a:xfrm>
            <a:custGeom>
              <a:rect b="b" l="l" r="r" t="t"/>
              <a:pathLst>
                <a:path extrusionOk="0" h="11534" w="5855">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67"/>
            <p:cNvSpPr/>
            <p:nvPr/>
          </p:nvSpPr>
          <p:spPr>
            <a:xfrm>
              <a:off x="6366200" y="3726750"/>
              <a:ext cx="70174" cy="22069"/>
            </a:xfrm>
            <a:custGeom>
              <a:rect b="b" l="l" r="r" t="t"/>
              <a:pathLst>
                <a:path extrusionOk="0" h="840" w="2671">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67"/>
            <p:cNvSpPr/>
            <p:nvPr/>
          </p:nvSpPr>
          <p:spPr>
            <a:xfrm>
              <a:off x="6467691" y="3889298"/>
              <a:ext cx="85123" cy="150541"/>
            </a:xfrm>
            <a:custGeom>
              <a:rect b="b" l="l" r="r" t="t"/>
              <a:pathLst>
                <a:path extrusionOk="0" h="5730" w="324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67"/>
            <p:cNvSpPr/>
            <p:nvPr/>
          </p:nvSpPr>
          <p:spPr>
            <a:xfrm>
              <a:off x="6519632" y="3889298"/>
              <a:ext cx="33182" cy="150541"/>
            </a:xfrm>
            <a:custGeom>
              <a:rect b="b" l="l" r="r" t="t"/>
              <a:pathLst>
                <a:path extrusionOk="0" h="5730" w="1263">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67"/>
            <p:cNvSpPr/>
            <p:nvPr/>
          </p:nvSpPr>
          <p:spPr>
            <a:xfrm>
              <a:off x="6319908" y="3696721"/>
              <a:ext cx="373963" cy="165096"/>
            </a:xfrm>
            <a:custGeom>
              <a:rect b="b" l="l" r="r" t="t"/>
              <a:pathLst>
                <a:path extrusionOk="0" h="6284" w="14234">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67"/>
            <p:cNvSpPr/>
            <p:nvPr/>
          </p:nvSpPr>
          <p:spPr>
            <a:xfrm>
              <a:off x="6411021" y="3726750"/>
              <a:ext cx="25353" cy="22253"/>
            </a:xfrm>
            <a:custGeom>
              <a:rect b="b" l="l" r="r" t="t"/>
              <a:pathLst>
                <a:path extrusionOk="0" h="847" w="965">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03" name="Google Shape;7803;p67"/>
          <p:cNvGrpSpPr/>
          <p:nvPr/>
        </p:nvGrpSpPr>
        <p:grpSpPr>
          <a:xfrm>
            <a:off x="6871342" y="3740044"/>
            <a:ext cx="371966" cy="256420"/>
            <a:chOff x="6871342" y="3740044"/>
            <a:chExt cx="371966" cy="256420"/>
          </a:xfrm>
        </p:grpSpPr>
        <p:sp>
          <p:nvSpPr>
            <p:cNvPr id="7804" name="Google Shape;7804;p67"/>
            <p:cNvSpPr/>
            <p:nvPr/>
          </p:nvSpPr>
          <p:spPr>
            <a:xfrm>
              <a:off x="6871342" y="3816944"/>
              <a:ext cx="371966" cy="179520"/>
            </a:xfrm>
            <a:custGeom>
              <a:rect b="b" l="l" r="r" t="t"/>
              <a:pathLst>
                <a:path extrusionOk="0" h="6833" w="14158">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7"/>
            <p:cNvSpPr/>
            <p:nvPr/>
          </p:nvSpPr>
          <p:spPr>
            <a:xfrm>
              <a:off x="6871342" y="3740044"/>
              <a:ext cx="371966" cy="179520"/>
            </a:xfrm>
            <a:custGeom>
              <a:rect b="b" l="l" r="r" t="t"/>
              <a:pathLst>
                <a:path extrusionOk="0" h="6833" w="14158">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7"/>
            <p:cNvSpPr/>
            <p:nvPr/>
          </p:nvSpPr>
          <p:spPr>
            <a:xfrm>
              <a:off x="6890652" y="3759355"/>
              <a:ext cx="333319" cy="140899"/>
            </a:xfrm>
            <a:custGeom>
              <a:rect b="b" l="l" r="r" t="t"/>
              <a:pathLst>
                <a:path extrusionOk="0" h="5363" w="12687">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7"/>
            <p:cNvSpPr/>
            <p:nvPr/>
          </p:nvSpPr>
          <p:spPr>
            <a:xfrm>
              <a:off x="6986862" y="3759355"/>
              <a:ext cx="140899" cy="141083"/>
            </a:xfrm>
            <a:custGeom>
              <a:rect b="b" l="l" r="r" t="t"/>
              <a:pathLst>
                <a:path extrusionOk="0" h="5370" w="5363">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67"/>
            <p:cNvSpPr/>
            <p:nvPr/>
          </p:nvSpPr>
          <p:spPr>
            <a:xfrm>
              <a:off x="7025141" y="3785023"/>
              <a:ext cx="64184" cy="89773"/>
            </a:xfrm>
            <a:custGeom>
              <a:rect b="b" l="l" r="r" t="t"/>
              <a:pathLst>
                <a:path extrusionOk="0" h="3417" w="2443">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67"/>
            <p:cNvSpPr/>
            <p:nvPr/>
          </p:nvSpPr>
          <p:spPr>
            <a:xfrm>
              <a:off x="6890652" y="3759355"/>
              <a:ext cx="12795" cy="12795"/>
            </a:xfrm>
            <a:custGeom>
              <a:rect b="b" l="l" r="r" t="t"/>
              <a:pathLst>
                <a:path extrusionOk="0" h="487" w="487">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67"/>
            <p:cNvSpPr/>
            <p:nvPr/>
          </p:nvSpPr>
          <p:spPr>
            <a:xfrm>
              <a:off x="7211203" y="3759355"/>
              <a:ext cx="12768" cy="12795"/>
            </a:xfrm>
            <a:custGeom>
              <a:rect b="b" l="l" r="r" t="t"/>
              <a:pathLst>
                <a:path extrusionOk="0" h="487" w="486">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67"/>
            <p:cNvSpPr/>
            <p:nvPr/>
          </p:nvSpPr>
          <p:spPr>
            <a:xfrm>
              <a:off x="6890652" y="3887486"/>
              <a:ext cx="12795" cy="12768"/>
            </a:xfrm>
            <a:custGeom>
              <a:rect b="b" l="l" r="r" t="t"/>
              <a:pathLst>
                <a:path extrusionOk="0" h="486" w="487">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67"/>
            <p:cNvSpPr/>
            <p:nvPr/>
          </p:nvSpPr>
          <p:spPr>
            <a:xfrm>
              <a:off x="7211203" y="3887486"/>
              <a:ext cx="12768" cy="12768"/>
            </a:xfrm>
            <a:custGeom>
              <a:rect b="b" l="l" r="r" t="t"/>
              <a:pathLst>
                <a:path extrusionOk="0" h="486" w="486">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67"/>
            <p:cNvSpPr/>
            <p:nvPr/>
          </p:nvSpPr>
          <p:spPr>
            <a:xfrm>
              <a:off x="6871342" y="3932306"/>
              <a:ext cx="371966" cy="12952"/>
            </a:xfrm>
            <a:custGeom>
              <a:rect b="b" l="l" r="r" t="t"/>
              <a:pathLst>
                <a:path extrusionOk="0" h="493" w="14158">
                  <a:moveTo>
                    <a:pt x="0" y="0"/>
                  </a:moveTo>
                  <a:lnTo>
                    <a:pt x="0" y="493"/>
                  </a:lnTo>
                  <a:lnTo>
                    <a:pt x="14157" y="493"/>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67"/>
            <p:cNvSpPr/>
            <p:nvPr/>
          </p:nvSpPr>
          <p:spPr>
            <a:xfrm>
              <a:off x="6871342" y="3958001"/>
              <a:ext cx="371966" cy="12768"/>
            </a:xfrm>
            <a:custGeom>
              <a:rect b="b" l="l" r="r" t="t"/>
              <a:pathLst>
                <a:path extrusionOk="0" h="486" w="14158">
                  <a:moveTo>
                    <a:pt x="0" y="0"/>
                  </a:moveTo>
                  <a:lnTo>
                    <a:pt x="0" y="486"/>
                  </a:lnTo>
                  <a:lnTo>
                    <a:pt x="14157" y="486"/>
                  </a:ln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67"/>
            <p:cNvSpPr/>
            <p:nvPr/>
          </p:nvSpPr>
          <p:spPr>
            <a:xfrm>
              <a:off x="6871342" y="3983695"/>
              <a:ext cx="371966" cy="12768"/>
            </a:xfrm>
            <a:custGeom>
              <a:rect b="b" l="l" r="r" t="t"/>
              <a:pathLst>
                <a:path extrusionOk="0" h="486" w="14158">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6" name="Google Shape;7816;p67"/>
          <p:cNvGrpSpPr/>
          <p:nvPr/>
        </p:nvGrpSpPr>
        <p:grpSpPr>
          <a:xfrm>
            <a:off x="7402362" y="3681535"/>
            <a:ext cx="402757" cy="372728"/>
            <a:chOff x="7402362" y="3681535"/>
            <a:chExt cx="402757" cy="372728"/>
          </a:xfrm>
        </p:grpSpPr>
        <p:sp>
          <p:nvSpPr>
            <p:cNvPr id="7817" name="Google Shape;7817;p67"/>
            <p:cNvSpPr/>
            <p:nvPr/>
          </p:nvSpPr>
          <p:spPr>
            <a:xfrm>
              <a:off x="7471248" y="3681535"/>
              <a:ext cx="333871" cy="303763"/>
            </a:xfrm>
            <a:custGeom>
              <a:rect b="b" l="l" r="r" t="t"/>
              <a:pathLst>
                <a:path extrusionOk="0" h="11562" w="12708">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7"/>
            <p:cNvSpPr/>
            <p:nvPr/>
          </p:nvSpPr>
          <p:spPr>
            <a:xfrm>
              <a:off x="7540502" y="3735683"/>
              <a:ext cx="236741" cy="236558"/>
            </a:xfrm>
            <a:custGeom>
              <a:rect b="b" l="l" r="r" t="t"/>
              <a:pathLst>
                <a:path extrusionOk="0" h="9004" w="9011">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7"/>
            <p:cNvSpPr/>
            <p:nvPr/>
          </p:nvSpPr>
          <p:spPr>
            <a:xfrm>
              <a:off x="7472693" y="3728274"/>
              <a:ext cx="283585" cy="256998"/>
            </a:xfrm>
            <a:custGeom>
              <a:rect b="b" l="l" r="r" t="t"/>
              <a:pathLst>
                <a:path extrusionOk="0" h="9782" w="10794">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67"/>
            <p:cNvSpPr/>
            <p:nvPr/>
          </p:nvSpPr>
          <p:spPr>
            <a:xfrm>
              <a:off x="7508791" y="3711985"/>
              <a:ext cx="251691" cy="243572"/>
            </a:xfrm>
            <a:custGeom>
              <a:rect b="b" l="l" r="r" t="t"/>
              <a:pathLst>
                <a:path extrusionOk="0" h="9271" w="958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67"/>
            <p:cNvSpPr/>
            <p:nvPr/>
          </p:nvSpPr>
          <p:spPr>
            <a:xfrm>
              <a:off x="7496575" y="3728248"/>
              <a:ext cx="251323" cy="227310"/>
            </a:xfrm>
            <a:custGeom>
              <a:rect b="b" l="l" r="r" t="t"/>
              <a:pathLst>
                <a:path extrusionOk="0" h="8652" w="9566">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67"/>
            <p:cNvSpPr/>
            <p:nvPr/>
          </p:nvSpPr>
          <p:spPr>
            <a:xfrm>
              <a:off x="7511524" y="3731296"/>
              <a:ext cx="221976" cy="232564"/>
            </a:xfrm>
            <a:custGeom>
              <a:rect b="b" l="l" r="r" t="t"/>
              <a:pathLst>
                <a:path extrusionOk="0" h="8852" w="8449">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67"/>
            <p:cNvSpPr/>
            <p:nvPr/>
          </p:nvSpPr>
          <p:spPr>
            <a:xfrm>
              <a:off x="7519721" y="3712169"/>
              <a:ext cx="144157" cy="136696"/>
            </a:xfrm>
            <a:custGeom>
              <a:rect b="b" l="l" r="r" t="t"/>
              <a:pathLst>
                <a:path extrusionOk="0" h="5203" w="5487">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67"/>
            <p:cNvSpPr/>
            <p:nvPr/>
          </p:nvSpPr>
          <p:spPr>
            <a:xfrm>
              <a:off x="7502039" y="3706442"/>
              <a:ext cx="276466" cy="254686"/>
            </a:xfrm>
            <a:custGeom>
              <a:rect b="b" l="l" r="r" t="t"/>
              <a:pathLst>
                <a:path extrusionOk="0" h="9694" w="10523">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67"/>
            <p:cNvSpPr/>
            <p:nvPr/>
          </p:nvSpPr>
          <p:spPr>
            <a:xfrm>
              <a:off x="7402362" y="3750580"/>
              <a:ext cx="333871" cy="303684"/>
            </a:xfrm>
            <a:custGeom>
              <a:rect b="b" l="l" r="r" t="t"/>
              <a:pathLst>
                <a:path extrusionOk="0" h="11559" w="12708">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67"/>
            <p:cNvSpPr/>
            <p:nvPr/>
          </p:nvSpPr>
          <p:spPr>
            <a:xfrm>
              <a:off x="7471432" y="3804570"/>
              <a:ext cx="236741" cy="236741"/>
            </a:xfrm>
            <a:custGeom>
              <a:rect b="b" l="l" r="r" t="t"/>
              <a:pathLst>
                <a:path extrusionOk="0" h="9011" w="9011">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67"/>
            <p:cNvSpPr/>
            <p:nvPr/>
          </p:nvSpPr>
          <p:spPr>
            <a:xfrm>
              <a:off x="7435334" y="3781029"/>
              <a:ext cx="256078" cy="243520"/>
            </a:xfrm>
            <a:custGeom>
              <a:rect b="b" l="l" r="r" t="t"/>
              <a:pathLst>
                <a:path extrusionOk="0" h="9269" w="9747">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67"/>
            <p:cNvSpPr/>
            <p:nvPr/>
          </p:nvSpPr>
          <p:spPr>
            <a:xfrm>
              <a:off x="7435701" y="3780924"/>
              <a:ext cx="211231" cy="198962"/>
            </a:xfrm>
            <a:custGeom>
              <a:rect b="b" l="l" r="r" t="t"/>
              <a:pathLst>
                <a:path extrusionOk="0" h="7573" w="804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67"/>
            <p:cNvSpPr/>
            <p:nvPr/>
          </p:nvSpPr>
          <p:spPr>
            <a:xfrm>
              <a:off x="7452122" y="3785417"/>
              <a:ext cx="174949" cy="174791"/>
            </a:xfrm>
            <a:custGeom>
              <a:rect b="b" l="l" r="r" t="t"/>
              <a:pathLst>
                <a:path extrusionOk="0" h="6653" w="6659">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67"/>
            <p:cNvSpPr/>
            <p:nvPr/>
          </p:nvSpPr>
          <p:spPr>
            <a:xfrm>
              <a:off x="7432969" y="3775407"/>
              <a:ext cx="276466" cy="254791"/>
            </a:xfrm>
            <a:custGeom>
              <a:rect b="b" l="l" r="r" t="t"/>
              <a:pathLst>
                <a:path extrusionOk="0" h="9698" w="10523">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67"/>
            <p:cNvSpPr/>
            <p:nvPr/>
          </p:nvSpPr>
          <p:spPr>
            <a:xfrm>
              <a:off x="7528286" y="3838093"/>
              <a:ext cx="82758" cy="129418"/>
            </a:xfrm>
            <a:custGeom>
              <a:rect b="b" l="l" r="r" t="t"/>
              <a:pathLst>
                <a:path extrusionOk="0" h="4926" w="315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67"/>
            <p:cNvSpPr/>
            <p:nvPr/>
          </p:nvSpPr>
          <p:spPr>
            <a:xfrm>
              <a:off x="7563622" y="3825798"/>
              <a:ext cx="12164" cy="153353"/>
            </a:xfrm>
            <a:custGeom>
              <a:rect b="b" l="l" r="r" t="t"/>
              <a:pathLst>
                <a:path extrusionOk="0" h="5837" w="463">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33" name="Google Shape;7833;p67"/>
          <p:cNvGrpSpPr/>
          <p:nvPr/>
        </p:nvGrpSpPr>
        <p:grpSpPr>
          <a:xfrm>
            <a:off x="7960705" y="3736235"/>
            <a:ext cx="378902" cy="264065"/>
            <a:chOff x="7960705" y="3736235"/>
            <a:chExt cx="378902" cy="264065"/>
          </a:xfrm>
        </p:grpSpPr>
        <p:sp>
          <p:nvSpPr>
            <p:cNvPr id="7834" name="Google Shape;7834;p67"/>
            <p:cNvSpPr/>
            <p:nvPr/>
          </p:nvSpPr>
          <p:spPr>
            <a:xfrm>
              <a:off x="7960705" y="3736235"/>
              <a:ext cx="378902" cy="235638"/>
            </a:xfrm>
            <a:custGeom>
              <a:rect b="b" l="l" r="r" t="t"/>
              <a:pathLst>
                <a:path extrusionOk="0" h="8969" w="14422">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67"/>
            <p:cNvSpPr/>
            <p:nvPr/>
          </p:nvSpPr>
          <p:spPr>
            <a:xfrm>
              <a:off x="8295653" y="3797450"/>
              <a:ext cx="43034" cy="174423"/>
            </a:xfrm>
            <a:custGeom>
              <a:rect b="b" l="l" r="r" t="t"/>
              <a:pathLst>
                <a:path extrusionOk="0" h="6639" w="1638">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67"/>
            <p:cNvSpPr/>
            <p:nvPr/>
          </p:nvSpPr>
          <p:spPr>
            <a:xfrm>
              <a:off x="8109407" y="3875821"/>
              <a:ext cx="76033" cy="64972"/>
            </a:xfrm>
            <a:custGeom>
              <a:rect b="b" l="l" r="r" t="t"/>
              <a:pathLst>
                <a:path extrusionOk="0" h="2473" w="2894">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67"/>
            <p:cNvSpPr/>
            <p:nvPr/>
          </p:nvSpPr>
          <p:spPr>
            <a:xfrm>
              <a:off x="7961624" y="3897495"/>
              <a:ext cx="50496" cy="43245"/>
            </a:xfrm>
            <a:custGeom>
              <a:rect b="b" l="l" r="r" t="t"/>
              <a:pathLst>
                <a:path extrusionOk="0" h="1646" w="1922">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67"/>
            <p:cNvSpPr/>
            <p:nvPr/>
          </p:nvSpPr>
          <p:spPr>
            <a:xfrm>
              <a:off x="8037447" y="3897495"/>
              <a:ext cx="50496" cy="43245"/>
            </a:xfrm>
            <a:custGeom>
              <a:rect b="b" l="l" r="r" t="t"/>
              <a:pathLst>
                <a:path extrusionOk="0" h="1646" w="1922">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67"/>
            <p:cNvSpPr/>
            <p:nvPr/>
          </p:nvSpPr>
          <p:spPr>
            <a:xfrm>
              <a:off x="8286352" y="3897495"/>
              <a:ext cx="50522" cy="43245"/>
            </a:xfrm>
            <a:custGeom>
              <a:rect b="b" l="l" r="r" t="t"/>
              <a:pathLst>
                <a:path extrusionOk="0" h="1646" w="1923">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7"/>
            <p:cNvSpPr/>
            <p:nvPr/>
          </p:nvSpPr>
          <p:spPr>
            <a:xfrm>
              <a:off x="8210556" y="3897495"/>
              <a:ext cx="50496" cy="43245"/>
            </a:xfrm>
            <a:custGeom>
              <a:rect b="b" l="l" r="r" t="t"/>
              <a:pathLst>
                <a:path extrusionOk="0" h="1646" w="1922">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7"/>
            <p:cNvSpPr/>
            <p:nvPr/>
          </p:nvSpPr>
          <p:spPr>
            <a:xfrm>
              <a:off x="8143666" y="3875821"/>
              <a:ext cx="44138" cy="64919"/>
            </a:xfrm>
            <a:custGeom>
              <a:rect b="b" l="l" r="r" t="t"/>
              <a:pathLst>
                <a:path extrusionOk="0" h="2471" w="168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7"/>
            <p:cNvSpPr/>
            <p:nvPr/>
          </p:nvSpPr>
          <p:spPr>
            <a:xfrm>
              <a:off x="7981302" y="3897495"/>
              <a:ext cx="33392" cy="43192"/>
            </a:xfrm>
            <a:custGeom>
              <a:rect b="b" l="l" r="r" t="t"/>
              <a:pathLst>
                <a:path extrusionOk="0" h="1644" w="1271">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67"/>
            <p:cNvSpPr/>
            <p:nvPr/>
          </p:nvSpPr>
          <p:spPr>
            <a:xfrm>
              <a:off x="8057125"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67"/>
            <p:cNvSpPr/>
            <p:nvPr/>
          </p:nvSpPr>
          <p:spPr>
            <a:xfrm>
              <a:off x="8306057" y="3897495"/>
              <a:ext cx="33366" cy="43192"/>
            </a:xfrm>
            <a:custGeom>
              <a:rect b="b" l="l" r="r" t="t"/>
              <a:pathLst>
                <a:path extrusionOk="0" h="1644" w="127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67"/>
            <p:cNvSpPr/>
            <p:nvPr/>
          </p:nvSpPr>
          <p:spPr>
            <a:xfrm>
              <a:off x="8230234" y="3897495"/>
              <a:ext cx="33366" cy="43192"/>
            </a:xfrm>
            <a:custGeom>
              <a:rect b="b" l="l" r="r" t="t"/>
              <a:pathLst>
                <a:path extrusionOk="0" h="1644" w="127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67"/>
            <p:cNvSpPr/>
            <p:nvPr/>
          </p:nvSpPr>
          <p:spPr>
            <a:xfrm>
              <a:off x="7970373" y="3960733"/>
              <a:ext cx="365030" cy="39566"/>
            </a:xfrm>
            <a:custGeom>
              <a:rect b="b" l="l" r="r" t="t"/>
              <a:pathLst>
                <a:path extrusionOk="0" h="1506" w="13894">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67"/>
            <p:cNvSpPr/>
            <p:nvPr/>
          </p:nvSpPr>
          <p:spPr>
            <a:xfrm>
              <a:off x="8291108" y="3960733"/>
              <a:ext cx="44295" cy="39566"/>
            </a:xfrm>
            <a:custGeom>
              <a:rect b="b" l="l" r="r" t="t"/>
              <a:pathLst>
                <a:path extrusionOk="0" h="1506" w="1686">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48" name="Google Shape;7848;p67"/>
          <p:cNvGrpSpPr/>
          <p:nvPr/>
        </p:nvGrpSpPr>
        <p:grpSpPr>
          <a:xfrm>
            <a:off x="6400828" y="4162270"/>
            <a:ext cx="166200" cy="388019"/>
            <a:chOff x="6400828" y="4162270"/>
            <a:chExt cx="166200" cy="388019"/>
          </a:xfrm>
        </p:grpSpPr>
        <p:sp>
          <p:nvSpPr>
            <p:cNvPr id="7849" name="Google Shape;7849;p67"/>
            <p:cNvSpPr/>
            <p:nvPr/>
          </p:nvSpPr>
          <p:spPr>
            <a:xfrm>
              <a:off x="6433432" y="4162270"/>
              <a:ext cx="88407" cy="75717"/>
            </a:xfrm>
            <a:custGeom>
              <a:rect b="b" l="l" r="r" t="t"/>
              <a:pathLst>
                <a:path extrusionOk="0" h="2882" w="3365">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67"/>
            <p:cNvSpPr/>
            <p:nvPr/>
          </p:nvSpPr>
          <p:spPr>
            <a:xfrm>
              <a:off x="6475888" y="4162270"/>
              <a:ext cx="48157" cy="75612"/>
            </a:xfrm>
            <a:custGeom>
              <a:rect b="b" l="l" r="r" t="t"/>
              <a:pathLst>
                <a:path extrusionOk="0" h="2878" w="1833">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67"/>
            <p:cNvSpPr/>
            <p:nvPr/>
          </p:nvSpPr>
          <p:spPr>
            <a:xfrm>
              <a:off x="6400828" y="4244292"/>
              <a:ext cx="166042" cy="305996"/>
            </a:xfrm>
            <a:custGeom>
              <a:rect b="b" l="l" r="r" t="t"/>
              <a:pathLst>
                <a:path extrusionOk="0" h="11647" w="632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67"/>
            <p:cNvSpPr/>
            <p:nvPr/>
          </p:nvSpPr>
          <p:spPr>
            <a:xfrm>
              <a:off x="6452400" y="4421947"/>
              <a:ext cx="31553" cy="127973"/>
            </a:xfrm>
            <a:custGeom>
              <a:rect b="b" l="l" r="r" t="t"/>
              <a:pathLst>
                <a:path extrusionOk="0" h="4871" w="1201">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67"/>
            <p:cNvSpPr/>
            <p:nvPr/>
          </p:nvSpPr>
          <p:spPr>
            <a:xfrm>
              <a:off x="6501583" y="4288745"/>
              <a:ext cx="29005" cy="261359"/>
            </a:xfrm>
            <a:custGeom>
              <a:rect b="b" l="l" r="r" t="t"/>
              <a:pathLst>
                <a:path extrusionOk="0" h="9948" w="1104">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67"/>
            <p:cNvSpPr/>
            <p:nvPr/>
          </p:nvSpPr>
          <p:spPr>
            <a:xfrm>
              <a:off x="6408105" y="4288745"/>
              <a:ext cx="29189" cy="109924"/>
            </a:xfrm>
            <a:custGeom>
              <a:rect b="b" l="l" r="r" t="t"/>
              <a:pathLst>
                <a:path extrusionOk="0" h="4184" w="1111">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67"/>
            <p:cNvSpPr/>
            <p:nvPr/>
          </p:nvSpPr>
          <p:spPr>
            <a:xfrm>
              <a:off x="6508519" y="4244292"/>
              <a:ext cx="58509" cy="154298"/>
            </a:xfrm>
            <a:custGeom>
              <a:rect b="b" l="l" r="r" t="t"/>
              <a:pathLst>
                <a:path extrusionOk="0" h="5873" w="2227">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6" name="Google Shape;7856;p67"/>
          <p:cNvGrpSpPr/>
          <p:nvPr/>
        </p:nvGrpSpPr>
        <p:grpSpPr>
          <a:xfrm>
            <a:off x="6919815" y="4162270"/>
            <a:ext cx="225260" cy="388019"/>
            <a:chOff x="6919815" y="4162270"/>
            <a:chExt cx="225260" cy="388019"/>
          </a:xfrm>
        </p:grpSpPr>
        <p:sp>
          <p:nvSpPr>
            <p:cNvPr id="7857" name="Google Shape;7857;p67"/>
            <p:cNvSpPr/>
            <p:nvPr/>
          </p:nvSpPr>
          <p:spPr>
            <a:xfrm>
              <a:off x="6919815" y="4244634"/>
              <a:ext cx="224157" cy="305654"/>
            </a:xfrm>
            <a:custGeom>
              <a:rect b="b" l="l" r="r" t="t"/>
              <a:pathLst>
                <a:path extrusionOk="0" h="11634" w="8532">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67"/>
            <p:cNvSpPr/>
            <p:nvPr/>
          </p:nvSpPr>
          <p:spPr>
            <a:xfrm>
              <a:off x="6981581" y="4162270"/>
              <a:ext cx="88407" cy="75717"/>
            </a:xfrm>
            <a:custGeom>
              <a:rect b="b" l="l" r="r" t="t"/>
              <a:pathLst>
                <a:path extrusionOk="0" h="2882" w="3365">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67"/>
            <p:cNvSpPr/>
            <p:nvPr/>
          </p:nvSpPr>
          <p:spPr>
            <a:xfrm>
              <a:off x="7024038" y="4162270"/>
              <a:ext cx="48157" cy="75612"/>
            </a:xfrm>
            <a:custGeom>
              <a:rect b="b" l="l" r="r" t="t"/>
              <a:pathLst>
                <a:path extrusionOk="0" h="2878" w="1833">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67"/>
            <p:cNvSpPr/>
            <p:nvPr/>
          </p:nvSpPr>
          <p:spPr>
            <a:xfrm>
              <a:off x="6928563" y="4289113"/>
              <a:ext cx="54515" cy="109556"/>
            </a:xfrm>
            <a:custGeom>
              <a:rect b="b" l="l" r="r" t="t"/>
              <a:pathLst>
                <a:path extrusionOk="0" h="4170" w="2075">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67"/>
            <p:cNvSpPr/>
            <p:nvPr/>
          </p:nvSpPr>
          <p:spPr>
            <a:xfrm>
              <a:off x="7056484" y="4244634"/>
              <a:ext cx="88591" cy="154167"/>
            </a:xfrm>
            <a:custGeom>
              <a:rect b="b" l="l" r="r" t="t"/>
              <a:pathLst>
                <a:path extrusionOk="0" h="5868" w="3372">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67"/>
            <p:cNvSpPr/>
            <p:nvPr/>
          </p:nvSpPr>
          <p:spPr>
            <a:xfrm>
              <a:off x="7000550" y="4429251"/>
              <a:ext cx="21333" cy="121037"/>
            </a:xfrm>
            <a:custGeom>
              <a:rect b="b" l="l" r="r" t="t"/>
              <a:pathLst>
                <a:path extrusionOk="0" h="4607" w="812">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67"/>
            <p:cNvSpPr/>
            <p:nvPr/>
          </p:nvSpPr>
          <p:spPr>
            <a:xfrm>
              <a:off x="7049574" y="4429251"/>
              <a:ext cx="21517" cy="120932"/>
            </a:xfrm>
            <a:custGeom>
              <a:rect b="b" l="l" r="r" t="t"/>
              <a:pathLst>
                <a:path extrusionOk="0" h="4603" w="819">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67"/>
            <p:cNvSpPr/>
            <p:nvPr/>
          </p:nvSpPr>
          <p:spPr>
            <a:xfrm>
              <a:off x="7058139" y="4289113"/>
              <a:ext cx="48315" cy="140164"/>
            </a:xfrm>
            <a:custGeom>
              <a:rect b="b" l="l" r="r" t="t"/>
              <a:pathLst>
                <a:path extrusionOk="0" h="5335" w="1839">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5" name="Google Shape;7865;p67"/>
          <p:cNvGrpSpPr/>
          <p:nvPr/>
        </p:nvGrpSpPr>
        <p:grpSpPr>
          <a:xfrm>
            <a:off x="7385600" y="4177035"/>
            <a:ext cx="388728" cy="358383"/>
            <a:chOff x="7385600" y="4177035"/>
            <a:chExt cx="388728" cy="358383"/>
          </a:xfrm>
        </p:grpSpPr>
        <p:sp>
          <p:nvSpPr>
            <p:cNvPr id="7866" name="Google Shape;7866;p67"/>
            <p:cNvSpPr/>
            <p:nvPr/>
          </p:nvSpPr>
          <p:spPr>
            <a:xfrm>
              <a:off x="7385600" y="4314808"/>
              <a:ext cx="230541" cy="220610"/>
            </a:xfrm>
            <a:custGeom>
              <a:rect b="b" l="l" r="r" t="t"/>
              <a:pathLst>
                <a:path extrusionOk="0" h="8397" w="8775">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67"/>
            <p:cNvSpPr/>
            <p:nvPr/>
          </p:nvSpPr>
          <p:spPr>
            <a:xfrm>
              <a:off x="7541212" y="4315176"/>
              <a:ext cx="74561" cy="179704"/>
            </a:xfrm>
            <a:custGeom>
              <a:rect b="b" l="l" r="r" t="t"/>
              <a:pathLst>
                <a:path extrusionOk="0" h="6840" w="2838">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67"/>
            <p:cNvSpPr/>
            <p:nvPr/>
          </p:nvSpPr>
          <p:spPr>
            <a:xfrm>
              <a:off x="7435334" y="4177035"/>
              <a:ext cx="338994" cy="281011"/>
            </a:xfrm>
            <a:custGeom>
              <a:rect b="b" l="l" r="r" t="t"/>
              <a:pathLst>
                <a:path extrusionOk="0" h="10696" w="12903">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67"/>
            <p:cNvSpPr/>
            <p:nvPr/>
          </p:nvSpPr>
          <p:spPr>
            <a:xfrm>
              <a:off x="7700843" y="4177035"/>
              <a:ext cx="73484" cy="215618"/>
            </a:xfrm>
            <a:custGeom>
              <a:rect b="b" l="l" r="r" t="t"/>
              <a:pathLst>
                <a:path extrusionOk="0" h="8207" w="2797">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67"/>
            <p:cNvSpPr/>
            <p:nvPr/>
          </p:nvSpPr>
          <p:spPr>
            <a:xfrm>
              <a:off x="7516069" y="4261764"/>
              <a:ext cx="28085" cy="28112"/>
            </a:xfrm>
            <a:custGeom>
              <a:rect b="b" l="l" r="r" t="t"/>
              <a:pathLst>
                <a:path extrusionOk="0" h="1070" w="1069">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67"/>
            <p:cNvSpPr/>
            <p:nvPr/>
          </p:nvSpPr>
          <p:spPr>
            <a:xfrm>
              <a:off x="7586059" y="4261764"/>
              <a:ext cx="28085" cy="28112"/>
            </a:xfrm>
            <a:custGeom>
              <a:rect b="b" l="l" r="r" t="t"/>
              <a:pathLst>
                <a:path extrusionOk="0" h="1070" w="1069">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67"/>
            <p:cNvSpPr/>
            <p:nvPr/>
          </p:nvSpPr>
          <p:spPr>
            <a:xfrm>
              <a:off x="7655839" y="4261764"/>
              <a:ext cx="28269" cy="28112"/>
            </a:xfrm>
            <a:custGeom>
              <a:rect b="b" l="l" r="r" t="t"/>
              <a:pathLst>
                <a:path extrusionOk="0" h="1070" w="1076">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3" name="Google Shape;7873;p67"/>
          <p:cNvGrpSpPr/>
          <p:nvPr/>
        </p:nvGrpSpPr>
        <p:grpSpPr>
          <a:xfrm>
            <a:off x="3625085" y="3259862"/>
            <a:ext cx="369207" cy="258259"/>
            <a:chOff x="3625085" y="3259862"/>
            <a:chExt cx="369207" cy="258259"/>
          </a:xfrm>
        </p:grpSpPr>
        <p:sp>
          <p:nvSpPr>
            <p:cNvPr id="7874" name="Google Shape;7874;p67"/>
            <p:cNvSpPr/>
            <p:nvPr/>
          </p:nvSpPr>
          <p:spPr>
            <a:xfrm>
              <a:off x="3779069" y="3268978"/>
              <a:ext cx="109372" cy="40670"/>
            </a:xfrm>
            <a:custGeom>
              <a:rect b="b" l="l" r="r" t="t"/>
              <a:pathLst>
                <a:path extrusionOk="0" h="1548" w="4163">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67"/>
            <p:cNvSpPr/>
            <p:nvPr/>
          </p:nvSpPr>
          <p:spPr>
            <a:xfrm>
              <a:off x="3913374" y="3283192"/>
              <a:ext cx="57432" cy="31369"/>
            </a:xfrm>
            <a:custGeom>
              <a:rect b="b" l="l" r="r" t="t"/>
              <a:pathLst>
                <a:path extrusionOk="0" h="1194" w="2186">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67"/>
            <p:cNvSpPr/>
            <p:nvPr/>
          </p:nvSpPr>
          <p:spPr>
            <a:xfrm>
              <a:off x="3625085" y="3309070"/>
              <a:ext cx="369207" cy="209050"/>
            </a:xfrm>
            <a:custGeom>
              <a:rect b="b" l="l" r="r" t="t"/>
              <a:pathLst>
                <a:path extrusionOk="0" h="7957" w="14053">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67"/>
            <p:cNvSpPr/>
            <p:nvPr/>
          </p:nvSpPr>
          <p:spPr>
            <a:xfrm>
              <a:off x="3941616" y="3344065"/>
              <a:ext cx="52676" cy="145996"/>
            </a:xfrm>
            <a:custGeom>
              <a:rect b="b" l="l" r="r" t="t"/>
              <a:pathLst>
                <a:path extrusionOk="0" h="5557" w="2005">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67"/>
            <p:cNvSpPr/>
            <p:nvPr/>
          </p:nvSpPr>
          <p:spPr>
            <a:xfrm>
              <a:off x="3739161" y="3324203"/>
              <a:ext cx="187349" cy="179783"/>
            </a:xfrm>
            <a:custGeom>
              <a:rect b="b" l="l" r="r" t="t"/>
              <a:pathLst>
                <a:path extrusionOk="0" h="6843" w="7131">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67"/>
            <p:cNvSpPr/>
            <p:nvPr/>
          </p:nvSpPr>
          <p:spPr>
            <a:xfrm>
              <a:off x="3755739" y="3339494"/>
              <a:ext cx="155297" cy="149096"/>
            </a:xfrm>
            <a:custGeom>
              <a:rect b="b" l="l" r="r" t="t"/>
              <a:pathLst>
                <a:path extrusionOk="0" h="5675" w="5911">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67"/>
            <p:cNvSpPr/>
            <p:nvPr/>
          </p:nvSpPr>
          <p:spPr>
            <a:xfrm>
              <a:off x="3775049" y="3359172"/>
              <a:ext cx="122298" cy="108479"/>
            </a:xfrm>
            <a:custGeom>
              <a:rect b="b" l="l" r="r" t="t"/>
              <a:pathLst>
                <a:path extrusionOk="0" h="4129" w="4655">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67"/>
            <p:cNvSpPr/>
            <p:nvPr/>
          </p:nvSpPr>
          <p:spPr>
            <a:xfrm>
              <a:off x="3798563" y="3359093"/>
              <a:ext cx="98075" cy="90982"/>
            </a:xfrm>
            <a:custGeom>
              <a:rect b="b" l="l" r="r" t="t"/>
              <a:pathLst>
                <a:path extrusionOk="0" h="3463" w="3733">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67"/>
            <p:cNvSpPr/>
            <p:nvPr/>
          </p:nvSpPr>
          <p:spPr>
            <a:xfrm>
              <a:off x="3828461" y="3387441"/>
              <a:ext cx="34286" cy="34286"/>
            </a:xfrm>
            <a:custGeom>
              <a:rect b="b" l="l" r="r" t="t"/>
              <a:pathLst>
                <a:path extrusionOk="0" h="1305" w="1305">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67"/>
            <p:cNvSpPr/>
            <p:nvPr/>
          </p:nvSpPr>
          <p:spPr>
            <a:xfrm>
              <a:off x="3658057" y="3259862"/>
              <a:ext cx="35573" cy="31028"/>
            </a:xfrm>
            <a:custGeom>
              <a:rect b="b" l="l" r="r" t="t"/>
              <a:pathLst>
                <a:path extrusionOk="0" h="1181" w="1354">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67"/>
            <p:cNvSpPr/>
            <p:nvPr/>
          </p:nvSpPr>
          <p:spPr>
            <a:xfrm>
              <a:off x="3625085" y="3281931"/>
              <a:ext cx="101517" cy="236190"/>
            </a:xfrm>
            <a:custGeom>
              <a:rect b="b" l="l" r="r" t="t"/>
              <a:pathLst>
                <a:path extrusionOk="0" h="8990" w="3864">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67"/>
            <p:cNvSpPr/>
            <p:nvPr/>
          </p:nvSpPr>
          <p:spPr>
            <a:xfrm>
              <a:off x="3625269" y="3281931"/>
              <a:ext cx="79474" cy="209944"/>
            </a:xfrm>
            <a:custGeom>
              <a:rect b="b" l="l" r="r" t="t"/>
              <a:pathLst>
                <a:path extrusionOk="0" h="7991" w="3025">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67"/>
            <p:cNvSpPr/>
            <p:nvPr/>
          </p:nvSpPr>
          <p:spPr>
            <a:xfrm>
              <a:off x="3912822" y="3327671"/>
              <a:ext cx="22621" cy="22621"/>
            </a:xfrm>
            <a:custGeom>
              <a:rect b="b" l="l" r="r" t="t"/>
              <a:pathLst>
                <a:path extrusionOk="0" h="861" w="861">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7" name="Google Shape;7887;p67"/>
          <p:cNvGrpSpPr/>
          <p:nvPr/>
        </p:nvGrpSpPr>
        <p:grpSpPr>
          <a:xfrm>
            <a:off x="6317360" y="3276808"/>
            <a:ext cx="363217" cy="248590"/>
            <a:chOff x="6317360" y="3276808"/>
            <a:chExt cx="363217" cy="248590"/>
          </a:xfrm>
        </p:grpSpPr>
        <p:sp>
          <p:nvSpPr>
            <p:cNvPr id="7888" name="Google Shape;7888;p67"/>
            <p:cNvSpPr/>
            <p:nvPr/>
          </p:nvSpPr>
          <p:spPr>
            <a:xfrm>
              <a:off x="6568840" y="3420045"/>
              <a:ext cx="77110" cy="49051"/>
            </a:xfrm>
            <a:custGeom>
              <a:rect b="b" l="l" r="r" t="t"/>
              <a:pathLst>
                <a:path extrusionOk="0" h="1867" w="2935">
                  <a:moveTo>
                    <a:pt x="0" y="1"/>
                  </a:moveTo>
                  <a:lnTo>
                    <a:pt x="0" y="1867"/>
                  </a:lnTo>
                  <a:lnTo>
                    <a:pt x="2934" y="1867"/>
                  </a:lnTo>
                  <a:lnTo>
                    <a:pt x="2934" y="1"/>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67"/>
            <p:cNvSpPr/>
            <p:nvPr/>
          </p:nvSpPr>
          <p:spPr>
            <a:xfrm>
              <a:off x="6568840" y="3444663"/>
              <a:ext cx="77110" cy="24433"/>
            </a:xfrm>
            <a:custGeom>
              <a:rect b="b" l="l" r="r" t="t"/>
              <a:pathLst>
                <a:path extrusionOk="0" h="930" w="2935">
                  <a:moveTo>
                    <a:pt x="0" y="0"/>
                  </a:moveTo>
                  <a:lnTo>
                    <a:pt x="0" y="930"/>
                  </a:lnTo>
                  <a:lnTo>
                    <a:pt x="2934" y="930"/>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67"/>
            <p:cNvSpPr/>
            <p:nvPr/>
          </p:nvSpPr>
          <p:spPr>
            <a:xfrm>
              <a:off x="6626797" y="3387178"/>
              <a:ext cx="53780" cy="114890"/>
            </a:xfrm>
            <a:custGeom>
              <a:rect b="b" l="l" r="r" t="t"/>
              <a:pathLst>
                <a:path extrusionOk="0" h="4373" w="2047">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67"/>
            <p:cNvSpPr/>
            <p:nvPr/>
          </p:nvSpPr>
          <p:spPr>
            <a:xfrm>
              <a:off x="6345051" y="3363743"/>
              <a:ext cx="247855" cy="161655"/>
            </a:xfrm>
            <a:custGeom>
              <a:rect b="b" l="l" r="r" t="t"/>
              <a:pathLst>
                <a:path extrusionOk="0" h="6153" w="9434">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67"/>
            <p:cNvSpPr/>
            <p:nvPr/>
          </p:nvSpPr>
          <p:spPr>
            <a:xfrm>
              <a:off x="6345051" y="3363743"/>
              <a:ext cx="247671" cy="161655"/>
            </a:xfrm>
            <a:custGeom>
              <a:rect b="b" l="l" r="r" t="t"/>
              <a:pathLst>
                <a:path extrusionOk="0" h="6153" w="9427">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67"/>
            <p:cNvSpPr/>
            <p:nvPr/>
          </p:nvSpPr>
          <p:spPr>
            <a:xfrm>
              <a:off x="6317360" y="3276808"/>
              <a:ext cx="147993" cy="147835"/>
            </a:xfrm>
            <a:custGeom>
              <a:rect b="b" l="l" r="r" t="t"/>
              <a:pathLst>
                <a:path extrusionOk="0" h="5627" w="5633">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67"/>
            <p:cNvSpPr/>
            <p:nvPr/>
          </p:nvSpPr>
          <p:spPr>
            <a:xfrm>
              <a:off x="6339035" y="3298325"/>
              <a:ext cx="133622" cy="126344"/>
            </a:xfrm>
            <a:custGeom>
              <a:rect b="b" l="l" r="r" t="t"/>
              <a:pathLst>
                <a:path extrusionOk="0" h="4809" w="5086">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67"/>
            <p:cNvSpPr/>
            <p:nvPr/>
          </p:nvSpPr>
          <p:spPr>
            <a:xfrm>
              <a:off x="6505051" y="3446659"/>
              <a:ext cx="54148" cy="54148"/>
            </a:xfrm>
            <a:custGeom>
              <a:rect b="b" l="l" r="r" t="t"/>
              <a:pathLst>
                <a:path extrusionOk="0" h="2061" w="2061">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67"/>
            <p:cNvSpPr/>
            <p:nvPr/>
          </p:nvSpPr>
          <p:spPr>
            <a:xfrm>
              <a:off x="6358371" y="3325885"/>
              <a:ext cx="57773" cy="49550"/>
            </a:xfrm>
            <a:custGeom>
              <a:rect b="b" l="l" r="r" t="t"/>
              <a:pathLst>
                <a:path extrusionOk="0" h="1886" w="2199">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67"/>
            <p:cNvSpPr/>
            <p:nvPr/>
          </p:nvSpPr>
          <p:spPr>
            <a:xfrm>
              <a:off x="6484821" y="3293937"/>
              <a:ext cx="113734" cy="113576"/>
            </a:xfrm>
            <a:custGeom>
              <a:rect b="b" l="l" r="r" t="t"/>
              <a:pathLst>
                <a:path extrusionOk="0" h="4323" w="4329">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67"/>
            <p:cNvSpPr/>
            <p:nvPr/>
          </p:nvSpPr>
          <p:spPr>
            <a:xfrm>
              <a:off x="6501583" y="3310541"/>
              <a:ext cx="102463" cy="96919"/>
            </a:xfrm>
            <a:custGeom>
              <a:rect b="b" l="l" r="r" t="t"/>
              <a:pathLst>
                <a:path extrusionOk="0" h="3689" w="390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67"/>
            <p:cNvSpPr/>
            <p:nvPr/>
          </p:nvSpPr>
          <p:spPr>
            <a:xfrm>
              <a:off x="6521445" y="3335448"/>
              <a:ext cx="35389" cy="30502"/>
            </a:xfrm>
            <a:custGeom>
              <a:rect b="b" l="l" r="r" t="t"/>
              <a:pathLst>
                <a:path extrusionOk="0" h="1161" w="1347">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67"/>
            <p:cNvSpPr/>
            <p:nvPr/>
          </p:nvSpPr>
          <p:spPr>
            <a:xfrm>
              <a:off x="6413071" y="3305234"/>
              <a:ext cx="25800" cy="21806"/>
            </a:xfrm>
            <a:custGeom>
              <a:rect b="b" l="l" r="r" t="t"/>
              <a:pathLst>
                <a:path extrusionOk="0" h="830" w="982">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67"/>
            <p:cNvSpPr/>
            <p:nvPr/>
          </p:nvSpPr>
          <p:spPr>
            <a:xfrm>
              <a:off x="6343869" y="3373779"/>
              <a:ext cx="26956" cy="22358"/>
            </a:xfrm>
            <a:custGeom>
              <a:rect b="b" l="l" r="r" t="t"/>
              <a:pathLst>
                <a:path extrusionOk="0" h="851" w="1026">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67"/>
            <p:cNvSpPr/>
            <p:nvPr/>
          </p:nvSpPr>
          <p:spPr>
            <a:xfrm>
              <a:off x="6412072" y="3373779"/>
              <a:ext cx="27823" cy="22962"/>
            </a:xfrm>
            <a:custGeom>
              <a:rect b="b" l="l" r="r" t="t"/>
              <a:pathLst>
                <a:path extrusionOk="0" h="874" w="1059">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67"/>
            <p:cNvSpPr/>
            <p:nvPr/>
          </p:nvSpPr>
          <p:spPr>
            <a:xfrm>
              <a:off x="6342870" y="3304656"/>
              <a:ext cx="27980" cy="22988"/>
            </a:xfrm>
            <a:custGeom>
              <a:rect b="b" l="l" r="r" t="t"/>
              <a:pathLst>
                <a:path extrusionOk="0" h="875" w="1065">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67"/>
            <p:cNvSpPr/>
            <p:nvPr/>
          </p:nvSpPr>
          <p:spPr>
            <a:xfrm>
              <a:off x="6557727" y="3315402"/>
              <a:ext cx="21754" cy="17392"/>
            </a:xfrm>
            <a:custGeom>
              <a:rect b="b" l="l" r="r" t="t"/>
              <a:pathLst>
                <a:path extrusionOk="0" h="662" w="828">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67"/>
            <p:cNvSpPr/>
            <p:nvPr/>
          </p:nvSpPr>
          <p:spPr>
            <a:xfrm>
              <a:off x="6504945" y="3368761"/>
              <a:ext cx="20676" cy="16683"/>
            </a:xfrm>
            <a:custGeom>
              <a:rect b="b" l="l" r="r" t="t"/>
              <a:pathLst>
                <a:path extrusionOk="0" h="635" w="787">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67"/>
            <p:cNvSpPr/>
            <p:nvPr/>
          </p:nvSpPr>
          <p:spPr>
            <a:xfrm>
              <a:off x="6557753" y="3368761"/>
              <a:ext cx="20703" cy="16683"/>
            </a:xfrm>
            <a:custGeom>
              <a:rect b="b" l="l" r="r" t="t"/>
              <a:pathLst>
                <a:path extrusionOk="0" h="635" w="788">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67"/>
            <p:cNvSpPr/>
            <p:nvPr/>
          </p:nvSpPr>
          <p:spPr>
            <a:xfrm>
              <a:off x="6504945" y="3316006"/>
              <a:ext cx="20808" cy="16604"/>
            </a:xfrm>
            <a:custGeom>
              <a:rect b="b" l="l" r="r" t="t"/>
              <a:pathLst>
                <a:path extrusionOk="0" h="632" w="792">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67"/>
            <p:cNvSpPr/>
            <p:nvPr/>
          </p:nvSpPr>
          <p:spPr>
            <a:xfrm>
              <a:off x="6367094" y="3441168"/>
              <a:ext cx="105931" cy="11008"/>
            </a:xfrm>
            <a:custGeom>
              <a:rect b="b" l="l" r="r" t="t"/>
              <a:pathLst>
                <a:path extrusionOk="0" h="419" w="4032">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67"/>
            <p:cNvSpPr/>
            <p:nvPr/>
          </p:nvSpPr>
          <p:spPr>
            <a:xfrm>
              <a:off x="6368013" y="3495290"/>
              <a:ext cx="105011" cy="11008"/>
            </a:xfrm>
            <a:custGeom>
              <a:rect b="b" l="l" r="r" t="t"/>
              <a:pathLst>
                <a:path extrusionOk="0" h="419" w="3997">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67"/>
            <p:cNvSpPr/>
            <p:nvPr/>
          </p:nvSpPr>
          <p:spPr>
            <a:xfrm>
              <a:off x="6367094" y="3468334"/>
              <a:ext cx="105931" cy="10982"/>
            </a:xfrm>
            <a:custGeom>
              <a:rect b="b" l="l" r="r" t="t"/>
              <a:pathLst>
                <a:path extrusionOk="0" h="418" w="4032">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67"/>
            <p:cNvSpPr/>
            <p:nvPr/>
          </p:nvSpPr>
          <p:spPr>
            <a:xfrm>
              <a:off x="6532216" y="3446659"/>
              <a:ext cx="27166" cy="54148"/>
            </a:xfrm>
            <a:custGeom>
              <a:rect b="b" l="l" r="r" t="t"/>
              <a:pathLst>
                <a:path extrusionOk="0" h="2061" w="1034">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67"/>
            <p:cNvSpPr/>
            <p:nvPr/>
          </p:nvSpPr>
          <p:spPr>
            <a:xfrm>
              <a:off x="6626797" y="3444663"/>
              <a:ext cx="53780" cy="57458"/>
            </a:xfrm>
            <a:custGeom>
              <a:rect b="b" l="l" r="r" t="t"/>
              <a:pathLst>
                <a:path extrusionOk="0" h="2187" w="2047">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67"/>
            <p:cNvSpPr/>
            <p:nvPr/>
          </p:nvSpPr>
          <p:spPr>
            <a:xfrm>
              <a:off x="6391343" y="3325832"/>
              <a:ext cx="24801" cy="49602"/>
            </a:xfrm>
            <a:custGeom>
              <a:rect b="b" l="l" r="r" t="t"/>
              <a:pathLst>
                <a:path extrusionOk="0" h="1888" w="944">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67"/>
            <p:cNvSpPr/>
            <p:nvPr/>
          </p:nvSpPr>
          <p:spPr>
            <a:xfrm>
              <a:off x="6541674" y="3335500"/>
              <a:ext cx="14608" cy="30450"/>
            </a:xfrm>
            <a:custGeom>
              <a:rect b="b" l="l" r="r" t="t"/>
              <a:pathLst>
                <a:path extrusionOk="0" h="1159" w="556">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5" name="Google Shape;7915;p67"/>
          <p:cNvGrpSpPr/>
          <p:nvPr/>
        </p:nvGrpSpPr>
        <p:grpSpPr>
          <a:xfrm>
            <a:off x="5084391" y="4183682"/>
            <a:ext cx="504064" cy="325595"/>
            <a:chOff x="5084391" y="4183682"/>
            <a:chExt cx="504064" cy="325595"/>
          </a:xfrm>
        </p:grpSpPr>
        <p:sp>
          <p:nvSpPr>
            <p:cNvPr id="7916" name="Google Shape;7916;p67"/>
            <p:cNvSpPr/>
            <p:nvPr/>
          </p:nvSpPr>
          <p:spPr>
            <a:xfrm>
              <a:off x="5209948" y="4186887"/>
              <a:ext cx="186981" cy="137957"/>
            </a:xfrm>
            <a:custGeom>
              <a:rect b="b" l="l" r="r" t="t"/>
              <a:pathLst>
                <a:path extrusionOk="0" h="5251" w="7117">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67"/>
            <p:cNvSpPr/>
            <p:nvPr/>
          </p:nvSpPr>
          <p:spPr>
            <a:xfrm>
              <a:off x="5212680" y="4186887"/>
              <a:ext cx="184249" cy="137957"/>
            </a:xfrm>
            <a:custGeom>
              <a:rect b="b" l="l" r="r" t="t"/>
              <a:pathLst>
                <a:path extrusionOk="0" h="5251" w="7013">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67"/>
            <p:cNvSpPr/>
            <p:nvPr/>
          </p:nvSpPr>
          <p:spPr>
            <a:xfrm>
              <a:off x="5084391" y="4236069"/>
              <a:ext cx="504064" cy="145103"/>
            </a:xfrm>
            <a:custGeom>
              <a:rect b="b" l="l" r="r" t="t"/>
              <a:pathLst>
                <a:path extrusionOk="0" h="5523" w="19186">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67"/>
            <p:cNvSpPr/>
            <p:nvPr/>
          </p:nvSpPr>
          <p:spPr>
            <a:xfrm>
              <a:off x="5209948" y="4348148"/>
              <a:ext cx="209050" cy="161129"/>
            </a:xfrm>
            <a:custGeom>
              <a:rect b="b" l="l" r="r" t="t"/>
              <a:pathLst>
                <a:path extrusionOk="0" h="6133" w="7957">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67"/>
            <p:cNvSpPr/>
            <p:nvPr/>
          </p:nvSpPr>
          <p:spPr>
            <a:xfrm>
              <a:off x="5382322" y="4183682"/>
              <a:ext cx="203218" cy="76663"/>
            </a:xfrm>
            <a:custGeom>
              <a:rect b="b" l="l" r="r" t="t"/>
              <a:pathLst>
                <a:path extrusionOk="0" h="2918" w="7735">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67"/>
            <p:cNvSpPr/>
            <p:nvPr/>
          </p:nvSpPr>
          <p:spPr>
            <a:xfrm>
              <a:off x="5274263" y="4337901"/>
              <a:ext cx="23724" cy="20309"/>
            </a:xfrm>
            <a:custGeom>
              <a:rect b="b" l="l" r="r" t="t"/>
              <a:pathLst>
                <a:path extrusionOk="0" h="773" w="903">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67"/>
            <p:cNvSpPr/>
            <p:nvPr/>
          </p:nvSpPr>
          <p:spPr>
            <a:xfrm>
              <a:off x="5233619" y="4337901"/>
              <a:ext cx="23724" cy="20309"/>
            </a:xfrm>
            <a:custGeom>
              <a:rect b="b" l="l" r="r" t="t"/>
              <a:pathLst>
                <a:path extrusionOk="0" h="773" w="903">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67"/>
            <p:cNvSpPr/>
            <p:nvPr/>
          </p:nvSpPr>
          <p:spPr>
            <a:xfrm>
              <a:off x="5193002" y="4337901"/>
              <a:ext cx="23698" cy="20309"/>
            </a:xfrm>
            <a:custGeom>
              <a:rect b="b" l="l" r="r" t="t"/>
              <a:pathLst>
                <a:path extrusionOk="0" h="773" w="902">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67"/>
            <p:cNvSpPr/>
            <p:nvPr/>
          </p:nvSpPr>
          <p:spPr>
            <a:xfrm>
              <a:off x="5152542" y="4337901"/>
              <a:ext cx="23724" cy="20309"/>
            </a:xfrm>
            <a:custGeom>
              <a:rect b="b" l="l" r="r" t="t"/>
              <a:pathLst>
                <a:path extrusionOk="0" h="773" w="903">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67"/>
            <p:cNvSpPr/>
            <p:nvPr/>
          </p:nvSpPr>
          <p:spPr>
            <a:xfrm>
              <a:off x="5446479" y="4337901"/>
              <a:ext cx="23724" cy="20309"/>
            </a:xfrm>
            <a:custGeom>
              <a:rect b="b" l="l" r="r" t="t"/>
              <a:pathLst>
                <a:path extrusionOk="0" h="773" w="903">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67"/>
            <p:cNvSpPr/>
            <p:nvPr/>
          </p:nvSpPr>
          <p:spPr>
            <a:xfrm>
              <a:off x="5467261" y="4183944"/>
              <a:ext cx="118279" cy="76400"/>
            </a:xfrm>
            <a:custGeom>
              <a:rect b="b" l="l" r="r" t="t"/>
              <a:pathLst>
                <a:path extrusionOk="0" h="2908" w="4502">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67"/>
            <p:cNvSpPr/>
            <p:nvPr/>
          </p:nvSpPr>
          <p:spPr>
            <a:xfrm>
              <a:off x="5212680" y="4348148"/>
              <a:ext cx="206265" cy="161129"/>
            </a:xfrm>
            <a:custGeom>
              <a:rect b="b" l="l" r="r" t="t"/>
              <a:pathLst>
                <a:path extrusionOk="0" h="6133" w="7851">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67"/>
            <p:cNvSpPr/>
            <p:nvPr/>
          </p:nvSpPr>
          <p:spPr>
            <a:xfrm>
              <a:off x="5479819" y="4315176"/>
              <a:ext cx="27376" cy="6410"/>
            </a:xfrm>
            <a:custGeom>
              <a:rect b="b" l="l" r="r" t="t"/>
              <a:pathLst>
                <a:path extrusionOk="0" h="244" w="1042">
                  <a:moveTo>
                    <a:pt x="1" y="0"/>
                  </a:moveTo>
                  <a:cubicBezTo>
                    <a:pt x="361" y="0"/>
                    <a:pt x="715" y="84"/>
                    <a:pt x="1041" y="243"/>
                  </a:cubicBezTo>
                  <a:lnTo>
                    <a:pt x="104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67"/>
            <p:cNvSpPr/>
            <p:nvPr/>
          </p:nvSpPr>
          <p:spPr>
            <a:xfrm>
              <a:off x="5540508" y="4350696"/>
              <a:ext cx="47947" cy="30476"/>
            </a:xfrm>
            <a:custGeom>
              <a:rect b="b" l="l" r="r" t="t"/>
              <a:pathLst>
                <a:path extrusionOk="0" h="1160" w="1825">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67"/>
            <p:cNvSpPr/>
            <p:nvPr/>
          </p:nvSpPr>
          <p:spPr>
            <a:xfrm>
              <a:off x="5507352" y="4315176"/>
              <a:ext cx="63606" cy="35547"/>
            </a:xfrm>
            <a:custGeom>
              <a:rect b="b" l="l" r="r" t="t"/>
              <a:pathLst>
                <a:path extrusionOk="0" h="1353" w="2421">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67"/>
            <p:cNvSpPr/>
            <p:nvPr/>
          </p:nvSpPr>
          <p:spPr>
            <a:xfrm>
              <a:off x="5507352" y="4315176"/>
              <a:ext cx="63606" cy="35547"/>
            </a:xfrm>
            <a:custGeom>
              <a:rect b="b" l="l" r="r" t="t"/>
              <a:pathLst>
                <a:path extrusionOk="0" h="1353" w="2421">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32" name="Google Shape;7932;p67"/>
          <p:cNvGrpSpPr/>
          <p:nvPr/>
        </p:nvGrpSpPr>
        <p:grpSpPr>
          <a:xfrm>
            <a:off x="7947595" y="2347996"/>
            <a:ext cx="379795" cy="267165"/>
            <a:chOff x="7947595" y="2347996"/>
            <a:chExt cx="379795" cy="267165"/>
          </a:xfrm>
        </p:grpSpPr>
        <p:sp>
          <p:nvSpPr>
            <p:cNvPr id="7933" name="Google Shape;7933;p67"/>
            <p:cNvSpPr/>
            <p:nvPr/>
          </p:nvSpPr>
          <p:spPr>
            <a:xfrm>
              <a:off x="7947779" y="2386432"/>
              <a:ext cx="379611" cy="228728"/>
            </a:xfrm>
            <a:custGeom>
              <a:rect b="b" l="l" r="r" t="t"/>
              <a:pathLst>
                <a:path extrusionOk="0" h="8706" w="14449">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67"/>
            <p:cNvSpPr/>
            <p:nvPr/>
          </p:nvSpPr>
          <p:spPr>
            <a:xfrm>
              <a:off x="7947595" y="2386432"/>
              <a:ext cx="208866" cy="228728"/>
            </a:xfrm>
            <a:custGeom>
              <a:rect b="b" l="l" r="r" t="t"/>
              <a:pathLst>
                <a:path extrusionOk="0" h="8706" w="795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67"/>
            <p:cNvSpPr/>
            <p:nvPr/>
          </p:nvSpPr>
          <p:spPr>
            <a:xfrm>
              <a:off x="8049269" y="2419063"/>
              <a:ext cx="170062" cy="163678"/>
            </a:xfrm>
            <a:custGeom>
              <a:rect b="b" l="l" r="r" t="t"/>
              <a:pathLst>
                <a:path extrusionOk="0" h="6230" w="6473">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67"/>
            <p:cNvSpPr/>
            <p:nvPr/>
          </p:nvSpPr>
          <p:spPr>
            <a:xfrm>
              <a:off x="8055837" y="2418984"/>
              <a:ext cx="97340" cy="163599"/>
            </a:xfrm>
            <a:custGeom>
              <a:rect b="b" l="l" r="r" t="t"/>
              <a:pathLst>
                <a:path extrusionOk="0" h="6227" w="3705">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67"/>
            <p:cNvSpPr/>
            <p:nvPr/>
          </p:nvSpPr>
          <p:spPr>
            <a:xfrm>
              <a:off x="8082451" y="2459444"/>
              <a:ext cx="96420" cy="82653"/>
            </a:xfrm>
            <a:custGeom>
              <a:rect b="b" l="l" r="r" t="t"/>
              <a:pathLst>
                <a:path extrusionOk="0" h="3146" w="367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67"/>
            <p:cNvSpPr/>
            <p:nvPr/>
          </p:nvSpPr>
          <p:spPr>
            <a:xfrm>
              <a:off x="8096113" y="2459496"/>
              <a:ext cx="57432" cy="82601"/>
            </a:xfrm>
            <a:custGeom>
              <a:rect b="b" l="l" r="r" t="t"/>
              <a:pathLst>
                <a:path extrusionOk="0" h="3144" w="2186">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67"/>
            <p:cNvSpPr/>
            <p:nvPr/>
          </p:nvSpPr>
          <p:spPr>
            <a:xfrm>
              <a:off x="8254563" y="2401513"/>
              <a:ext cx="38174" cy="26325"/>
            </a:xfrm>
            <a:custGeom>
              <a:rect b="b" l="l" r="r" t="t"/>
              <a:pathLst>
                <a:path extrusionOk="0" h="1002" w="1453">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67"/>
            <p:cNvSpPr/>
            <p:nvPr/>
          </p:nvSpPr>
          <p:spPr>
            <a:xfrm>
              <a:off x="8013933" y="2347996"/>
              <a:ext cx="230331" cy="58693"/>
            </a:xfrm>
            <a:custGeom>
              <a:rect b="b" l="l" r="r" t="t"/>
              <a:pathLst>
                <a:path extrusionOk="0" h="2234" w="8767">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67"/>
            <p:cNvSpPr/>
            <p:nvPr/>
          </p:nvSpPr>
          <p:spPr>
            <a:xfrm>
              <a:off x="8147686" y="2462097"/>
              <a:ext cx="33366" cy="28427"/>
            </a:xfrm>
            <a:custGeom>
              <a:rect b="b" l="l" r="r" t="t"/>
              <a:pathLst>
                <a:path extrusionOk="0" h="1082" w="127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2" name="Google Shape;7942;p67"/>
          <p:cNvGrpSpPr/>
          <p:nvPr/>
        </p:nvGrpSpPr>
        <p:grpSpPr>
          <a:xfrm>
            <a:off x="6400644" y="2310269"/>
            <a:ext cx="275362" cy="338784"/>
            <a:chOff x="6400644" y="2310269"/>
            <a:chExt cx="275362" cy="338784"/>
          </a:xfrm>
        </p:grpSpPr>
        <p:sp>
          <p:nvSpPr>
            <p:cNvPr id="7943" name="Google Shape;7943;p67"/>
            <p:cNvSpPr/>
            <p:nvPr/>
          </p:nvSpPr>
          <p:spPr>
            <a:xfrm>
              <a:off x="6503789" y="2310269"/>
              <a:ext cx="69070" cy="45399"/>
            </a:xfrm>
            <a:custGeom>
              <a:rect b="b" l="l" r="r" t="t"/>
              <a:pathLst>
                <a:path extrusionOk="0" h="1728" w="2629">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67"/>
            <p:cNvSpPr/>
            <p:nvPr/>
          </p:nvSpPr>
          <p:spPr>
            <a:xfrm>
              <a:off x="6434351" y="2389533"/>
              <a:ext cx="207763" cy="259520"/>
            </a:xfrm>
            <a:custGeom>
              <a:rect b="b" l="l" r="r" t="t"/>
              <a:pathLst>
                <a:path extrusionOk="0" h="9878" w="7908">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67"/>
            <p:cNvSpPr/>
            <p:nvPr/>
          </p:nvSpPr>
          <p:spPr>
            <a:xfrm>
              <a:off x="6447645" y="2389533"/>
              <a:ext cx="194653" cy="259520"/>
            </a:xfrm>
            <a:custGeom>
              <a:rect b="b" l="l" r="r" t="t"/>
              <a:pathLst>
                <a:path extrusionOk="0" h="9878" w="7409">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67"/>
            <p:cNvSpPr/>
            <p:nvPr/>
          </p:nvSpPr>
          <p:spPr>
            <a:xfrm>
              <a:off x="6434351" y="2343424"/>
              <a:ext cx="207211" cy="42850"/>
            </a:xfrm>
            <a:custGeom>
              <a:rect b="b" l="l" r="r" t="t"/>
              <a:pathLst>
                <a:path extrusionOk="0" h="1631" w="7887">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67"/>
            <p:cNvSpPr/>
            <p:nvPr/>
          </p:nvSpPr>
          <p:spPr>
            <a:xfrm>
              <a:off x="6555178" y="2343424"/>
              <a:ext cx="86568" cy="42850"/>
            </a:xfrm>
            <a:custGeom>
              <a:rect b="b" l="l" r="r" t="t"/>
              <a:pathLst>
                <a:path extrusionOk="0" h="1631" w="3295">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67"/>
            <p:cNvSpPr/>
            <p:nvPr/>
          </p:nvSpPr>
          <p:spPr>
            <a:xfrm>
              <a:off x="6400644" y="2368751"/>
              <a:ext cx="275362" cy="30844"/>
            </a:xfrm>
            <a:custGeom>
              <a:rect b="b" l="l" r="r" t="t"/>
              <a:pathLst>
                <a:path extrusionOk="0" h="1174" w="10481">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67"/>
            <p:cNvSpPr/>
            <p:nvPr/>
          </p:nvSpPr>
          <p:spPr>
            <a:xfrm>
              <a:off x="6400644" y="2368751"/>
              <a:ext cx="275362" cy="31028"/>
            </a:xfrm>
            <a:custGeom>
              <a:rect b="b" l="l" r="r" t="t"/>
              <a:pathLst>
                <a:path extrusionOk="0" h="1181" w="10481">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67"/>
            <p:cNvSpPr/>
            <p:nvPr/>
          </p:nvSpPr>
          <p:spPr>
            <a:xfrm>
              <a:off x="6528748" y="2430912"/>
              <a:ext cx="19153" cy="165858"/>
            </a:xfrm>
            <a:custGeom>
              <a:rect b="b" l="l" r="r" t="t"/>
              <a:pathLst>
                <a:path extrusionOk="0" h="6313" w="729">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67"/>
            <p:cNvSpPr/>
            <p:nvPr/>
          </p:nvSpPr>
          <p:spPr>
            <a:xfrm>
              <a:off x="6582870" y="2430912"/>
              <a:ext cx="23356" cy="165438"/>
            </a:xfrm>
            <a:custGeom>
              <a:rect b="b" l="l" r="r" t="t"/>
              <a:pathLst>
                <a:path extrusionOk="0" h="6297" w="889">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67"/>
            <p:cNvSpPr/>
            <p:nvPr/>
          </p:nvSpPr>
          <p:spPr>
            <a:xfrm>
              <a:off x="6470423" y="2430912"/>
              <a:ext cx="23356" cy="165438"/>
            </a:xfrm>
            <a:custGeom>
              <a:rect b="b" l="l" r="r" t="t"/>
              <a:pathLst>
                <a:path extrusionOk="0" h="6297" w="889">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67"/>
            <p:cNvSpPr/>
            <p:nvPr/>
          </p:nvSpPr>
          <p:spPr>
            <a:xfrm>
              <a:off x="6529668" y="2430912"/>
              <a:ext cx="18233" cy="165858"/>
            </a:xfrm>
            <a:custGeom>
              <a:rect b="b" l="l" r="r" t="t"/>
              <a:pathLst>
                <a:path extrusionOk="0" h="6313" w="694">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67"/>
            <p:cNvSpPr/>
            <p:nvPr/>
          </p:nvSpPr>
          <p:spPr>
            <a:xfrm>
              <a:off x="6583789" y="2430912"/>
              <a:ext cx="22437" cy="165858"/>
            </a:xfrm>
            <a:custGeom>
              <a:rect b="b" l="l" r="r" t="t"/>
              <a:pathLst>
                <a:path extrusionOk="0" h="6313" w="854">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67"/>
            <p:cNvSpPr/>
            <p:nvPr/>
          </p:nvSpPr>
          <p:spPr>
            <a:xfrm>
              <a:off x="6475547" y="2430912"/>
              <a:ext cx="18338" cy="165963"/>
            </a:xfrm>
            <a:custGeom>
              <a:rect b="b" l="l" r="r" t="t"/>
              <a:pathLst>
                <a:path extrusionOk="0" h="6317" w="698">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6" name="Google Shape;7956;p67"/>
          <p:cNvGrpSpPr/>
          <p:nvPr/>
        </p:nvGrpSpPr>
        <p:grpSpPr>
          <a:xfrm>
            <a:off x="1342268" y="4161009"/>
            <a:ext cx="359565" cy="358094"/>
            <a:chOff x="1342268" y="4161009"/>
            <a:chExt cx="359565" cy="358094"/>
          </a:xfrm>
        </p:grpSpPr>
        <p:sp>
          <p:nvSpPr>
            <p:cNvPr id="7957" name="Google Shape;7957;p67"/>
            <p:cNvSpPr/>
            <p:nvPr/>
          </p:nvSpPr>
          <p:spPr>
            <a:xfrm>
              <a:off x="1342268" y="4371845"/>
              <a:ext cx="65077" cy="147257"/>
            </a:xfrm>
            <a:custGeom>
              <a:rect b="b" l="l" r="r" t="t"/>
              <a:pathLst>
                <a:path extrusionOk="0" h="5605" w="2477">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67"/>
            <p:cNvSpPr/>
            <p:nvPr/>
          </p:nvSpPr>
          <p:spPr>
            <a:xfrm>
              <a:off x="1342268" y="4371845"/>
              <a:ext cx="31002" cy="147257"/>
            </a:xfrm>
            <a:custGeom>
              <a:rect b="b" l="l" r="r" t="t"/>
              <a:pathLst>
                <a:path extrusionOk="0" h="5605" w="118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67"/>
            <p:cNvSpPr/>
            <p:nvPr/>
          </p:nvSpPr>
          <p:spPr>
            <a:xfrm>
              <a:off x="1440501" y="4335589"/>
              <a:ext cx="65077" cy="183513"/>
            </a:xfrm>
            <a:custGeom>
              <a:rect b="b" l="l" r="r" t="t"/>
              <a:pathLst>
                <a:path extrusionOk="0" h="6985" w="2477">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67"/>
            <p:cNvSpPr/>
            <p:nvPr/>
          </p:nvSpPr>
          <p:spPr>
            <a:xfrm>
              <a:off x="1440501" y="4335589"/>
              <a:ext cx="31002" cy="183513"/>
            </a:xfrm>
            <a:custGeom>
              <a:rect b="b" l="l" r="r" t="t"/>
              <a:pathLst>
                <a:path extrusionOk="0" h="6985" w="118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67"/>
            <p:cNvSpPr/>
            <p:nvPr/>
          </p:nvSpPr>
          <p:spPr>
            <a:xfrm>
              <a:off x="1538707" y="4299123"/>
              <a:ext cx="64919" cy="219980"/>
            </a:xfrm>
            <a:custGeom>
              <a:rect b="b" l="l" r="r" t="t"/>
              <a:pathLst>
                <a:path extrusionOk="0" h="8373" w="2471">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67"/>
            <p:cNvSpPr/>
            <p:nvPr/>
          </p:nvSpPr>
          <p:spPr>
            <a:xfrm>
              <a:off x="1538707" y="4299123"/>
              <a:ext cx="31002" cy="219980"/>
            </a:xfrm>
            <a:custGeom>
              <a:rect b="b" l="l" r="r" t="t"/>
              <a:pathLst>
                <a:path extrusionOk="0" h="8373" w="118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67"/>
            <p:cNvSpPr/>
            <p:nvPr/>
          </p:nvSpPr>
          <p:spPr>
            <a:xfrm>
              <a:off x="1636940" y="4262683"/>
              <a:ext cx="64893" cy="256420"/>
            </a:xfrm>
            <a:custGeom>
              <a:rect b="b" l="l" r="r" t="t"/>
              <a:pathLst>
                <a:path extrusionOk="0" h="9760" w="247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67"/>
            <p:cNvSpPr/>
            <p:nvPr/>
          </p:nvSpPr>
          <p:spPr>
            <a:xfrm>
              <a:off x="1636940" y="4262683"/>
              <a:ext cx="31002" cy="256420"/>
            </a:xfrm>
            <a:custGeom>
              <a:rect b="b" l="l" r="r" t="t"/>
              <a:pathLst>
                <a:path extrusionOk="0" h="9760" w="118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67"/>
            <p:cNvSpPr/>
            <p:nvPr/>
          </p:nvSpPr>
          <p:spPr>
            <a:xfrm>
              <a:off x="1357953" y="4161009"/>
              <a:ext cx="333687" cy="134699"/>
            </a:xfrm>
            <a:custGeom>
              <a:rect b="b" l="l" r="r" t="t"/>
              <a:pathLst>
                <a:path extrusionOk="0" h="5127" w="12701">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6" name="Google Shape;7966;p67"/>
          <p:cNvGrpSpPr/>
          <p:nvPr/>
        </p:nvGrpSpPr>
        <p:grpSpPr>
          <a:xfrm>
            <a:off x="1913012" y="2764940"/>
            <a:ext cx="417523" cy="374252"/>
            <a:chOff x="1913012" y="2764940"/>
            <a:chExt cx="417523" cy="374252"/>
          </a:xfrm>
        </p:grpSpPr>
        <p:sp>
          <p:nvSpPr>
            <p:cNvPr id="7967" name="Google Shape;7967;p67"/>
            <p:cNvSpPr/>
            <p:nvPr/>
          </p:nvSpPr>
          <p:spPr>
            <a:xfrm>
              <a:off x="2010693" y="2813676"/>
              <a:ext cx="285214" cy="163494"/>
            </a:xfrm>
            <a:custGeom>
              <a:rect b="b" l="l" r="r" t="t"/>
              <a:pathLst>
                <a:path extrusionOk="0" h="6223" w="10856">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67"/>
            <p:cNvSpPr/>
            <p:nvPr/>
          </p:nvSpPr>
          <p:spPr>
            <a:xfrm>
              <a:off x="2022174" y="3062529"/>
              <a:ext cx="89694" cy="76663"/>
            </a:xfrm>
            <a:custGeom>
              <a:rect b="b" l="l" r="r" t="t"/>
              <a:pathLst>
                <a:path extrusionOk="0" h="2918" w="3414">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67"/>
            <p:cNvSpPr/>
            <p:nvPr/>
          </p:nvSpPr>
          <p:spPr>
            <a:xfrm>
              <a:off x="2050233" y="3083284"/>
              <a:ext cx="40670" cy="34969"/>
            </a:xfrm>
            <a:custGeom>
              <a:rect b="b" l="l" r="r" t="t"/>
              <a:pathLst>
                <a:path extrusionOk="0" h="1331" w="1548">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67"/>
            <p:cNvSpPr/>
            <p:nvPr/>
          </p:nvSpPr>
          <p:spPr>
            <a:xfrm>
              <a:off x="2174344" y="3062529"/>
              <a:ext cx="89668" cy="76663"/>
            </a:xfrm>
            <a:custGeom>
              <a:rect b="b" l="l" r="r" t="t"/>
              <a:pathLst>
                <a:path extrusionOk="0" h="2918" w="3413">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67"/>
            <p:cNvSpPr/>
            <p:nvPr/>
          </p:nvSpPr>
          <p:spPr>
            <a:xfrm>
              <a:off x="2202219" y="3083284"/>
              <a:ext cx="40854" cy="34969"/>
            </a:xfrm>
            <a:custGeom>
              <a:rect b="b" l="l" r="r" t="t"/>
              <a:pathLst>
                <a:path extrusionOk="0" h="1331" w="1555">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67"/>
            <p:cNvSpPr/>
            <p:nvPr/>
          </p:nvSpPr>
          <p:spPr>
            <a:xfrm>
              <a:off x="1995376" y="2792632"/>
              <a:ext cx="335158" cy="174975"/>
            </a:xfrm>
            <a:custGeom>
              <a:rect b="b" l="l" r="r" t="t"/>
              <a:pathLst>
                <a:path extrusionOk="0" h="6660" w="12757">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67"/>
            <p:cNvSpPr/>
            <p:nvPr/>
          </p:nvSpPr>
          <p:spPr>
            <a:xfrm>
              <a:off x="2273654" y="2792632"/>
              <a:ext cx="56696" cy="174975"/>
            </a:xfrm>
            <a:custGeom>
              <a:rect b="b" l="l" r="r" t="t"/>
              <a:pathLst>
                <a:path extrusionOk="0" h="6660" w="2158">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67"/>
            <p:cNvSpPr/>
            <p:nvPr/>
          </p:nvSpPr>
          <p:spPr>
            <a:xfrm>
              <a:off x="1913012" y="2764940"/>
              <a:ext cx="412610" cy="236006"/>
            </a:xfrm>
            <a:custGeom>
              <a:rect b="b" l="l" r="r" t="t"/>
              <a:pathLst>
                <a:path extrusionOk="0" h="8983" w="15705">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67"/>
            <p:cNvSpPr/>
            <p:nvPr/>
          </p:nvSpPr>
          <p:spPr>
            <a:xfrm>
              <a:off x="2026903" y="2967580"/>
              <a:ext cx="299270" cy="33182"/>
            </a:xfrm>
            <a:custGeom>
              <a:rect b="b" l="l" r="r" t="t"/>
              <a:pathLst>
                <a:path extrusionOk="0" h="1263" w="11391">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67"/>
            <p:cNvSpPr/>
            <p:nvPr/>
          </p:nvSpPr>
          <p:spPr>
            <a:xfrm>
              <a:off x="1994483" y="2978326"/>
              <a:ext cx="287027" cy="92427"/>
            </a:xfrm>
            <a:custGeom>
              <a:rect b="b" l="l" r="r" t="t"/>
              <a:pathLst>
                <a:path extrusionOk="0" h="3518" w="10925">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67"/>
            <p:cNvSpPr/>
            <p:nvPr/>
          </p:nvSpPr>
          <p:spPr>
            <a:xfrm>
              <a:off x="2003757" y="3021518"/>
              <a:ext cx="277569" cy="49235"/>
            </a:xfrm>
            <a:custGeom>
              <a:rect b="b" l="l" r="r" t="t"/>
              <a:pathLst>
                <a:path extrusionOk="0" h="1874" w="10565">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67"/>
            <p:cNvSpPr/>
            <p:nvPr/>
          </p:nvSpPr>
          <p:spPr>
            <a:xfrm>
              <a:off x="2020361" y="2978326"/>
              <a:ext cx="38463" cy="32841"/>
            </a:xfrm>
            <a:custGeom>
              <a:rect b="b" l="l" r="r" t="t"/>
              <a:pathLst>
                <a:path extrusionOk="0" h="1250" w="1464">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9" name="Google Shape;7979;p67"/>
          <p:cNvGrpSpPr/>
          <p:nvPr/>
        </p:nvGrpSpPr>
        <p:grpSpPr>
          <a:xfrm>
            <a:off x="830742" y="2763601"/>
            <a:ext cx="384734" cy="381556"/>
            <a:chOff x="830742" y="2763601"/>
            <a:chExt cx="384734" cy="381556"/>
          </a:xfrm>
        </p:grpSpPr>
        <p:sp>
          <p:nvSpPr>
            <p:cNvPr id="7980" name="Google Shape;7980;p67"/>
            <p:cNvSpPr/>
            <p:nvPr/>
          </p:nvSpPr>
          <p:spPr>
            <a:xfrm>
              <a:off x="830742" y="2881012"/>
              <a:ext cx="174423" cy="83678"/>
            </a:xfrm>
            <a:custGeom>
              <a:rect b="b" l="l" r="r" t="t"/>
              <a:pathLst>
                <a:path extrusionOk="0" h="3185" w="6639">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67"/>
            <p:cNvSpPr/>
            <p:nvPr/>
          </p:nvSpPr>
          <p:spPr>
            <a:xfrm>
              <a:off x="1013520" y="2973045"/>
              <a:ext cx="83494" cy="172111"/>
            </a:xfrm>
            <a:custGeom>
              <a:rect b="b" l="l" r="r" t="t"/>
              <a:pathLst>
                <a:path extrusionOk="0" h="6551" w="3178">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67"/>
            <p:cNvSpPr/>
            <p:nvPr/>
          </p:nvSpPr>
          <p:spPr>
            <a:xfrm>
              <a:off x="830742" y="2885557"/>
              <a:ext cx="125583" cy="72932"/>
            </a:xfrm>
            <a:custGeom>
              <a:rect b="b" l="l" r="r" t="t"/>
              <a:pathLst>
                <a:path extrusionOk="0" h="2776" w="478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67"/>
            <p:cNvSpPr/>
            <p:nvPr/>
          </p:nvSpPr>
          <p:spPr>
            <a:xfrm>
              <a:off x="1013520" y="3041012"/>
              <a:ext cx="24460" cy="104144"/>
            </a:xfrm>
            <a:custGeom>
              <a:rect b="b" l="l" r="r" t="t"/>
              <a:pathLst>
                <a:path extrusionOk="0" h="3964" w="931">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67"/>
            <p:cNvSpPr/>
            <p:nvPr/>
          </p:nvSpPr>
          <p:spPr>
            <a:xfrm>
              <a:off x="903281" y="2763601"/>
              <a:ext cx="312038" cy="310383"/>
            </a:xfrm>
            <a:custGeom>
              <a:rect b="b" l="l" r="r" t="t"/>
              <a:pathLst>
                <a:path extrusionOk="0" h="11814" w="11877">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67"/>
            <p:cNvSpPr/>
            <p:nvPr/>
          </p:nvSpPr>
          <p:spPr>
            <a:xfrm>
              <a:off x="903281" y="2763601"/>
              <a:ext cx="312012" cy="232065"/>
            </a:xfrm>
            <a:custGeom>
              <a:rect b="b" l="l" r="r" t="t"/>
              <a:pathLst>
                <a:path extrusionOk="0" h="8833" w="11876">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67"/>
            <p:cNvSpPr/>
            <p:nvPr/>
          </p:nvSpPr>
          <p:spPr>
            <a:xfrm>
              <a:off x="1060732" y="2852218"/>
              <a:ext cx="65261" cy="65261"/>
            </a:xfrm>
            <a:custGeom>
              <a:rect b="b" l="l" r="r" t="t"/>
              <a:pathLst>
                <a:path extrusionOk="0" h="2484" w="2484">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67"/>
            <p:cNvSpPr/>
            <p:nvPr/>
          </p:nvSpPr>
          <p:spPr>
            <a:xfrm>
              <a:off x="1060732" y="2852218"/>
              <a:ext cx="40302" cy="65287"/>
            </a:xfrm>
            <a:custGeom>
              <a:rect b="b" l="l" r="r" t="t"/>
              <a:pathLst>
                <a:path extrusionOk="0" h="2485" w="1534">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67"/>
            <p:cNvSpPr/>
            <p:nvPr/>
          </p:nvSpPr>
          <p:spPr>
            <a:xfrm>
              <a:off x="895084" y="2998739"/>
              <a:ext cx="84387" cy="83520"/>
            </a:xfrm>
            <a:custGeom>
              <a:rect b="b" l="l" r="r" t="t"/>
              <a:pathLst>
                <a:path extrusionOk="0" h="3179" w="3212">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67"/>
            <p:cNvSpPr/>
            <p:nvPr/>
          </p:nvSpPr>
          <p:spPr>
            <a:xfrm>
              <a:off x="895084" y="2998555"/>
              <a:ext cx="32814" cy="36650"/>
            </a:xfrm>
            <a:custGeom>
              <a:rect b="b" l="l" r="r" t="t"/>
              <a:pathLst>
                <a:path extrusionOk="0" h="1395" w="1249">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67"/>
            <p:cNvSpPr/>
            <p:nvPr/>
          </p:nvSpPr>
          <p:spPr>
            <a:xfrm>
              <a:off x="903281" y="2964480"/>
              <a:ext cx="110266" cy="109504"/>
            </a:xfrm>
            <a:custGeom>
              <a:rect b="b" l="l" r="r" t="t"/>
              <a:pathLst>
                <a:path extrusionOk="0" h="4168" w="4197">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67"/>
            <p:cNvSpPr/>
            <p:nvPr/>
          </p:nvSpPr>
          <p:spPr>
            <a:xfrm>
              <a:off x="903281" y="2964480"/>
              <a:ext cx="29557" cy="31185"/>
            </a:xfrm>
            <a:custGeom>
              <a:rect b="b" l="l" r="r" t="t"/>
              <a:pathLst>
                <a:path extrusionOk="0" h="1187" w="1125">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67"/>
            <p:cNvSpPr/>
            <p:nvPr/>
          </p:nvSpPr>
          <p:spPr>
            <a:xfrm>
              <a:off x="854992" y="3038831"/>
              <a:ext cx="34154" cy="31185"/>
            </a:xfrm>
            <a:custGeom>
              <a:rect b="b" l="l" r="r" t="t"/>
              <a:pathLst>
                <a:path extrusionOk="0" h="1187" w="130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67"/>
            <p:cNvSpPr/>
            <p:nvPr/>
          </p:nvSpPr>
          <p:spPr>
            <a:xfrm>
              <a:off x="873934" y="3057800"/>
              <a:ext cx="34286" cy="31343"/>
            </a:xfrm>
            <a:custGeom>
              <a:rect b="b" l="l" r="r" t="t"/>
              <a:pathLst>
                <a:path extrusionOk="0" h="1193" w="1305">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67"/>
            <p:cNvSpPr/>
            <p:nvPr/>
          </p:nvSpPr>
          <p:spPr>
            <a:xfrm>
              <a:off x="912213" y="3095895"/>
              <a:ext cx="34102" cy="31343"/>
            </a:xfrm>
            <a:custGeom>
              <a:rect b="b" l="l" r="r" t="t"/>
              <a:pathLst>
                <a:path extrusionOk="0" h="1193" w="1298">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67"/>
            <p:cNvSpPr/>
            <p:nvPr/>
          </p:nvSpPr>
          <p:spPr>
            <a:xfrm>
              <a:off x="893061" y="3076926"/>
              <a:ext cx="34312" cy="31343"/>
            </a:xfrm>
            <a:custGeom>
              <a:rect b="b" l="l" r="r" t="t"/>
              <a:pathLst>
                <a:path extrusionOk="0" h="1193" w="1306">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67"/>
            <p:cNvSpPr/>
            <p:nvPr/>
          </p:nvSpPr>
          <p:spPr>
            <a:xfrm>
              <a:off x="1141809" y="2763601"/>
              <a:ext cx="73668" cy="72801"/>
            </a:xfrm>
            <a:custGeom>
              <a:rect b="b" l="l" r="r" t="t"/>
              <a:pathLst>
                <a:path extrusionOk="0" h="2771" w="2804">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67"/>
            <p:cNvSpPr/>
            <p:nvPr/>
          </p:nvSpPr>
          <p:spPr>
            <a:xfrm>
              <a:off x="1141809" y="2763601"/>
              <a:ext cx="73484" cy="31974"/>
            </a:xfrm>
            <a:custGeom>
              <a:rect b="b" l="l" r="r" t="t"/>
              <a:pathLst>
                <a:path extrusionOk="0" h="1217" w="2797">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67"/>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67"/>
            <p:cNvSpPr/>
            <p:nvPr/>
          </p:nvSpPr>
          <p:spPr>
            <a:xfrm>
              <a:off x="919491" y="2924099"/>
              <a:ext cx="135435" cy="133780"/>
            </a:xfrm>
            <a:custGeom>
              <a:rect b="b" l="l" r="r" t="t"/>
              <a:pathLst>
                <a:path extrusionOk="0" h="5092" w="5155">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67"/>
            <p:cNvSpPr/>
            <p:nvPr/>
          </p:nvSpPr>
          <p:spPr>
            <a:xfrm>
              <a:off x="919491" y="2924152"/>
              <a:ext cx="133254" cy="133648"/>
            </a:xfrm>
            <a:custGeom>
              <a:rect b="b" l="l" r="r" t="t"/>
              <a:pathLst>
                <a:path extrusionOk="0" h="5087" w="5072">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1" name="Google Shape;8001;p67"/>
          <p:cNvGrpSpPr/>
          <p:nvPr/>
        </p:nvGrpSpPr>
        <p:grpSpPr>
          <a:xfrm>
            <a:off x="3007498" y="4183419"/>
            <a:ext cx="375434" cy="329667"/>
            <a:chOff x="3007498" y="4183419"/>
            <a:chExt cx="375434" cy="329667"/>
          </a:xfrm>
        </p:grpSpPr>
        <p:sp>
          <p:nvSpPr>
            <p:cNvPr id="8002" name="Google Shape;8002;p67"/>
            <p:cNvSpPr/>
            <p:nvPr/>
          </p:nvSpPr>
          <p:spPr>
            <a:xfrm>
              <a:off x="3046302" y="4196792"/>
              <a:ext cx="53622" cy="53465"/>
            </a:xfrm>
            <a:custGeom>
              <a:rect b="b" l="l" r="r" t="t"/>
              <a:pathLst>
                <a:path extrusionOk="0" h="2035" w="2041">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67"/>
            <p:cNvSpPr/>
            <p:nvPr/>
          </p:nvSpPr>
          <p:spPr>
            <a:xfrm>
              <a:off x="3007498" y="4244292"/>
              <a:ext cx="50680" cy="42483"/>
            </a:xfrm>
            <a:custGeom>
              <a:rect b="b" l="l" r="r" t="t"/>
              <a:pathLst>
                <a:path extrusionOk="0" h="1617" w="1929">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67"/>
            <p:cNvSpPr/>
            <p:nvPr/>
          </p:nvSpPr>
          <p:spPr>
            <a:xfrm>
              <a:off x="3169126" y="4210112"/>
              <a:ext cx="43218" cy="47763"/>
            </a:xfrm>
            <a:custGeom>
              <a:rect b="b" l="l" r="r" t="t"/>
              <a:pathLst>
                <a:path extrusionOk="0" h="1818" w="1645">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67"/>
            <p:cNvSpPr/>
            <p:nvPr/>
          </p:nvSpPr>
          <p:spPr>
            <a:xfrm>
              <a:off x="3056338" y="4262263"/>
              <a:ext cx="135592" cy="89195"/>
            </a:xfrm>
            <a:custGeom>
              <a:rect b="b" l="l" r="r" t="t"/>
              <a:pathLst>
                <a:path extrusionOk="0" h="3395" w="5161">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67"/>
            <p:cNvSpPr/>
            <p:nvPr/>
          </p:nvSpPr>
          <p:spPr>
            <a:xfrm>
              <a:off x="3111563" y="4183419"/>
              <a:ext cx="46292" cy="57589"/>
            </a:xfrm>
            <a:custGeom>
              <a:rect b="b" l="l" r="r" t="t"/>
              <a:pathLst>
                <a:path extrusionOk="0" h="2192" w="1762">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67"/>
            <p:cNvSpPr/>
            <p:nvPr/>
          </p:nvSpPr>
          <p:spPr>
            <a:xfrm>
              <a:off x="3056706" y="4265415"/>
              <a:ext cx="50496" cy="86069"/>
            </a:xfrm>
            <a:custGeom>
              <a:rect b="b" l="l" r="r" t="t"/>
              <a:pathLst>
                <a:path extrusionOk="0" h="3276" w="1922">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67"/>
            <p:cNvSpPr/>
            <p:nvPr/>
          </p:nvSpPr>
          <p:spPr>
            <a:xfrm>
              <a:off x="3007498" y="4248286"/>
              <a:ext cx="46502" cy="38489"/>
            </a:xfrm>
            <a:custGeom>
              <a:rect b="b" l="l" r="r" t="t"/>
              <a:pathLst>
                <a:path extrusionOk="0" h="1465" w="177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67"/>
            <p:cNvSpPr/>
            <p:nvPr/>
          </p:nvSpPr>
          <p:spPr>
            <a:xfrm>
              <a:off x="3046302" y="4197448"/>
              <a:ext cx="44506" cy="52887"/>
            </a:xfrm>
            <a:custGeom>
              <a:rect b="b" l="l" r="r" t="t"/>
              <a:pathLst>
                <a:path extrusionOk="0" h="2013" w="1694">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67"/>
            <p:cNvSpPr/>
            <p:nvPr/>
          </p:nvSpPr>
          <p:spPr>
            <a:xfrm>
              <a:off x="3111905" y="4183419"/>
              <a:ext cx="34837" cy="55593"/>
            </a:xfrm>
            <a:custGeom>
              <a:rect b="b" l="l" r="r" t="t"/>
              <a:pathLst>
                <a:path extrusionOk="0" h="2116" w="1326">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67"/>
            <p:cNvSpPr/>
            <p:nvPr/>
          </p:nvSpPr>
          <p:spPr>
            <a:xfrm>
              <a:off x="3169678" y="4210086"/>
              <a:ext cx="37937" cy="42982"/>
            </a:xfrm>
            <a:custGeom>
              <a:rect b="b" l="l" r="r" t="t"/>
              <a:pathLst>
                <a:path extrusionOk="0" h="1636" w="1444">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67"/>
            <p:cNvSpPr/>
            <p:nvPr/>
          </p:nvSpPr>
          <p:spPr>
            <a:xfrm>
              <a:off x="3245316" y="4339740"/>
              <a:ext cx="43034" cy="57826"/>
            </a:xfrm>
            <a:custGeom>
              <a:rect b="b" l="l" r="r" t="t"/>
              <a:pathLst>
                <a:path extrusionOk="0" h="2201" w="1638">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67"/>
            <p:cNvSpPr/>
            <p:nvPr/>
          </p:nvSpPr>
          <p:spPr>
            <a:xfrm>
              <a:off x="3187175" y="4355793"/>
              <a:ext cx="41038" cy="49366"/>
            </a:xfrm>
            <a:custGeom>
              <a:rect b="b" l="l" r="r" t="t"/>
              <a:pathLst>
                <a:path extrusionOk="0" h="1879" w="1562">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67"/>
            <p:cNvSpPr/>
            <p:nvPr/>
          </p:nvSpPr>
          <p:spPr>
            <a:xfrm>
              <a:off x="3329861" y="4419977"/>
              <a:ext cx="53070" cy="39671"/>
            </a:xfrm>
            <a:custGeom>
              <a:rect b="b" l="l" r="r" t="t"/>
              <a:pathLst>
                <a:path extrusionOk="0" h="1510" w="202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67"/>
            <p:cNvSpPr/>
            <p:nvPr/>
          </p:nvSpPr>
          <p:spPr>
            <a:xfrm>
              <a:off x="3187911" y="4418111"/>
              <a:ext cx="136328" cy="94975"/>
            </a:xfrm>
            <a:custGeom>
              <a:rect b="b" l="l" r="r" t="t"/>
              <a:pathLst>
                <a:path extrusionOk="0" h="3615" w="5189">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67"/>
            <p:cNvSpPr/>
            <p:nvPr/>
          </p:nvSpPr>
          <p:spPr>
            <a:xfrm>
              <a:off x="3294682" y="4365277"/>
              <a:ext cx="56171" cy="51336"/>
            </a:xfrm>
            <a:custGeom>
              <a:rect b="b" l="l" r="r" t="t"/>
              <a:pathLst>
                <a:path extrusionOk="0" h="1954" w="2138">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67"/>
            <p:cNvSpPr/>
            <p:nvPr/>
          </p:nvSpPr>
          <p:spPr>
            <a:xfrm>
              <a:off x="3191011" y="4418111"/>
              <a:ext cx="80026" cy="70384"/>
            </a:xfrm>
            <a:custGeom>
              <a:rect b="b" l="l" r="r" t="t"/>
              <a:pathLst>
                <a:path extrusionOk="0" h="2679" w="3046">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67"/>
            <p:cNvSpPr/>
            <p:nvPr/>
          </p:nvSpPr>
          <p:spPr>
            <a:xfrm>
              <a:off x="3187175" y="4355977"/>
              <a:ext cx="33182" cy="49182"/>
            </a:xfrm>
            <a:custGeom>
              <a:rect b="b" l="l" r="r" t="t"/>
              <a:pathLst>
                <a:path extrusionOk="0" h="1872" w="1263">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67"/>
            <p:cNvSpPr/>
            <p:nvPr/>
          </p:nvSpPr>
          <p:spPr>
            <a:xfrm>
              <a:off x="3245316" y="4339740"/>
              <a:ext cx="28453" cy="57826"/>
            </a:xfrm>
            <a:custGeom>
              <a:rect b="b" l="l" r="r" t="t"/>
              <a:pathLst>
                <a:path extrusionOk="0" h="2201" w="1083">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67"/>
            <p:cNvSpPr/>
            <p:nvPr/>
          </p:nvSpPr>
          <p:spPr>
            <a:xfrm>
              <a:off x="3296338" y="4365198"/>
              <a:ext cx="51047" cy="44033"/>
            </a:xfrm>
            <a:custGeom>
              <a:rect b="b" l="l" r="r" t="t"/>
              <a:pathLst>
                <a:path extrusionOk="0" h="1676" w="1943">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67"/>
            <p:cNvSpPr/>
            <p:nvPr/>
          </p:nvSpPr>
          <p:spPr>
            <a:xfrm>
              <a:off x="3333697" y="4419898"/>
              <a:ext cx="46844" cy="28138"/>
            </a:xfrm>
            <a:custGeom>
              <a:rect b="b" l="l" r="r" t="t"/>
              <a:pathLst>
                <a:path extrusionOk="0" h="1071" w="1783">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22" name="Google Shape;8022;p67"/>
          <p:cNvGrpSpPr/>
          <p:nvPr/>
        </p:nvGrpSpPr>
        <p:grpSpPr>
          <a:xfrm>
            <a:off x="6919276" y="2766990"/>
            <a:ext cx="274550" cy="354728"/>
            <a:chOff x="7606826" y="2419290"/>
            <a:chExt cx="274550" cy="354728"/>
          </a:xfrm>
        </p:grpSpPr>
        <p:sp>
          <p:nvSpPr>
            <p:cNvPr id="8023" name="Google Shape;8023;p67"/>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67"/>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67"/>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67"/>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67"/>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67"/>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67"/>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67"/>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67"/>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67"/>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67"/>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67"/>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67"/>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67"/>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67"/>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38" name="Google Shape;8038;p67"/>
          <p:cNvGrpSpPr/>
          <p:nvPr/>
        </p:nvGrpSpPr>
        <p:grpSpPr>
          <a:xfrm>
            <a:off x="7550168" y="2777003"/>
            <a:ext cx="263316" cy="354728"/>
            <a:chOff x="8062968" y="2419290"/>
            <a:chExt cx="263316" cy="354728"/>
          </a:xfrm>
        </p:grpSpPr>
        <p:sp>
          <p:nvSpPr>
            <p:cNvPr id="8039" name="Google Shape;8039;p67"/>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67"/>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67"/>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67"/>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67"/>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67"/>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67"/>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67"/>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67"/>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67"/>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67"/>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67"/>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67"/>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67"/>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67"/>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67"/>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67"/>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59" name="Shape 8059"/>
        <p:cNvGrpSpPr/>
        <p:nvPr/>
      </p:nvGrpSpPr>
      <p:grpSpPr>
        <a:xfrm>
          <a:off x="0" y="0"/>
          <a:ext cx="0" cy="0"/>
          <a:chOff x="0" y="0"/>
          <a:chExt cx="0" cy="0"/>
        </a:xfrm>
      </p:grpSpPr>
      <p:sp>
        <p:nvSpPr>
          <p:cNvPr id="8060" name="Google Shape;8060;p68"/>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8061" name="Google Shape;8061;p68"/>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8062" name="Google Shape;8062;p68"/>
          <p:cNvGrpSpPr/>
          <p:nvPr/>
        </p:nvGrpSpPr>
        <p:grpSpPr>
          <a:xfrm>
            <a:off x="7075663" y="2444129"/>
            <a:ext cx="362163" cy="347098"/>
            <a:chOff x="7075663" y="2444129"/>
            <a:chExt cx="362163" cy="347098"/>
          </a:xfrm>
        </p:grpSpPr>
        <p:sp>
          <p:nvSpPr>
            <p:cNvPr id="8063" name="Google Shape;8063;p68"/>
            <p:cNvSpPr/>
            <p:nvPr/>
          </p:nvSpPr>
          <p:spPr>
            <a:xfrm>
              <a:off x="7165817" y="2444129"/>
              <a:ext cx="181854" cy="100713"/>
            </a:xfrm>
            <a:custGeom>
              <a:rect b="b" l="l" r="r" t="t"/>
              <a:pathLst>
                <a:path extrusionOk="0" h="3844" w="6941">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68"/>
            <p:cNvSpPr/>
            <p:nvPr/>
          </p:nvSpPr>
          <p:spPr>
            <a:xfrm>
              <a:off x="7166053" y="2517201"/>
              <a:ext cx="27405" cy="27405"/>
            </a:xfrm>
            <a:custGeom>
              <a:rect b="b" l="l" r="r" t="t"/>
              <a:pathLst>
                <a:path extrusionOk="0" h="1046" w="1046">
                  <a:moveTo>
                    <a:pt x="260" y="1"/>
                  </a:moveTo>
                  <a:cubicBezTo>
                    <a:pt x="173" y="1"/>
                    <a:pt x="87" y="1"/>
                    <a:pt x="1" y="10"/>
                  </a:cubicBezTo>
                  <a:lnTo>
                    <a:pt x="1" y="1045"/>
                  </a:lnTo>
                  <a:lnTo>
                    <a:pt x="1046" y="1045"/>
                  </a:lnTo>
                  <a:lnTo>
                    <a:pt x="1046" y="1"/>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68"/>
            <p:cNvSpPr/>
            <p:nvPr/>
          </p:nvSpPr>
          <p:spPr>
            <a:xfrm>
              <a:off x="7320266" y="2517201"/>
              <a:ext cx="27405" cy="27641"/>
            </a:xfrm>
            <a:custGeom>
              <a:rect b="b" l="l" r="r" t="t"/>
              <a:pathLst>
                <a:path extrusionOk="0" h="1055" w="1046">
                  <a:moveTo>
                    <a:pt x="0" y="1"/>
                  </a:moveTo>
                  <a:lnTo>
                    <a:pt x="0" y="1055"/>
                  </a:lnTo>
                  <a:lnTo>
                    <a:pt x="1045" y="1055"/>
                  </a:lnTo>
                  <a:lnTo>
                    <a:pt x="1045" y="10"/>
                  </a:lnTo>
                  <a:cubicBezTo>
                    <a:pt x="959" y="10"/>
                    <a:pt x="863" y="1"/>
                    <a:pt x="777"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68"/>
            <p:cNvSpPr/>
            <p:nvPr/>
          </p:nvSpPr>
          <p:spPr>
            <a:xfrm>
              <a:off x="7075899" y="2544580"/>
              <a:ext cx="361927" cy="246647"/>
            </a:xfrm>
            <a:custGeom>
              <a:rect b="b" l="l" r="r" t="t"/>
              <a:pathLst>
                <a:path extrusionOk="0" h="9414" w="13814">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68"/>
            <p:cNvSpPr/>
            <p:nvPr/>
          </p:nvSpPr>
          <p:spPr>
            <a:xfrm>
              <a:off x="7298153" y="2544580"/>
              <a:ext cx="139672" cy="246647"/>
            </a:xfrm>
            <a:custGeom>
              <a:rect b="b" l="l" r="r" t="t"/>
              <a:pathLst>
                <a:path extrusionOk="0" h="9414" w="5331">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68"/>
            <p:cNvSpPr/>
            <p:nvPr/>
          </p:nvSpPr>
          <p:spPr>
            <a:xfrm>
              <a:off x="7075663" y="2743229"/>
              <a:ext cx="362163" cy="47998"/>
            </a:xfrm>
            <a:custGeom>
              <a:rect b="b" l="l" r="r" t="t"/>
              <a:pathLst>
                <a:path extrusionOk="0" h="1832" w="13823">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68"/>
            <p:cNvSpPr/>
            <p:nvPr/>
          </p:nvSpPr>
          <p:spPr>
            <a:xfrm>
              <a:off x="7374002" y="2743464"/>
              <a:ext cx="63823" cy="47763"/>
            </a:xfrm>
            <a:custGeom>
              <a:rect b="b" l="l" r="r" t="t"/>
              <a:pathLst>
                <a:path extrusionOk="0" h="1823" w="2436">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68"/>
            <p:cNvSpPr/>
            <p:nvPr/>
          </p:nvSpPr>
          <p:spPr>
            <a:xfrm>
              <a:off x="7198960" y="2593286"/>
              <a:ext cx="115542" cy="115306"/>
            </a:xfrm>
            <a:custGeom>
              <a:rect b="b" l="l" r="r" t="t"/>
              <a:pathLst>
                <a:path extrusionOk="0" h="4401" w="441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1" name="Google Shape;8071;p68"/>
          <p:cNvGrpSpPr/>
          <p:nvPr/>
        </p:nvGrpSpPr>
        <p:grpSpPr>
          <a:xfrm>
            <a:off x="6638175" y="2436584"/>
            <a:ext cx="372197" cy="362163"/>
            <a:chOff x="6638175" y="2436584"/>
            <a:chExt cx="372197" cy="362163"/>
          </a:xfrm>
        </p:grpSpPr>
        <p:sp>
          <p:nvSpPr>
            <p:cNvPr id="8072" name="Google Shape;8072;p68"/>
            <p:cNvSpPr/>
            <p:nvPr/>
          </p:nvSpPr>
          <p:spPr>
            <a:xfrm>
              <a:off x="6638175" y="2436584"/>
              <a:ext cx="182090" cy="362163"/>
            </a:xfrm>
            <a:custGeom>
              <a:rect b="b" l="l" r="r" t="t"/>
              <a:pathLst>
                <a:path extrusionOk="0" h="13823" w="695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68"/>
            <p:cNvSpPr/>
            <p:nvPr/>
          </p:nvSpPr>
          <p:spPr>
            <a:xfrm>
              <a:off x="6662017" y="2441850"/>
              <a:ext cx="158248" cy="356792"/>
            </a:xfrm>
            <a:custGeom>
              <a:rect b="b" l="l" r="r" t="t"/>
              <a:pathLst>
                <a:path extrusionOk="0" h="13618" w="604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68"/>
            <p:cNvSpPr/>
            <p:nvPr/>
          </p:nvSpPr>
          <p:spPr>
            <a:xfrm>
              <a:off x="6638175" y="2617652"/>
              <a:ext cx="182090" cy="181094"/>
            </a:xfrm>
            <a:custGeom>
              <a:rect b="b" l="l" r="r" t="t"/>
              <a:pathLst>
                <a:path extrusionOk="0" h="6912" w="695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68"/>
            <p:cNvSpPr/>
            <p:nvPr/>
          </p:nvSpPr>
          <p:spPr>
            <a:xfrm>
              <a:off x="6662017" y="2617652"/>
              <a:ext cx="158248" cy="180990"/>
            </a:xfrm>
            <a:custGeom>
              <a:rect b="b" l="l" r="r" t="t"/>
              <a:pathLst>
                <a:path extrusionOk="0" h="6908" w="604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68"/>
            <p:cNvSpPr/>
            <p:nvPr/>
          </p:nvSpPr>
          <p:spPr>
            <a:xfrm>
              <a:off x="6846623" y="2467762"/>
              <a:ext cx="160999" cy="153899"/>
            </a:xfrm>
            <a:custGeom>
              <a:rect b="b" l="l" r="r" t="t"/>
              <a:pathLst>
                <a:path extrusionOk="0" h="5874" w="6145">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68"/>
            <p:cNvSpPr/>
            <p:nvPr/>
          </p:nvSpPr>
          <p:spPr>
            <a:xfrm>
              <a:off x="6857155" y="2478530"/>
              <a:ext cx="151462" cy="143576"/>
            </a:xfrm>
            <a:custGeom>
              <a:rect b="b" l="l" r="r" t="t"/>
              <a:pathLst>
                <a:path extrusionOk="0" h="5480" w="5781">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68"/>
            <p:cNvSpPr/>
            <p:nvPr/>
          </p:nvSpPr>
          <p:spPr>
            <a:xfrm>
              <a:off x="6846623" y="2636621"/>
              <a:ext cx="160999" cy="153794"/>
            </a:xfrm>
            <a:custGeom>
              <a:rect b="b" l="l" r="r" t="t"/>
              <a:pathLst>
                <a:path extrusionOk="0" h="5870" w="6145">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68"/>
            <p:cNvSpPr/>
            <p:nvPr/>
          </p:nvSpPr>
          <p:spPr>
            <a:xfrm>
              <a:off x="6857155" y="2647546"/>
              <a:ext cx="153218" cy="142790"/>
            </a:xfrm>
            <a:custGeom>
              <a:rect b="b" l="l" r="r" t="t"/>
              <a:pathLst>
                <a:path extrusionOk="0" h="5450" w="5848">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68"/>
            <p:cNvSpPr/>
            <p:nvPr/>
          </p:nvSpPr>
          <p:spPr>
            <a:xfrm>
              <a:off x="6863941" y="2485552"/>
              <a:ext cx="118555" cy="118581"/>
            </a:xfrm>
            <a:custGeom>
              <a:rect b="b" l="l" r="r" t="t"/>
              <a:pathLst>
                <a:path extrusionOk="0" h="4526" w="4525">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68"/>
            <p:cNvSpPr/>
            <p:nvPr/>
          </p:nvSpPr>
          <p:spPr>
            <a:xfrm>
              <a:off x="6863941" y="2654332"/>
              <a:ext cx="118555" cy="118555"/>
            </a:xfrm>
            <a:custGeom>
              <a:rect b="b" l="l" r="r" t="t"/>
              <a:pathLst>
                <a:path extrusionOk="0" h="4525" w="4525">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68"/>
            <p:cNvSpPr/>
            <p:nvPr/>
          </p:nvSpPr>
          <p:spPr>
            <a:xfrm>
              <a:off x="6863941" y="2758294"/>
              <a:ext cx="20881" cy="14593"/>
            </a:xfrm>
            <a:custGeom>
              <a:rect b="b" l="l" r="r" t="t"/>
              <a:pathLst>
                <a:path extrusionOk="0" h="557" w="797">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68"/>
            <p:cNvSpPr/>
            <p:nvPr/>
          </p:nvSpPr>
          <p:spPr>
            <a:xfrm>
              <a:off x="6967902" y="2654332"/>
              <a:ext cx="14593" cy="20619"/>
            </a:xfrm>
            <a:custGeom>
              <a:rect b="b" l="l" r="r" t="t"/>
              <a:pathLst>
                <a:path extrusionOk="0" h="787" w="557">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68"/>
            <p:cNvSpPr/>
            <p:nvPr/>
          </p:nvSpPr>
          <p:spPr>
            <a:xfrm>
              <a:off x="6944820" y="2566169"/>
              <a:ext cx="37676" cy="37702"/>
            </a:xfrm>
            <a:custGeom>
              <a:rect b="b" l="l" r="r" t="t"/>
              <a:pathLst>
                <a:path extrusionOk="0" h="1439" w="1438">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5" name="Google Shape;8085;p68"/>
          <p:cNvGrpSpPr/>
          <p:nvPr/>
        </p:nvGrpSpPr>
        <p:grpSpPr>
          <a:xfrm>
            <a:off x="6192906" y="2439440"/>
            <a:ext cx="371699" cy="356084"/>
            <a:chOff x="6192906" y="2439440"/>
            <a:chExt cx="371699" cy="356084"/>
          </a:xfrm>
        </p:grpSpPr>
        <p:sp>
          <p:nvSpPr>
            <p:cNvPr id="8086" name="Google Shape;8086;p68"/>
            <p:cNvSpPr/>
            <p:nvPr/>
          </p:nvSpPr>
          <p:spPr>
            <a:xfrm>
              <a:off x="6227805" y="2461710"/>
              <a:ext cx="247904" cy="110381"/>
            </a:xfrm>
            <a:custGeom>
              <a:rect b="b" l="l" r="r" t="t"/>
              <a:pathLst>
                <a:path extrusionOk="0" h="4213" w="9462">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68"/>
            <p:cNvSpPr/>
            <p:nvPr/>
          </p:nvSpPr>
          <p:spPr>
            <a:xfrm>
              <a:off x="6483962" y="2670078"/>
              <a:ext cx="14593" cy="54575"/>
            </a:xfrm>
            <a:custGeom>
              <a:rect b="b" l="l" r="r" t="t"/>
              <a:pathLst>
                <a:path extrusionOk="0" h="2083" w="557">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68"/>
            <p:cNvSpPr/>
            <p:nvPr/>
          </p:nvSpPr>
          <p:spPr>
            <a:xfrm>
              <a:off x="6246905" y="2554117"/>
              <a:ext cx="251651" cy="128118"/>
            </a:xfrm>
            <a:custGeom>
              <a:rect b="b" l="l" r="r" t="t"/>
              <a:pathLst>
                <a:path extrusionOk="0" h="4890" w="9605">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68"/>
            <p:cNvSpPr/>
            <p:nvPr/>
          </p:nvSpPr>
          <p:spPr>
            <a:xfrm>
              <a:off x="6246905" y="2584142"/>
              <a:ext cx="167287" cy="97831"/>
            </a:xfrm>
            <a:custGeom>
              <a:rect b="b" l="l" r="r" t="t"/>
              <a:pathLst>
                <a:path extrusionOk="0" h="3734" w="6385">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68"/>
            <p:cNvSpPr/>
            <p:nvPr/>
          </p:nvSpPr>
          <p:spPr>
            <a:xfrm>
              <a:off x="6192906" y="2605102"/>
              <a:ext cx="197915" cy="190369"/>
            </a:xfrm>
            <a:custGeom>
              <a:rect b="b" l="l" r="r" t="t"/>
              <a:pathLst>
                <a:path extrusionOk="0" h="7266" w="7554">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68"/>
            <p:cNvSpPr/>
            <p:nvPr/>
          </p:nvSpPr>
          <p:spPr>
            <a:xfrm>
              <a:off x="6280807" y="2605102"/>
              <a:ext cx="113787" cy="190291"/>
            </a:xfrm>
            <a:custGeom>
              <a:rect b="b" l="l" r="r" t="t"/>
              <a:pathLst>
                <a:path extrusionOk="0" h="7263" w="4343">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68"/>
            <p:cNvSpPr/>
            <p:nvPr/>
          </p:nvSpPr>
          <p:spPr>
            <a:xfrm>
              <a:off x="6499787" y="2747735"/>
              <a:ext cx="64819" cy="14593"/>
            </a:xfrm>
            <a:custGeom>
              <a:rect b="b" l="l" r="r" t="t"/>
              <a:pathLst>
                <a:path extrusionOk="0" h="557" w="2474">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68"/>
            <p:cNvSpPr/>
            <p:nvPr/>
          </p:nvSpPr>
          <p:spPr>
            <a:xfrm>
              <a:off x="6437274" y="2714592"/>
              <a:ext cx="94189" cy="80932"/>
            </a:xfrm>
            <a:custGeom>
              <a:rect b="b" l="l" r="r" t="t"/>
              <a:pathLst>
                <a:path extrusionOk="0" h="3089" w="3595">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68"/>
            <p:cNvSpPr/>
            <p:nvPr/>
          </p:nvSpPr>
          <p:spPr>
            <a:xfrm>
              <a:off x="6477438" y="2714854"/>
              <a:ext cx="54024" cy="80644"/>
            </a:xfrm>
            <a:custGeom>
              <a:rect b="b" l="l" r="r" t="t"/>
              <a:pathLst>
                <a:path extrusionOk="0" h="3078" w="2062">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68"/>
            <p:cNvSpPr/>
            <p:nvPr/>
          </p:nvSpPr>
          <p:spPr>
            <a:xfrm>
              <a:off x="6193902" y="2439440"/>
              <a:ext cx="47003" cy="37466"/>
            </a:xfrm>
            <a:custGeom>
              <a:rect b="b" l="l" r="r" t="t"/>
              <a:pathLst>
                <a:path extrusionOk="0" h="1430" w="1794">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68"/>
            <p:cNvSpPr/>
            <p:nvPr/>
          </p:nvSpPr>
          <p:spPr>
            <a:xfrm>
              <a:off x="6241376" y="2659598"/>
              <a:ext cx="94949" cy="81351"/>
            </a:xfrm>
            <a:custGeom>
              <a:rect b="b" l="l" r="r" t="t"/>
              <a:pathLst>
                <a:path extrusionOk="0" h="3105" w="3624">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68"/>
            <p:cNvSpPr/>
            <p:nvPr/>
          </p:nvSpPr>
          <p:spPr>
            <a:xfrm>
              <a:off x="6282065" y="2659598"/>
              <a:ext cx="54024" cy="81403"/>
            </a:xfrm>
            <a:custGeom>
              <a:rect b="b" l="l" r="r" t="t"/>
              <a:pathLst>
                <a:path extrusionOk="0" h="3107" w="2062">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68"/>
            <p:cNvSpPr/>
            <p:nvPr/>
          </p:nvSpPr>
          <p:spPr>
            <a:xfrm>
              <a:off x="6439265" y="2510180"/>
              <a:ext cx="65317" cy="28899"/>
            </a:xfrm>
            <a:custGeom>
              <a:rect b="b" l="l" r="r" t="t"/>
              <a:pathLst>
                <a:path extrusionOk="0" h="1103" w="2493">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9" name="Google Shape;8099;p68"/>
          <p:cNvGrpSpPr/>
          <p:nvPr/>
        </p:nvGrpSpPr>
        <p:grpSpPr>
          <a:xfrm>
            <a:off x="5762467" y="2436584"/>
            <a:ext cx="362163" cy="362163"/>
            <a:chOff x="5762467" y="2436584"/>
            <a:chExt cx="362163" cy="362163"/>
          </a:xfrm>
        </p:grpSpPr>
        <p:sp>
          <p:nvSpPr>
            <p:cNvPr id="8100" name="Google Shape;8100;p68"/>
            <p:cNvSpPr/>
            <p:nvPr/>
          </p:nvSpPr>
          <p:spPr>
            <a:xfrm>
              <a:off x="5762467" y="2778127"/>
              <a:ext cx="362163" cy="20619"/>
            </a:xfrm>
            <a:custGeom>
              <a:rect b="b" l="l" r="r" t="t"/>
              <a:pathLst>
                <a:path extrusionOk="0" h="787" w="13823">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68"/>
            <p:cNvSpPr/>
            <p:nvPr/>
          </p:nvSpPr>
          <p:spPr>
            <a:xfrm>
              <a:off x="5762702" y="2777891"/>
              <a:ext cx="361927" cy="9301"/>
            </a:xfrm>
            <a:custGeom>
              <a:rect b="b" l="l" r="r" t="t"/>
              <a:pathLst>
                <a:path extrusionOk="0" h="355" w="13814">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68"/>
            <p:cNvSpPr/>
            <p:nvPr/>
          </p:nvSpPr>
          <p:spPr>
            <a:xfrm>
              <a:off x="5852359" y="2528493"/>
              <a:ext cx="182352" cy="249660"/>
            </a:xfrm>
            <a:custGeom>
              <a:rect b="b" l="l" r="r" t="t"/>
              <a:pathLst>
                <a:path extrusionOk="0" h="9529" w="6960">
                  <a:moveTo>
                    <a:pt x="1" y="1"/>
                  </a:moveTo>
                  <a:lnTo>
                    <a:pt x="1" y="9529"/>
                  </a:lnTo>
                  <a:lnTo>
                    <a:pt x="6960" y="9529"/>
                  </a:lnTo>
                  <a:lnTo>
                    <a:pt x="6960"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68"/>
            <p:cNvSpPr/>
            <p:nvPr/>
          </p:nvSpPr>
          <p:spPr>
            <a:xfrm>
              <a:off x="5838551" y="2508922"/>
              <a:ext cx="209967" cy="19860"/>
            </a:xfrm>
            <a:custGeom>
              <a:rect b="b" l="l" r="r" t="t"/>
              <a:pathLst>
                <a:path extrusionOk="0" h="758" w="8014">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68"/>
            <p:cNvSpPr/>
            <p:nvPr/>
          </p:nvSpPr>
          <p:spPr>
            <a:xfrm>
              <a:off x="6014589" y="2508922"/>
              <a:ext cx="33929" cy="19598"/>
            </a:xfrm>
            <a:custGeom>
              <a:rect b="b" l="l" r="r" t="t"/>
              <a:pathLst>
                <a:path extrusionOk="0" h="748" w="1295">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68"/>
            <p:cNvSpPr/>
            <p:nvPr/>
          </p:nvSpPr>
          <p:spPr>
            <a:xfrm>
              <a:off x="5762467" y="2565173"/>
              <a:ext cx="89918" cy="19598"/>
            </a:xfrm>
            <a:custGeom>
              <a:rect b="b" l="l" r="r" t="t"/>
              <a:pathLst>
                <a:path extrusionOk="0" h="748" w="3432">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68"/>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68"/>
            <p:cNvSpPr/>
            <p:nvPr/>
          </p:nvSpPr>
          <p:spPr>
            <a:xfrm>
              <a:off x="5835041" y="2565173"/>
              <a:ext cx="17344" cy="19598"/>
            </a:xfrm>
            <a:custGeom>
              <a:rect b="b" l="l" r="r" t="t"/>
              <a:pathLst>
                <a:path extrusionOk="0" h="748" w="662">
                  <a:moveTo>
                    <a:pt x="0" y="0"/>
                  </a:moveTo>
                  <a:lnTo>
                    <a:pt x="0"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68"/>
            <p:cNvSpPr/>
            <p:nvPr/>
          </p:nvSpPr>
          <p:spPr>
            <a:xfrm>
              <a:off x="5894803" y="2686217"/>
              <a:ext cx="97726" cy="91936"/>
            </a:xfrm>
            <a:custGeom>
              <a:rect b="b" l="l" r="r" t="t"/>
              <a:pathLst>
                <a:path extrusionOk="0" h="3509" w="373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68"/>
            <p:cNvSpPr/>
            <p:nvPr/>
          </p:nvSpPr>
          <p:spPr>
            <a:xfrm>
              <a:off x="5930959" y="2686217"/>
              <a:ext cx="25152" cy="91700"/>
            </a:xfrm>
            <a:custGeom>
              <a:rect b="b" l="l" r="r" t="t"/>
              <a:pathLst>
                <a:path extrusionOk="0" h="3500" w="960">
                  <a:moveTo>
                    <a:pt x="1" y="0"/>
                  </a:moveTo>
                  <a:lnTo>
                    <a:pt x="1" y="3499"/>
                  </a:lnTo>
                  <a:lnTo>
                    <a:pt x="959" y="3499"/>
                  </a:lnTo>
                  <a:lnTo>
                    <a:pt x="95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68"/>
            <p:cNvSpPr/>
            <p:nvPr/>
          </p:nvSpPr>
          <p:spPr>
            <a:xfrm>
              <a:off x="5770484" y="2584745"/>
              <a:ext cx="81901" cy="193173"/>
            </a:xfrm>
            <a:custGeom>
              <a:rect b="b" l="l" r="r" t="t"/>
              <a:pathLst>
                <a:path extrusionOk="0" h="7373" w="3126">
                  <a:moveTo>
                    <a:pt x="1" y="1"/>
                  </a:moveTo>
                  <a:lnTo>
                    <a:pt x="1" y="7372"/>
                  </a:lnTo>
                  <a:lnTo>
                    <a:pt x="3126" y="737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68"/>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68"/>
            <p:cNvSpPr/>
            <p:nvPr/>
          </p:nvSpPr>
          <p:spPr>
            <a:xfrm>
              <a:off x="5835041" y="2584745"/>
              <a:ext cx="17344" cy="193173"/>
            </a:xfrm>
            <a:custGeom>
              <a:rect b="b" l="l" r="r" t="t"/>
              <a:pathLst>
                <a:path extrusionOk="0" h="7373" w="662">
                  <a:moveTo>
                    <a:pt x="0" y="1"/>
                  </a:moveTo>
                  <a:lnTo>
                    <a:pt x="0"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68"/>
            <p:cNvSpPr/>
            <p:nvPr/>
          </p:nvSpPr>
          <p:spPr>
            <a:xfrm>
              <a:off x="6034685" y="2584745"/>
              <a:ext cx="81901" cy="193408"/>
            </a:xfrm>
            <a:custGeom>
              <a:rect b="b" l="l" r="r" t="t"/>
              <a:pathLst>
                <a:path extrusionOk="0" h="7382" w="3126">
                  <a:moveTo>
                    <a:pt x="1" y="1"/>
                  </a:moveTo>
                  <a:lnTo>
                    <a:pt x="1" y="7382"/>
                  </a:lnTo>
                  <a:lnTo>
                    <a:pt x="3126" y="7382"/>
                  </a:lnTo>
                  <a:lnTo>
                    <a:pt x="3126" y="1"/>
                  </a:ln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68"/>
            <p:cNvSpPr/>
            <p:nvPr/>
          </p:nvSpPr>
          <p:spPr>
            <a:xfrm>
              <a:off x="6034685" y="2584745"/>
              <a:ext cx="17371" cy="193173"/>
            </a:xfrm>
            <a:custGeom>
              <a:rect b="b" l="l" r="r" t="t"/>
              <a:pathLst>
                <a:path extrusionOk="0" h="7373" w="663">
                  <a:moveTo>
                    <a:pt x="1" y="1"/>
                  </a:moveTo>
                  <a:lnTo>
                    <a:pt x="1" y="7372"/>
                  </a:lnTo>
                  <a:lnTo>
                    <a:pt x="662" y="7372"/>
                  </a:lnTo>
                  <a:lnTo>
                    <a:pt x="662"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68"/>
            <p:cNvSpPr/>
            <p:nvPr/>
          </p:nvSpPr>
          <p:spPr>
            <a:xfrm>
              <a:off x="5872192"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68"/>
            <p:cNvSpPr/>
            <p:nvPr/>
          </p:nvSpPr>
          <p:spPr>
            <a:xfrm>
              <a:off x="5928706" y="2567400"/>
              <a:ext cx="29920" cy="58819"/>
            </a:xfrm>
            <a:custGeom>
              <a:rect b="b" l="l" r="r" t="t"/>
              <a:pathLst>
                <a:path extrusionOk="0" h="2245" w="1142">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68"/>
            <p:cNvSpPr/>
            <p:nvPr/>
          </p:nvSpPr>
          <p:spPr>
            <a:xfrm>
              <a:off x="5984957" y="2567400"/>
              <a:ext cx="29920" cy="58819"/>
            </a:xfrm>
            <a:custGeom>
              <a:rect b="b" l="l" r="r" t="t"/>
              <a:pathLst>
                <a:path extrusionOk="0" h="2245" w="1142">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68"/>
            <p:cNvSpPr/>
            <p:nvPr/>
          </p:nvSpPr>
          <p:spPr>
            <a:xfrm>
              <a:off x="5796369" y="2651817"/>
              <a:ext cx="29894" cy="59029"/>
            </a:xfrm>
            <a:custGeom>
              <a:rect b="b" l="l" r="r" t="t"/>
              <a:pathLst>
                <a:path extrusionOk="0" h="2253" w="1141">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68"/>
            <p:cNvSpPr/>
            <p:nvPr/>
          </p:nvSpPr>
          <p:spPr>
            <a:xfrm>
              <a:off x="6060806" y="2651817"/>
              <a:ext cx="29658" cy="59029"/>
            </a:xfrm>
            <a:custGeom>
              <a:rect b="b" l="l" r="r" t="t"/>
              <a:pathLst>
                <a:path extrusionOk="0" h="2253" w="1132">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68"/>
            <p:cNvSpPr/>
            <p:nvPr/>
          </p:nvSpPr>
          <p:spPr>
            <a:xfrm>
              <a:off x="6034685" y="2565173"/>
              <a:ext cx="89945" cy="19860"/>
            </a:xfrm>
            <a:custGeom>
              <a:rect b="b" l="l" r="r" t="t"/>
              <a:pathLst>
                <a:path extrusionOk="0" h="758" w="3433">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68"/>
            <p:cNvSpPr/>
            <p:nvPr/>
          </p:nvSpPr>
          <p:spPr>
            <a:xfrm>
              <a:off x="6034685" y="2565173"/>
              <a:ext cx="17371" cy="19598"/>
            </a:xfrm>
            <a:custGeom>
              <a:rect b="b" l="l" r="r" t="t"/>
              <a:pathLst>
                <a:path extrusionOk="0" h="748" w="663">
                  <a:moveTo>
                    <a:pt x="1" y="0"/>
                  </a:moveTo>
                  <a:lnTo>
                    <a:pt x="1" y="748"/>
                  </a:lnTo>
                  <a:lnTo>
                    <a:pt x="662" y="748"/>
                  </a:lnTo>
                  <a:lnTo>
                    <a:pt x="66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68"/>
            <p:cNvSpPr/>
            <p:nvPr/>
          </p:nvSpPr>
          <p:spPr>
            <a:xfrm>
              <a:off x="5892550" y="2436584"/>
              <a:ext cx="101735" cy="72364"/>
            </a:xfrm>
            <a:custGeom>
              <a:rect b="b" l="l" r="r" t="t"/>
              <a:pathLst>
                <a:path extrusionOk="0" h="2762" w="3883">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68"/>
            <p:cNvSpPr/>
            <p:nvPr/>
          </p:nvSpPr>
          <p:spPr>
            <a:xfrm>
              <a:off x="5976416" y="2436584"/>
              <a:ext cx="18130" cy="72364"/>
            </a:xfrm>
            <a:custGeom>
              <a:rect b="b" l="l" r="r" t="t"/>
              <a:pathLst>
                <a:path extrusionOk="0" h="2762" w="692">
                  <a:moveTo>
                    <a:pt x="1" y="1"/>
                  </a:moveTo>
                  <a:lnTo>
                    <a:pt x="1" y="2761"/>
                  </a:lnTo>
                  <a:lnTo>
                    <a:pt x="691" y="2761"/>
                  </a:lnTo>
                  <a:lnTo>
                    <a:pt x="691" y="451"/>
                  </a:lnTo>
                  <a:cubicBezTo>
                    <a:pt x="691" y="202"/>
                    <a:pt x="490" y="1"/>
                    <a:pt x="24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68"/>
            <p:cNvSpPr/>
            <p:nvPr/>
          </p:nvSpPr>
          <p:spPr>
            <a:xfrm>
              <a:off x="5919405" y="2450706"/>
              <a:ext cx="48260" cy="44619"/>
            </a:xfrm>
            <a:custGeom>
              <a:rect b="b" l="l" r="r" t="t"/>
              <a:pathLst>
                <a:path extrusionOk="0" h="1703" w="1842">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5" name="Google Shape;8125;p68"/>
          <p:cNvGrpSpPr/>
          <p:nvPr/>
        </p:nvGrpSpPr>
        <p:grpSpPr>
          <a:xfrm>
            <a:off x="5323721" y="2437029"/>
            <a:ext cx="362922" cy="361219"/>
            <a:chOff x="5323721" y="2437029"/>
            <a:chExt cx="362922" cy="361219"/>
          </a:xfrm>
        </p:grpSpPr>
        <p:sp>
          <p:nvSpPr>
            <p:cNvPr id="8126" name="Google Shape;8126;p68"/>
            <p:cNvSpPr/>
            <p:nvPr/>
          </p:nvSpPr>
          <p:spPr>
            <a:xfrm>
              <a:off x="5611528" y="2437029"/>
              <a:ext cx="75115" cy="73989"/>
            </a:xfrm>
            <a:custGeom>
              <a:rect b="b" l="l" r="r" t="t"/>
              <a:pathLst>
                <a:path extrusionOk="0" h="2824" w="2867">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68"/>
            <p:cNvSpPr/>
            <p:nvPr/>
          </p:nvSpPr>
          <p:spPr>
            <a:xfrm>
              <a:off x="5323721" y="2714042"/>
              <a:ext cx="88346" cy="84207"/>
            </a:xfrm>
            <a:custGeom>
              <a:rect b="b" l="l" r="r" t="t"/>
              <a:pathLst>
                <a:path extrusionOk="0" h="3214" w="3372">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68"/>
            <p:cNvSpPr/>
            <p:nvPr/>
          </p:nvSpPr>
          <p:spPr>
            <a:xfrm>
              <a:off x="5395536" y="2683702"/>
              <a:ext cx="43728" cy="42601"/>
            </a:xfrm>
            <a:custGeom>
              <a:rect b="b" l="l" r="r" t="t"/>
              <a:pathLst>
                <a:path extrusionOk="0" h="1626" w="1669">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68"/>
            <p:cNvSpPr/>
            <p:nvPr/>
          </p:nvSpPr>
          <p:spPr>
            <a:xfrm>
              <a:off x="5413640" y="2504651"/>
              <a:ext cx="204936" cy="203155"/>
            </a:xfrm>
            <a:custGeom>
              <a:rect b="b" l="l" r="r" t="t"/>
              <a:pathLst>
                <a:path extrusionOk="0" h="7754" w="7822">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68"/>
            <p:cNvSpPr/>
            <p:nvPr/>
          </p:nvSpPr>
          <p:spPr>
            <a:xfrm>
              <a:off x="5417386" y="2554877"/>
              <a:ext cx="201190" cy="153191"/>
            </a:xfrm>
            <a:custGeom>
              <a:rect b="b" l="l" r="r" t="t"/>
              <a:pathLst>
                <a:path extrusionOk="0" h="5847" w="7679">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68"/>
            <p:cNvSpPr/>
            <p:nvPr/>
          </p:nvSpPr>
          <p:spPr>
            <a:xfrm>
              <a:off x="5413640" y="2579243"/>
              <a:ext cx="132362" cy="128563"/>
            </a:xfrm>
            <a:custGeom>
              <a:rect b="b" l="l" r="r" t="t"/>
              <a:pathLst>
                <a:path extrusionOk="0" h="4907" w="5052">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68"/>
            <p:cNvSpPr/>
            <p:nvPr/>
          </p:nvSpPr>
          <p:spPr>
            <a:xfrm>
              <a:off x="5417386" y="2632481"/>
              <a:ext cx="128616" cy="75325"/>
            </a:xfrm>
            <a:custGeom>
              <a:rect b="b" l="l" r="r" t="t"/>
              <a:pathLst>
                <a:path extrusionOk="0" h="2875" w="4909">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68"/>
            <p:cNvSpPr/>
            <p:nvPr/>
          </p:nvSpPr>
          <p:spPr>
            <a:xfrm>
              <a:off x="5540710" y="2480102"/>
              <a:ext cx="103228" cy="101342"/>
            </a:xfrm>
            <a:custGeom>
              <a:rect b="b" l="l" r="r" t="t"/>
              <a:pathLst>
                <a:path extrusionOk="0" h="3868" w="394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68"/>
            <p:cNvSpPr/>
            <p:nvPr/>
          </p:nvSpPr>
          <p:spPr>
            <a:xfrm>
              <a:off x="5619310" y="2557890"/>
              <a:ext cx="26750" cy="23213"/>
            </a:xfrm>
            <a:custGeom>
              <a:rect b="b" l="l" r="r" t="t"/>
              <a:pathLst>
                <a:path extrusionOk="0" h="886" w="1021">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68"/>
            <p:cNvSpPr/>
            <p:nvPr/>
          </p:nvSpPr>
          <p:spPr>
            <a:xfrm>
              <a:off x="5575608" y="2456181"/>
              <a:ext cx="91202" cy="91176"/>
            </a:xfrm>
            <a:custGeom>
              <a:rect b="b" l="l" r="r" t="t"/>
              <a:pathLst>
                <a:path extrusionOk="0" h="3480" w="3481">
                  <a:moveTo>
                    <a:pt x="1745" y="0"/>
                  </a:moveTo>
                  <a:lnTo>
                    <a:pt x="1" y="1745"/>
                  </a:lnTo>
                  <a:lnTo>
                    <a:pt x="1745" y="3480"/>
                  </a:lnTo>
                  <a:lnTo>
                    <a:pt x="3480" y="1745"/>
                  </a:lnTo>
                  <a:lnTo>
                    <a:pt x="1745" y="0"/>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68"/>
            <p:cNvSpPr/>
            <p:nvPr/>
          </p:nvSpPr>
          <p:spPr>
            <a:xfrm>
              <a:off x="5575608" y="2456181"/>
              <a:ext cx="91438" cy="91176"/>
            </a:xfrm>
            <a:custGeom>
              <a:rect b="b" l="l" r="r" t="t"/>
              <a:pathLst>
                <a:path extrusionOk="0" h="3480" w="349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68"/>
            <p:cNvSpPr/>
            <p:nvPr/>
          </p:nvSpPr>
          <p:spPr>
            <a:xfrm>
              <a:off x="5523680" y="2521865"/>
              <a:ext cx="29868" cy="27012"/>
            </a:xfrm>
            <a:custGeom>
              <a:rect b="b" l="l" r="r" t="t"/>
              <a:pathLst>
                <a:path extrusionOk="0" h="1031" w="114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68"/>
            <p:cNvSpPr/>
            <p:nvPr/>
          </p:nvSpPr>
          <p:spPr>
            <a:xfrm>
              <a:off x="5505366" y="2541358"/>
              <a:ext cx="29344" cy="26593"/>
            </a:xfrm>
            <a:custGeom>
              <a:rect b="b" l="l" r="r" t="t"/>
              <a:pathLst>
                <a:path extrusionOk="0" h="1015" w="112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68"/>
            <p:cNvSpPr/>
            <p:nvPr/>
          </p:nvSpPr>
          <p:spPr>
            <a:xfrm>
              <a:off x="5486266" y="2560222"/>
              <a:ext cx="43675" cy="40898"/>
            </a:xfrm>
            <a:custGeom>
              <a:rect b="b" l="l" r="r" t="t"/>
              <a:pathLst>
                <a:path extrusionOk="0" h="1561" w="1667">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68"/>
            <p:cNvSpPr/>
            <p:nvPr/>
          </p:nvSpPr>
          <p:spPr>
            <a:xfrm>
              <a:off x="5467376" y="2579295"/>
              <a:ext cx="29161" cy="26593"/>
            </a:xfrm>
            <a:custGeom>
              <a:rect b="b" l="l" r="r" t="t"/>
              <a:pathLst>
                <a:path extrusionOk="0" h="1015" w="1113">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68"/>
            <p:cNvSpPr/>
            <p:nvPr/>
          </p:nvSpPr>
          <p:spPr>
            <a:xfrm>
              <a:off x="5448381" y="2598264"/>
              <a:ext cx="29318" cy="26698"/>
            </a:xfrm>
            <a:custGeom>
              <a:rect b="b" l="l" r="r" t="t"/>
              <a:pathLst>
                <a:path extrusionOk="0" h="1019" w="1119">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68"/>
            <p:cNvSpPr/>
            <p:nvPr/>
          </p:nvSpPr>
          <p:spPr>
            <a:xfrm>
              <a:off x="5429491" y="2617364"/>
              <a:ext cx="43440" cy="40741"/>
            </a:xfrm>
            <a:custGeom>
              <a:rect b="b" l="l" r="r" t="t"/>
              <a:pathLst>
                <a:path extrusionOk="0" h="1555" w="1658">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43" name="Google Shape;8143;p68"/>
          <p:cNvGrpSpPr/>
          <p:nvPr/>
        </p:nvGrpSpPr>
        <p:grpSpPr>
          <a:xfrm>
            <a:off x="4875937" y="2468731"/>
            <a:ext cx="407122" cy="315448"/>
            <a:chOff x="4875937" y="2468731"/>
            <a:chExt cx="407122" cy="315448"/>
          </a:xfrm>
        </p:grpSpPr>
        <p:sp>
          <p:nvSpPr>
            <p:cNvPr id="8144" name="Google Shape;8144;p68"/>
            <p:cNvSpPr/>
            <p:nvPr/>
          </p:nvSpPr>
          <p:spPr>
            <a:xfrm>
              <a:off x="4876199" y="2482801"/>
              <a:ext cx="223041" cy="247380"/>
            </a:xfrm>
            <a:custGeom>
              <a:rect b="b" l="l" r="r" t="t"/>
              <a:pathLst>
                <a:path extrusionOk="0" h="9442" w="8513">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68"/>
            <p:cNvSpPr/>
            <p:nvPr/>
          </p:nvSpPr>
          <p:spPr>
            <a:xfrm>
              <a:off x="5044456" y="2482801"/>
              <a:ext cx="54784" cy="247642"/>
            </a:xfrm>
            <a:custGeom>
              <a:rect b="b" l="l" r="r" t="t"/>
              <a:pathLst>
                <a:path extrusionOk="0" h="9452" w="2091">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68"/>
            <p:cNvSpPr/>
            <p:nvPr/>
          </p:nvSpPr>
          <p:spPr>
            <a:xfrm>
              <a:off x="5099214" y="2530249"/>
              <a:ext cx="183845" cy="200194"/>
            </a:xfrm>
            <a:custGeom>
              <a:rect b="b" l="l" r="r" t="t"/>
              <a:pathLst>
                <a:path extrusionOk="0" h="7641" w="7017">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68"/>
            <p:cNvSpPr/>
            <p:nvPr/>
          </p:nvSpPr>
          <p:spPr>
            <a:xfrm>
              <a:off x="5169770" y="2530249"/>
              <a:ext cx="113289" cy="200194"/>
            </a:xfrm>
            <a:custGeom>
              <a:rect b="b" l="l" r="r" t="t"/>
              <a:pathLst>
                <a:path extrusionOk="0" h="7641" w="4324">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68"/>
            <p:cNvSpPr/>
            <p:nvPr/>
          </p:nvSpPr>
          <p:spPr>
            <a:xfrm>
              <a:off x="5141396" y="2560405"/>
              <a:ext cx="75115" cy="69849"/>
            </a:xfrm>
            <a:custGeom>
              <a:rect b="b" l="l" r="r" t="t"/>
              <a:pathLst>
                <a:path extrusionOk="0" h="2666" w="2867">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68"/>
            <p:cNvSpPr/>
            <p:nvPr/>
          </p:nvSpPr>
          <p:spPr>
            <a:xfrm>
              <a:off x="5128846" y="2512669"/>
              <a:ext cx="62042" cy="17606"/>
            </a:xfrm>
            <a:custGeom>
              <a:rect b="b" l="l" r="r" t="t"/>
              <a:pathLst>
                <a:path extrusionOk="0" h="672" w="2368">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68"/>
            <p:cNvSpPr/>
            <p:nvPr/>
          </p:nvSpPr>
          <p:spPr>
            <a:xfrm>
              <a:off x="5135867" y="2468731"/>
              <a:ext cx="47998" cy="43728"/>
            </a:xfrm>
            <a:custGeom>
              <a:rect b="b" l="l" r="r" t="t"/>
              <a:pathLst>
                <a:path extrusionOk="0" h="1669" w="1832">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68"/>
            <p:cNvSpPr/>
            <p:nvPr/>
          </p:nvSpPr>
          <p:spPr>
            <a:xfrm>
              <a:off x="5150697" y="2468731"/>
              <a:ext cx="33405" cy="43728"/>
            </a:xfrm>
            <a:custGeom>
              <a:rect b="b" l="l" r="r" t="t"/>
              <a:pathLst>
                <a:path extrusionOk="0" h="1669" w="1275">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68"/>
            <p:cNvSpPr/>
            <p:nvPr/>
          </p:nvSpPr>
          <p:spPr>
            <a:xfrm>
              <a:off x="4924905" y="2690488"/>
              <a:ext cx="109778" cy="93691"/>
            </a:xfrm>
            <a:custGeom>
              <a:rect b="b" l="l" r="r" t="t"/>
              <a:pathLst>
                <a:path extrusionOk="0" h="3576" w="419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68"/>
            <p:cNvSpPr/>
            <p:nvPr/>
          </p:nvSpPr>
          <p:spPr>
            <a:xfrm>
              <a:off x="4949533" y="2697772"/>
              <a:ext cx="93691" cy="86303"/>
            </a:xfrm>
            <a:custGeom>
              <a:rect b="b" l="l" r="r" t="t"/>
              <a:pathLst>
                <a:path extrusionOk="0" h="3294" w="3576">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68"/>
            <p:cNvSpPr/>
            <p:nvPr/>
          </p:nvSpPr>
          <p:spPr>
            <a:xfrm>
              <a:off x="4961087" y="2717605"/>
              <a:ext cx="46479" cy="39824"/>
            </a:xfrm>
            <a:custGeom>
              <a:rect b="b" l="l" r="r" t="t"/>
              <a:pathLst>
                <a:path extrusionOk="0" h="1520" w="1774">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68"/>
            <p:cNvSpPr/>
            <p:nvPr/>
          </p:nvSpPr>
          <p:spPr>
            <a:xfrm>
              <a:off x="5121300" y="2690488"/>
              <a:ext cx="109516" cy="93691"/>
            </a:xfrm>
            <a:custGeom>
              <a:rect b="b" l="l" r="r" t="t"/>
              <a:pathLst>
                <a:path extrusionOk="0" h="3576" w="418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68"/>
            <p:cNvSpPr/>
            <p:nvPr/>
          </p:nvSpPr>
          <p:spPr>
            <a:xfrm>
              <a:off x="5144409" y="2697772"/>
              <a:ext cx="93691" cy="86303"/>
            </a:xfrm>
            <a:custGeom>
              <a:rect b="b" l="l" r="r" t="t"/>
              <a:pathLst>
                <a:path extrusionOk="0" h="3294" w="3576">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68"/>
            <p:cNvSpPr/>
            <p:nvPr/>
          </p:nvSpPr>
          <p:spPr>
            <a:xfrm>
              <a:off x="5157220" y="2717605"/>
              <a:ext cx="46741" cy="39824"/>
            </a:xfrm>
            <a:custGeom>
              <a:rect b="b" l="l" r="r" t="t"/>
              <a:pathLst>
                <a:path extrusionOk="0" h="1520" w="1784">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68"/>
            <p:cNvSpPr/>
            <p:nvPr/>
          </p:nvSpPr>
          <p:spPr>
            <a:xfrm>
              <a:off x="4936223" y="2525245"/>
              <a:ext cx="102730" cy="102494"/>
            </a:xfrm>
            <a:custGeom>
              <a:rect b="b" l="l" r="r" t="t"/>
              <a:pathLst>
                <a:path extrusionOk="0" h="3912" w="3921">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68"/>
            <p:cNvSpPr/>
            <p:nvPr/>
          </p:nvSpPr>
          <p:spPr>
            <a:xfrm>
              <a:off x="5098952" y="2670890"/>
              <a:ext cx="183872" cy="59815"/>
            </a:xfrm>
            <a:custGeom>
              <a:rect b="b" l="l" r="r" t="t"/>
              <a:pathLst>
                <a:path extrusionOk="0" h="2283" w="7018">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68"/>
            <p:cNvSpPr/>
            <p:nvPr/>
          </p:nvSpPr>
          <p:spPr>
            <a:xfrm>
              <a:off x="5233069" y="2670890"/>
              <a:ext cx="49990" cy="59553"/>
            </a:xfrm>
            <a:custGeom>
              <a:rect b="b" l="l" r="r" t="t"/>
              <a:pathLst>
                <a:path extrusionOk="0" h="2273" w="1908">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68"/>
            <p:cNvSpPr/>
            <p:nvPr/>
          </p:nvSpPr>
          <p:spPr>
            <a:xfrm>
              <a:off x="4875937" y="2670655"/>
              <a:ext cx="223303" cy="59788"/>
            </a:xfrm>
            <a:custGeom>
              <a:rect b="b" l="l" r="r" t="t"/>
              <a:pathLst>
                <a:path extrusionOk="0" h="2282" w="8523">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68"/>
            <p:cNvSpPr/>
            <p:nvPr/>
          </p:nvSpPr>
          <p:spPr>
            <a:xfrm>
              <a:off x="5063529" y="2670890"/>
              <a:ext cx="35711" cy="59815"/>
            </a:xfrm>
            <a:custGeom>
              <a:rect b="b" l="l" r="r" t="t"/>
              <a:pathLst>
                <a:path extrusionOk="0" h="2283" w="1363">
                  <a:moveTo>
                    <a:pt x="1" y="1"/>
                  </a:moveTo>
                  <a:lnTo>
                    <a:pt x="1" y="2282"/>
                  </a:lnTo>
                  <a:lnTo>
                    <a:pt x="1362" y="2282"/>
                  </a:lnTo>
                  <a:lnTo>
                    <a:pt x="136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3" name="Google Shape;8163;p68"/>
          <p:cNvGrpSpPr/>
          <p:nvPr/>
        </p:nvGrpSpPr>
        <p:grpSpPr>
          <a:xfrm>
            <a:off x="4893282" y="3804774"/>
            <a:ext cx="242114" cy="362163"/>
            <a:chOff x="4893282" y="3804774"/>
            <a:chExt cx="242114" cy="362163"/>
          </a:xfrm>
        </p:grpSpPr>
        <p:sp>
          <p:nvSpPr>
            <p:cNvPr id="8164" name="Google Shape;8164;p68"/>
            <p:cNvSpPr/>
            <p:nvPr/>
          </p:nvSpPr>
          <p:spPr>
            <a:xfrm>
              <a:off x="4893517" y="3804774"/>
              <a:ext cx="241878" cy="361927"/>
            </a:xfrm>
            <a:custGeom>
              <a:rect b="b" l="l" r="r" t="t"/>
              <a:pathLst>
                <a:path extrusionOk="0" h="13814" w="9232">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68"/>
            <p:cNvSpPr/>
            <p:nvPr/>
          </p:nvSpPr>
          <p:spPr>
            <a:xfrm>
              <a:off x="4893282" y="3804774"/>
              <a:ext cx="242114" cy="362163"/>
            </a:xfrm>
            <a:custGeom>
              <a:rect b="b" l="l" r="r" t="t"/>
              <a:pathLst>
                <a:path extrusionOk="0" h="13823" w="9241">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68"/>
            <p:cNvSpPr/>
            <p:nvPr/>
          </p:nvSpPr>
          <p:spPr>
            <a:xfrm>
              <a:off x="4917124" y="3834668"/>
              <a:ext cx="83159" cy="71264"/>
            </a:xfrm>
            <a:custGeom>
              <a:rect b="b" l="l" r="r" t="t"/>
              <a:pathLst>
                <a:path extrusionOk="0" h="2720" w="3174">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68"/>
            <p:cNvSpPr/>
            <p:nvPr/>
          </p:nvSpPr>
          <p:spPr>
            <a:xfrm>
              <a:off x="4957812" y="3834668"/>
              <a:ext cx="42470" cy="71343"/>
            </a:xfrm>
            <a:custGeom>
              <a:rect b="b" l="l" r="r" t="t"/>
              <a:pathLst>
                <a:path extrusionOk="0" h="2723" w="1621">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68"/>
            <p:cNvSpPr/>
            <p:nvPr/>
          </p:nvSpPr>
          <p:spPr>
            <a:xfrm>
              <a:off x="4935961" y="3841454"/>
              <a:ext cx="57535" cy="57535"/>
            </a:xfrm>
            <a:custGeom>
              <a:rect b="b" l="l" r="r" t="t"/>
              <a:pathLst>
                <a:path extrusionOk="0" h="2196" w="2196">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68"/>
            <p:cNvSpPr/>
            <p:nvPr/>
          </p:nvSpPr>
          <p:spPr>
            <a:xfrm>
              <a:off x="4979401" y="3841690"/>
              <a:ext cx="14358" cy="16611"/>
            </a:xfrm>
            <a:custGeom>
              <a:rect b="b" l="l" r="r" t="t"/>
              <a:pathLst>
                <a:path extrusionOk="0" h="634" w="548">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68"/>
            <p:cNvSpPr/>
            <p:nvPr/>
          </p:nvSpPr>
          <p:spPr>
            <a:xfrm>
              <a:off x="5016317" y="3834668"/>
              <a:ext cx="83421" cy="71264"/>
            </a:xfrm>
            <a:custGeom>
              <a:rect b="b" l="l" r="r" t="t"/>
              <a:pathLst>
                <a:path extrusionOk="0" h="2720" w="3184">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68"/>
            <p:cNvSpPr/>
            <p:nvPr/>
          </p:nvSpPr>
          <p:spPr>
            <a:xfrm>
              <a:off x="5057267" y="3834668"/>
              <a:ext cx="42470" cy="71343"/>
            </a:xfrm>
            <a:custGeom>
              <a:rect b="b" l="l" r="r" t="t"/>
              <a:pathLst>
                <a:path extrusionOk="0" h="2723" w="1621">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68"/>
            <p:cNvSpPr/>
            <p:nvPr/>
          </p:nvSpPr>
          <p:spPr>
            <a:xfrm>
              <a:off x="5035155" y="3841454"/>
              <a:ext cx="57535" cy="57535"/>
            </a:xfrm>
            <a:custGeom>
              <a:rect b="b" l="l" r="r" t="t"/>
              <a:pathLst>
                <a:path extrusionOk="0" h="2196" w="2196">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68"/>
            <p:cNvSpPr/>
            <p:nvPr/>
          </p:nvSpPr>
          <p:spPr>
            <a:xfrm>
              <a:off x="5078620" y="3841690"/>
              <a:ext cx="14593" cy="16611"/>
            </a:xfrm>
            <a:custGeom>
              <a:rect b="b" l="l" r="r" t="t"/>
              <a:pathLst>
                <a:path extrusionOk="0" h="634" w="557">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68"/>
            <p:cNvSpPr/>
            <p:nvPr/>
          </p:nvSpPr>
          <p:spPr>
            <a:xfrm>
              <a:off x="4917124" y="3947669"/>
              <a:ext cx="83159" cy="71264"/>
            </a:xfrm>
            <a:custGeom>
              <a:rect b="b" l="l" r="r" t="t"/>
              <a:pathLst>
                <a:path extrusionOk="0" h="2720" w="3174">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68"/>
            <p:cNvSpPr/>
            <p:nvPr/>
          </p:nvSpPr>
          <p:spPr>
            <a:xfrm>
              <a:off x="4957812" y="3947433"/>
              <a:ext cx="42470" cy="71578"/>
            </a:xfrm>
            <a:custGeom>
              <a:rect b="b" l="l" r="r" t="t"/>
              <a:pathLst>
                <a:path extrusionOk="0" h="2732" w="1621">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68"/>
            <p:cNvSpPr/>
            <p:nvPr/>
          </p:nvSpPr>
          <p:spPr>
            <a:xfrm>
              <a:off x="4935961" y="3954455"/>
              <a:ext cx="57535" cy="57535"/>
            </a:xfrm>
            <a:custGeom>
              <a:rect b="b" l="l" r="r" t="t"/>
              <a:pathLst>
                <a:path extrusionOk="0" h="2196" w="2196">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68"/>
            <p:cNvSpPr/>
            <p:nvPr/>
          </p:nvSpPr>
          <p:spPr>
            <a:xfrm>
              <a:off x="4979401" y="3954717"/>
              <a:ext cx="14358" cy="16585"/>
            </a:xfrm>
            <a:custGeom>
              <a:rect b="b" l="l" r="r" t="t"/>
              <a:pathLst>
                <a:path extrusionOk="0" h="633" w="548">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68"/>
            <p:cNvSpPr/>
            <p:nvPr/>
          </p:nvSpPr>
          <p:spPr>
            <a:xfrm>
              <a:off x="5016317" y="3947669"/>
              <a:ext cx="83421" cy="71264"/>
            </a:xfrm>
            <a:custGeom>
              <a:rect b="b" l="l" r="r" t="t"/>
              <a:pathLst>
                <a:path extrusionOk="0" h="2720" w="3184">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68"/>
            <p:cNvSpPr/>
            <p:nvPr/>
          </p:nvSpPr>
          <p:spPr>
            <a:xfrm>
              <a:off x="5057267" y="3947433"/>
              <a:ext cx="42470" cy="71578"/>
            </a:xfrm>
            <a:custGeom>
              <a:rect b="b" l="l" r="r" t="t"/>
              <a:pathLst>
                <a:path extrusionOk="0" h="2732" w="1621">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68"/>
            <p:cNvSpPr/>
            <p:nvPr/>
          </p:nvSpPr>
          <p:spPr>
            <a:xfrm>
              <a:off x="5035155" y="3954455"/>
              <a:ext cx="57535" cy="57535"/>
            </a:xfrm>
            <a:custGeom>
              <a:rect b="b" l="l" r="r" t="t"/>
              <a:pathLst>
                <a:path extrusionOk="0" h="2196" w="2196">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68"/>
            <p:cNvSpPr/>
            <p:nvPr/>
          </p:nvSpPr>
          <p:spPr>
            <a:xfrm>
              <a:off x="5078620" y="3954717"/>
              <a:ext cx="14593" cy="16585"/>
            </a:xfrm>
            <a:custGeom>
              <a:rect b="b" l="l" r="r" t="t"/>
              <a:pathLst>
                <a:path extrusionOk="0" h="633" w="557">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68"/>
            <p:cNvSpPr/>
            <p:nvPr/>
          </p:nvSpPr>
          <p:spPr>
            <a:xfrm>
              <a:off x="4917124" y="4060434"/>
              <a:ext cx="83159" cy="71264"/>
            </a:xfrm>
            <a:custGeom>
              <a:rect b="b" l="l" r="r" t="t"/>
              <a:pathLst>
                <a:path extrusionOk="0" h="2720" w="3174">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68"/>
            <p:cNvSpPr/>
            <p:nvPr/>
          </p:nvSpPr>
          <p:spPr>
            <a:xfrm>
              <a:off x="4957812" y="4060434"/>
              <a:ext cx="42470" cy="71343"/>
            </a:xfrm>
            <a:custGeom>
              <a:rect b="b" l="l" r="r" t="t"/>
              <a:pathLst>
                <a:path extrusionOk="0" h="2723" w="1621">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68"/>
            <p:cNvSpPr/>
            <p:nvPr/>
          </p:nvSpPr>
          <p:spPr>
            <a:xfrm>
              <a:off x="4935961" y="4067219"/>
              <a:ext cx="57535" cy="57535"/>
            </a:xfrm>
            <a:custGeom>
              <a:rect b="b" l="l" r="r" t="t"/>
              <a:pathLst>
                <a:path extrusionOk="0" h="2196" w="2196">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68"/>
            <p:cNvSpPr/>
            <p:nvPr/>
          </p:nvSpPr>
          <p:spPr>
            <a:xfrm>
              <a:off x="4979401" y="4067455"/>
              <a:ext cx="14358" cy="16611"/>
            </a:xfrm>
            <a:custGeom>
              <a:rect b="b" l="l" r="r" t="t"/>
              <a:pathLst>
                <a:path extrusionOk="0" h="634" w="548">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68"/>
            <p:cNvSpPr/>
            <p:nvPr/>
          </p:nvSpPr>
          <p:spPr>
            <a:xfrm>
              <a:off x="5016317" y="4060434"/>
              <a:ext cx="83421" cy="71264"/>
            </a:xfrm>
            <a:custGeom>
              <a:rect b="b" l="l" r="r" t="t"/>
              <a:pathLst>
                <a:path extrusionOk="0" h="2720" w="3184">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68"/>
            <p:cNvSpPr/>
            <p:nvPr/>
          </p:nvSpPr>
          <p:spPr>
            <a:xfrm>
              <a:off x="5057267" y="4060434"/>
              <a:ext cx="42470" cy="71343"/>
            </a:xfrm>
            <a:custGeom>
              <a:rect b="b" l="l" r="r" t="t"/>
              <a:pathLst>
                <a:path extrusionOk="0" h="2723" w="1621">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68"/>
            <p:cNvSpPr/>
            <p:nvPr/>
          </p:nvSpPr>
          <p:spPr>
            <a:xfrm>
              <a:off x="5035155" y="4067219"/>
              <a:ext cx="57535" cy="57535"/>
            </a:xfrm>
            <a:custGeom>
              <a:rect b="b" l="l" r="r" t="t"/>
              <a:pathLst>
                <a:path extrusionOk="0" h="2196" w="2196">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68"/>
            <p:cNvSpPr/>
            <p:nvPr/>
          </p:nvSpPr>
          <p:spPr>
            <a:xfrm>
              <a:off x="5078620" y="4067455"/>
              <a:ext cx="14593" cy="16611"/>
            </a:xfrm>
            <a:custGeom>
              <a:rect b="b" l="l" r="r" t="t"/>
              <a:pathLst>
                <a:path extrusionOk="0" h="634" w="557">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0" name="Google Shape;8190;p68"/>
          <p:cNvGrpSpPr/>
          <p:nvPr/>
        </p:nvGrpSpPr>
        <p:grpSpPr>
          <a:xfrm>
            <a:off x="6248162" y="3804774"/>
            <a:ext cx="231058" cy="362425"/>
            <a:chOff x="6248162" y="3804774"/>
            <a:chExt cx="231058" cy="362425"/>
          </a:xfrm>
        </p:grpSpPr>
        <p:sp>
          <p:nvSpPr>
            <p:cNvPr id="8191" name="Google Shape;8191;p68"/>
            <p:cNvSpPr/>
            <p:nvPr/>
          </p:nvSpPr>
          <p:spPr>
            <a:xfrm>
              <a:off x="6248162" y="3845646"/>
              <a:ext cx="231058" cy="321553"/>
            </a:xfrm>
            <a:custGeom>
              <a:rect b="b" l="l" r="r" t="t"/>
              <a:pathLst>
                <a:path extrusionOk="0" h="12273" w="8819">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68"/>
            <p:cNvSpPr/>
            <p:nvPr/>
          </p:nvSpPr>
          <p:spPr>
            <a:xfrm>
              <a:off x="6316963" y="3845463"/>
              <a:ext cx="162257" cy="256157"/>
            </a:xfrm>
            <a:custGeom>
              <a:rect b="b" l="l" r="r" t="t"/>
              <a:pathLst>
                <a:path extrusionOk="0" h="9777" w="6193">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68"/>
            <p:cNvSpPr/>
            <p:nvPr/>
          </p:nvSpPr>
          <p:spPr>
            <a:xfrm>
              <a:off x="6256939" y="3804774"/>
              <a:ext cx="61046" cy="102232"/>
            </a:xfrm>
            <a:custGeom>
              <a:rect b="b" l="l" r="r" t="t"/>
              <a:pathLst>
                <a:path extrusionOk="0" h="3902" w="233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68"/>
            <p:cNvSpPr/>
            <p:nvPr/>
          </p:nvSpPr>
          <p:spPr>
            <a:xfrm>
              <a:off x="6288589" y="3870562"/>
              <a:ext cx="29396" cy="36706"/>
            </a:xfrm>
            <a:custGeom>
              <a:rect b="b" l="l" r="r" t="t"/>
              <a:pathLst>
                <a:path extrusionOk="0" h="1401" w="1122">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95" name="Google Shape;8195;p68"/>
          <p:cNvGrpSpPr/>
          <p:nvPr/>
        </p:nvGrpSpPr>
        <p:grpSpPr>
          <a:xfrm>
            <a:off x="5346568" y="3804774"/>
            <a:ext cx="233337" cy="362163"/>
            <a:chOff x="5346568" y="3804774"/>
            <a:chExt cx="233337" cy="362163"/>
          </a:xfrm>
        </p:grpSpPr>
        <p:sp>
          <p:nvSpPr>
            <p:cNvPr id="8196" name="Google Shape;8196;p68"/>
            <p:cNvSpPr/>
            <p:nvPr/>
          </p:nvSpPr>
          <p:spPr>
            <a:xfrm>
              <a:off x="5346568" y="3804774"/>
              <a:ext cx="233337" cy="264463"/>
            </a:xfrm>
            <a:custGeom>
              <a:rect b="b" l="l" r="r" t="t"/>
              <a:pathLst>
                <a:path extrusionOk="0" h="10094" w="8906">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68"/>
            <p:cNvSpPr/>
            <p:nvPr/>
          </p:nvSpPr>
          <p:spPr>
            <a:xfrm>
              <a:off x="5494231" y="3804774"/>
              <a:ext cx="85674" cy="264463"/>
            </a:xfrm>
            <a:custGeom>
              <a:rect b="b" l="l" r="r" t="t"/>
              <a:pathLst>
                <a:path extrusionOk="0" h="10094" w="327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68"/>
            <p:cNvSpPr/>
            <p:nvPr/>
          </p:nvSpPr>
          <p:spPr>
            <a:xfrm>
              <a:off x="5398811" y="3829900"/>
              <a:ext cx="129114" cy="110014"/>
            </a:xfrm>
            <a:custGeom>
              <a:rect b="b" l="l" r="r" t="t"/>
              <a:pathLst>
                <a:path extrusionOk="0" h="4199" w="4928">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68"/>
            <p:cNvSpPr/>
            <p:nvPr/>
          </p:nvSpPr>
          <p:spPr>
            <a:xfrm>
              <a:off x="5398811" y="3840930"/>
              <a:ext cx="129114" cy="98984"/>
            </a:xfrm>
            <a:custGeom>
              <a:rect b="b" l="l" r="r" t="t"/>
              <a:pathLst>
                <a:path extrusionOk="0" h="3778" w="4928">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68"/>
            <p:cNvSpPr/>
            <p:nvPr/>
          </p:nvSpPr>
          <p:spPr>
            <a:xfrm>
              <a:off x="5438477" y="4034076"/>
              <a:ext cx="50016" cy="132860"/>
            </a:xfrm>
            <a:custGeom>
              <a:rect b="b" l="l" r="r" t="t"/>
              <a:pathLst>
                <a:path extrusionOk="0" h="5071" w="1909">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68"/>
            <p:cNvSpPr/>
            <p:nvPr/>
          </p:nvSpPr>
          <p:spPr>
            <a:xfrm>
              <a:off x="5471647" y="4034076"/>
              <a:ext cx="16847" cy="132860"/>
            </a:xfrm>
            <a:custGeom>
              <a:rect b="b" l="l" r="r" t="t"/>
              <a:pathLst>
                <a:path extrusionOk="0" h="5071" w="643">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68"/>
            <p:cNvSpPr/>
            <p:nvPr/>
          </p:nvSpPr>
          <p:spPr>
            <a:xfrm>
              <a:off x="5369938" y="3977799"/>
              <a:ext cx="35920" cy="27667"/>
            </a:xfrm>
            <a:custGeom>
              <a:rect b="b" l="l" r="r" t="t"/>
              <a:pathLst>
                <a:path extrusionOk="0" h="1056" w="1371">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68"/>
            <p:cNvSpPr/>
            <p:nvPr/>
          </p:nvSpPr>
          <p:spPr>
            <a:xfrm>
              <a:off x="5370174" y="3985344"/>
              <a:ext cx="36208" cy="20122"/>
            </a:xfrm>
            <a:custGeom>
              <a:rect b="b" l="l" r="r" t="t"/>
              <a:pathLst>
                <a:path extrusionOk="0" h="768" w="1382">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68"/>
            <p:cNvSpPr/>
            <p:nvPr/>
          </p:nvSpPr>
          <p:spPr>
            <a:xfrm>
              <a:off x="5438477" y="3977799"/>
              <a:ext cx="49754" cy="27667"/>
            </a:xfrm>
            <a:custGeom>
              <a:rect b="b" l="l" r="r" t="t"/>
              <a:pathLst>
                <a:path extrusionOk="0" h="1056" w="1899">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68"/>
            <p:cNvSpPr/>
            <p:nvPr/>
          </p:nvSpPr>
          <p:spPr>
            <a:xfrm>
              <a:off x="5438739" y="3985344"/>
              <a:ext cx="50016" cy="20122"/>
            </a:xfrm>
            <a:custGeom>
              <a:rect b="b" l="l" r="r" t="t"/>
              <a:pathLst>
                <a:path extrusionOk="0" h="768" w="1909">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68"/>
            <p:cNvSpPr/>
            <p:nvPr/>
          </p:nvSpPr>
          <p:spPr>
            <a:xfrm>
              <a:off x="5520850" y="3977799"/>
              <a:ext cx="35946" cy="27667"/>
            </a:xfrm>
            <a:custGeom>
              <a:rect b="b" l="l" r="r" t="t"/>
              <a:pathLst>
                <a:path extrusionOk="0" h="1056" w="1372">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68"/>
            <p:cNvSpPr/>
            <p:nvPr/>
          </p:nvSpPr>
          <p:spPr>
            <a:xfrm>
              <a:off x="5520850" y="3985842"/>
              <a:ext cx="36208" cy="19624"/>
            </a:xfrm>
            <a:custGeom>
              <a:rect b="b" l="l" r="r" t="t"/>
              <a:pathLst>
                <a:path extrusionOk="0" h="749" w="1382">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68"/>
            <p:cNvSpPr/>
            <p:nvPr/>
          </p:nvSpPr>
          <p:spPr>
            <a:xfrm>
              <a:off x="5438477" y="4113410"/>
              <a:ext cx="49754" cy="53527"/>
            </a:xfrm>
            <a:custGeom>
              <a:rect b="b" l="l" r="r" t="t"/>
              <a:pathLst>
                <a:path extrusionOk="0" h="2043" w="1899">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68"/>
            <p:cNvSpPr/>
            <p:nvPr/>
          </p:nvSpPr>
          <p:spPr>
            <a:xfrm>
              <a:off x="5471647" y="4113174"/>
              <a:ext cx="16847" cy="53762"/>
            </a:xfrm>
            <a:custGeom>
              <a:rect b="b" l="l" r="r" t="t"/>
              <a:pathLst>
                <a:path extrusionOk="0" h="2052" w="643">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68"/>
            <p:cNvSpPr/>
            <p:nvPr/>
          </p:nvSpPr>
          <p:spPr>
            <a:xfrm>
              <a:off x="5452311" y="4132772"/>
              <a:ext cx="19362" cy="16427"/>
            </a:xfrm>
            <a:custGeom>
              <a:rect b="b" l="l" r="r" t="t"/>
              <a:pathLst>
                <a:path extrusionOk="0" h="627" w="739">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68"/>
            <p:cNvSpPr/>
            <p:nvPr/>
          </p:nvSpPr>
          <p:spPr>
            <a:xfrm>
              <a:off x="5419902" y="3867811"/>
              <a:ext cx="30916" cy="51011"/>
            </a:xfrm>
            <a:custGeom>
              <a:rect b="b" l="l" r="r" t="t"/>
              <a:pathLst>
                <a:path extrusionOk="0" h="1947" w="118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68"/>
            <p:cNvSpPr/>
            <p:nvPr/>
          </p:nvSpPr>
          <p:spPr>
            <a:xfrm>
              <a:off x="5475917" y="3867811"/>
              <a:ext cx="32671" cy="51011"/>
            </a:xfrm>
            <a:custGeom>
              <a:rect b="b" l="l" r="r" t="t"/>
              <a:pathLst>
                <a:path extrusionOk="0" h="1947" w="1247">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68"/>
            <p:cNvSpPr/>
            <p:nvPr/>
          </p:nvSpPr>
          <p:spPr>
            <a:xfrm>
              <a:off x="5456817" y="3905696"/>
              <a:ext cx="16349" cy="18890"/>
            </a:xfrm>
            <a:custGeom>
              <a:rect b="b" l="l" r="r" t="t"/>
              <a:pathLst>
                <a:path extrusionOk="0" h="721" w="624">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68"/>
            <p:cNvSpPr/>
            <p:nvPr/>
          </p:nvSpPr>
          <p:spPr>
            <a:xfrm>
              <a:off x="5419142" y="4028548"/>
              <a:ext cx="88425" cy="11056"/>
            </a:xfrm>
            <a:custGeom>
              <a:rect b="b" l="l" r="r" t="t"/>
              <a:pathLst>
                <a:path extrusionOk="0" h="422" w="3375">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15" name="Google Shape;8215;p68"/>
          <p:cNvGrpSpPr/>
          <p:nvPr/>
        </p:nvGrpSpPr>
        <p:grpSpPr>
          <a:xfrm>
            <a:off x="6704985" y="3805141"/>
            <a:ext cx="209967" cy="361639"/>
            <a:chOff x="6704985" y="3805141"/>
            <a:chExt cx="209967" cy="361639"/>
          </a:xfrm>
        </p:grpSpPr>
        <p:sp>
          <p:nvSpPr>
            <p:cNvPr id="8216" name="Google Shape;8216;p68"/>
            <p:cNvSpPr/>
            <p:nvPr/>
          </p:nvSpPr>
          <p:spPr>
            <a:xfrm>
              <a:off x="6704985" y="3965013"/>
              <a:ext cx="209967" cy="201426"/>
            </a:xfrm>
            <a:custGeom>
              <a:rect b="b" l="l" r="r" t="t"/>
              <a:pathLst>
                <a:path extrusionOk="0" h="7688" w="8014">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68"/>
            <p:cNvSpPr/>
            <p:nvPr/>
          </p:nvSpPr>
          <p:spPr>
            <a:xfrm>
              <a:off x="6796895" y="3965013"/>
              <a:ext cx="118057" cy="201766"/>
            </a:xfrm>
            <a:custGeom>
              <a:rect b="b" l="l" r="r" t="t"/>
              <a:pathLst>
                <a:path extrusionOk="0" h="7701" w="4506">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68"/>
            <p:cNvSpPr/>
            <p:nvPr/>
          </p:nvSpPr>
          <p:spPr>
            <a:xfrm>
              <a:off x="6789847" y="3965013"/>
              <a:ext cx="7074" cy="7808"/>
            </a:xfrm>
            <a:custGeom>
              <a:rect b="b" l="l" r="r" t="t"/>
              <a:pathLst>
                <a:path extrusionOk="0" h="298" w="27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68"/>
            <p:cNvSpPr/>
            <p:nvPr/>
          </p:nvSpPr>
          <p:spPr>
            <a:xfrm>
              <a:off x="6744495" y="3965013"/>
              <a:ext cx="132939" cy="201426"/>
            </a:xfrm>
            <a:custGeom>
              <a:rect b="b" l="l" r="r" t="t"/>
              <a:pathLst>
                <a:path extrusionOk="0" h="7688" w="5074">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68"/>
            <p:cNvSpPr/>
            <p:nvPr/>
          </p:nvSpPr>
          <p:spPr>
            <a:xfrm>
              <a:off x="6772791" y="3965013"/>
              <a:ext cx="73858" cy="135873"/>
            </a:xfrm>
            <a:custGeom>
              <a:rect b="b" l="l" r="r" t="t"/>
              <a:pathLst>
                <a:path extrusionOk="0" h="5186" w="2819">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68"/>
            <p:cNvSpPr/>
            <p:nvPr/>
          </p:nvSpPr>
          <p:spPr>
            <a:xfrm>
              <a:off x="6772791" y="3978323"/>
              <a:ext cx="74094" cy="49492"/>
            </a:xfrm>
            <a:custGeom>
              <a:rect b="b" l="l" r="r" t="t"/>
              <a:pathLst>
                <a:path extrusionOk="0" h="1889" w="2828">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68"/>
            <p:cNvSpPr/>
            <p:nvPr/>
          </p:nvSpPr>
          <p:spPr>
            <a:xfrm>
              <a:off x="6727570" y="3805141"/>
              <a:ext cx="162021" cy="136528"/>
            </a:xfrm>
            <a:custGeom>
              <a:rect b="b" l="l" r="r" t="t"/>
              <a:pathLst>
                <a:path extrusionOk="0" h="5211" w="6184">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68"/>
            <p:cNvSpPr/>
            <p:nvPr/>
          </p:nvSpPr>
          <p:spPr>
            <a:xfrm>
              <a:off x="6728330" y="3805219"/>
              <a:ext cx="161261" cy="131681"/>
            </a:xfrm>
            <a:custGeom>
              <a:rect b="b" l="l" r="r" t="t"/>
              <a:pathLst>
                <a:path extrusionOk="0" h="5026" w="6155">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68"/>
            <p:cNvSpPr/>
            <p:nvPr/>
          </p:nvSpPr>
          <p:spPr>
            <a:xfrm>
              <a:off x="6789847" y="3965013"/>
              <a:ext cx="40217" cy="35999"/>
            </a:xfrm>
            <a:custGeom>
              <a:rect b="b" l="l" r="r" t="t"/>
              <a:pathLst>
                <a:path extrusionOk="0" h="1374" w="1535">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68"/>
            <p:cNvSpPr/>
            <p:nvPr/>
          </p:nvSpPr>
          <p:spPr>
            <a:xfrm>
              <a:off x="6789847" y="3969782"/>
              <a:ext cx="40217" cy="19598"/>
            </a:xfrm>
            <a:custGeom>
              <a:rect b="b" l="l" r="r" t="t"/>
              <a:pathLst>
                <a:path extrusionOk="0" h="748" w="1535">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68"/>
            <p:cNvSpPr/>
            <p:nvPr/>
          </p:nvSpPr>
          <p:spPr>
            <a:xfrm>
              <a:off x="6760477" y="3866318"/>
              <a:ext cx="99219" cy="113525"/>
            </a:xfrm>
            <a:custGeom>
              <a:rect b="b" l="l" r="r" t="t"/>
              <a:pathLst>
                <a:path extrusionOk="0" h="4333" w="3787">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68"/>
            <p:cNvSpPr/>
            <p:nvPr/>
          </p:nvSpPr>
          <p:spPr>
            <a:xfrm>
              <a:off x="6777297" y="3866318"/>
              <a:ext cx="82163" cy="109752"/>
            </a:xfrm>
            <a:custGeom>
              <a:rect b="b" l="l" r="r" t="t"/>
              <a:pathLst>
                <a:path extrusionOk="0" h="4189" w="3136">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8" name="Google Shape;8228;p68"/>
          <p:cNvGrpSpPr/>
          <p:nvPr/>
        </p:nvGrpSpPr>
        <p:grpSpPr>
          <a:xfrm>
            <a:off x="7513884" y="2448269"/>
            <a:ext cx="363184" cy="338792"/>
            <a:chOff x="7513884" y="2448269"/>
            <a:chExt cx="363184" cy="338792"/>
          </a:xfrm>
        </p:grpSpPr>
        <p:sp>
          <p:nvSpPr>
            <p:cNvPr id="8229" name="Google Shape;8229;p68"/>
            <p:cNvSpPr/>
            <p:nvPr/>
          </p:nvSpPr>
          <p:spPr>
            <a:xfrm>
              <a:off x="7666316" y="2448269"/>
              <a:ext cx="210753" cy="206954"/>
            </a:xfrm>
            <a:custGeom>
              <a:rect b="b" l="l" r="r" t="t"/>
              <a:pathLst>
                <a:path extrusionOk="0" h="7899" w="8044">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68"/>
            <p:cNvSpPr/>
            <p:nvPr/>
          </p:nvSpPr>
          <p:spPr>
            <a:xfrm>
              <a:off x="7691442" y="2471482"/>
              <a:ext cx="185627" cy="183741"/>
            </a:xfrm>
            <a:custGeom>
              <a:rect b="b" l="l" r="r" t="t"/>
              <a:pathLst>
                <a:path extrusionOk="0" h="7013" w="7085">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68"/>
            <p:cNvSpPr/>
            <p:nvPr/>
          </p:nvSpPr>
          <p:spPr>
            <a:xfrm>
              <a:off x="7755972" y="2483298"/>
              <a:ext cx="84416" cy="84154"/>
            </a:xfrm>
            <a:custGeom>
              <a:rect b="b" l="l" r="r" t="t"/>
              <a:pathLst>
                <a:path extrusionOk="0" h="3212" w="3222">
                  <a:moveTo>
                    <a:pt x="624" y="0"/>
                  </a:moveTo>
                  <a:lnTo>
                    <a:pt x="1" y="614"/>
                  </a:lnTo>
                  <a:lnTo>
                    <a:pt x="2599" y="3212"/>
                  </a:lnTo>
                  <a:lnTo>
                    <a:pt x="3222" y="2589"/>
                  </a:lnTo>
                  <a:lnTo>
                    <a:pt x="624"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68"/>
            <p:cNvSpPr/>
            <p:nvPr/>
          </p:nvSpPr>
          <p:spPr>
            <a:xfrm>
              <a:off x="7800931" y="2528258"/>
              <a:ext cx="39457" cy="39195"/>
            </a:xfrm>
            <a:custGeom>
              <a:rect b="b" l="l" r="r" t="t"/>
              <a:pathLst>
                <a:path extrusionOk="0" h="1496" w="1506">
                  <a:moveTo>
                    <a:pt x="614" y="0"/>
                  </a:moveTo>
                  <a:lnTo>
                    <a:pt x="1" y="614"/>
                  </a:lnTo>
                  <a:lnTo>
                    <a:pt x="883" y="1496"/>
                  </a:lnTo>
                  <a:lnTo>
                    <a:pt x="1506" y="882"/>
                  </a:lnTo>
                  <a:lnTo>
                    <a:pt x="61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68"/>
            <p:cNvSpPr/>
            <p:nvPr/>
          </p:nvSpPr>
          <p:spPr>
            <a:xfrm>
              <a:off x="7513884" y="2611888"/>
              <a:ext cx="195662" cy="175068"/>
            </a:xfrm>
            <a:custGeom>
              <a:rect b="b" l="l" r="r" t="t"/>
              <a:pathLst>
                <a:path extrusionOk="0" h="6682" w="7468">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68"/>
            <p:cNvSpPr/>
            <p:nvPr/>
          </p:nvSpPr>
          <p:spPr>
            <a:xfrm>
              <a:off x="7513884" y="2626691"/>
              <a:ext cx="195426" cy="160370"/>
            </a:xfrm>
            <a:custGeom>
              <a:rect b="b" l="l" r="r" t="t"/>
              <a:pathLst>
                <a:path extrusionOk="0" h="6121" w="7459">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5" name="Google Shape;8235;p68"/>
          <p:cNvGrpSpPr/>
          <p:nvPr/>
        </p:nvGrpSpPr>
        <p:grpSpPr>
          <a:xfrm>
            <a:off x="5777767" y="3804826"/>
            <a:ext cx="258699" cy="362136"/>
            <a:chOff x="5777767" y="3804826"/>
            <a:chExt cx="258699" cy="362136"/>
          </a:xfrm>
        </p:grpSpPr>
        <p:sp>
          <p:nvSpPr>
            <p:cNvPr id="8236" name="Google Shape;8236;p68"/>
            <p:cNvSpPr/>
            <p:nvPr/>
          </p:nvSpPr>
          <p:spPr>
            <a:xfrm>
              <a:off x="5777767" y="3804826"/>
              <a:ext cx="258699" cy="362136"/>
            </a:xfrm>
            <a:custGeom>
              <a:rect b="b" l="l" r="r" t="t"/>
              <a:pathLst>
                <a:path extrusionOk="0" h="13822" w="9874">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68"/>
            <p:cNvSpPr/>
            <p:nvPr/>
          </p:nvSpPr>
          <p:spPr>
            <a:xfrm>
              <a:off x="5820211" y="3822852"/>
              <a:ext cx="216255" cy="344085"/>
            </a:xfrm>
            <a:custGeom>
              <a:rect b="b" l="l" r="r" t="t"/>
              <a:pathLst>
                <a:path extrusionOk="0" h="13133" w="8254">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68"/>
            <p:cNvSpPr/>
            <p:nvPr/>
          </p:nvSpPr>
          <p:spPr>
            <a:xfrm>
              <a:off x="5841067" y="3853427"/>
              <a:ext cx="154973" cy="205775"/>
            </a:xfrm>
            <a:custGeom>
              <a:rect b="b" l="l" r="r" t="t"/>
              <a:pathLst>
                <a:path extrusionOk="0" h="7854" w="5915">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39" name="Google Shape;8239;p68"/>
          <p:cNvGrpSpPr/>
          <p:nvPr/>
        </p:nvGrpSpPr>
        <p:grpSpPr>
          <a:xfrm>
            <a:off x="7953101" y="2436584"/>
            <a:ext cx="361691" cy="362163"/>
            <a:chOff x="7953101" y="2436584"/>
            <a:chExt cx="361691" cy="362163"/>
          </a:xfrm>
        </p:grpSpPr>
        <p:sp>
          <p:nvSpPr>
            <p:cNvPr id="8240" name="Google Shape;8240;p68"/>
            <p:cNvSpPr/>
            <p:nvPr/>
          </p:nvSpPr>
          <p:spPr>
            <a:xfrm>
              <a:off x="7960673" y="2452906"/>
              <a:ext cx="304392" cy="345840"/>
            </a:xfrm>
            <a:custGeom>
              <a:rect b="b" l="l" r="r" t="t"/>
              <a:pathLst>
                <a:path extrusionOk="0" h="13200" w="11618">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68"/>
            <p:cNvSpPr/>
            <p:nvPr/>
          </p:nvSpPr>
          <p:spPr>
            <a:xfrm>
              <a:off x="8012156" y="2436846"/>
              <a:ext cx="40453" cy="46977"/>
            </a:xfrm>
            <a:custGeom>
              <a:rect b="b" l="l" r="r" t="t"/>
              <a:pathLst>
                <a:path extrusionOk="0" h="1793" w="1544">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68"/>
            <p:cNvSpPr/>
            <p:nvPr/>
          </p:nvSpPr>
          <p:spPr>
            <a:xfrm>
              <a:off x="8012156" y="2436584"/>
              <a:ext cx="23108" cy="47239"/>
            </a:xfrm>
            <a:custGeom>
              <a:rect b="b" l="l" r="r" t="t"/>
              <a:pathLst>
                <a:path extrusionOk="0" h="1803" w="882">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68"/>
            <p:cNvSpPr/>
            <p:nvPr/>
          </p:nvSpPr>
          <p:spPr>
            <a:xfrm>
              <a:off x="8098773" y="2436846"/>
              <a:ext cx="40479" cy="46977"/>
            </a:xfrm>
            <a:custGeom>
              <a:rect b="b" l="l" r="r" t="t"/>
              <a:pathLst>
                <a:path extrusionOk="0" h="1793" w="1545">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68"/>
            <p:cNvSpPr/>
            <p:nvPr/>
          </p:nvSpPr>
          <p:spPr>
            <a:xfrm>
              <a:off x="8116117" y="2436584"/>
              <a:ext cx="23135" cy="47239"/>
            </a:xfrm>
            <a:custGeom>
              <a:rect b="b" l="l" r="r" t="t"/>
              <a:pathLst>
                <a:path extrusionOk="0" h="1803" w="883">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68"/>
            <p:cNvSpPr/>
            <p:nvPr/>
          </p:nvSpPr>
          <p:spPr>
            <a:xfrm>
              <a:off x="8204254" y="2591085"/>
              <a:ext cx="108023" cy="102940"/>
            </a:xfrm>
            <a:custGeom>
              <a:rect b="b" l="l" r="r" t="t"/>
              <a:pathLst>
                <a:path extrusionOk="0" h="3929" w="4123">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68"/>
            <p:cNvSpPr/>
            <p:nvPr/>
          </p:nvSpPr>
          <p:spPr>
            <a:xfrm>
              <a:off x="8244183" y="2591085"/>
              <a:ext cx="70609" cy="102992"/>
            </a:xfrm>
            <a:custGeom>
              <a:rect b="b" l="l" r="r" t="t"/>
              <a:pathLst>
                <a:path extrusionOk="0" h="3931" w="2695">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68"/>
            <p:cNvSpPr/>
            <p:nvPr/>
          </p:nvSpPr>
          <p:spPr>
            <a:xfrm>
              <a:off x="8234646" y="2624936"/>
              <a:ext cx="40977" cy="35291"/>
            </a:xfrm>
            <a:custGeom>
              <a:rect b="b" l="l" r="r" t="t"/>
              <a:pathLst>
                <a:path extrusionOk="0" h="1347" w="1564">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68"/>
            <p:cNvSpPr/>
            <p:nvPr/>
          </p:nvSpPr>
          <p:spPr>
            <a:xfrm>
              <a:off x="7953101" y="2520214"/>
              <a:ext cx="244446" cy="184867"/>
            </a:xfrm>
            <a:custGeom>
              <a:rect b="b" l="l" r="r" t="t"/>
              <a:pathLst>
                <a:path extrusionOk="0" h="7056" w="933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9" name="Google Shape;8249;p68"/>
          <p:cNvGrpSpPr/>
          <p:nvPr/>
        </p:nvGrpSpPr>
        <p:grpSpPr>
          <a:xfrm>
            <a:off x="4859353" y="3355130"/>
            <a:ext cx="373481" cy="362267"/>
            <a:chOff x="4859353" y="3355130"/>
            <a:chExt cx="373481" cy="362267"/>
          </a:xfrm>
        </p:grpSpPr>
        <p:sp>
          <p:nvSpPr>
            <p:cNvPr id="8250" name="Google Shape;8250;p68"/>
            <p:cNvSpPr/>
            <p:nvPr/>
          </p:nvSpPr>
          <p:spPr>
            <a:xfrm>
              <a:off x="4859353" y="3355130"/>
              <a:ext cx="373219" cy="362005"/>
            </a:xfrm>
            <a:custGeom>
              <a:rect b="b" l="l" r="r" t="t"/>
              <a:pathLst>
                <a:path extrusionOk="0" h="13817" w="14245">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68"/>
            <p:cNvSpPr/>
            <p:nvPr/>
          </p:nvSpPr>
          <p:spPr>
            <a:xfrm>
              <a:off x="4868418" y="3388142"/>
              <a:ext cx="364154" cy="329255"/>
            </a:xfrm>
            <a:custGeom>
              <a:rect b="b" l="l" r="r" t="t"/>
              <a:pathLst>
                <a:path extrusionOk="0" h="12567" w="13899">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68"/>
            <p:cNvSpPr/>
            <p:nvPr/>
          </p:nvSpPr>
          <p:spPr>
            <a:xfrm>
              <a:off x="4969497" y="3355627"/>
              <a:ext cx="263336" cy="251415"/>
            </a:xfrm>
            <a:custGeom>
              <a:rect b="b" l="l" r="r" t="t"/>
              <a:pathLst>
                <a:path extrusionOk="0" h="9596" w="10051">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68"/>
            <p:cNvSpPr/>
            <p:nvPr/>
          </p:nvSpPr>
          <p:spPr>
            <a:xfrm>
              <a:off x="5178809" y="3364038"/>
              <a:ext cx="12078" cy="12078"/>
            </a:xfrm>
            <a:custGeom>
              <a:rect b="b" l="l" r="r" t="t"/>
              <a:pathLst>
                <a:path extrusionOk="0" h="461" w="461">
                  <a:moveTo>
                    <a:pt x="461" y="460"/>
                  </a:moveTo>
                  <a:lnTo>
                    <a:pt x="1" y="0"/>
                  </a:ln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68"/>
            <p:cNvSpPr/>
            <p:nvPr/>
          </p:nvSpPr>
          <p:spPr>
            <a:xfrm>
              <a:off x="4983934" y="3388142"/>
              <a:ext cx="248900" cy="218849"/>
            </a:xfrm>
            <a:custGeom>
              <a:rect b="b" l="l" r="r" t="t"/>
              <a:pathLst>
                <a:path extrusionOk="0" h="8353" w="950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68"/>
            <p:cNvSpPr/>
            <p:nvPr/>
          </p:nvSpPr>
          <p:spPr>
            <a:xfrm>
              <a:off x="4865641" y="3654098"/>
              <a:ext cx="65579" cy="63299"/>
            </a:xfrm>
            <a:custGeom>
              <a:rect b="b" l="l" r="r" t="t"/>
              <a:pathLst>
                <a:path extrusionOk="0" h="2416" w="2503">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68"/>
            <p:cNvSpPr/>
            <p:nvPr/>
          </p:nvSpPr>
          <p:spPr>
            <a:xfrm>
              <a:off x="4868156" y="3668665"/>
              <a:ext cx="63063" cy="48732"/>
            </a:xfrm>
            <a:custGeom>
              <a:rect b="b" l="l" r="r" t="t"/>
              <a:pathLst>
                <a:path extrusionOk="0" h="1860" w="2407">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68"/>
            <p:cNvSpPr/>
            <p:nvPr/>
          </p:nvSpPr>
          <p:spPr>
            <a:xfrm>
              <a:off x="5010160" y="3403076"/>
              <a:ext cx="178527" cy="165689"/>
            </a:xfrm>
            <a:custGeom>
              <a:rect b="b" l="l" r="r" t="t"/>
              <a:pathLst>
                <a:path extrusionOk="0" h="6324" w="6814">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68"/>
            <p:cNvSpPr/>
            <p:nvPr/>
          </p:nvSpPr>
          <p:spPr>
            <a:xfrm>
              <a:off x="5115274" y="3375592"/>
              <a:ext cx="27143" cy="26200"/>
            </a:xfrm>
            <a:custGeom>
              <a:rect b="b" l="l" r="r" t="t"/>
              <a:pathLst>
                <a:path extrusionOk="0" h="1000" w="1036">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68"/>
            <p:cNvSpPr/>
            <p:nvPr/>
          </p:nvSpPr>
          <p:spPr>
            <a:xfrm>
              <a:off x="5094681" y="3396185"/>
              <a:ext cx="27143" cy="26200"/>
            </a:xfrm>
            <a:custGeom>
              <a:rect b="b" l="l" r="r" t="t"/>
              <a:pathLst>
                <a:path extrusionOk="0" h="1000" w="1036">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68"/>
            <p:cNvSpPr/>
            <p:nvPr/>
          </p:nvSpPr>
          <p:spPr>
            <a:xfrm>
              <a:off x="5074088" y="3416778"/>
              <a:ext cx="29344" cy="26357"/>
            </a:xfrm>
            <a:custGeom>
              <a:rect b="b" l="l" r="r" t="t"/>
              <a:pathLst>
                <a:path extrusionOk="0" h="1006" w="112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68"/>
            <p:cNvSpPr/>
            <p:nvPr/>
          </p:nvSpPr>
          <p:spPr>
            <a:xfrm>
              <a:off x="5053495" y="3437371"/>
              <a:ext cx="26907" cy="26200"/>
            </a:xfrm>
            <a:custGeom>
              <a:rect b="b" l="l" r="r" t="t"/>
              <a:pathLst>
                <a:path extrusionOk="0" h="1000" w="1027">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68"/>
            <p:cNvSpPr/>
            <p:nvPr/>
          </p:nvSpPr>
          <p:spPr>
            <a:xfrm>
              <a:off x="5032901" y="3457965"/>
              <a:ext cx="26907" cy="26200"/>
            </a:xfrm>
            <a:custGeom>
              <a:rect b="b" l="l" r="r" t="t"/>
              <a:pathLst>
                <a:path extrusionOk="0" h="1000" w="1027">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68"/>
            <p:cNvSpPr/>
            <p:nvPr/>
          </p:nvSpPr>
          <p:spPr>
            <a:xfrm>
              <a:off x="5013304" y="3478794"/>
              <a:ext cx="25912" cy="26148"/>
            </a:xfrm>
            <a:custGeom>
              <a:rect b="b" l="l" r="r" t="t"/>
              <a:pathLst>
                <a:path extrusionOk="0" h="998" w="989">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4" name="Google Shape;8264;p68"/>
          <p:cNvGrpSpPr/>
          <p:nvPr/>
        </p:nvGrpSpPr>
        <p:grpSpPr>
          <a:xfrm>
            <a:off x="6637678" y="1500982"/>
            <a:ext cx="378721" cy="362005"/>
            <a:chOff x="6637678" y="1500982"/>
            <a:chExt cx="378721" cy="362005"/>
          </a:xfrm>
        </p:grpSpPr>
        <p:sp>
          <p:nvSpPr>
            <p:cNvPr id="8265" name="Google Shape;8265;p68"/>
            <p:cNvSpPr/>
            <p:nvPr/>
          </p:nvSpPr>
          <p:spPr>
            <a:xfrm>
              <a:off x="6637678" y="1500982"/>
              <a:ext cx="377725" cy="361717"/>
            </a:xfrm>
            <a:custGeom>
              <a:rect b="b" l="l" r="r" t="t"/>
              <a:pathLst>
                <a:path extrusionOk="0" h="13806" w="14417">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68"/>
            <p:cNvSpPr/>
            <p:nvPr/>
          </p:nvSpPr>
          <p:spPr>
            <a:xfrm>
              <a:off x="6696680" y="1551338"/>
              <a:ext cx="260218" cy="260454"/>
            </a:xfrm>
            <a:custGeom>
              <a:rect b="b" l="l" r="r" t="t"/>
              <a:pathLst>
                <a:path extrusionOk="0" h="9941" w="9932">
                  <a:moveTo>
                    <a:pt x="5464" y="0"/>
                  </a:moveTo>
                  <a:lnTo>
                    <a:pt x="1" y="5464"/>
                  </a:lnTo>
                  <a:lnTo>
                    <a:pt x="4468" y="9940"/>
                  </a:lnTo>
                  <a:lnTo>
                    <a:pt x="9931" y="4477"/>
                  </a:lnTo>
                  <a:lnTo>
                    <a:pt x="5464"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68"/>
            <p:cNvSpPr/>
            <p:nvPr/>
          </p:nvSpPr>
          <p:spPr>
            <a:xfrm>
              <a:off x="6638175" y="1500982"/>
              <a:ext cx="377725" cy="361717"/>
            </a:xfrm>
            <a:custGeom>
              <a:rect b="b" l="l" r="r" t="t"/>
              <a:pathLst>
                <a:path extrusionOk="0" h="13806" w="14417">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68"/>
            <p:cNvSpPr/>
            <p:nvPr/>
          </p:nvSpPr>
          <p:spPr>
            <a:xfrm>
              <a:off x="6842090" y="1696748"/>
              <a:ext cx="174309" cy="166239"/>
            </a:xfrm>
            <a:custGeom>
              <a:rect b="b" l="l" r="r" t="t"/>
              <a:pathLst>
                <a:path extrusionOk="0" h="6345" w="6653">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68"/>
            <p:cNvSpPr/>
            <p:nvPr/>
          </p:nvSpPr>
          <p:spPr>
            <a:xfrm>
              <a:off x="6752931" y="1608847"/>
              <a:ext cx="146458" cy="144179"/>
            </a:xfrm>
            <a:custGeom>
              <a:rect b="b" l="l" r="r" t="t"/>
              <a:pathLst>
                <a:path extrusionOk="0" h="5503" w="559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68"/>
            <p:cNvSpPr/>
            <p:nvPr/>
          </p:nvSpPr>
          <p:spPr>
            <a:xfrm>
              <a:off x="6797393" y="1608847"/>
              <a:ext cx="101735" cy="144414"/>
            </a:xfrm>
            <a:custGeom>
              <a:rect b="b" l="l" r="r" t="t"/>
              <a:pathLst>
                <a:path extrusionOk="0" h="5512" w="3883">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68"/>
            <p:cNvSpPr/>
            <p:nvPr/>
          </p:nvSpPr>
          <p:spPr>
            <a:xfrm>
              <a:off x="6697309" y="1620087"/>
              <a:ext cx="22270" cy="18654"/>
            </a:xfrm>
            <a:custGeom>
              <a:rect b="b" l="l" r="r" t="t"/>
              <a:pathLst>
                <a:path extrusionOk="0" h="712" w="85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68"/>
            <p:cNvSpPr/>
            <p:nvPr/>
          </p:nvSpPr>
          <p:spPr>
            <a:xfrm>
              <a:off x="6690995" y="1582123"/>
              <a:ext cx="22296" cy="18707"/>
            </a:xfrm>
            <a:custGeom>
              <a:rect b="b" l="l" r="r" t="t"/>
              <a:pathLst>
                <a:path extrusionOk="0" h="714" w="851">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68"/>
            <p:cNvSpPr/>
            <p:nvPr/>
          </p:nvSpPr>
          <p:spPr>
            <a:xfrm>
              <a:off x="6724190" y="1548771"/>
              <a:ext cx="22244" cy="18654"/>
            </a:xfrm>
            <a:custGeom>
              <a:rect b="b" l="l" r="r" t="t"/>
              <a:pathLst>
                <a:path extrusionOk="0" h="712" w="849">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68"/>
            <p:cNvSpPr/>
            <p:nvPr/>
          </p:nvSpPr>
          <p:spPr>
            <a:xfrm>
              <a:off x="6729902" y="1587782"/>
              <a:ext cx="22322" cy="18576"/>
            </a:xfrm>
            <a:custGeom>
              <a:rect b="b" l="l" r="r" t="t"/>
              <a:pathLst>
                <a:path extrusionOk="0" h="709" w="852">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68"/>
            <p:cNvSpPr/>
            <p:nvPr/>
          </p:nvSpPr>
          <p:spPr>
            <a:xfrm>
              <a:off x="6762285" y="1555137"/>
              <a:ext cx="22322" cy="18812"/>
            </a:xfrm>
            <a:custGeom>
              <a:rect b="b" l="l" r="r" t="t"/>
              <a:pathLst>
                <a:path extrusionOk="0" h="718" w="852">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68"/>
            <p:cNvSpPr/>
            <p:nvPr/>
          </p:nvSpPr>
          <p:spPr>
            <a:xfrm>
              <a:off x="6866508" y="1789208"/>
              <a:ext cx="22322" cy="18812"/>
            </a:xfrm>
            <a:custGeom>
              <a:rect b="b" l="l" r="r" t="t"/>
              <a:pathLst>
                <a:path extrusionOk="0" h="718" w="852">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68"/>
            <p:cNvSpPr/>
            <p:nvPr/>
          </p:nvSpPr>
          <p:spPr>
            <a:xfrm>
              <a:off x="6903450" y="1794998"/>
              <a:ext cx="23554" cy="19309"/>
            </a:xfrm>
            <a:custGeom>
              <a:rect b="b" l="l" r="r" t="t"/>
              <a:pathLst>
                <a:path extrusionOk="0" h="737" w="899">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68"/>
            <p:cNvSpPr/>
            <p:nvPr/>
          </p:nvSpPr>
          <p:spPr>
            <a:xfrm>
              <a:off x="6937877" y="1762432"/>
              <a:ext cx="22270" cy="18707"/>
            </a:xfrm>
            <a:custGeom>
              <a:rect b="b" l="l" r="r" t="t"/>
              <a:pathLst>
                <a:path extrusionOk="0" h="714" w="85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68"/>
            <p:cNvSpPr/>
            <p:nvPr/>
          </p:nvSpPr>
          <p:spPr>
            <a:xfrm>
              <a:off x="6898970" y="1756799"/>
              <a:ext cx="22270" cy="18812"/>
            </a:xfrm>
            <a:custGeom>
              <a:rect b="b" l="l" r="r" t="t"/>
              <a:pathLst>
                <a:path extrusionOk="0" h="718" w="85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68"/>
            <p:cNvSpPr/>
            <p:nvPr/>
          </p:nvSpPr>
          <p:spPr>
            <a:xfrm>
              <a:off x="6931380" y="1724311"/>
              <a:ext cx="22506" cy="18654"/>
            </a:xfrm>
            <a:custGeom>
              <a:rect b="b" l="l" r="r" t="t"/>
              <a:pathLst>
                <a:path extrusionOk="0" h="712" w="859">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1" name="Google Shape;8281;p68"/>
          <p:cNvGrpSpPr/>
          <p:nvPr/>
        </p:nvGrpSpPr>
        <p:grpSpPr>
          <a:xfrm>
            <a:off x="5827993" y="3355496"/>
            <a:ext cx="223041" cy="362163"/>
            <a:chOff x="5827993" y="3355496"/>
            <a:chExt cx="223041" cy="362163"/>
          </a:xfrm>
        </p:grpSpPr>
        <p:sp>
          <p:nvSpPr>
            <p:cNvPr id="8282" name="Google Shape;8282;p68"/>
            <p:cNvSpPr/>
            <p:nvPr/>
          </p:nvSpPr>
          <p:spPr>
            <a:xfrm>
              <a:off x="5827993" y="3448664"/>
              <a:ext cx="223041" cy="268995"/>
            </a:xfrm>
            <a:custGeom>
              <a:rect b="b" l="l" r="r" t="t"/>
              <a:pathLst>
                <a:path extrusionOk="0" h="10267" w="8513">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68"/>
            <p:cNvSpPr/>
            <p:nvPr/>
          </p:nvSpPr>
          <p:spPr>
            <a:xfrm>
              <a:off x="5989987" y="3448664"/>
              <a:ext cx="60810" cy="268733"/>
            </a:xfrm>
            <a:custGeom>
              <a:rect b="b" l="l" r="r" t="t"/>
              <a:pathLst>
                <a:path extrusionOk="0" h="10257" w="2321">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68"/>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68"/>
            <p:cNvSpPr/>
            <p:nvPr/>
          </p:nvSpPr>
          <p:spPr>
            <a:xfrm>
              <a:off x="5878218" y="3424560"/>
              <a:ext cx="122354" cy="24130"/>
            </a:xfrm>
            <a:custGeom>
              <a:rect b="b" l="l" r="r" t="t"/>
              <a:pathLst>
                <a:path extrusionOk="0" h="921" w="4670">
                  <a:moveTo>
                    <a:pt x="1" y="0"/>
                  </a:moveTo>
                  <a:lnTo>
                    <a:pt x="1" y="921"/>
                  </a:lnTo>
                  <a:lnTo>
                    <a:pt x="4669" y="921"/>
                  </a:lnTo>
                  <a:lnTo>
                    <a:pt x="4669" y="0"/>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68"/>
            <p:cNvSpPr/>
            <p:nvPr/>
          </p:nvSpPr>
          <p:spPr>
            <a:xfrm>
              <a:off x="5963630" y="3424560"/>
              <a:ext cx="36942" cy="24130"/>
            </a:xfrm>
            <a:custGeom>
              <a:rect b="b" l="l" r="r" t="t"/>
              <a:pathLst>
                <a:path extrusionOk="0" h="921" w="1410">
                  <a:moveTo>
                    <a:pt x="0" y="0"/>
                  </a:moveTo>
                  <a:lnTo>
                    <a:pt x="0" y="921"/>
                  </a:lnTo>
                  <a:lnTo>
                    <a:pt x="1409" y="921"/>
                  </a:lnTo>
                  <a:lnTo>
                    <a:pt x="140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68"/>
            <p:cNvSpPr/>
            <p:nvPr/>
          </p:nvSpPr>
          <p:spPr>
            <a:xfrm>
              <a:off x="5852857" y="3355496"/>
              <a:ext cx="172815" cy="69089"/>
            </a:xfrm>
            <a:custGeom>
              <a:rect b="b" l="l" r="r" t="t"/>
              <a:pathLst>
                <a:path extrusionOk="0" h="2637" w="6596">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68"/>
            <p:cNvSpPr/>
            <p:nvPr/>
          </p:nvSpPr>
          <p:spPr>
            <a:xfrm>
              <a:off x="5981708" y="3355496"/>
              <a:ext cx="43964" cy="69089"/>
            </a:xfrm>
            <a:custGeom>
              <a:rect b="b" l="l" r="r" t="t"/>
              <a:pathLst>
                <a:path extrusionOk="0" h="2637" w="1678">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68"/>
            <p:cNvSpPr/>
            <p:nvPr/>
          </p:nvSpPr>
          <p:spPr>
            <a:xfrm>
              <a:off x="5862917" y="3488854"/>
              <a:ext cx="152720" cy="188378"/>
            </a:xfrm>
            <a:custGeom>
              <a:rect b="b" l="l" r="r" t="t"/>
              <a:pathLst>
                <a:path extrusionOk="0" h="7190" w="5829">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68"/>
            <p:cNvSpPr/>
            <p:nvPr/>
          </p:nvSpPr>
          <p:spPr>
            <a:xfrm>
              <a:off x="5971412" y="3488854"/>
              <a:ext cx="44226" cy="188614"/>
            </a:xfrm>
            <a:custGeom>
              <a:rect b="b" l="l" r="r" t="t"/>
              <a:pathLst>
                <a:path extrusionOk="0" h="7199" w="1688">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68"/>
            <p:cNvSpPr/>
            <p:nvPr/>
          </p:nvSpPr>
          <p:spPr>
            <a:xfrm>
              <a:off x="5869939" y="3531036"/>
              <a:ext cx="121568" cy="104197"/>
            </a:xfrm>
            <a:custGeom>
              <a:rect b="b" l="l" r="r" t="t"/>
              <a:pathLst>
                <a:path extrusionOk="0" h="3977" w="464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68"/>
            <p:cNvSpPr/>
            <p:nvPr/>
          </p:nvSpPr>
          <p:spPr>
            <a:xfrm>
              <a:off x="5894043" y="3538058"/>
              <a:ext cx="106529" cy="97202"/>
            </a:xfrm>
            <a:custGeom>
              <a:rect b="b" l="l" r="r" t="t"/>
              <a:pathLst>
                <a:path extrusionOk="0" h="3710" w="4066">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68"/>
            <p:cNvSpPr/>
            <p:nvPr/>
          </p:nvSpPr>
          <p:spPr>
            <a:xfrm>
              <a:off x="5905597" y="3551813"/>
              <a:ext cx="67334" cy="62513"/>
            </a:xfrm>
            <a:custGeom>
              <a:rect b="b" l="l" r="r" t="t"/>
              <a:pathLst>
                <a:path extrusionOk="0" h="2386" w="257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68"/>
            <p:cNvSpPr/>
            <p:nvPr/>
          </p:nvSpPr>
          <p:spPr>
            <a:xfrm>
              <a:off x="5887781" y="3355496"/>
              <a:ext cx="14593" cy="69089"/>
            </a:xfrm>
            <a:custGeom>
              <a:rect b="b" l="l" r="r" t="t"/>
              <a:pathLst>
                <a:path extrusionOk="0" h="2637" w="557">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68"/>
            <p:cNvSpPr/>
            <p:nvPr/>
          </p:nvSpPr>
          <p:spPr>
            <a:xfrm>
              <a:off x="5931719" y="3355496"/>
              <a:ext cx="14855" cy="69089"/>
            </a:xfrm>
            <a:custGeom>
              <a:rect b="b" l="l" r="r" t="t"/>
              <a:pathLst>
                <a:path extrusionOk="0" h="2637" w="567">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68"/>
            <p:cNvSpPr/>
            <p:nvPr/>
          </p:nvSpPr>
          <p:spPr>
            <a:xfrm>
              <a:off x="5976416" y="3355496"/>
              <a:ext cx="14593" cy="69089"/>
            </a:xfrm>
            <a:custGeom>
              <a:rect b="b" l="l" r="r" t="t"/>
              <a:pathLst>
                <a:path extrusionOk="0" h="2637" w="557">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7" name="Google Shape;8297;p68"/>
          <p:cNvGrpSpPr/>
          <p:nvPr/>
        </p:nvGrpSpPr>
        <p:grpSpPr>
          <a:xfrm>
            <a:off x="7528713" y="1500641"/>
            <a:ext cx="370520" cy="361586"/>
            <a:chOff x="7528713" y="1500641"/>
            <a:chExt cx="370520" cy="361586"/>
          </a:xfrm>
        </p:grpSpPr>
        <p:sp>
          <p:nvSpPr>
            <p:cNvPr id="8298" name="Google Shape;8298;p68"/>
            <p:cNvSpPr/>
            <p:nvPr/>
          </p:nvSpPr>
          <p:spPr>
            <a:xfrm>
              <a:off x="7684158" y="1587809"/>
              <a:ext cx="121070" cy="119603"/>
            </a:xfrm>
            <a:custGeom>
              <a:rect b="b" l="l" r="r" t="t"/>
              <a:pathLst>
                <a:path extrusionOk="0" h="4565" w="4621">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68"/>
            <p:cNvSpPr/>
            <p:nvPr/>
          </p:nvSpPr>
          <p:spPr>
            <a:xfrm>
              <a:off x="7750208" y="1653282"/>
              <a:ext cx="54784" cy="53972"/>
            </a:xfrm>
            <a:custGeom>
              <a:rect b="b" l="l" r="r" t="t"/>
              <a:pathLst>
                <a:path extrusionOk="0" h="2060" w="2091">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68"/>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68"/>
            <p:cNvSpPr/>
            <p:nvPr/>
          </p:nvSpPr>
          <p:spPr>
            <a:xfrm>
              <a:off x="7735143" y="1500641"/>
              <a:ext cx="164091" cy="156702"/>
            </a:xfrm>
            <a:custGeom>
              <a:rect b="b" l="l" r="r" t="t"/>
              <a:pathLst>
                <a:path extrusionOk="0" h="5981" w="6263">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68"/>
            <p:cNvSpPr/>
            <p:nvPr/>
          </p:nvSpPr>
          <p:spPr>
            <a:xfrm>
              <a:off x="7764775" y="1501846"/>
              <a:ext cx="128616" cy="155497"/>
            </a:xfrm>
            <a:custGeom>
              <a:rect b="b" l="l" r="r" t="t"/>
              <a:pathLst>
                <a:path extrusionOk="0" h="5935" w="4909">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68"/>
            <p:cNvSpPr/>
            <p:nvPr/>
          </p:nvSpPr>
          <p:spPr>
            <a:xfrm>
              <a:off x="7528713" y="1618279"/>
              <a:ext cx="252673" cy="243948"/>
            </a:xfrm>
            <a:custGeom>
              <a:rect b="b" l="l" r="r" t="t"/>
              <a:pathLst>
                <a:path extrusionOk="0" h="9311" w="9644">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68"/>
            <p:cNvSpPr/>
            <p:nvPr/>
          </p:nvSpPr>
          <p:spPr>
            <a:xfrm>
              <a:off x="7570136" y="1670627"/>
              <a:ext cx="211251" cy="191574"/>
            </a:xfrm>
            <a:custGeom>
              <a:rect b="b" l="l" r="r" t="t"/>
              <a:pathLst>
                <a:path extrusionOk="0" h="7312" w="8063">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5" name="Google Shape;8305;p68"/>
          <p:cNvGrpSpPr/>
          <p:nvPr/>
        </p:nvGrpSpPr>
        <p:grpSpPr>
          <a:xfrm>
            <a:off x="5317198" y="3355496"/>
            <a:ext cx="367429" cy="362163"/>
            <a:chOff x="5317198" y="3355496"/>
            <a:chExt cx="367429" cy="362163"/>
          </a:xfrm>
        </p:grpSpPr>
        <p:sp>
          <p:nvSpPr>
            <p:cNvPr id="8306" name="Google Shape;8306;p68"/>
            <p:cNvSpPr/>
            <p:nvPr/>
          </p:nvSpPr>
          <p:spPr>
            <a:xfrm>
              <a:off x="5378715" y="3535883"/>
              <a:ext cx="256184" cy="181776"/>
            </a:xfrm>
            <a:custGeom>
              <a:rect b="b" l="l" r="r" t="t"/>
              <a:pathLst>
                <a:path extrusionOk="0" h="6938" w="9778">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68"/>
            <p:cNvSpPr/>
            <p:nvPr/>
          </p:nvSpPr>
          <p:spPr>
            <a:xfrm>
              <a:off x="5455822" y="3438419"/>
              <a:ext cx="112031" cy="218220"/>
            </a:xfrm>
            <a:custGeom>
              <a:rect b="b" l="l" r="r" t="t"/>
              <a:pathLst>
                <a:path extrusionOk="0" h="8329" w="4276">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68"/>
            <p:cNvSpPr/>
            <p:nvPr/>
          </p:nvSpPr>
          <p:spPr>
            <a:xfrm>
              <a:off x="5448276" y="3359505"/>
              <a:ext cx="59815" cy="185129"/>
            </a:xfrm>
            <a:custGeom>
              <a:rect b="b" l="l" r="r" t="t"/>
              <a:pathLst>
                <a:path extrusionOk="0" h="7066" w="2283">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68"/>
            <p:cNvSpPr/>
            <p:nvPr/>
          </p:nvSpPr>
          <p:spPr>
            <a:xfrm>
              <a:off x="5448276" y="3359505"/>
              <a:ext cx="21877" cy="185129"/>
            </a:xfrm>
            <a:custGeom>
              <a:rect b="b" l="l" r="r" t="t"/>
              <a:pathLst>
                <a:path extrusionOk="0" h="7066" w="835">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68"/>
            <p:cNvSpPr/>
            <p:nvPr/>
          </p:nvSpPr>
          <p:spPr>
            <a:xfrm>
              <a:off x="5529653" y="3432839"/>
              <a:ext cx="67570" cy="21379"/>
            </a:xfrm>
            <a:custGeom>
              <a:rect b="b" l="l" r="r" t="t"/>
              <a:pathLst>
                <a:path extrusionOk="0" h="816" w="2579">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68"/>
            <p:cNvSpPr/>
            <p:nvPr/>
          </p:nvSpPr>
          <p:spPr>
            <a:xfrm>
              <a:off x="5571102" y="3432839"/>
              <a:ext cx="26383" cy="21877"/>
            </a:xfrm>
            <a:custGeom>
              <a:rect b="b" l="l" r="r" t="t"/>
              <a:pathLst>
                <a:path extrusionOk="0" h="835" w="1007">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68"/>
            <p:cNvSpPr/>
            <p:nvPr/>
          </p:nvSpPr>
          <p:spPr>
            <a:xfrm>
              <a:off x="5596699" y="3538058"/>
              <a:ext cx="67832" cy="21405"/>
            </a:xfrm>
            <a:custGeom>
              <a:rect b="b" l="l" r="r" t="t"/>
              <a:pathLst>
                <a:path extrusionOk="0" h="817" w="2589">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68"/>
            <p:cNvSpPr/>
            <p:nvPr/>
          </p:nvSpPr>
          <p:spPr>
            <a:xfrm>
              <a:off x="5639903" y="3538058"/>
              <a:ext cx="24628" cy="21641"/>
            </a:xfrm>
            <a:custGeom>
              <a:rect b="b" l="l" r="r" t="t"/>
              <a:pathLst>
                <a:path extrusionOk="0" h="826" w="94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68"/>
            <p:cNvSpPr/>
            <p:nvPr/>
          </p:nvSpPr>
          <p:spPr>
            <a:xfrm>
              <a:off x="5576604" y="3470514"/>
              <a:ext cx="108023" cy="68592"/>
            </a:xfrm>
            <a:custGeom>
              <a:rect b="b" l="l" r="r" t="t"/>
              <a:pathLst>
                <a:path extrusionOk="0" h="2618" w="4123">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68"/>
            <p:cNvSpPr/>
            <p:nvPr/>
          </p:nvSpPr>
          <p:spPr>
            <a:xfrm>
              <a:off x="5600734" y="3538058"/>
              <a:ext cx="5528" cy="1284"/>
            </a:xfrm>
            <a:custGeom>
              <a:rect b="b" l="l" r="r" t="t"/>
              <a:pathLst>
                <a:path extrusionOk="0" h="49" w="211">
                  <a:moveTo>
                    <a:pt x="0" y="1"/>
                  </a:moveTo>
                  <a:cubicBezTo>
                    <a:pt x="10" y="20"/>
                    <a:pt x="29" y="30"/>
                    <a:pt x="38" y="49"/>
                  </a:cubicBezTo>
                  <a:cubicBezTo>
                    <a:pt x="86" y="20"/>
                    <a:pt x="153" y="1"/>
                    <a:pt x="211" y="1"/>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68"/>
            <p:cNvSpPr/>
            <p:nvPr/>
          </p:nvSpPr>
          <p:spPr>
            <a:xfrm>
              <a:off x="5621327" y="3470776"/>
              <a:ext cx="63299" cy="68565"/>
            </a:xfrm>
            <a:custGeom>
              <a:rect b="b" l="l" r="r" t="t"/>
              <a:pathLst>
                <a:path extrusionOk="0" h="2617" w="2416">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68"/>
            <p:cNvSpPr/>
            <p:nvPr/>
          </p:nvSpPr>
          <p:spPr>
            <a:xfrm>
              <a:off x="5528396" y="3355496"/>
              <a:ext cx="70085" cy="77369"/>
            </a:xfrm>
            <a:custGeom>
              <a:rect b="b" l="l" r="r" t="t"/>
              <a:pathLst>
                <a:path extrusionOk="0" h="2953" w="2675">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68"/>
            <p:cNvSpPr/>
            <p:nvPr/>
          </p:nvSpPr>
          <p:spPr>
            <a:xfrm>
              <a:off x="5554779" y="3355496"/>
              <a:ext cx="43964" cy="77369"/>
            </a:xfrm>
            <a:custGeom>
              <a:rect b="b" l="l" r="r" t="t"/>
              <a:pathLst>
                <a:path extrusionOk="0" h="2953" w="1678">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68"/>
            <p:cNvSpPr/>
            <p:nvPr/>
          </p:nvSpPr>
          <p:spPr>
            <a:xfrm>
              <a:off x="5317433" y="3355496"/>
              <a:ext cx="135637" cy="193146"/>
            </a:xfrm>
            <a:custGeom>
              <a:rect b="b" l="l" r="r" t="t"/>
              <a:pathLst>
                <a:path extrusionOk="0" h="7372" w="5177">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68"/>
            <p:cNvSpPr/>
            <p:nvPr/>
          </p:nvSpPr>
          <p:spPr>
            <a:xfrm>
              <a:off x="5317198" y="3357514"/>
              <a:ext cx="135873" cy="191129"/>
            </a:xfrm>
            <a:custGeom>
              <a:rect b="b" l="l" r="r" t="t"/>
              <a:pathLst>
                <a:path extrusionOk="0" h="7295" w="5186">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68"/>
            <p:cNvSpPr/>
            <p:nvPr/>
          </p:nvSpPr>
          <p:spPr>
            <a:xfrm>
              <a:off x="5625336" y="3485579"/>
              <a:ext cx="10821" cy="27641"/>
            </a:xfrm>
            <a:custGeom>
              <a:rect b="b" l="l" r="r" t="t"/>
              <a:pathLst>
                <a:path extrusionOk="0" h="1055" w="413">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2" name="Google Shape;8322;p68"/>
          <p:cNvGrpSpPr/>
          <p:nvPr/>
        </p:nvGrpSpPr>
        <p:grpSpPr>
          <a:xfrm>
            <a:off x="5302971" y="1500563"/>
            <a:ext cx="383175" cy="362241"/>
            <a:chOff x="5302971" y="1500563"/>
            <a:chExt cx="383175" cy="362241"/>
          </a:xfrm>
        </p:grpSpPr>
        <p:sp>
          <p:nvSpPr>
            <p:cNvPr id="8323" name="Google Shape;8323;p68"/>
            <p:cNvSpPr/>
            <p:nvPr/>
          </p:nvSpPr>
          <p:spPr>
            <a:xfrm>
              <a:off x="5302971" y="1500563"/>
              <a:ext cx="383175" cy="362241"/>
            </a:xfrm>
            <a:custGeom>
              <a:rect b="b" l="l" r="r" t="t"/>
              <a:pathLst>
                <a:path extrusionOk="0" h="13826" w="14625">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68"/>
            <p:cNvSpPr/>
            <p:nvPr/>
          </p:nvSpPr>
          <p:spPr>
            <a:xfrm>
              <a:off x="5375964" y="1557102"/>
              <a:ext cx="309920" cy="305675"/>
            </a:xfrm>
            <a:custGeom>
              <a:rect b="b" l="l" r="r" t="t"/>
              <a:pathLst>
                <a:path extrusionOk="0" h="11667" w="11829">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5" name="Google Shape;8325;p68"/>
          <p:cNvGrpSpPr/>
          <p:nvPr/>
        </p:nvGrpSpPr>
        <p:grpSpPr>
          <a:xfrm>
            <a:off x="6202705" y="1525453"/>
            <a:ext cx="364180" cy="312461"/>
            <a:chOff x="6202705" y="1525453"/>
            <a:chExt cx="364180" cy="312461"/>
          </a:xfrm>
        </p:grpSpPr>
        <p:sp>
          <p:nvSpPr>
            <p:cNvPr id="8326" name="Google Shape;8326;p68"/>
            <p:cNvSpPr/>
            <p:nvPr/>
          </p:nvSpPr>
          <p:spPr>
            <a:xfrm>
              <a:off x="6407615" y="1616891"/>
              <a:ext cx="159270" cy="221023"/>
            </a:xfrm>
            <a:custGeom>
              <a:rect b="b" l="l" r="r" t="t"/>
              <a:pathLst>
                <a:path extrusionOk="0" h="8436" w="6079">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68"/>
            <p:cNvSpPr/>
            <p:nvPr/>
          </p:nvSpPr>
          <p:spPr>
            <a:xfrm>
              <a:off x="6454592" y="1616891"/>
              <a:ext cx="112031" cy="221023"/>
            </a:xfrm>
            <a:custGeom>
              <a:rect b="b" l="l" r="r" t="t"/>
              <a:pathLst>
                <a:path extrusionOk="0" h="8436" w="4276">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68"/>
            <p:cNvSpPr/>
            <p:nvPr/>
          </p:nvSpPr>
          <p:spPr>
            <a:xfrm>
              <a:off x="6202705" y="1616891"/>
              <a:ext cx="158982" cy="221023"/>
            </a:xfrm>
            <a:custGeom>
              <a:rect b="b" l="l" r="r" t="t"/>
              <a:pathLst>
                <a:path extrusionOk="0" h="8436" w="6068">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68"/>
            <p:cNvSpPr/>
            <p:nvPr/>
          </p:nvSpPr>
          <p:spPr>
            <a:xfrm>
              <a:off x="6202705" y="1616891"/>
              <a:ext cx="112031" cy="221023"/>
            </a:xfrm>
            <a:custGeom>
              <a:rect b="b" l="l" r="r" t="t"/>
              <a:pathLst>
                <a:path extrusionOk="0" h="8436" w="4276">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68"/>
            <p:cNvSpPr/>
            <p:nvPr/>
          </p:nvSpPr>
          <p:spPr>
            <a:xfrm>
              <a:off x="6288327"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68"/>
            <p:cNvSpPr/>
            <p:nvPr/>
          </p:nvSpPr>
          <p:spPr>
            <a:xfrm>
              <a:off x="6453072" y="1690958"/>
              <a:ext cx="28165" cy="64321"/>
            </a:xfrm>
            <a:custGeom>
              <a:rect b="b" l="l" r="r" t="t"/>
              <a:pathLst>
                <a:path extrusionOk="0" h="2455" w="1075">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68"/>
            <p:cNvSpPr/>
            <p:nvPr/>
          </p:nvSpPr>
          <p:spPr>
            <a:xfrm>
              <a:off x="6295086" y="1525453"/>
              <a:ext cx="177924" cy="246411"/>
            </a:xfrm>
            <a:custGeom>
              <a:rect b="b" l="l" r="r" t="t"/>
              <a:pathLst>
                <a:path extrusionOk="0" h="9405" w="6791">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3" name="Google Shape;8333;p68"/>
          <p:cNvGrpSpPr/>
          <p:nvPr/>
        </p:nvGrpSpPr>
        <p:grpSpPr>
          <a:xfrm>
            <a:off x="7087217" y="1503602"/>
            <a:ext cx="362398" cy="356163"/>
            <a:chOff x="7087217" y="1503602"/>
            <a:chExt cx="362398" cy="356163"/>
          </a:xfrm>
        </p:grpSpPr>
        <p:sp>
          <p:nvSpPr>
            <p:cNvPr id="8334" name="Google Shape;8334;p68"/>
            <p:cNvSpPr/>
            <p:nvPr/>
          </p:nvSpPr>
          <p:spPr>
            <a:xfrm>
              <a:off x="7087217" y="1503602"/>
              <a:ext cx="362398" cy="356163"/>
            </a:xfrm>
            <a:custGeom>
              <a:rect b="b" l="l" r="r" t="t"/>
              <a:pathLst>
                <a:path extrusionOk="0" h="13594" w="13832">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68"/>
            <p:cNvSpPr/>
            <p:nvPr/>
          </p:nvSpPr>
          <p:spPr>
            <a:xfrm>
              <a:off x="7140953" y="1772833"/>
              <a:ext cx="23135" cy="19781"/>
            </a:xfrm>
            <a:custGeom>
              <a:rect b="b" l="l" r="r" t="t"/>
              <a:pathLst>
                <a:path extrusionOk="0" h="755" w="883">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68"/>
            <p:cNvSpPr/>
            <p:nvPr/>
          </p:nvSpPr>
          <p:spPr>
            <a:xfrm>
              <a:off x="7278818" y="1541277"/>
              <a:ext cx="23135" cy="19912"/>
            </a:xfrm>
            <a:custGeom>
              <a:rect b="b" l="l" r="r" t="t"/>
              <a:pathLst>
                <a:path extrusionOk="0" h="760" w="883">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68"/>
            <p:cNvSpPr/>
            <p:nvPr/>
          </p:nvSpPr>
          <p:spPr>
            <a:xfrm>
              <a:off x="7322781" y="1635204"/>
              <a:ext cx="23108" cy="19781"/>
            </a:xfrm>
            <a:custGeom>
              <a:rect b="b" l="l" r="r" t="t"/>
              <a:pathLst>
                <a:path extrusionOk="0" h="755" w="882">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68"/>
            <p:cNvSpPr/>
            <p:nvPr/>
          </p:nvSpPr>
          <p:spPr>
            <a:xfrm>
              <a:off x="7258722" y="1616367"/>
              <a:ext cx="23397" cy="19781"/>
            </a:xfrm>
            <a:custGeom>
              <a:rect b="b" l="l" r="r" t="t"/>
              <a:pathLst>
                <a:path extrusionOk="0" h="755" w="893">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68"/>
            <p:cNvSpPr/>
            <p:nvPr/>
          </p:nvSpPr>
          <p:spPr>
            <a:xfrm>
              <a:off x="7231370" y="1692713"/>
              <a:ext cx="23108" cy="19912"/>
            </a:xfrm>
            <a:custGeom>
              <a:rect b="b" l="l" r="r" t="t"/>
              <a:pathLst>
                <a:path extrusionOk="0" h="760" w="882">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68"/>
            <p:cNvSpPr/>
            <p:nvPr/>
          </p:nvSpPr>
          <p:spPr>
            <a:xfrm>
              <a:off x="7399626" y="1590009"/>
              <a:ext cx="23135" cy="19833"/>
            </a:xfrm>
            <a:custGeom>
              <a:rect b="b" l="l" r="r" t="t"/>
              <a:pathLst>
                <a:path extrusionOk="0" h="757" w="883">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68"/>
            <p:cNvSpPr/>
            <p:nvPr/>
          </p:nvSpPr>
          <p:spPr>
            <a:xfrm>
              <a:off x="7108806" y="1792431"/>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68"/>
            <p:cNvSpPr/>
            <p:nvPr/>
          </p:nvSpPr>
          <p:spPr>
            <a:xfrm>
              <a:off x="7128639" y="1823320"/>
              <a:ext cx="23135" cy="19755"/>
            </a:xfrm>
            <a:custGeom>
              <a:rect b="b" l="l" r="r" t="t"/>
              <a:pathLst>
                <a:path extrusionOk="0" h="754" w="883">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68"/>
            <p:cNvSpPr/>
            <p:nvPr/>
          </p:nvSpPr>
          <p:spPr>
            <a:xfrm>
              <a:off x="7129635" y="1561137"/>
              <a:ext cx="319981" cy="298628"/>
            </a:xfrm>
            <a:custGeom>
              <a:rect b="b" l="l" r="r" t="t"/>
              <a:pathLst>
                <a:path extrusionOk="0" h="11398" w="12213">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68"/>
            <p:cNvSpPr/>
            <p:nvPr/>
          </p:nvSpPr>
          <p:spPr>
            <a:xfrm>
              <a:off x="7117583" y="1646523"/>
              <a:ext cx="107027" cy="112162"/>
            </a:xfrm>
            <a:custGeom>
              <a:rect b="b" l="l" r="r" t="t"/>
              <a:pathLst>
                <a:path extrusionOk="0" h="4281" w="4085">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68"/>
            <p:cNvSpPr/>
            <p:nvPr/>
          </p:nvSpPr>
          <p:spPr>
            <a:xfrm>
              <a:off x="7117347" y="1646523"/>
              <a:ext cx="107499" cy="112057"/>
            </a:xfrm>
            <a:custGeom>
              <a:rect b="b" l="l" r="r" t="t"/>
              <a:pathLst>
                <a:path extrusionOk="0" h="4277" w="4103">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68"/>
            <p:cNvSpPr/>
            <p:nvPr/>
          </p:nvSpPr>
          <p:spPr>
            <a:xfrm>
              <a:off x="7136421" y="1769322"/>
              <a:ext cx="23135" cy="19912"/>
            </a:xfrm>
            <a:custGeom>
              <a:rect b="b" l="l" r="r" t="t"/>
              <a:pathLst>
                <a:path extrusionOk="0" h="760" w="883">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68"/>
            <p:cNvSpPr/>
            <p:nvPr/>
          </p:nvSpPr>
          <p:spPr>
            <a:xfrm>
              <a:off x="7274311" y="1538029"/>
              <a:ext cx="23108" cy="19833"/>
            </a:xfrm>
            <a:custGeom>
              <a:rect b="b" l="l" r="r" t="t"/>
              <a:pathLst>
                <a:path extrusionOk="0" h="757" w="882">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68"/>
            <p:cNvSpPr/>
            <p:nvPr/>
          </p:nvSpPr>
          <p:spPr>
            <a:xfrm>
              <a:off x="7318249" y="1631956"/>
              <a:ext cx="23135" cy="19833"/>
            </a:xfrm>
            <a:custGeom>
              <a:rect b="b" l="l" r="r" t="t"/>
              <a:pathLst>
                <a:path extrusionOk="0" h="757" w="883">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68"/>
            <p:cNvSpPr/>
            <p:nvPr/>
          </p:nvSpPr>
          <p:spPr>
            <a:xfrm>
              <a:off x="7254216" y="1613118"/>
              <a:ext cx="23135" cy="19833"/>
            </a:xfrm>
            <a:custGeom>
              <a:rect b="b" l="l" r="r" t="t"/>
              <a:pathLst>
                <a:path extrusionOk="0" h="757" w="883">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68"/>
            <p:cNvSpPr/>
            <p:nvPr/>
          </p:nvSpPr>
          <p:spPr>
            <a:xfrm>
              <a:off x="7226575" y="1689465"/>
              <a:ext cx="23397" cy="19833"/>
            </a:xfrm>
            <a:custGeom>
              <a:rect b="b" l="l" r="r" t="t"/>
              <a:pathLst>
                <a:path extrusionOk="0" h="757" w="893">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68"/>
            <p:cNvSpPr/>
            <p:nvPr/>
          </p:nvSpPr>
          <p:spPr>
            <a:xfrm>
              <a:off x="7395093" y="1586734"/>
              <a:ext cx="23135" cy="19833"/>
            </a:xfrm>
            <a:custGeom>
              <a:rect b="b" l="l" r="r" t="t"/>
              <a:pathLst>
                <a:path extrusionOk="0" h="757" w="883">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68"/>
            <p:cNvSpPr/>
            <p:nvPr/>
          </p:nvSpPr>
          <p:spPr>
            <a:xfrm>
              <a:off x="7104273" y="1789156"/>
              <a:ext cx="23135" cy="19912"/>
            </a:xfrm>
            <a:custGeom>
              <a:rect b="b" l="l" r="r" t="t"/>
              <a:pathLst>
                <a:path extrusionOk="0" h="760" w="883">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68"/>
            <p:cNvSpPr/>
            <p:nvPr/>
          </p:nvSpPr>
          <p:spPr>
            <a:xfrm>
              <a:off x="7124133" y="1820045"/>
              <a:ext cx="23108" cy="19781"/>
            </a:xfrm>
            <a:custGeom>
              <a:rect b="b" l="l" r="r" t="t"/>
              <a:pathLst>
                <a:path extrusionOk="0" h="755" w="882">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68"/>
            <p:cNvSpPr/>
            <p:nvPr/>
          </p:nvSpPr>
          <p:spPr>
            <a:xfrm>
              <a:off x="7159529" y="1730677"/>
              <a:ext cx="86670" cy="97438"/>
            </a:xfrm>
            <a:custGeom>
              <a:rect b="b" l="l" r="r" t="t"/>
              <a:pathLst>
                <a:path extrusionOk="0" h="3719" w="3308">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5" name="Google Shape;8355;p68"/>
          <p:cNvGrpSpPr/>
          <p:nvPr/>
        </p:nvGrpSpPr>
        <p:grpSpPr>
          <a:xfrm>
            <a:off x="7968952" y="1500877"/>
            <a:ext cx="378747" cy="361455"/>
            <a:chOff x="7968952" y="1500877"/>
            <a:chExt cx="378747" cy="361455"/>
          </a:xfrm>
        </p:grpSpPr>
        <p:sp>
          <p:nvSpPr>
            <p:cNvPr id="8356" name="Google Shape;8356;p68"/>
            <p:cNvSpPr/>
            <p:nvPr/>
          </p:nvSpPr>
          <p:spPr>
            <a:xfrm>
              <a:off x="8160579" y="1622393"/>
              <a:ext cx="52505" cy="51771"/>
            </a:xfrm>
            <a:custGeom>
              <a:rect b="b" l="l" r="r" t="t"/>
              <a:pathLst>
                <a:path extrusionOk="0" h="1976" w="2004">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68"/>
            <p:cNvSpPr/>
            <p:nvPr/>
          </p:nvSpPr>
          <p:spPr>
            <a:xfrm>
              <a:off x="8163592" y="1642750"/>
              <a:ext cx="49728" cy="31230"/>
            </a:xfrm>
            <a:custGeom>
              <a:rect b="b" l="l" r="r" t="t"/>
              <a:pathLst>
                <a:path extrusionOk="0" h="1192" w="1898">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68"/>
            <p:cNvSpPr/>
            <p:nvPr/>
          </p:nvSpPr>
          <p:spPr>
            <a:xfrm>
              <a:off x="7968952" y="1652549"/>
              <a:ext cx="215233" cy="209364"/>
            </a:xfrm>
            <a:custGeom>
              <a:rect b="b" l="l" r="r" t="t"/>
              <a:pathLst>
                <a:path extrusionOk="0" h="7991" w="8215">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68"/>
            <p:cNvSpPr/>
            <p:nvPr/>
          </p:nvSpPr>
          <p:spPr>
            <a:xfrm>
              <a:off x="8164587" y="1652287"/>
              <a:ext cx="9825" cy="10061"/>
            </a:xfrm>
            <a:custGeom>
              <a:rect b="b" l="l" r="r" t="t"/>
              <a:pathLst>
                <a:path extrusionOk="0" h="384" w="375">
                  <a:moveTo>
                    <a:pt x="374" y="384"/>
                  </a:moveTo>
                  <a:lnTo>
                    <a:pt x="0"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68"/>
            <p:cNvSpPr/>
            <p:nvPr/>
          </p:nvSpPr>
          <p:spPr>
            <a:xfrm>
              <a:off x="7972463" y="1662583"/>
              <a:ext cx="211722" cy="199565"/>
            </a:xfrm>
            <a:custGeom>
              <a:rect b="b" l="l" r="r" t="t"/>
              <a:pathLst>
                <a:path extrusionOk="0" h="7617" w="8081">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68"/>
            <p:cNvSpPr/>
            <p:nvPr/>
          </p:nvSpPr>
          <p:spPr>
            <a:xfrm>
              <a:off x="8167103" y="1502554"/>
              <a:ext cx="180597" cy="157750"/>
            </a:xfrm>
            <a:custGeom>
              <a:rect b="b" l="l" r="r" t="t"/>
              <a:pathLst>
                <a:path extrusionOk="0" h="6021" w="6893">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68"/>
            <p:cNvSpPr/>
            <p:nvPr/>
          </p:nvSpPr>
          <p:spPr>
            <a:xfrm>
              <a:off x="8187198" y="1506877"/>
              <a:ext cx="160501" cy="153427"/>
            </a:xfrm>
            <a:custGeom>
              <a:rect b="b" l="l" r="r" t="t"/>
              <a:pathLst>
                <a:path extrusionOk="0" h="5856" w="6126">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68"/>
            <p:cNvSpPr/>
            <p:nvPr/>
          </p:nvSpPr>
          <p:spPr>
            <a:xfrm>
              <a:off x="8073176" y="1500877"/>
              <a:ext cx="93193" cy="81430"/>
            </a:xfrm>
            <a:custGeom>
              <a:rect b="b" l="l" r="r" t="t"/>
              <a:pathLst>
                <a:path extrusionOk="0" h="3108" w="3557">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68"/>
            <p:cNvSpPr/>
            <p:nvPr/>
          </p:nvSpPr>
          <p:spPr>
            <a:xfrm>
              <a:off x="8081455" y="1501846"/>
              <a:ext cx="85176" cy="80696"/>
            </a:xfrm>
            <a:custGeom>
              <a:rect b="b" l="l" r="r" t="t"/>
              <a:pathLst>
                <a:path extrusionOk="0" h="3080" w="3251">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68"/>
            <p:cNvSpPr/>
            <p:nvPr/>
          </p:nvSpPr>
          <p:spPr>
            <a:xfrm>
              <a:off x="8069901" y="1562630"/>
              <a:ext cx="26907" cy="26593"/>
            </a:xfrm>
            <a:custGeom>
              <a:rect b="b" l="l" r="r" t="t"/>
              <a:pathLst>
                <a:path extrusionOk="0" h="1015" w="1027">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68"/>
            <p:cNvSpPr/>
            <p:nvPr/>
          </p:nvSpPr>
          <p:spPr>
            <a:xfrm>
              <a:off x="7970969" y="1578193"/>
              <a:ext cx="111009" cy="108337"/>
            </a:xfrm>
            <a:custGeom>
              <a:rect b="b" l="l" r="r" t="t"/>
              <a:pathLst>
                <a:path extrusionOk="0" h="4135" w="4237">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68"/>
            <p:cNvSpPr/>
            <p:nvPr/>
          </p:nvSpPr>
          <p:spPr>
            <a:xfrm>
              <a:off x="8247458" y="1676758"/>
              <a:ext cx="92958" cy="81534"/>
            </a:xfrm>
            <a:custGeom>
              <a:rect b="b" l="l" r="r" t="t"/>
              <a:pathLst>
                <a:path extrusionOk="0" h="3112" w="3548">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68"/>
            <p:cNvSpPr/>
            <p:nvPr/>
          </p:nvSpPr>
          <p:spPr>
            <a:xfrm>
              <a:off x="8255501" y="1677648"/>
              <a:ext cx="85150" cy="80460"/>
            </a:xfrm>
            <a:custGeom>
              <a:rect b="b" l="l" r="r" t="t"/>
              <a:pathLst>
                <a:path extrusionOk="0" h="3071" w="325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68"/>
            <p:cNvSpPr/>
            <p:nvPr/>
          </p:nvSpPr>
          <p:spPr>
            <a:xfrm>
              <a:off x="8244183" y="1738432"/>
              <a:ext cx="27169" cy="26776"/>
            </a:xfrm>
            <a:custGeom>
              <a:rect b="b" l="l" r="r" t="t"/>
              <a:pathLst>
                <a:path extrusionOk="0" h="1022" w="1037">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68"/>
            <p:cNvSpPr/>
            <p:nvPr/>
          </p:nvSpPr>
          <p:spPr>
            <a:xfrm>
              <a:off x="8145252" y="1753995"/>
              <a:ext cx="111036" cy="108337"/>
            </a:xfrm>
            <a:custGeom>
              <a:rect b="b" l="l" r="r" t="t"/>
              <a:pathLst>
                <a:path extrusionOk="0" h="4135" w="4238">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68"/>
          <p:cNvGrpSpPr/>
          <p:nvPr/>
        </p:nvGrpSpPr>
        <p:grpSpPr>
          <a:xfrm>
            <a:off x="5761445" y="1541723"/>
            <a:ext cx="362163" cy="279737"/>
            <a:chOff x="5761445" y="1541723"/>
            <a:chExt cx="362163" cy="279737"/>
          </a:xfrm>
        </p:grpSpPr>
        <p:sp>
          <p:nvSpPr>
            <p:cNvPr id="8372" name="Google Shape;8372;p68"/>
            <p:cNvSpPr/>
            <p:nvPr/>
          </p:nvSpPr>
          <p:spPr>
            <a:xfrm>
              <a:off x="5870699" y="1603371"/>
              <a:ext cx="64059" cy="218089"/>
            </a:xfrm>
            <a:custGeom>
              <a:rect b="b" l="l" r="r" t="t"/>
              <a:pathLst>
                <a:path extrusionOk="0" h="8324" w="2445">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68"/>
            <p:cNvSpPr/>
            <p:nvPr/>
          </p:nvSpPr>
          <p:spPr>
            <a:xfrm>
              <a:off x="5761445" y="1541723"/>
              <a:ext cx="139567" cy="223198"/>
            </a:xfrm>
            <a:custGeom>
              <a:rect b="b" l="l" r="r" t="t"/>
              <a:pathLst>
                <a:path extrusionOk="0" h="8519" w="5327">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68"/>
            <p:cNvSpPr/>
            <p:nvPr/>
          </p:nvSpPr>
          <p:spPr>
            <a:xfrm>
              <a:off x="5761707" y="1541854"/>
              <a:ext cx="83159" cy="222962"/>
            </a:xfrm>
            <a:custGeom>
              <a:rect b="b" l="l" r="r" t="t"/>
              <a:pathLst>
                <a:path extrusionOk="0" h="8510" w="3174">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68"/>
            <p:cNvSpPr/>
            <p:nvPr/>
          </p:nvSpPr>
          <p:spPr>
            <a:xfrm>
              <a:off x="5950059" y="1603371"/>
              <a:ext cx="64059" cy="218089"/>
            </a:xfrm>
            <a:custGeom>
              <a:rect b="b" l="l" r="r" t="t"/>
              <a:pathLst>
                <a:path extrusionOk="0" h="8324" w="2445">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68"/>
            <p:cNvSpPr/>
            <p:nvPr/>
          </p:nvSpPr>
          <p:spPr>
            <a:xfrm>
              <a:off x="5984040" y="1541723"/>
              <a:ext cx="139567" cy="223250"/>
            </a:xfrm>
            <a:custGeom>
              <a:rect b="b" l="l" r="r" t="t"/>
              <a:pathLst>
                <a:path extrusionOk="0" h="8521" w="5327">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68"/>
            <p:cNvSpPr/>
            <p:nvPr/>
          </p:nvSpPr>
          <p:spPr>
            <a:xfrm>
              <a:off x="6038955" y="1541959"/>
              <a:ext cx="84652" cy="223119"/>
            </a:xfrm>
            <a:custGeom>
              <a:rect b="b" l="l" r="r" t="t"/>
              <a:pathLst>
                <a:path extrusionOk="0" h="8516" w="3231">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8" name="Google Shape;8378;p68"/>
          <p:cNvGrpSpPr/>
          <p:nvPr/>
        </p:nvGrpSpPr>
        <p:grpSpPr>
          <a:xfrm>
            <a:off x="6204958" y="3355575"/>
            <a:ext cx="358390" cy="362320"/>
            <a:chOff x="6204958" y="3355575"/>
            <a:chExt cx="358390" cy="362320"/>
          </a:xfrm>
        </p:grpSpPr>
        <p:sp>
          <p:nvSpPr>
            <p:cNvPr id="8379" name="Google Shape;8379;p68"/>
            <p:cNvSpPr/>
            <p:nvPr/>
          </p:nvSpPr>
          <p:spPr>
            <a:xfrm>
              <a:off x="6204958" y="3355706"/>
              <a:ext cx="358154" cy="362189"/>
            </a:xfrm>
            <a:custGeom>
              <a:rect b="b" l="l" r="r" t="t"/>
              <a:pathLst>
                <a:path extrusionOk="0" h="13824" w="1367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68"/>
            <p:cNvSpPr/>
            <p:nvPr/>
          </p:nvSpPr>
          <p:spPr>
            <a:xfrm>
              <a:off x="6253428" y="3355575"/>
              <a:ext cx="309920" cy="221442"/>
            </a:xfrm>
            <a:custGeom>
              <a:rect b="b" l="l" r="r" t="t"/>
              <a:pathLst>
                <a:path extrusionOk="0" h="8452" w="11829">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68"/>
            <p:cNvSpPr/>
            <p:nvPr/>
          </p:nvSpPr>
          <p:spPr>
            <a:xfrm>
              <a:off x="6225814" y="3425057"/>
              <a:ext cx="3537" cy="6550"/>
            </a:xfrm>
            <a:custGeom>
              <a:rect b="b" l="l" r="r" t="t"/>
              <a:pathLst>
                <a:path extrusionOk="0" h="250" w="135">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68"/>
            <p:cNvSpPr/>
            <p:nvPr/>
          </p:nvSpPr>
          <p:spPr>
            <a:xfrm>
              <a:off x="6367451" y="3577751"/>
              <a:ext cx="139148" cy="140144"/>
            </a:xfrm>
            <a:custGeom>
              <a:rect b="b" l="l" r="r" t="t"/>
              <a:pathLst>
                <a:path extrusionOk="0" h="5349" w="5311">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68"/>
            <p:cNvSpPr/>
            <p:nvPr/>
          </p:nvSpPr>
          <p:spPr>
            <a:xfrm>
              <a:off x="6460120" y="3595069"/>
              <a:ext cx="46479" cy="122328"/>
            </a:xfrm>
            <a:custGeom>
              <a:rect b="b" l="l" r="r" t="t"/>
              <a:pathLst>
                <a:path extrusionOk="0" h="4669" w="1774">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68"/>
            <p:cNvSpPr/>
            <p:nvPr/>
          </p:nvSpPr>
          <p:spPr>
            <a:xfrm>
              <a:off x="6419929" y="3572485"/>
              <a:ext cx="101997" cy="56513"/>
            </a:xfrm>
            <a:custGeom>
              <a:rect b="b" l="l" r="r" t="t"/>
              <a:pathLst>
                <a:path extrusionOk="0" h="2157" w="3893">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68"/>
            <p:cNvSpPr/>
            <p:nvPr/>
          </p:nvSpPr>
          <p:spPr>
            <a:xfrm>
              <a:off x="6426453" y="3572485"/>
              <a:ext cx="95211" cy="56513"/>
            </a:xfrm>
            <a:custGeom>
              <a:rect b="b" l="l" r="r" t="t"/>
              <a:pathLst>
                <a:path extrusionOk="0" h="2157" w="3634">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68"/>
            <p:cNvSpPr/>
            <p:nvPr/>
          </p:nvSpPr>
          <p:spPr>
            <a:xfrm>
              <a:off x="6381232" y="3407006"/>
              <a:ext cx="100503" cy="62277"/>
            </a:xfrm>
            <a:custGeom>
              <a:rect b="b" l="l" r="r" t="t"/>
              <a:pathLst>
                <a:path extrusionOk="0" h="2377" w="3836">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68"/>
            <p:cNvSpPr/>
            <p:nvPr/>
          </p:nvSpPr>
          <p:spPr>
            <a:xfrm>
              <a:off x="6255865" y="3454873"/>
              <a:ext cx="84259" cy="48811"/>
            </a:xfrm>
            <a:custGeom>
              <a:rect b="b" l="l" r="r" t="t"/>
              <a:pathLst>
                <a:path extrusionOk="0" h="1863" w="3216">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68"/>
            <p:cNvSpPr/>
            <p:nvPr/>
          </p:nvSpPr>
          <p:spPr>
            <a:xfrm>
              <a:off x="6422183" y="3506932"/>
              <a:ext cx="51273" cy="22637"/>
            </a:xfrm>
            <a:custGeom>
              <a:rect b="b" l="l" r="r" t="t"/>
              <a:pathLst>
                <a:path extrusionOk="0" h="864" w="1957">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68"/>
            <p:cNvSpPr/>
            <p:nvPr/>
          </p:nvSpPr>
          <p:spPr>
            <a:xfrm>
              <a:off x="6358621" y="3569236"/>
              <a:ext cx="52793" cy="23292"/>
            </a:xfrm>
            <a:custGeom>
              <a:rect b="b" l="l" r="r" t="t"/>
              <a:pathLst>
                <a:path extrusionOk="0" h="889" w="2015">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68"/>
            <p:cNvSpPr/>
            <p:nvPr/>
          </p:nvSpPr>
          <p:spPr>
            <a:xfrm>
              <a:off x="6345076" y="3480470"/>
              <a:ext cx="45509" cy="34532"/>
            </a:xfrm>
            <a:custGeom>
              <a:rect b="b" l="l" r="r" t="t"/>
              <a:pathLst>
                <a:path extrusionOk="0" h="1318" w="1737">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68"/>
            <p:cNvSpPr/>
            <p:nvPr/>
          </p:nvSpPr>
          <p:spPr>
            <a:xfrm>
              <a:off x="6278030" y="3534285"/>
              <a:ext cx="15353" cy="32933"/>
            </a:xfrm>
            <a:custGeom>
              <a:rect b="b" l="l" r="r" t="t"/>
              <a:pathLst>
                <a:path extrusionOk="0" h="1257" w="586">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68"/>
            <p:cNvSpPr/>
            <p:nvPr/>
          </p:nvSpPr>
          <p:spPr>
            <a:xfrm>
              <a:off x="6325767" y="3362911"/>
              <a:ext cx="20672" cy="25519"/>
            </a:xfrm>
            <a:custGeom>
              <a:rect b="b" l="l" r="r" t="t"/>
              <a:pathLst>
                <a:path extrusionOk="0" h="974" w="789">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68"/>
            <p:cNvSpPr/>
            <p:nvPr/>
          </p:nvSpPr>
          <p:spPr>
            <a:xfrm>
              <a:off x="6305042" y="3381146"/>
              <a:ext cx="50880" cy="19205"/>
            </a:xfrm>
            <a:custGeom>
              <a:rect b="b" l="l" r="r" t="t"/>
              <a:pathLst>
                <a:path extrusionOk="0" h="733" w="1942">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68"/>
            <p:cNvSpPr/>
            <p:nvPr/>
          </p:nvSpPr>
          <p:spPr>
            <a:xfrm>
              <a:off x="6526275" y="3501037"/>
              <a:ext cx="29056" cy="37309"/>
            </a:xfrm>
            <a:custGeom>
              <a:rect b="b" l="l" r="r" t="t"/>
              <a:pathLst>
                <a:path extrusionOk="0" h="1424" w="1109">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5" name="Google Shape;8395;p68"/>
          <p:cNvGrpSpPr/>
          <p:nvPr/>
        </p:nvGrpSpPr>
        <p:grpSpPr>
          <a:xfrm>
            <a:off x="4939970" y="1499855"/>
            <a:ext cx="242979" cy="362660"/>
            <a:chOff x="4939970" y="1499855"/>
            <a:chExt cx="242979" cy="362660"/>
          </a:xfrm>
        </p:grpSpPr>
        <p:sp>
          <p:nvSpPr>
            <p:cNvPr id="8396" name="Google Shape;8396;p68"/>
            <p:cNvSpPr/>
            <p:nvPr/>
          </p:nvSpPr>
          <p:spPr>
            <a:xfrm>
              <a:off x="4992973" y="1499855"/>
              <a:ext cx="43728" cy="120075"/>
            </a:xfrm>
            <a:custGeom>
              <a:rect b="b" l="l" r="r" t="t"/>
              <a:pathLst>
                <a:path extrusionOk="0" h="4583" w="1669">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68"/>
            <p:cNvSpPr/>
            <p:nvPr/>
          </p:nvSpPr>
          <p:spPr>
            <a:xfrm>
              <a:off x="4993470" y="1584979"/>
              <a:ext cx="42732" cy="34951"/>
            </a:xfrm>
            <a:custGeom>
              <a:rect b="b" l="l" r="r" t="t"/>
              <a:pathLst>
                <a:path extrusionOk="0" h="1334" w="1631">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68"/>
            <p:cNvSpPr/>
            <p:nvPr/>
          </p:nvSpPr>
          <p:spPr>
            <a:xfrm>
              <a:off x="4939970" y="1536588"/>
              <a:ext cx="203207" cy="325928"/>
            </a:xfrm>
            <a:custGeom>
              <a:rect b="b" l="l" r="r" t="t"/>
              <a:pathLst>
                <a:path extrusionOk="0" h="12440" w="7756">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68"/>
            <p:cNvSpPr/>
            <p:nvPr/>
          </p:nvSpPr>
          <p:spPr>
            <a:xfrm>
              <a:off x="5033163" y="1662321"/>
              <a:ext cx="149785" cy="191155"/>
            </a:xfrm>
            <a:custGeom>
              <a:rect b="b" l="l" r="r" t="t"/>
              <a:pathLst>
                <a:path extrusionOk="0" h="7296" w="5717">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68"/>
            <p:cNvSpPr/>
            <p:nvPr/>
          </p:nvSpPr>
          <p:spPr>
            <a:xfrm>
              <a:off x="5033399" y="1662321"/>
              <a:ext cx="25388" cy="27667"/>
            </a:xfrm>
            <a:custGeom>
              <a:rect b="b" l="l" r="r" t="t"/>
              <a:pathLst>
                <a:path extrusionOk="0" h="1056" w="969">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68"/>
            <p:cNvSpPr/>
            <p:nvPr/>
          </p:nvSpPr>
          <p:spPr>
            <a:xfrm>
              <a:off x="5006780" y="1626427"/>
              <a:ext cx="30680" cy="26279"/>
            </a:xfrm>
            <a:custGeom>
              <a:rect b="b" l="l" r="r" t="t"/>
              <a:pathLst>
                <a:path extrusionOk="0" h="1003" w="1171">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2" name="Google Shape;8402;p68"/>
          <p:cNvGrpSpPr/>
          <p:nvPr/>
        </p:nvGrpSpPr>
        <p:grpSpPr>
          <a:xfrm>
            <a:off x="8023448" y="3355496"/>
            <a:ext cx="284322" cy="362163"/>
            <a:chOff x="8023448" y="3355496"/>
            <a:chExt cx="284322" cy="362163"/>
          </a:xfrm>
        </p:grpSpPr>
        <p:sp>
          <p:nvSpPr>
            <p:cNvPr id="8403" name="Google Shape;8403;p68"/>
            <p:cNvSpPr/>
            <p:nvPr/>
          </p:nvSpPr>
          <p:spPr>
            <a:xfrm>
              <a:off x="8023448" y="3372815"/>
              <a:ext cx="284322" cy="344844"/>
            </a:xfrm>
            <a:custGeom>
              <a:rect b="b" l="l" r="r" t="t"/>
              <a:pathLst>
                <a:path extrusionOk="0" h="13162" w="10852">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68"/>
            <p:cNvSpPr/>
            <p:nvPr/>
          </p:nvSpPr>
          <p:spPr>
            <a:xfrm>
              <a:off x="8241930" y="3373077"/>
              <a:ext cx="65841" cy="344582"/>
            </a:xfrm>
            <a:custGeom>
              <a:rect b="b" l="l" r="r" t="t"/>
              <a:pathLst>
                <a:path extrusionOk="0" h="13152" w="2513">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68"/>
            <p:cNvSpPr/>
            <p:nvPr/>
          </p:nvSpPr>
          <p:spPr>
            <a:xfrm>
              <a:off x="8058111" y="3373077"/>
              <a:ext cx="214997" cy="312435"/>
            </a:xfrm>
            <a:custGeom>
              <a:rect b="b" l="l" r="r" t="t"/>
              <a:pathLst>
                <a:path extrusionOk="0" h="11925" w="8206">
                  <a:moveTo>
                    <a:pt x="0" y="0"/>
                  </a:moveTo>
                  <a:lnTo>
                    <a:pt x="0" y="11925"/>
                  </a:lnTo>
                  <a:lnTo>
                    <a:pt x="8205" y="11925"/>
                  </a:lnTo>
                  <a:lnTo>
                    <a:pt x="8205" y="0"/>
                  </a:ln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68"/>
            <p:cNvSpPr/>
            <p:nvPr/>
          </p:nvSpPr>
          <p:spPr>
            <a:xfrm>
              <a:off x="8058346" y="3373077"/>
              <a:ext cx="214761" cy="312435"/>
            </a:xfrm>
            <a:custGeom>
              <a:rect b="b" l="l" r="r" t="t"/>
              <a:pathLst>
                <a:path extrusionOk="0" h="11925" w="8197">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68"/>
            <p:cNvSpPr/>
            <p:nvPr/>
          </p:nvSpPr>
          <p:spPr>
            <a:xfrm>
              <a:off x="8092013" y="3355496"/>
              <a:ext cx="147427" cy="72338"/>
            </a:xfrm>
            <a:custGeom>
              <a:rect b="b" l="l" r="r" t="t"/>
              <a:pathLst>
                <a:path extrusionOk="0" h="2761" w="5627">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68"/>
            <p:cNvSpPr/>
            <p:nvPr/>
          </p:nvSpPr>
          <p:spPr>
            <a:xfrm>
              <a:off x="8162570" y="3355496"/>
              <a:ext cx="76871" cy="72102"/>
            </a:xfrm>
            <a:custGeom>
              <a:rect b="b" l="l" r="r" t="t"/>
              <a:pathLst>
                <a:path extrusionOk="0" h="2752" w="2934">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68"/>
            <p:cNvSpPr/>
            <p:nvPr/>
          </p:nvSpPr>
          <p:spPr>
            <a:xfrm>
              <a:off x="8090992" y="3448402"/>
              <a:ext cx="147454" cy="103516"/>
            </a:xfrm>
            <a:custGeom>
              <a:rect b="b" l="l" r="r" t="t"/>
              <a:pathLst>
                <a:path extrusionOk="0" h="3951" w="5628">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68"/>
            <p:cNvSpPr/>
            <p:nvPr/>
          </p:nvSpPr>
          <p:spPr>
            <a:xfrm>
              <a:off x="8091254" y="3588310"/>
              <a:ext cx="148947" cy="10559"/>
            </a:xfrm>
            <a:custGeom>
              <a:rect b="b" l="l" r="r" t="t"/>
              <a:pathLst>
                <a:path extrusionOk="0" h="403" w="5685">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68"/>
            <p:cNvSpPr/>
            <p:nvPr/>
          </p:nvSpPr>
          <p:spPr>
            <a:xfrm>
              <a:off x="8091254" y="3634998"/>
              <a:ext cx="148947" cy="10585"/>
            </a:xfrm>
            <a:custGeom>
              <a:rect b="b" l="l" r="r" t="t"/>
              <a:pathLst>
                <a:path extrusionOk="0" h="404" w="5685">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2" name="Google Shape;8412;p68"/>
          <p:cNvGrpSpPr/>
          <p:nvPr/>
        </p:nvGrpSpPr>
        <p:grpSpPr>
          <a:xfrm>
            <a:off x="6644201" y="3355496"/>
            <a:ext cx="366695" cy="361979"/>
            <a:chOff x="6644201" y="3355496"/>
            <a:chExt cx="366695" cy="361979"/>
          </a:xfrm>
        </p:grpSpPr>
        <p:sp>
          <p:nvSpPr>
            <p:cNvPr id="8413" name="Google Shape;8413;p68"/>
            <p:cNvSpPr/>
            <p:nvPr/>
          </p:nvSpPr>
          <p:spPr>
            <a:xfrm>
              <a:off x="6824274" y="3378421"/>
              <a:ext cx="11056" cy="52190"/>
            </a:xfrm>
            <a:custGeom>
              <a:rect b="b" l="l" r="r" t="t"/>
              <a:pathLst>
                <a:path extrusionOk="0" h="1992" w="422">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68"/>
            <p:cNvSpPr/>
            <p:nvPr/>
          </p:nvSpPr>
          <p:spPr>
            <a:xfrm>
              <a:off x="6904944" y="3402709"/>
              <a:ext cx="60994" cy="56802"/>
            </a:xfrm>
            <a:custGeom>
              <a:rect b="b" l="l" r="r" t="t"/>
              <a:pathLst>
                <a:path extrusionOk="0" h="2168" w="2328">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68"/>
            <p:cNvSpPr/>
            <p:nvPr/>
          </p:nvSpPr>
          <p:spPr>
            <a:xfrm>
              <a:off x="6942541" y="3531036"/>
              <a:ext cx="47239" cy="10821"/>
            </a:xfrm>
            <a:custGeom>
              <a:rect b="b" l="l" r="r" t="t"/>
              <a:pathLst>
                <a:path extrusionOk="0" h="413" w="1803">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68"/>
            <p:cNvSpPr/>
            <p:nvPr/>
          </p:nvSpPr>
          <p:spPr>
            <a:xfrm>
              <a:off x="6927397" y="3636518"/>
              <a:ext cx="30759" cy="26645"/>
            </a:xfrm>
            <a:custGeom>
              <a:rect b="b" l="l" r="r" t="t"/>
              <a:pathLst>
                <a:path extrusionOk="0" h="1017" w="1174">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68"/>
            <p:cNvSpPr/>
            <p:nvPr/>
          </p:nvSpPr>
          <p:spPr>
            <a:xfrm>
              <a:off x="6905049" y="3614169"/>
              <a:ext cx="23973" cy="21117"/>
            </a:xfrm>
            <a:custGeom>
              <a:rect b="b" l="l" r="r" t="t"/>
              <a:pathLst>
                <a:path extrusionOk="0" h="806" w="915">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68"/>
            <p:cNvSpPr/>
            <p:nvPr/>
          </p:nvSpPr>
          <p:spPr>
            <a:xfrm>
              <a:off x="6824274" y="3642360"/>
              <a:ext cx="11056" cy="52190"/>
            </a:xfrm>
            <a:custGeom>
              <a:rect b="b" l="l" r="r" t="t"/>
              <a:pathLst>
                <a:path extrusionOk="0" h="1992" w="422">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68"/>
            <p:cNvSpPr/>
            <p:nvPr/>
          </p:nvSpPr>
          <p:spPr>
            <a:xfrm>
              <a:off x="6715780" y="3612754"/>
              <a:ext cx="40034" cy="37099"/>
            </a:xfrm>
            <a:custGeom>
              <a:rect b="b" l="l" r="r" t="t"/>
              <a:pathLst>
                <a:path extrusionOk="0" h="1416" w="1528">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68"/>
            <p:cNvSpPr/>
            <p:nvPr/>
          </p:nvSpPr>
          <p:spPr>
            <a:xfrm>
              <a:off x="6669825" y="3531036"/>
              <a:ext cx="47239" cy="10821"/>
            </a:xfrm>
            <a:custGeom>
              <a:rect b="b" l="l" r="r" t="t"/>
              <a:pathLst>
                <a:path extrusionOk="0" h="413" w="1803">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68"/>
            <p:cNvSpPr/>
            <p:nvPr/>
          </p:nvSpPr>
          <p:spPr>
            <a:xfrm>
              <a:off x="6700924" y="3410097"/>
              <a:ext cx="54548" cy="50409"/>
            </a:xfrm>
            <a:custGeom>
              <a:rect b="b" l="l" r="r" t="t"/>
              <a:pathLst>
                <a:path extrusionOk="0" h="1924" w="2082">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68"/>
            <p:cNvSpPr/>
            <p:nvPr/>
          </p:nvSpPr>
          <p:spPr>
            <a:xfrm>
              <a:off x="6709492" y="3418953"/>
              <a:ext cx="240621" cy="234988"/>
            </a:xfrm>
            <a:custGeom>
              <a:rect b="b" l="l" r="r" t="t"/>
              <a:pathLst>
                <a:path extrusionOk="0" h="8969" w="9184">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68"/>
            <p:cNvSpPr/>
            <p:nvPr/>
          </p:nvSpPr>
          <p:spPr>
            <a:xfrm>
              <a:off x="6749683" y="3436114"/>
              <a:ext cx="200430" cy="218010"/>
            </a:xfrm>
            <a:custGeom>
              <a:rect b="b" l="l" r="r" t="t"/>
              <a:pathLst>
                <a:path extrusionOk="0" h="8321" w="765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68"/>
            <p:cNvSpPr/>
            <p:nvPr/>
          </p:nvSpPr>
          <p:spPr>
            <a:xfrm>
              <a:off x="6774049" y="3464226"/>
              <a:ext cx="33169" cy="28244"/>
            </a:xfrm>
            <a:custGeom>
              <a:rect b="b" l="l" r="r" t="t"/>
              <a:pathLst>
                <a:path extrusionOk="0" h="1078" w="1266">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68"/>
            <p:cNvSpPr/>
            <p:nvPr/>
          </p:nvSpPr>
          <p:spPr>
            <a:xfrm>
              <a:off x="6810964" y="3355496"/>
              <a:ext cx="33169" cy="28479"/>
            </a:xfrm>
            <a:custGeom>
              <a:rect b="b" l="l" r="r" t="t"/>
              <a:pathLst>
                <a:path extrusionOk="0" h="1087" w="1266">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68"/>
            <p:cNvSpPr/>
            <p:nvPr/>
          </p:nvSpPr>
          <p:spPr>
            <a:xfrm>
              <a:off x="6866194" y="3511203"/>
              <a:ext cx="33195" cy="28401"/>
            </a:xfrm>
            <a:custGeom>
              <a:rect b="b" l="l" r="r" t="t"/>
              <a:pathLst>
                <a:path extrusionOk="0" h="1084" w="1267">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68"/>
            <p:cNvSpPr/>
            <p:nvPr/>
          </p:nvSpPr>
          <p:spPr>
            <a:xfrm>
              <a:off x="6762992" y="3556896"/>
              <a:ext cx="52505" cy="44828"/>
            </a:xfrm>
            <a:custGeom>
              <a:rect b="b" l="l" r="r" t="t"/>
              <a:pathLst>
                <a:path extrusionOk="0" h="1711" w="2004">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68"/>
            <p:cNvSpPr/>
            <p:nvPr/>
          </p:nvSpPr>
          <p:spPr>
            <a:xfrm>
              <a:off x="6953859" y="3377426"/>
              <a:ext cx="36680" cy="35003"/>
            </a:xfrm>
            <a:custGeom>
              <a:rect b="b" l="l" r="r" t="t"/>
              <a:pathLst>
                <a:path extrusionOk="0" h="1336" w="140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68"/>
            <p:cNvSpPr/>
            <p:nvPr/>
          </p:nvSpPr>
          <p:spPr>
            <a:xfrm>
              <a:off x="6977701" y="3522259"/>
              <a:ext cx="33195" cy="28479"/>
            </a:xfrm>
            <a:custGeom>
              <a:rect b="b" l="l" r="r" t="t"/>
              <a:pathLst>
                <a:path extrusionOk="0" h="1087" w="1267">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68"/>
            <p:cNvSpPr/>
            <p:nvPr/>
          </p:nvSpPr>
          <p:spPr>
            <a:xfrm>
              <a:off x="6945816" y="3652473"/>
              <a:ext cx="38462" cy="36680"/>
            </a:xfrm>
            <a:custGeom>
              <a:rect b="b" l="l" r="r" t="t"/>
              <a:pathLst>
                <a:path extrusionOk="0" h="1400" w="1468">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68"/>
            <p:cNvSpPr/>
            <p:nvPr/>
          </p:nvSpPr>
          <p:spPr>
            <a:xfrm>
              <a:off x="6810964" y="3688996"/>
              <a:ext cx="33169" cy="28479"/>
            </a:xfrm>
            <a:custGeom>
              <a:rect b="b" l="l" r="r" t="t"/>
              <a:pathLst>
                <a:path extrusionOk="0" h="1087" w="1266">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68"/>
            <p:cNvSpPr/>
            <p:nvPr/>
          </p:nvSpPr>
          <p:spPr>
            <a:xfrm>
              <a:off x="6697702" y="3640212"/>
              <a:ext cx="29894" cy="28479"/>
            </a:xfrm>
            <a:custGeom>
              <a:rect b="b" l="l" r="r" t="t"/>
              <a:pathLst>
                <a:path extrusionOk="0" h="1087" w="1141">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68"/>
            <p:cNvSpPr/>
            <p:nvPr/>
          </p:nvSpPr>
          <p:spPr>
            <a:xfrm>
              <a:off x="6644201" y="3522259"/>
              <a:ext cx="33169" cy="28479"/>
            </a:xfrm>
            <a:custGeom>
              <a:rect b="b" l="l" r="r" t="t"/>
              <a:pathLst>
                <a:path extrusionOk="0" h="1087" w="1266">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68"/>
            <p:cNvSpPr/>
            <p:nvPr/>
          </p:nvSpPr>
          <p:spPr>
            <a:xfrm>
              <a:off x="6676349" y="3383242"/>
              <a:ext cx="39457" cy="37754"/>
            </a:xfrm>
            <a:custGeom>
              <a:rect b="b" l="l" r="r" t="t"/>
              <a:pathLst>
                <a:path extrusionOk="0" h="1441" w="1506">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5" name="Google Shape;8435;p68"/>
          <p:cNvGrpSpPr/>
          <p:nvPr/>
        </p:nvGrpSpPr>
        <p:grpSpPr>
          <a:xfrm>
            <a:off x="7955145" y="2019192"/>
            <a:ext cx="365176" cy="271013"/>
            <a:chOff x="7955145" y="2019192"/>
            <a:chExt cx="365176" cy="271013"/>
          </a:xfrm>
        </p:grpSpPr>
        <p:sp>
          <p:nvSpPr>
            <p:cNvPr id="8436" name="Google Shape;8436;p68"/>
            <p:cNvSpPr/>
            <p:nvPr/>
          </p:nvSpPr>
          <p:spPr>
            <a:xfrm>
              <a:off x="7977729" y="2019192"/>
              <a:ext cx="320243" cy="271013"/>
            </a:xfrm>
            <a:custGeom>
              <a:rect b="b" l="l" r="r" t="t"/>
              <a:pathLst>
                <a:path extrusionOk="0" h="10344" w="12223">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68"/>
            <p:cNvSpPr/>
            <p:nvPr/>
          </p:nvSpPr>
          <p:spPr>
            <a:xfrm>
              <a:off x="8084468" y="2023226"/>
              <a:ext cx="213504" cy="266978"/>
            </a:xfrm>
            <a:custGeom>
              <a:rect b="b" l="l" r="r" t="t"/>
              <a:pathLst>
                <a:path extrusionOk="0" h="10190" w="8149">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68"/>
            <p:cNvSpPr/>
            <p:nvPr/>
          </p:nvSpPr>
          <p:spPr>
            <a:xfrm>
              <a:off x="8182377" y="2136437"/>
              <a:ext cx="95735" cy="76163"/>
            </a:xfrm>
            <a:custGeom>
              <a:rect b="b" l="l" r="r" t="t"/>
              <a:pathLst>
                <a:path extrusionOk="0" h="2907" w="3654">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68"/>
            <p:cNvSpPr/>
            <p:nvPr/>
          </p:nvSpPr>
          <p:spPr>
            <a:xfrm>
              <a:off x="7997327" y="2098866"/>
              <a:ext cx="191601" cy="125026"/>
            </a:xfrm>
            <a:custGeom>
              <a:rect b="b" l="l" r="r" t="t"/>
              <a:pathLst>
                <a:path extrusionOk="0" h="4772" w="7313">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68"/>
            <p:cNvSpPr/>
            <p:nvPr/>
          </p:nvSpPr>
          <p:spPr>
            <a:xfrm>
              <a:off x="8182220" y="2122917"/>
              <a:ext cx="138100" cy="76373"/>
            </a:xfrm>
            <a:custGeom>
              <a:rect b="b" l="l" r="r" t="t"/>
              <a:pathLst>
                <a:path extrusionOk="0" h="2915" w="5271">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68"/>
            <p:cNvSpPr/>
            <p:nvPr/>
          </p:nvSpPr>
          <p:spPr>
            <a:xfrm>
              <a:off x="7955145" y="2085504"/>
              <a:ext cx="234123" cy="125341"/>
            </a:xfrm>
            <a:custGeom>
              <a:rect b="b" l="l" r="r" t="t"/>
              <a:pathLst>
                <a:path extrusionOk="0" h="4784" w="8936">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2" name="Google Shape;8442;p68"/>
          <p:cNvGrpSpPr/>
          <p:nvPr/>
        </p:nvGrpSpPr>
        <p:grpSpPr>
          <a:xfrm>
            <a:off x="7518155" y="2009471"/>
            <a:ext cx="361927" cy="290270"/>
            <a:chOff x="7518155" y="2009471"/>
            <a:chExt cx="361927" cy="290270"/>
          </a:xfrm>
        </p:grpSpPr>
        <p:sp>
          <p:nvSpPr>
            <p:cNvPr id="8443" name="Google Shape;8443;p68"/>
            <p:cNvSpPr/>
            <p:nvPr/>
          </p:nvSpPr>
          <p:spPr>
            <a:xfrm>
              <a:off x="7518155" y="2133712"/>
              <a:ext cx="361403" cy="166029"/>
            </a:xfrm>
            <a:custGeom>
              <a:rect b="b" l="l" r="r" t="t"/>
              <a:pathLst>
                <a:path extrusionOk="0" h="6337" w="13794">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68"/>
            <p:cNvSpPr/>
            <p:nvPr/>
          </p:nvSpPr>
          <p:spPr>
            <a:xfrm>
              <a:off x="7765037" y="2147781"/>
              <a:ext cx="114782" cy="40217"/>
            </a:xfrm>
            <a:custGeom>
              <a:rect b="b" l="l" r="r" t="t"/>
              <a:pathLst>
                <a:path extrusionOk="0" h="1535" w="4381">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68"/>
            <p:cNvSpPr/>
            <p:nvPr/>
          </p:nvSpPr>
          <p:spPr>
            <a:xfrm>
              <a:off x="7518417" y="2147781"/>
              <a:ext cx="114782" cy="40217"/>
            </a:xfrm>
            <a:custGeom>
              <a:rect b="b" l="l" r="r" t="t"/>
              <a:pathLst>
                <a:path extrusionOk="0" h="1535" w="4381">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68"/>
            <p:cNvSpPr/>
            <p:nvPr/>
          </p:nvSpPr>
          <p:spPr>
            <a:xfrm>
              <a:off x="7518417" y="2133712"/>
              <a:ext cx="117533" cy="39955"/>
            </a:xfrm>
            <a:custGeom>
              <a:rect b="b" l="l" r="r" t="t"/>
              <a:pathLst>
                <a:path extrusionOk="0" h="1525" w="4486">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68"/>
            <p:cNvSpPr/>
            <p:nvPr/>
          </p:nvSpPr>
          <p:spPr>
            <a:xfrm>
              <a:off x="7762548" y="2133712"/>
              <a:ext cx="117533" cy="39955"/>
            </a:xfrm>
            <a:custGeom>
              <a:rect b="b" l="l" r="r" t="t"/>
              <a:pathLst>
                <a:path extrusionOk="0" h="1525" w="4486">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68"/>
            <p:cNvSpPr/>
            <p:nvPr/>
          </p:nvSpPr>
          <p:spPr>
            <a:xfrm>
              <a:off x="7604536" y="2228896"/>
              <a:ext cx="22139" cy="18916"/>
            </a:xfrm>
            <a:custGeom>
              <a:rect b="b" l="l" r="r" t="t"/>
              <a:pathLst>
                <a:path extrusionOk="0" h="722" w="845">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68"/>
            <p:cNvSpPr/>
            <p:nvPr/>
          </p:nvSpPr>
          <p:spPr>
            <a:xfrm>
              <a:off x="7526696" y="2253000"/>
              <a:ext cx="22113" cy="18916"/>
            </a:xfrm>
            <a:custGeom>
              <a:rect b="b" l="l" r="r" t="t"/>
              <a:pathLst>
                <a:path extrusionOk="0" h="722" w="844">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68"/>
            <p:cNvSpPr/>
            <p:nvPr/>
          </p:nvSpPr>
          <p:spPr>
            <a:xfrm>
              <a:off x="7550564" y="2206286"/>
              <a:ext cx="22113" cy="18943"/>
            </a:xfrm>
            <a:custGeom>
              <a:rect b="b" l="l" r="r" t="t"/>
              <a:pathLst>
                <a:path extrusionOk="0" h="723" w="844">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68"/>
            <p:cNvSpPr/>
            <p:nvPr/>
          </p:nvSpPr>
          <p:spPr>
            <a:xfrm>
              <a:off x="7768286" y="2228896"/>
              <a:ext cx="21877" cy="18916"/>
            </a:xfrm>
            <a:custGeom>
              <a:rect b="b" l="l" r="r" t="t"/>
              <a:pathLst>
                <a:path extrusionOk="0" h="722" w="835">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68"/>
            <p:cNvSpPr/>
            <p:nvPr/>
          </p:nvSpPr>
          <p:spPr>
            <a:xfrm>
              <a:off x="7845891" y="2253000"/>
              <a:ext cx="22113" cy="18916"/>
            </a:xfrm>
            <a:custGeom>
              <a:rect b="b" l="l" r="r" t="t"/>
              <a:pathLst>
                <a:path extrusionOk="0" h="722" w="844">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68"/>
            <p:cNvSpPr/>
            <p:nvPr/>
          </p:nvSpPr>
          <p:spPr>
            <a:xfrm>
              <a:off x="7822022" y="2206286"/>
              <a:ext cx="22139" cy="18943"/>
            </a:xfrm>
            <a:custGeom>
              <a:rect b="b" l="l" r="r" t="t"/>
              <a:pathLst>
                <a:path extrusionOk="0" h="723" w="845">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68"/>
            <p:cNvSpPr/>
            <p:nvPr/>
          </p:nvSpPr>
          <p:spPr>
            <a:xfrm>
              <a:off x="7636500" y="2009471"/>
              <a:ext cx="125026" cy="206901"/>
            </a:xfrm>
            <a:custGeom>
              <a:rect b="b" l="l" r="r" t="t"/>
              <a:pathLst>
                <a:path extrusionOk="0" h="7897" w="4772">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68"/>
            <p:cNvSpPr/>
            <p:nvPr/>
          </p:nvSpPr>
          <p:spPr>
            <a:xfrm>
              <a:off x="7688167" y="2009471"/>
              <a:ext cx="73412" cy="206639"/>
            </a:xfrm>
            <a:custGeom>
              <a:rect b="b" l="l" r="r" t="t"/>
              <a:pathLst>
                <a:path extrusionOk="0" h="7887" w="2802">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56" name="Google Shape;8456;p68"/>
          <p:cNvGrpSpPr/>
          <p:nvPr/>
        </p:nvGrpSpPr>
        <p:grpSpPr>
          <a:xfrm>
            <a:off x="7079672" y="1991053"/>
            <a:ext cx="362163" cy="327264"/>
            <a:chOff x="7079672" y="1991053"/>
            <a:chExt cx="362163" cy="327264"/>
          </a:xfrm>
        </p:grpSpPr>
        <p:sp>
          <p:nvSpPr>
            <p:cNvPr id="8457" name="Google Shape;8457;p68"/>
            <p:cNvSpPr/>
            <p:nvPr/>
          </p:nvSpPr>
          <p:spPr>
            <a:xfrm>
              <a:off x="7418202" y="2117651"/>
              <a:ext cx="23632" cy="200666"/>
            </a:xfrm>
            <a:custGeom>
              <a:rect b="b" l="l" r="r" t="t"/>
              <a:pathLst>
                <a:path extrusionOk="0" h="7659" w="902">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68"/>
            <p:cNvSpPr/>
            <p:nvPr/>
          </p:nvSpPr>
          <p:spPr>
            <a:xfrm>
              <a:off x="7423992" y="2117651"/>
              <a:ext cx="17842" cy="200666"/>
            </a:xfrm>
            <a:custGeom>
              <a:rect b="b" l="l" r="r" t="t"/>
              <a:pathLst>
                <a:path extrusionOk="0" h="7659" w="681">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68"/>
            <p:cNvSpPr/>
            <p:nvPr/>
          </p:nvSpPr>
          <p:spPr>
            <a:xfrm>
              <a:off x="7103540" y="2161353"/>
              <a:ext cx="104748" cy="94687"/>
            </a:xfrm>
            <a:custGeom>
              <a:rect b="b" l="l" r="r" t="t"/>
              <a:pathLst>
                <a:path extrusionOk="0" h="3614" w="3998">
                  <a:moveTo>
                    <a:pt x="0" y="0"/>
                  </a:moveTo>
                  <a:lnTo>
                    <a:pt x="0" y="3614"/>
                  </a:lnTo>
                  <a:lnTo>
                    <a:pt x="3997" y="3614"/>
                  </a:lnTo>
                  <a:lnTo>
                    <a:pt x="3997" y="0"/>
                  </a:lnTo>
                  <a:close/>
                </a:path>
              </a:pathLst>
            </a:custGeom>
            <a:solidFill>
              <a:srgbClr val="D2D9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68"/>
            <p:cNvSpPr/>
            <p:nvPr/>
          </p:nvSpPr>
          <p:spPr>
            <a:xfrm>
              <a:off x="7190419" y="2161353"/>
              <a:ext cx="17868" cy="94687"/>
            </a:xfrm>
            <a:custGeom>
              <a:rect b="b" l="l" r="r" t="t"/>
              <a:pathLst>
                <a:path extrusionOk="0" h="3614" w="682">
                  <a:moveTo>
                    <a:pt x="1" y="0"/>
                  </a:moveTo>
                  <a:lnTo>
                    <a:pt x="1" y="3614"/>
                  </a:lnTo>
                  <a:lnTo>
                    <a:pt x="681" y="3614"/>
                  </a:lnTo>
                  <a:lnTo>
                    <a:pt x="681" y="0"/>
                  </a:lnTo>
                  <a:close/>
                </a:path>
              </a:pathLst>
            </a:custGeom>
            <a:solidFill>
              <a:srgbClr val="CF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68"/>
            <p:cNvSpPr/>
            <p:nvPr/>
          </p:nvSpPr>
          <p:spPr>
            <a:xfrm>
              <a:off x="7103540" y="2090010"/>
              <a:ext cx="71343" cy="71369"/>
            </a:xfrm>
            <a:custGeom>
              <a:rect b="b" l="l" r="r" t="t"/>
              <a:pathLst>
                <a:path extrusionOk="0" h="2724" w="2723">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68"/>
            <p:cNvSpPr/>
            <p:nvPr/>
          </p:nvSpPr>
          <p:spPr>
            <a:xfrm>
              <a:off x="7103540" y="2090010"/>
              <a:ext cx="71343" cy="71369"/>
            </a:xfrm>
            <a:custGeom>
              <a:rect b="b" l="l" r="r" t="t"/>
              <a:pathLst>
                <a:path extrusionOk="0" h="2724" w="2723">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68"/>
            <p:cNvSpPr/>
            <p:nvPr/>
          </p:nvSpPr>
          <p:spPr>
            <a:xfrm>
              <a:off x="7139198" y="2256013"/>
              <a:ext cx="16847" cy="62304"/>
            </a:xfrm>
            <a:custGeom>
              <a:rect b="b" l="l" r="r" t="t"/>
              <a:pathLst>
                <a:path extrusionOk="0" h="2378" w="643">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68"/>
            <p:cNvSpPr/>
            <p:nvPr/>
          </p:nvSpPr>
          <p:spPr>
            <a:xfrm>
              <a:off x="7193930" y="2002424"/>
              <a:ext cx="11083" cy="38147"/>
            </a:xfrm>
            <a:custGeom>
              <a:rect b="b" l="l" r="r" t="t"/>
              <a:pathLst>
                <a:path extrusionOk="0" h="1456" w="423">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68"/>
            <p:cNvSpPr/>
            <p:nvPr/>
          </p:nvSpPr>
          <p:spPr>
            <a:xfrm>
              <a:off x="7193930" y="2072063"/>
              <a:ext cx="11083" cy="47108"/>
            </a:xfrm>
            <a:custGeom>
              <a:rect b="b" l="l" r="r" t="t"/>
              <a:pathLst>
                <a:path extrusionOk="0" h="1798" w="423">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68"/>
            <p:cNvSpPr/>
            <p:nvPr/>
          </p:nvSpPr>
          <p:spPr>
            <a:xfrm>
              <a:off x="7177371" y="2029488"/>
              <a:ext cx="43964" cy="47998"/>
            </a:xfrm>
            <a:custGeom>
              <a:rect b="b" l="l" r="r" t="t"/>
              <a:pathLst>
                <a:path extrusionOk="0" h="1832" w="1678">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68"/>
            <p:cNvSpPr/>
            <p:nvPr/>
          </p:nvSpPr>
          <p:spPr>
            <a:xfrm>
              <a:off x="7197205" y="2029488"/>
              <a:ext cx="24130" cy="47998"/>
            </a:xfrm>
            <a:custGeom>
              <a:rect b="b" l="l" r="r" t="t"/>
              <a:pathLst>
                <a:path extrusionOk="0" h="1832" w="921">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68"/>
            <p:cNvSpPr/>
            <p:nvPr/>
          </p:nvSpPr>
          <p:spPr>
            <a:xfrm>
              <a:off x="7208261" y="2145528"/>
              <a:ext cx="209705" cy="129611"/>
            </a:xfrm>
            <a:custGeom>
              <a:rect b="b" l="l" r="r" t="t"/>
              <a:pathLst>
                <a:path extrusionOk="0" h="4947" w="8004">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68"/>
            <p:cNvSpPr/>
            <p:nvPr/>
          </p:nvSpPr>
          <p:spPr>
            <a:xfrm>
              <a:off x="7391321" y="2145528"/>
              <a:ext cx="26645" cy="129611"/>
            </a:xfrm>
            <a:custGeom>
              <a:rect b="b" l="l" r="r" t="t"/>
              <a:pathLst>
                <a:path extrusionOk="0" h="4947" w="1017">
                  <a:moveTo>
                    <a:pt x="1" y="0"/>
                  </a:moveTo>
                  <a:lnTo>
                    <a:pt x="1" y="4946"/>
                  </a:lnTo>
                  <a:lnTo>
                    <a:pt x="1017" y="4946"/>
                  </a:lnTo>
                  <a:lnTo>
                    <a:pt x="1017"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68"/>
            <p:cNvSpPr/>
            <p:nvPr/>
          </p:nvSpPr>
          <p:spPr>
            <a:xfrm>
              <a:off x="7139198" y="1991053"/>
              <a:ext cx="88189" cy="122092"/>
            </a:xfrm>
            <a:custGeom>
              <a:rect b="b" l="l" r="r" t="t"/>
              <a:pathLst>
                <a:path extrusionOk="0" h="4660" w="3366">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68"/>
            <p:cNvSpPr/>
            <p:nvPr/>
          </p:nvSpPr>
          <p:spPr>
            <a:xfrm>
              <a:off x="7079672" y="2018406"/>
              <a:ext cx="23894" cy="299911"/>
            </a:xfrm>
            <a:custGeom>
              <a:rect b="b" l="l" r="r" t="t"/>
              <a:pathLst>
                <a:path extrusionOk="0" h="11447" w="912">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68"/>
            <p:cNvSpPr/>
            <p:nvPr/>
          </p:nvSpPr>
          <p:spPr>
            <a:xfrm>
              <a:off x="7085698" y="2018379"/>
              <a:ext cx="17868" cy="299938"/>
            </a:xfrm>
            <a:custGeom>
              <a:rect b="b" l="l" r="r" t="t"/>
              <a:pathLst>
                <a:path extrusionOk="0" h="11448" w="682">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3" name="Google Shape;8473;p68"/>
          <p:cNvGrpSpPr/>
          <p:nvPr/>
        </p:nvGrpSpPr>
        <p:grpSpPr>
          <a:xfrm>
            <a:off x="6641188" y="2035514"/>
            <a:ext cx="361901" cy="238132"/>
            <a:chOff x="6641188" y="2035514"/>
            <a:chExt cx="361901" cy="238132"/>
          </a:xfrm>
        </p:grpSpPr>
        <p:sp>
          <p:nvSpPr>
            <p:cNvPr id="8474" name="Google Shape;8474;p68"/>
            <p:cNvSpPr/>
            <p:nvPr/>
          </p:nvSpPr>
          <p:spPr>
            <a:xfrm>
              <a:off x="6641188" y="2035514"/>
              <a:ext cx="361901" cy="220787"/>
            </a:xfrm>
            <a:custGeom>
              <a:rect b="b" l="l" r="r" t="t"/>
              <a:pathLst>
                <a:path extrusionOk="0" h="8427" w="13813">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68"/>
            <p:cNvSpPr/>
            <p:nvPr/>
          </p:nvSpPr>
          <p:spPr>
            <a:xfrm>
              <a:off x="6641188" y="2035514"/>
              <a:ext cx="361901" cy="220787"/>
            </a:xfrm>
            <a:custGeom>
              <a:rect b="b" l="l" r="r" t="t"/>
              <a:pathLst>
                <a:path extrusionOk="0" h="8427" w="13813">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68"/>
            <p:cNvSpPr/>
            <p:nvPr/>
          </p:nvSpPr>
          <p:spPr>
            <a:xfrm>
              <a:off x="6681615" y="2256275"/>
              <a:ext cx="65579" cy="17371"/>
            </a:xfrm>
            <a:custGeom>
              <a:rect b="b" l="l" r="r" t="t"/>
              <a:pathLst>
                <a:path extrusionOk="0" h="663" w="2503">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68"/>
            <p:cNvSpPr/>
            <p:nvPr/>
          </p:nvSpPr>
          <p:spPr>
            <a:xfrm>
              <a:off x="6897084" y="2256275"/>
              <a:ext cx="65579" cy="17371"/>
            </a:xfrm>
            <a:custGeom>
              <a:rect b="b" l="l" r="r" t="t"/>
              <a:pathLst>
                <a:path extrusionOk="0" h="663" w="2503">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68"/>
            <p:cNvSpPr/>
            <p:nvPr/>
          </p:nvSpPr>
          <p:spPr>
            <a:xfrm>
              <a:off x="6666288" y="2064151"/>
              <a:ext cx="191653" cy="163776"/>
            </a:xfrm>
            <a:custGeom>
              <a:rect b="b" l="l" r="r" t="t"/>
              <a:pathLst>
                <a:path extrusionOk="0" h="6251" w="7315">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68"/>
            <p:cNvSpPr/>
            <p:nvPr/>
          </p:nvSpPr>
          <p:spPr>
            <a:xfrm>
              <a:off x="6666288" y="2063653"/>
              <a:ext cx="191915" cy="164274"/>
            </a:xfrm>
            <a:custGeom>
              <a:rect b="b" l="l" r="r" t="t"/>
              <a:pathLst>
                <a:path extrusionOk="0" h="6270" w="7325">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68"/>
            <p:cNvSpPr/>
            <p:nvPr/>
          </p:nvSpPr>
          <p:spPr>
            <a:xfrm>
              <a:off x="6892315" y="2171387"/>
              <a:ext cx="75115" cy="64321"/>
            </a:xfrm>
            <a:custGeom>
              <a:rect b="b" l="l" r="r" t="t"/>
              <a:pathLst>
                <a:path extrusionOk="0" h="2455" w="2867">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68"/>
            <p:cNvSpPr/>
            <p:nvPr/>
          </p:nvSpPr>
          <p:spPr>
            <a:xfrm>
              <a:off x="6925485" y="2171387"/>
              <a:ext cx="44461" cy="64111"/>
            </a:xfrm>
            <a:custGeom>
              <a:rect b="b" l="l" r="r" t="t"/>
              <a:pathLst>
                <a:path extrusionOk="0" h="2447" w="1697">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68"/>
            <p:cNvSpPr/>
            <p:nvPr/>
          </p:nvSpPr>
          <p:spPr>
            <a:xfrm>
              <a:off x="6889302" y="2064151"/>
              <a:ext cx="40715" cy="19624"/>
            </a:xfrm>
            <a:custGeom>
              <a:rect b="b" l="l" r="r" t="t"/>
              <a:pathLst>
                <a:path extrusionOk="0" h="749" w="1554">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68"/>
            <p:cNvSpPr/>
            <p:nvPr/>
          </p:nvSpPr>
          <p:spPr>
            <a:xfrm>
              <a:off x="6908402" y="2063889"/>
              <a:ext cx="21615" cy="19886"/>
            </a:xfrm>
            <a:custGeom>
              <a:rect b="b" l="l" r="r" t="t"/>
              <a:pathLst>
                <a:path extrusionOk="0" h="759" w="825">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68"/>
            <p:cNvSpPr/>
            <p:nvPr/>
          </p:nvSpPr>
          <p:spPr>
            <a:xfrm>
              <a:off x="6889302" y="2099049"/>
              <a:ext cx="40715" cy="19624"/>
            </a:xfrm>
            <a:custGeom>
              <a:rect b="b" l="l" r="r" t="t"/>
              <a:pathLst>
                <a:path extrusionOk="0" h="749" w="1554">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68"/>
            <p:cNvSpPr/>
            <p:nvPr/>
          </p:nvSpPr>
          <p:spPr>
            <a:xfrm>
              <a:off x="6889302" y="2133974"/>
              <a:ext cx="40715" cy="19598"/>
            </a:xfrm>
            <a:custGeom>
              <a:rect b="b" l="l" r="r" t="t"/>
              <a:pathLst>
                <a:path extrusionOk="0" h="748" w="1554">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68"/>
            <p:cNvSpPr/>
            <p:nvPr/>
          </p:nvSpPr>
          <p:spPr>
            <a:xfrm>
              <a:off x="6908402" y="2099049"/>
              <a:ext cx="21615" cy="19624"/>
            </a:xfrm>
            <a:custGeom>
              <a:rect b="b" l="l" r="r" t="t"/>
              <a:pathLst>
                <a:path extrusionOk="0" h="749" w="825">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68"/>
            <p:cNvSpPr/>
            <p:nvPr/>
          </p:nvSpPr>
          <p:spPr>
            <a:xfrm>
              <a:off x="6908402" y="2133974"/>
              <a:ext cx="21615" cy="19598"/>
            </a:xfrm>
            <a:custGeom>
              <a:rect b="b" l="l" r="r" t="t"/>
              <a:pathLst>
                <a:path extrusionOk="0" h="748" w="825">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68"/>
            <p:cNvSpPr/>
            <p:nvPr/>
          </p:nvSpPr>
          <p:spPr>
            <a:xfrm>
              <a:off x="6947833" y="2064151"/>
              <a:ext cx="33405" cy="89421"/>
            </a:xfrm>
            <a:custGeom>
              <a:rect b="b" l="l" r="r" t="t"/>
              <a:pathLst>
                <a:path extrusionOk="0" h="3413" w="1275">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68"/>
            <p:cNvSpPr/>
            <p:nvPr/>
          </p:nvSpPr>
          <p:spPr>
            <a:xfrm>
              <a:off x="6960645" y="2063889"/>
              <a:ext cx="20593" cy="89683"/>
            </a:xfrm>
            <a:custGeom>
              <a:rect b="b" l="l" r="r" t="t"/>
              <a:pathLst>
                <a:path extrusionOk="0" h="3423" w="786">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68"/>
            <p:cNvSpPr/>
            <p:nvPr/>
          </p:nvSpPr>
          <p:spPr>
            <a:xfrm>
              <a:off x="6816728" y="2076203"/>
              <a:ext cx="31676" cy="11083"/>
            </a:xfrm>
            <a:custGeom>
              <a:rect b="b" l="l" r="r" t="t"/>
              <a:pathLst>
                <a:path extrusionOk="0" h="423" w="1209">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68"/>
            <p:cNvSpPr/>
            <p:nvPr/>
          </p:nvSpPr>
          <p:spPr>
            <a:xfrm>
              <a:off x="6677842" y="2076203"/>
              <a:ext cx="15353" cy="11083"/>
            </a:xfrm>
            <a:custGeom>
              <a:rect b="b" l="l" r="r" t="t"/>
              <a:pathLst>
                <a:path extrusionOk="0" h="423" w="586">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68"/>
            <p:cNvSpPr/>
            <p:nvPr/>
          </p:nvSpPr>
          <p:spPr>
            <a:xfrm>
              <a:off x="6685126" y="2100569"/>
              <a:ext cx="155995" cy="90678"/>
            </a:xfrm>
            <a:custGeom>
              <a:rect b="b" l="l" r="r" t="t"/>
              <a:pathLst>
                <a:path extrusionOk="0" h="3461" w="5954">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3" name="Google Shape;8493;p68"/>
          <p:cNvGrpSpPr/>
          <p:nvPr/>
        </p:nvGrpSpPr>
        <p:grpSpPr>
          <a:xfrm>
            <a:off x="6202443" y="1986677"/>
            <a:ext cx="362425" cy="335884"/>
            <a:chOff x="6202443" y="1986677"/>
            <a:chExt cx="362425" cy="335884"/>
          </a:xfrm>
        </p:grpSpPr>
        <p:sp>
          <p:nvSpPr>
            <p:cNvPr id="8494" name="Google Shape;8494;p68"/>
            <p:cNvSpPr/>
            <p:nvPr/>
          </p:nvSpPr>
          <p:spPr>
            <a:xfrm>
              <a:off x="6202705" y="2077460"/>
              <a:ext cx="202945" cy="244891"/>
            </a:xfrm>
            <a:custGeom>
              <a:rect b="b" l="l" r="r" t="t"/>
              <a:pathLst>
                <a:path extrusionOk="0" h="9347" w="7746">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68"/>
            <p:cNvSpPr/>
            <p:nvPr/>
          </p:nvSpPr>
          <p:spPr>
            <a:xfrm>
              <a:off x="6202443" y="2077460"/>
              <a:ext cx="202185" cy="244891"/>
            </a:xfrm>
            <a:custGeom>
              <a:rect b="b" l="l" r="r" t="t"/>
              <a:pathLst>
                <a:path extrusionOk="0" h="9347" w="7717">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68"/>
            <p:cNvSpPr/>
            <p:nvPr/>
          </p:nvSpPr>
          <p:spPr>
            <a:xfrm>
              <a:off x="6248398" y="2055610"/>
              <a:ext cx="111298" cy="22139"/>
            </a:xfrm>
            <a:custGeom>
              <a:rect b="b" l="l" r="r" t="t"/>
              <a:pathLst>
                <a:path extrusionOk="0" h="845" w="4248">
                  <a:moveTo>
                    <a:pt x="1" y="1"/>
                  </a:moveTo>
                  <a:lnTo>
                    <a:pt x="1" y="844"/>
                  </a:lnTo>
                  <a:lnTo>
                    <a:pt x="4247" y="844"/>
                  </a:lnTo>
                  <a:lnTo>
                    <a:pt x="4247"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68"/>
            <p:cNvSpPr/>
            <p:nvPr/>
          </p:nvSpPr>
          <p:spPr>
            <a:xfrm>
              <a:off x="6331295" y="2055610"/>
              <a:ext cx="28401" cy="22139"/>
            </a:xfrm>
            <a:custGeom>
              <a:rect b="b" l="l" r="r" t="t"/>
              <a:pathLst>
                <a:path extrusionOk="0" h="845" w="1084">
                  <a:moveTo>
                    <a:pt x="0" y="1"/>
                  </a:moveTo>
                  <a:lnTo>
                    <a:pt x="0" y="844"/>
                  </a:lnTo>
                  <a:lnTo>
                    <a:pt x="1083" y="844"/>
                  </a:lnTo>
                  <a:lnTo>
                    <a:pt x="1083"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68"/>
            <p:cNvSpPr/>
            <p:nvPr/>
          </p:nvSpPr>
          <p:spPr>
            <a:xfrm>
              <a:off x="6225290" y="1992834"/>
              <a:ext cx="157514" cy="62801"/>
            </a:xfrm>
            <a:custGeom>
              <a:rect b="b" l="l" r="r" t="t"/>
              <a:pathLst>
                <a:path extrusionOk="0" h="2397" w="6012">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68"/>
            <p:cNvSpPr/>
            <p:nvPr/>
          </p:nvSpPr>
          <p:spPr>
            <a:xfrm>
              <a:off x="6343085" y="1992572"/>
              <a:ext cx="39719" cy="63063"/>
            </a:xfrm>
            <a:custGeom>
              <a:rect b="b" l="l" r="r" t="t"/>
              <a:pathLst>
                <a:path extrusionOk="0" h="2407" w="1516">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68"/>
            <p:cNvSpPr/>
            <p:nvPr/>
          </p:nvSpPr>
          <p:spPr>
            <a:xfrm>
              <a:off x="6222539" y="2138978"/>
              <a:ext cx="142685" cy="122223"/>
            </a:xfrm>
            <a:custGeom>
              <a:rect b="b" l="l" r="r" t="t"/>
              <a:pathLst>
                <a:path extrusionOk="0" h="4665" w="5446">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68"/>
            <p:cNvSpPr/>
            <p:nvPr/>
          </p:nvSpPr>
          <p:spPr>
            <a:xfrm>
              <a:off x="6253926" y="2149799"/>
              <a:ext cx="121070" cy="111586"/>
            </a:xfrm>
            <a:custGeom>
              <a:rect b="b" l="l" r="r" t="t"/>
              <a:pathLst>
                <a:path extrusionOk="0" h="4259" w="4621">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68"/>
            <p:cNvSpPr/>
            <p:nvPr/>
          </p:nvSpPr>
          <p:spPr>
            <a:xfrm>
              <a:off x="6355137" y="2176654"/>
              <a:ext cx="170562" cy="145908"/>
            </a:xfrm>
            <a:custGeom>
              <a:rect b="b" l="l" r="r" t="t"/>
              <a:pathLst>
                <a:path extrusionOk="0" h="5569" w="651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68"/>
            <p:cNvSpPr/>
            <p:nvPr/>
          </p:nvSpPr>
          <p:spPr>
            <a:xfrm>
              <a:off x="6394568" y="2191483"/>
              <a:ext cx="141166" cy="131026"/>
            </a:xfrm>
            <a:custGeom>
              <a:rect b="b" l="l" r="r" t="t"/>
              <a:pathLst>
                <a:path extrusionOk="0" h="5001" w="5388">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68"/>
            <p:cNvSpPr/>
            <p:nvPr/>
          </p:nvSpPr>
          <p:spPr>
            <a:xfrm>
              <a:off x="6402611" y="2199002"/>
              <a:ext cx="109516" cy="109542"/>
            </a:xfrm>
            <a:custGeom>
              <a:rect b="b" l="l" r="r" t="t"/>
              <a:pathLst>
                <a:path extrusionOk="0" h="4181" w="418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68"/>
            <p:cNvSpPr/>
            <p:nvPr/>
          </p:nvSpPr>
          <p:spPr>
            <a:xfrm>
              <a:off x="6451841" y="2085320"/>
              <a:ext cx="113027" cy="215181"/>
            </a:xfrm>
            <a:custGeom>
              <a:rect b="b" l="l" r="r" t="t"/>
              <a:pathLst>
                <a:path extrusionOk="0" h="8213" w="4314">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68"/>
            <p:cNvSpPr/>
            <p:nvPr/>
          </p:nvSpPr>
          <p:spPr>
            <a:xfrm>
              <a:off x="6497796" y="2085242"/>
              <a:ext cx="66810" cy="215259"/>
            </a:xfrm>
            <a:custGeom>
              <a:rect b="b" l="l" r="r" t="t"/>
              <a:pathLst>
                <a:path extrusionOk="0" h="8216" w="255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68"/>
            <p:cNvSpPr/>
            <p:nvPr/>
          </p:nvSpPr>
          <p:spPr>
            <a:xfrm>
              <a:off x="6498791" y="2192740"/>
              <a:ext cx="66076" cy="107761"/>
            </a:xfrm>
            <a:custGeom>
              <a:rect b="b" l="l" r="r" t="t"/>
              <a:pathLst>
                <a:path extrusionOk="0" h="4113" w="2522">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68"/>
            <p:cNvSpPr/>
            <p:nvPr/>
          </p:nvSpPr>
          <p:spPr>
            <a:xfrm>
              <a:off x="6504555" y="2192740"/>
              <a:ext cx="60050" cy="107761"/>
            </a:xfrm>
            <a:custGeom>
              <a:rect b="b" l="l" r="r" t="t"/>
              <a:pathLst>
                <a:path extrusionOk="0" h="4113" w="2292">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68"/>
            <p:cNvSpPr/>
            <p:nvPr/>
          </p:nvSpPr>
          <p:spPr>
            <a:xfrm>
              <a:off x="6268493" y="2166226"/>
              <a:ext cx="71343" cy="67596"/>
            </a:xfrm>
            <a:custGeom>
              <a:rect b="b" l="l" r="r" t="t"/>
              <a:pathLst>
                <a:path extrusionOk="0" h="2580" w="2723">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68"/>
            <p:cNvSpPr/>
            <p:nvPr/>
          </p:nvSpPr>
          <p:spPr>
            <a:xfrm>
              <a:off x="6258459" y="1986677"/>
              <a:ext cx="11318" cy="74487"/>
            </a:xfrm>
            <a:custGeom>
              <a:rect b="b" l="l" r="r" t="t"/>
              <a:pathLst>
                <a:path extrusionOk="0" h="2843" w="432">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68"/>
            <p:cNvSpPr/>
            <p:nvPr/>
          </p:nvSpPr>
          <p:spPr>
            <a:xfrm>
              <a:off x="6298623" y="1986677"/>
              <a:ext cx="11345" cy="74487"/>
            </a:xfrm>
            <a:custGeom>
              <a:rect b="b" l="l" r="r" t="t"/>
              <a:pathLst>
                <a:path extrusionOk="0" h="2843" w="433">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68"/>
            <p:cNvSpPr/>
            <p:nvPr/>
          </p:nvSpPr>
          <p:spPr>
            <a:xfrm>
              <a:off x="6338814" y="1986677"/>
              <a:ext cx="11318" cy="74487"/>
            </a:xfrm>
            <a:custGeom>
              <a:rect b="b" l="l" r="r" t="t"/>
              <a:pathLst>
                <a:path extrusionOk="0" h="2843" w="432">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68"/>
            <p:cNvSpPr/>
            <p:nvPr/>
          </p:nvSpPr>
          <p:spPr>
            <a:xfrm>
              <a:off x="6394306" y="2194286"/>
              <a:ext cx="116118" cy="111979"/>
            </a:xfrm>
            <a:custGeom>
              <a:rect b="b" l="l" r="r" t="t"/>
              <a:pathLst>
                <a:path extrusionOk="0" h="4274" w="4432">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68"/>
          <p:cNvGrpSpPr/>
          <p:nvPr/>
        </p:nvGrpSpPr>
        <p:grpSpPr>
          <a:xfrm>
            <a:off x="5764222" y="2016598"/>
            <a:ext cx="374293" cy="276069"/>
            <a:chOff x="5764222" y="2016598"/>
            <a:chExt cx="374293" cy="276069"/>
          </a:xfrm>
        </p:grpSpPr>
        <p:sp>
          <p:nvSpPr>
            <p:cNvPr id="8515" name="Google Shape;8515;p68"/>
            <p:cNvSpPr/>
            <p:nvPr/>
          </p:nvSpPr>
          <p:spPr>
            <a:xfrm>
              <a:off x="5925693" y="2209823"/>
              <a:ext cx="37440" cy="82844"/>
            </a:xfrm>
            <a:custGeom>
              <a:rect b="b" l="l" r="r" t="t"/>
              <a:pathLst>
                <a:path extrusionOk="0" h="3162" w="1429">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68"/>
            <p:cNvSpPr/>
            <p:nvPr/>
          </p:nvSpPr>
          <p:spPr>
            <a:xfrm>
              <a:off x="5932478" y="2209823"/>
              <a:ext cx="29973" cy="29396"/>
            </a:xfrm>
            <a:custGeom>
              <a:rect b="b" l="l" r="r" t="t"/>
              <a:pathLst>
                <a:path extrusionOk="0" h="1122" w="1144">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68"/>
            <p:cNvSpPr/>
            <p:nvPr/>
          </p:nvSpPr>
          <p:spPr>
            <a:xfrm>
              <a:off x="5913824" y="2016598"/>
              <a:ext cx="39772" cy="54103"/>
            </a:xfrm>
            <a:custGeom>
              <a:rect b="b" l="l" r="r" t="t"/>
              <a:pathLst>
                <a:path extrusionOk="0" h="2065" w="1518">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68"/>
            <p:cNvSpPr/>
            <p:nvPr/>
          </p:nvSpPr>
          <p:spPr>
            <a:xfrm>
              <a:off x="5919667" y="2050081"/>
              <a:ext cx="34191" cy="20619"/>
            </a:xfrm>
            <a:custGeom>
              <a:rect b="b" l="l" r="r" t="t"/>
              <a:pathLst>
                <a:path extrusionOk="0" h="787" w="1305">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68"/>
            <p:cNvSpPr/>
            <p:nvPr/>
          </p:nvSpPr>
          <p:spPr>
            <a:xfrm>
              <a:off x="6013096" y="2018301"/>
              <a:ext cx="39510" cy="52898"/>
            </a:xfrm>
            <a:custGeom>
              <a:rect b="b" l="l" r="r" t="t"/>
              <a:pathLst>
                <a:path extrusionOk="0" h="2019" w="1508">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68"/>
            <p:cNvSpPr/>
            <p:nvPr/>
          </p:nvSpPr>
          <p:spPr>
            <a:xfrm>
              <a:off x="6012834" y="2050841"/>
              <a:ext cx="34191" cy="20619"/>
            </a:xfrm>
            <a:custGeom>
              <a:rect b="b" l="l" r="r" t="t"/>
              <a:pathLst>
                <a:path extrusionOk="0" h="787" w="1305">
                  <a:moveTo>
                    <a:pt x="173" y="1"/>
                  </a:moveTo>
                  <a:lnTo>
                    <a:pt x="1" y="787"/>
                  </a:lnTo>
                  <a:lnTo>
                    <a:pt x="1141" y="787"/>
                  </a:lnTo>
                  <a:lnTo>
                    <a:pt x="1304"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68"/>
            <p:cNvSpPr/>
            <p:nvPr/>
          </p:nvSpPr>
          <p:spPr>
            <a:xfrm>
              <a:off x="5764222" y="2069679"/>
              <a:ext cx="201190" cy="176798"/>
            </a:xfrm>
            <a:custGeom>
              <a:rect b="b" l="l" r="r" t="t"/>
              <a:pathLst>
                <a:path extrusionOk="0" h="6748" w="7679">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68"/>
            <p:cNvSpPr/>
            <p:nvPr/>
          </p:nvSpPr>
          <p:spPr>
            <a:xfrm>
              <a:off x="5769750" y="2069679"/>
              <a:ext cx="195662" cy="176562"/>
            </a:xfrm>
            <a:custGeom>
              <a:rect b="b" l="l" r="r" t="t"/>
              <a:pathLst>
                <a:path extrusionOk="0" h="6739" w="7468">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68"/>
            <p:cNvSpPr/>
            <p:nvPr/>
          </p:nvSpPr>
          <p:spPr>
            <a:xfrm>
              <a:off x="5987236" y="2069679"/>
              <a:ext cx="151279" cy="119289"/>
            </a:xfrm>
            <a:custGeom>
              <a:rect b="b" l="l" r="r" t="t"/>
              <a:pathLst>
                <a:path extrusionOk="0" h="4553" w="5774">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68"/>
            <p:cNvSpPr/>
            <p:nvPr/>
          </p:nvSpPr>
          <p:spPr>
            <a:xfrm>
              <a:off x="5986974" y="2071434"/>
              <a:ext cx="146930" cy="117533"/>
            </a:xfrm>
            <a:custGeom>
              <a:rect b="b" l="l" r="r" t="t"/>
              <a:pathLst>
                <a:path extrusionOk="0" h="4486" w="5608">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68"/>
            <p:cNvSpPr/>
            <p:nvPr/>
          </p:nvSpPr>
          <p:spPr>
            <a:xfrm>
              <a:off x="5958836" y="2073452"/>
              <a:ext cx="44985" cy="133122"/>
            </a:xfrm>
            <a:custGeom>
              <a:rect b="b" l="l" r="r" t="t"/>
              <a:pathLst>
                <a:path extrusionOk="0" h="5081" w="1717">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6" name="Google Shape;8526;p68"/>
          <p:cNvGrpSpPr/>
          <p:nvPr/>
        </p:nvGrpSpPr>
        <p:grpSpPr>
          <a:xfrm>
            <a:off x="5325477" y="2016441"/>
            <a:ext cx="361927" cy="276515"/>
            <a:chOff x="5325477" y="2016441"/>
            <a:chExt cx="361927" cy="276515"/>
          </a:xfrm>
        </p:grpSpPr>
        <p:sp>
          <p:nvSpPr>
            <p:cNvPr id="8527" name="Google Shape;8527;p68"/>
            <p:cNvSpPr/>
            <p:nvPr/>
          </p:nvSpPr>
          <p:spPr>
            <a:xfrm>
              <a:off x="5514091" y="2232853"/>
              <a:ext cx="35449" cy="60103"/>
            </a:xfrm>
            <a:custGeom>
              <a:rect b="b" l="l" r="r" t="t"/>
              <a:pathLst>
                <a:path extrusionOk="0" h="2294" w="1353">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68"/>
            <p:cNvSpPr/>
            <p:nvPr/>
          </p:nvSpPr>
          <p:spPr>
            <a:xfrm>
              <a:off x="5605633" y="2232879"/>
              <a:ext cx="35291" cy="60077"/>
            </a:xfrm>
            <a:custGeom>
              <a:rect b="b" l="l" r="r" t="t"/>
              <a:pathLst>
                <a:path extrusionOk="0" h="2293" w="1347">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68"/>
            <p:cNvSpPr/>
            <p:nvPr/>
          </p:nvSpPr>
          <p:spPr>
            <a:xfrm>
              <a:off x="5466852" y="2264476"/>
              <a:ext cx="219530" cy="28479"/>
            </a:xfrm>
            <a:custGeom>
              <a:rect b="b" l="l" r="r" t="t"/>
              <a:pathLst>
                <a:path extrusionOk="0" h="1087" w="8379">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68"/>
            <p:cNvSpPr/>
            <p:nvPr/>
          </p:nvSpPr>
          <p:spPr>
            <a:xfrm>
              <a:off x="5325477" y="2064413"/>
              <a:ext cx="361665" cy="177060"/>
            </a:xfrm>
            <a:custGeom>
              <a:rect b="b" l="l" r="r" t="t"/>
              <a:pathLst>
                <a:path extrusionOk="0" h="6758" w="13804">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68"/>
            <p:cNvSpPr/>
            <p:nvPr/>
          </p:nvSpPr>
          <p:spPr>
            <a:xfrm>
              <a:off x="5325477" y="2064413"/>
              <a:ext cx="361927" cy="171793"/>
            </a:xfrm>
            <a:custGeom>
              <a:rect b="b" l="l" r="r" t="t"/>
              <a:pathLst>
                <a:path extrusionOk="0" h="6557" w="13814">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68"/>
            <p:cNvSpPr/>
            <p:nvPr/>
          </p:nvSpPr>
          <p:spPr>
            <a:xfrm>
              <a:off x="5567329" y="2102062"/>
              <a:ext cx="111036" cy="101735"/>
            </a:xfrm>
            <a:custGeom>
              <a:rect b="b" l="l" r="r" t="t"/>
              <a:pathLst>
                <a:path extrusionOk="0" h="3883" w="4238">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68"/>
            <p:cNvSpPr/>
            <p:nvPr/>
          </p:nvSpPr>
          <p:spPr>
            <a:xfrm>
              <a:off x="5567329" y="2102062"/>
              <a:ext cx="111036" cy="101735"/>
            </a:xfrm>
            <a:custGeom>
              <a:rect b="b" l="l" r="r" t="t"/>
              <a:pathLst>
                <a:path extrusionOk="0" h="3883" w="4238">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68"/>
            <p:cNvSpPr/>
            <p:nvPr/>
          </p:nvSpPr>
          <p:spPr>
            <a:xfrm>
              <a:off x="5506309" y="2128943"/>
              <a:ext cx="37676" cy="63587"/>
            </a:xfrm>
            <a:custGeom>
              <a:rect b="b" l="l" r="r" t="t"/>
              <a:pathLst>
                <a:path extrusionOk="0" h="2427" w="1438">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68"/>
            <p:cNvSpPr/>
            <p:nvPr/>
          </p:nvSpPr>
          <p:spPr>
            <a:xfrm>
              <a:off x="5530413" y="2128681"/>
              <a:ext cx="13572" cy="63823"/>
            </a:xfrm>
            <a:custGeom>
              <a:rect b="b" l="l" r="r" t="t"/>
              <a:pathLst>
                <a:path extrusionOk="0" h="2436" w="518">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68"/>
            <p:cNvSpPr/>
            <p:nvPr/>
          </p:nvSpPr>
          <p:spPr>
            <a:xfrm>
              <a:off x="5503532" y="2078718"/>
              <a:ext cx="17606" cy="17868"/>
            </a:xfrm>
            <a:custGeom>
              <a:rect b="b" l="l" r="r" t="t"/>
              <a:pathLst>
                <a:path extrusionOk="0" h="682" w="672">
                  <a:moveTo>
                    <a:pt x="1" y="0"/>
                  </a:moveTo>
                  <a:lnTo>
                    <a:pt x="1" y="681"/>
                  </a:lnTo>
                  <a:lnTo>
                    <a:pt x="672" y="681"/>
                  </a:lnTo>
                  <a:lnTo>
                    <a:pt x="672" y="0"/>
                  </a:lnTo>
                  <a:close/>
                </a:path>
              </a:pathLst>
            </a:custGeom>
            <a:solidFill>
              <a:srgbClr val="C3CB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68"/>
            <p:cNvSpPr/>
            <p:nvPr/>
          </p:nvSpPr>
          <p:spPr>
            <a:xfrm>
              <a:off x="5489960" y="2060876"/>
              <a:ext cx="44226" cy="17868"/>
            </a:xfrm>
            <a:custGeom>
              <a:rect b="b" l="l" r="r" t="t"/>
              <a:pathLst>
                <a:path extrusionOk="0" h="682" w="1688">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68"/>
            <p:cNvSpPr/>
            <p:nvPr/>
          </p:nvSpPr>
          <p:spPr>
            <a:xfrm>
              <a:off x="5518859" y="2060640"/>
              <a:ext cx="15589" cy="18104"/>
            </a:xfrm>
            <a:custGeom>
              <a:rect b="b" l="l" r="r" t="t"/>
              <a:pathLst>
                <a:path extrusionOk="0" h="691" w="595">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68"/>
            <p:cNvSpPr/>
            <p:nvPr/>
          </p:nvSpPr>
          <p:spPr>
            <a:xfrm>
              <a:off x="5496746" y="2016441"/>
              <a:ext cx="31178" cy="44461"/>
            </a:xfrm>
            <a:custGeom>
              <a:rect b="b" l="l" r="r" t="t"/>
              <a:pathLst>
                <a:path extrusionOk="0" h="1697" w="119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68"/>
            <p:cNvSpPr/>
            <p:nvPr/>
          </p:nvSpPr>
          <p:spPr>
            <a:xfrm>
              <a:off x="5502039" y="2016441"/>
              <a:ext cx="25886" cy="44226"/>
            </a:xfrm>
            <a:custGeom>
              <a:rect b="b" l="l" r="r" t="t"/>
              <a:pathLst>
                <a:path extrusionOk="0" h="1688" w="988">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68"/>
            <p:cNvSpPr/>
            <p:nvPr/>
          </p:nvSpPr>
          <p:spPr>
            <a:xfrm>
              <a:off x="5363676" y="2019165"/>
              <a:ext cx="133096" cy="34741"/>
            </a:xfrm>
            <a:custGeom>
              <a:rect b="b" l="l" r="r" t="t"/>
              <a:pathLst>
                <a:path extrusionOk="0" h="1326" w="508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68"/>
            <p:cNvSpPr/>
            <p:nvPr/>
          </p:nvSpPr>
          <p:spPr>
            <a:xfrm>
              <a:off x="5482939" y="2025977"/>
              <a:ext cx="14331" cy="21379"/>
            </a:xfrm>
            <a:custGeom>
              <a:rect b="b" l="l" r="r" t="t"/>
              <a:pathLst>
                <a:path extrusionOk="0" h="816" w="547">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68"/>
            <p:cNvSpPr/>
            <p:nvPr/>
          </p:nvSpPr>
          <p:spPr>
            <a:xfrm>
              <a:off x="5584647" y="2123179"/>
              <a:ext cx="26645" cy="52007"/>
            </a:xfrm>
            <a:custGeom>
              <a:rect b="b" l="l" r="r" t="t"/>
              <a:pathLst>
                <a:path extrusionOk="0" h="1985" w="1017">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68"/>
            <p:cNvSpPr/>
            <p:nvPr/>
          </p:nvSpPr>
          <p:spPr>
            <a:xfrm>
              <a:off x="5592429" y="2123913"/>
              <a:ext cx="18366" cy="51011"/>
            </a:xfrm>
            <a:custGeom>
              <a:rect b="b" l="l" r="r" t="t"/>
              <a:pathLst>
                <a:path extrusionOk="0" h="1947" w="701">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68"/>
            <p:cNvSpPr/>
            <p:nvPr/>
          </p:nvSpPr>
          <p:spPr>
            <a:xfrm>
              <a:off x="5526378" y="2019165"/>
              <a:ext cx="133096" cy="34558"/>
            </a:xfrm>
            <a:custGeom>
              <a:rect b="b" l="l" r="r" t="t"/>
              <a:pathLst>
                <a:path extrusionOk="0" h="1319" w="508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68"/>
            <p:cNvSpPr/>
            <p:nvPr/>
          </p:nvSpPr>
          <p:spPr>
            <a:xfrm>
              <a:off x="5526143" y="2025977"/>
              <a:ext cx="14593" cy="21379"/>
            </a:xfrm>
            <a:custGeom>
              <a:rect b="b" l="l" r="r" t="t"/>
              <a:pathLst>
                <a:path extrusionOk="0" h="816" w="557">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7" name="Google Shape;8547;p68"/>
          <p:cNvGrpSpPr/>
          <p:nvPr/>
        </p:nvGrpSpPr>
        <p:grpSpPr>
          <a:xfrm>
            <a:off x="4870671" y="2017200"/>
            <a:ext cx="364180" cy="274812"/>
            <a:chOff x="4870671" y="2017200"/>
            <a:chExt cx="364180" cy="274812"/>
          </a:xfrm>
        </p:grpSpPr>
        <p:sp>
          <p:nvSpPr>
            <p:cNvPr id="8548" name="Google Shape;8548;p68"/>
            <p:cNvSpPr/>
            <p:nvPr/>
          </p:nvSpPr>
          <p:spPr>
            <a:xfrm>
              <a:off x="5143151" y="2097294"/>
              <a:ext cx="91700" cy="115044"/>
            </a:xfrm>
            <a:custGeom>
              <a:rect b="b" l="l" r="r" t="t"/>
              <a:pathLst>
                <a:path extrusionOk="0" h="4391" w="350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68"/>
            <p:cNvSpPr/>
            <p:nvPr/>
          </p:nvSpPr>
          <p:spPr>
            <a:xfrm>
              <a:off x="5143151" y="2097058"/>
              <a:ext cx="33667" cy="115280"/>
            </a:xfrm>
            <a:custGeom>
              <a:rect b="b" l="l" r="r" t="t"/>
              <a:pathLst>
                <a:path extrusionOk="0" h="4400" w="1285">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68"/>
            <p:cNvSpPr/>
            <p:nvPr/>
          </p:nvSpPr>
          <p:spPr>
            <a:xfrm>
              <a:off x="4870671" y="2017200"/>
              <a:ext cx="290584" cy="274471"/>
            </a:xfrm>
            <a:custGeom>
              <a:rect b="b" l="l" r="r" t="t"/>
              <a:pathLst>
                <a:path extrusionOk="0" h="10476" w="11091">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68"/>
            <p:cNvSpPr/>
            <p:nvPr/>
          </p:nvSpPr>
          <p:spPr>
            <a:xfrm>
              <a:off x="4911595" y="2046309"/>
              <a:ext cx="263729" cy="245704"/>
            </a:xfrm>
            <a:custGeom>
              <a:rect b="b" l="l" r="r" t="t"/>
              <a:pathLst>
                <a:path extrusionOk="0" h="9378" w="10066">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68"/>
            <p:cNvSpPr/>
            <p:nvPr/>
          </p:nvSpPr>
          <p:spPr>
            <a:xfrm>
              <a:off x="4872688" y="2101774"/>
              <a:ext cx="28899" cy="103045"/>
            </a:xfrm>
            <a:custGeom>
              <a:rect b="b" l="l" r="r" t="t"/>
              <a:pathLst>
                <a:path extrusionOk="0" h="3933" w="1103">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68"/>
            <p:cNvSpPr/>
            <p:nvPr/>
          </p:nvSpPr>
          <p:spPr>
            <a:xfrm>
              <a:off x="4873946" y="2075024"/>
              <a:ext cx="73858" cy="159427"/>
            </a:xfrm>
            <a:custGeom>
              <a:rect b="b" l="l" r="r" t="t"/>
              <a:pathLst>
                <a:path extrusionOk="0" h="6085" w="2819">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68"/>
            <p:cNvSpPr/>
            <p:nvPr/>
          </p:nvSpPr>
          <p:spPr>
            <a:xfrm>
              <a:off x="4904312" y="2074945"/>
              <a:ext cx="43492" cy="159244"/>
            </a:xfrm>
            <a:custGeom>
              <a:rect b="b" l="l" r="r" t="t"/>
              <a:pathLst>
                <a:path extrusionOk="0" h="6078" w="166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68"/>
            <p:cNvSpPr/>
            <p:nvPr/>
          </p:nvSpPr>
          <p:spPr>
            <a:xfrm>
              <a:off x="4877693" y="2119407"/>
              <a:ext cx="36706" cy="70583"/>
            </a:xfrm>
            <a:custGeom>
              <a:rect b="b" l="l" r="r" t="t"/>
              <a:pathLst>
                <a:path extrusionOk="0" h="2694" w="1401">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68"/>
            <p:cNvSpPr/>
            <p:nvPr/>
          </p:nvSpPr>
          <p:spPr>
            <a:xfrm>
              <a:off x="5047888" y="2085504"/>
              <a:ext cx="106346" cy="54024"/>
            </a:xfrm>
            <a:custGeom>
              <a:rect b="b" l="l" r="r" t="t"/>
              <a:pathLst>
                <a:path extrusionOk="0" h="2062" w="4059">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68"/>
            <p:cNvSpPr/>
            <p:nvPr/>
          </p:nvSpPr>
          <p:spPr>
            <a:xfrm>
              <a:off x="5056508" y="2170313"/>
              <a:ext cx="99717" cy="68644"/>
            </a:xfrm>
            <a:custGeom>
              <a:rect b="b" l="l" r="r" t="t"/>
              <a:pathLst>
                <a:path extrusionOk="0" h="2620" w="3806">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68"/>
            <p:cNvSpPr/>
            <p:nvPr/>
          </p:nvSpPr>
          <p:spPr>
            <a:xfrm>
              <a:off x="5064368" y="2140995"/>
              <a:ext cx="45405" cy="20567"/>
            </a:xfrm>
            <a:custGeom>
              <a:rect b="b" l="l" r="r" t="t"/>
              <a:pathLst>
                <a:path extrusionOk="0" h="785" w="1733">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68"/>
            <p:cNvSpPr/>
            <p:nvPr/>
          </p:nvSpPr>
          <p:spPr>
            <a:xfrm>
              <a:off x="5039556" y="2037479"/>
              <a:ext cx="75482" cy="44016"/>
            </a:xfrm>
            <a:custGeom>
              <a:rect b="b" l="l" r="r" t="t"/>
              <a:pathLst>
                <a:path extrusionOk="0" h="1680" w="2881">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68"/>
            <p:cNvSpPr/>
            <p:nvPr/>
          </p:nvSpPr>
          <p:spPr>
            <a:xfrm>
              <a:off x="5016002" y="2240634"/>
              <a:ext cx="61884" cy="30995"/>
            </a:xfrm>
            <a:custGeom>
              <a:rect b="b" l="l" r="r" t="t"/>
              <a:pathLst>
                <a:path extrusionOk="0" h="1183" w="2362">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1" name="Google Shape;8561;p68"/>
          <p:cNvGrpSpPr/>
          <p:nvPr/>
        </p:nvGrpSpPr>
        <p:grpSpPr>
          <a:xfrm>
            <a:off x="7144726" y="3355496"/>
            <a:ext cx="260690" cy="362032"/>
            <a:chOff x="7144726" y="3355496"/>
            <a:chExt cx="260690" cy="362032"/>
          </a:xfrm>
        </p:grpSpPr>
        <p:sp>
          <p:nvSpPr>
            <p:cNvPr id="8562" name="Google Shape;8562;p68"/>
            <p:cNvSpPr/>
            <p:nvPr/>
          </p:nvSpPr>
          <p:spPr>
            <a:xfrm>
              <a:off x="7144726" y="3355496"/>
              <a:ext cx="260690" cy="362032"/>
            </a:xfrm>
            <a:custGeom>
              <a:rect b="b" l="l" r="r" t="t"/>
              <a:pathLst>
                <a:path extrusionOk="0" h="13818" w="995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68"/>
            <p:cNvSpPr/>
            <p:nvPr/>
          </p:nvSpPr>
          <p:spPr>
            <a:xfrm>
              <a:off x="7232601" y="3355496"/>
              <a:ext cx="172579" cy="330277"/>
            </a:xfrm>
            <a:custGeom>
              <a:rect b="b" l="l" r="r" t="t"/>
              <a:pathLst>
                <a:path extrusionOk="0" h="12606" w="6587">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68"/>
            <p:cNvSpPr/>
            <p:nvPr/>
          </p:nvSpPr>
          <p:spPr>
            <a:xfrm>
              <a:off x="7302424" y="3660936"/>
              <a:ext cx="85910" cy="52950"/>
            </a:xfrm>
            <a:custGeom>
              <a:rect b="b" l="l" r="r" t="t"/>
              <a:pathLst>
                <a:path extrusionOk="0" h="2021" w="3279">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68"/>
            <p:cNvSpPr/>
            <p:nvPr/>
          </p:nvSpPr>
          <p:spPr>
            <a:xfrm>
              <a:off x="7161285" y="3661198"/>
              <a:ext cx="84652" cy="52452"/>
            </a:xfrm>
            <a:custGeom>
              <a:rect b="b" l="l" r="r" t="t"/>
              <a:pathLst>
                <a:path extrusionOk="0" h="2002" w="3231">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68"/>
            <p:cNvSpPr/>
            <p:nvPr/>
          </p:nvSpPr>
          <p:spPr>
            <a:xfrm>
              <a:off x="7175066" y="3655617"/>
              <a:ext cx="71631" cy="39195"/>
            </a:xfrm>
            <a:custGeom>
              <a:rect b="b" l="l" r="r" t="t"/>
              <a:pathLst>
                <a:path extrusionOk="0" h="1496" w="2734">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68"/>
            <p:cNvSpPr/>
            <p:nvPr/>
          </p:nvSpPr>
          <p:spPr>
            <a:xfrm>
              <a:off x="7302686" y="3655670"/>
              <a:ext cx="72784" cy="39143"/>
            </a:xfrm>
            <a:custGeom>
              <a:rect b="b" l="l" r="r" t="t"/>
              <a:pathLst>
                <a:path extrusionOk="0" h="1494" w="2778">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8" name="Google Shape;8568;p68"/>
          <p:cNvGrpSpPr/>
          <p:nvPr/>
        </p:nvGrpSpPr>
        <p:grpSpPr>
          <a:xfrm>
            <a:off x="6705719" y="4278051"/>
            <a:ext cx="261712" cy="361770"/>
            <a:chOff x="6705719" y="4278051"/>
            <a:chExt cx="261712" cy="361770"/>
          </a:xfrm>
        </p:grpSpPr>
        <p:sp>
          <p:nvSpPr>
            <p:cNvPr id="8569" name="Google Shape;8569;p68"/>
            <p:cNvSpPr/>
            <p:nvPr/>
          </p:nvSpPr>
          <p:spPr>
            <a:xfrm>
              <a:off x="6863443" y="4340328"/>
              <a:ext cx="14331" cy="32802"/>
            </a:xfrm>
            <a:custGeom>
              <a:rect b="b" l="l" r="r" t="t"/>
              <a:pathLst>
                <a:path extrusionOk="0" h="1252" w="547">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68"/>
            <p:cNvSpPr/>
            <p:nvPr/>
          </p:nvSpPr>
          <p:spPr>
            <a:xfrm>
              <a:off x="6863443" y="4573875"/>
              <a:ext cx="14331" cy="65945"/>
            </a:xfrm>
            <a:custGeom>
              <a:rect b="b" l="l" r="r" t="t"/>
              <a:pathLst>
                <a:path extrusionOk="0" h="2517" w="547">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68"/>
            <p:cNvSpPr/>
            <p:nvPr/>
          </p:nvSpPr>
          <p:spPr>
            <a:xfrm>
              <a:off x="6773787" y="4364563"/>
              <a:ext cx="193644" cy="190133"/>
            </a:xfrm>
            <a:custGeom>
              <a:rect b="b" l="l" r="r" t="t"/>
              <a:pathLst>
                <a:path extrusionOk="0" h="7257" w="7391">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68"/>
            <p:cNvSpPr/>
            <p:nvPr/>
          </p:nvSpPr>
          <p:spPr>
            <a:xfrm>
              <a:off x="6877512" y="4364563"/>
              <a:ext cx="89918" cy="190133"/>
            </a:xfrm>
            <a:custGeom>
              <a:rect b="b" l="l" r="r" t="t"/>
              <a:pathLst>
                <a:path extrusionOk="0" h="7257" w="3432">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68"/>
            <p:cNvSpPr/>
            <p:nvPr/>
          </p:nvSpPr>
          <p:spPr>
            <a:xfrm>
              <a:off x="6779315" y="4427600"/>
              <a:ext cx="182850" cy="127096"/>
            </a:xfrm>
            <a:custGeom>
              <a:rect b="b" l="l" r="r" t="t"/>
              <a:pathLst>
                <a:path extrusionOk="0" h="4851" w="6979">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68"/>
            <p:cNvSpPr/>
            <p:nvPr/>
          </p:nvSpPr>
          <p:spPr>
            <a:xfrm>
              <a:off x="6877512" y="4427600"/>
              <a:ext cx="84652" cy="127096"/>
            </a:xfrm>
            <a:custGeom>
              <a:rect b="b" l="l" r="r" t="t"/>
              <a:pathLst>
                <a:path extrusionOk="0" h="4851" w="3231">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68"/>
            <p:cNvSpPr/>
            <p:nvPr/>
          </p:nvSpPr>
          <p:spPr>
            <a:xfrm>
              <a:off x="6826029" y="4554670"/>
              <a:ext cx="89421" cy="29396"/>
            </a:xfrm>
            <a:custGeom>
              <a:rect b="b" l="l" r="r" t="t"/>
              <a:pathLst>
                <a:path extrusionOk="0" h="1122" w="3413">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68"/>
            <p:cNvSpPr/>
            <p:nvPr/>
          </p:nvSpPr>
          <p:spPr>
            <a:xfrm>
              <a:off x="6871722" y="4554670"/>
              <a:ext cx="43728" cy="29396"/>
            </a:xfrm>
            <a:custGeom>
              <a:rect b="b" l="l" r="r" t="t"/>
              <a:pathLst>
                <a:path extrusionOk="0" h="1122" w="1669">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68"/>
            <p:cNvSpPr/>
            <p:nvPr/>
          </p:nvSpPr>
          <p:spPr>
            <a:xfrm>
              <a:off x="6863443" y="4278051"/>
              <a:ext cx="14331" cy="32540"/>
            </a:xfrm>
            <a:custGeom>
              <a:rect b="b" l="l" r="r" t="t"/>
              <a:pathLst>
                <a:path extrusionOk="0" h="1242" w="547">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68"/>
            <p:cNvSpPr/>
            <p:nvPr/>
          </p:nvSpPr>
          <p:spPr>
            <a:xfrm>
              <a:off x="6705719" y="4296312"/>
              <a:ext cx="200430" cy="343508"/>
            </a:xfrm>
            <a:custGeom>
              <a:rect b="b" l="l" r="r" t="t"/>
              <a:pathLst>
                <a:path extrusionOk="0" h="13111" w="765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68"/>
            <p:cNvSpPr/>
            <p:nvPr/>
          </p:nvSpPr>
          <p:spPr>
            <a:xfrm>
              <a:off x="6922367" y="4395689"/>
              <a:ext cx="42811" cy="14358"/>
            </a:xfrm>
            <a:custGeom>
              <a:rect b="b" l="l" r="r" t="t"/>
              <a:pathLst>
                <a:path extrusionOk="0" h="548" w="1634">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68"/>
            <p:cNvSpPr/>
            <p:nvPr/>
          </p:nvSpPr>
          <p:spPr>
            <a:xfrm>
              <a:off x="6901092" y="4445390"/>
              <a:ext cx="59317" cy="14148"/>
            </a:xfrm>
            <a:custGeom>
              <a:rect b="b" l="l" r="r" t="t"/>
              <a:pathLst>
                <a:path extrusionOk="0" h="540" w="2264">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68"/>
            <p:cNvSpPr/>
            <p:nvPr/>
          </p:nvSpPr>
          <p:spPr>
            <a:xfrm>
              <a:off x="6922445" y="4420526"/>
              <a:ext cx="40217" cy="14148"/>
            </a:xfrm>
            <a:custGeom>
              <a:rect b="b" l="l" r="r" t="t"/>
              <a:pathLst>
                <a:path extrusionOk="0" h="540" w="1535">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68"/>
            <p:cNvSpPr/>
            <p:nvPr/>
          </p:nvSpPr>
          <p:spPr>
            <a:xfrm>
              <a:off x="6922445" y="4470254"/>
              <a:ext cx="35449" cy="14148"/>
            </a:xfrm>
            <a:custGeom>
              <a:rect b="b" l="l" r="r" t="t"/>
              <a:pathLst>
                <a:path extrusionOk="0" h="540" w="1353">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68"/>
            <p:cNvSpPr/>
            <p:nvPr/>
          </p:nvSpPr>
          <p:spPr>
            <a:xfrm>
              <a:off x="6901014" y="4494882"/>
              <a:ext cx="54365" cy="14358"/>
            </a:xfrm>
            <a:custGeom>
              <a:rect b="b" l="l" r="r" t="t"/>
              <a:pathLst>
                <a:path extrusionOk="0" h="548" w="2075">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4" name="Google Shape;8584;p68"/>
          <p:cNvGrpSpPr/>
          <p:nvPr/>
        </p:nvGrpSpPr>
        <p:grpSpPr>
          <a:xfrm>
            <a:off x="5750650" y="2891652"/>
            <a:ext cx="320216" cy="361403"/>
            <a:chOff x="5750650" y="2891652"/>
            <a:chExt cx="320216" cy="361403"/>
          </a:xfrm>
        </p:grpSpPr>
        <p:sp>
          <p:nvSpPr>
            <p:cNvPr id="8585" name="Google Shape;8585;p68"/>
            <p:cNvSpPr/>
            <p:nvPr/>
          </p:nvSpPr>
          <p:spPr>
            <a:xfrm>
              <a:off x="5750650" y="2891652"/>
              <a:ext cx="196919" cy="193644"/>
            </a:xfrm>
            <a:custGeom>
              <a:rect b="b" l="l" r="r" t="t"/>
              <a:pathLst>
                <a:path extrusionOk="0" h="7391" w="7516">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68"/>
            <p:cNvSpPr/>
            <p:nvPr/>
          </p:nvSpPr>
          <p:spPr>
            <a:xfrm>
              <a:off x="5847590" y="2891652"/>
              <a:ext cx="99979" cy="193644"/>
            </a:xfrm>
            <a:custGeom>
              <a:rect b="b" l="l" r="r" t="t"/>
              <a:pathLst>
                <a:path extrusionOk="0" h="7391" w="3816">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68"/>
            <p:cNvSpPr/>
            <p:nvPr/>
          </p:nvSpPr>
          <p:spPr>
            <a:xfrm>
              <a:off x="5753428" y="2930821"/>
              <a:ext cx="191129" cy="154475"/>
            </a:xfrm>
            <a:custGeom>
              <a:rect b="b" l="l" r="r" t="t"/>
              <a:pathLst>
                <a:path extrusionOk="0" h="5896" w="7295">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68"/>
            <p:cNvSpPr/>
            <p:nvPr/>
          </p:nvSpPr>
          <p:spPr>
            <a:xfrm>
              <a:off x="5847852" y="2930821"/>
              <a:ext cx="96966" cy="154475"/>
            </a:xfrm>
            <a:custGeom>
              <a:rect b="b" l="l" r="r" t="t"/>
              <a:pathLst>
                <a:path extrusionOk="0" h="5896" w="3701">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68"/>
            <p:cNvSpPr/>
            <p:nvPr/>
          </p:nvSpPr>
          <p:spPr>
            <a:xfrm>
              <a:off x="5803653" y="3085270"/>
              <a:ext cx="90940" cy="29920"/>
            </a:xfrm>
            <a:custGeom>
              <a:rect b="b" l="l" r="r" t="t"/>
              <a:pathLst>
                <a:path extrusionOk="0" h="1142" w="3471">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68"/>
            <p:cNvSpPr/>
            <p:nvPr/>
          </p:nvSpPr>
          <p:spPr>
            <a:xfrm>
              <a:off x="5847093" y="3085270"/>
              <a:ext cx="47501" cy="29920"/>
            </a:xfrm>
            <a:custGeom>
              <a:rect b="b" l="l" r="r" t="t"/>
              <a:pathLst>
                <a:path extrusionOk="0" h="1142" w="1813">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68"/>
            <p:cNvSpPr/>
            <p:nvPr/>
          </p:nvSpPr>
          <p:spPr>
            <a:xfrm>
              <a:off x="6041470" y="2936611"/>
              <a:ext cx="14331" cy="56016"/>
            </a:xfrm>
            <a:custGeom>
              <a:rect b="b" l="l" r="r" t="t"/>
              <a:pathLst>
                <a:path extrusionOk="0" h="2138" w="547">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68"/>
            <p:cNvSpPr/>
            <p:nvPr/>
          </p:nvSpPr>
          <p:spPr>
            <a:xfrm>
              <a:off x="6026405" y="2971247"/>
              <a:ext cx="44226" cy="94451"/>
            </a:xfrm>
            <a:custGeom>
              <a:rect b="b" l="l" r="r" t="t"/>
              <a:pathLst>
                <a:path extrusionOk="0" h="3605" w="1688">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68"/>
            <p:cNvSpPr/>
            <p:nvPr/>
          </p:nvSpPr>
          <p:spPr>
            <a:xfrm>
              <a:off x="6038955" y="2971247"/>
              <a:ext cx="31912" cy="94215"/>
            </a:xfrm>
            <a:custGeom>
              <a:rect b="b" l="l" r="r" t="t"/>
              <a:pathLst>
                <a:path extrusionOk="0" h="3596" w="1218">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68"/>
            <p:cNvSpPr/>
            <p:nvPr/>
          </p:nvSpPr>
          <p:spPr>
            <a:xfrm>
              <a:off x="5841826" y="3065934"/>
              <a:ext cx="212718" cy="187120"/>
            </a:xfrm>
            <a:custGeom>
              <a:rect b="b" l="l" r="r" t="t"/>
              <a:pathLst>
                <a:path extrusionOk="0" h="7142" w="8119">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68"/>
            <p:cNvSpPr/>
            <p:nvPr/>
          </p:nvSpPr>
          <p:spPr>
            <a:xfrm>
              <a:off x="5908610" y="2923511"/>
              <a:ext cx="36706" cy="14384"/>
            </a:xfrm>
            <a:custGeom>
              <a:rect b="b" l="l" r="r" t="t"/>
              <a:pathLst>
                <a:path extrusionOk="0" h="549" w="1401">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68"/>
            <p:cNvSpPr/>
            <p:nvPr/>
          </p:nvSpPr>
          <p:spPr>
            <a:xfrm>
              <a:off x="5886917" y="2973998"/>
              <a:ext cx="53369" cy="14620"/>
            </a:xfrm>
            <a:custGeom>
              <a:rect b="b" l="l" r="r" t="t"/>
              <a:pathLst>
                <a:path extrusionOk="0" h="558" w="2037">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68"/>
            <p:cNvSpPr/>
            <p:nvPr/>
          </p:nvSpPr>
          <p:spPr>
            <a:xfrm>
              <a:off x="5908532" y="2948637"/>
              <a:ext cx="34270" cy="14646"/>
            </a:xfrm>
            <a:custGeom>
              <a:rect b="b" l="l" r="r" t="t"/>
              <a:pathLst>
                <a:path extrusionOk="0" h="559" w="1308">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68"/>
            <p:cNvSpPr/>
            <p:nvPr/>
          </p:nvSpPr>
          <p:spPr>
            <a:xfrm>
              <a:off x="5908532" y="2999124"/>
              <a:ext cx="29501" cy="14620"/>
            </a:xfrm>
            <a:custGeom>
              <a:rect b="b" l="l" r="r" t="t"/>
              <a:pathLst>
                <a:path extrusionOk="0" h="558" w="1126">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68"/>
            <p:cNvSpPr/>
            <p:nvPr/>
          </p:nvSpPr>
          <p:spPr>
            <a:xfrm>
              <a:off x="5886995" y="3024459"/>
              <a:ext cx="48522" cy="14410"/>
            </a:xfrm>
            <a:custGeom>
              <a:rect b="b" l="l" r="r" t="t"/>
              <a:pathLst>
                <a:path extrusionOk="0" h="550" w="1852">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0" name="Google Shape;8600;p68"/>
          <p:cNvGrpSpPr/>
          <p:nvPr/>
        </p:nvGrpSpPr>
        <p:grpSpPr>
          <a:xfrm>
            <a:off x="6658009" y="2891390"/>
            <a:ext cx="315972" cy="361927"/>
            <a:chOff x="6658009" y="2891390"/>
            <a:chExt cx="315972" cy="361927"/>
          </a:xfrm>
        </p:grpSpPr>
        <p:sp>
          <p:nvSpPr>
            <p:cNvPr id="8601" name="Google Shape;8601;p68"/>
            <p:cNvSpPr/>
            <p:nvPr/>
          </p:nvSpPr>
          <p:spPr>
            <a:xfrm>
              <a:off x="6658009" y="2891390"/>
              <a:ext cx="315972" cy="361927"/>
            </a:xfrm>
            <a:custGeom>
              <a:rect b="b" l="l" r="r" t="t"/>
              <a:pathLst>
                <a:path extrusionOk="0" h="13814" w="1206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68"/>
            <p:cNvSpPr/>
            <p:nvPr/>
          </p:nvSpPr>
          <p:spPr>
            <a:xfrm>
              <a:off x="6658507" y="2921284"/>
              <a:ext cx="315474" cy="332033"/>
            </a:xfrm>
            <a:custGeom>
              <a:rect b="b" l="l" r="r" t="t"/>
              <a:pathLst>
                <a:path extrusionOk="0" h="12673" w="12041">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68"/>
            <p:cNvSpPr/>
            <p:nvPr/>
          </p:nvSpPr>
          <p:spPr>
            <a:xfrm>
              <a:off x="6742897" y="2928567"/>
              <a:ext cx="146432" cy="55780"/>
            </a:xfrm>
            <a:custGeom>
              <a:rect b="b" l="l" r="r" t="t"/>
              <a:pathLst>
                <a:path extrusionOk="0" h="2129" w="5589">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68"/>
            <p:cNvSpPr/>
            <p:nvPr/>
          </p:nvSpPr>
          <p:spPr>
            <a:xfrm>
              <a:off x="6836562" y="2928567"/>
              <a:ext cx="52767" cy="55780"/>
            </a:xfrm>
            <a:custGeom>
              <a:rect b="b" l="l" r="r" t="t"/>
              <a:pathLst>
                <a:path extrusionOk="0" h="2129" w="2014">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68"/>
            <p:cNvSpPr/>
            <p:nvPr/>
          </p:nvSpPr>
          <p:spPr>
            <a:xfrm>
              <a:off x="6810702" y="3035856"/>
              <a:ext cx="11083" cy="162702"/>
            </a:xfrm>
            <a:custGeom>
              <a:rect b="b" l="l" r="r" t="t"/>
              <a:pathLst>
                <a:path extrusionOk="0" h="6210" w="423">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68"/>
            <p:cNvSpPr/>
            <p:nvPr/>
          </p:nvSpPr>
          <p:spPr>
            <a:xfrm>
              <a:off x="6724059" y="3209091"/>
              <a:ext cx="11083" cy="44226"/>
            </a:xfrm>
            <a:custGeom>
              <a:rect b="b" l="l" r="r" t="t"/>
              <a:pathLst>
                <a:path extrusionOk="0" h="1688" w="423">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68"/>
            <p:cNvSpPr/>
            <p:nvPr/>
          </p:nvSpPr>
          <p:spPr>
            <a:xfrm>
              <a:off x="6897346" y="3209091"/>
              <a:ext cx="11083" cy="44226"/>
            </a:xfrm>
            <a:custGeom>
              <a:rect b="b" l="l" r="r" t="t"/>
              <a:pathLst>
                <a:path extrusionOk="0" h="1688" w="423">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8" name="Google Shape;8608;p68"/>
          <p:cNvGrpSpPr/>
          <p:nvPr/>
        </p:nvGrpSpPr>
        <p:grpSpPr>
          <a:xfrm>
            <a:off x="6203465" y="2891206"/>
            <a:ext cx="320478" cy="362110"/>
            <a:chOff x="6203465" y="2891206"/>
            <a:chExt cx="320478" cy="362110"/>
          </a:xfrm>
        </p:grpSpPr>
        <p:sp>
          <p:nvSpPr>
            <p:cNvPr id="8609" name="Google Shape;8609;p68"/>
            <p:cNvSpPr/>
            <p:nvPr/>
          </p:nvSpPr>
          <p:spPr>
            <a:xfrm>
              <a:off x="6203465" y="2902158"/>
              <a:ext cx="320478" cy="351159"/>
            </a:xfrm>
            <a:custGeom>
              <a:rect b="b" l="l" r="r" t="t"/>
              <a:pathLst>
                <a:path extrusionOk="0" h="13403" w="12232">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68"/>
            <p:cNvSpPr/>
            <p:nvPr/>
          </p:nvSpPr>
          <p:spPr>
            <a:xfrm>
              <a:off x="6286833" y="2902132"/>
              <a:ext cx="184867" cy="71159"/>
            </a:xfrm>
            <a:custGeom>
              <a:rect b="b" l="l" r="r" t="t"/>
              <a:pathLst>
                <a:path extrusionOk="0" h="2716" w="7056">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68"/>
            <p:cNvSpPr/>
            <p:nvPr/>
          </p:nvSpPr>
          <p:spPr>
            <a:xfrm>
              <a:off x="6457107" y="2973265"/>
              <a:ext cx="57771" cy="131865"/>
            </a:xfrm>
            <a:custGeom>
              <a:rect b="b" l="l" r="r" t="t"/>
              <a:pathLst>
                <a:path extrusionOk="0" h="5033" w="2205">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68"/>
            <p:cNvSpPr/>
            <p:nvPr/>
          </p:nvSpPr>
          <p:spPr>
            <a:xfrm>
              <a:off x="6423807" y="2891206"/>
              <a:ext cx="97988" cy="103752"/>
            </a:xfrm>
            <a:custGeom>
              <a:rect b="b" l="l" r="r" t="t"/>
              <a:pathLst>
                <a:path extrusionOk="0" h="3960" w="374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68"/>
            <p:cNvSpPr/>
            <p:nvPr/>
          </p:nvSpPr>
          <p:spPr>
            <a:xfrm>
              <a:off x="6396087" y="2978085"/>
              <a:ext cx="33405" cy="38907"/>
            </a:xfrm>
            <a:custGeom>
              <a:rect b="b" l="l" r="r" t="t"/>
              <a:pathLst>
                <a:path extrusionOk="0" h="1485" w="1275">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4" name="Google Shape;8614;p68"/>
          <p:cNvGrpSpPr/>
          <p:nvPr/>
        </p:nvGrpSpPr>
        <p:grpSpPr>
          <a:xfrm>
            <a:off x="7567280" y="2891259"/>
            <a:ext cx="307116" cy="362294"/>
            <a:chOff x="7567280" y="2891259"/>
            <a:chExt cx="307116" cy="362294"/>
          </a:xfrm>
        </p:grpSpPr>
        <p:sp>
          <p:nvSpPr>
            <p:cNvPr id="8615" name="Google Shape;8615;p68"/>
            <p:cNvSpPr/>
            <p:nvPr/>
          </p:nvSpPr>
          <p:spPr>
            <a:xfrm>
              <a:off x="7612082" y="2891337"/>
              <a:ext cx="217250" cy="207006"/>
            </a:xfrm>
            <a:custGeom>
              <a:rect b="b" l="l" r="r" t="t"/>
              <a:pathLst>
                <a:path extrusionOk="0" h="7901" w="8292">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68"/>
            <p:cNvSpPr/>
            <p:nvPr/>
          </p:nvSpPr>
          <p:spPr>
            <a:xfrm>
              <a:off x="7677870" y="3190698"/>
              <a:ext cx="85936" cy="62618"/>
            </a:xfrm>
            <a:custGeom>
              <a:rect b="b" l="l" r="r" t="t"/>
              <a:pathLst>
                <a:path extrusionOk="0" h="2390" w="328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68"/>
            <p:cNvSpPr/>
            <p:nvPr/>
          </p:nvSpPr>
          <p:spPr>
            <a:xfrm>
              <a:off x="7644229" y="2891285"/>
              <a:ext cx="63299" cy="21091"/>
            </a:xfrm>
            <a:custGeom>
              <a:rect b="b" l="l" r="r" t="t"/>
              <a:pathLst>
                <a:path extrusionOk="0" h="805" w="2416">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68"/>
            <p:cNvSpPr/>
            <p:nvPr/>
          </p:nvSpPr>
          <p:spPr>
            <a:xfrm>
              <a:off x="7707502" y="2891259"/>
              <a:ext cx="121830" cy="207268"/>
            </a:xfrm>
            <a:custGeom>
              <a:rect b="b" l="l" r="r" t="t"/>
              <a:pathLst>
                <a:path extrusionOk="0" h="7911" w="465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68"/>
            <p:cNvSpPr/>
            <p:nvPr/>
          </p:nvSpPr>
          <p:spPr>
            <a:xfrm>
              <a:off x="7707502" y="3190751"/>
              <a:ext cx="56304" cy="62801"/>
            </a:xfrm>
            <a:custGeom>
              <a:rect b="b" l="l" r="r" t="t"/>
              <a:pathLst>
                <a:path extrusionOk="0" h="2397" w="2149">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68"/>
            <p:cNvSpPr/>
            <p:nvPr/>
          </p:nvSpPr>
          <p:spPr>
            <a:xfrm>
              <a:off x="7677870" y="3190698"/>
              <a:ext cx="85936" cy="28191"/>
            </a:xfrm>
            <a:custGeom>
              <a:rect b="b" l="l" r="r" t="t"/>
              <a:pathLst>
                <a:path extrusionOk="0" h="1076" w="328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68"/>
            <p:cNvSpPr/>
            <p:nvPr/>
          </p:nvSpPr>
          <p:spPr>
            <a:xfrm>
              <a:off x="7669958" y="3221588"/>
              <a:ext cx="99874" cy="17397"/>
            </a:xfrm>
            <a:custGeom>
              <a:rect b="b" l="l" r="r" t="t"/>
              <a:pathLst>
                <a:path extrusionOk="0" h="664" w="3812">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68"/>
            <p:cNvSpPr/>
            <p:nvPr/>
          </p:nvSpPr>
          <p:spPr>
            <a:xfrm>
              <a:off x="7669958" y="3012879"/>
              <a:ext cx="99874" cy="17423"/>
            </a:xfrm>
            <a:custGeom>
              <a:rect b="b" l="l" r="r" t="t"/>
              <a:pathLst>
                <a:path extrusionOk="0" h="665" w="3812">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68"/>
            <p:cNvSpPr/>
            <p:nvPr/>
          </p:nvSpPr>
          <p:spPr>
            <a:xfrm>
              <a:off x="7670010" y="3041070"/>
              <a:ext cx="99822" cy="17423"/>
            </a:xfrm>
            <a:custGeom>
              <a:rect b="b" l="l" r="r" t="t"/>
              <a:pathLst>
                <a:path extrusionOk="0" h="665" w="381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68"/>
            <p:cNvSpPr/>
            <p:nvPr/>
          </p:nvSpPr>
          <p:spPr>
            <a:xfrm>
              <a:off x="7669958" y="3066615"/>
              <a:ext cx="99874" cy="17423"/>
            </a:xfrm>
            <a:custGeom>
              <a:rect b="b" l="l" r="r" t="t"/>
              <a:pathLst>
                <a:path extrusionOk="0" h="665" w="3812">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68"/>
            <p:cNvSpPr/>
            <p:nvPr/>
          </p:nvSpPr>
          <p:spPr>
            <a:xfrm>
              <a:off x="7567280" y="2994880"/>
              <a:ext cx="307116" cy="226368"/>
            </a:xfrm>
            <a:custGeom>
              <a:rect b="b" l="l" r="r" t="t"/>
              <a:pathLst>
                <a:path extrusionOk="0" h="8640" w="11722">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68"/>
            <p:cNvSpPr/>
            <p:nvPr/>
          </p:nvSpPr>
          <p:spPr>
            <a:xfrm>
              <a:off x="7568144" y="3019717"/>
              <a:ext cx="305151" cy="201530"/>
            </a:xfrm>
            <a:custGeom>
              <a:rect b="b" l="l" r="r" t="t"/>
              <a:pathLst>
                <a:path extrusionOk="0" h="7692" w="11647">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7" name="Google Shape;8627;p68"/>
          <p:cNvGrpSpPr/>
          <p:nvPr/>
        </p:nvGrpSpPr>
        <p:grpSpPr>
          <a:xfrm>
            <a:off x="7112579" y="2891521"/>
            <a:ext cx="338556" cy="361534"/>
            <a:chOff x="7112579" y="2891521"/>
            <a:chExt cx="338556" cy="361534"/>
          </a:xfrm>
        </p:grpSpPr>
        <p:sp>
          <p:nvSpPr>
            <p:cNvPr id="8628" name="Google Shape;8628;p68"/>
            <p:cNvSpPr/>
            <p:nvPr/>
          </p:nvSpPr>
          <p:spPr>
            <a:xfrm>
              <a:off x="7112579" y="2891521"/>
              <a:ext cx="312671" cy="361534"/>
            </a:xfrm>
            <a:custGeom>
              <a:rect b="b" l="l" r="r" t="t"/>
              <a:pathLst>
                <a:path extrusionOk="0" h="13799" w="11934">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68"/>
            <p:cNvSpPr/>
            <p:nvPr/>
          </p:nvSpPr>
          <p:spPr>
            <a:xfrm>
              <a:off x="7302424" y="2891783"/>
              <a:ext cx="148711" cy="361272"/>
            </a:xfrm>
            <a:custGeom>
              <a:rect b="b" l="l" r="r" t="t"/>
              <a:pathLst>
                <a:path extrusionOk="0" h="13789" w="5676">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0" name="Google Shape;8630;p68"/>
          <p:cNvGrpSpPr/>
          <p:nvPr/>
        </p:nvGrpSpPr>
        <p:grpSpPr>
          <a:xfrm>
            <a:off x="7155259" y="3805036"/>
            <a:ext cx="207478" cy="361272"/>
            <a:chOff x="7155259" y="3805036"/>
            <a:chExt cx="207478" cy="361272"/>
          </a:xfrm>
        </p:grpSpPr>
        <p:sp>
          <p:nvSpPr>
            <p:cNvPr id="8631" name="Google Shape;8631;p68"/>
            <p:cNvSpPr/>
            <p:nvPr/>
          </p:nvSpPr>
          <p:spPr>
            <a:xfrm>
              <a:off x="7178865" y="3839175"/>
              <a:ext cx="160265" cy="144179"/>
            </a:xfrm>
            <a:custGeom>
              <a:rect b="b" l="l" r="r" t="t"/>
              <a:pathLst>
                <a:path extrusionOk="0" h="5503" w="6117">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68"/>
            <p:cNvSpPr/>
            <p:nvPr/>
          </p:nvSpPr>
          <p:spPr>
            <a:xfrm>
              <a:off x="7281071" y="3839175"/>
              <a:ext cx="58059" cy="144179"/>
            </a:xfrm>
            <a:custGeom>
              <a:rect b="b" l="l" r="r" t="t"/>
              <a:pathLst>
                <a:path extrusionOk="0" h="5503" w="2216">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68"/>
            <p:cNvSpPr/>
            <p:nvPr/>
          </p:nvSpPr>
          <p:spPr>
            <a:xfrm>
              <a:off x="7204488" y="3805036"/>
              <a:ext cx="108756" cy="54417"/>
            </a:xfrm>
            <a:custGeom>
              <a:rect b="b" l="l" r="r" t="t"/>
              <a:pathLst>
                <a:path extrusionOk="0" h="2077" w="4151">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68"/>
            <p:cNvSpPr/>
            <p:nvPr/>
          </p:nvSpPr>
          <p:spPr>
            <a:xfrm>
              <a:off x="7275805" y="3809307"/>
              <a:ext cx="37440" cy="50252"/>
            </a:xfrm>
            <a:custGeom>
              <a:rect b="b" l="l" r="r" t="t"/>
              <a:pathLst>
                <a:path extrusionOk="0" h="1918" w="1429">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68"/>
            <p:cNvSpPr/>
            <p:nvPr/>
          </p:nvSpPr>
          <p:spPr>
            <a:xfrm>
              <a:off x="7243815" y="3815568"/>
              <a:ext cx="30104" cy="24707"/>
            </a:xfrm>
            <a:custGeom>
              <a:rect b="b" l="l" r="r" t="t"/>
              <a:pathLst>
                <a:path extrusionOk="0" h="943" w="1149">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68"/>
            <p:cNvSpPr/>
            <p:nvPr/>
          </p:nvSpPr>
          <p:spPr>
            <a:xfrm>
              <a:off x="7155259" y="3970515"/>
              <a:ext cx="207216" cy="195793"/>
            </a:xfrm>
            <a:custGeom>
              <a:rect b="b" l="l" r="r" t="t"/>
              <a:pathLst>
                <a:path extrusionOk="0" h="7473" w="7909">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68"/>
            <p:cNvSpPr/>
            <p:nvPr/>
          </p:nvSpPr>
          <p:spPr>
            <a:xfrm>
              <a:off x="7239151" y="3970515"/>
              <a:ext cx="6550" cy="4297"/>
            </a:xfrm>
            <a:custGeom>
              <a:rect b="b" l="l" r="r" t="t"/>
              <a:pathLst>
                <a:path extrusionOk="0" h="164" w="25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68"/>
            <p:cNvSpPr/>
            <p:nvPr/>
          </p:nvSpPr>
          <p:spPr>
            <a:xfrm>
              <a:off x="7245675" y="3970515"/>
              <a:ext cx="117062" cy="195766"/>
            </a:xfrm>
            <a:custGeom>
              <a:rect b="b" l="l" r="r" t="t"/>
              <a:pathLst>
                <a:path extrusionOk="0" h="7472" w="4468">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68"/>
            <p:cNvSpPr/>
            <p:nvPr/>
          </p:nvSpPr>
          <p:spPr>
            <a:xfrm>
              <a:off x="7221571" y="3970515"/>
              <a:ext cx="73098" cy="84285"/>
            </a:xfrm>
            <a:custGeom>
              <a:rect b="b" l="l" r="r" t="t"/>
              <a:pathLst>
                <a:path extrusionOk="0" h="3217" w="279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68"/>
            <p:cNvSpPr/>
            <p:nvPr/>
          </p:nvSpPr>
          <p:spPr>
            <a:xfrm>
              <a:off x="7239151" y="3970515"/>
              <a:ext cx="39693" cy="19362"/>
            </a:xfrm>
            <a:custGeom>
              <a:rect b="b" l="l" r="r" t="t"/>
              <a:pathLst>
                <a:path extrusionOk="0" h="739" w="1515">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68"/>
            <p:cNvSpPr/>
            <p:nvPr/>
          </p:nvSpPr>
          <p:spPr>
            <a:xfrm>
              <a:off x="7210017" y="3869069"/>
              <a:ext cx="97962" cy="110774"/>
            </a:xfrm>
            <a:custGeom>
              <a:rect b="b" l="l" r="r" t="t"/>
              <a:pathLst>
                <a:path extrusionOk="0" h="4228" w="3739">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68"/>
            <p:cNvSpPr/>
            <p:nvPr/>
          </p:nvSpPr>
          <p:spPr>
            <a:xfrm>
              <a:off x="7261735" y="3869069"/>
              <a:ext cx="46243" cy="112031"/>
            </a:xfrm>
            <a:custGeom>
              <a:rect b="b" l="l" r="r" t="t"/>
              <a:pathLst>
                <a:path extrusionOk="0" h="4276" w="1765">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3" name="Google Shape;8643;p68"/>
          <p:cNvGrpSpPr/>
          <p:nvPr/>
        </p:nvGrpSpPr>
        <p:grpSpPr>
          <a:xfrm>
            <a:off x="4915368" y="2891390"/>
            <a:ext cx="182850" cy="361927"/>
            <a:chOff x="4915368" y="2891390"/>
            <a:chExt cx="182850" cy="361927"/>
          </a:xfrm>
        </p:grpSpPr>
        <p:sp>
          <p:nvSpPr>
            <p:cNvPr id="8644" name="Google Shape;8644;p68"/>
            <p:cNvSpPr/>
            <p:nvPr/>
          </p:nvSpPr>
          <p:spPr>
            <a:xfrm>
              <a:off x="4940992" y="2925292"/>
              <a:ext cx="131367" cy="326504"/>
            </a:xfrm>
            <a:custGeom>
              <a:rect b="b" l="l" r="r" t="t"/>
              <a:pathLst>
                <a:path extrusionOk="0" h="12462" w="5014">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68"/>
            <p:cNvSpPr/>
            <p:nvPr/>
          </p:nvSpPr>
          <p:spPr>
            <a:xfrm>
              <a:off x="4991977" y="2925292"/>
              <a:ext cx="80644" cy="328024"/>
            </a:xfrm>
            <a:custGeom>
              <a:rect b="b" l="l" r="r" t="t"/>
              <a:pathLst>
                <a:path extrusionOk="0" h="12520" w="3078">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68"/>
            <p:cNvSpPr/>
            <p:nvPr/>
          </p:nvSpPr>
          <p:spPr>
            <a:xfrm>
              <a:off x="4940992" y="3044345"/>
              <a:ext cx="131367" cy="208971"/>
            </a:xfrm>
            <a:custGeom>
              <a:rect b="b" l="l" r="r" t="t"/>
              <a:pathLst>
                <a:path extrusionOk="0" h="7976" w="5014">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68"/>
            <p:cNvSpPr/>
            <p:nvPr/>
          </p:nvSpPr>
          <p:spPr>
            <a:xfrm>
              <a:off x="4991977" y="3048852"/>
              <a:ext cx="80382" cy="203443"/>
            </a:xfrm>
            <a:custGeom>
              <a:rect b="b" l="l" r="r" t="t"/>
              <a:pathLst>
                <a:path extrusionOk="0" h="7765" w="3068">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68"/>
            <p:cNvSpPr/>
            <p:nvPr/>
          </p:nvSpPr>
          <p:spPr>
            <a:xfrm>
              <a:off x="4963838" y="3076493"/>
              <a:ext cx="19624" cy="16558"/>
            </a:xfrm>
            <a:custGeom>
              <a:rect b="b" l="l" r="r" t="t"/>
              <a:pathLst>
                <a:path extrusionOk="0" h="632" w="749">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68"/>
            <p:cNvSpPr/>
            <p:nvPr/>
          </p:nvSpPr>
          <p:spPr>
            <a:xfrm>
              <a:off x="5030386" y="3100099"/>
              <a:ext cx="16847" cy="14436"/>
            </a:xfrm>
            <a:custGeom>
              <a:rect b="b" l="l" r="r" t="t"/>
              <a:pathLst>
                <a:path extrusionOk="0" h="551" w="643">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68"/>
            <p:cNvSpPr/>
            <p:nvPr/>
          </p:nvSpPr>
          <p:spPr>
            <a:xfrm>
              <a:off x="4980921" y="3202803"/>
              <a:ext cx="16847" cy="14436"/>
            </a:xfrm>
            <a:custGeom>
              <a:rect b="b" l="l" r="r" t="t"/>
              <a:pathLst>
                <a:path extrusionOk="0" h="551" w="643">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68"/>
            <p:cNvSpPr/>
            <p:nvPr/>
          </p:nvSpPr>
          <p:spPr>
            <a:xfrm>
              <a:off x="5030386" y="3171651"/>
              <a:ext cx="16847" cy="14698"/>
            </a:xfrm>
            <a:custGeom>
              <a:rect b="b" l="l" r="r" t="t"/>
              <a:pathLst>
                <a:path extrusionOk="0" h="561" w="643">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68"/>
            <p:cNvSpPr/>
            <p:nvPr/>
          </p:nvSpPr>
          <p:spPr>
            <a:xfrm>
              <a:off x="4974135" y="3132246"/>
              <a:ext cx="20357" cy="17397"/>
            </a:xfrm>
            <a:custGeom>
              <a:rect b="b" l="l" r="r" t="t"/>
              <a:pathLst>
                <a:path extrusionOk="0" h="664" w="777">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68"/>
            <p:cNvSpPr/>
            <p:nvPr/>
          </p:nvSpPr>
          <p:spPr>
            <a:xfrm>
              <a:off x="4915368" y="2891390"/>
              <a:ext cx="182850" cy="33693"/>
            </a:xfrm>
            <a:custGeom>
              <a:rect b="b" l="l" r="r" t="t"/>
              <a:pathLst>
                <a:path extrusionOk="0" h="1286" w="6979">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68"/>
            <p:cNvSpPr/>
            <p:nvPr/>
          </p:nvSpPr>
          <p:spPr>
            <a:xfrm>
              <a:off x="5055250" y="2891390"/>
              <a:ext cx="42732" cy="33693"/>
            </a:xfrm>
            <a:custGeom>
              <a:rect b="b" l="l" r="r" t="t"/>
              <a:pathLst>
                <a:path extrusionOk="0" h="1286" w="1631">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5" name="Google Shape;8655;p68"/>
          <p:cNvGrpSpPr/>
          <p:nvPr/>
        </p:nvGrpSpPr>
        <p:grpSpPr>
          <a:xfrm>
            <a:off x="8028714" y="2891652"/>
            <a:ext cx="289589" cy="361403"/>
            <a:chOff x="8028714" y="2891652"/>
            <a:chExt cx="289589" cy="361403"/>
          </a:xfrm>
        </p:grpSpPr>
        <p:sp>
          <p:nvSpPr>
            <p:cNvPr id="8656" name="Google Shape;8656;p68"/>
            <p:cNvSpPr/>
            <p:nvPr/>
          </p:nvSpPr>
          <p:spPr>
            <a:xfrm>
              <a:off x="8096520" y="3139006"/>
              <a:ext cx="167025" cy="83421"/>
            </a:xfrm>
            <a:custGeom>
              <a:rect b="b" l="l" r="r" t="t"/>
              <a:pathLst>
                <a:path extrusionOk="0" h="3184" w="6375">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68"/>
            <p:cNvSpPr/>
            <p:nvPr/>
          </p:nvSpPr>
          <p:spPr>
            <a:xfrm>
              <a:off x="8168360" y="3139006"/>
              <a:ext cx="95185" cy="83421"/>
            </a:xfrm>
            <a:custGeom>
              <a:rect b="b" l="l" r="r" t="t"/>
              <a:pathLst>
                <a:path extrusionOk="0" h="3184" w="3633">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68"/>
            <p:cNvSpPr/>
            <p:nvPr/>
          </p:nvSpPr>
          <p:spPr>
            <a:xfrm>
              <a:off x="8028714" y="3109871"/>
              <a:ext cx="104748" cy="24392"/>
            </a:xfrm>
            <a:custGeom>
              <a:rect b="b" l="l" r="r" t="t"/>
              <a:pathLst>
                <a:path extrusionOk="0" h="931" w="3998">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68"/>
            <p:cNvSpPr/>
            <p:nvPr/>
          </p:nvSpPr>
          <p:spPr>
            <a:xfrm>
              <a:off x="8101812" y="3109871"/>
              <a:ext cx="31650" cy="24392"/>
            </a:xfrm>
            <a:custGeom>
              <a:rect b="b" l="l" r="r" t="t"/>
              <a:pathLst>
                <a:path extrusionOk="0" h="931" w="1208">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68"/>
            <p:cNvSpPr/>
            <p:nvPr/>
          </p:nvSpPr>
          <p:spPr>
            <a:xfrm>
              <a:off x="8053342" y="3134237"/>
              <a:ext cx="67570" cy="53527"/>
            </a:xfrm>
            <a:custGeom>
              <a:rect b="b" l="l" r="r" t="t"/>
              <a:pathLst>
                <a:path extrusionOk="0" h="2043" w="2579">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68"/>
            <p:cNvSpPr/>
            <p:nvPr/>
          </p:nvSpPr>
          <p:spPr>
            <a:xfrm>
              <a:off x="8159321" y="3165127"/>
              <a:ext cx="36182" cy="31099"/>
            </a:xfrm>
            <a:custGeom>
              <a:rect b="b" l="l" r="r" t="t"/>
              <a:pathLst>
                <a:path extrusionOk="0" h="1187" w="1381">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68"/>
            <p:cNvSpPr/>
            <p:nvPr/>
          </p:nvSpPr>
          <p:spPr>
            <a:xfrm>
              <a:off x="8232655" y="2960453"/>
              <a:ext cx="74356" cy="219530"/>
            </a:xfrm>
            <a:custGeom>
              <a:rect b="b" l="l" r="r" t="t"/>
              <a:pathLst>
                <a:path extrusionOk="0" h="8379" w="2838">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68"/>
            <p:cNvSpPr/>
            <p:nvPr/>
          </p:nvSpPr>
          <p:spPr>
            <a:xfrm>
              <a:off x="8243685" y="2960453"/>
              <a:ext cx="63063" cy="219766"/>
            </a:xfrm>
            <a:custGeom>
              <a:rect b="b" l="l" r="r" t="t"/>
              <a:pathLst>
                <a:path extrusionOk="0" h="8388" w="2407">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68"/>
            <p:cNvSpPr/>
            <p:nvPr/>
          </p:nvSpPr>
          <p:spPr>
            <a:xfrm>
              <a:off x="8041788" y="3222400"/>
              <a:ext cx="276515" cy="30654"/>
            </a:xfrm>
            <a:custGeom>
              <a:rect b="b" l="l" r="r" t="t"/>
              <a:pathLst>
                <a:path extrusionOk="0" h="1170" w="10554">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68"/>
            <p:cNvSpPr/>
            <p:nvPr/>
          </p:nvSpPr>
          <p:spPr>
            <a:xfrm>
              <a:off x="8286627" y="3222400"/>
              <a:ext cx="31676" cy="30654"/>
            </a:xfrm>
            <a:custGeom>
              <a:rect b="b" l="l" r="r" t="t"/>
              <a:pathLst>
                <a:path extrusionOk="0" h="1170" w="1209">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68"/>
            <p:cNvSpPr/>
            <p:nvPr/>
          </p:nvSpPr>
          <p:spPr>
            <a:xfrm>
              <a:off x="8235668" y="2891652"/>
              <a:ext cx="58531" cy="57037"/>
            </a:xfrm>
            <a:custGeom>
              <a:rect b="b" l="l" r="r" t="t"/>
              <a:pathLst>
                <a:path extrusionOk="0" h="2177" w="2234">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68"/>
            <p:cNvSpPr/>
            <p:nvPr/>
          </p:nvSpPr>
          <p:spPr>
            <a:xfrm>
              <a:off x="8240698" y="2912507"/>
              <a:ext cx="53500" cy="36182"/>
            </a:xfrm>
            <a:custGeom>
              <a:rect b="b" l="l" r="r" t="t"/>
              <a:pathLst>
                <a:path extrusionOk="0" h="1381" w="2042">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68"/>
            <p:cNvSpPr/>
            <p:nvPr/>
          </p:nvSpPr>
          <p:spPr>
            <a:xfrm>
              <a:off x="8094005" y="3011490"/>
              <a:ext cx="80408" cy="79281"/>
            </a:xfrm>
            <a:custGeom>
              <a:rect b="b" l="l" r="r" t="t"/>
              <a:pathLst>
                <a:path extrusionOk="0" h="3026" w="3069">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68"/>
            <p:cNvSpPr/>
            <p:nvPr/>
          </p:nvSpPr>
          <p:spPr>
            <a:xfrm>
              <a:off x="8140221" y="3057157"/>
              <a:ext cx="34427" cy="33536"/>
            </a:xfrm>
            <a:custGeom>
              <a:rect b="b" l="l" r="r" t="t"/>
              <a:pathLst>
                <a:path extrusionOk="0" h="1280" w="1314">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68"/>
            <p:cNvSpPr/>
            <p:nvPr/>
          </p:nvSpPr>
          <p:spPr>
            <a:xfrm>
              <a:off x="8086485" y="3036564"/>
              <a:ext cx="32907" cy="31912"/>
            </a:xfrm>
            <a:custGeom>
              <a:rect b="b" l="l" r="r" t="t"/>
              <a:pathLst>
                <a:path extrusionOk="0" h="1218" w="1256">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68"/>
            <p:cNvSpPr/>
            <p:nvPr/>
          </p:nvSpPr>
          <p:spPr>
            <a:xfrm>
              <a:off x="8115855" y="3065934"/>
              <a:ext cx="32933" cy="31912"/>
            </a:xfrm>
            <a:custGeom>
              <a:rect b="b" l="l" r="r" t="t"/>
              <a:pathLst>
                <a:path extrusionOk="0" h="1218" w="1257">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68"/>
            <p:cNvSpPr/>
            <p:nvPr/>
          </p:nvSpPr>
          <p:spPr>
            <a:xfrm>
              <a:off x="8212062" y="2913738"/>
              <a:ext cx="61544" cy="61570"/>
            </a:xfrm>
            <a:custGeom>
              <a:rect b="b" l="l" r="r" t="t"/>
              <a:pathLst>
                <a:path extrusionOk="0" h="2350" w="2349">
                  <a:moveTo>
                    <a:pt x="1150" y="1"/>
                  </a:moveTo>
                  <a:lnTo>
                    <a:pt x="0" y="1151"/>
                  </a:lnTo>
                  <a:lnTo>
                    <a:pt x="1198" y="2349"/>
                  </a:lnTo>
                  <a:lnTo>
                    <a:pt x="2348" y="1199"/>
                  </a:lnTo>
                  <a:lnTo>
                    <a:pt x="1150" y="1"/>
                  </a:lnTo>
                  <a:close/>
                </a:path>
              </a:pathLst>
            </a:custGeom>
            <a:solidFill>
              <a:srgbClr val="B3BD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68"/>
            <p:cNvSpPr/>
            <p:nvPr/>
          </p:nvSpPr>
          <p:spPr>
            <a:xfrm>
              <a:off x="8212953" y="2932078"/>
              <a:ext cx="60653" cy="43466"/>
            </a:xfrm>
            <a:custGeom>
              <a:rect b="b" l="l" r="r" t="t"/>
              <a:pathLst>
                <a:path extrusionOk="0" h="1659" w="2315">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68"/>
            <p:cNvSpPr/>
            <p:nvPr/>
          </p:nvSpPr>
          <p:spPr>
            <a:xfrm>
              <a:off x="8119890" y="2937423"/>
              <a:ext cx="128354" cy="128039"/>
            </a:xfrm>
            <a:custGeom>
              <a:rect b="b" l="l" r="r" t="t"/>
              <a:pathLst>
                <a:path extrusionOk="0" h="4887" w="4899">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68"/>
            <p:cNvSpPr/>
            <p:nvPr/>
          </p:nvSpPr>
          <p:spPr>
            <a:xfrm>
              <a:off x="8153531" y="2968732"/>
              <a:ext cx="94713" cy="96730"/>
            </a:xfrm>
            <a:custGeom>
              <a:rect b="b" l="l" r="r" t="t"/>
              <a:pathLst>
                <a:path extrusionOk="0" h="3692" w="3615">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6" name="Google Shape;8676;p68"/>
          <p:cNvGrpSpPr/>
          <p:nvPr/>
        </p:nvGrpSpPr>
        <p:grpSpPr>
          <a:xfrm>
            <a:off x="7551822" y="3804774"/>
            <a:ext cx="293335" cy="361927"/>
            <a:chOff x="7551822" y="3804774"/>
            <a:chExt cx="293335" cy="361927"/>
          </a:xfrm>
        </p:grpSpPr>
        <p:sp>
          <p:nvSpPr>
            <p:cNvPr id="8677" name="Google Shape;8677;p68"/>
            <p:cNvSpPr/>
            <p:nvPr/>
          </p:nvSpPr>
          <p:spPr>
            <a:xfrm>
              <a:off x="7647242" y="3804774"/>
              <a:ext cx="121070" cy="30916"/>
            </a:xfrm>
            <a:custGeom>
              <a:rect b="b" l="l" r="r" t="t"/>
              <a:pathLst>
                <a:path extrusionOk="0" h="1180" w="4621">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68"/>
            <p:cNvSpPr/>
            <p:nvPr/>
          </p:nvSpPr>
          <p:spPr>
            <a:xfrm>
              <a:off x="7734148" y="3804774"/>
              <a:ext cx="34165" cy="31178"/>
            </a:xfrm>
            <a:custGeom>
              <a:rect b="b" l="l" r="r" t="t"/>
              <a:pathLst>
                <a:path extrusionOk="0" h="1190" w="1304">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68"/>
            <p:cNvSpPr/>
            <p:nvPr/>
          </p:nvSpPr>
          <p:spPr>
            <a:xfrm>
              <a:off x="7551822" y="3835664"/>
              <a:ext cx="285056" cy="331037"/>
            </a:xfrm>
            <a:custGeom>
              <a:rect b="b" l="l" r="r" t="t"/>
              <a:pathLst>
                <a:path extrusionOk="0" h="12635" w="1088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68"/>
            <p:cNvSpPr/>
            <p:nvPr/>
          </p:nvSpPr>
          <p:spPr>
            <a:xfrm>
              <a:off x="7669329" y="3835664"/>
              <a:ext cx="174833" cy="329020"/>
            </a:xfrm>
            <a:custGeom>
              <a:rect b="b" l="l" r="r" t="t"/>
              <a:pathLst>
                <a:path extrusionOk="0" h="12558" w="6673">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68"/>
            <p:cNvSpPr/>
            <p:nvPr/>
          </p:nvSpPr>
          <p:spPr>
            <a:xfrm>
              <a:off x="7571655" y="4014007"/>
              <a:ext cx="273502" cy="152694"/>
            </a:xfrm>
            <a:custGeom>
              <a:rect b="b" l="l" r="r" t="t"/>
              <a:pathLst>
                <a:path extrusionOk="0" h="5828" w="10439">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68"/>
            <p:cNvSpPr/>
            <p:nvPr/>
          </p:nvSpPr>
          <p:spPr>
            <a:xfrm>
              <a:off x="7785369" y="4022260"/>
              <a:ext cx="52269" cy="142423"/>
            </a:xfrm>
            <a:custGeom>
              <a:rect b="b" l="l" r="r" t="t"/>
              <a:pathLst>
                <a:path extrusionOk="0" h="5436" w="1995">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68"/>
            <p:cNvSpPr/>
            <p:nvPr/>
          </p:nvSpPr>
          <p:spPr>
            <a:xfrm>
              <a:off x="7785107" y="4061927"/>
              <a:ext cx="19362" cy="16558"/>
            </a:xfrm>
            <a:custGeom>
              <a:rect b="b" l="l" r="r" t="t"/>
              <a:pathLst>
                <a:path extrusionOk="0" h="632" w="739">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68"/>
            <p:cNvSpPr/>
            <p:nvPr/>
          </p:nvSpPr>
          <p:spPr>
            <a:xfrm>
              <a:off x="7744680" y="4122711"/>
              <a:ext cx="17109" cy="14436"/>
            </a:xfrm>
            <a:custGeom>
              <a:rect b="b" l="l" r="r" t="t"/>
              <a:pathLst>
                <a:path extrusionOk="0" h="551" w="653">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68"/>
            <p:cNvSpPr/>
            <p:nvPr/>
          </p:nvSpPr>
          <p:spPr>
            <a:xfrm>
              <a:off x="7627645" y="4051892"/>
              <a:ext cx="17109" cy="14436"/>
            </a:xfrm>
            <a:custGeom>
              <a:rect b="b" l="l" r="r" t="t"/>
              <a:pathLst>
                <a:path extrusionOk="0" h="551" w="653">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68"/>
            <p:cNvSpPr/>
            <p:nvPr/>
          </p:nvSpPr>
          <p:spPr>
            <a:xfrm>
              <a:off x="7651513" y="4122711"/>
              <a:ext cx="16847" cy="14436"/>
            </a:xfrm>
            <a:custGeom>
              <a:rect b="b" l="l" r="r" t="t"/>
              <a:pathLst>
                <a:path extrusionOk="0" h="551" w="643">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68"/>
            <p:cNvSpPr/>
            <p:nvPr/>
          </p:nvSpPr>
          <p:spPr>
            <a:xfrm>
              <a:off x="7693459" y="4066957"/>
              <a:ext cx="20095" cy="17423"/>
            </a:xfrm>
            <a:custGeom>
              <a:rect b="b" l="l" r="r" t="t"/>
              <a:pathLst>
                <a:path extrusionOk="0" h="665" w="767">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8" name="Google Shape;8688;p68"/>
          <p:cNvGrpSpPr/>
          <p:nvPr/>
        </p:nvGrpSpPr>
        <p:grpSpPr>
          <a:xfrm>
            <a:off x="6263725" y="4277658"/>
            <a:ext cx="210491" cy="362163"/>
            <a:chOff x="6263725" y="4277658"/>
            <a:chExt cx="210491" cy="362163"/>
          </a:xfrm>
        </p:grpSpPr>
        <p:sp>
          <p:nvSpPr>
            <p:cNvPr id="8689" name="Google Shape;8689;p68"/>
            <p:cNvSpPr/>
            <p:nvPr/>
          </p:nvSpPr>
          <p:spPr>
            <a:xfrm>
              <a:off x="6265480" y="4277658"/>
              <a:ext cx="88189" cy="362163"/>
            </a:xfrm>
            <a:custGeom>
              <a:rect b="b" l="l" r="r" t="t"/>
              <a:pathLst>
                <a:path extrusionOk="0" h="13823" w="3366">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68"/>
            <p:cNvSpPr/>
            <p:nvPr/>
          </p:nvSpPr>
          <p:spPr>
            <a:xfrm>
              <a:off x="6265480" y="4277658"/>
              <a:ext cx="88189" cy="155497"/>
            </a:xfrm>
            <a:custGeom>
              <a:rect b="b" l="l" r="r" t="t"/>
              <a:pathLst>
                <a:path extrusionOk="0" h="5935" w="3366">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68"/>
            <p:cNvSpPr/>
            <p:nvPr/>
          </p:nvSpPr>
          <p:spPr>
            <a:xfrm>
              <a:off x="6265480" y="4433600"/>
              <a:ext cx="88189" cy="206220"/>
            </a:xfrm>
            <a:custGeom>
              <a:rect b="b" l="l" r="r" t="t"/>
              <a:pathLst>
                <a:path extrusionOk="0" h="7871" w="3366">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68"/>
            <p:cNvSpPr/>
            <p:nvPr/>
          </p:nvSpPr>
          <p:spPr>
            <a:xfrm>
              <a:off x="6267996" y="4349498"/>
              <a:ext cx="83159" cy="10559"/>
            </a:xfrm>
            <a:custGeom>
              <a:rect b="b" l="l" r="r" t="t"/>
              <a:pathLst>
                <a:path extrusionOk="0" h="403"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68"/>
            <p:cNvSpPr/>
            <p:nvPr/>
          </p:nvSpPr>
          <p:spPr>
            <a:xfrm>
              <a:off x="6263725" y="4453460"/>
              <a:ext cx="89945" cy="10585"/>
            </a:xfrm>
            <a:custGeom>
              <a:rect b="b" l="l" r="r" t="t"/>
              <a:pathLst>
                <a:path extrusionOk="0" h="404" w="3433">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68"/>
            <p:cNvSpPr/>
            <p:nvPr/>
          </p:nvSpPr>
          <p:spPr>
            <a:xfrm>
              <a:off x="6267996" y="4381881"/>
              <a:ext cx="83159" cy="10585"/>
            </a:xfrm>
            <a:custGeom>
              <a:rect b="b" l="l" r="r" t="t"/>
              <a:pathLst>
                <a:path extrusionOk="0" h="404" w="3174">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68"/>
            <p:cNvSpPr/>
            <p:nvPr/>
          </p:nvSpPr>
          <p:spPr>
            <a:xfrm>
              <a:off x="6267996" y="4525772"/>
              <a:ext cx="83159" cy="10585"/>
            </a:xfrm>
            <a:custGeom>
              <a:rect b="b" l="l" r="r" t="t"/>
              <a:pathLst>
                <a:path extrusionOk="0" h="404" w="3174">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68"/>
            <p:cNvSpPr/>
            <p:nvPr/>
          </p:nvSpPr>
          <p:spPr>
            <a:xfrm>
              <a:off x="6267996" y="4557683"/>
              <a:ext cx="83159" cy="10585"/>
            </a:xfrm>
            <a:custGeom>
              <a:rect b="b" l="l" r="r" t="t"/>
              <a:pathLst>
                <a:path extrusionOk="0" h="404" w="3174">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68"/>
            <p:cNvSpPr/>
            <p:nvPr/>
          </p:nvSpPr>
          <p:spPr>
            <a:xfrm>
              <a:off x="6384271" y="4277658"/>
              <a:ext cx="88163" cy="362163"/>
            </a:xfrm>
            <a:custGeom>
              <a:rect b="b" l="l" r="r" t="t"/>
              <a:pathLst>
                <a:path extrusionOk="0" h="13823" w="3365">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68"/>
            <p:cNvSpPr/>
            <p:nvPr/>
          </p:nvSpPr>
          <p:spPr>
            <a:xfrm>
              <a:off x="6403371" y="4277920"/>
              <a:ext cx="69063" cy="66076"/>
            </a:xfrm>
            <a:custGeom>
              <a:rect b="b" l="l" r="r" t="t"/>
              <a:pathLst>
                <a:path extrusionOk="0" h="2522" w="2636">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68"/>
            <p:cNvSpPr/>
            <p:nvPr/>
          </p:nvSpPr>
          <p:spPr>
            <a:xfrm>
              <a:off x="6384271" y="4344835"/>
              <a:ext cx="88425" cy="294986"/>
            </a:xfrm>
            <a:custGeom>
              <a:rect b="b" l="l" r="r" t="t"/>
              <a:pathLst>
                <a:path extrusionOk="0" h="11259" w="3375">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68"/>
            <p:cNvSpPr/>
            <p:nvPr/>
          </p:nvSpPr>
          <p:spPr>
            <a:xfrm>
              <a:off x="6382516" y="4364563"/>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68"/>
            <p:cNvSpPr/>
            <p:nvPr/>
          </p:nvSpPr>
          <p:spPr>
            <a:xfrm>
              <a:off x="6382516" y="4541361"/>
              <a:ext cx="91700" cy="10559"/>
            </a:xfrm>
            <a:custGeom>
              <a:rect b="b" l="l" r="r" t="t"/>
              <a:pathLst>
                <a:path extrusionOk="0" h="403" w="350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68"/>
            <p:cNvSpPr/>
            <p:nvPr/>
          </p:nvSpPr>
          <p:spPr>
            <a:xfrm>
              <a:off x="6386524" y="4437399"/>
              <a:ext cx="81665" cy="10585"/>
            </a:xfrm>
            <a:custGeom>
              <a:rect b="b" l="l" r="r" t="t"/>
              <a:pathLst>
                <a:path extrusionOk="0" h="404" w="3117">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68"/>
            <p:cNvSpPr/>
            <p:nvPr/>
          </p:nvSpPr>
          <p:spPr>
            <a:xfrm>
              <a:off x="6386524" y="4469782"/>
              <a:ext cx="83421" cy="10585"/>
            </a:xfrm>
            <a:custGeom>
              <a:rect b="b" l="l" r="r" t="t"/>
              <a:pathLst>
                <a:path extrusionOk="0" h="404" w="3184">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4" name="Google Shape;8704;p68"/>
          <p:cNvGrpSpPr/>
          <p:nvPr/>
        </p:nvGrpSpPr>
        <p:grpSpPr>
          <a:xfrm>
            <a:off x="7987790" y="3804695"/>
            <a:ext cx="336303" cy="362005"/>
            <a:chOff x="7987790" y="3804695"/>
            <a:chExt cx="336303" cy="362005"/>
          </a:xfrm>
        </p:grpSpPr>
        <p:sp>
          <p:nvSpPr>
            <p:cNvPr id="8705" name="Google Shape;8705;p68"/>
            <p:cNvSpPr/>
            <p:nvPr/>
          </p:nvSpPr>
          <p:spPr>
            <a:xfrm>
              <a:off x="8053080" y="3851489"/>
              <a:ext cx="218010" cy="208080"/>
            </a:xfrm>
            <a:custGeom>
              <a:rect b="b" l="l" r="r" t="t"/>
              <a:pathLst>
                <a:path extrusionOk="0" h="7942" w="8321">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68"/>
            <p:cNvSpPr/>
            <p:nvPr/>
          </p:nvSpPr>
          <p:spPr>
            <a:xfrm>
              <a:off x="8057534" y="3969939"/>
              <a:ext cx="179575" cy="21196"/>
            </a:xfrm>
            <a:custGeom>
              <a:rect b="b" l="l" r="r" t="t"/>
              <a:pathLst>
                <a:path extrusionOk="0" h="809" w="6854">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68"/>
            <p:cNvSpPr/>
            <p:nvPr/>
          </p:nvSpPr>
          <p:spPr>
            <a:xfrm>
              <a:off x="8050329" y="3909312"/>
              <a:ext cx="187330" cy="27589"/>
            </a:xfrm>
            <a:custGeom>
              <a:rect b="b" l="l" r="r" t="t"/>
              <a:pathLst>
                <a:path extrusionOk="0" h="1053" w="715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68"/>
            <p:cNvSpPr/>
            <p:nvPr/>
          </p:nvSpPr>
          <p:spPr>
            <a:xfrm>
              <a:off x="8083367" y="3946568"/>
              <a:ext cx="178946" cy="18209"/>
            </a:xfrm>
            <a:custGeom>
              <a:rect b="b" l="l" r="r" t="t"/>
              <a:pathLst>
                <a:path extrusionOk="0" h="695" w="683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68"/>
            <p:cNvSpPr/>
            <p:nvPr/>
          </p:nvSpPr>
          <p:spPr>
            <a:xfrm>
              <a:off x="8082188" y="3881173"/>
              <a:ext cx="178867" cy="18052"/>
            </a:xfrm>
            <a:custGeom>
              <a:rect b="b" l="l" r="r" t="t"/>
              <a:pathLst>
                <a:path extrusionOk="0" h="689" w="6827">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68"/>
            <p:cNvSpPr/>
            <p:nvPr/>
          </p:nvSpPr>
          <p:spPr>
            <a:xfrm>
              <a:off x="8083970" y="3999492"/>
              <a:ext cx="183610" cy="28322"/>
            </a:xfrm>
            <a:custGeom>
              <a:rect b="b" l="l" r="r" t="t"/>
              <a:pathLst>
                <a:path extrusionOk="0" h="1081" w="7008">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68"/>
            <p:cNvSpPr/>
            <p:nvPr/>
          </p:nvSpPr>
          <p:spPr>
            <a:xfrm>
              <a:off x="8059106" y="3851489"/>
              <a:ext cx="129611" cy="29554"/>
            </a:xfrm>
            <a:custGeom>
              <a:rect b="b" l="l" r="r" t="t"/>
              <a:pathLst>
                <a:path extrusionOk="0" h="1128" w="4947">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68"/>
            <p:cNvSpPr/>
            <p:nvPr/>
          </p:nvSpPr>
          <p:spPr>
            <a:xfrm>
              <a:off x="7987790" y="3804695"/>
              <a:ext cx="336041" cy="362005"/>
            </a:xfrm>
            <a:custGeom>
              <a:rect b="b" l="l" r="r" t="t"/>
              <a:pathLst>
                <a:path extrusionOk="0" h="13817" w="12826">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68"/>
            <p:cNvSpPr/>
            <p:nvPr/>
          </p:nvSpPr>
          <p:spPr>
            <a:xfrm>
              <a:off x="8018680" y="3869331"/>
              <a:ext cx="51011" cy="251153"/>
            </a:xfrm>
            <a:custGeom>
              <a:rect b="b" l="l" r="r" t="t"/>
              <a:pathLst>
                <a:path extrusionOk="0" h="9586" w="1947">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68"/>
            <p:cNvSpPr/>
            <p:nvPr/>
          </p:nvSpPr>
          <p:spPr>
            <a:xfrm>
              <a:off x="8006366" y="3804695"/>
              <a:ext cx="317727" cy="300724"/>
            </a:xfrm>
            <a:custGeom>
              <a:rect b="b" l="l" r="r" t="t"/>
              <a:pathLst>
                <a:path extrusionOk="0" h="11478" w="12127">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5" name="Google Shape;8715;p68"/>
          <p:cNvGrpSpPr/>
          <p:nvPr/>
        </p:nvGrpSpPr>
        <p:grpSpPr>
          <a:xfrm>
            <a:off x="5273444" y="2891285"/>
            <a:ext cx="371123" cy="362267"/>
            <a:chOff x="5273444" y="2891285"/>
            <a:chExt cx="371123" cy="362267"/>
          </a:xfrm>
        </p:grpSpPr>
        <p:sp>
          <p:nvSpPr>
            <p:cNvPr id="8716" name="Google Shape;8716;p68"/>
            <p:cNvSpPr/>
            <p:nvPr/>
          </p:nvSpPr>
          <p:spPr>
            <a:xfrm>
              <a:off x="5301373" y="2914996"/>
              <a:ext cx="315186" cy="314452"/>
            </a:xfrm>
            <a:custGeom>
              <a:rect b="b" l="l" r="r" t="t"/>
              <a:pathLst>
                <a:path extrusionOk="0" h="12002" w="1203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68"/>
            <p:cNvSpPr/>
            <p:nvPr/>
          </p:nvSpPr>
          <p:spPr>
            <a:xfrm>
              <a:off x="5427945" y="2958200"/>
              <a:ext cx="188614" cy="271249"/>
            </a:xfrm>
            <a:custGeom>
              <a:rect b="b" l="l" r="r" t="t"/>
              <a:pathLst>
                <a:path extrusionOk="0" h="10353" w="7199">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68"/>
            <p:cNvSpPr/>
            <p:nvPr/>
          </p:nvSpPr>
          <p:spPr>
            <a:xfrm>
              <a:off x="5430539" y="3027210"/>
              <a:ext cx="131786" cy="142318"/>
            </a:xfrm>
            <a:custGeom>
              <a:rect b="b" l="l" r="r" t="t"/>
              <a:pathLst>
                <a:path extrusionOk="0" h="5432" w="503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68"/>
            <p:cNvSpPr/>
            <p:nvPr/>
          </p:nvSpPr>
          <p:spPr>
            <a:xfrm>
              <a:off x="5441752" y="3027761"/>
              <a:ext cx="120572" cy="141585"/>
            </a:xfrm>
            <a:custGeom>
              <a:rect b="b" l="l" r="r" t="t"/>
              <a:pathLst>
                <a:path extrusionOk="0" h="5404" w="4602">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68"/>
            <p:cNvSpPr/>
            <p:nvPr/>
          </p:nvSpPr>
          <p:spPr>
            <a:xfrm>
              <a:off x="5382986" y="2999779"/>
              <a:ext cx="69640" cy="69587"/>
            </a:xfrm>
            <a:custGeom>
              <a:rect b="b" l="l" r="r" t="t"/>
              <a:pathLst>
                <a:path extrusionOk="0" h="2656" w="2658">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68"/>
            <p:cNvSpPr/>
            <p:nvPr/>
          </p:nvSpPr>
          <p:spPr>
            <a:xfrm>
              <a:off x="5390767" y="3000644"/>
              <a:ext cx="61858" cy="68932"/>
            </a:xfrm>
            <a:custGeom>
              <a:rect b="b" l="l" r="r" t="t"/>
              <a:pathLst>
                <a:path extrusionOk="0" h="2631" w="2361">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68"/>
            <p:cNvSpPr/>
            <p:nvPr/>
          </p:nvSpPr>
          <p:spPr>
            <a:xfrm>
              <a:off x="5510554" y="2894429"/>
              <a:ext cx="37571" cy="42706"/>
            </a:xfrm>
            <a:custGeom>
              <a:rect b="b" l="l" r="r" t="t"/>
              <a:pathLst>
                <a:path extrusionOk="0" h="1630" w="1434">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68"/>
            <p:cNvSpPr/>
            <p:nvPr/>
          </p:nvSpPr>
          <p:spPr>
            <a:xfrm>
              <a:off x="5597721" y="2995928"/>
              <a:ext cx="46846" cy="32619"/>
            </a:xfrm>
            <a:custGeom>
              <a:rect b="b" l="l" r="r" t="t"/>
              <a:pathLst>
                <a:path extrusionOk="0" h="1245" w="1788">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68"/>
            <p:cNvSpPr/>
            <p:nvPr/>
          </p:nvSpPr>
          <p:spPr>
            <a:xfrm>
              <a:off x="5594184" y="3123941"/>
              <a:ext cx="47448" cy="33824"/>
            </a:xfrm>
            <a:custGeom>
              <a:rect b="b" l="l" r="r" t="t"/>
              <a:pathLst>
                <a:path extrusionOk="0" h="1291" w="1811">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68"/>
            <p:cNvSpPr/>
            <p:nvPr/>
          </p:nvSpPr>
          <p:spPr>
            <a:xfrm>
              <a:off x="5503034" y="3211082"/>
              <a:ext cx="35894" cy="42470"/>
            </a:xfrm>
            <a:custGeom>
              <a:rect b="b" l="l" r="r" t="t"/>
              <a:pathLst>
                <a:path extrusionOk="0" h="1621" w="137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68"/>
            <p:cNvSpPr/>
            <p:nvPr/>
          </p:nvSpPr>
          <p:spPr>
            <a:xfrm>
              <a:off x="5369912" y="3207571"/>
              <a:ext cx="37466" cy="42706"/>
            </a:xfrm>
            <a:custGeom>
              <a:rect b="b" l="l" r="r" t="t"/>
              <a:pathLst>
                <a:path extrusionOk="0" h="1630" w="143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68"/>
            <p:cNvSpPr/>
            <p:nvPr/>
          </p:nvSpPr>
          <p:spPr>
            <a:xfrm>
              <a:off x="5273444" y="3116159"/>
              <a:ext cx="47029" cy="32698"/>
            </a:xfrm>
            <a:custGeom>
              <a:rect b="b" l="l" r="r" t="t"/>
              <a:pathLst>
                <a:path extrusionOk="0" h="1248" w="1795">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68"/>
            <p:cNvSpPr/>
            <p:nvPr/>
          </p:nvSpPr>
          <p:spPr>
            <a:xfrm>
              <a:off x="5277452" y="2987517"/>
              <a:ext cx="46295" cy="33248"/>
            </a:xfrm>
            <a:custGeom>
              <a:rect b="b" l="l" r="r" t="t"/>
              <a:pathLst>
                <a:path extrusionOk="0" h="1269" w="1767">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68"/>
            <p:cNvSpPr/>
            <p:nvPr/>
          </p:nvSpPr>
          <p:spPr>
            <a:xfrm>
              <a:off x="5379265" y="2891285"/>
              <a:ext cx="35632" cy="42575"/>
            </a:xfrm>
            <a:custGeom>
              <a:rect b="b" l="l" r="r" t="t"/>
              <a:pathLst>
                <a:path extrusionOk="0" h="1625" w="136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0" name="Google Shape;8730;p68"/>
          <p:cNvGrpSpPr/>
          <p:nvPr/>
        </p:nvGrpSpPr>
        <p:grpSpPr>
          <a:xfrm>
            <a:off x="7630397" y="3358399"/>
            <a:ext cx="214759" cy="357030"/>
            <a:chOff x="2235125" y="238075"/>
            <a:chExt cx="3144350" cy="5227375"/>
          </a:xfrm>
        </p:grpSpPr>
        <p:sp>
          <p:nvSpPr>
            <p:cNvPr id="8731" name="Google Shape;8731;p68"/>
            <p:cNvSpPr/>
            <p:nvPr/>
          </p:nvSpPr>
          <p:spPr>
            <a:xfrm>
              <a:off x="2650075" y="593150"/>
              <a:ext cx="2312675" cy="2882350"/>
            </a:xfrm>
            <a:custGeom>
              <a:rect b="b" l="l" r="r" t="t"/>
              <a:pathLst>
                <a:path extrusionOk="0" h="115294" w="92507">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68"/>
            <p:cNvSpPr/>
            <p:nvPr/>
          </p:nvSpPr>
          <p:spPr>
            <a:xfrm>
              <a:off x="3257850" y="3360975"/>
              <a:ext cx="269025" cy="1808275"/>
            </a:xfrm>
            <a:custGeom>
              <a:rect b="b" l="l" r="r" t="t"/>
              <a:pathLst>
                <a:path extrusionOk="0" h="72331" w="10761">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68"/>
            <p:cNvSpPr/>
            <p:nvPr/>
          </p:nvSpPr>
          <p:spPr>
            <a:xfrm>
              <a:off x="3093300" y="5170300"/>
              <a:ext cx="596675" cy="295150"/>
            </a:xfrm>
            <a:custGeom>
              <a:rect b="b" l="l" r="r" t="t"/>
              <a:pathLst>
                <a:path extrusionOk="0" h="11806" w="23867">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68"/>
            <p:cNvSpPr/>
            <p:nvPr/>
          </p:nvSpPr>
          <p:spPr>
            <a:xfrm>
              <a:off x="3921750" y="5170300"/>
              <a:ext cx="596700" cy="295150"/>
            </a:xfrm>
            <a:custGeom>
              <a:rect b="b" l="l" r="r" t="t"/>
              <a:pathLst>
                <a:path extrusionOk="0" h="11806" w="23868">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68"/>
            <p:cNvSpPr/>
            <p:nvPr/>
          </p:nvSpPr>
          <p:spPr>
            <a:xfrm>
              <a:off x="2235125" y="238575"/>
              <a:ext cx="2312300" cy="451450"/>
            </a:xfrm>
            <a:custGeom>
              <a:rect b="b" l="l" r="r" t="t"/>
              <a:pathLst>
                <a:path extrusionOk="0" h="18058" w="92492">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68"/>
            <p:cNvSpPr/>
            <p:nvPr/>
          </p:nvSpPr>
          <p:spPr>
            <a:xfrm>
              <a:off x="2251950" y="243125"/>
              <a:ext cx="2337325" cy="448250"/>
            </a:xfrm>
            <a:custGeom>
              <a:rect b="b" l="l" r="r" t="t"/>
              <a:pathLst>
                <a:path extrusionOk="0" h="17930" w="93493">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68"/>
            <p:cNvSpPr/>
            <p:nvPr/>
          </p:nvSpPr>
          <p:spPr>
            <a:xfrm>
              <a:off x="3807650" y="238075"/>
              <a:ext cx="1571825" cy="453150"/>
            </a:xfrm>
            <a:custGeom>
              <a:rect b="b" l="l" r="r" t="t"/>
              <a:pathLst>
                <a:path extrusionOk="0" h="18126" w="62873">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68"/>
            <p:cNvSpPr/>
            <p:nvPr/>
          </p:nvSpPr>
          <p:spPr>
            <a:xfrm>
              <a:off x="3805500" y="298575"/>
              <a:ext cx="1011300" cy="385275"/>
            </a:xfrm>
            <a:custGeom>
              <a:rect b="b" l="l" r="r" t="t"/>
              <a:pathLst>
                <a:path extrusionOk="0" h="15411" w="40452">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68"/>
            <p:cNvSpPr/>
            <p:nvPr/>
          </p:nvSpPr>
          <p:spPr>
            <a:xfrm>
              <a:off x="4086300" y="3360975"/>
              <a:ext cx="269025" cy="1808275"/>
            </a:xfrm>
            <a:custGeom>
              <a:rect b="b" l="l" r="r" t="t"/>
              <a:pathLst>
                <a:path extrusionOk="0" h="72331" w="10761">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0" name="Google Shape;8740;p68"/>
          <p:cNvGrpSpPr/>
          <p:nvPr/>
        </p:nvGrpSpPr>
        <p:grpSpPr>
          <a:xfrm>
            <a:off x="2810729" y="4267107"/>
            <a:ext cx="342496" cy="351944"/>
            <a:chOff x="2810729" y="4267107"/>
            <a:chExt cx="342496" cy="351944"/>
          </a:xfrm>
        </p:grpSpPr>
        <p:sp>
          <p:nvSpPr>
            <p:cNvPr id="8741" name="Google Shape;8741;p68"/>
            <p:cNvSpPr/>
            <p:nvPr/>
          </p:nvSpPr>
          <p:spPr>
            <a:xfrm>
              <a:off x="2890682" y="4267422"/>
              <a:ext cx="35575" cy="23627"/>
            </a:xfrm>
            <a:custGeom>
              <a:rect b="b" l="l" r="r" t="t"/>
              <a:pathLst>
                <a:path extrusionOk="0" h="1578" w="2376">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68"/>
            <p:cNvSpPr/>
            <p:nvPr/>
          </p:nvSpPr>
          <p:spPr>
            <a:xfrm>
              <a:off x="2890996" y="4390181"/>
              <a:ext cx="34946" cy="36533"/>
            </a:xfrm>
            <a:custGeom>
              <a:rect b="b" l="l" r="r" t="t"/>
              <a:pathLst>
                <a:path extrusionOk="0" h="2440" w="2334">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68"/>
            <p:cNvSpPr/>
            <p:nvPr/>
          </p:nvSpPr>
          <p:spPr>
            <a:xfrm>
              <a:off x="2886579" y="4287245"/>
              <a:ext cx="43780" cy="105466"/>
            </a:xfrm>
            <a:custGeom>
              <a:rect b="b" l="l" r="r" t="t"/>
              <a:pathLst>
                <a:path extrusionOk="0" h="7044" w="2924">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68"/>
            <p:cNvSpPr/>
            <p:nvPr/>
          </p:nvSpPr>
          <p:spPr>
            <a:xfrm>
              <a:off x="2909248" y="4287245"/>
              <a:ext cx="20797" cy="105466"/>
            </a:xfrm>
            <a:custGeom>
              <a:rect b="b" l="l" r="r" t="t"/>
              <a:pathLst>
                <a:path extrusionOk="0" h="7044" w="1389">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68"/>
            <p:cNvSpPr/>
            <p:nvPr/>
          </p:nvSpPr>
          <p:spPr>
            <a:xfrm>
              <a:off x="2819532" y="4267496"/>
              <a:ext cx="38419" cy="39917"/>
            </a:xfrm>
            <a:custGeom>
              <a:rect b="b" l="l" r="r" t="t"/>
              <a:pathLst>
                <a:path extrusionOk="0" h="2666" w="2566">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68"/>
            <p:cNvSpPr/>
            <p:nvPr/>
          </p:nvSpPr>
          <p:spPr>
            <a:xfrm>
              <a:off x="2815130" y="4306140"/>
              <a:ext cx="46924" cy="230442"/>
            </a:xfrm>
            <a:custGeom>
              <a:rect b="b" l="l" r="r" t="t"/>
              <a:pathLst>
                <a:path extrusionOk="0" h="15391" w="3134">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68"/>
            <p:cNvSpPr/>
            <p:nvPr/>
          </p:nvSpPr>
          <p:spPr>
            <a:xfrm>
              <a:off x="2838742" y="4306140"/>
              <a:ext cx="23312" cy="230442"/>
            </a:xfrm>
            <a:custGeom>
              <a:rect b="b" l="l" r="r" t="t"/>
              <a:pathLst>
                <a:path extrusionOk="0" h="15391" w="1557">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68"/>
            <p:cNvSpPr/>
            <p:nvPr/>
          </p:nvSpPr>
          <p:spPr>
            <a:xfrm>
              <a:off x="2815130" y="4505080"/>
              <a:ext cx="46924" cy="31502"/>
            </a:xfrm>
            <a:custGeom>
              <a:rect b="b" l="l" r="r" t="t"/>
              <a:pathLst>
                <a:path extrusionOk="0" h="2104" w="3134">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68"/>
            <p:cNvSpPr/>
            <p:nvPr/>
          </p:nvSpPr>
          <p:spPr>
            <a:xfrm>
              <a:off x="2888795" y="4455970"/>
              <a:ext cx="39677" cy="54799"/>
            </a:xfrm>
            <a:custGeom>
              <a:rect b="b" l="l" r="r" t="t"/>
              <a:pathLst>
                <a:path extrusionOk="0" h="3660" w="265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68"/>
            <p:cNvSpPr/>
            <p:nvPr/>
          </p:nvSpPr>
          <p:spPr>
            <a:xfrm>
              <a:off x="2883435" y="4475180"/>
              <a:ext cx="50068" cy="61402"/>
            </a:xfrm>
            <a:custGeom>
              <a:rect b="b" l="l" r="r" t="t"/>
              <a:pathLst>
                <a:path extrusionOk="0" h="4101" w="3344">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68"/>
            <p:cNvSpPr/>
            <p:nvPr/>
          </p:nvSpPr>
          <p:spPr>
            <a:xfrm>
              <a:off x="2912077" y="4475180"/>
              <a:ext cx="21426" cy="61402"/>
            </a:xfrm>
            <a:custGeom>
              <a:rect b="b" l="l" r="r" t="t"/>
              <a:pathLst>
                <a:path extrusionOk="0" h="4101" w="1431">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68"/>
            <p:cNvSpPr/>
            <p:nvPr/>
          </p:nvSpPr>
          <p:spPr>
            <a:xfrm>
              <a:off x="2955842" y="4272767"/>
              <a:ext cx="192666" cy="259399"/>
            </a:xfrm>
            <a:custGeom>
              <a:rect b="b" l="l" r="r" t="t"/>
              <a:pathLst>
                <a:path extrusionOk="0" h="17325" w="12868">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68"/>
            <p:cNvSpPr/>
            <p:nvPr/>
          </p:nvSpPr>
          <p:spPr>
            <a:xfrm>
              <a:off x="3116063" y="4273081"/>
              <a:ext cx="32445" cy="259084"/>
            </a:xfrm>
            <a:custGeom>
              <a:rect b="b" l="l" r="r" t="t"/>
              <a:pathLst>
                <a:path extrusionOk="0" h="17304" w="2167">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68"/>
            <p:cNvSpPr/>
            <p:nvPr/>
          </p:nvSpPr>
          <p:spPr>
            <a:xfrm>
              <a:off x="2984484" y="4267107"/>
              <a:ext cx="18266" cy="270733"/>
            </a:xfrm>
            <a:custGeom>
              <a:rect b="b" l="l" r="r" t="t"/>
              <a:pathLst>
                <a:path extrusionOk="0" h="18082" w="122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68"/>
            <p:cNvSpPr/>
            <p:nvPr/>
          </p:nvSpPr>
          <p:spPr>
            <a:xfrm>
              <a:off x="3091193" y="4499106"/>
              <a:ext cx="32445" cy="10705"/>
            </a:xfrm>
            <a:custGeom>
              <a:rect b="b" l="l" r="r" t="t"/>
              <a:pathLst>
                <a:path extrusionOk="0" h="715" w="2167">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68"/>
            <p:cNvSpPr/>
            <p:nvPr/>
          </p:nvSpPr>
          <p:spPr>
            <a:xfrm>
              <a:off x="3110718" y="4485571"/>
              <a:ext cx="12292" cy="10705"/>
            </a:xfrm>
            <a:custGeom>
              <a:rect b="b" l="l" r="r" t="t"/>
              <a:pathLst>
                <a:path extrusionOk="0" h="715" w="821">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68"/>
            <p:cNvSpPr/>
            <p:nvPr/>
          </p:nvSpPr>
          <p:spPr>
            <a:xfrm>
              <a:off x="2810729" y="4557334"/>
              <a:ext cx="342496" cy="61717"/>
            </a:xfrm>
            <a:custGeom>
              <a:rect b="b" l="l" r="r" t="t"/>
              <a:pathLst>
                <a:path extrusionOk="0" h="4122" w="22875">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68"/>
            <p:cNvSpPr/>
            <p:nvPr/>
          </p:nvSpPr>
          <p:spPr>
            <a:xfrm>
              <a:off x="3129598" y="4557334"/>
              <a:ext cx="23627" cy="61717"/>
            </a:xfrm>
            <a:custGeom>
              <a:rect b="b" l="l" r="r" t="t"/>
              <a:pathLst>
                <a:path extrusionOk="0" h="4122" w="1578">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68"/>
            <p:cNvSpPr/>
            <p:nvPr/>
          </p:nvSpPr>
          <p:spPr>
            <a:xfrm>
              <a:off x="2838428" y="4553711"/>
              <a:ext cx="10720" cy="22219"/>
            </a:xfrm>
            <a:custGeom>
              <a:rect b="b" l="l" r="r" t="t"/>
              <a:pathLst>
                <a:path extrusionOk="0" h="1484" w="716">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68"/>
            <p:cNvSpPr/>
            <p:nvPr/>
          </p:nvSpPr>
          <p:spPr>
            <a:xfrm>
              <a:off x="2863611" y="4553711"/>
              <a:ext cx="10705" cy="22219"/>
            </a:xfrm>
            <a:custGeom>
              <a:rect b="b" l="l" r="r" t="t"/>
              <a:pathLst>
                <a:path extrusionOk="0" h="1484" w="715">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68"/>
            <p:cNvSpPr/>
            <p:nvPr/>
          </p:nvSpPr>
          <p:spPr>
            <a:xfrm>
              <a:off x="2888795" y="4553711"/>
              <a:ext cx="10705" cy="22219"/>
            </a:xfrm>
            <a:custGeom>
              <a:rect b="b" l="l" r="r" t="t"/>
              <a:pathLst>
                <a:path extrusionOk="0" h="1484" w="715">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68"/>
            <p:cNvSpPr/>
            <p:nvPr/>
          </p:nvSpPr>
          <p:spPr>
            <a:xfrm>
              <a:off x="2913664" y="4553711"/>
              <a:ext cx="10705" cy="22219"/>
            </a:xfrm>
            <a:custGeom>
              <a:rect b="b" l="l" r="r" t="t"/>
              <a:pathLst>
                <a:path extrusionOk="0" h="1484" w="715">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68"/>
            <p:cNvSpPr/>
            <p:nvPr/>
          </p:nvSpPr>
          <p:spPr>
            <a:xfrm>
              <a:off x="2938833" y="4553711"/>
              <a:ext cx="10720" cy="22219"/>
            </a:xfrm>
            <a:custGeom>
              <a:rect b="b" l="l" r="r" t="t"/>
              <a:pathLst>
                <a:path extrusionOk="0" h="1484" w="716">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68"/>
            <p:cNvSpPr/>
            <p:nvPr/>
          </p:nvSpPr>
          <p:spPr>
            <a:xfrm>
              <a:off x="2964017" y="4553711"/>
              <a:ext cx="10720" cy="22219"/>
            </a:xfrm>
            <a:custGeom>
              <a:rect b="b" l="l" r="r" t="t"/>
              <a:pathLst>
                <a:path extrusionOk="0" h="1484" w="716">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68"/>
            <p:cNvSpPr/>
            <p:nvPr/>
          </p:nvSpPr>
          <p:spPr>
            <a:xfrm>
              <a:off x="2989201" y="4553711"/>
              <a:ext cx="10406" cy="22219"/>
            </a:xfrm>
            <a:custGeom>
              <a:rect b="b" l="l" r="r" t="t"/>
              <a:pathLst>
                <a:path extrusionOk="0" h="1484" w="695">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68"/>
            <p:cNvSpPr/>
            <p:nvPr/>
          </p:nvSpPr>
          <p:spPr>
            <a:xfrm>
              <a:off x="3014070"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68"/>
            <p:cNvSpPr/>
            <p:nvPr/>
          </p:nvSpPr>
          <p:spPr>
            <a:xfrm>
              <a:off x="3039254"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68"/>
            <p:cNvSpPr/>
            <p:nvPr/>
          </p:nvSpPr>
          <p:spPr>
            <a:xfrm>
              <a:off x="3064438"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68"/>
            <p:cNvSpPr/>
            <p:nvPr/>
          </p:nvSpPr>
          <p:spPr>
            <a:xfrm>
              <a:off x="3089472" y="4553711"/>
              <a:ext cx="10556" cy="22219"/>
            </a:xfrm>
            <a:custGeom>
              <a:rect b="b" l="l" r="r" t="t"/>
              <a:pathLst>
                <a:path extrusionOk="0" h="1484" w="705">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68"/>
            <p:cNvSpPr/>
            <p:nvPr/>
          </p:nvSpPr>
          <p:spPr>
            <a:xfrm>
              <a:off x="3114491" y="4553711"/>
              <a:ext cx="10720" cy="22219"/>
            </a:xfrm>
            <a:custGeom>
              <a:rect b="b" l="l" r="r" t="t"/>
              <a:pathLst>
                <a:path extrusionOk="0" h="1484" w="716">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1" name="Google Shape;8771;p68"/>
          <p:cNvGrpSpPr/>
          <p:nvPr/>
        </p:nvGrpSpPr>
        <p:grpSpPr>
          <a:xfrm>
            <a:off x="1779168" y="3805625"/>
            <a:ext cx="282381" cy="343454"/>
            <a:chOff x="1779168" y="3805625"/>
            <a:chExt cx="282381" cy="343454"/>
          </a:xfrm>
        </p:grpSpPr>
        <p:sp>
          <p:nvSpPr>
            <p:cNvPr id="8772" name="Google Shape;8772;p68"/>
            <p:cNvSpPr/>
            <p:nvPr/>
          </p:nvSpPr>
          <p:spPr>
            <a:xfrm>
              <a:off x="1798048" y="3814758"/>
              <a:ext cx="243662" cy="314797"/>
            </a:xfrm>
            <a:custGeom>
              <a:rect b="b" l="l" r="r" t="t"/>
              <a:pathLst>
                <a:path extrusionOk="0" h="21025" w="16274">
                  <a:moveTo>
                    <a:pt x="1" y="0"/>
                  </a:moveTo>
                  <a:lnTo>
                    <a:pt x="1" y="21025"/>
                  </a:lnTo>
                  <a:lnTo>
                    <a:pt x="16274" y="21025"/>
                  </a:lnTo>
                  <a:lnTo>
                    <a:pt x="16274"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68"/>
            <p:cNvSpPr/>
            <p:nvPr/>
          </p:nvSpPr>
          <p:spPr>
            <a:xfrm>
              <a:off x="1798048" y="3814758"/>
              <a:ext cx="54485" cy="314797"/>
            </a:xfrm>
            <a:custGeom>
              <a:rect b="b" l="l" r="r" t="t"/>
              <a:pathLst>
                <a:path extrusionOk="0" h="21025" w="3639">
                  <a:moveTo>
                    <a:pt x="1" y="0"/>
                  </a:moveTo>
                  <a:lnTo>
                    <a:pt x="1" y="21025"/>
                  </a:lnTo>
                  <a:lnTo>
                    <a:pt x="3638" y="21025"/>
                  </a:lnTo>
                  <a:lnTo>
                    <a:pt x="36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68"/>
            <p:cNvSpPr/>
            <p:nvPr/>
          </p:nvSpPr>
          <p:spPr>
            <a:xfrm>
              <a:off x="1779168" y="4116319"/>
              <a:ext cx="282381" cy="32760"/>
            </a:xfrm>
            <a:custGeom>
              <a:rect b="b" l="l" r="r" t="t"/>
              <a:pathLst>
                <a:path extrusionOk="0" h="2188" w="1886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68"/>
            <p:cNvSpPr/>
            <p:nvPr/>
          </p:nvSpPr>
          <p:spPr>
            <a:xfrm>
              <a:off x="1930585" y="3847488"/>
              <a:ext cx="90359" cy="247750"/>
            </a:xfrm>
            <a:custGeom>
              <a:rect b="b" l="l" r="r" t="t"/>
              <a:pathLst>
                <a:path extrusionOk="0" h="16547" w="6035">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68"/>
            <p:cNvSpPr/>
            <p:nvPr/>
          </p:nvSpPr>
          <p:spPr>
            <a:xfrm>
              <a:off x="1818830" y="3847488"/>
              <a:ext cx="90988" cy="147659"/>
            </a:xfrm>
            <a:custGeom>
              <a:rect b="b" l="l" r="r" t="t"/>
              <a:pathLst>
                <a:path extrusionOk="0" h="9862" w="6077">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68"/>
            <p:cNvSpPr/>
            <p:nvPr/>
          </p:nvSpPr>
          <p:spPr>
            <a:xfrm>
              <a:off x="1818830" y="3847802"/>
              <a:ext cx="33703" cy="147344"/>
            </a:xfrm>
            <a:custGeom>
              <a:rect b="b" l="l" r="r" t="t"/>
              <a:pathLst>
                <a:path extrusionOk="0" h="9841" w="2251">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68"/>
            <p:cNvSpPr/>
            <p:nvPr/>
          </p:nvSpPr>
          <p:spPr>
            <a:xfrm>
              <a:off x="1831737" y="3916107"/>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68"/>
            <p:cNvSpPr/>
            <p:nvPr/>
          </p:nvSpPr>
          <p:spPr>
            <a:xfrm>
              <a:off x="1831737" y="3916107"/>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68"/>
            <p:cNvSpPr/>
            <p:nvPr/>
          </p:nvSpPr>
          <p:spPr>
            <a:xfrm>
              <a:off x="1831737" y="3892510"/>
              <a:ext cx="63603" cy="10391"/>
            </a:xfrm>
            <a:custGeom>
              <a:rect b="b" l="l" r="r" t="t"/>
              <a:pathLst>
                <a:path extrusionOk="0" h="694"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68"/>
            <p:cNvSpPr/>
            <p:nvPr/>
          </p:nvSpPr>
          <p:spPr>
            <a:xfrm>
              <a:off x="1831737" y="3892510"/>
              <a:ext cx="20797" cy="10391"/>
            </a:xfrm>
            <a:custGeom>
              <a:rect b="b" l="l" r="r" t="t"/>
              <a:pathLst>
                <a:path extrusionOk="0" h="694"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68"/>
            <p:cNvSpPr/>
            <p:nvPr/>
          </p:nvSpPr>
          <p:spPr>
            <a:xfrm>
              <a:off x="1831737" y="3868584"/>
              <a:ext cx="63603" cy="10406"/>
            </a:xfrm>
            <a:custGeom>
              <a:rect b="b" l="l" r="r" t="t"/>
              <a:pathLst>
                <a:path extrusionOk="0" h="695" w="4248">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68"/>
            <p:cNvSpPr/>
            <p:nvPr/>
          </p:nvSpPr>
          <p:spPr>
            <a:xfrm>
              <a:off x="1831737" y="3868584"/>
              <a:ext cx="20797" cy="10406"/>
            </a:xfrm>
            <a:custGeom>
              <a:rect b="b" l="l" r="r" t="t"/>
              <a:pathLst>
                <a:path extrusionOk="0" h="695" w="1389">
                  <a:moveTo>
                    <a:pt x="463" y="0"/>
                  </a:moveTo>
                  <a:cubicBezTo>
                    <a:pt x="0" y="0"/>
                    <a:pt x="0" y="694"/>
                    <a:pt x="463" y="694"/>
                  </a:cubicBezTo>
                  <a:lnTo>
                    <a:pt x="1388" y="694"/>
                  </a:lnTo>
                  <a:lnTo>
                    <a:pt x="1388"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68"/>
            <p:cNvSpPr/>
            <p:nvPr/>
          </p:nvSpPr>
          <p:spPr>
            <a:xfrm>
              <a:off x="1831737" y="3940033"/>
              <a:ext cx="63603" cy="10406"/>
            </a:xfrm>
            <a:custGeom>
              <a:rect b="b" l="l" r="r" t="t"/>
              <a:pathLst>
                <a:path extrusionOk="0" h="695" w="4248">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68"/>
            <p:cNvSpPr/>
            <p:nvPr/>
          </p:nvSpPr>
          <p:spPr>
            <a:xfrm>
              <a:off x="1831737" y="3940033"/>
              <a:ext cx="20797" cy="10406"/>
            </a:xfrm>
            <a:custGeom>
              <a:rect b="b" l="l" r="r" t="t"/>
              <a:pathLst>
                <a:path extrusionOk="0" h="695" w="1389">
                  <a:moveTo>
                    <a:pt x="463" y="1"/>
                  </a:moveTo>
                  <a:cubicBezTo>
                    <a:pt x="0" y="1"/>
                    <a:pt x="0" y="695"/>
                    <a:pt x="463" y="695"/>
                  </a:cubicBezTo>
                  <a:lnTo>
                    <a:pt x="1388" y="695"/>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68"/>
            <p:cNvSpPr/>
            <p:nvPr/>
          </p:nvSpPr>
          <p:spPr>
            <a:xfrm>
              <a:off x="1831737" y="3963644"/>
              <a:ext cx="63603" cy="10406"/>
            </a:xfrm>
            <a:custGeom>
              <a:rect b="b" l="l" r="r" t="t"/>
              <a:pathLst>
                <a:path extrusionOk="0" h="695" w="4248">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68"/>
            <p:cNvSpPr/>
            <p:nvPr/>
          </p:nvSpPr>
          <p:spPr>
            <a:xfrm>
              <a:off x="1831737" y="3963644"/>
              <a:ext cx="20797" cy="10406"/>
            </a:xfrm>
            <a:custGeom>
              <a:rect b="b" l="l" r="r" t="t"/>
              <a:pathLst>
                <a:path extrusionOk="0" h="695" w="1389">
                  <a:moveTo>
                    <a:pt x="463" y="1"/>
                  </a:moveTo>
                  <a:cubicBezTo>
                    <a:pt x="0" y="1"/>
                    <a:pt x="0" y="694"/>
                    <a:pt x="463" y="694"/>
                  </a:cubicBezTo>
                  <a:lnTo>
                    <a:pt x="1388" y="694"/>
                  </a:lnTo>
                  <a:lnTo>
                    <a:pt x="1388" y="1"/>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68"/>
            <p:cNvSpPr/>
            <p:nvPr/>
          </p:nvSpPr>
          <p:spPr>
            <a:xfrm>
              <a:off x="1818830" y="4022202"/>
              <a:ext cx="22369" cy="58557"/>
            </a:xfrm>
            <a:custGeom>
              <a:rect b="b" l="l" r="r" t="t"/>
              <a:pathLst>
                <a:path extrusionOk="0" h="3911" w="1494">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68"/>
            <p:cNvSpPr/>
            <p:nvPr/>
          </p:nvSpPr>
          <p:spPr>
            <a:xfrm>
              <a:off x="1865739" y="4039510"/>
              <a:ext cx="19839" cy="20168"/>
            </a:xfrm>
            <a:custGeom>
              <a:rect b="b" l="l" r="r" t="t"/>
              <a:pathLst>
                <a:path extrusionOk="0" h="1347" w="1325">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68"/>
            <p:cNvSpPr/>
            <p:nvPr/>
          </p:nvSpPr>
          <p:spPr>
            <a:xfrm>
              <a:off x="1813800" y="4009760"/>
              <a:ext cx="10391" cy="83277"/>
            </a:xfrm>
            <a:custGeom>
              <a:rect b="b" l="l" r="r" t="t"/>
              <a:pathLst>
                <a:path extrusionOk="0" h="5562" w="694">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68"/>
            <p:cNvSpPr/>
            <p:nvPr/>
          </p:nvSpPr>
          <p:spPr>
            <a:xfrm>
              <a:off x="1930585" y="3967732"/>
              <a:ext cx="90359" cy="20797"/>
            </a:xfrm>
            <a:custGeom>
              <a:rect b="b" l="l" r="r" t="t"/>
              <a:pathLst>
                <a:path extrusionOk="0" h="1389" w="6035">
                  <a:moveTo>
                    <a:pt x="0" y="1"/>
                  </a:moveTo>
                  <a:lnTo>
                    <a:pt x="0" y="1389"/>
                  </a:lnTo>
                  <a:lnTo>
                    <a:pt x="6034" y="1389"/>
                  </a:lnTo>
                  <a:lnTo>
                    <a:pt x="6034"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68"/>
            <p:cNvSpPr/>
            <p:nvPr/>
          </p:nvSpPr>
          <p:spPr>
            <a:xfrm>
              <a:off x="1992901" y="3889351"/>
              <a:ext cx="28043" cy="78396"/>
            </a:xfrm>
            <a:custGeom>
              <a:rect b="b" l="l" r="r" t="t"/>
              <a:pathLst>
                <a:path extrusionOk="0" h="5236" w="1873">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68"/>
            <p:cNvSpPr/>
            <p:nvPr/>
          </p:nvSpPr>
          <p:spPr>
            <a:xfrm>
              <a:off x="1972134" y="3913591"/>
              <a:ext cx="20782" cy="54156"/>
            </a:xfrm>
            <a:custGeom>
              <a:rect b="b" l="l" r="r" t="t"/>
              <a:pathLst>
                <a:path extrusionOk="0" h="3617" w="1388">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68"/>
            <p:cNvSpPr/>
            <p:nvPr/>
          </p:nvSpPr>
          <p:spPr>
            <a:xfrm>
              <a:off x="1930585" y="3889980"/>
              <a:ext cx="20782" cy="77767"/>
            </a:xfrm>
            <a:custGeom>
              <a:rect b="b" l="l" r="r" t="t"/>
              <a:pathLst>
                <a:path extrusionOk="0" h="5194" w="1388">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68"/>
            <p:cNvSpPr/>
            <p:nvPr/>
          </p:nvSpPr>
          <p:spPr>
            <a:xfrm>
              <a:off x="1951352" y="3921467"/>
              <a:ext cx="20797" cy="46280"/>
            </a:xfrm>
            <a:custGeom>
              <a:rect b="b" l="l" r="r" t="t"/>
              <a:pathLst>
                <a:path extrusionOk="0" h="3091" w="1389">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68"/>
            <p:cNvSpPr/>
            <p:nvPr/>
          </p:nvSpPr>
          <p:spPr>
            <a:xfrm>
              <a:off x="1974964" y="4026289"/>
              <a:ext cx="44393" cy="68948"/>
            </a:xfrm>
            <a:custGeom>
              <a:rect b="b" l="l" r="r" t="t"/>
              <a:pathLst>
                <a:path extrusionOk="0" h="4605" w="2965">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68"/>
            <p:cNvSpPr/>
            <p:nvPr/>
          </p:nvSpPr>
          <p:spPr>
            <a:xfrm>
              <a:off x="1930585" y="4017770"/>
              <a:ext cx="20782" cy="77782"/>
            </a:xfrm>
            <a:custGeom>
              <a:rect b="b" l="l" r="r" t="t"/>
              <a:pathLst>
                <a:path extrusionOk="0" h="5195" w="1388">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68"/>
            <p:cNvSpPr/>
            <p:nvPr/>
          </p:nvSpPr>
          <p:spPr>
            <a:xfrm>
              <a:off x="1951352" y="4044855"/>
              <a:ext cx="20797" cy="50697"/>
            </a:xfrm>
            <a:custGeom>
              <a:rect b="b" l="l" r="r" t="t"/>
              <a:pathLst>
                <a:path extrusionOk="0" h="3386" w="1389">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68"/>
            <p:cNvSpPr/>
            <p:nvPr/>
          </p:nvSpPr>
          <p:spPr>
            <a:xfrm>
              <a:off x="1789245" y="3805625"/>
              <a:ext cx="261914" cy="21426"/>
            </a:xfrm>
            <a:custGeom>
              <a:rect b="b" l="l" r="r" t="t"/>
              <a:pathLst>
                <a:path extrusionOk="0" h="1431" w="17493">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0" name="Google Shape;8800;p68"/>
          <p:cNvGrpSpPr/>
          <p:nvPr/>
        </p:nvGrpSpPr>
        <p:grpSpPr>
          <a:xfrm>
            <a:off x="2593522" y="2407029"/>
            <a:ext cx="391606" cy="364535"/>
            <a:chOff x="2593522" y="2407029"/>
            <a:chExt cx="391606" cy="364535"/>
          </a:xfrm>
        </p:grpSpPr>
        <p:sp>
          <p:nvSpPr>
            <p:cNvPr id="8801" name="Google Shape;8801;p68"/>
            <p:cNvSpPr/>
            <p:nvPr/>
          </p:nvSpPr>
          <p:spPr>
            <a:xfrm>
              <a:off x="2602641" y="2573867"/>
              <a:ext cx="97291" cy="197697"/>
            </a:xfrm>
            <a:custGeom>
              <a:rect b="b" l="l" r="r" t="t"/>
              <a:pathLst>
                <a:path extrusionOk="0" h="13204" w="6498">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68"/>
            <p:cNvSpPr/>
            <p:nvPr/>
          </p:nvSpPr>
          <p:spPr>
            <a:xfrm>
              <a:off x="2680078" y="2573867"/>
              <a:ext cx="19854" cy="156148"/>
            </a:xfrm>
            <a:custGeom>
              <a:rect b="b" l="l" r="r" t="t"/>
              <a:pathLst>
                <a:path extrusionOk="0" h="10429" w="1326">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68"/>
            <p:cNvSpPr/>
            <p:nvPr/>
          </p:nvSpPr>
          <p:spPr>
            <a:xfrm>
              <a:off x="2602641" y="2742907"/>
              <a:ext cx="57629" cy="28657"/>
            </a:xfrm>
            <a:custGeom>
              <a:rect b="b" l="l" r="r" t="t"/>
              <a:pathLst>
                <a:path extrusionOk="0" h="1914" w="3849">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68"/>
            <p:cNvSpPr/>
            <p:nvPr/>
          </p:nvSpPr>
          <p:spPr>
            <a:xfrm>
              <a:off x="2593522" y="2516552"/>
              <a:ext cx="106410" cy="57330"/>
            </a:xfrm>
            <a:custGeom>
              <a:rect b="b" l="l" r="r" t="t"/>
              <a:pathLst>
                <a:path extrusionOk="0" h="3829" w="7107">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68"/>
            <p:cNvSpPr/>
            <p:nvPr/>
          </p:nvSpPr>
          <p:spPr>
            <a:xfrm>
              <a:off x="2593522" y="2516567"/>
              <a:ext cx="106410" cy="56985"/>
            </a:xfrm>
            <a:custGeom>
              <a:rect b="b" l="l" r="r" t="t"/>
              <a:pathLst>
                <a:path extrusionOk="0" h="3806" w="7107">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68"/>
            <p:cNvSpPr/>
            <p:nvPr/>
          </p:nvSpPr>
          <p:spPr>
            <a:xfrm>
              <a:off x="2629726" y="2602794"/>
              <a:ext cx="43136" cy="61432"/>
            </a:xfrm>
            <a:custGeom>
              <a:rect b="b" l="l" r="r" t="t"/>
              <a:pathLst>
                <a:path extrusionOk="0" h="4103" w="2881">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68"/>
            <p:cNvSpPr/>
            <p:nvPr/>
          </p:nvSpPr>
          <p:spPr>
            <a:xfrm>
              <a:off x="2646091" y="2602704"/>
              <a:ext cx="26771" cy="61522"/>
            </a:xfrm>
            <a:custGeom>
              <a:rect b="b" l="l" r="r" t="t"/>
              <a:pathLst>
                <a:path extrusionOk="0" h="4109" w="1788">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68"/>
            <p:cNvSpPr/>
            <p:nvPr/>
          </p:nvSpPr>
          <p:spPr>
            <a:xfrm>
              <a:off x="2878719" y="2573867"/>
              <a:ext cx="97276" cy="197697"/>
            </a:xfrm>
            <a:custGeom>
              <a:rect b="b" l="l" r="r" t="t"/>
              <a:pathLst>
                <a:path extrusionOk="0" h="13204" w="6497">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68"/>
            <p:cNvSpPr/>
            <p:nvPr/>
          </p:nvSpPr>
          <p:spPr>
            <a:xfrm>
              <a:off x="2959929" y="2573867"/>
              <a:ext cx="15751" cy="197697"/>
            </a:xfrm>
            <a:custGeom>
              <a:rect b="b" l="l" r="r" t="t"/>
              <a:pathLst>
                <a:path extrusionOk="0" h="13204" w="1052">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68"/>
            <p:cNvSpPr/>
            <p:nvPr/>
          </p:nvSpPr>
          <p:spPr>
            <a:xfrm>
              <a:off x="2878719" y="2573867"/>
              <a:ext cx="20782" cy="156148"/>
            </a:xfrm>
            <a:custGeom>
              <a:rect b="b" l="l" r="r" t="t"/>
              <a:pathLst>
                <a:path extrusionOk="0" h="10429" w="1388">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68"/>
            <p:cNvSpPr/>
            <p:nvPr/>
          </p:nvSpPr>
          <p:spPr>
            <a:xfrm>
              <a:off x="2918381" y="2742907"/>
              <a:ext cx="57614" cy="28657"/>
            </a:xfrm>
            <a:custGeom>
              <a:rect b="b" l="l" r="r" t="t"/>
              <a:pathLst>
                <a:path extrusionOk="0" h="1914" w="3848">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68"/>
            <p:cNvSpPr/>
            <p:nvPr/>
          </p:nvSpPr>
          <p:spPr>
            <a:xfrm>
              <a:off x="2959929" y="2742907"/>
              <a:ext cx="15751" cy="28657"/>
            </a:xfrm>
            <a:custGeom>
              <a:rect b="b" l="l" r="r" t="t"/>
              <a:pathLst>
                <a:path extrusionOk="0" h="1914" w="1052">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68"/>
            <p:cNvSpPr/>
            <p:nvPr/>
          </p:nvSpPr>
          <p:spPr>
            <a:xfrm>
              <a:off x="2878719" y="2516552"/>
              <a:ext cx="106410" cy="57330"/>
            </a:xfrm>
            <a:custGeom>
              <a:rect b="b" l="l" r="r" t="t"/>
              <a:pathLst>
                <a:path extrusionOk="0" h="3829" w="7107">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68"/>
            <p:cNvSpPr/>
            <p:nvPr/>
          </p:nvSpPr>
          <p:spPr>
            <a:xfrm>
              <a:off x="2878719" y="2516552"/>
              <a:ext cx="106410" cy="57330"/>
            </a:xfrm>
            <a:custGeom>
              <a:rect b="b" l="l" r="r" t="t"/>
              <a:pathLst>
                <a:path extrusionOk="0" h="3829" w="7107">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68"/>
            <p:cNvSpPr/>
            <p:nvPr/>
          </p:nvSpPr>
          <p:spPr>
            <a:xfrm>
              <a:off x="2675991" y="2714249"/>
              <a:ext cx="226669" cy="28672"/>
            </a:xfrm>
            <a:custGeom>
              <a:rect b="b" l="l" r="r" t="t"/>
              <a:pathLst>
                <a:path extrusionOk="0" h="1915" w="15139">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68"/>
            <p:cNvSpPr/>
            <p:nvPr/>
          </p:nvSpPr>
          <p:spPr>
            <a:xfrm>
              <a:off x="2676305" y="2714249"/>
              <a:ext cx="226354" cy="28672"/>
            </a:xfrm>
            <a:custGeom>
              <a:rect b="b" l="l" r="r" t="t"/>
              <a:pathLst>
                <a:path extrusionOk="0" h="1915" w="15118">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68"/>
            <p:cNvSpPr/>
            <p:nvPr/>
          </p:nvSpPr>
          <p:spPr>
            <a:xfrm>
              <a:off x="2660255" y="2742907"/>
              <a:ext cx="258141" cy="28657"/>
            </a:xfrm>
            <a:custGeom>
              <a:rect b="b" l="l" r="r" t="t"/>
              <a:pathLst>
                <a:path extrusionOk="0" h="1914" w="17241">
                  <a:moveTo>
                    <a:pt x="0" y="0"/>
                  </a:moveTo>
                  <a:lnTo>
                    <a:pt x="0" y="1913"/>
                  </a:lnTo>
                  <a:lnTo>
                    <a:pt x="17240" y="1913"/>
                  </a:lnTo>
                  <a:lnTo>
                    <a:pt x="17240"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68"/>
            <p:cNvSpPr/>
            <p:nvPr/>
          </p:nvSpPr>
          <p:spPr>
            <a:xfrm>
              <a:off x="2660255" y="2742907"/>
              <a:ext cx="258141" cy="28657"/>
            </a:xfrm>
            <a:custGeom>
              <a:rect b="b" l="l" r="r" t="t"/>
              <a:pathLst>
                <a:path extrusionOk="0" h="1914" w="17241">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68"/>
            <p:cNvSpPr/>
            <p:nvPr/>
          </p:nvSpPr>
          <p:spPr>
            <a:xfrm>
              <a:off x="2715968" y="2516567"/>
              <a:ext cx="147344" cy="197697"/>
            </a:xfrm>
            <a:custGeom>
              <a:rect b="b" l="l" r="r" t="t"/>
              <a:pathLst>
                <a:path extrusionOk="0" h="13204" w="9841">
                  <a:moveTo>
                    <a:pt x="1" y="1"/>
                  </a:moveTo>
                  <a:lnTo>
                    <a:pt x="1" y="13204"/>
                  </a:lnTo>
                  <a:lnTo>
                    <a:pt x="9840" y="13204"/>
                  </a:lnTo>
                  <a:lnTo>
                    <a:pt x="984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68"/>
            <p:cNvSpPr/>
            <p:nvPr/>
          </p:nvSpPr>
          <p:spPr>
            <a:xfrm>
              <a:off x="2763191" y="2618560"/>
              <a:ext cx="52583" cy="95704"/>
            </a:xfrm>
            <a:custGeom>
              <a:rect b="b" l="l" r="r" t="t"/>
              <a:pathLst>
                <a:path extrusionOk="0" h="6392" w="3512">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68"/>
            <p:cNvSpPr/>
            <p:nvPr/>
          </p:nvSpPr>
          <p:spPr>
            <a:xfrm>
              <a:off x="2783329" y="2618515"/>
              <a:ext cx="32445" cy="95749"/>
            </a:xfrm>
            <a:custGeom>
              <a:rect b="b" l="l" r="r" t="t"/>
              <a:pathLst>
                <a:path extrusionOk="0" h="6395" w="2167">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68"/>
            <p:cNvSpPr/>
            <p:nvPr/>
          </p:nvSpPr>
          <p:spPr>
            <a:xfrm>
              <a:off x="2692041" y="2516253"/>
              <a:ext cx="47867" cy="32131"/>
            </a:xfrm>
            <a:custGeom>
              <a:rect b="b" l="l" r="r" t="t"/>
              <a:pathLst>
                <a:path extrusionOk="0" h="2146" w="3197">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68"/>
            <p:cNvSpPr/>
            <p:nvPr/>
          </p:nvSpPr>
          <p:spPr>
            <a:xfrm>
              <a:off x="2719112" y="2516253"/>
              <a:ext cx="20797" cy="31817"/>
            </a:xfrm>
            <a:custGeom>
              <a:rect b="b" l="l" r="r" t="t"/>
              <a:pathLst>
                <a:path extrusionOk="0" h="2125" w="1389">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68"/>
            <p:cNvSpPr/>
            <p:nvPr/>
          </p:nvSpPr>
          <p:spPr>
            <a:xfrm>
              <a:off x="2692041" y="2682148"/>
              <a:ext cx="47867" cy="32116"/>
            </a:xfrm>
            <a:custGeom>
              <a:rect b="b" l="l" r="r" t="t"/>
              <a:pathLst>
                <a:path extrusionOk="0" h="2145" w="3197">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68"/>
            <p:cNvSpPr/>
            <p:nvPr/>
          </p:nvSpPr>
          <p:spPr>
            <a:xfrm>
              <a:off x="2719112" y="2682148"/>
              <a:ext cx="20797" cy="31802"/>
            </a:xfrm>
            <a:custGeom>
              <a:rect b="b" l="l" r="r" t="t"/>
              <a:pathLst>
                <a:path extrusionOk="0" h="2124" w="1389">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68"/>
            <p:cNvSpPr/>
            <p:nvPr/>
          </p:nvSpPr>
          <p:spPr>
            <a:xfrm>
              <a:off x="2699917" y="2548369"/>
              <a:ext cx="31802" cy="133794"/>
            </a:xfrm>
            <a:custGeom>
              <a:rect b="b" l="l" r="r" t="t"/>
              <a:pathLst>
                <a:path extrusionOk="0" h="8936" w="2124">
                  <a:moveTo>
                    <a:pt x="0" y="0"/>
                  </a:moveTo>
                  <a:lnTo>
                    <a:pt x="0" y="8935"/>
                  </a:lnTo>
                  <a:lnTo>
                    <a:pt x="2124" y="8935"/>
                  </a:lnTo>
                  <a:lnTo>
                    <a:pt x="212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68"/>
            <p:cNvSpPr/>
            <p:nvPr/>
          </p:nvSpPr>
          <p:spPr>
            <a:xfrm>
              <a:off x="2838742" y="2516253"/>
              <a:ext cx="47852" cy="32131"/>
            </a:xfrm>
            <a:custGeom>
              <a:rect b="b" l="l" r="r" t="t"/>
              <a:pathLst>
                <a:path extrusionOk="0" h="2146" w="3196">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68"/>
            <p:cNvSpPr/>
            <p:nvPr/>
          </p:nvSpPr>
          <p:spPr>
            <a:xfrm>
              <a:off x="2838742" y="2682148"/>
              <a:ext cx="47852" cy="32116"/>
            </a:xfrm>
            <a:custGeom>
              <a:rect b="b" l="l" r="r" t="t"/>
              <a:pathLst>
                <a:path extrusionOk="0" h="2145" w="3196">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68"/>
            <p:cNvSpPr/>
            <p:nvPr/>
          </p:nvSpPr>
          <p:spPr>
            <a:xfrm>
              <a:off x="2866127" y="2516253"/>
              <a:ext cx="20467" cy="31817"/>
            </a:xfrm>
            <a:custGeom>
              <a:rect b="b" l="l" r="r" t="t"/>
              <a:pathLst>
                <a:path extrusionOk="0" h="2125" w="1367">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68"/>
            <p:cNvSpPr/>
            <p:nvPr/>
          </p:nvSpPr>
          <p:spPr>
            <a:xfrm>
              <a:off x="2865812" y="2682148"/>
              <a:ext cx="20782" cy="31802"/>
            </a:xfrm>
            <a:custGeom>
              <a:rect b="b" l="l" r="r" t="t"/>
              <a:pathLst>
                <a:path extrusionOk="0" h="2124" w="1388">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68"/>
            <p:cNvSpPr/>
            <p:nvPr/>
          </p:nvSpPr>
          <p:spPr>
            <a:xfrm>
              <a:off x="2846603" y="2548369"/>
              <a:ext cx="32131" cy="133794"/>
            </a:xfrm>
            <a:custGeom>
              <a:rect b="b" l="l" r="r" t="t"/>
              <a:pathLst>
                <a:path extrusionOk="0" h="8936" w="2146">
                  <a:moveTo>
                    <a:pt x="1" y="0"/>
                  </a:moveTo>
                  <a:lnTo>
                    <a:pt x="1" y="8935"/>
                  </a:lnTo>
                  <a:lnTo>
                    <a:pt x="2145" y="8935"/>
                  </a:lnTo>
                  <a:lnTo>
                    <a:pt x="2145"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68"/>
            <p:cNvSpPr/>
            <p:nvPr/>
          </p:nvSpPr>
          <p:spPr>
            <a:xfrm>
              <a:off x="2683238" y="2407029"/>
              <a:ext cx="212175" cy="80597"/>
            </a:xfrm>
            <a:custGeom>
              <a:rect b="b" l="l" r="r" t="t"/>
              <a:pathLst>
                <a:path extrusionOk="0" h="5383" w="14171">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68"/>
            <p:cNvSpPr/>
            <p:nvPr/>
          </p:nvSpPr>
          <p:spPr>
            <a:xfrm>
              <a:off x="2683238" y="2407029"/>
              <a:ext cx="212175" cy="80597"/>
            </a:xfrm>
            <a:custGeom>
              <a:rect b="b" l="l" r="r" t="t"/>
              <a:pathLst>
                <a:path extrusionOk="0" h="5383" w="14171">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68"/>
            <p:cNvSpPr/>
            <p:nvPr/>
          </p:nvSpPr>
          <p:spPr>
            <a:xfrm>
              <a:off x="2668130" y="2487925"/>
              <a:ext cx="242390" cy="28657"/>
            </a:xfrm>
            <a:custGeom>
              <a:rect b="b" l="l" r="r" t="t"/>
              <a:pathLst>
                <a:path extrusionOk="0" h="1914" w="16189">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68"/>
            <p:cNvSpPr/>
            <p:nvPr/>
          </p:nvSpPr>
          <p:spPr>
            <a:xfrm>
              <a:off x="2668130" y="2487611"/>
              <a:ext cx="242390" cy="28657"/>
            </a:xfrm>
            <a:custGeom>
              <a:rect b="b" l="l" r="r" t="t"/>
              <a:pathLst>
                <a:path extrusionOk="0" h="1914" w="16189">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68"/>
            <p:cNvSpPr/>
            <p:nvPr/>
          </p:nvSpPr>
          <p:spPr>
            <a:xfrm>
              <a:off x="2905789" y="2602495"/>
              <a:ext cx="43136" cy="61432"/>
            </a:xfrm>
            <a:custGeom>
              <a:rect b="b" l="l" r="r" t="t"/>
              <a:pathLst>
                <a:path extrusionOk="0" h="4103" w="2881">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68"/>
            <p:cNvSpPr/>
            <p:nvPr/>
          </p:nvSpPr>
          <p:spPr>
            <a:xfrm>
              <a:off x="2922154" y="2602704"/>
              <a:ext cx="26456" cy="61522"/>
            </a:xfrm>
            <a:custGeom>
              <a:rect b="b" l="l" r="r" t="t"/>
              <a:pathLst>
                <a:path extrusionOk="0" h="4109" w="1767">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68"/>
            <p:cNvSpPr/>
            <p:nvPr/>
          </p:nvSpPr>
          <p:spPr>
            <a:xfrm>
              <a:off x="2758789" y="2542066"/>
              <a:ext cx="54156" cy="46115"/>
            </a:xfrm>
            <a:custGeom>
              <a:rect b="b" l="l" r="r" t="t"/>
              <a:pathLst>
                <a:path extrusionOk="0" h="3080" w="3617">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68"/>
            <p:cNvSpPr/>
            <p:nvPr/>
          </p:nvSpPr>
          <p:spPr>
            <a:xfrm>
              <a:off x="2769794" y="2545210"/>
              <a:ext cx="46924" cy="43046"/>
            </a:xfrm>
            <a:custGeom>
              <a:rect b="b" l="l" r="r" t="t"/>
              <a:pathLst>
                <a:path extrusionOk="0" h="2875" w="3134">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0" name="Google Shape;8840;p68"/>
          <p:cNvGrpSpPr/>
          <p:nvPr/>
        </p:nvGrpSpPr>
        <p:grpSpPr>
          <a:xfrm>
            <a:off x="3955047" y="2432242"/>
            <a:ext cx="322912" cy="334396"/>
            <a:chOff x="3955047" y="2432242"/>
            <a:chExt cx="322912" cy="334396"/>
          </a:xfrm>
        </p:grpSpPr>
        <p:sp>
          <p:nvSpPr>
            <p:cNvPr id="8841" name="Google Shape;8841;p68"/>
            <p:cNvSpPr/>
            <p:nvPr/>
          </p:nvSpPr>
          <p:spPr>
            <a:xfrm>
              <a:off x="3955047" y="2432242"/>
              <a:ext cx="322912" cy="334291"/>
            </a:xfrm>
            <a:custGeom>
              <a:rect b="b" l="l" r="r" t="t"/>
              <a:pathLst>
                <a:path extrusionOk="0" h="22327" w="21567">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68"/>
            <p:cNvSpPr/>
            <p:nvPr/>
          </p:nvSpPr>
          <p:spPr>
            <a:xfrm>
              <a:off x="4009741" y="2515624"/>
              <a:ext cx="67361" cy="251014"/>
            </a:xfrm>
            <a:custGeom>
              <a:rect b="b" l="l" r="r" t="t"/>
              <a:pathLst>
                <a:path extrusionOk="0" h="16765" w="4499">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68"/>
            <p:cNvSpPr/>
            <p:nvPr/>
          </p:nvSpPr>
          <p:spPr>
            <a:xfrm>
              <a:off x="4210582" y="2432317"/>
              <a:ext cx="67346" cy="293087"/>
            </a:xfrm>
            <a:custGeom>
              <a:rect b="b" l="l" r="r" t="t"/>
              <a:pathLst>
                <a:path extrusionOk="0" h="19575" w="4498">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4" name="Google Shape;8844;p68"/>
          <p:cNvGrpSpPr/>
          <p:nvPr/>
        </p:nvGrpSpPr>
        <p:grpSpPr>
          <a:xfrm>
            <a:off x="1802465" y="1962854"/>
            <a:ext cx="265373" cy="351944"/>
            <a:chOff x="1802465" y="1962854"/>
            <a:chExt cx="265373" cy="351944"/>
          </a:xfrm>
        </p:grpSpPr>
        <p:sp>
          <p:nvSpPr>
            <p:cNvPr id="8845" name="Google Shape;8845;p68"/>
            <p:cNvSpPr/>
            <p:nvPr/>
          </p:nvSpPr>
          <p:spPr>
            <a:xfrm>
              <a:off x="1802465" y="2243020"/>
              <a:ext cx="265373" cy="71778"/>
            </a:xfrm>
            <a:custGeom>
              <a:rect b="b" l="l" r="r" t="t"/>
              <a:pathLst>
                <a:path extrusionOk="0" h="4794" w="17724">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68"/>
            <p:cNvSpPr/>
            <p:nvPr/>
          </p:nvSpPr>
          <p:spPr>
            <a:xfrm>
              <a:off x="1802465" y="2208074"/>
              <a:ext cx="265373" cy="83442"/>
            </a:xfrm>
            <a:custGeom>
              <a:rect b="b" l="l" r="r" t="t"/>
              <a:pathLst>
                <a:path extrusionOk="0" h="5573" w="17724">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68"/>
            <p:cNvSpPr/>
            <p:nvPr/>
          </p:nvSpPr>
          <p:spPr>
            <a:xfrm>
              <a:off x="1802465" y="1962854"/>
              <a:ext cx="35889" cy="316069"/>
            </a:xfrm>
            <a:custGeom>
              <a:rect b="b" l="l" r="r" t="t"/>
              <a:pathLst>
                <a:path extrusionOk="0" h="21110" w="2397">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68"/>
            <p:cNvSpPr/>
            <p:nvPr/>
          </p:nvSpPr>
          <p:spPr>
            <a:xfrm>
              <a:off x="1837082" y="2286141"/>
              <a:ext cx="230756" cy="8834"/>
            </a:xfrm>
            <a:custGeom>
              <a:rect b="b" l="l" r="r" t="t"/>
              <a:pathLst>
                <a:path extrusionOk="0" h="590" w="15412">
                  <a:moveTo>
                    <a:pt x="1" y="1"/>
                  </a:moveTo>
                  <a:lnTo>
                    <a:pt x="1" y="589"/>
                  </a:lnTo>
                  <a:lnTo>
                    <a:pt x="15412" y="589"/>
                  </a:lnTo>
                  <a:lnTo>
                    <a:pt x="15412"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68"/>
            <p:cNvSpPr/>
            <p:nvPr/>
          </p:nvSpPr>
          <p:spPr>
            <a:xfrm>
              <a:off x="1900041" y="2262843"/>
              <a:ext cx="167797" cy="9148"/>
            </a:xfrm>
            <a:custGeom>
              <a:rect b="b" l="l" r="r" t="t"/>
              <a:pathLst>
                <a:path extrusionOk="0" h="611" w="11207">
                  <a:moveTo>
                    <a:pt x="1" y="1"/>
                  </a:moveTo>
                  <a:lnTo>
                    <a:pt x="1" y="611"/>
                  </a:lnTo>
                  <a:lnTo>
                    <a:pt x="11207" y="611"/>
                  </a:lnTo>
                  <a:lnTo>
                    <a:pt x="1120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68"/>
            <p:cNvSpPr/>
            <p:nvPr/>
          </p:nvSpPr>
          <p:spPr>
            <a:xfrm>
              <a:off x="1838339" y="1962854"/>
              <a:ext cx="229498" cy="280180"/>
            </a:xfrm>
            <a:custGeom>
              <a:rect b="b" l="l" r="r" t="t"/>
              <a:pathLst>
                <a:path extrusionOk="0" h="18713" w="15328">
                  <a:moveTo>
                    <a:pt x="1" y="1"/>
                  </a:moveTo>
                  <a:lnTo>
                    <a:pt x="1" y="18712"/>
                  </a:lnTo>
                  <a:lnTo>
                    <a:pt x="15328" y="18712"/>
                  </a:lnTo>
                  <a:lnTo>
                    <a:pt x="15328"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68"/>
            <p:cNvSpPr/>
            <p:nvPr/>
          </p:nvSpPr>
          <p:spPr>
            <a:xfrm>
              <a:off x="1854091" y="1978905"/>
              <a:ext cx="197697" cy="248394"/>
            </a:xfrm>
            <a:custGeom>
              <a:rect b="b" l="l" r="r" t="t"/>
              <a:pathLst>
                <a:path extrusionOk="0" h="16590" w="13204">
                  <a:moveTo>
                    <a:pt x="0" y="1"/>
                  </a:moveTo>
                  <a:lnTo>
                    <a:pt x="0" y="16589"/>
                  </a:lnTo>
                  <a:lnTo>
                    <a:pt x="13203" y="16589"/>
                  </a:lnTo>
                  <a:lnTo>
                    <a:pt x="13203"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2" name="Google Shape;8852;p68"/>
          <p:cNvGrpSpPr/>
          <p:nvPr/>
        </p:nvGrpSpPr>
        <p:grpSpPr>
          <a:xfrm>
            <a:off x="3512070" y="1956222"/>
            <a:ext cx="373983" cy="363622"/>
            <a:chOff x="3512070" y="1956222"/>
            <a:chExt cx="373983" cy="363622"/>
          </a:xfrm>
        </p:grpSpPr>
        <p:sp>
          <p:nvSpPr>
            <p:cNvPr id="8853" name="Google Shape;8853;p68"/>
            <p:cNvSpPr/>
            <p:nvPr/>
          </p:nvSpPr>
          <p:spPr>
            <a:xfrm>
              <a:off x="3547316" y="2232314"/>
              <a:ext cx="316069" cy="53841"/>
            </a:xfrm>
            <a:custGeom>
              <a:rect b="b" l="l" r="r" t="t"/>
              <a:pathLst>
                <a:path extrusionOk="0" h="3596" w="2111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68"/>
            <p:cNvSpPr/>
            <p:nvPr/>
          </p:nvSpPr>
          <p:spPr>
            <a:xfrm>
              <a:off x="3548903" y="2232314"/>
              <a:ext cx="314482" cy="53841"/>
            </a:xfrm>
            <a:custGeom>
              <a:rect b="b" l="l" r="r" t="t"/>
              <a:pathLst>
                <a:path extrusionOk="0" h="3596" w="21004">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68"/>
            <p:cNvSpPr/>
            <p:nvPr/>
          </p:nvSpPr>
          <p:spPr>
            <a:xfrm>
              <a:off x="3515215" y="2198312"/>
              <a:ext cx="370524" cy="121217"/>
            </a:xfrm>
            <a:custGeom>
              <a:rect b="b" l="l" r="r" t="t"/>
              <a:pathLst>
                <a:path extrusionOk="0" h="8096" w="24747">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68"/>
            <p:cNvSpPr/>
            <p:nvPr/>
          </p:nvSpPr>
          <p:spPr>
            <a:xfrm>
              <a:off x="3864628" y="2198626"/>
              <a:ext cx="21426" cy="33703"/>
            </a:xfrm>
            <a:custGeom>
              <a:rect b="b" l="l" r="r" t="t"/>
              <a:pathLst>
                <a:path extrusionOk="0" h="2251" w="1431">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68"/>
            <p:cNvSpPr/>
            <p:nvPr/>
          </p:nvSpPr>
          <p:spPr>
            <a:xfrm>
              <a:off x="3864628" y="2286141"/>
              <a:ext cx="21426" cy="33703"/>
            </a:xfrm>
            <a:custGeom>
              <a:rect b="b" l="l" r="r" t="t"/>
              <a:pathLst>
                <a:path extrusionOk="0" h="2251" w="1431">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68"/>
            <p:cNvSpPr/>
            <p:nvPr/>
          </p:nvSpPr>
          <p:spPr>
            <a:xfrm>
              <a:off x="3574401" y="2259070"/>
              <a:ext cx="52583" cy="52838"/>
            </a:xfrm>
            <a:custGeom>
              <a:rect b="b" l="l" r="r" t="t"/>
              <a:pathLst>
                <a:path extrusionOk="0" h="3529" w="3512">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68"/>
            <p:cNvSpPr/>
            <p:nvPr/>
          </p:nvSpPr>
          <p:spPr>
            <a:xfrm>
              <a:off x="3547316" y="1990239"/>
              <a:ext cx="316069" cy="53841"/>
            </a:xfrm>
            <a:custGeom>
              <a:rect b="b" l="l" r="r" t="t"/>
              <a:pathLst>
                <a:path extrusionOk="0" h="3596" w="2111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68"/>
            <p:cNvSpPr/>
            <p:nvPr/>
          </p:nvSpPr>
          <p:spPr>
            <a:xfrm>
              <a:off x="3548903" y="1990239"/>
              <a:ext cx="314482" cy="53841"/>
            </a:xfrm>
            <a:custGeom>
              <a:rect b="b" l="l" r="r" t="t"/>
              <a:pathLst>
                <a:path extrusionOk="0" h="3596" w="21004">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68"/>
            <p:cNvSpPr/>
            <p:nvPr/>
          </p:nvSpPr>
          <p:spPr>
            <a:xfrm>
              <a:off x="3512070" y="1956222"/>
              <a:ext cx="373669" cy="121247"/>
            </a:xfrm>
            <a:custGeom>
              <a:rect b="b" l="l" r="r" t="t"/>
              <a:pathLst>
                <a:path extrusionOk="0" h="8098" w="24957">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68"/>
            <p:cNvSpPr/>
            <p:nvPr/>
          </p:nvSpPr>
          <p:spPr>
            <a:xfrm>
              <a:off x="3864628" y="1956566"/>
              <a:ext cx="21426" cy="33688"/>
            </a:xfrm>
            <a:custGeom>
              <a:rect b="b" l="l" r="r" t="t"/>
              <a:pathLst>
                <a:path extrusionOk="0" h="2250" w="1431">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68"/>
            <p:cNvSpPr/>
            <p:nvPr/>
          </p:nvSpPr>
          <p:spPr>
            <a:xfrm>
              <a:off x="3864628" y="2044065"/>
              <a:ext cx="21426" cy="33703"/>
            </a:xfrm>
            <a:custGeom>
              <a:rect b="b" l="l" r="r" t="t"/>
              <a:pathLst>
                <a:path extrusionOk="0" h="2251" w="1431">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68"/>
            <p:cNvSpPr/>
            <p:nvPr/>
          </p:nvSpPr>
          <p:spPr>
            <a:xfrm>
              <a:off x="3574401" y="2016995"/>
              <a:ext cx="52583" cy="52733"/>
            </a:xfrm>
            <a:custGeom>
              <a:rect b="b" l="l" r="r" t="t"/>
              <a:pathLst>
                <a:path extrusionOk="0" h="3522" w="3512">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68"/>
            <p:cNvSpPr/>
            <p:nvPr/>
          </p:nvSpPr>
          <p:spPr>
            <a:xfrm>
              <a:off x="3536311" y="2111127"/>
              <a:ext cx="315740" cy="53841"/>
            </a:xfrm>
            <a:custGeom>
              <a:rect b="b" l="l" r="r" t="t"/>
              <a:pathLst>
                <a:path extrusionOk="0" h="3596" w="21088">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68"/>
            <p:cNvSpPr/>
            <p:nvPr/>
          </p:nvSpPr>
          <p:spPr>
            <a:xfrm>
              <a:off x="3536311" y="2111127"/>
              <a:ext cx="315740" cy="53841"/>
            </a:xfrm>
            <a:custGeom>
              <a:rect b="b" l="l" r="r" t="t"/>
              <a:pathLst>
                <a:path extrusionOk="0" h="3596" w="21088">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68"/>
            <p:cNvSpPr/>
            <p:nvPr/>
          </p:nvSpPr>
          <p:spPr>
            <a:xfrm>
              <a:off x="3513642" y="2077439"/>
              <a:ext cx="370509" cy="120888"/>
            </a:xfrm>
            <a:custGeom>
              <a:rect b="b" l="l" r="r" t="t"/>
              <a:pathLst>
                <a:path extrusionOk="0" h="8074" w="24746">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68"/>
            <p:cNvSpPr/>
            <p:nvPr/>
          </p:nvSpPr>
          <p:spPr>
            <a:xfrm>
              <a:off x="3806385" y="2077753"/>
              <a:ext cx="77767" cy="120888"/>
            </a:xfrm>
            <a:custGeom>
              <a:rect b="b" l="l" r="r" t="t"/>
              <a:pathLst>
                <a:path extrusionOk="0" h="8074" w="5194">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68"/>
            <p:cNvSpPr/>
            <p:nvPr/>
          </p:nvSpPr>
          <p:spPr>
            <a:xfrm>
              <a:off x="3772397" y="2138182"/>
              <a:ext cx="52898" cy="52568"/>
            </a:xfrm>
            <a:custGeom>
              <a:rect b="b" l="l" r="r" t="t"/>
              <a:pathLst>
                <a:path extrusionOk="0" h="3511" w="3533">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0" name="Google Shape;8870;p68"/>
          <p:cNvGrpSpPr/>
          <p:nvPr/>
        </p:nvGrpSpPr>
        <p:grpSpPr>
          <a:xfrm>
            <a:off x="842683" y="2394751"/>
            <a:ext cx="345640" cy="356660"/>
            <a:chOff x="842683" y="2394751"/>
            <a:chExt cx="345640" cy="356660"/>
          </a:xfrm>
        </p:grpSpPr>
        <p:sp>
          <p:nvSpPr>
            <p:cNvPr id="8871" name="Google Shape;8871;p68"/>
            <p:cNvSpPr/>
            <p:nvPr/>
          </p:nvSpPr>
          <p:spPr>
            <a:xfrm>
              <a:off x="1099042" y="2499888"/>
              <a:ext cx="89266" cy="107353"/>
            </a:xfrm>
            <a:custGeom>
              <a:rect b="b" l="l" r="r" t="t"/>
              <a:pathLst>
                <a:path extrusionOk="0" h="7170" w="5962">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68"/>
            <p:cNvSpPr/>
            <p:nvPr/>
          </p:nvSpPr>
          <p:spPr>
            <a:xfrm>
              <a:off x="1098908" y="2603138"/>
              <a:ext cx="89416" cy="47852"/>
            </a:xfrm>
            <a:custGeom>
              <a:rect b="b" l="l" r="r" t="t"/>
              <a:pathLst>
                <a:path extrusionOk="0" h="3196" w="5972">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68"/>
            <p:cNvSpPr/>
            <p:nvPr/>
          </p:nvSpPr>
          <p:spPr>
            <a:xfrm>
              <a:off x="1127236" y="2603138"/>
              <a:ext cx="61088" cy="48182"/>
            </a:xfrm>
            <a:custGeom>
              <a:rect b="b" l="l" r="r" t="t"/>
              <a:pathLst>
                <a:path extrusionOk="0" h="3218" w="408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68"/>
            <p:cNvSpPr/>
            <p:nvPr/>
          </p:nvSpPr>
          <p:spPr>
            <a:xfrm>
              <a:off x="842803" y="2499888"/>
              <a:ext cx="89281" cy="107353"/>
            </a:xfrm>
            <a:custGeom>
              <a:rect b="b" l="l" r="r" t="t"/>
              <a:pathLst>
                <a:path extrusionOk="0" h="7170" w="5963">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68"/>
            <p:cNvSpPr/>
            <p:nvPr/>
          </p:nvSpPr>
          <p:spPr>
            <a:xfrm>
              <a:off x="842683" y="2603138"/>
              <a:ext cx="89715" cy="47867"/>
            </a:xfrm>
            <a:custGeom>
              <a:rect b="b" l="l" r="r" t="t"/>
              <a:pathLst>
                <a:path extrusionOk="0" h="3197" w="5992">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68"/>
            <p:cNvSpPr/>
            <p:nvPr/>
          </p:nvSpPr>
          <p:spPr>
            <a:xfrm>
              <a:off x="871011" y="2603138"/>
              <a:ext cx="61073" cy="48182"/>
            </a:xfrm>
            <a:custGeom>
              <a:rect b="b" l="l" r="r" t="t"/>
              <a:pathLst>
                <a:path extrusionOk="0" h="3218" w="4079">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68"/>
            <p:cNvSpPr/>
            <p:nvPr/>
          </p:nvSpPr>
          <p:spPr>
            <a:xfrm>
              <a:off x="1003533" y="2433470"/>
              <a:ext cx="23941" cy="274506"/>
            </a:xfrm>
            <a:custGeom>
              <a:rect b="b" l="l" r="r" t="t"/>
              <a:pathLst>
                <a:path extrusionOk="0" h="18334" w="1599">
                  <a:moveTo>
                    <a:pt x="0" y="0"/>
                  </a:moveTo>
                  <a:lnTo>
                    <a:pt x="0" y="18333"/>
                  </a:lnTo>
                  <a:lnTo>
                    <a:pt x="1598" y="18333"/>
                  </a:lnTo>
                  <a:lnTo>
                    <a:pt x="159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68"/>
            <p:cNvSpPr/>
            <p:nvPr/>
          </p:nvSpPr>
          <p:spPr>
            <a:xfrm>
              <a:off x="1015496" y="2433470"/>
              <a:ext cx="11978" cy="274506"/>
            </a:xfrm>
            <a:custGeom>
              <a:rect b="b" l="l" r="r" t="t"/>
              <a:pathLst>
                <a:path extrusionOk="0" h="18334" w="800">
                  <a:moveTo>
                    <a:pt x="0" y="0"/>
                  </a:moveTo>
                  <a:lnTo>
                    <a:pt x="0" y="18333"/>
                  </a:lnTo>
                  <a:lnTo>
                    <a:pt x="799" y="18333"/>
                  </a:lnTo>
                  <a:lnTo>
                    <a:pt x="799"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68"/>
            <p:cNvSpPr/>
            <p:nvPr/>
          </p:nvSpPr>
          <p:spPr>
            <a:xfrm>
              <a:off x="932698" y="2697570"/>
              <a:ext cx="165910" cy="34646"/>
            </a:xfrm>
            <a:custGeom>
              <a:rect b="b" l="l" r="r" t="t"/>
              <a:pathLst>
                <a:path extrusionOk="0" h="2314" w="11081">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68"/>
            <p:cNvSpPr/>
            <p:nvPr/>
          </p:nvSpPr>
          <p:spPr>
            <a:xfrm>
              <a:off x="993771" y="2394751"/>
              <a:ext cx="43465" cy="43450"/>
            </a:xfrm>
            <a:custGeom>
              <a:rect b="b" l="l" r="r" t="t"/>
              <a:pathLst>
                <a:path extrusionOk="0" h="2902" w="2903">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68"/>
            <p:cNvSpPr/>
            <p:nvPr/>
          </p:nvSpPr>
          <p:spPr>
            <a:xfrm>
              <a:off x="996286" y="2397266"/>
              <a:ext cx="45037" cy="40950"/>
            </a:xfrm>
            <a:custGeom>
              <a:rect b="b" l="l" r="r" t="t"/>
              <a:pathLst>
                <a:path extrusionOk="0" h="2735" w="3008">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68"/>
            <p:cNvSpPr/>
            <p:nvPr/>
          </p:nvSpPr>
          <p:spPr>
            <a:xfrm>
              <a:off x="844570" y="2454237"/>
              <a:ext cx="341867" cy="50068"/>
            </a:xfrm>
            <a:custGeom>
              <a:rect b="b" l="l" r="r" t="t"/>
              <a:pathLst>
                <a:path extrusionOk="0" h="3344" w="22833">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68"/>
            <p:cNvSpPr/>
            <p:nvPr/>
          </p:nvSpPr>
          <p:spPr>
            <a:xfrm>
              <a:off x="844570" y="2466499"/>
              <a:ext cx="341867" cy="37821"/>
            </a:xfrm>
            <a:custGeom>
              <a:rect b="b" l="l" r="r" t="t"/>
              <a:pathLst>
                <a:path extrusionOk="0" h="2526" w="22833">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68"/>
            <p:cNvSpPr/>
            <p:nvPr/>
          </p:nvSpPr>
          <p:spPr>
            <a:xfrm>
              <a:off x="932698" y="2697555"/>
              <a:ext cx="165910" cy="34661"/>
            </a:xfrm>
            <a:custGeom>
              <a:rect b="b" l="l" r="r" t="t"/>
              <a:pathLst>
                <a:path extrusionOk="0" h="2315" w="11081">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68"/>
            <p:cNvSpPr/>
            <p:nvPr/>
          </p:nvSpPr>
          <p:spPr>
            <a:xfrm>
              <a:off x="906885" y="2723068"/>
              <a:ext cx="217221" cy="28343"/>
            </a:xfrm>
            <a:custGeom>
              <a:rect b="b" l="l" r="r" t="t"/>
              <a:pathLst>
                <a:path extrusionOk="0" h="1893" w="14508">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68"/>
            <p:cNvSpPr/>
            <p:nvPr/>
          </p:nvSpPr>
          <p:spPr>
            <a:xfrm>
              <a:off x="907200" y="2723068"/>
              <a:ext cx="216907" cy="28029"/>
            </a:xfrm>
            <a:custGeom>
              <a:rect b="b" l="l" r="r" t="t"/>
              <a:pathLst>
                <a:path extrusionOk="0" h="1872" w="14487">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7" name="Google Shape;8887;p68"/>
          <p:cNvGrpSpPr/>
          <p:nvPr/>
        </p:nvGrpSpPr>
        <p:grpSpPr>
          <a:xfrm>
            <a:off x="1290615" y="2399467"/>
            <a:ext cx="336836" cy="342511"/>
            <a:chOff x="1290615" y="2399467"/>
            <a:chExt cx="336836" cy="342511"/>
          </a:xfrm>
        </p:grpSpPr>
        <p:sp>
          <p:nvSpPr>
            <p:cNvPr id="8888" name="Google Shape;8888;p68"/>
            <p:cNvSpPr/>
            <p:nvPr/>
          </p:nvSpPr>
          <p:spPr>
            <a:xfrm>
              <a:off x="1399226" y="2683720"/>
              <a:ext cx="119316" cy="39363"/>
            </a:xfrm>
            <a:custGeom>
              <a:rect b="b" l="l" r="r" t="t"/>
              <a:pathLst>
                <a:path extrusionOk="0" h="2629" w="7969">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68"/>
            <p:cNvSpPr/>
            <p:nvPr/>
          </p:nvSpPr>
          <p:spPr>
            <a:xfrm>
              <a:off x="1321788" y="2662624"/>
              <a:ext cx="58872" cy="79354"/>
            </a:xfrm>
            <a:custGeom>
              <a:rect b="b" l="l" r="r" t="t"/>
              <a:pathLst>
                <a:path extrusionOk="0" h="5300" w="3932">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68"/>
            <p:cNvSpPr/>
            <p:nvPr/>
          </p:nvSpPr>
          <p:spPr>
            <a:xfrm>
              <a:off x="1540866" y="2676159"/>
              <a:ext cx="58887" cy="65819"/>
            </a:xfrm>
            <a:custGeom>
              <a:rect b="b" l="l" r="r" t="t"/>
              <a:pathLst>
                <a:path extrusionOk="0" h="4396" w="3933">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68"/>
            <p:cNvSpPr/>
            <p:nvPr/>
          </p:nvSpPr>
          <p:spPr>
            <a:xfrm>
              <a:off x="1290615" y="2471560"/>
              <a:ext cx="115857" cy="80283"/>
            </a:xfrm>
            <a:custGeom>
              <a:rect b="b" l="l" r="r" t="t"/>
              <a:pathLst>
                <a:path extrusionOk="0" h="5362" w="7738">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68"/>
            <p:cNvSpPr/>
            <p:nvPr/>
          </p:nvSpPr>
          <p:spPr>
            <a:xfrm>
              <a:off x="1555045" y="2471859"/>
              <a:ext cx="72407" cy="79983"/>
            </a:xfrm>
            <a:custGeom>
              <a:rect b="b" l="l" r="r" t="t"/>
              <a:pathLst>
                <a:path extrusionOk="0" h="5342" w="4836">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68"/>
            <p:cNvSpPr/>
            <p:nvPr/>
          </p:nvSpPr>
          <p:spPr>
            <a:xfrm>
              <a:off x="1313598" y="2399467"/>
              <a:ext cx="290871" cy="263172"/>
            </a:xfrm>
            <a:custGeom>
              <a:rect b="b" l="l" r="r" t="t"/>
              <a:pathLst>
                <a:path extrusionOk="0" h="17577" w="19427">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68"/>
            <p:cNvSpPr/>
            <p:nvPr/>
          </p:nvSpPr>
          <p:spPr>
            <a:xfrm>
              <a:off x="1313598" y="2399467"/>
              <a:ext cx="77138" cy="263172"/>
            </a:xfrm>
            <a:custGeom>
              <a:rect b="b" l="l" r="r" t="t"/>
              <a:pathLst>
                <a:path extrusionOk="0" h="17577" w="5152">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68"/>
            <p:cNvSpPr/>
            <p:nvPr/>
          </p:nvSpPr>
          <p:spPr>
            <a:xfrm>
              <a:off x="1332793" y="2446376"/>
              <a:ext cx="252481" cy="129392"/>
            </a:xfrm>
            <a:custGeom>
              <a:rect b="b" l="l" r="r" t="t"/>
              <a:pathLst>
                <a:path extrusionOk="0" h="8642" w="16863">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68"/>
            <p:cNvSpPr/>
            <p:nvPr/>
          </p:nvSpPr>
          <p:spPr>
            <a:xfrm>
              <a:off x="1332479" y="2446376"/>
              <a:ext cx="44094" cy="129392"/>
            </a:xfrm>
            <a:custGeom>
              <a:rect b="b" l="l" r="r" t="t"/>
              <a:pathLst>
                <a:path extrusionOk="0" h="8642" w="2945">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68"/>
            <p:cNvSpPr/>
            <p:nvPr/>
          </p:nvSpPr>
          <p:spPr>
            <a:xfrm>
              <a:off x="1332479" y="2446376"/>
              <a:ext cx="252796" cy="38105"/>
            </a:xfrm>
            <a:custGeom>
              <a:rect b="b" l="l" r="r" t="t"/>
              <a:pathLst>
                <a:path extrusionOk="0" h="2545" w="16884">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68"/>
            <p:cNvSpPr/>
            <p:nvPr/>
          </p:nvSpPr>
          <p:spPr>
            <a:xfrm>
              <a:off x="1335323" y="2597464"/>
              <a:ext cx="40935" cy="40620"/>
            </a:xfrm>
            <a:custGeom>
              <a:rect b="b" l="l" r="r" t="t"/>
              <a:pathLst>
                <a:path extrusionOk="0" h="2713" w="2734">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68"/>
            <p:cNvSpPr/>
            <p:nvPr/>
          </p:nvSpPr>
          <p:spPr>
            <a:xfrm>
              <a:off x="1541824" y="2597464"/>
              <a:ext cx="40620" cy="40620"/>
            </a:xfrm>
            <a:custGeom>
              <a:rect b="b" l="l" r="r" t="t"/>
              <a:pathLst>
                <a:path extrusionOk="0" h="2713" w="2713">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68"/>
            <p:cNvSpPr/>
            <p:nvPr/>
          </p:nvSpPr>
          <p:spPr>
            <a:xfrm>
              <a:off x="1327448" y="2441331"/>
              <a:ext cx="263172" cy="139783"/>
            </a:xfrm>
            <a:custGeom>
              <a:rect b="b" l="l" r="r" t="t"/>
              <a:pathLst>
                <a:path extrusionOk="0" h="9336" w="17577">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68"/>
            <p:cNvSpPr/>
            <p:nvPr/>
          </p:nvSpPr>
          <p:spPr>
            <a:xfrm>
              <a:off x="1321459"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68"/>
            <p:cNvSpPr/>
            <p:nvPr/>
          </p:nvSpPr>
          <p:spPr>
            <a:xfrm>
              <a:off x="1527960" y="2592149"/>
              <a:ext cx="59830" cy="51296"/>
            </a:xfrm>
            <a:custGeom>
              <a:rect b="b" l="l" r="r" t="t"/>
              <a:pathLst>
                <a:path extrusionOk="0" h="3426" w="3996">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68"/>
            <p:cNvSpPr/>
            <p:nvPr/>
          </p:nvSpPr>
          <p:spPr>
            <a:xfrm>
              <a:off x="1401427" y="2594005"/>
              <a:ext cx="115228" cy="84385"/>
            </a:xfrm>
            <a:custGeom>
              <a:rect b="b" l="l" r="r" t="t"/>
              <a:pathLst>
                <a:path extrusionOk="0" h="5636" w="7696">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68"/>
            <p:cNvSpPr/>
            <p:nvPr/>
          </p:nvSpPr>
          <p:spPr>
            <a:xfrm>
              <a:off x="1396067" y="2588660"/>
              <a:ext cx="125619" cy="70520"/>
            </a:xfrm>
            <a:custGeom>
              <a:rect b="b" l="l" r="r" t="t"/>
              <a:pathLst>
                <a:path extrusionOk="0" h="4710" w="839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68"/>
            <p:cNvSpPr/>
            <p:nvPr/>
          </p:nvSpPr>
          <p:spPr>
            <a:xfrm>
              <a:off x="1301950" y="2659165"/>
              <a:ext cx="317956" cy="49125"/>
            </a:xfrm>
            <a:custGeom>
              <a:rect b="b" l="l" r="r" t="t"/>
              <a:pathLst>
                <a:path extrusionOk="0" h="3281" w="21236">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68"/>
            <p:cNvSpPr/>
            <p:nvPr/>
          </p:nvSpPr>
          <p:spPr>
            <a:xfrm>
              <a:off x="1301950" y="2659165"/>
              <a:ext cx="45666" cy="49125"/>
            </a:xfrm>
            <a:custGeom>
              <a:rect b="b" l="l" r="r" t="t"/>
              <a:pathLst>
                <a:path extrusionOk="0" h="3281" w="305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7" name="Google Shape;8907;p68"/>
          <p:cNvGrpSpPr/>
          <p:nvPr/>
        </p:nvGrpSpPr>
        <p:grpSpPr>
          <a:xfrm>
            <a:off x="1748310" y="2408601"/>
            <a:ext cx="308508" cy="333378"/>
            <a:chOff x="1748310" y="2408601"/>
            <a:chExt cx="308508" cy="333378"/>
          </a:xfrm>
        </p:grpSpPr>
        <p:sp>
          <p:nvSpPr>
            <p:cNvPr id="8908" name="Google Shape;8908;p68"/>
            <p:cNvSpPr/>
            <p:nvPr/>
          </p:nvSpPr>
          <p:spPr>
            <a:xfrm>
              <a:off x="1748310" y="2433470"/>
              <a:ext cx="308508" cy="308508"/>
            </a:xfrm>
            <a:custGeom>
              <a:rect b="b" l="l" r="r" t="t"/>
              <a:pathLst>
                <a:path extrusionOk="0" h="20605" w="20605">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68"/>
            <p:cNvSpPr/>
            <p:nvPr/>
          </p:nvSpPr>
          <p:spPr>
            <a:xfrm>
              <a:off x="2022187" y="2433470"/>
              <a:ext cx="34631" cy="308508"/>
            </a:xfrm>
            <a:custGeom>
              <a:rect b="b" l="l" r="r" t="t"/>
              <a:pathLst>
                <a:path extrusionOk="0" h="20605" w="2313">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68"/>
            <p:cNvSpPr/>
            <p:nvPr/>
          </p:nvSpPr>
          <p:spPr>
            <a:xfrm>
              <a:off x="1748310" y="2433470"/>
              <a:ext cx="308508" cy="55728"/>
            </a:xfrm>
            <a:custGeom>
              <a:rect b="b" l="l" r="r" t="t"/>
              <a:pathLst>
                <a:path extrusionOk="0" h="3722" w="20605">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68"/>
            <p:cNvSpPr/>
            <p:nvPr/>
          </p:nvSpPr>
          <p:spPr>
            <a:xfrm>
              <a:off x="2022187" y="2433470"/>
              <a:ext cx="34631" cy="55728"/>
            </a:xfrm>
            <a:custGeom>
              <a:rect b="b" l="l" r="r" t="t"/>
              <a:pathLst>
                <a:path extrusionOk="0" h="3722" w="2313">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68"/>
            <p:cNvSpPr/>
            <p:nvPr/>
          </p:nvSpPr>
          <p:spPr>
            <a:xfrm>
              <a:off x="1780111" y="2408601"/>
              <a:ext cx="28657" cy="49754"/>
            </a:xfrm>
            <a:custGeom>
              <a:rect b="b" l="l" r="r" t="t"/>
              <a:pathLst>
                <a:path extrusionOk="0" h="3323" w="1914">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68"/>
            <p:cNvSpPr/>
            <p:nvPr/>
          </p:nvSpPr>
          <p:spPr>
            <a:xfrm>
              <a:off x="1852189" y="2408601"/>
              <a:ext cx="28358" cy="49754"/>
            </a:xfrm>
            <a:custGeom>
              <a:rect b="b" l="l" r="r" t="t"/>
              <a:pathLst>
                <a:path extrusionOk="0" h="3323" w="1894">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68"/>
            <p:cNvSpPr/>
            <p:nvPr/>
          </p:nvSpPr>
          <p:spPr>
            <a:xfrm>
              <a:off x="1924282" y="2408601"/>
              <a:ext cx="28343" cy="49754"/>
            </a:xfrm>
            <a:custGeom>
              <a:rect b="b" l="l" r="r" t="t"/>
              <a:pathLst>
                <a:path extrusionOk="0" h="3323" w="1893">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68"/>
            <p:cNvSpPr/>
            <p:nvPr/>
          </p:nvSpPr>
          <p:spPr>
            <a:xfrm>
              <a:off x="1996060" y="2408601"/>
              <a:ext cx="28657" cy="49754"/>
            </a:xfrm>
            <a:custGeom>
              <a:rect b="b" l="l" r="r" t="t"/>
              <a:pathLst>
                <a:path extrusionOk="0" h="3323" w="1914">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16" name="Google Shape;8916;p68"/>
          <p:cNvGrpSpPr/>
          <p:nvPr/>
        </p:nvGrpSpPr>
        <p:grpSpPr>
          <a:xfrm>
            <a:off x="3044614" y="2418033"/>
            <a:ext cx="376184" cy="315141"/>
            <a:chOff x="3044614" y="2418033"/>
            <a:chExt cx="376184" cy="315141"/>
          </a:xfrm>
        </p:grpSpPr>
        <p:sp>
          <p:nvSpPr>
            <p:cNvPr id="8917" name="Google Shape;8917;p68"/>
            <p:cNvSpPr/>
            <p:nvPr/>
          </p:nvSpPr>
          <p:spPr>
            <a:xfrm>
              <a:off x="3326965" y="2418033"/>
              <a:ext cx="93833" cy="233601"/>
            </a:xfrm>
            <a:custGeom>
              <a:rect b="b" l="l" r="r" t="t"/>
              <a:pathLst>
                <a:path extrusionOk="0" h="15602" w="6267">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68"/>
            <p:cNvSpPr/>
            <p:nvPr/>
          </p:nvSpPr>
          <p:spPr>
            <a:xfrm>
              <a:off x="3393398" y="2639656"/>
              <a:ext cx="27400" cy="29286"/>
            </a:xfrm>
            <a:custGeom>
              <a:rect b="b" l="l" r="r" t="t"/>
              <a:pathLst>
                <a:path extrusionOk="0" h="1956" w="183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68"/>
            <p:cNvSpPr/>
            <p:nvPr/>
          </p:nvSpPr>
          <p:spPr>
            <a:xfrm>
              <a:off x="3044928" y="2418033"/>
              <a:ext cx="93503" cy="233601"/>
            </a:xfrm>
            <a:custGeom>
              <a:rect b="b" l="l" r="r" t="t"/>
              <a:pathLst>
                <a:path extrusionOk="0" h="15602" w="6245">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68"/>
            <p:cNvSpPr/>
            <p:nvPr/>
          </p:nvSpPr>
          <p:spPr>
            <a:xfrm>
              <a:off x="3044614" y="2639641"/>
              <a:ext cx="27400" cy="29301"/>
            </a:xfrm>
            <a:custGeom>
              <a:rect b="b" l="l" r="r" t="t"/>
              <a:pathLst>
                <a:path extrusionOk="0" h="1957" w="183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68"/>
            <p:cNvSpPr/>
            <p:nvPr/>
          </p:nvSpPr>
          <p:spPr>
            <a:xfrm>
              <a:off x="3061922" y="2599275"/>
              <a:ext cx="341238" cy="133899"/>
            </a:xfrm>
            <a:custGeom>
              <a:rect b="b" l="l" r="r" t="t"/>
              <a:pathLst>
                <a:path extrusionOk="0" h="8943" w="22791">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68"/>
            <p:cNvSpPr/>
            <p:nvPr/>
          </p:nvSpPr>
          <p:spPr>
            <a:xfrm>
              <a:off x="3261176" y="2611628"/>
              <a:ext cx="129707" cy="108625"/>
            </a:xfrm>
            <a:custGeom>
              <a:rect b="b" l="l" r="r" t="t"/>
              <a:pathLst>
                <a:path extrusionOk="0" h="7255" w="8663">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68"/>
            <p:cNvSpPr/>
            <p:nvPr/>
          </p:nvSpPr>
          <p:spPr>
            <a:xfrm>
              <a:off x="3074828" y="2611628"/>
              <a:ext cx="129707" cy="108625"/>
            </a:xfrm>
            <a:custGeom>
              <a:rect b="b" l="l" r="r" t="t"/>
              <a:pathLst>
                <a:path extrusionOk="0" h="7255" w="8663">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68"/>
            <p:cNvSpPr/>
            <p:nvPr/>
          </p:nvSpPr>
          <p:spPr>
            <a:xfrm>
              <a:off x="3090250" y="2617302"/>
              <a:ext cx="102322" cy="95704"/>
            </a:xfrm>
            <a:custGeom>
              <a:rect b="b" l="l" r="r" t="t"/>
              <a:pathLst>
                <a:path extrusionOk="0" h="6392" w="6834">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68"/>
            <p:cNvSpPr/>
            <p:nvPr/>
          </p:nvSpPr>
          <p:spPr>
            <a:xfrm>
              <a:off x="3276613" y="2617302"/>
              <a:ext cx="102307" cy="95704"/>
            </a:xfrm>
            <a:custGeom>
              <a:rect b="b" l="l" r="r" t="t"/>
              <a:pathLst>
                <a:path extrusionOk="0" h="6392" w="6833">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6" name="Google Shape;8926;p68"/>
          <p:cNvGrpSpPr/>
          <p:nvPr/>
        </p:nvGrpSpPr>
        <p:grpSpPr>
          <a:xfrm>
            <a:off x="3943638" y="3815072"/>
            <a:ext cx="357933" cy="342676"/>
            <a:chOff x="3943638" y="3815072"/>
            <a:chExt cx="357933" cy="342676"/>
          </a:xfrm>
        </p:grpSpPr>
        <p:sp>
          <p:nvSpPr>
            <p:cNvPr id="8927" name="Google Shape;8927;p68"/>
            <p:cNvSpPr/>
            <p:nvPr/>
          </p:nvSpPr>
          <p:spPr>
            <a:xfrm>
              <a:off x="4136918" y="3996389"/>
              <a:ext cx="87215" cy="87514"/>
            </a:xfrm>
            <a:custGeom>
              <a:rect b="b" l="l" r="r" t="t"/>
              <a:pathLst>
                <a:path extrusionOk="0" h="5845" w="5825">
                  <a:moveTo>
                    <a:pt x="1073" y="0"/>
                  </a:moveTo>
                  <a:lnTo>
                    <a:pt x="1" y="1072"/>
                  </a:lnTo>
                  <a:lnTo>
                    <a:pt x="4752" y="5845"/>
                  </a:lnTo>
                  <a:lnTo>
                    <a:pt x="5824" y="4752"/>
                  </a:lnTo>
                  <a:lnTo>
                    <a:pt x="1073" y="0"/>
                  </a:ln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68"/>
            <p:cNvSpPr/>
            <p:nvPr/>
          </p:nvSpPr>
          <p:spPr>
            <a:xfrm>
              <a:off x="4173750" y="4034240"/>
              <a:ext cx="127820" cy="123508"/>
            </a:xfrm>
            <a:custGeom>
              <a:rect b="b" l="l" r="r" t="t"/>
              <a:pathLst>
                <a:path extrusionOk="0" h="8249" w="8537">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68"/>
            <p:cNvSpPr/>
            <p:nvPr/>
          </p:nvSpPr>
          <p:spPr>
            <a:xfrm>
              <a:off x="4173750" y="4042969"/>
              <a:ext cx="122460" cy="114779"/>
            </a:xfrm>
            <a:custGeom>
              <a:rect b="b" l="l" r="r" t="t"/>
              <a:pathLst>
                <a:path extrusionOk="0" h="7666" w="8179">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68"/>
            <p:cNvSpPr/>
            <p:nvPr/>
          </p:nvSpPr>
          <p:spPr>
            <a:xfrm>
              <a:off x="3943638" y="3815072"/>
              <a:ext cx="268846" cy="245235"/>
            </a:xfrm>
            <a:custGeom>
              <a:rect b="b" l="l" r="r" t="t"/>
              <a:pathLst>
                <a:path extrusionOk="0" h="16379" w="17956">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68"/>
            <p:cNvSpPr/>
            <p:nvPr/>
          </p:nvSpPr>
          <p:spPr>
            <a:xfrm>
              <a:off x="3974795" y="3843715"/>
              <a:ext cx="206516" cy="187860"/>
            </a:xfrm>
            <a:custGeom>
              <a:rect b="b" l="l" r="r" t="t"/>
              <a:pathLst>
                <a:path extrusionOk="0" h="12547" w="13793">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68"/>
            <p:cNvSpPr/>
            <p:nvPr/>
          </p:nvSpPr>
          <p:spPr>
            <a:xfrm>
              <a:off x="3973538" y="3863538"/>
              <a:ext cx="178817" cy="167857"/>
            </a:xfrm>
            <a:custGeom>
              <a:rect b="b" l="l" r="r" t="t"/>
              <a:pathLst>
                <a:path extrusionOk="0" h="11211" w="11943">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68"/>
            <p:cNvSpPr/>
            <p:nvPr/>
          </p:nvSpPr>
          <p:spPr>
            <a:xfrm>
              <a:off x="4028008" y="3869842"/>
              <a:ext cx="102202" cy="29017"/>
            </a:xfrm>
            <a:custGeom>
              <a:rect b="b" l="l" r="r" t="t"/>
              <a:pathLst>
                <a:path extrusionOk="0" h="1938" w="6826">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68"/>
            <p:cNvSpPr/>
            <p:nvPr/>
          </p:nvSpPr>
          <p:spPr>
            <a:xfrm>
              <a:off x="4173750" y="4034240"/>
              <a:ext cx="51640" cy="50936"/>
            </a:xfrm>
            <a:custGeom>
              <a:rect b="b" l="l" r="r" t="t"/>
              <a:pathLst>
                <a:path extrusionOk="0" h="3402" w="3449">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68"/>
            <p:cNvSpPr/>
            <p:nvPr/>
          </p:nvSpPr>
          <p:spPr>
            <a:xfrm>
              <a:off x="4173750" y="4042969"/>
              <a:ext cx="36533" cy="42207"/>
            </a:xfrm>
            <a:custGeom>
              <a:rect b="b" l="l" r="r" t="t"/>
              <a:pathLst>
                <a:path extrusionOk="0" h="2819" w="244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6" name="Google Shape;8936;p68"/>
          <p:cNvGrpSpPr/>
          <p:nvPr/>
        </p:nvGrpSpPr>
        <p:grpSpPr>
          <a:xfrm>
            <a:off x="3508282" y="3810341"/>
            <a:ext cx="351644" cy="351959"/>
            <a:chOff x="3508282" y="3810341"/>
            <a:chExt cx="351644" cy="351959"/>
          </a:xfrm>
        </p:grpSpPr>
        <p:sp>
          <p:nvSpPr>
            <p:cNvPr id="8937" name="Google Shape;8937;p68"/>
            <p:cNvSpPr/>
            <p:nvPr/>
          </p:nvSpPr>
          <p:spPr>
            <a:xfrm>
              <a:off x="3508282" y="3810341"/>
              <a:ext cx="133180" cy="64232"/>
            </a:xfrm>
            <a:custGeom>
              <a:rect b="b" l="l" r="r" t="t"/>
              <a:pathLst>
                <a:path extrusionOk="0" h="4290" w="8895">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68"/>
            <p:cNvSpPr/>
            <p:nvPr/>
          </p:nvSpPr>
          <p:spPr>
            <a:xfrm>
              <a:off x="3535053" y="3847802"/>
              <a:ext cx="58872" cy="26771"/>
            </a:xfrm>
            <a:custGeom>
              <a:rect b="b" l="l" r="r" t="t"/>
              <a:pathLst>
                <a:path extrusionOk="0" h="1788" w="3932">
                  <a:moveTo>
                    <a:pt x="1808" y="1"/>
                  </a:moveTo>
                  <a:cubicBezTo>
                    <a:pt x="1808" y="989"/>
                    <a:pt x="1009" y="1788"/>
                    <a:pt x="0" y="1788"/>
                  </a:cubicBezTo>
                  <a:lnTo>
                    <a:pt x="3932" y="1788"/>
                  </a:lnTo>
                  <a:lnTo>
                    <a:pt x="3932"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68"/>
            <p:cNvSpPr/>
            <p:nvPr/>
          </p:nvSpPr>
          <p:spPr>
            <a:xfrm>
              <a:off x="3545743" y="3810341"/>
              <a:ext cx="239261" cy="351959"/>
            </a:xfrm>
            <a:custGeom>
              <a:rect b="b" l="l" r="r" t="t"/>
              <a:pathLst>
                <a:path extrusionOk="0" h="23507" w="1598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68"/>
            <p:cNvSpPr/>
            <p:nvPr/>
          </p:nvSpPr>
          <p:spPr>
            <a:xfrm>
              <a:off x="3583205" y="4082317"/>
              <a:ext cx="201799" cy="79983"/>
            </a:xfrm>
            <a:custGeom>
              <a:rect b="b" l="l" r="r" t="t"/>
              <a:pathLst>
                <a:path extrusionOk="0" h="5342" w="13478">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68"/>
            <p:cNvSpPr/>
            <p:nvPr/>
          </p:nvSpPr>
          <p:spPr>
            <a:xfrm>
              <a:off x="3545429" y="3810341"/>
              <a:ext cx="232328" cy="15437"/>
            </a:xfrm>
            <a:custGeom>
              <a:rect b="b" l="l" r="r" t="t"/>
              <a:pathLst>
                <a:path extrusionOk="0" h="1031" w="15517">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68"/>
            <p:cNvSpPr/>
            <p:nvPr/>
          </p:nvSpPr>
          <p:spPr>
            <a:xfrm>
              <a:off x="3620666" y="4097753"/>
              <a:ext cx="239261" cy="64546"/>
            </a:xfrm>
            <a:custGeom>
              <a:rect b="b" l="l" r="r" t="t"/>
              <a:pathLst>
                <a:path extrusionOk="0" h="4311" w="1598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68"/>
            <p:cNvSpPr/>
            <p:nvPr/>
          </p:nvSpPr>
          <p:spPr>
            <a:xfrm>
              <a:off x="3620666" y="4147791"/>
              <a:ext cx="231385" cy="14508"/>
            </a:xfrm>
            <a:custGeom>
              <a:rect b="b" l="l" r="r" t="t"/>
              <a:pathLst>
                <a:path extrusionOk="0" h="969" w="15454">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68"/>
            <p:cNvSpPr/>
            <p:nvPr/>
          </p:nvSpPr>
          <p:spPr>
            <a:xfrm>
              <a:off x="3604301" y="4097753"/>
              <a:ext cx="53841" cy="27085"/>
            </a:xfrm>
            <a:custGeom>
              <a:rect b="b" l="l" r="r" t="t"/>
              <a:pathLst>
                <a:path extrusionOk="0" h="1809" w="3596">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68"/>
            <p:cNvSpPr/>
            <p:nvPr/>
          </p:nvSpPr>
          <p:spPr>
            <a:xfrm>
              <a:off x="3606187" y="3867401"/>
              <a:ext cx="159292" cy="25124"/>
            </a:xfrm>
            <a:custGeom>
              <a:rect b="b" l="l" r="r" t="t"/>
              <a:pathLst>
                <a:path extrusionOk="0" h="1678" w="10639">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68"/>
            <p:cNvSpPr/>
            <p:nvPr/>
          </p:nvSpPr>
          <p:spPr>
            <a:xfrm>
              <a:off x="3606187" y="3904159"/>
              <a:ext cx="159292" cy="25184"/>
            </a:xfrm>
            <a:custGeom>
              <a:rect b="b" l="l" r="r" t="t"/>
              <a:pathLst>
                <a:path extrusionOk="0" h="1682" w="10639">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68"/>
            <p:cNvSpPr/>
            <p:nvPr/>
          </p:nvSpPr>
          <p:spPr>
            <a:xfrm>
              <a:off x="3606187" y="3940976"/>
              <a:ext cx="159292" cy="25199"/>
            </a:xfrm>
            <a:custGeom>
              <a:rect b="b" l="l" r="r" t="t"/>
              <a:pathLst>
                <a:path extrusionOk="0" h="1683" w="10639">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68"/>
            <p:cNvSpPr/>
            <p:nvPr/>
          </p:nvSpPr>
          <p:spPr>
            <a:xfrm>
              <a:off x="3711639" y="3882434"/>
              <a:ext cx="147030" cy="147015"/>
            </a:xfrm>
            <a:custGeom>
              <a:rect b="b" l="l" r="r" t="t"/>
              <a:pathLst>
                <a:path extrusionOk="0" h="9819" w="982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68"/>
            <p:cNvSpPr/>
            <p:nvPr/>
          </p:nvSpPr>
          <p:spPr>
            <a:xfrm>
              <a:off x="3682996" y="3930915"/>
              <a:ext cx="127191" cy="127176"/>
            </a:xfrm>
            <a:custGeom>
              <a:rect b="b" l="l" r="r" t="t"/>
              <a:pathLst>
                <a:path extrusionOk="0" h="8494" w="8495">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0" name="Google Shape;8950;p68"/>
          <p:cNvGrpSpPr/>
          <p:nvPr/>
        </p:nvGrpSpPr>
        <p:grpSpPr>
          <a:xfrm>
            <a:off x="2224585" y="1962854"/>
            <a:ext cx="303163" cy="351809"/>
            <a:chOff x="2224585" y="1962854"/>
            <a:chExt cx="303163" cy="351809"/>
          </a:xfrm>
        </p:grpSpPr>
        <p:sp>
          <p:nvSpPr>
            <p:cNvPr id="8951" name="Google Shape;8951;p68"/>
            <p:cNvSpPr/>
            <p:nvPr/>
          </p:nvSpPr>
          <p:spPr>
            <a:xfrm>
              <a:off x="2283143" y="1962854"/>
              <a:ext cx="181018" cy="81870"/>
            </a:xfrm>
            <a:custGeom>
              <a:rect b="b" l="l" r="r" t="t"/>
              <a:pathLst>
                <a:path extrusionOk="0" h="5468" w="12090">
                  <a:moveTo>
                    <a:pt x="652" y="1"/>
                  </a:moveTo>
                  <a:lnTo>
                    <a:pt x="0" y="5467"/>
                  </a:lnTo>
                  <a:lnTo>
                    <a:pt x="12089" y="5467"/>
                  </a:lnTo>
                  <a:lnTo>
                    <a:pt x="11774"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68"/>
            <p:cNvSpPr/>
            <p:nvPr/>
          </p:nvSpPr>
          <p:spPr>
            <a:xfrm>
              <a:off x="2224899" y="1962854"/>
              <a:ext cx="141355" cy="186378"/>
            </a:xfrm>
            <a:custGeom>
              <a:rect b="b" l="l" r="r" t="t"/>
              <a:pathLst>
                <a:path extrusionOk="0" h="12448" w="9441">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68"/>
            <p:cNvSpPr/>
            <p:nvPr/>
          </p:nvSpPr>
          <p:spPr>
            <a:xfrm>
              <a:off x="2386393" y="1962854"/>
              <a:ext cx="141355" cy="186378"/>
            </a:xfrm>
            <a:custGeom>
              <a:rect b="b" l="l" r="r" t="t"/>
              <a:pathLst>
                <a:path extrusionOk="0" h="12448" w="9441">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68"/>
            <p:cNvSpPr/>
            <p:nvPr/>
          </p:nvSpPr>
          <p:spPr>
            <a:xfrm>
              <a:off x="2279684" y="2074609"/>
              <a:ext cx="86571" cy="74623"/>
            </a:xfrm>
            <a:custGeom>
              <a:rect b="b" l="l" r="r" t="t"/>
              <a:pathLst>
                <a:path extrusionOk="0" h="4984" w="5782">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68"/>
            <p:cNvSpPr/>
            <p:nvPr/>
          </p:nvSpPr>
          <p:spPr>
            <a:xfrm>
              <a:off x="2386393" y="2074609"/>
              <a:ext cx="86571" cy="74623"/>
            </a:xfrm>
            <a:custGeom>
              <a:rect b="b" l="l" r="r" t="t"/>
              <a:pathLst>
                <a:path extrusionOk="0" h="4984" w="5782">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68"/>
            <p:cNvSpPr/>
            <p:nvPr/>
          </p:nvSpPr>
          <p:spPr>
            <a:xfrm>
              <a:off x="2224585" y="2087830"/>
              <a:ext cx="265073" cy="226833"/>
            </a:xfrm>
            <a:custGeom>
              <a:rect b="b" l="l" r="r" t="t"/>
              <a:pathLst>
                <a:path extrusionOk="0" h="15150" w="17704">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68"/>
            <p:cNvSpPr/>
            <p:nvPr/>
          </p:nvSpPr>
          <p:spPr>
            <a:xfrm>
              <a:off x="2274953" y="2125605"/>
              <a:ext cx="177244" cy="151627"/>
            </a:xfrm>
            <a:custGeom>
              <a:rect b="b" l="l" r="r" t="t"/>
              <a:pathLst>
                <a:path extrusionOk="0" h="10127" w="11838">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68"/>
            <p:cNvSpPr/>
            <p:nvPr/>
          </p:nvSpPr>
          <p:spPr>
            <a:xfrm>
              <a:off x="2326263" y="2154053"/>
              <a:ext cx="99492" cy="89191"/>
            </a:xfrm>
            <a:custGeom>
              <a:rect b="b" l="l" r="r" t="t"/>
              <a:pathLst>
                <a:path extrusionOk="0" h="5957" w="6645">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9" name="Google Shape;8959;p68"/>
          <p:cNvGrpSpPr/>
          <p:nvPr/>
        </p:nvGrpSpPr>
        <p:grpSpPr>
          <a:xfrm>
            <a:off x="2622794" y="1990868"/>
            <a:ext cx="389090" cy="296231"/>
            <a:chOff x="2622794" y="1990868"/>
            <a:chExt cx="389090" cy="296231"/>
          </a:xfrm>
        </p:grpSpPr>
        <p:sp>
          <p:nvSpPr>
            <p:cNvPr id="8960" name="Google Shape;8960;p68"/>
            <p:cNvSpPr/>
            <p:nvPr/>
          </p:nvSpPr>
          <p:spPr>
            <a:xfrm>
              <a:off x="2654910" y="1990868"/>
              <a:ext cx="324873" cy="224468"/>
            </a:xfrm>
            <a:custGeom>
              <a:rect b="b" l="l" r="r" t="t"/>
              <a:pathLst>
                <a:path extrusionOk="0" h="14992" w="21698">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68"/>
            <p:cNvSpPr/>
            <p:nvPr/>
          </p:nvSpPr>
          <p:spPr>
            <a:xfrm>
              <a:off x="2654910" y="1990868"/>
              <a:ext cx="324873" cy="224468"/>
            </a:xfrm>
            <a:custGeom>
              <a:rect b="b" l="l" r="r" t="t"/>
              <a:pathLst>
                <a:path extrusionOk="0" h="14992" w="21698">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68"/>
            <p:cNvSpPr/>
            <p:nvPr/>
          </p:nvSpPr>
          <p:spPr>
            <a:xfrm>
              <a:off x="2679135" y="2015108"/>
              <a:ext cx="276407" cy="162137"/>
            </a:xfrm>
            <a:custGeom>
              <a:rect b="b" l="l" r="r" t="t"/>
              <a:pathLst>
                <a:path extrusionOk="0" h="10829" w="18461">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68"/>
            <p:cNvSpPr/>
            <p:nvPr/>
          </p:nvSpPr>
          <p:spPr>
            <a:xfrm>
              <a:off x="2679135" y="2015108"/>
              <a:ext cx="276722" cy="162137"/>
            </a:xfrm>
            <a:custGeom>
              <a:rect b="b" l="l" r="r" t="t"/>
              <a:pathLst>
                <a:path extrusionOk="0" h="10829" w="18482">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68"/>
            <p:cNvSpPr/>
            <p:nvPr/>
          </p:nvSpPr>
          <p:spPr>
            <a:xfrm>
              <a:off x="2622794" y="2264430"/>
              <a:ext cx="388776" cy="22668"/>
            </a:xfrm>
            <a:custGeom>
              <a:rect b="b" l="l" r="r" t="t"/>
              <a:pathLst>
                <a:path extrusionOk="0" h="1514" w="25966">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68"/>
            <p:cNvSpPr/>
            <p:nvPr/>
          </p:nvSpPr>
          <p:spPr>
            <a:xfrm>
              <a:off x="2623108" y="2201471"/>
              <a:ext cx="388776" cy="62974"/>
            </a:xfrm>
            <a:custGeom>
              <a:rect b="b" l="l" r="r" t="t"/>
              <a:pathLst>
                <a:path extrusionOk="0" h="4206" w="25966">
                  <a:moveTo>
                    <a:pt x="2124" y="0"/>
                  </a:moveTo>
                  <a:lnTo>
                    <a:pt x="1" y="4205"/>
                  </a:lnTo>
                  <a:lnTo>
                    <a:pt x="25966" y="4205"/>
                  </a:lnTo>
                  <a:lnTo>
                    <a:pt x="23821" y="0"/>
                  </a:lnTo>
                  <a:close/>
                </a:path>
              </a:pathLst>
            </a:custGeom>
            <a:solidFill>
              <a:srgbClr val="A1B4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68"/>
            <p:cNvSpPr/>
            <p:nvPr/>
          </p:nvSpPr>
          <p:spPr>
            <a:xfrm>
              <a:off x="2623108" y="2201471"/>
              <a:ext cx="388776" cy="62974"/>
            </a:xfrm>
            <a:custGeom>
              <a:rect b="b" l="l" r="r" t="t"/>
              <a:pathLst>
                <a:path extrusionOk="0" h="4206" w="25966">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68"/>
            <p:cNvSpPr/>
            <p:nvPr/>
          </p:nvSpPr>
          <p:spPr>
            <a:xfrm>
              <a:off x="2766021" y="2232943"/>
              <a:ext cx="102951" cy="31502"/>
            </a:xfrm>
            <a:custGeom>
              <a:rect b="b" l="l" r="r" t="t"/>
              <a:pathLst>
                <a:path extrusionOk="0" h="2104" w="6876">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68"/>
            <p:cNvSpPr/>
            <p:nvPr/>
          </p:nvSpPr>
          <p:spPr>
            <a:xfrm>
              <a:off x="2766021" y="2253096"/>
              <a:ext cx="102951" cy="11349"/>
            </a:xfrm>
            <a:custGeom>
              <a:rect b="b" l="l" r="r" t="t"/>
              <a:pathLst>
                <a:path extrusionOk="0" h="758" w="6876">
                  <a:moveTo>
                    <a:pt x="211" y="0"/>
                  </a:moveTo>
                  <a:lnTo>
                    <a:pt x="1" y="757"/>
                  </a:lnTo>
                  <a:lnTo>
                    <a:pt x="6876" y="757"/>
                  </a:lnTo>
                  <a:lnTo>
                    <a:pt x="6665"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9" name="Google Shape;8969;p68"/>
          <p:cNvGrpSpPr/>
          <p:nvPr/>
        </p:nvGrpSpPr>
        <p:grpSpPr>
          <a:xfrm>
            <a:off x="3977326" y="1952149"/>
            <a:ext cx="327074" cy="375241"/>
            <a:chOff x="3977326" y="1952149"/>
            <a:chExt cx="327074" cy="375241"/>
          </a:xfrm>
        </p:grpSpPr>
        <p:sp>
          <p:nvSpPr>
            <p:cNvPr id="8970" name="Google Shape;8970;p68"/>
            <p:cNvSpPr/>
            <p:nvPr/>
          </p:nvSpPr>
          <p:spPr>
            <a:xfrm>
              <a:off x="4035868" y="2103566"/>
              <a:ext cx="209974" cy="49754"/>
            </a:xfrm>
            <a:custGeom>
              <a:rect b="b" l="l" r="r" t="t"/>
              <a:pathLst>
                <a:path extrusionOk="0" h="3323" w="14024">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68"/>
            <p:cNvSpPr/>
            <p:nvPr/>
          </p:nvSpPr>
          <p:spPr>
            <a:xfrm>
              <a:off x="4035868" y="2142285"/>
              <a:ext cx="209974" cy="185105"/>
            </a:xfrm>
            <a:custGeom>
              <a:rect b="b" l="l" r="r" t="t"/>
              <a:pathLst>
                <a:path extrusionOk="0" h="12363" w="14024">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68"/>
            <p:cNvSpPr/>
            <p:nvPr/>
          </p:nvSpPr>
          <p:spPr>
            <a:xfrm>
              <a:off x="4064825" y="2171242"/>
              <a:ext cx="41264" cy="156148"/>
            </a:xfrm>
            <a:custGeom>
              <a:rect b="b" l="l" r="r" t="t"/>
              <a:pathLst>
                <a:path extrusionOk="0" h="10429" w="2756">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68"/>
            <p:cNvSpPr/>
            <p:nvPr/>
          </p:nvSpPr>
          <p:spPr>
            <a:xfrm>
              <a:off x="4120553" y="2171242"/>
              <a:ext cx="40935" cy="156148"/>
            </a:xfrm>
            <a:custGeom>
              <a:rect b="b" l="l" r="r" t="t"/>
              <a:pathLst>
                <a:path extrusionOk="0" h="10429" w="2734">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68"/>
            <p:cNvSpPr/>
            <p:nvPr/>
          </p:nvSpPr>
          <p:spPr>
            <a:xfrm>
              <a:off x="4175951" y="2171242"/>
              <a:ext cx="41249" cy="156148"/>
            </a:xfrm>
            <a:custGeom>
              <a:rect b="b" l="l" r="r" t="t"/>
              <a:pathLst>
                <a:path extrusionOk="0" h="10429" w="2755">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8"/>
            <p:cNvSpPr/>
            <p:nvPr/>
          </p:nvSpPr>
          <p:spPr>
            <a:xfrm>
              <a:off x="3977326" y="1952149"/>
              <a:ext cx="327074" cy="64232"/>
            </a:xfrm>
            <a:custGeom>
              <a:rect b="b" l="l" r="r" t="t"/>
              <a:pathLst>
                <a:path extrusionOk="0" h="4290" w="21845">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8"/>
            <p:cNvSpPr/>
            <p:nvPr/>
          </p:nvSpPr>
          <p:spPr>
            <a:xfrm>
              <a:off x="4223489" y="2103566"/>
              <a:ext cx="22354" cy="49754"/>
            </a:xfrm>
            <a:custGeom>
              <a:rect b="b" l="l" r="r" t="t"/>
              <a:pathLst>
                <a:path extrusionOk="0" h="3323" w="1493">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8"/>
            <p:cNvSpPr/>
            <p:nvPr/>
          </p:nvSpPr>
          <p:spPr>
            <a:xfrm>
              <a:off x="4223489" y="2142285"/>
              <a:ext cx="22354" cy="185105"/>
            </a:xfrm>
            <a:custGeom>
              <a:rect b="b" l="l" r="r" t="t"/>
              <a:pathLst>
                <a:path extrusionOk="0" h="12363" w="1493">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8"/>
            <p:cNvSpPr/>
            <p:nvPr/>
          </p:nvSpPr>
          <p:spPr>
            <a:xfrm>
              <a:off x="4077103" y="2171242"/>
              <a:ext cx="28987" cy="156148"/>
            </a:xfrm>
            <a:custGeom>
              <a:rect b="b" l="l" r="r" t="t"/>
              <a:pathLst>
                <a:path extrusionOk="0" h="10429" w="1936">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8"/>
            <p:cNvSpPr/>
            <p:nvPr/>
          </p:nvSpPr>
          <p:spPr>
            <a:xfrm>
              <a:off x="4132516" y="2171242"/>
              <a:ext cx="28972" cy="156148"/>
            </a:xfrm>
            <a:custGeom>
              <a:rect b="b" l="l" r="r" t="t"/>
              <a:pathLst>
                <a:path extrusionOk="0" h="10429" w="1935">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68"/>
            <p:cNvSpPr/>
            <p:nvPr/>
          </p:nvSpPr>
          <p:spPr>
            <a:xfrm>
              <a:off x="4188228" y="2171242"/>
              <a:ext cx="28657" cy="156148"/>
            </a:xfrm>
            <a:custGeom>
              <a:rect b="b" l="l" r="r" t="t"/>
              <a:pathLst>
                <a:path extrusionOk="0" h="10429" w="1914">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68"/>
            <p:cNvSpPr/>
            <p:nvPr/>
          </p:nvSpPr>
          <p:spPr>
            <a:xfrm>
              <a:off x="4255590" y="1952149"/>
              <a:ext cx="48810" cy="64232"/>
            </a:xfrm>
            <a:custGeom>
              <a:rect b="b" l="l" r="r" t="t"/>
              <a:pathLst>
                <a:path extrusionOk="0" h="4290" w="326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68"/>
            <p:cNvSpPr/>
            <p:nvPr/>
          </p:nvSpPr>
          <p:spPr>
            <a:xfrm>
              <a:off x="3988346" y="2010706"/>
              <a:ext cx="307865" cy="98235"/>
            </a:xfrm>
            <a:custGeom>
              <a:rect b="b" l="l" r="r" t="t"/>
              <a:pathLst>
                <a:path extrusionOk="0" h="6561" w="20562">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68"/>
            <p:cNvSpPr/>
            <p:nvPr/>
          </p:nvSpPr>
          <p:spPr>
            <a:xfrm>
              <a:off x="4230092" y="2010706"/>
              <a:ext cx="66119" cy="98549"/>
            </a:xfrm>
            <a:custGeom>
              <a:rect b="b" l="l" r="r" t="t"/>
              <a:pathLst>
                <a:path extrusionOk="0" h="6582" w="4416">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68"/>
            <p:cNvSpPr/>
            <p:nvPr/>
          </p:nvSpPr>
          <p:spPr>
            <a:xfrm>
              <a:off x="3982671" y="2005346"/>
              <a:ext cx="318899" cy="109254"/>
            </a:xfrm>
            <a:custGeom>
              <a:rect b="b" l="l" r="r" t="t"/>
              <a:pathLst>
                <a:path extrusionOk="0" h="7297" w="21299">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68"/>
            <p:cNvSpPr/>
            <p:nvPr/>
          </p:nvSpPr>
          <p:spPr>
            <a:xfrm>
              <a:off x="4014158" y="2043871"/>
              <a:ext cx="65175" cy="71045"/>
            </a:xfrm>
            <a:custGeom>
              <a:rect b="b" l="l" r="r" t="t"/>
              <a:pathLst>
                <a:path extrusionOk="0" h="4745" w="4353">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68"/>
            <p:cNvSpPr/>
            <p:nvPr/>
          </p:nvSpPr>
          <p:spPr>
            <a:xfrm>
              <a:off x="4204908" y="2043751"/>
              <a:ext cx="65490" cy="71164"/>
            </a:xfrm>
            <a:custGeom>
              <a:rect b="b" l="l" r="r" t="t"/>
              <a:pathLst>
                <a:path extrusionOk="0" h="4753" w="4374">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7" name="Google Shape;8987;p68"/>
          <p:cNvGrpSpPr/>
          <p:nvPr/>
        </p:nvGrpSpPr>
        <p:grpSpPr>
          <a:xfrm>
            <a:off x="1341612" y="3340055"/>
            <a:ext cx="259399" cy="370524"/>
            <a:chOff x="1341612" y="3340055"/>
            <a:chExt cx="259399" cy="370524"/>
          </a:xfrm>
        </p:grpSpPr>
        <p:sp>
          <p:nvSpPr>
            <p:cNvPr id="8988" name="Google Shape;8988;p68"/>
            <p:cNvSpPr/>
            <p:nvPr/>
          </p:nvSpPr>
          <p:spPr>
            <a:xfrm>
              <a:off x="1383954" y="3340055"/>
              <a:ext cx="43615" cy="35664"/>
            </a:xfrm>
            <a:custGeom>
              <a:rect b="b" l="l" r="r" t="t"/>
              <a:pathLst>
                <a:path extrusionOk="0" h="2382" w="2913">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68"/>
            <p:cNvSpPr/>
            <p:nvPr/>
          </p:nvSpPr>
          <p:spPr>
            <a:xfrm>
              <a:off x="1363966" y="3403329"/>
              <a:ext cx="237045" cy="307251"/>
            </a:xfrm>
            <a:custGeom>
              <a:rect b="b" l="l" r="r" t="t"/>
              <a:pathLst>
                <a:path extrusionOk="0" h="20521" w="15832">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68"/>
            <p:cNvSpPr/>
            <p:nvPr/>
          </p:nvSpPr>
          <p:spPr>
            <a:xfrm>
              <a:off x="1341612" y="3371841"/>
              <a:ext cx="237045" cy="306936"/>
            </a:xfrm>
            <a:custGeom>
              <a:rect b="b" l="l" r="r" t="t"/>
              <a:pathLst>
                <a:path extrusionOk="0" h="20500" w="15832">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68"/>
            <p:cNvSpPr/>
            <p:nvPr/>
          </p:nvSpPr>
          <p:spPr>
            <a:xfrm>
              <a:off x="1556303" y="3371841"/>
              <a:ext cx="22354" cy="306936"/>
            </a:xfrm>
            <a:custGeom>
              <a:rect b="b" l="l" r="r" t="t"/>
              <a:pathLst>
                <a:path extrusionOk="0" h="20500" w="1493">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68"/>
            <p:cNvSpPr/>
            <p:nvPr/>
          </p:nvSpPr>
          <p:spPr>
            <a:xfrm>
              <a:off x="1379387" y="3455583"/>
              <a:ext cx="44708" cy="44708"/>
            </a:xfrm>
            <a:custGeom>
              <a:rect b="b" l="l" r="r" t="t"/>
              <a:pathLst>
                <a:path extrusionOk="0" h="2986" w="2986">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68"/>
            <p:cNvSpPr/>
            <p:nvPr/>
          </p:nvSpPr>
          <p:spPr>
            <a:xfrm>
              <a:off x="1379387" y="3527975"/>
              <a:ext cx="44708" cy="44723"/>
            </a:xfrm>
            <a:custGeom>
              <a:rect b="b" l="l" r="r" t="t"/>
              <a:pathLst>
                <a:path extrusionOk="0" h="2987" w="2986">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68"/>
            <p:cNvSpPr/>
            <p:nvPr/>
          </p:nvSpPr>
          <p:spPr>
            <a:xfrm>
              <a:off x="1379387" y="3600067"/>
              <a:ext cx="44708" cy="44708"/>
            </a:xfrm>
            <a:custGeom>
              <a:rect b="b" l="l" r="r" t="t"/>
              <a:pathLst>
                <a:path extrusionOk="0" h="2986" w="2986">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68"/>
            <p:cNvSpPr/>
            <p:nvPr/>
          </p:nvSpPr>
          <p:spPr>
            <a:xfrm>
              <a:off x="1444233" y="3459041"/>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68"/>
            <p:cNvSpPr/>
            <p:nvPr/>
          </p:nvSpPr>
          <p:spPr>
            <a:xfrm>
              <a:off x="1444233" y="3482967"/>
              <a:ext cx="103894" cy="10720"/>
            </a:xfrm>
            <a:custGeom>
              <a:rect b="b" l="l" r="r" t="t"/>
              <a:pathLst>
                <a:path extrusionOk="0" h="716" w="6939">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68"/>
            <p:cNvSpPr/>
            <p:nvPr/>
          </p:nvSpPr>
          <p:spPr>
            <a:xfrm>
              <a:off x="1444233" y="3531433"/>
              <a:ext cx="103894" cy="10735"/>
            </a:xfrm>
            <a:custGeom>
              <a:rect b="b" l="l" r="r" t="t"/>
              <a:pathLst>
                <a:path extrusionOk="0" h="717"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8"/>
            <p:cNvSpPr/>
            <p:nvPr/>
          </p:nvSpPr>
          <p:spPr>
            <a:xfrm>
              <a:off x="1444233" y="3555359"/>
              <a:ext cx="103894" cy="10720"/>
            </a:xfrm>
            <a:custGeom>
              <a:rect b="b" l="l" r="r" t="t"/>
              <a:pathLst>
                <a:path extrusionOk="0" h="716" w="6939">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8"/>
            <p:cNvSpPr/>
            <p:nvPr/>
          </p:nvSpPr>
          <p:spPr>
            <a:xfrm>
              <a:off x="1444233" y="3603526"/>
              <a:ext cx="103894" cy="11035"/>
            </a:xfrm>
            <a:custGeom>
              <a:rect b="b" l="l" r="r" t="t"/>
              <a:pathLst>
                <a:path extrusionOk="0" h="737" w="6939">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8"/>
            <p:cNvSpPr/>
            <p:nvPr/>
          </p:nvSpPr>
          <p:spPr>
            <a:xfrm>
              <a:off x="1444233" y="3627452"/>
              <a:ext cx="103894" cy="11035"/>
            </a:xfrm>
            <a:custGeom>
              <a:rect b="b" l="l" r="r" t="t"/>
              <a:pathLst>
                <a:path extrusionOk="0" h="737" w="6939">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68"/>
            <p:cNvSpPr/>
            <p:nvPr/>
          </p:nvSpPr>
          <p:spPr>
            <a:xfrm>
              <a:off x="1390183" y="3448845"/>
              <a:ext cx="55413" cy="37087"/>
            </a:xfrm>
            <a:custGeom>
              <a:rect b="b" l="l" r="r" t="t"/>
              <a:pathLst>
                <a:path extrusionOk="0" h="2477" w="3701">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68"/>
            <p:cNvSpPr/>
            <p:nvPr/>
          </p:nvSpPr>
          <p:spPr>
            <a:xfrm>
              <a:off x="1390183" y="3521686"/>
              <a:ext cx="54874" cy="37147"/>
            </a:xfrm>
            <a:custGeom>
              <a:rect b="b" l="l" r="r" t="t"/>
              <a:pathLst>
                <a:path extrusionOk="0" h="2481" w="3665">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8"/>
            <p:cNvSpPr/>
            <p:nvPr/>
          </p:nvSpPr>
          <p:spPr>
            <a:xfrm>
              <a:off x="1390183" y="3595216"/>
              <a:ext cx="55413" cy="37267"/>
            </a:xfrm>
            <a:custGeom>
              <a:rect b="b" l="l" r="r" t="t"/>
              <a:pathLst>
                <a:path extrusionOk="0" h="2489" w="3701">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8"/>
            <p:cNvSpPr/>
            <p:nvPr/>
          </p:nvSpPr>
          <p:spPr>
            <a:xfrm>
              <a:off x="1368682" y="3362409"/>
              <a:ext cx="74309" cy="38734"/>
            </a:xfrm>
            <a:custGeom>
              <a:rect b="b" l="l" r="r" t="t"/>
              <a:pathLst>
                <a:path extrusionOk="0" h="2587" w="4963">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8"/>
            <p:cNvSpPr/>
            <p:nvPr/>
          </p:nvSpPr>
          <p:spPr>
            <a:xfrm>
              <a:off x="1409602" y="3362409"/>
              <a:ext cx="33389" cy="38734"/>
            </a:xfrm>
            <a:custGeom>
              <a:rect b="b" l="l" r="r" t="t"/>
              <a:pathLst>
                <a:path extrusionOk="0" h="2587" w="223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6" name="Google Shape;9006;p68"/>
          <p:cNvGrpSpPr/>
          <p:nvPr/>
        </p:nvGrpSpPr>
        <p:grpSpPr>
          <a:xfrm>
            <a:off x="2179892" y="3844972"/>
            <a:ext cx="351629" cy="282381"/>
            <a:chOff x="2179892" y="3844972"/>
            <a:chExt cx="351629" cy="282381"/>
          </a:xfrm>
        </p:grpSpPr>
        <p:sp>
          <p:nvSpPr>
            <p:cNvPr id="9007" name="Google Shape;9007;p68"/>
            <p:cNvSpPr/>
            <p:nvPr/>
          </p:nvSpPr>
          <p:spPr>
            <a:xfrm>
              <a:off x="2179892"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68"/>
            <p:cNvSpPr/>
            <p:nvPr/>
          </p:nvSpPr>
          <p:spPr>
            <a:xfrm>
              <a:off x="2179892" y="3844972"/>
              <a:ext cx="15751" cy="282381"/>
            </a:xfrm>
            <a:custGeom>
              <a:rect b="b" l="l" r="r" t="t"/>
              <a:pathLst>
                <a:path extrusionOk="0" h="18860" w="1052">
                  <a:moveTo>
                    <a:pt x="0" y="0"/>
                  </a:moveTo>
                  <a:lnTo>
                    <a:pt x="0" y="18859"/>
                  </a:lnTo>
                  <a:lnTo>
                    <a:pt x="1052" y="18859"/>
                  </a:lnTo>
                  <a:lnTo>
                    <a:pt x="1052"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8"/>
            <p:cNvSpPr/>
            <p:nvPr/>
          </p:nvSpPr>
          <p:spPr>
            <a:xfrm>
              <a:off x="2250083" y="3844972"/>
              <a:ext cx="70535" cy="282381"/>
            </a:xfrm>
            <a:custGeom>
              <a:rect b="b" l="l" r="r" t="t"/>
              <a:pathLst>
                <a:path extrusionOk="0" h="18860" w="4711">
                  <a:moveTo>
                    <a:pt x="1" y="0"/>
                  </a:moveTo>
                  <a:lnTo>
                    <a:pt x="1" y="11732"/>
                  </a:ln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68"/>
            <p:cNvSpPr/>
            <p:nvPr/>
          </p:nvSpPr>
          <p:spPr>
            <a:xfrm>
              <a:off x="2250083"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68"/>
            <p:cNvSpPr/>
            <p:nvPr/>
          </p:nvSpPr>
          <p:spPr>
            <a:xfrm>
              <a:off x="2320604" y="3844972"/>
              <a:ext cx="70206" cy="282381"/>
            </a:xfrm>
            <a:custGeom>
              <a:rect b="b" l="l" r="r" t="t"/>
              <a:pathLst>
                <a:path extrusionOk="0" h="18860" w="4689">
                  <a:moveTo>
                    <a:pt x="0" y="0"/>
                  </a:moveTo>
                  <a:lnTo>
                    <a:pt x="0" y="18859"/>
                  </a:lnTo>
                  <a:lnTo>
                    <a:pt x="4689" y="18859"/>
                  </a:lnTo>
                  <a:lnTo>
                    <a:pt x="4689" y="11732"/>
                  </a:lnTo>
                  <a:lnTo>
                    <a:pt x="4689"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68"/>
            <p:cNvSpPr/>
            <p:nvPr/>
          </p:nvSpPr>
          <p:spPr>
            <a:xfrm>
              <a:off x="2390795" y="3844972"/>
              <a:ext cx="70535" cy="282381"/>
            </a:xfrm>
            <a:custGeom>
              <a:rect b="b" l="l" r="r" t="t"/>
              <a:pathLst>
                <a:path extrusionOk="0" h="18860" w="4711">
                  <a:moveTo>
                    <a:pt x="1" y="0"/>
                  </a:moveTo>
                  <a:lnTo>
                    <a:pt x="1" y="18859"/>
                  </a:lnTo>
                  <a:lnTo>
                    <a:pt x="4710" y="18859"/>
                  </a:lnTo>
                  <a:lnTo>
                    <a:pt x="471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8"/>
            <p:cNvSpPr/>
            <p:nvPr/>
          </p:nvSpPr>
          <p:spPr>
            <a:xfrm>
              <a:off x="2461315" y="3844972"/>
              <a:ext cx="70206" cy="282381"/>
            </a:xfrm>
            <a:custGeom>
              <a:rect b="b" l="l" r="r" t="t"/>
              <a:pathLst>
                <a:path extrusionOk="0" h="18860" w="4689">
                  <a:moveTo>
                    <a:pt x="0" y="0"/>
                  </a:moveTo>
                  <a:lnTo>
                    <a:pt x="0" y="11732"/>
                  </a:lnTo>
                  <a:lnTo>
                    <a:pt x="0" y="18859"/>
                  </a:lnTo>
                  <a:lnTo>
                    <a:pt x="4688" y="18859"/>
                  </a:lnTo>
                  <a:lnTo>
                    <a:pt x="4688"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68"/>
            <p:cNvSpPr/>
            <p:nvPr/>
          </p:nvSpPr>
          <p:spPr>
            <a:xfrm>
              <a:off x="2320604"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68"/>
            <p:cNvSpPr/>
            <p:nvPr/>
          </p:nvSpPr>
          <p:spPr>
            <a:xfrm>
              <a:off x="2390795" y="3844972"/>
              <a:ext cx="16065" cy="282381"/>
            </a:xfrm>
            <a:custGeom>
              <a:rect b="b" l="l" r="r" t="t"/>
              <a:pathLst>
                <a:path extrusionOk="0" h="18860" w="1073">
                  <a:moveTo>
                    <a:pt x="1" y="0"/>
                  </a:moveTo>
                  <a:lnTo>
                    <a:pt x="1" y="18859"/>
                  </a:lnTo>
                  <a:lnTo>
                    <a:pt x="1073" y="18859"/>
                  </a:lnTo>
                  <a:lnTo>
                    <a:pt x="107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68"/>
            <p:cNvSpPr/>
            <p:nvPr/>
          </p:nvSpPr>
          <p:spPr>
            <a:xfrm>
              <a:off x="2461315" y="3844972"/>
              <a:ext cx="15751" cy="282381"/>
            </a:xfrm>
            <a:custGeom>
              <a:rect b="b" l="l" r="r" t="t"/>
              <a:pathLst>
                <a:path extrusionOk="0" h="18860" w="1052">
                  <a:moveTo>
                    <a:pt x="0" y="0"/>
                  </a:moveTo>
                  <a:lnTo>
                    <a:pt x="0" y="18859"/>
                  </a:lnTo>
                  <a:lnTo>
                    <a:pt x="1051" y="18859"/>
                  </a:lnTo>
                  <a:lnTo>
                    <a:pt x="1051"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8"/>
            <p:cNvSpPr/>
            <p:nvPr/>
          </p:nvSpPr>
          <p:spPr>
            <a:xfrm>
              <a:off x="2229631"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68"/>
            <p:cNvSpPr/>
            <p:nvPr/>
          </p:nvSpPr>
          <p:spPr>
            <a:xfrm>
              <a:off x="2229631"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68"/>
            <p:cNvSpPr/>
            <p:nvPr/>
          </p:nvSpPr>
          <p:spPr>
            <a:xfrm>
              <a:off x="2370342" y="3844972"/>
              <a:ext cx="41249" cy="175672"/>
            </a:xfrm>
            <a:custGeom>
              <a:rect b="b" l="l" r="r" t="t"/>
              <a:pathLst>
                <a:path extrusionOk="0" h="11733" w="2755">
                  <a:moveTo>
                    <a:pt x="0" y="0"/>
                  </a:moveTo>
                  <a:lnTo>
                    <a:pt x="0" y="11732"/>
                  </a:lnTo>
                  <a:lnTo>
                    <a:pt x="2754" y="11732"/>
                  </a:lnTo>
                  <a:lnTo>
                    <a:pt x="2754"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8"/>
            <p:cNvSpPr/>
            <p:nvPr/>
          </p:nvSpPr>
          <p:spPr>
            <a:xfrm>
              <a:off x="2370342" y="3844972"/>
              <a:ext cx="13550" cy="175672"/>
            </a:xfrm>
            <a:custGeom>
              <a:rect b="b" l="l" r="r" t="t"/>
              <a:pathLst>
                <a:path extrusionOk="0" h="11733" w="905">
                  <a:moveTo>
                    <a:pt x="0" y="0"/>
                  </a:moveTo>
                  <a:lnTo>
                    <a:pt x="0" y="11732"/>
                  </a:lnTo>
                  <a:lnTo>
                    <a:pt x="904" y="11732"/>
                  </a:lnTo>
                  <a:lnTo>
                    <a:pt x="904"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68"/>
            <p:cNvSpPr/>
            <p:nvPr/>
          </p:nvSpPr>
          <p:spPr>
            <a:xfrm>
              <a:off x="2440533" y="3844972"/>
              <a:ext cx="41249" cy="175672"/>
            </a:xfrm>
            <a:custGeom>
              <a:rect b="b" l="l" r="r" t="t"/>
              <a:pathLst>
                <a:path extrusionOk="0" h="11733" w="2755">
                  <a:moveTo>
                    <a:pt x="0" y="0"/>
                  </a:moveTo>
                  <a:lnTo>
                    <a:pt x="0" y="11732"/>
                  </a:lnTo>
                  <a:lnTo>
                    <a:pt x="2755" y="11732"/>
                  </a:lnTo>
                  <a:lnTo>
                    <a:pt x="275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8"/>
            <p:cNvSpPr/>
            <p:nvPr/>
          </p:nvSpPr>
          <p:spPr>
            <a:xfrm>
              <a:off x="2440533" y="3844972"/>
              <a:ext cx="13550" cy="175672"/>
            </a:xfrm>
            <a:custGeom>
              <a:rect b="b" l="l" r="r" t="t"/>
              <a:pathLst>
                <a:path extrusionOk="0" h="11733" w="905">
                  <a:moveTo>
                    <a:pt x="0" y="0"/>
                  </a:moveTo>
                  <a:lnTo>
                    <a:pt x="0" y="11732"/>
                  </a:lnTo>
                  <a:lnTo>
                    <a:pt x="905" y="11732"/>
                  </a:lnTo>
                  <a:lnTo>
                    <a:pt x="905"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68"/>
            <p:cNvSpPr/>
            <p:nvPr/>
          </p:nvSpPr>
          <p:spPr>
            <a:xfrm>
              <a:off x="2244738"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68"/>
            <p:cNvSpPr/>
            <p:nvPr/>
          </p:nvSpPr>
          <p:spPr>
            <a:xfrm>
              <a:off x="2315244" y="3844972"/>
              <a:ext cx="10720" cy="282381"/>
            </a:xfrm>
            <a:custGeom>
              <a:rect b="b" l="l" r="r" t="t"/>
              <a:pathLst>
                <a:path extrusionOk="0" h="18860" w="716">
                  <a:moveTo>
                    <a:pt x="1" y="0"/>
                  </a:moveTo>
                  <a:lnTo>
                    <a:pt x="1" y="18859"/>
                  </a:lnTo>
                  <a:lnTo>
                    <a:pt x="716" y="18859"/>
                  </a:lnTo>
                  <a:lnTo>
                    <a:pt x="716"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8"/>
            <p:cNvSpPr/>
            <p:nvPr/>
          </p:nvSpPr>
          <p:spPr>
            <a:xfrm>
              <a:off x="2385450" y="3985684"/>
              <a:ext cx="10720" cy="141670"/>
            </a:xfrm>
            <a:custGeom>
              <a:rect b="b" l="l" r="r" t="t"/>
              <a:pathLst>
                <a:path extrusionOk="0" h="9462" w="716">
                  <a:moveTo>
                    <a:pt x="0" y="0"/>
                  </a:moveTo>
                  <a:lnTo>
                    <a:pt x="0"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8"/>
            <p:cNvSpPr/>
            <p:nvPr/>
          </p:nvSpPr>
          <p:spPr>
            <a:xfrm>
              <a:off x="2455955" y="3985684"/>
              <a:ext cx="10720" cy="141670"/>
            </a:xfrm>
            <a:custGeom>
              <a:rect b="b" l="l" r="r" t="t"/>
              <a:pathLst>
                <a:path extrusionOk="0" h="9462" w="716">
                  <a:moveTo>
                    <a:pt x="1" y="0"/>
                  </a:moveTo>
                  <a:lnTo>
                    <a:pt x="1" y="9461"/>
                  </a:lnTo>
                  <a:lnTo>
                    <a:pt x="715" y="9461"/>
                  </a:lnTo>
                  <a:lnTo>
                    <a:pt x="715" y="0"/>
                  </a:ln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7" name="Google Shape;9027;p68"/>
          <p:cNvGrpSpPr/>
          <p:nvPr/>
        </p:nvGrpSpPr>
        <p:grpSpPr>
          <a:xfrm>
            <a:off x="3131170" y="3816884"/>
            <a:ext cx="220051" cy="338169"/>
            <a:chOff x="3131170" y="3816884"/>
            <a:chExt cx="220051" cy="338169"/>
          </a:xfrm>
        </p:grpSpPr>
        <p:sp>
          <p:nvSpPr>
            <p:cNvPr id="9028" name="Google Shape;9028;p68"/>
            <p:cNvSpPr/>
            <p:nvPr/>
          </p:nvSpPr>
          <p:spPr>
            <a:xfrm>
              <a:off x="3131170" y="3816884"/>
              <a:ext cx="220051" cy="258530"/>
            </a:xfrm>
            <a:custGeom>
              <a:rect b="b" l="l" r="r" t="t"/>
              <a:pathLst>
                <a:path extrusionOk="0" h="17267" w="14697">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68"/>
            <p:cNvSpPr/>
            <p:nvPr/>
          </p:nvSpPr>
          <p:spPr>
            <a:xfrm>
              <a:off x="3131170" y="3816884"/>
              <a:ext cx="118373" cy="258530"/>
            </a:xfrm>
            <a:custGeom>
              <a:rect b="b" l="l" r="r" t="t"/>
              <a:pathLst>
                <a:path extrusionOk="0" h="17267" w="7906">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8"/>
            <p:cNvSpPr/>
            <p:nvPr/>
          </p:nvSpPr>
          <p:spPr>
            <a:xfrm>
              <a:off x="3235049" y="3816884"/>
              <a:ext cx="12292" cy="179041"/>
            </a:xfrm>
            <a:custGeom>
              <a:rect b="b" l="l" r="r" t="t"/>
              <a:pathLst>
                <a:path extrusionOk="0" h="11958" w="821">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8"/>
            <p:cNvSpPr/>
            <p:nvPr/>
          </p:nvSpPr>
          <p:spPr>
            <a:xfrm>
              <a:off x="3212396" y="3974350"/>
              <a:ext cx="57929" cy="30858"/>
            </a:xfrm>
            <a:custGeom>
              <a:rect b="b" l="l" r="r" t="t"/>
              <a:pathLst>
                <a:path extrusionOk="0" h="2061" w="3869">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8"/>
            <p:cNvSpPr/>
            <p:nvPr/>
          </p:nvSpPr>
          <p:spPr>
            <a:xfrm>
              <a:off x="3213339" y="3981597"/>
              <a:ext cx="56042" cy="23612"/>
            </a:xfrm>
            <a:custGeom>
              <a:rect b="b" l="l" r="r" t="t"/>
              <a:pathLst>
                <a:path extrusionOk="0" h="1577" w="3743">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8"/>
            <p:cNvSpPr/>
            <p:nvPr/>
          </p:nvSpPr>
          <p:spPr>
            <a:xfrm>
              <a:off x="3199804" y="4118834"/>
              <a:ext cx="83112" cy="36218"/>
            </a:xfrm>
            <a:custGeom>
              <a:rect b="b" l="l" r="r" t="t"/>
              <a:pathLst>
                <a:path extrusionOk="0" h="2419" w="5551">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68"/>
            <p:cNvSpPr/>
            <p:nvPr/>
          </p:nvSpPr>
          <p:spPr>
            <a:xfrm>
              <a:off x="3199804" y="4118834"/>
              <a:ext cx="25199" cy="36218"/>
            </a:xfrm>
            <a:custGeom>
              <a:rect b="b" l="l" r="r" t="t"/>
              <a:pathLst>
                <a:path extrusionOk="0" h="2419" w="1683">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68"/>
            <p:cNvSpPr/>
            <p:nvPr/>
          </p:nvSpPr>
          <p:spPr>
            <a:xfrm>
              <a:off x="3176192" y="4074770"/>
              <a:ext cx="130021" cy="44708"/>
            </a:xfrm>
            <a:custGeom>
              <a:rect b="b" l="l" r="r" t="t"/>
              <a:pathLst>
                <a:path extrusionOk="0" h="2986" w="8684">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8"/>
            <p:cNvSpPr/>
            <p:nvPr/>
          </p:nvSpPr>
          <p:spPr>
            <a:xfrm>
              <a:off x="3176192" y="4093336"/>
              <a:ext cx="130021" cy="26142"/>
            </a:xfrm>
            <a:custGeom>
              <a:rect b="b" l="l" r="r" t="t"/>
              <a:pathLst>
                <a:path extrusionOk="0" h="1746" w="8684">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7" name="Google Shape;9037;p68"/>
          <p:cNvGrpSpPr/>
          <p:nvPr/>
        </p:nvGrpSpPr>
        <p:grpSpPr>
          <a:xfrm>
            <a:off x="903502" y="3359564"/>
            <a:ext cx="247990" cy="333393"/>
            <a:chOff x="903502" y="3359564"/>
            <a:chExt cx="247990" cy="333393"/>
          </a:xfrm>
        </p:grpSpPr>
        <p:sp>
          <p:nvSpPr>
            <p:cNvPr id="9038" name="Google Shape;9038;p68"/>
            <p:cNvSpPr/>
            <p:nvPr/>
          </p:nvSpPr>
          <p:spPr>
            <a:xfrm>
              <a:off x="903502" y="3364610"/>
              <a:ext cx="247930" cy="328347"/>
            </a:xfrm>
            <a:custGeom>
              <a:rect b="b" l="l" r="r" t="t"/>
              <a:pathLst>
                <a:path extrusionOk="0" h="21930" w="16559">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68"/>
            <p:cNvSpPr/>
            <p:nvPr/>
          </p:nvSpPr>
          <p:spPr>
            <a:xfrm>
              <a:off x="1032175" y="3364610"/>
              <a:ext cx="119316" cy="328347"/>
            </a:xfrm>
            <a:custGeom>
              <a:rect b="b" l="l" r="r" t="t"/>
              <a:pathLst>
                <a:path extrusionOk="0" h="21930" w="7969">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68"/>
            <p:cNvSpPr/>
            <p:nvPr/>
          </p:nvSpPr>
          <p:spPr>
            <a:xfrm>
              <a:off x="953480" y="3587460"/>
              <a:ext cx="147958" cy="77782"/>
            </a:xfrm>
            <a:custGeom>
              <a:rect b="b" l="l" r="r" t="t"/>
              <a:pathLst>
                <a:path extrusionOk="0" h="5195" w="9882">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68"/>
            <p:cNvSpPr/>
            <p:nvPr/>
          </p:nvSpPr>
          <p:spPr>
            <a:xfrm>
              <a:off x="1013295" y="3587490"/>
              <a:ext cx="88473" cy="77752"/>
            </a:xfrm>
            <a:custGeom>
              <a:rect b="b" l="l" r="r" t="t"/>
              <a:pathLst>
                <a:path extrusionOk="0" h="5193" w="5909">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68"/>
            <p:cNvSpPr/>
            <p:nvPr/>
          </p:nvSpPr>
          <p:spPr>
            <a:xfrm>
              <a:off x="1048226" y="3630282"/>
              <a:ext cx="19854" cy="17323"/>
            </a:xfrm>
            <a:custGeom>
              <a:rect b="b" l="l" r="r" t="t"/>
              <a:pathLst>
                <a:path extrusionOk="0" h="1157" w="1326">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68"/>
            <p:cNvSpPr/>
            <p:nvPr/>
          </p:nvSpPr>
          <p:spPr>
            <a:xfrm>
              <a:off x="1056101" y="3630282"/>
              <a:ext cx="12682" cy="17173"/>
            </a:xfrm>
            <a:custGeom>
              <a:rect b="b" l="l" r="r" t="t"/>
              <a:pathLst>
                <a:path extrusionOk="0" h="1147" w="847">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68"/>
            <p:cNvSpPr/>
            <p:nvPr/>
          </p:nvSpPr>
          <p:spPr>
            <a:xfrm>
              <a:off x="981493" y="3635013"/>
              <a:ext cx="19854" cy="16994"/>
            </a:xfrm>
            <a:custGeom>
              <a:rect b="b" l="l" r="r" t="t"/>
              <a:pathLst>
                <a:path extrusionOk="0" h="1135" w="1326">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68"/>
            <p:cNvSpPr/>
            <p:nvPr/>
          </p:nvSpPr>
          <p:spPr>
            <a:xfrm>
              <a:off x="989369" y="3635013"/>
              <a:ext cx="12682" cy="16844"/>
            </a:xfrm>
            <a:custGeom>
              <a:rect b="b" l="l" r="r" t="t"/>
              <a:pathLst>
                <a:path extrusionOk="0" h="1125" w="847">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68"/>
            <p:cNvSpPr/>
            <p:nvPr/>
          </p:nvSpPr>
          <p:spPr>
            <a:xfrm>
              <a:off x="1008249" y="3606041"/>
              <a:ext cx="24255" cy="20602"/>
            </a:xfrm>
            <a:custGeom>
              <a:rect b="b" l="l" r="r" t="t"/>
              <a:pathLst>
                <a:path extrusionOk="0" h="1376" w="162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68"/>
            <p:cNvSpPr/>
            <p:nvPr/>
          </p:nvSpPr>
          <p:spPr>
            <a:xfrm>
              <a:off x="1018011" y="3606041"/>
              <a:ext cx="14179" cy="20662"/>
            </a:xfrm>
            <a:custGeom>
              <a:rect b="b" l="l" r="r" t="t"/>
              <a:pathLst>
                <a:path extrusionOk="0" h="1380" w="947">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68"/>
            <p:cNvSpPr/>
            <p:nvPr/>
          </p:nvSpPr>
          <p:spPr>
            <a:xfrm>
              <a:off x="995657" y="3550329"/>
              <a:ext cx="24255" cy="20602"/>
            </a:xfrm>
            <a:custGeom>
              <a:rect b="b" l="l" r="r" t="t"/>
              <a:pathLst>
                <a:path extrusionOk="0" h="1376" w="162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68"/>
            <p:cNvSpPr/>
            <p:nvPr/>
          </p:nvSpPr>
          <p:spPr>
            <a:xfrm>
              <a:off x="1004790" y="3550329"/>
              <a:ext cx="15751" cy="20363"/>
            </a:xfrm>
            <a:custGeom>
              <a:rect b="b" l="l" r="r" t="t"/>
              <a:pathLst>
                <a:path extrusionOk="0" h="1360" w="1052">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68"/>
            <p:cNvSpPr/>
            <p:nvPr/>
          </p:nvSpPr>
          <p:spPr>
            <a:xfrm>
              <a:off x="1026830" y="3523558"/>
              <a:ext cx="23941" cy="20437"/>
            </a:xfrm>
            <a:custGeom>
              <a:rect b="b" l="l" r="r" t="t"/>
              <a:pathLst>
                <a:path extrusionOk="0" h="1365" w="1599">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68"/>
            <p:cNvSpPr/>
            <p:nvPr/>
          </p:nvSpPr>
          <p:spPr>
            <a:xfrm>
              <a:off x="1035948" y="3523258"/>
              <a:ext cx="15766" cy="20677"/>
            </a:xfrm>
            <a:custGeom>
              <a:rect b="b" l="l" r="r" t="t"/>
              <a:pathLst>
                <a:path extrusionOk="0" h="1381" w="1053">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68"/>
            <p:cNvSpPr/>
            <p:nvPr/>
          </p:nvSpPr>
          <p:spPr>
            <a:xfrm>
              <a:off x="1012666" y="3484854"/>
              <a:ext cx="19839" cy="17144"/>
            </a:xfrm>
            <a:custGeom>
              <a:rect b="b" l="l" r="r" t="t"/>
              <a:pathLst>
                <a:path extrusionOk="0" h="1145" w="1325">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68"/>
            <p:cNvSpPr/>
            <p:nvPr/>
          </p:nvSpPr>
          <p:spPr>
            <a:xfrm>
              <a:off x="1020527" y="3484854"/>
              <a:ext cx="12622" cy="16934"/>
            </a:xfrm>
            <a:custGeom>
              <a:rect b="b" l="l" r="r" t="t"/>
              <a:pathLst>
                <a:path extrusionOk="0" h="1131" w="843">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68"/>
            <p:cNvSpPr/>
            <p:nvPr/>
          </p:nvSpPr>
          <p:spPr>
            <a:xfrm>
              <a:off x="918534" y="3642559"/>
              <a:ext cx="24884" cy="10091"/>
            </a:xfrm>
            <a:custGeom>
              <a:rect b="b" l="l" r="r" t="t"/>
              <a:pathLst>
                <a:path extrusionOk="0" h="674" w="1662">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68"/>
            <p:cNvSpPr/>
            <p:nvPr/>
          </p:nvSpPr>
          <p:spPr>
            <a:xfrm>
              <a:off x="933342" y="3615175"/>
              <a:ext cx="24555" cy="10091"/>
            </a:xfrm>
            <a:custGeom>
              <a:rect b="b" l="l" r="r" t="t"/>
              <a:pathLst>
                <a:path extrusionOk="0" h="674" w="164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68"/>
            <p:cNvSpPr/>
            <p:nvPr/>
          </p:nvSpPr>
          <p:spPr>
            <a:xfrm>
              <a:off x="947820" y="3587790"/>
              <a:ext cx="24884" cy="10091"/>
            </a:xfrm>
            <a:custGeom>
              <a:rect b="b" l="l" r="r" t="t"/>
              <a:pathLst>
                <a:path extrusionOk="0" h="674" w="1662">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68"/>
            <p:cNvSpPr/>
            <p:nvPr/>
          </p:nvSpPr>
          <p:spPr>
            <a:xfrm>
              <a:off x="962299" y="3560405"/>
              <a:ext cx="24884" cy="10406"/>
            </a:xfrm>
            <a:custGeom>
              <a:rect b="b" l="l" r="r" t="t"/>
              <a:pathLst>
                <a:path extrusionOk="0" h="695" w="1662">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68"/>
            <p:cNvSpPr/>
            <p:nvPr/>
          </p:nvSpPr>
          <p:spPr>
            <a:xfrm>
              <a:off x="984637" y="3359564"/>
              <a:ext cx="85957" cy="26456"/>
            </a:xfrm>
            <a:custGeom>
              <a:rect b="b" l="l" r="r" t="t"/>
              <a:pathLst>
                <a:path extrusionOk="0" h="1767" w="5741">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68"/>
            <p:cNvSpPr/>
            <p:nvPr/>
          </p:nvSpPr>
          <p:spPr>
            <a:xfrm>
              <a:off x="1037535" y="3359564"/>
              <a:ext cx="33059" cy="26456"/>
            </a:xfrm>
            <a:custGeom>
              <a:rect b="b" l="l" r="r" t="t"/>
              <a:pathLst>
                <a:path extrusionOk="0" h="1767" w="2208">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0" name="Google Shape;9060;p68"/>
          <p:cNvGrpSpPr/>
          <p:nvPr/>
        </p:nvGrpSpPr>
        <p:grpSpPr>
          <a:xfrm>
            <a:off x="2616191" y="2890461"/>
            <a:ext cx="365793" cy="361152"/>
            <a:chOff x="2616191" y="2890461"/>
            <a:chExt cx="365793" cy="361152"/>
          </a:xfrm>
        </p:grpSpPr>
        <p:sp>
          <p:nvSpPr>
            <p:cNvPr id="9061" name="Google Shape;9061;p68"/>
            <p:cNvSpPr/>
            <p:nvPr/>
          </p:nvSpPr>
          <p:spPr>
            <a:xfrm>
              <a:off x="2616191" y="3225545"/>
              <a:ext cx="30604" cy="26067"/>
            </a:xfrm>
            <a:custGeom>
              <a:rect b="b" l="l" r="r" t="t"/>
              <a:pathLst>
                <a:path extrusionOk="0" h="1741" w="2044">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8"/>
            <p:cNvSpPr/>
            <p:nvPr/>
          </p:nvSpPr>
          <p:spPr>
            <a:xfrm>
              <a:off x="2627196" y="3189506"/>
              <a:ext cx="53527" cy="51326"/>
            </a:xfrm>
            <a:custGeom>
              <a:rect b="b" l="l" r="r" t="t"/>
              <a:pathLst>
                <a:path extrusionOk="0" h="3428" w="3575">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8"/>
            <p:cNvSpPr/>
            <p:nvPr/>
          </p:nvSpPr>
          <p:spPr>
            <a:xfrm>
              <a:off x="2631298" y="3201544"/>
              <a:ext cx="49424" cy="39288"/>
            </a:xfrm>
            <a:custGeom>
              <a:rect b="b" l="l" r="r" t="t"/>
              <a:pathLst>
                <a:path extrusionOk="0" h="2624" w="3301">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8"/>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8"/>
            <p:cNvSpPr/>
            <p:nvPr/>
          </p:nvSpPr>
          <p:spPr>
            <a:xfrm>
              <a:off x="2643576" y="2890461"/>
              <a:ext cx="338094" cy="334007"/>
            </a:xfrm>
            <a:custGeom>
              <a:rect b="b" l="l" r="r" t="t"/>
              <a:pathLst>
                <a:path extrusionOk="0" h="22308" w="22581">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8"/>
            <p:cNvSpPr/>
            <p:nvPr/>
          </p:nvSpPr>
          <p:spPr>
            <a:xfrm>
              <a:off x="2663085" y="2897153"/>
              <a:ext cx="318899" cy="327314"/>
            </a:xfrm>
            <a:custGeom>
              <a:rect b="b" l="l" r="r" t="t"/>
              <a:pathLst>
                <a:path extrusionOk="0" h="21861" w="21299">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68"/>
            <p:cNvSpPr/>
            <p:nvPr/>
          </p:nvSpPr>
          <p:spPr>
            <a:xfrm>
              <a:off x="2643576" y="3148033"/>
              <a:ext cx="78082" cy="76435"/>
            </a:xfrm>
            <a:custGeom>
              <a:rect b="b" l="l" r="r" t="t"/>
              <a:pathLst>
                <a:path extrusionOk="0" h="5105" w="5215">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68"/>
            <p:cNvSpPr/>
            <p:nvPr/>
          </p:nvSpPr>
          <p:spPr>
            <a:xfrm>
              <a:off x="2815759" y="2931141"/>
              <a:ext cx="122774" cy="122789"/>
            </a:xfrm>
            <a:custGeom>
              <a:rect b="b" l="l" r="r" t="t"/>
              <a:pathLst>
                <a:path extrusionOk="0" h="8201" w="8200">
                  <a:moveTo>
                    <a:pt x="4962" y="1"/>
                  </a:moveTo>
                  <a:lnTo>
                    <a:pt x="0" y="4962"/>
                  </a:lnTo>
                  <a:lnTo>
                    <a:pt x="3238" y="8200"/>
                  </a:lnTo>
                  <a:lnTo>
                    <a:pt x="8200" y="3238"/>
                  </a:lnTo>
                  <a:lnTo>
                    <a:pt x="4962"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8"/>
            <p:cNvSpPr/>
            <p:nvPr/>
          </p:nvSpPr>
          <p:spPr>
            <a:xfrm>
              <a:off x="2663085" y="3185179"/>
              <a:ext cx="58572" cy="39288"/>
            </a:xfrm>
            <a:custGeom>
              <a:rect b="b" l="l" r="r" t="t"/>
              <a:pathLst>
                <a:path extrusionOk="0" h="2624" w="3912">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8"/>
            <p:cNvSpPr/>
            <p:nvPr/>
          </p:nvSpPr>
          <p:spPr>
            <a:xfrm>
              <a:off x="2852906" y="2968288"/>
              <a:ext cx="85628" cy="85643"/>
            </a:xfrm>
            <a:custGeom>
              <a:rect b="b" l="l" r="r" t="t"/>
              <a:pathLst>
                <a:path extrusionOk="0" h="5720" w="5719">
                  <a:moveTo>
                    <a:pt x="4962" y="1"/>
                  </a:moveTo>
                  <a:lnTo>
                    <a:pt x="0" y="4962"/>
                  </a:lnTo>
                  <a:lnTo>
                    <a:pt x="757" y="5719"/>
                  </a:lnTo>
                  <a:lnTo>
                    <a:pt x="5719" y="757"/>
                  </a:lnTo>
                  <a:lnTo>
                    <a:pt x="4962"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8"/>
            <p:cNvSpPr/>
            <p:nvPr/>
          </p:nvSpPr>
          <p:spPr>
            <a:xfrm>
              <a:off x="2874302" y="2921783"/>
              <a:ext cx="82813" cy="146311"/>
            </a:xfrm>
            <a:custGeom>
              <a:rect b="b" l="l" r="r" t="t"/>
              <a:pathLst>
                <a:path extrusionOk="0" h="9772" w="5531">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2" name="Google Shape;9072;p68"/>
          <p:cNvGrpSpPr/>
          <p:nvPr/>
        </p:nvGrpSpPr>
        <p:grpSpPr>
          <a:xfrm>
            <a:off x="3049959" y="1945861"/>
            <a:ext cx="402940" cy="388536"/>
            <a:chOff x="3049959" y="1945861"/>
            <a:chExt cx="402940" cy="388536"/>
          </a:xfrm>
        </p:grpSpPr>
        <p:sp>
          <p:nvSpPr>
            <p:cNvPr id="9073" name="Google Shape;9073;p68"/>
            <p:cNvSpPr/>
            <p:nvPr/>
          </p:nvSpPr>
          <p:spPr>
            <a:xfrm>
              <a:off x="3049959" y="1993398"/>
              <a:ext cx="355402" cy="340999"/>
            </a:xfrm>
            <a:custGeom>
              <a:rect b="b" l="l" r="r" t="t"/>
              <a:pathLst>
                <a:path extrusionOk="0" h="22775" w="23737">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8"/>
            <p:cNvSpPr/>
            <p:nvPr/>
          </p:nvSpPr>
          <p:spPr>
            <a:xfrm>
              <a:off x="3093080" y="2196350"/>
              <a:ext cx="12607" cy="11184"/>
            </a:xfrm>
            <a:custGeom>
              <a:rect b="b" l="l" r="r" t="t"/>
              <a:pathLst>
                <a:path extrusionOk="0" h="747" w="842">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68"/>
            <p:cNvSpPr/>
            <p:nvPr/>
          </p:nvSpPr>
          <p:spPr>
            <a:xfrm>
              <a:off x="3093080" y="2164564"/>
              <a:ext cx="12607" cy="11184"/>
            </a:xfrm>
            <a:custGeom>
              <a:rect b="b" l="l" r="r" t="t"/>
              <a:pathLst>
                <a:path extrusionOk="0" h="747" w="842">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68"/>
            <p:cNvSpPr/>
            <p:nvPr/>
          </p:nvSpPr>
          <p:spPr>
            <a:xfrm>
              <a:off x="3336413" y="2211458"/>
              <a:ext cx="12292" cy="11514"/>
            </a:xfrm>
            <a:custGeom>
              <a:rect b="b" l="l" r="r" t="t"/>
              <a:pathLst>
                <a:path extrusionOk="0" h="769" w="821">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8"/>
            <p:cNvSpPr/>
            <p:nvPr/>
          </p:nvSpPr>
          <p:spPr>
            <a:xfrm>
              <a:off x="3196330" y="1945861"/>
              <a:ext cx="116172" cy="116486"/>
            </a:xfrm>
            <a:custGeom>
              <a:rect b="b" l="l" r="r" t="t"/>
              <a:pathLst>
                <a:path extrusionOk="0" h="7780" w="7759">
                  <a:moveTo>
                    <a:pt x="3176" y="0"/>
                  </a:moveTo>
                  <a:lnTo>
                    <a:pt x="1" y="3175"/>
                  </a:lnTo>
                  <a:lnTo>
                    <a:pt x="4584" y="7779"/>
                  </a:lnTo>
                  <a:lnTo>
                    <a:pt x="7759" y="4584"/>
                  </a:lnTo>
                  <a:lnTo>
                    <a:pt x="3176"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8"/>
            <p:cNvSpPr/>
            <p:nvPr/>
          </p:nvSpPr>
          <p:spPr>
            <a:xfrm>
              <a:off x="3336413" y="2085943"/>
              <a:ext cx="116486" cy="116486"/>
            </a:xfrm>
            <a:custGeom>
              <a:rect b="b" l="l" r="r" t="t"/>
              <a:pathLst>
                <a:path extrusionOk="0" h="7780" w="7780">
                  <a:moveTo>
                    <a:pt x="3175" y="0"/>
                  </a:moveTo>
                  <a:lnTo>
                    <a:pt x="1" y="3196"/>
                  </a:lnTo>
                  <a:lnTo>
                    <a:pt x="4605" y="7779"/>
                  </a:lnTo>
                  <a:lnTo>
                    <a:pt x="7780" y="4605"/>
                  </a:lnTo>
                  <a:lnTo>
                    <a:pt x="317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9" name="Google Shape;9079;p68"/>
          <p:cNvGrpSpPr/>
          <p:nvPr/>
        </p:nvGrpSpPr>
        <p:grpSpPr>
          <a:xfrm>
            <a:off x="2483025" y="4268679"/>
            <a:ext cx="202428" cy="349114"/>
            <a:chOff x="2483025" y="4268679"/>
            <a:chExt cx="202428" cy="349114"/>
          </a:xfrm>
        </p:grpSpPr>
        <p:sp>
          <p:nvSpPr>
            <p:cNvPr id="9080" name="Google Shape;9080;p68"/>
            <p:cNvSpPr/>
            <p:nvPr/>
          </p:nvSpPr>
          <p:spPr>
            <a:xfrm>
              <a:off x="2497818" y="4274339"/>
              <a:ext cx="172528" cy="337780"/>
            </a:xfrm>
            <a:custGeom>
              <a:rect b="b" l="l" r="r" t="t"/>
              <a:pathLst>
                <a:path extrusionOk="0" h="22560" w="11523">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68"/>
            <p:cNvSpPr/>
            <p:nvPr/>
          </p:nvSpPr>
          <p:spPr>
            <a:xfrm>
              <a:off x="2599811" y="4274339"/>
              <a:ext cx="76195" cy="337780"/>
            </a:xfrm>
            <a:custGeom>
              <a:rect b="b" l="l" r="r" t="t"/>
              <a:pathLst>
                <a:path extrusionOk="0" h="22560" w="5089">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8"/>
            <p:cNvSpPr/>
            <p:nvPr/>
          </p:nvSpPr>
          <p:spPr>
            <a:xfrm>
              <a:off x="2492159" y="4274339"/>
              <a:ext cx="76195" cy="337780"/>
            </a:xfrm>
            <a:custGeom>
              <a:rect b="b" l="l" r="r" t="t"/>
              <a:pathLst>
                <a:path extrusionOk="0" h="22560" w="5089">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8"/>
            <p:cNvSpPr/>
            <p:nvPr/>
          </p:nvSpPr>
          <p:spPr>
            <a:xfrm>
              <a:off x="2483025" y="4606444"/>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8"/>
            <p:cNvSpPr/>
            <p:nvPr/>
          </p:nvSpPr>
          <p:spPr>
            <a:xfrm>
              <a:off x="2483025" y="4268679"/>
              <a:ext cx="202428" cy="11349"/>
            </a:xfrm>
            <a:custGeom>
              <a:rect b="b" l="l" r="r" t="t"/>
              <a:pathLst>
                <a:path extrusionOk="0" h="758" w="1352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68"/>
            <p:cNvSpPr/>
            <p:nvPr/>
          </p:nvSpPr>
          <p:spPr>
            <a:xfrm>
              <a:off x="2520487" y="4378847"/>
              <a:ext cx="127506" cy="210933"/>
            </a:xfrm>
            <a:custGeom>
              <a:rect b="b" l="l" r="r" t="t"/>
              <a:pathLst>
                <a:path extrusionOk="0" h="14088" w="8516">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6" name="Google Shape;9086;p68"/>
          <p:cNvGrpSpPr/>
          <p:nvPr/>
        </p:nvGrpSpPr>
        <p:grpSpPr>
          <a:xfrm>
            <a:off x="862507" y="2885984"/>
            <a:ext cx="329590" cy="365000"/>
            <a:chOff x="862507" y="2885984"/>
            <a:chExt cx="329590" cy="365000"/>
          </a:xfrm>
        </p:grpSpPr>
        <p:sp>
          <p:nvSpPr>
            <p:cNvPr id="9087" name="Google Shape;9087;p68"/>
            <p:cNvSpPr/>
            <p:nvPr/>
          </p:nvSpPr>
          <p:spPr>
            <a:xfrm>
              <a:off x="862821" y="2975834"/>
              <a:ext cx="313854" cy="275150"/>
            </a:xfrm>
            <a:custGeom>
              <a:rect b="b" l="l" r="r" t="t"/>
              <a:pathLst>
                <a:path extrusionOk="0" h="18377" w="20962">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8"/>
            <p:cNvSpPr/>
            <p:nvPr/>
          </p:nvSpPr>
          <p:spPr>
            <a:xfrm>
              <a:off x="862507" y="2975819"/>
              <a:ext cx="250894" cy="275165"/>
            </a:xfrm>
            <a:custGeom>
              <a:rect b="b" l="l" r="r" t="t"/>
              <a:pathLst>
                <a:path extrusionOk="0" h="18378" w="16757">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8"/>
            <p:cNvSpPr/>
            <p:nvPr/>
          </p:nvSpPr>
          <p:spPr>
            <a:xfrm>
              <a:off x="1034691" y="2885984"/>
              <a:ext cx="157406" cy="87050"/>
            </a:xfrm>
            <a:custGeom>
              <a:rect b="b" l="l" r="r" t="t"/>
              <a:pathLst>
                <a:path extrusionOk="0" h="5814" w="10513">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68"/>
            <p:cNvSpPr/>
            <p:nvPr/>
          </p:nvSpPr>
          <p:spPr>
            <a:xfrm>
              <a:off x="1034691" y="2885984"/>
              <a:ext cx="157406" cy="58707"/>
            </a:xfrm>
            <a:custGeom>
              <a:rect b="b" l="l" r="r" t="t"/>
              <a:pathLst>
                <a:path extrusionOk="0" h="3921" w="10513">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68"/>
            <p:cNvSpPr/>
            <p:nvPr/>
          </p:nvSpPr>
          <p:spPr>
            <a:xfrm>
              <a:off x="1103639" y="3030843"/>
              <a:ext cx="44393" cy="63139"/>
            </a:xfrm>
            <a:custGeom>
              <a:rect b="b" l="l" r="r" t="t"/>
              <a:pathLst>
                <a:path extrusionOk="0" h="4217" w="2965">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8"/>
            <p:cNvSpPr/>
            <p:nvPr/>
          </p:nvSpPr>
          <p:spPr>
            <a:xfrm>
              <a:off x="986853" y="3004491"/>
              <a:ext cx="65804" cy="14808"/>
            </a:xfrm>
            <a:custGeom>
              <a:rect b="b" l="l" r="r" t="t"/>
              <a:pathLst>
                <a:path extrusionOk="0" h="989" w="4395">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8"/>
            <p:cNvSpPr/>
            <p:nvPr/>
          </p:nvSpPr>
          <p:spPr>
            <a:xfrm>
              <a:off x="991330" y="2933641"/>
              <a:ext cx="56356" cy="85972"/>
            </a:xfrm>
            <a:custGeom>
              <a:rect b="b" l="l" r="r" t="t"/>
              <a:pathLst>
                <a:path extrusionOk="0" h="5742" w="3764">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4" name="Google Shape;9094;p68"/>
          <p:cNvGrpSpPr/>
          <p:nvPr/>
        </p:nvGrpSpPr>
        <p:grpSpPr>
          <a:xfrm>
            <a:off x="3082075" y="2871805"/>
            <a:ext cx="318884" cy="379807"/>
            <a:chOff x="3082075" y="2871805"/>
            <a:chExt cx="318884" cy="379807"/>
          </a:xfrm>
        </p:grpSpPr>
        <p:sp>
          <p:nvSpPr>
            <p:cNvPr id="9095" name="Google Shape;9095;p68"/>
            <p:cNvSpPr/>
            <p:nvPr/>
          </p:nvSpPr>
          <p:spPr>
            <a:xfrm>
              <a:off x="3105357" y="2915584"/>
              <a:ext cx="248708" cy="281887"/>
            </a:xfrm>
            <a:custGeom>
              <a:rect b="b" l="l" r="r" t="t"/>
              <a:pathLst>
                <a:path extrusionOk="0" h="18827" w="16611">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68"/>
            <p:cNvSpPr/>
            <p:nvPr/>
          </p:nvSpPr>
          <p:spPr>
            <a:xfrm>
              <a:off x="3210180" y="2990956"/>
              <a:ext cx="62974" cy="68005"/>
            </a:xfrm>
            <a:custGeom>
              <a:rect b="b" l="l" r="r" t="t"/>
              <a:pathLst>
                <a:path extrusionOk="0" h="4542" w="4206">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8"/>
            <p:cNvSpPr/>
            <p:nvPr/>
          </p:nvSpPr>
          <p:spPr>
            <a:xfrm>
              <a:off x="3241667" y="3020542"/>
              <a:ext cx="31487" cy="163709"/>
            </a:xfrm>
            <a:custGeom>
              <a:rect b="b" l="l" r="r" t="t"/>
              <a:pathLst>
                <a:path extrusionOk="0" h="10934" w="2103">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8"/>
            <p:cNvSpPr/>
            <p:nvPr/>
          </p:nvSpPr>
          <p:spPr>
            <a:xfrm>
              <a:off x="3210180" y="3020542"/>
              <a:ext cx="31502" cy="163709"/>
            </a:xfrm>
            <a:custGeom>
              <a:rect b="b" l="l" r="r" t="t"/>
              <a:pathLst>
                <a:path extrusionOk="0" h="10934" w="2104">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8"/>
            <p:cNvSpPr/>
            <p:nvPr/>
          </p:nvSpPr>
          <p:spPr>
            <a:xfrm>
              <a:off x="3236307" y="3026845"/>
              <a:ext cx="10720" cy="157406"/>
            </a:xfrm>
            <a:custGeom>
              <a:rect b="b" l="l" r="r" t="t"/>
              <a:pathLst>
                <a:path extrusionOk="0" h="10513" w="716">
                  <a:moveTo>
                    <a:pt x="1" y="0"/>
                  </a:moveTo>
                  <a:lnTo>
                    <a:pt x="1" y="10512"/>
                  </a:lnTo>
                  <a:lnTo>
                    <a:pt x="716" y="10512"/>
                  </a:lnTo>
                  <a:lnTo>
                    <a:pt x="716"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68"/>
            <p:cNvSpPr/>
            <p:nvPr/>
          </p:nvSpPr>
          <p:spPr>
            <a:xfrm>
              <a:off x="3224673" y="2973318"/>
              <a:ext cx="33688" cy="30080"/>
            </a:xfrm>
            <a:custGeom>
              <a:rect b="b" l="l" r="r" t="t"/>
              <a:pathLst>
                <a:path extrusionOk="0" h="2009" w="225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8"/>
            <p:cNvSpPr/>
            <p:nvPr/>
          </p:nvSpPr>
          <p:spPr>
            <a:xfrm>
              <a:off x="3255651" y="2935558"/>
              <a:ext cx="81720" cy="99477"/>
            </a:xfrm>
            <a:custGeom>
              <a:rect b="b" l="l" r="r" t="t"/>
              <a:pathLst>
                <a:path extrusionOk="0" h="6644" w="5458">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8"/>
            <p:cNvSpPr/>
            <p:nvPr/>
          </p:nvSpPr>
          <p:spPr>
            <a:xfrm>
              <a:off x="3230752" y="2932399"/>
              <a:ext cx="25304" cy="13880"/>
            </a:xfrm>
            <a:custGeom>
              <a:rect b="b" l="l" r="r" t="t"/>
              <a:pathLst>
                <a:path extrusionOk="0" h="927" w="169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8"/>
            <p:cNvSpPr/>
            <p:nvPr/>
          </p:nvSpPr>
          <p:spPr>
            <a:xfrm>
              <a:off x="3374817" y="3024629"/>
              <a:ext cx="26142" cy="10091"/>
            </a:xfrm>
            <a:custGeom>
              <a:rect b="b" l="l" r="r" t="t"/>
              <a:pathLst>
                <a:path extrusionOk="0" h="674" w="1746">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68"/>
            <p:cNvSpPr/>
            <p:nvPr/>
          </p:nvSpPr>
          <p:spPr>
            <a:xfrm>
              <a:off x="3082075" y="3024629"/>
              <a:ext cx="26142" cy="10091"/>
            </a:xfrm>
            <a:custGeom>
              <a:rect b="b" l="l" r="r" t="t"/>
              <a:pathLst>
                <a:path extrusionOk="0" h="674" w="1746">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68"/>
            <p:cNvSpPr/>
            <p:nvPr/>
          </p:nvSpPr>
          <p:spPr>
            <a:xfrm>
              <a:off x="3355623" y="2948000"/>
              <a:ext cx="25528" cy="16844"/>
            </a:xfrm>
            <a:custGeom>
              <a:rect b="b" l="l" r="r" t="t"/>
              <a:pathLst>
                <a:path extrusionOk="0" h="1125" w="1705">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8"/>
            <p:cNvSpPr/>
            <p:nvPr/>
          </p:nvSpPr>
          <p:spPr>
            <a:xfrm>
              <a:off x="3102213" y="3094371"/>
              <a:ext cx="25528" cy="16844"/>
            </a:xfrm>
            <a:custGeom>
              <a:rect b="b" l="l" r="r" t="t"/>
              <a:pathLst>
                <a:path extrusionOk="0" h="1125" w="1705">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8"/>
            <p:cNvSpPr/>
            <p:nvPr/>
          </p:nvSpPr>
          <p:spPr>
            <a:xfrm>
              <a:off x="3305001" y="2892257"/>
              <a:ext cx="19629" cy="20976"/>
            </a:xfrm>
            <a:custGeom>
              <a:rect b="b" l="l" r="r" t="t"/>
              <a:pathLst>
                <a:path extrusionOk="0" h="1401" w="1311">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8"/>
            <p:cNvSpPr/>
            <p:nvPr/>
          </p:nvSpPr>
          <p:spPr>
            <a:xfrm>
              <a:off x="3236307" y="2871805"/>
              <a:ext cx="10406" cy="22833"/>
            </a:xfrm>
            <a:custGeom>
              <a:rect b="b" l="l" r="r" t="t"/>
              <a:pathLst>
                <a:path extrusionOk="0" h="1525" w="695">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68"/>
            <p:cNvSpPr/>
            <p:nvPr/>
          </p:nvSpPr>
          <p:spPr>
            <a:xfrm>
              <a:off x="3158405" y="2892257"/>
              <a:ext cx="19689" cy="21276"/>
            </a:xfrm>
            <a:custGeom>
              <a:rect b="b" l="l" r="r" t="t"/>
              <a:pathLst>
                <a:path extrusionOk="0" h="1421" w="1315">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68"/>
            <p:cNvSpPr/>
            <p:nvPr/>
          </p:nvSpPr>
          <p:spPr>
            <a:xfrm>
              <a:off x="3101884" y="2948000"/>
              <a:ext cx="25528" cy="16844"/>
            </a:xfrm>
            <a:custGeom>
              <a:rect b="b" l="l" r="r" t="t"/>
              <a:pathLst>
                <a:path extrusionOk="0" h="1125" w="1705">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8"/>
            <p:cNvSpPr/>
            <p:nvPr/>
          </p:nvSpPr>
          <p:spPr>
            <a:xfrm>
              <a:off x="3355278" y="3094371"/>
              <a:ext cx="25543" cy="16844"/>
            </a:xfrm>
            <a:custGeom>
              <a:rect b="b" l="l" r="r" t="t"/>
              <a:pathLst>
                <a:path extrusionOk="0" h="1125" w="1706">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8"/>
            <p:cNvSpPr/>
            <p:nvPr/>
          </p:nvSpPr>
          <p:spPr>
            <a:xfrm>
              <a:off x="3223401" y="3230187"/>
              <a:ext cx="36533" cy="21426"/>
            </a:xfrm>
            <a:custGeom>
              <a:rect b="b" l="l" r="r" t="t"/>
              <a:pathLst>
                <a:path extrusionOk="0" h="1431" w="244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8"/>
            <p:cNvSpPr/>
            <p:nvPr/>
          </p:nvSpPr>
          <p:spPr>
            <a:xfrm>
              <a:off x="3188470" y="3173531"/>
              <a:ext cx="106095" cy="61088"/>
            </a:xfrm>
            <a:custGeom>
              <a:rect b="b" l="l" r="r" t="t"/>
              <a:pathLst>
                <a:path extrusionOk="0" h="4080" w="7086">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68"/>
            <p:cNvSpPr/>
            <p:nvPr/>
          </p:nvSpPr>
          <p:spPr>
            <a:xfrm>
              <a:off x="3188470" y="3191153"/>
              <a:ext cx="106095" cy="13865"/>
            </a:xfrm>
            <a:custGeom>
              <a:rect b="b" l="l" r="r" t="t"/>
              <a:pathLst>
                <a:path extrusionOk="0" h="926" w="7086">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15" name="Google Shape;9115;p68"/>
          <p:cNvGrpSpPr/>
          <p:nvPr/>
        </p:nvGrpSpPr>
        <p:grpSpPr>
          <a:xfrm>
            <a:off x="2594780" y="1516494"/>
            <a:ext cx="410187" cy="324244"/>
            <a:chOff x="2594780" y="1516494"/>
            <a:chExt cx="410187" cy="324244"/>
          </a:xfrm>
        </p:grpSpPr>
        <p:sp>
          <p:nvSpPr>
            <p:cNvPr id="9116" name="Google Shape;9116;p68"/>
            <p:cNvSpPr/>
            <p:nvPr/>
          </p:nvSpPr>
          <p:spPr>
            <a:xfrm>
              <a:off x="2594780" y="1641455"/>
              <a:ext cx="241776" cy="199284"/>
            </a:xfrm>
            <a:custGeom>
              <a:rect b="b" l="l" r="r" t="t"/>
              <a:pathLst>
                <a:path extrusionOk="0" h="13310" w="16148">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8"/>
            <p:cNvSpPr/>
            <p:nvPr/>
          </p:nvSpPr>
          <p:spPr>
            <a:xfrm>
              <a:off x="2632556" y="1738731"/>
              <a:ext cx="204000" cy="102008"/>
            </a:xfrm>
            <a:custGeom>
              <a:rect b="b" l="l" r="r" t="t"/>
              <a:pathLst>
                <a:path extrusionOk="0" h="6813" w="13625">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8"/>
            <p:cNvSpPr/>
            <p:nvPr/>
          </p:nvSpPr>
          <p:spPr>
            <a:xfrm>
              <a:off x="2721957" y="1516494"/>
              <a:ext cx="241132" cy="239560"/>
            </a:xfrm>
            <a:custGeom>
              <a:rect b="b" l="l" r="r" t="t"/>
              <a:pathLst>
                <a:path extrusionOk="0" h="16000" w="16105">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8"/>
            <p:cNvSpPr/>
            <p:nvPr/>
          </p:nvSpPr>
          <p:spPr>
            <a:xfrm>
              <a:off x="2881234" y="1828446"/>
              <a:ext cx="40306" cy="12292"/>
            </a:xfrm>
            <a:custGeom>
              <a:rect b="b" l="l" r="r" t="t"/>
              <a:pathLst>
                <a:path extrusionOk="0" h="821" w="2692">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8"/>
            <p:cNvSpPr/>
            <p:nvPr/>
          </p:nvSpPr>
          <p:spPr>
            <a:xfrm>
              <a:off x="2735177" y="1828446"/>
              <a:ext cx="89101" cy="12292"/>
            </a:xfrm>
            <a:custGeom>
              <a:rect b="b" l="l" r="r" t="t"/>
              <a:pathLst>
                <a:path extrusionOk="0" h="821" w="5951">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8"/>
            <p:cNvSpPr/>
            <p:nvPr/>
          </p:nvSpPr>
          <p:spPr>
            <a:xfrm>
              <a:off x="2832439" y="1828446"/>
              <a:ext cx="14179" cy="12203"/>
            </a:xfrm>
            <a:custGeom>
              <a:rect b="b" l="l" r="r" t="t"/>
              <a:pathLst>
                <a:path extrusionOk="0" h="815" w="947">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8"/>
            <p:cNvSpPr/>
            <p:nvPr/>
          </p:nvSpPr>
          <p:spPr>
            <a:xfrm>
              <a:off x="2990773" y="1828446"/>
              <a:ext cx="14194" cy="12203"/>
            </a:xfrm>
            <a:custGeom>
              <a:rect b="b" l="l" r="r" t="t"/>
              <a:pathLst>
                <a:path extrusionOk="0" h="815" w="948">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8"/>
            <p:cNvSpPr/>
            <p:nvPr/>
          </p:nvSpPr>
          <p:spPr>
            <a:xfrm>
              <a:off x="2928143" y="1828446"/>
              <a:ext cx="45022" cy="12292"/>
            </a:xfrm>
            <a:custGeom>
              <a:rect b="b" l="l" r="r" t="t"/>
              <a:pathLst>
                <a:path extrusionOk="0" h="821" w="3007">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4" name="Google Shape;9124;p68"/>
          <p:cNvGrpSpPr/>
          <p:nvPr/>
        </p:nvGrpSpPr>
        <p:grpSpPr>
          <a:xfrm>
            <a:off x="1742965" y="1502959"/>
            <a:ext cx="333692" cy="333363"/>
            <a:chOff x="1742965" y="1502959"/>
            <a:chExt cx="333692" cy="333363"/>
          </a:xfrm>
        </p:grpSpPr>
        <p:sp>
          <p:nvSpPr>
            <p:cNvPr id="9125" name="Google Shape;9125;p68"/>
            <p:cNvSpPr/>
            <p:nvPr/>
          </p:nvSpPr>
          <p:spPr>
            <a:xfrm>
              <a:off x="1742965" y="1502959"/>
              <a:ext cx="333692" cy="333363"/>
            </a:xfrm>
            <a:custGeom>
              <a:rect b="b" l="l" r="r" t="t"/>
              <a:pathLst>
                <a:path extrusionOk="0" h="22265" w="22287">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8"/>
            <p:cNvSpPr/>
            <p:nvPr/>
          </p:nvSpPr>
          <p:spPr>
            <a:xfrm>
              <a:off x="1854719" y="1629492"/>
              <a:ext cx="22040" cy="21740"/>
            </a:xfrm>
            <a:custGeom>
              <a:rect b="b" l="l" r="r" t="t"/>
              <a:pathLst>
                <a:path extrusionOk="0" h="1452" w="1472">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8"/>
            <p:cNvSpPr/>
            <p:nvPr/>
          </p:nvSpPr>
          <p:spPr>
            <a:xfrm>
              <a:off x="1898783" y="1629492"/>
              <a:ext cx="22054" cy="21740"/>
            </a:xfrm>
            <a:custGeom>
              <a:rect b="b" l="l" r="r" t="t"/>
              <a:pathLst>
                <a:path extrusionOk="0" h="1452" w="1473">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8"/>
            <p:cNvSpPr/>
            <p:nvPr/>
          </p:nvSpPr>
          <p:spPr>
            <a:xfrm>
              <a:off x="1942863" y="1629492"/>
              <a:ext cx="21725" cy="21740"/>
            </a:xfrm>
            <a:custGeom>
              <a:rect b="b" l="l" r="r" t="t"/>
              <a:pathLst>
                <a:path extrusionOk="0" h="1452" w="1451">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9" name="Google Shape;9129;p68"/>
          <p:cNvGrpSpPr/>
          <p:nvPr/>
        </p:nvGrpSpPr>
        <p:grpSpPr>
          <a:xfrm>
            <a:off x="3051531" y="1516809"/>
            <a:ext cx="390034" cy="296545"/>
            <a:chOff x="3051531" y="1516809"/>
            <a:chExt cx="390034" cy="296545"/>
          </a:xfrm>
        </p:grpSpPr>
        <p:sp>
          <p:nvSpPr>
            <p:cNvPr id="9130" name="Google Shape;9130;p68"/>
            <p:cNvSpPr/>
            <p:nvPr/>
          </p:nvSpPr>
          <p:spPr>
            <a:xfrm>
              <a:off x="3051531" y="1516809"/>
              <a:ext cx="389719" cy="296545"/>
            </a:xfrm>
            <a:custGeom>
              <a:rect b="b" l="l" r="r" t="t"/>
              <a:pathLst>
                <a:path extrusionOk="0" h="19806" w="26029">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8"/>
            <p:cNvSpPr/>
            <p:nvPr/>
          </p:nvSpPr>
          <p:spPr>
            <a:xfrm>
              <a:off x="3051531" y="1744391"/>
              <a:ext cx="389719" cy="68963"/>
            </a:xfrm>
            <a:custGeom>
              <a:rect b="b" l="l" r="r" t="t"/>
              <a:pathLst>
                <a:path extrusionOk="0" h="4606" w="26029">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8"/>
            <p:cNvSpPr/>
            <p:nvPr/>
          </p:nvSpPr>
          <p:spPr>
            <a:xfrm>
              <a:off x="3051531" y="1753838"/>
              <a:ext cx="389719" cy="59516"/>
            </a:xfrm>
            <a:custGeom>
              <a:rect b="b" l="l" r="r" t="t"/>
              <a:pathLst>
                <a:path extrusionOk="0" h="3975" w="26029">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8"/>
            <p:cNvSpPr/>
            <p:nvPr/>
          </p:nvSpPr>
          <p:spPr>
            <a:xfrm>
              <a:off x="3051846" y="1516809"/>
              <a:ext cx="389405" cy="65804"/>
            </a:xfrm>
            <a:custGeom>
              <a:rect b="b" l="l" r="r" t="t"/>
              <a:pathLst>
                <a:path extrusionOk="0" h="4395" w="26008">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8"/>
            <p:cNvSpPr/>
            <p:nvPr/>
          </p:nvSpPr>
          <p:spPr>
            <a:xfrm>
              <a:off x="3051846" y="1516809"/>
              <a:ext cx="389719" cy="56356"/>
            </a:xfrm>
            <a:custGeom>
              <a:rect b="b" l="l" r="r" t="t"/>
              <a:pathLst>
                <a:path extrusionOk="0" h="3764" w="26029">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8"/>
            <p:cNvSpPr/>
            <p:nvPr/>
          </p:nvSpPr>
          <p:spPr>
            <a:xfrm>
              <a:off x="3077973" y="1539148"/>
              <a:ext cx="15751" cy="11978"/>
            </a:xfrm>
            <a:custGeom>
              <a:rect b="b" l="l" r="r" t="t"/>
              <a:pathLst>
                <a:path extrusionOk="0" h="800" w="1052">
                  <a:moveTo>
                    <a:pt x="526" y="1"/>
                  </a:moveTo>
                  <a:cubicBezTo>
                    <a:pt x="1" y="1"/>
                    <a:pt x="1" y="779"/>
                    <a:pt x="526" y="800"/>
                  </a:cubicBezTo>
                  <a:cubicBezTo>
                    <a:pt x="1052" y="779"/>
                    <a:pt x="1052" y="1"/>
                    <a:pt x="52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8"/>
            <p:cNvSpPr/>
            <p:nvPr/>
          </p:nvSpPr>
          <p:spPr>
            <a:xfrm>
              <a:off x="3100012" y="1539148"/>
              <a:ext cx="15751" cy="11978"/>
            </a:xfrm>
            <a:custGeom>
              <a:rect b="b" l="l" r="r" t="t"/>
              <a:pathLst>
                <a:path extrusionOk="0" h="800" w="1052">
                  <a:moveTo>
                    <a:pt x="526" y="1"/>
                  </a:moveTo>
                  <a:cubicBezTo>
                    <a:pt x="0" y="1"/>
                    <a:pt x="0" y="779"/>
                    <a:pt x="526" y="800"/>
                  </a:cubicBezTo>
                  <a:cubicBezTo>
                    <a:pt x="1052" y="779"/>
                    <a:pt x="1052" y="1"/>
                    <a:pt x="52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8"/>
            <p:cNvSpPr/>
            <p:nvPr/>
          </p:nvSpPr>
          <p:spPr>
            <a:xfrm>
              <a:off x="3121737" y="1539148"/>
              <a:ext cx="15751" cy="11978"/>
            </a:xfrm>
            <a:custGeom>
              <a:rect b="b" l="l" r="r" t="t"/>
              <a:pathLst>
                <a:path extrusionOk="0" h="800" w="1052">
                  <a:moveTo>
                    <a:pt x="526" y="1"/>
                  </a:moveTo>
                  <a:cubicBezTo>
                    <a:pt x="0" y="1"/>
                    <a:pt x="0" y="800"/>
                    <a:pt x="526" y="800"/>
                  </a:cubicBezTo>
                  <a:cubicBezTo>
                    <a:pt x="1051" y="800"/>
                    <a:pt x="1051" y="1"/>
                    <a:pt x="52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8"/>
            <p:cNvSpPr/>
            <p:nvPr/>
          </p:nvSpPr>
          <p:spPr>
            <a:xfrm>
              <a:off x="3336727" y="1539148"/>
              <a:ext cx="81226" cy="11978"/>
            </a:xfrm>
            <a:custGeom>
              <a:rect b="b" l="l" r="r" t="t"/>
              <a:pathLst>
                <a:path extrusionOk="0" h="800" w="5425">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8"/>
            <p:cNvSpPr/>
            <p:nvPr/>
          </p:nvSpPr>
          <p:spPr>
            <a:xfrm>
              <a:off x="3301153" y="1539148"/>
              <a:ext cx="30244" cy="11978"/>
            </a:xfrm>
            <a:custGeom>
              <a:rect b="b" l="l" r="r" t="t"/>
              <a:pathLst>
                <a:path extrusionOk="0" h="800" w="202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8"/>
            <p:cNvSpPr/>
            <p:nvPr/>
          </p:nvSpPr>
          <p:spPr>
            <a:xfrm>
              <a:off x="3170832" y="1608096"/>
              <a:ext cx="151432" cy="107667"/>
            </a:xfrm>
            <a:custGeom>
              <a:rect b="b" l="l" r="r" t="t"/>
              <a:pathLst>
                <a:path extrusionOk="0" h="7191" w="10114">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8"/>
            <p:cNvSpPr/>
            <p:nvPr/>
          </p:nvSpPr>
          <p:spPr>
            <a:xfrm>
              <a:off x="3170832" y="1608096"/>
              <a:ext cx="151432" cy="44079"/>
            </a:xfrm>
            <a:custGeom>
              <a:rect b="b" l="l" r="r" t="t"/>
              <a:pathLst>
                <a:path extrusionOk="0" h="2944" w="10114">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8"/>
            <p:cNvSpPr/>
            <p:nvPr/>
          </p:nvSpPr>
          <p:spPr>
            <a:xfrm>
              <a:off x="3227503" y="1642084"/>
              <a:ext cx="41878" cy="40007"/>
            </a:xfrm>
            <a:custGeom>
              <a:rect b="b" l="l" r="r" t="t"/>
              <a:pathLst>
                <a:path extrusionOk="0" h="2672" w="2797">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8"/>
            <p:cNvSpPr/>
            <p:nvPr/>
          </p:nvSpPr>
          <p:spPr>
            <a:xfrm>
              <a:off x="3087106" y="1776177"/>
              <a:ext cx="160865" cy="11679"/>
            </a:xfrm>
            <a:custGeom>
              <a:rect b="b" l="l" r="r" t="t"/>
              <a:pathLst>
                <a:path extrusionOk="0" h="780" w="10744">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8"/>
            <p:cNvSpPr/>
            <p:nvPr/>
          </p:nvSpPr>
          <p:spPr>
            <a:xfrm>
              <a:off x="3362540" y="1775563"/>
              <a:ext cx="46295" cy="11978"/>
            </a:xfrm>
            <a:custGeom>
              <a:rect b="b" l="l" r="r" t="t"/>
              <a:pathLst>
                <a:path extrusionOk="0" h="800" w="3092">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5" name="Google Shape;9145;p68"/>
          <p:cNvGrpSpPr/>
          <p:nvPr/>
        </p:nvGrpSpPr>
        <p:grpSpPr>
          <a:xfrm>
            <a:off x="3514900" y="1489020"/>
            <a:ext cx="354145" cy="351869"/>
            <a:chOff x="3514900" y="1489020"/>
            <a:chExt cx="354145" cy="351869"/>
          </a:xfrm>
        </p:grpSpPr>
        <p:sp>
          <p:nvSpPr>
            <p:cNvPr id="9146" name="Google Shape;9146;p68"/>
            <p:cNvSpPr/>
            <p:nvPr/>
          </p:nvSpPr>
          <p:spPr>
            <a:xfrm>
              <a:off x="3514900" y="1489020"/>
              <a:ext cx="354145" cy="351869"/>
            </a:xfrm>
            <a:custGeom>
              <a:rect b="b" l="l" r="r" t="t"/>
              <a:pathLst>
                <a:path extrusionOk="0" h="23501" w="23653">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8"/>
            <p:cNvSpPr/>
            <p:nvPr/>
          </p:nvSpPr>
          <p:spPr>
            <a:xfrm>
              <a:off x="3619094" y="1759498"/>
              <a:ext cx="24570" cy="24884"/>
            </a:xfrm>
            <a:custGeom>
              <a:rect b="b" l="l" r="r" t="t"/>
              <a:pathLst>
                <a:path extrusionOk="0" h="1662" w="1641">
                  <a:moveTo>
                    <a:pt x="526" y="1"/>
                  </a:moveTo>
                  <a:lnTo>
                    <a:pt x="1"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8"/>
            <p:cNvSpPr/>
            <p:nvPr/>
          </p:nvSpPr>
          <p:spPr>
            <a:xfrm>
              <a:off x="3623181" y="1722052"/>
              <a:ext cx="41249" cy="41249"/>
            </a:xfrm>
            <a:custGeom>
              <a:rect b="b" l="l" r="r" t="t"/>
              <a:pathLst>
                <a:path extrusionOk="0" h="2755" w="2755">
                  <a:moveTo>
                    <a:pt x="526" y="0"/>
                  </a:moveTo>
                  <a:lnTo>
                    <a:pt x="1" y="526"/>
                  </a:lnTo>
                  <a:lnTo>
                    <a:pt x="2229" y="2754"/>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8"/>
            <p:cNvSpPr/>
            <p:nvPr/>
          </p:nvSpPr>
          <p:spPr>
            <a:xfrm>
              <a:off x="3560536" y="1784682"/>
              <a:ext cx="41264" cy="41579"/>
            </a:xfrm>
            <a:custGeom>
              <a:rect b="b" l="l" r="r" t="t"/>
              <a:pathLst>
                <a:path extrusionOk="0" h="2777" w="2756">
                  <a:moveTo>
                    <a:pt x="527" y="1"/>
                  </a:moveTo>
                  <a:lnTo>
                    <a:pt x="1" y="548"/>
                  </a:lnTo>
                  <a:lnTo>
                    <a:pt x="2230" y="2776"/>
                  </a:lnTo>
                  <a:lnTo>
                    <a:pt x="2755" y="2251"/>
                  </a:lnTo>
                  <a:lnTo>
                    <a:pt x="527"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8"/>
            <p:cNvSpPr/>
            <p:nvPr/>
          </p:nvSpPr>
          <p:spPr>
            <a:xfrm>
              <a:off x="3660957" y="1717635"/>
              <a:ext cx="24570" cy="24884"/>
            </a:xfrm>
            <a:custGeom>
              <a:rect b="b" l="l" r="r" t="t"/>
              <a:pathLst>
                <a:path extrusionOk="0" h="1662" w="1641">
                  <a:moveTo>
                    <a:pt x="526" y="1"/>
                  </a:moveTo>
                  <a:lnTo>
                    <a:pt x="1" y="547"/>
                  </a:lnTo>
                  <a:lnTo>
                    <a:pt x="1115" y="1662"/>
                  </a:lnTo>
                  <a:lnTo>
                    <a:pt x="1641"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8"/>
            <p:cNvSpPr/>
            <p:nvPr/>
          </p:nvSpPr>
          <p:spPr>
            <a:xfrm>
              <a:off x="3681739" y="1696868"/>
              <a:ext cx="24570" cy="24555"/>
            </a:xfrm>
            <a:custGeom>
              <a:rect b="b" l="l" r="r" t="t"/>
              <a:pathLst>
                <a:path extrusionOk="0" h="1640" w="1641">
                  <a:moveTo>
                    <a:pt x="526" y="0"/>
                  </a:moveTo>
                  <a:lnTo>
                    <a:pt x="0" y="526"/>
                  </a:lnTo>
                  <a:lnTo>
                    <a:pt x="1115" y="1640"/>
                  </a:lnTo>
                  <a:lnTo>
                    <a:pt x="1640" y="1114"/>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8"/>
            <p:cNvSpPr/>
            <p:nvPr/>
          </p:nvSpPr>
          <p:spPr>
            <a:xfrm>
              <a:off x="3686141" y="1659092"/>
              <a:ext cx="41249" cy="41564"/>
            </a:xfrm>
            <a:custGeom>
              <a:rect b="b" l="l" r="r" t="t"/>
              <a:pathLst>
                <a:path extrusionOk="0" h="2776" w="2755">
                  <a:moveTo>
                    <a:pt x="526" y="0"/>
                  </a:moveTo>
                  <a:lnTo>
                    <a:pt x="1" y="547"/>
                  </a:lnTo>
                  <a:lnTo>
                    <a:pt x="2229" y="2775"/>
                  </a:lnTo>
                  <a:lnTo>
                    <a:pt x="2755" y="2250"/>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8"/>
            <p:cNvSpPr/>
            <p:nvPr/>
          </p:nvSpPr>
          <p:spPr>
            <a:xfrm>
              <a:off x="3723602" y="1654990"/>
              <a:ext cx="24884" cy="24570"/>
            </a:xfrm>
            <a:custGeom>
              <a:rect b="b" l="l" r="r" t="t"/>
              <a:pathLst>
                <a:path extrusionOk="0" h="1641" w="1662">
                  <a:moveTo>
                    <a:pt x="526" y="1"/>
                  </a:moveTo>
                  <a:lnTo>
                    <a:pt x="1" y="526"/>
                  </a:lnTo>
                  <a:lnTo>
                    <a:pt x="1115" y="1641"/>
                  </a:lnTo>
                  <a:lnTo>
                    <a:pt x="1662"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8"/>
            <p:cNvSpPr/>
            <p:nvPr/>
          </p:nvSpPr>
          <p:spPr>
            <a:xfrm>
              <a:off x="3744698" y="1633909"/>
              <a:ext cx="24570" cy="24884"/>
            </a:xfrm>
            <a:custGeom>
              <a:rect b="b" l="l" r="r" t="t"/>
              <a:pathLst>
                <a:path extrusionOk="0" h="1662" w="1641">
                  <a:moveTo>
                    <a:pt x="526" y="0"/>
                  </a:moveTo>
                  <a:lnTo>
                    <a:pt x="0" y="547"/>
                  </a:lnTo>
                  <a:lnTo>
                    <a:pt x="1115" y="1661"/>
                  </a:lnTo>
                  <a:lnTo>
                    <a:pt x="1640"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8"/>
            <p:cNvSpPr/>
            <p:nvPr/>
          </p:nvSpPr>
          <p:spPr>
            <a:xfrm>
              <a:off x="3748786" y="1596447"/>
              <a:ext cx="41564" cy="41249"/>
            </a:xfrm>
            <a:custGeom>
              <a:rect b="b" l="l" r="r" t="t"/>
              <a:pathLst>
                <a:path extrusionOk="0" h="2755" w="2776">
                  <a:moveTo>
                    <a:pt x="526" y="0"/>
                  </a:moveTo>
                  <a:lnTo>
                    <a:pt x="1" y="526"/>
                  </a:lnTo>
                  <a:lnTo>
                    <a:pt x="2229" y="2755"/>
                  </a:lnTo>
                  <a:lnTo>
                    <a:pt x="2776"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8"/>
            <p:cNvSpPr/>
            <p:nvPr/>
          </p:nvSpPr>
          <p:spPr>
            <a:xfrm>
              <a:off x="3786561" y="1592030"/>
              <a:ext cx="24570" cy="24884"/>
            </a:xfrm>
            <a:custGeom>
              <a:rect b="b" l="l" r="r" t="t"/>
              <a:pathLst>
                <a:path extrusionOk="0" h="1662" w="1641">
                  <a:moveTo>
                    <a:pt x="526" y="1"/>
                  </a:moveTo>
                  <a:lnTo>
                    <a:pt x="0" y="548"/>
                  </a:lnTo>
                  <a:lnTo>
                    <a:pt x="1115" y="1662"/>
                  </a:lnTo>
                  <a:lnTo>
                    <a:pt x="1640" y="1136"/>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8"/>
            <p:cNvSpPr/>
            <p:nvPr/>
          </p:nvSpPr>
          <p:spPr>
            <a:xfrm>
              <a:off x="3807343" y="1571264"/>
              <a:ext cx="24869" cy="24570"/>
            </a:xfrm>
            <a:custGeom>
              <a:rect b="b" l="l" r="r" t="t"/>
              <a:pathLst>
                <a:path extrusionOk="0" h="1641" w="1661">
                  <a:moveTo>
                    <a:pt x="526" y="0"/>
                  </a:moveTo>
                  <a:lnTo>
                    <a:pt x="0" y="526"/>
                  </a:lnTo>
                  <a:lnTo>
                    <a:pt x="1114" y="1640"/>
                  </a:lnTo>
                  <a:lnTo>
                    <a:pt x="1661" y="1115"/>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8"/>
            <p:cNvSpPr/>
            <p:nvPr/>
          </p:nvSpPr>
          <p:spPr>
            <a:xfrm>
              <a:off x="3811745" y="1533488"/>
              <a:ext cx="41249" cy="41564"/>
            </a:xfrm>
            <a:custGeom>
              <a:rect b="b" l="l" r="r" t="t"/>
              <a:pathLst>
                <a:path extrusionOk="0" h="2776" w="2755">
                  <a:moveTo>
                    <a:pt x="526" y="0"/>
                  </a:moveTo>
                  <a:lnTo>
                    <a:pt x="0" y="526"/>
                  </a:lnTo>
                  <a:lnTo>
                    <a:pt x="2229" y="2776"/>
                  </a:lnTo>
                  <a:lnTo>
                    <a:pt x="2755" y="2229"/>
                  </a:lnTo>
                  <a:lnTo>
                    <a:pt x="526"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8"/>
            <p:cNvSpPr/>
            <p:nvPr/>
          </p:nvSpPr>
          <p:spPr>
            <a:xfrm>
              <a:off x="3597998" y="1780594"/>
              <a:ext cx="24570" cy="24570"/>
            </a:xfrm>
            <a:custGeom>
              <a:rect b="b" l="l" r="r" t="t"/>
              <a:pathLst>
                <a:path extrusionOk="0" h="1641" w="1641">
                  <a:moveTo>
                    <a:pt x="526" y="1"/>
                  </a:moveTo>
                  <a:lnTo>
                    <a:pt x="1" y="526"/>
                  </a:lnTo>
                  <a:lnTo>
                    <a:pt x="1115" y="1640"/>
                  </a:lnTo>
                  <a:lnTo>
                    <a:pt x="1641" y="1115"/>
                  </a:lnTo>
                  <a:lnTo>
                    <a:pt x="526"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8"/>
            <p:cNvSpPr/>
            <p:nvPr/>
          </p:nvSpPr>
          <p:spPr>
            <a:xfrm>
              <a:off x="3623181" y="1625090"/>
              <a:ext cx="108940" cy="108925"/>
            </a:xfrm>
            <a:custGeom>
              <a:rect b="b" l="l" r="r" t="t"/>
              <a:pathLst>
                <a:path extrusionOk="0" h="7275" w="7276">
                  <a:moveTo>
                    <a:pt x="3070" y="1"/>
                  </a:moveTo>
                  <a:lnTo>
                    <a:pt x="1" y="3049"/>
                  </a:lnTo>
                  <a:lnTo>
                    <a:pt x="4206" y="7275"/>
                  </a:lnTo>
                  <a:lnTo>
                    <a:pt x="7275" y="4205"/>
                  </a:lnTo>
                  <a:lnTo>
                    <a:pt x="3070"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8"/>
            <p:cNvSpPr/>
            <p:nvPr/>
          </p:nvSpPr>
          <p:spPr>
            <a:xfrm>
              <a:off x="3517416" y="1493826"/>
              <a:ext cx="316698" cy="313225"/>
            </a:xfrm>
            <a:custGeom>
              <a:rect b="b" l="l" r="r" t="t"/>
              <a:pathLst>
                <a:path extrusionOk="0" h="20920" w="21152">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8"/>
            <p:cNvSpPr/>
            <p:nvPr/>
          </p:nvSpPr>
          <p:spPr>
            <a:xfrm>
              <a:off x="3788133" y="1761399"/>
              <a:ext cx="73230" cy="72287"/>
            </a:xfrm>
            <a:custGeom>
              <a:rect b="b" l="l" r="r" t="t"/>
              <a:pathLst>
                <a:path extrusionOk="0" h="4828" w="4891">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8"/>
            <p:cNvSpPr/>
            <p:nvPr/>
          </p:nvSpPr>
          <p:spPr>
            <a:xfrm>
              <a:off x="3822136" y="1761399"/>
              <a:ext cx="39198" cy="72407"/>
            </a:xfrm>
            <a:custGeom>
              <a:rect b="b" l="l" r="r" t="t"/>
              <a:pathLst>
                <a:path extrusionOk="0" h="4836" w="2618">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8"/>
            <p:cNvSpPr/>
            <p:nvPr/>
          </p:nvSpPr>
          <p:spPr>
            <a:xfrm>
              <a:off x="3541656" y="1493781"/>
              <a:ext cx="292458" cy="313270"/>
            </a:xfrm>
            <a:custGeom>
              <a:rect b="b" l="l" r="r" t="t"/>
              <a:pathLst>
                <a:path extrusionOk="0" h="20923" w="19533">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8"/>
            <p:cNvSpPr/>
            <p:nvPr/>
          </p:nvSpPr>
          <p:spPr>
            <a:xfrm>
              <a:off x="3834728" y="1807979"/>
              <a:ext cx="26636" cy="25708"/>
            </a:xfrm>
            <a:custGeom>
              <a:rect b="b" l="l" r="r" t="t"/>
              <a:pathLst>
                <a:path extrusionOk="0" h="1717" w="1779">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8"/>
            <p:cNvSpPr/>
            <p:nvPr/>
          </p:nvSpPr>
          <p:spPr>
            <a:xfrm>
              <a:off x="3552047" y="1524984"/>
              <a:ext cx="68320" cy="68334"/>
            </a:xfrm>
            <a:custGeom>
              <a:rect b="b" l="l" r="r" t="t"/>
              <a:pathLst>
                <a:path extrusionOk="0" h="4564" w="4563">
                  <a:moveTo>
                    <a:pt x="3049" y="1"/>
                  </a:moveTo>
                  <a:lnTo>
                    <a:pt x="0" y="3070"/>
                  </a:lnTo>
                  <a:lnTo>
                    <a:pt x="1493" y="4563"/>
                  </a:lnTo>
                  <a:lnTo>
                    <a:pt x="4563" y="1494"/>
                  </a:lnTo>
                  <a:lnTo>
                    <a:pt x="3049" y="1"/>
                  </a:ln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8"/>
            <p:cNvSpPr/>
            <p:nvPr/>
          </p:nvSpPr>
          <p:spPr>
            <a:xfrm>
              <a:off x="3593281" y="1566218"/>
              <a:ext cx="221623" cy="221952"/>
            </a:xfrm>
            <a:custGeom>
              <a:rect b="b" l="l" r="r" t="t"/>
              <a:pathLst>
                <a:path extrusionOk="0" h="14824" w="14802">
                  <a:moveTo>
                    <a:pt x="526" y="1"/>
                  </a:moveTo>
                  <a:lnTo>
                    <a:pt x="1" y="548"/>
                  </a:lnTo>
                  <a:lnTo>
                    <a:pt x="14276" y="14823"/>
                  </a:lnTo>
                  <a:lnTo>
                    <a:pt x="14802" y="14298"/>
                  </a:lnTo>
                  <a:lnTo>
                    <a:pt x="526"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8" name="Google Shape;9168;p68"/>
          <p:cNvGrpSpPr/>
          <p:nvPr/>
        </p:nvGrpSpPr>
        <p:grpSpPr>
          <a:xfrm>
            <a:off x="3066324" y="3350446"/>
            <a:ext cx="346598" cy="333183"/>
            <a:chOff x="3066324" y="3350446"/>
            <a:chExt cx="346598" cy="333183"/>
          </a:xfrm>
        </p:grpSpPr>
        <p:sp>
          <p:nvSpPr>
            <p:cNvPr id="9169" name="Google Shape;9169;p68"/>
            <p:cNvSpPr/>
            <p:nvPr/>
          </p:nvSpPr>
          <p:spPr>
            <a:xfrm>
              <a:off x="3077658" y="3672759"/>
              <a:ext cx="297174" cy="10735"/>
            </a:xfrm>
            <a:custGeom>
              <a:rect b="b" l="l" r="r" t="t"/>
              <a:pathLst>
                <a:path extrusionOk="0" h="717" w="19848">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8"/>
            <p:cNvSpPr/>
            <p:nvPr/>
          </p:nvSpPr>
          <p:spPr>
            <a:xfrm>
              <a:off x="3066324" y="3350446"/>
              <a:ext cx="346598" cy="333183"/>
            </a:xfrm>
            <a:custGeom>
              <a:rect b="b" l="l" r="r" t="t"/>
              <a:pathLst>
                <a:path extrusionOk="0" h="22253" w="23149">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8"/>
            <p:cNvSpPr/>
            <p:nvPr/>
          </p:nvSpPr>
          <p:spPr>
            <a:xfrm>
              <a:off x="3079545" y="3516970"/>
              <a:ext cx="333378" cy="166524"/>
            </a:xfrm>
            <a:custGeom>
              <a:rect b="b" l="l" r="r" t="t"/>
              <a:pathLst>
                <a:path extrusionOk="0" h="11122" w="22266">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8"/>
            <p:cNvSpPr/>
            <p:nvPr/>
          </p:nvSpPr>
          <p:spPr>
            <a:xfrm>
              <a:off x="3079545" y="3371841"/>
              <a:ext cx="333378" cy="145143"/>
            </a:xfrm>
            <a:custGeom>
              <a:rect b="b" l="l" r="r" t="t"/>
              <a:pathLst>
                <a:path extrusionOk="0" h="9694" w="22266">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8"/>
            <p:cNvSpPr/>
            <p:nvPr/>
          </p:nvSpPr>
          <p:spPr>
            <a:xfrm>
              <a:off x="3188784" y="3371841"/>
              <a:ext cx="224138" cy="145143"/>
            </a:xfrm>
            <a:custGeom>
              <a:rect b="b" l="l" r="r" t="t"/>
              <a:pathLst>
                <a:path extrusionOk="0" h="9694" w="1497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8"/>
            <p:cNvSpPr/>
            <p:nvPr/>
          </p:nvSpPr>
          <p:spPr>
            <a:xfrm>
              <a:off x="3079545" y="3516970"/>
              <a:ext cx="333378" cy="144814"/>
            </a:xfrm>
            <a:custGeom>
              <a:rect b="b" l="l" r="r" t="t"/>
              <a:pathLst>
                <a:path extrusionOk="0" h="9672" w="22266">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8"/>
            <p:cNvSpPr/>
            <p:nvPr/>
          </p:nvSpPr>
          <p:spPr>
            <a:xfrm>
              <a:off x="3079545" y="3516970"/>
              <a:ext cx="181018" cy="136938"/>
            </a:xfrm>
            <a:custGeom>
              <a:rect b="b" l="l" r="r" t="t"/>
              <a:pathLst>
                <a:path extrusionOk="0" h="9146" w="1209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8"/>
            <p:cNvSpPr/>
            <p:nvPr/>
          </p:nvSpPr>
          <p:spPr>
            <a:xfrm>
              <a:off x="3079545" y="3430084"/>
              <a:ext cx="333378" cy="173771"/>
            </a:xfrm>
            <a:custGeom>
              <a:rect b="b" l="l" r="r" t="t"/>
              <a:pathLst>
                <a:path extrusionOk="0" h="11606" w="22266">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8"/>
            <p:cNvSpPr/>
            <p:nvPr/>
          </p:nvSpPr>
          <p:spPr>
            <a:xfrm>
              <a:off x="3079545" y="3444563"/>
              <a:ext cx="333378" cy="144814"/>
            </a:xfrm>
            <a:custGeom>
              <a:rect b="b" l="l" r="r" t="t"/>
              <a:pathLst>
                <a:path extrusionOk="0" h="9672" w="22266">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8"/>
            <p:cNvSpPr/>
            <p:nvPr/>
          </p:nvSpPr>
          <p:spPr>
            <a:xfrm>
              <a:off x="3079545" y="3444563"/>
              <a:ext cx="186692" cy="144814"/>
            </a:xfrm>
            <a:custGeom>
              <a:rect b="b" l="l" r="r" t="t"/>
              <a:pathLst>
                <a:path extrusionOk="0" h="9672" w="12469">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9" name="Google Shape;9179;p68"/>
          <p:cNvGrpSpPr/>
          <p:nvPr/>
        </p:nvGrpSpPr>
        <p:grpSpPr>
          <a:xfrm>
            <a:off x="1282755" y="1952089"/>
            <a:ext cx="363278" cy="363338"/>
            <a:chOff x="1282755" y="1952089"/>
            <a:chExt cx="363278" cy="363338"/>
          </a:xfrm>
        </p:grpSpPr>
        <p:sp>
          <p:nvSpPr>
            <p:cNvPr id="9180" name="Google Shape;9180;p68"/>
            <p:cNvSpPr/>
            <p:nvPr/>
          </p:nvSpPr>
          <p:spPr>
            <a:xfrm>
              <a:off x="1282755" y="1952089"/>
              <a:ext cx="359924" cy="363338"/>
            </a:xfrm>
            <a:custGeom>
              <a:rect b="b" l="l" r="r" t="t"/>
              <a:pathLst>
                <a:path extrusionOk="0" h="24267" w="24039">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8"/>
            <p:cNvSpPr/>
            <p:nvPr/>
          </p:nvSpPr>
          <p:spPr>
            <a:xfrm>
              <a:off x="1437900" y="2104404"/>
              <a:ext cx="61118" cy="57644"/>
            </a:xfrm>
            <a:custGeom>
              <a:rect b="b" l="l" r="r" t="t"/>
              <a:pathLst>
                <a:path extrusionOk="0" h="3850" w="4082">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8"/>
            <p:cNvSpPr/>
            <p:nvPr/>
          </p:nvSpPr>
          <p:spPr>
            <a:xfrm>
              <a:off x="1286214" y="2015019"/>
              <a:ext cx="61148" cy="47313"/>
            </a:xfrm>
            <a:custGeom>
              <a:rect b="b" l="l" r="r" t="t"/>
              <a:pathLst>
                <a:path extrusionOk="0" h="3160" w="4084">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8"/>
            <p:cNvSpPr/>
            <p:nvPr/>
          </p:nvSpPr>
          <p:spPr>
            <a:xfrm>
              <a:off x="1595396" y="2201696"/>
              <a:ext cx="50637" cy="47253"/>
            </a:xfrm>
            <a:custGeom>
              <a:rect b="b" l="l" r="r" t="t"/>
              <a:pathLst>
                <a:path extrusionOk="0" h="3156" w="3382">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8"/>
            <p:cNvSpPr/>
            <p:nvPr/>
          </p:nvSpPr>
          <p:spPr>
            <a:xfrm>
              <a:off x="1452034" y="2121653"/>
              <a:ext cx="46984" cy="40276"/>
            </a:xfrm>
            <a:custGeom>
              <a:rect b="b" l="l" r="r" t="t"/>
              <a:pathLst>
                <a:path extrusionOk="0" h="2690" w="3138">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8"/>
            <p:cNvSpPr/>
            <p:nvPr/>
          </p:nvSpPr>
          <p:spPr>
            <a:xfrm>
              <a:off x="1307445" y="2032701"/>
              <a:ext cx="33868" cy="29631"/>
            </a:xfrm>
            <a:custGeom>
              <a:rect b="b" l="l" r="r" t="t"/>
              <a:pathLst>
                <a:path extrusionOk="0" h="1979" w="2262">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8"/>
            <p:cNvSpPr/>
            <p:nvPr/>
          </p:nvSpPr>
          <p:spPr>
            <a:xfrm>
              <a:off x="1612464" y="2219064"/>
              <a:ext cx="33568" cy="29750"/>
            </a:xfrm>
            <a:custGeom>
              <a:rect b="b" l="l" r="r" t="t"/>
              <a:pathLst>
                <a:path extrusionOk="0" h="1987" w="2242">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7" name="Google Shape;9187;p68"/>
          <p:cNvGrpSpPr/>
          <p:nvPr/>
        </p:nvGrpSpPr>
        <p:grpSpPr>
          <a:xfrm>
            <a:off x="3510094" y="2909281"/>
            <a:ext cx="355133" cy="343574"/>
            <a:chOff x="3510094" y="2909281"/>
            <a:chExt cx="355133" cy="343574"/>
          </a:xfrm>
        </p:grpSpPr>
        <p:sp>
          <p:nvSpPr>
            <p:cNvPr id="9188" name="Google Shape;9188;p68"/>
            <p:cNvSpPr/>
            <p:nvPr/>
          </p:nvSpPr>
          <p:spPr>
            <a:xfrm>
              <a:off x="3583205" y="3134527"/>
              <a:ext cx="50652" cy="47523"/>
            </a:xfrm>
            <a:custGeom>
              <a:rect b="b" l="l" r="r" t="t"/>
              <a:pathLst>
                <a:path extrusionOk="0" h="3174" w="3383">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68"/>
            <p:cNvSpPr/>
            <p:nvPr/>
          </p:nvSpPr>
          <p:spPr>
            <a:xfrm>
              <a:off x="3655746" y="2909281"/>
              <a:ext cx="209480" cy="192127"/>
            </a:xfrm>
            <a:custGeom>
              <a:rect b="b" l="l" r="r" t="t"/>
              <a:pathLst>
                <a:path extrusionOk="0" h="12832" w="13991">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8"/>
            <p:cNvSpPr/>
            <p:nvPr/>
          </p:nvSpPr>
          <p:spPr>
            <a:xfrm>
              <a:off x="3673863" y="2923430"/>
              <a:ext cx="184806" cy="179550"/>
            </a:xfrm>
            <a:custGeom>
              <a:rect b="b" l="l" r="r" t="t"/>
              <a:pathLst>
                <a:path extrusionOk="0" h="11992" w="12343">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8"/>
            <p:cNvSpPr/>
            <p:nvPr/>
          </p:nvSpPr>
          <p:spPr>
            <a:xfrm>
              <a:off x="3541970" y="3007531"/>
              <a:ext cx="218793" cy="216383"/>
            </a:xfrm>
            <a:custGeom>
              <a:rect b="b" l="l" r="r" t="t"/>
              <a:pathLst>
                <a:path extrusionOk="0" h="14452" w="14613">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8"/>
            <p:cNvSpPr/>
            <p:nvPr/>
          </p:nvSpPr>
          <p:spPr>
            <a:xfrm>
              <a:off x="3562123" y="3027504"/>
              <a:ext cx="198640" cy="196409"/>
            </a:xfrm>
            <a:custGeom>
              <a:rect b="b" l="l" r="r" t="t"/>
              <a:pathLst>
                <a:path extrusionOk="0" h="13118" w="13267">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8"/>
            <p:cNvSpPr/>
            <p:nvPr/>
          </p:nvSpPr>
          <p:spPr>
            <a:xfrm>
              <a:off x="3516562" y="3033523"/>
              <a:ext cx="217446" cy="210304"/>
            </a:xfrm>
            <a:custGeom>
              <a:rect b="b" l="l" r="r" t="t"/>
              <a:pathLst>
                <a:path extrusionOk="0" h="14046" w="14523">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8"/>
            <p:cNvSpPr/>
            <p:nvPr/>
          </p:nvSpPr>
          <p:spPr>
            <a:xfrm>
              <a:off x="3524033" y="3056041"/>
              <a:ext cx="202413" cy="188100"/>
            </a:xfrm>
            <a:custGeom>
              <a:rect b="b" l="l" r="r" t="t"/>
              <a:pathLst>
                <a:path extrusionOk="0" h="12563" w="13519">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8"/>
            <p:cNvSpPr/>
            <p:nvPr/>
          </p:nvSpPr>
          <p:spPr>
            <a:xfrm>
              <a:off x="3556389" y="3171360"/>
              <a:ext cx="39108" cy="35620"/>
            </a:xfrm>
            <a:custGeom>
              <a:rect b="b" l="l" r="r" t="t"/>
              <a:pathLst>
                <a:path extrusionOk="0" h="2379" w="2612">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8"/>
            <p:cNvSpPr/>
            <p:nvPr/>
          </p:nvSpPr>
          <p:spPr>
            <a:xfrm>
              <a:off x="3573413" y="3180268"/>
              <a:ext cx="22084" cy="21920"/>
            </a:xfrm>
            <a:custGeom>
              <a:rect b="b" l="l" r="r" t="t"/>
              <a:pathLst>
                <a:path extrusionOk="0" h="1464" w="1475">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8"/>
            <p:cNvSpPr/>
            <p:nvPr/>
          </p:nvSpPr>
          <p:spPr>
            <a:xfrm>
              <a:off x="3510094" y="2969111"/>
              <a:ext cx="174534" cy="41549"/>
            </a:xfrm>
            <a:custGeom>
              <a:rect b="b" l="l" r="r" t="t"/>
              <a:pathLst>
                <a:path extrusionOk="0" h="2775" w="11657">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8"/>
            <p:cNvSpPr/>
            <p:nvPr/>
          </p:nvSpPr>
          <p:spPr>
            <a:xfrm>
              <a:off x="3529948" y="2930572"/>
              <a:ext cx="133270" cy="33928"/>
            </a:xfrm>
            <a:custGeom>
              <a:rect b="b" l="l" r="r" t="t"/>
              <a:pathLst>
                <a:path extrusionOk="0" h="2266" w="8901">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8"/>
            <p:cNvSpPr/>
            <p:nvPr/>
          </p:nvSpPr>
          <p:spPr>
            <a:xfrm>
              <a:off x="3753292" y="3083980"/>
              <a:ext cx="52793" cy="168875"/>
            </a:xfrm>
            <a:custGeom>
              <a:rect b="b" l="l" r="r" t="t"/>
              <a:pathLst>
                <a:path extrusionOk="0" h="11279" w="3526">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8"/>
            <p:cNvSpPr/>
            <p:nvPr/>
          </p:nvSpPr>
          <p:spPr>
            <a:xfrm>
              <a:off x="3799243" y="3105481"/>
              <a:ext cx="43046" cy="127700"/>
            </a:xfrm>
            <a:custGeom>
              <a:rect b="b" l="l" r="r" t="t"/>
              <a:pathLst>
                <a:path extrusionOk="0" h="8529" w="2875">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1" name="Google Shape;9201;p68"/>
          <p:cNvSpPr/>
          <p:nvPr/>
        </p:nvSpPr>
        <p:spPr>
          <a:xfrm>
            <a:off x="2513884" y="1812081"/>
            <a:ext cx="32745" cy="26456"/>
          </a:xfrm>
          <a:custGeom>
            <a:rect b="b" l="l" r="r" t="t"/>
            <a:pathLst>
              <a:path extrusionOk="0" h="1767" w="2187">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2" name="Google Shape;9202;p68"/>
          <p:cNvGrpSpPr/>
          <p:nvPr/>
        </p:nvGrpSpPr>
        <p:grpSpPr>
          <a:xfrm>
            <a:off x="2163842" y="1506972"/>
            <a:ext cx="382787" cy="331566"/>
            <a:chOff x="2163842" y="1506972"/>
            <a:chExt cx="382787" cy="331566"/>
          </a:xfrm>
        </p:grpSpPr>
        <p:sp>
          <p:nvSpPr>
            <p:cNvPr id="9203" name="Google Shape;9203;p68"/>
            <p:cNvSpPr/>
            <p:nvPr/>
          </p:nvSpPr>
          <p:spPr>
            <a:xfrm>
              <a:off x="2247253" y="1506972"/>
              <a:ext cx="214152" cy="101768"/>
            </a:xfrm>
            <a:custGeom>
              <a:rect b="b" l="l" r="r" t="t"/>
              <a:pathLst>
                <a:path extrusionOk="0" h="6797" w="14303">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8"/>
            <p:cNvSpPr/>
            <p:nvPr/>
          </p:nvSpPr>
          <p:spPr>
            <a:xfrm>
              <a:off x="2163842" y="1812081"/>
              <a:ext cx="382787" cy="26456"/>
            </a:xfrm>
            <a:custGeom>
              <a:rect b="b" l="l" r="r" t="t"/>
              <a:pathLst>
                <a:path extrusionOk="0" h="1767" w="25566">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8"/>
            <p:cNvSpPr/>
            <p:nvPr/>
          </p:nvSpPr>
          <p:spPr>
            <a:xfrm>
              <a:off x="2178634" y="1592030"/>
              <a:ext cx="353201" cy="220066"/>
            </a:xfrm>
            <a:custGeom>
              <a:rect b="b" l="l" r="r" t="t"/>
              <a:pathLst>
                <a:path extrusionOk="0" h="14698" w="2359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8"/>
            <p:cNvSpPr/>
            <p:nvPr/>
          </p:nvSpPr>
          <p:spPr>
            <a:xfrm>
              <a:off x="2178634" y="1592030"/>
              <a:ext cx="353201" cy="220066"/>
            </a:xfrm>
            <a:custGeom>
              <a:rect b="b" l="l" r="r" t="t"/>
              <a:pathLst>
                <a:path extrusionOk="0" h="14698" w="2359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8"/>
            <p:cNvSpPr/>
            <p:nvPr/>
          </p:nvSpPr>
          <p:spPr>
            <a:xfrm>
              <a:off x="2201602" y="1615013"/>
              <a:ext cx="307251" cy="174100"/>
            </a:xfrm>
            <a:custGeom>
              <a:rect b="b" l="l" r="r" t="t"/>
              <a:pathLst>
                <a:path extrusionOk="0" h="11628" w="20521">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8"/>
            <p:cNvSpPr/>
            <p:nvPr/>
          </p:nvSpPr>
          <p:spPr>
            <a:xfrm>
              <a:off x="2201932" y="1615013"/>
              <a:ext cx="306921" cy="173786"/>
            </a:xfrm>
            <a:custGeom>
              <a:rect b="b" l="l" r="r" t="t"/>
              <a:pathLst>
                <a:path extrusionOk="0" h="11607" w="20499">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8"/>
            <p:cNvSpPr/>
            <p:nvPr/>
          </p:nvSpPr>
          <p:spPr>
            <a:xfrm>
              <a:off x="2254500" y="1777450"/>
              <a:ext cx="76824" cy="34646"/>
            </a:xfrm>
            <a:custGeom>
              <a:rect b="b" l="l" r="r" t="t"/>
              <a:pathLst>
                <a:path extrusionOk="0" h="2314" w="5131">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8"/>
            <p:cNvSpPr/>
            <p:nvPr/>
          </p:nvSpPr>
          <p:spPr>
            <a:xfrm>
              <a:off x="2300765" y="1777450"/>
              <a:ext cx="30873" cy="34646"/>
            </a:xfrm>
            <a:custGeom>
              <a:rect b="b" l="l" r="r" t="t"/>
              <a:pathLst>
                <a:path extrusionOk="0" h="2314" w="2062">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11" name="Google Shape;9211;p68"/>
          <p:cNvGrpSpPr/>
          <p:nvPr/>
        </p:nvGrpSpPr>
        <p:grpSpPr>
          <a:xfrm>
            <a:off x="1738877" y="3349652"/>
            <a:ext cx="357918" cy="350536"/>
            <a:chOff x="1738877" y="3349652"/>
            <a:chExt cx="357918" cy="350536"/>
          </a:xfrm>
        </p:grpSpPr>
        <p:sp>
          <p:nvSpPr>
            <p:cNvPr id="9212" name="Google Shape;9212;p68"/>
            <p:cNvSpPr/>
            <p:nvPr/>
          </p:nvSpPr>
          <p:spPr>
            <a:xfrm>
              <a:off x="1814114" y="3407461"/>
              <a:ext cx="154516" cy="282965"/>
            </a:xfrm>
            <a:custGeom>
              <a:rect b="b" l="l" r="r" t="t"/>
              <a:pathLst>
                <a:path extrusionOk="0" h="18899" w="1032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8"/>
            <p:cNvSpPr/>
            <p:nvPr/>
          </p:nvSpPr>
          <p:spPr>
            <a:xfrm>
              <a:off x="1813800" y="3521057"/>
              <a:ext cx="47538" cy="80402"/>
            </a:xfrm>
            <a:custGeom>
              <a:rect b="b" l="l" r="r" t="t"/>
              <a:pathLst>
                <a:path extrusionOk="0" h="5370" w="3175">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8"/>
            <p:cNvSpPr/>
            <p:nvPr/>
          </p:nvSpPr>
          <p:spPr>
            <a:xfrm>
              <a:off x="1900041" y="3407506"/>
              <a:ext cx="61402" cy="56896"/>
            </a:xfrm>
            <a:custGeom>
              <a:rect b="b" l="l" r="r" t="t"/>
              <a:pathLst>
                <a:path extrusionOk="0" h="3800" w="4101">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8"/>
            <p:cNvSpPr/>
            <p:nvPr/>
          </p:nvSpPr>
          <p:spPr>
            <a:xfrm>
              <a:off x="1738877" y="3658310"/>
              <a:ext cx="215320" cy="41878"/>
            </a:xfrm>
            <a:custGeom>
              <a:rect b="b" l="l" r="r" t="t"/>
              <a:pathLst>
                <a:path extrusionOk="0" h="2797" w="14381">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8"/>
            <p:cNvSpPr/>
            <p:nvPr/>
          </p:nvSpPr>
          <p:spPr>
            <a:xfrm>
              <a:off x="1901928" y="3658310"/>
              <a:ext cx="52269" cy="41878"/>
            </a:xfrm>
            <a:custGeom>
              <a:rect b="b" l="l" r="r" t="t"/>
              <a:pathLst>
                <a:path extrusionOk="0" h="2797" w="3491">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8"/>
            <p:cNvSpPr/>
            <p:nvPr/>
          </p:nvSpPr>
          <p:spPr>
            <a:xfrm>
              <a:off x="1781369" y="3503749"/>
              <a:ext cx="93818" cy="80402"/>
            </a:xfrm>
            <a:custGeom>
              <a:rect b="b" l="l" r="r" t="t"/>
              <a:pathLst>
                <a:path extrusionOk="0" h="5370" w="6266">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8"/>
            <p:cNvSpPr/>
            <p:nvPr/>
          </p:nvSpPr>
          <p:spPr>
            <a:xfrm>
              <a:off x="1829221" y="3503749"/>
              <a:ext cx="45966" cy="80283"/>
            </a:xfrm>
            <a:custGeom>
              <a:rect b="b" l="l" r="r" t="t"/>
              <a:pathLst>
                <a:path extrusionOk="0" h="5362" w="307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8"/>
            <p:cNvSpPr/>
            <p:nvPr/>
          </p:nvSpPr>
          <p:spPr>
            <a:xfrm>
              <a:off x="1813800" y="3528289"/>
              <a:ext cx="36832" cy="31337"/>
            </a:xfrm>
            <a:custGeom>
              <a:rect b="b" l="l" r="r" t="t"/>
              <a:pathLst>
                <a:path extrusionOk="0" h="2093" w="246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8"/>
            <p:cNvSpPr/>
            <p:nvPr/>
          </p:nvSpPr>
          <p:spPr>
            <a:xfrm>
              <a:off x="1881475" y="3351479"/>
              <a:ext cx="95075" cy="97186"/>
            </a:xfrm>
            <a:custGeom>
              <a:rect b="b" l="l" r="r" t="t"/>
              <a:pathLst>
                <a:path extrusionOk="0" h="6491" w="635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8"/>
            <p:cNvSpPr/>
            <p:nvPr/>
          </p:nvSpPr>
          <p:spPr>
            <a:xfrm>
              <a:off x="1914834" y="3370584"/>
              <a:ext cx="61717" cy="78082"/>
            </a:xfrm>
            <a:custGeom>
              <a:rect b="b" l="l" r="r" t="t"/>
              <a:pathLst>
                <a:path extrusionOk="0" h="5215" w="4122">
                  <a:moveTo>
                    <a:pt x="2755" y="1"/>
                  </a:moveTo>
                  <a:lnTo>
                    <a:pt x="1" y="4374"/>
                  </a:lnTo>
                  <a:lnTo>
                    <a:pt x="1346" y="5215"/>
                  </a:lnTo>
                  <a:lnTo>
                    <a:pt x="4122" y="821"/>
                  </a:lnTo>
                  <a:lnTo>
                    <a:pt x="2818"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8"/>
            <p:cNvSpPr/>
            <p:nvPr/>
          </p:nvSpPr>
          <p:spPr>
            <a:xfrm>
              <a:off x="1934987" y="3382861"/>
              <a:ext cx="140412" cy="147255"/>
            </a:xfrm>
            <a:custGeom>
              <a:rect b="b" l="l" r="r" t="t"/>
              <a:pathLst>
                <a:path extrusionOk="0" h="9835" w="9378">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8"/>
            <p:cNvSpPr/>
            <p:nvPr/>
          </p:nvSpPr>
          <p:spPr>
            <a:xfrm>
              <a:off x="1974020" y="3389165"/>
              <a:ext cx="101379" cy="140801"/>
            </a:xfrm>
            <a:custGeom>
              <a:rect b="b" l="l" r="r" t="t"/>
              <a:pathLst>
                <a:path extrusionOk="0" h="9404" w="6771">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8"/>
            <p:cNvSpPr/>
            <p:nvPr/>
          </p:nvSpPr>
          <p:spPr>
            <a:xfrm>
              <a:off x="2010538" y="3427884"/>
              <a:ext cx="86257" cy="88937"/>
            </a:xfrm>
            <a:custGeom>
              <a:rect b="b" l="l" r="r" t="t"/>
              <a:pathLst>
                <a:path extrusionOk="0" h="5940" w="5761">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8"/>
            <p:cNvSpPr/>
            <p:nvPr/>
          </p:nvSpPr>
          <p:spPr>
            <a:xfrm>
              <a:off x="2020929" y="3432600"/>
              <a:ext cx="75866" cy="84370"/>
            </a:xfrm>
            <a:custGeom>
              <a:rect b="b" l="l" r="r" t="t"/>
              <a:pathLst>
                <a:path extrusionOk="0" h="5635" w="5067">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8"/>
            <p:cNvSpPr/>
            <p:nvPr/>
          </p:nvSpPr>
          <p:spPr>
            <a:xfrm>
              <a:off x="1861322" y="3349652"/>
              <a:ext cx="46924" cy="44873"/>
            </a:xfrm>
            <a:custGeom>
              <a:rect b="b" l="l" r="r" t="t"/>
              <a:pathLst>
                <a:path extrusionOk="0" h="2997" w="3134">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8"/>
            <p:cNvSpPr/>
            <p:nvPr/>
          </p:nvSpPr>
          <p:spPr>
            <a:xfrm>
              <a:off x="1877687" y="3358306"/>
              <a:ext cx="30559" cy="36218"/>
            </a:xfrm>
            <a:custGeom>
              <a:rect b="b" l="l" r="r" t="t"/>
              <a:pathLst>
                <a:path extrusionOk="0" h="2419" w="2041">
                  <a:moveTo>
                    <a:pt x="1136" y="1"/>
                  </a:moveTo>
                  <a:lnTo>
                    <a:pt x="1" y="1851"/>
                  </a:lnTo>
                  <a:lnTo>
                    <a:pt x="863" y="2419"/>
                  </a:lnTo>
                  <a:lnTo>
                    <a:pt x="2040" y="547"/>
                  </a:lnTo>
                  <a:lnTo>
                    <a:pt x="1136"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8"/>
            <p:cNvSpPr/>
            <p:nvPr/>
          </p:nvSpPr>
          <p:spPr>
            <a:xfrm>
              <a:off x="1872656" y="3625880"/>
              <a:ext cx="42193" cy="32430"/>
            </a:xfrm>
            <a:custGeom>
              <a:rect b="b" l="l" r="r" t="t"/>
              <a:pathLst>
                <a:path extrusionOk="0" h="2166" w="2818">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8"/>
            <p:cNvSpPr/>
            <p:nvPr/>
          </p:nvSpPr>
          <p:spPr>
            <a:xfrm>
              <a:off x="1885563" y="3625745"/>
              <a:ext cx="28972" cy="32565"/>
            </a:xfrm>
            <a:custGeom>
              <a:rect b="b" l="l" r="r" t="t"/>
              <a:pathLst>
                <a:path extrusionOk="0" h="2175" w="1935">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0" name="Google Shape;9230;p68"/>
          <p:cNvGrpSpPr/>
          <p:nvPr/>
        </p:nvGrpSpPr>
        <p:grpSpPr>
          <a:xfrm>
            <a:off x="1971819" y="4276854"/>
            <a:ext cx="383281" cy="333947"/>
            <a:chOff x="1971819" y="4276854"/>
            <a:chExt cx="383281" cy="333947"/>
          </a:xfrm>
        </p:grpSpPr>
        <p:sp>
          <p:nvSpPr>
            <p:cNvPr id="9231" name="Google Shape;9231;p68"/>
            <p:cNvSpPr/>
            <p:nvPr/>
          </p:nvSpPr>
          <p:spPr>
            <a:xfrm>
              <a:off x="1971819" y="4277094"/>
              <a:ext cx="383281" cy="333707"/>
            </a:xfrm>
            <a:custGeom>
              <a:rect b="b" l="l" r="r" t="t"/>
              <a:pathLst>
                <a:path extrusionOk="0" h="22288" w="25599">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8"/>
            <p:cNvSpPr/>
            <p:nvPr/>
          </p:nvSpPr>
          <p:spPr>
            <a:xfrm>
              <a:off x="2071910" y="4276854"/>
              <a:ext cx="281124" cy="183233"/>
            </a:xfrm>
            <a:custGeom>
              <a:rect b="b" l="l" r="r" t="t"/>
              <a:pathLst>
                <a:path extrusionOk="0" h="12238" w="18776">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8"/>
            <p:cNvSpPr/>
            <p:nvPr/>
          </p:nvSpPr>
          <p:spPr>
            <a:xfrm>
              <a:off x="2169187" y="4328644"/>
              <a:ext cx="141984" cy="106574"/>
            </a:xfrm>
            <a:custGeom>
              <a:rect b="b" l="l" r="r" t="t"/>
              <a:pathLst>
                <a:path extrusionOk="0" h="7118" w="9483">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8"/>
            <p:cNvSpPr/>
            <p:nvPr/>
          </p:nvSpPr>
          <p:spPr>
            <a:xfrm>
              <a:off x="2194685" y="4328959"/>
              <a:ext cx="103894" cy="98699"/>
            </a:xfrm>
            <a:custGeom>
              <a:rect b="b" l="l" r="r" t="t"/>
              <a:pathLst>
                <a:path extrusionOk="0" h="6592" w="6939">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8"/>
            <p:cNvSpPr/>
            <p:nvPr/>
          </p:nvSpPr>
          <p:spPr>
            <a:xfrm>
              <a:off x="2061849" y="4499810"/>
              <a:ext cx="81226" cy="60684"/>
            </a:xfrm>
            <a:custGeom>
              <a:rect b="b" l="l" r="r" t="t"/>
              <a:pathLst>
                <a:path extrusionOk="0" h="4053" w="5425">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8"/>
            <p:cNvSpPr/>
            <p:nvPr/>
          </p:nvSpPr>
          <p:spPr>
            <a:xfrm>
              <a:off x="2075384" y="4499600"/>
              <a:ext cx="62660" cy="57435"/>
            </a:xfrm>
            <a:custGeom>
              <a:rect b="b" l="l" r="r" t="t"/>
              <a:pathLst>
                <a:path extrusionOk="0" h="3836" w="4185">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8"/>
            <p:cNvSpPr/>
            <p:nvPr/>
          </p:nvSpPr>
          <p:spPr>
            <a:xfrm>
              <a:off x="2030047" y="4417027"/>
              <a:ext cx="81241" cy="60684"/>
            </a:xfrm>
            <a:custGeom>
              <a:rect b="b" l="l" r="r" t="t"/>
              <a:pathLst>
                <a:path extrusionOk="0" h="4053" w="5426">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8"/>
            <p:cNvSpPr/>
            <p:nvPr/>
          </p:nvSpPr>
          <p:spPr>
            <a:xfrm>
              <a:off x="2043897" y="4416937"/>
              <a:ext cx="62345" cy="57315"/>
            </a:xfrm>
            <a:custGeom>
              <a:rect b="b" l="l" r="r" t="t"/>
              <a:pathLst>
                <a:path extrusionOk="0" h="3828" w="4164">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8"/>
            <p:cNvSpPr/>
            <p:nvPr/>
          </p:nvSpPr>
          <p:spPr>
            <a:xfrm>
              <a:off x="2067194" y="4330845"/>
              <a:ext cx="80911" cy="60609"/>
            </a:xfrm>
            <a:custGeom>
              <a:rect b="b" l="l" r="r" t="t"/>
              <a:pathLst>
                <a:path extrusionOk="0" h="4048" w="5404">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8"/>
            <p:cNvSpPr/>
            <p:nvPr/>
          </p:nvSpPr>
          <p:spPr>
            <a:xfrm>
              <a:off x="2080415" y="4330845"/>
              <a:ext cx="62974" cy="57464"/>
            </a:xfrm>
            <a:custGeom>
              <a:rect b="b" l="l" r="r" t="t"/>
              <a:pathLst>
                <a:path extrusionOk="0" h="3838" w="4206">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1" name="Google Shape;9241;p68"/>
          <p:cNvGrpSpPr/>
          <p:nvPr/>
        </p:nvGrpSpPr>
        <p:grpSpPr>
          <a:xfrm>
            <a:off x="1825119" y="2885819"/>
            <a:ext cx="175987" cy="361391"/>
            <a:chOff x="1825119" y="2885819"/>
            <a:chExt cx="175987" cy="361391"/>
          </a:xfrm>
        </p:grpSpPr>
        <p:sp>
          <p:nvSpPr>
            <p:cNvPr id="9242" name="Google Shape;9242;p68"/>
            <p:cNvSpPr/>
            <p:nvPr/>
          </p:nvSpPr>
          <p:spPr>
            <a:xfrm>
              <a:off x="1825119" y="2885819"/>
              <a:ext cx="175987" cy="56356"/>
            </a:xfrm>
            <a:custGeom>
              <a:rect b="b" l="l" r="r" t="t"/>
              <a:pathLst>
                <a:path extrusionOk="0" h="3764" w="11754">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8"/>
            <p:cNvSpPr/>
            <p:nvPr/>
          </p:nvSpPr>
          <p:spPr>
            <a:xfrm>
              <a:off x="1951666" y="2886119"/>
              <a:ext cx="49439" cy="56371"/>
            </a:xfrm>
            <a:custGeom>
              <a:rect b="b" l="l" r="r" t="t"/>
              <a:pathLst>
                <a:path extrusionOk="0" h="3765" w="3302">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8"/>
            <p:cNvSpPr/>
            <p:nvPr/>
          </p:nvSpPr>
          <p:spPr>
            <a:xfrm>
              <a:off x="1853776" y="2942161"/>
              <a:ext cx="118058" cy="304735"/>
            </a:xfrm>
            <a:custGeom>
              <a:rect b="b" l="l" r="r" t="t"/>
              <a:pathLst>
                <a:path extrusionOk="0" h="20353" w="7885">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8"/>
            <p:cNvSpPr/>
            <p:nvPr/>
          </p:nvSpPr>
          <p:spPr>
            <a:xfrm>
              <a:off x="1853776" y="2942161"/>
              <a:ext cx="118058" cy="305050"/>
            </a:xfrm>
            <a:custGeom>
              <a:rect b="b" l="l" r="r" t="t"/>
              <a:pathLst>
                <a:path extrusionOk="0" h="20374" w="7885">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8"/>
            <p:cNvSpPr/>
            <p:nvPr/>
          </p:nvSpPr>
          <p:spPr>
            <a:xfrm>
              <a:off x="1933100" y="2963257"/>
              <a:ext cx="38419" cy="10705"/>
            </a:xfrm>
            <a:custGeom>
              <a:rect b="b" l="l" r="r" t="t"/>
              <a:pathLst>
                <a:path extrusionOk="0" h="715" w="2566">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8"/>
            <p:cNvSpPr/>
            <p:nvPr/>
          </p:nvSpPr>
          <p:spPr>
            <a:xfrm>
              <a:off x="1933100" y="300134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8"/>
            <p:cNvSpPr/>
            <p:nvPr/>
          </p:nvSpPr>
          <p:spPr>
            <a:xfrm>
              <a:off x="1933100" y="3039437"/>
              <a:ext cx="38419" cy="11020"/>
            </a:xfrm>
            <a:custGeom>
              <a:rect b="b" l="l" r="r" t="t"/>
              <a:pathLst>
                <a:path extrusionOk="0" h="736" w="2566">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8"/>
            <p:cNvSpPr/>
            <p:nvPr/>
          </p:nvSpPr>
          <p:spPr>
            <a:xfrm>
              <a:off x="1933100" y="3077527"/>
              <a:ext cx="38419" cy="11020"/>
            </a:xfrm>
            <a:custGeom>
              <a:rect b="b" l="l" r="r" t="t"/>
              <a:pathLst>
                <a:path extrusionOk="0" h="736" w="2566">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8"/>
            <p:cNvSpPr/>
            <p:nvPr/>
          </p:nvSpPr>
          <p:spPr>
            <a:xfrm>
              <a:off x="1933100" y="3115931"/>
              <a:ext cx="38419" cy="10705"/>
            </a:xfrm>
            <a:custGeom>
              <a:rect b="b" l="l" r="r" t="t"/>
              <a:pathLst>
                <a:path extrusionOk="0" h="715" w="2566">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8"/>
            <p:cNvSpPr/>
            <p:nvPr/>
          </p:nvSpPr>
          <p:spPr>
            <a:xfrm>
              <a:off x="1933100" y="3154007"/>
              <a:ext cx="38419" cy="10720"/>
            </a:xfrm>
            <a:custGeom>
              <a:rect b="b" l="l" r="r" t="t"/>
              <a:pathLst>
                <a:path extrusionOk="0" h="716" w="2566">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2" name="Google Shape;9252;p68"/>
          <p:cNvGrpSpPr/>
          <p:nvPr/>
        </p:nvGrpSpPr>
        <p:grpSpPr>
          <a:xfrm>
            <a:off x="3504824" y="3405844"/>
            <a:ext cx="369896" cy="226339"/>
            <a:chOff x="3504824" y="3405844"/>
            <a:chExt cx="369896" cy="226339"/>
          </a:xfrm>
        </p:grpSpPr>
        <p:sp>
          <p:nvSpPr>
            <p:cNvPr id="9253" name="Google Shape;9253;p68"/>
            <p:cNvSpPr/>
            <p:nvPr/>
          </p:nvSpPr>
          <p:spPr>
            <a:xfrm>
              <a:off x="3504824" y="3461871"/>
              <a:ext cx="369896" cy="141984"/>
            </a:xfrm>
            <a:custGeom>
              <a:rect b="b" l="l" r="r" t="t"/>
              <a:pathLst>
                <a:path extrusionOk="0" h="9483" w="24705">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8"/>
            <p:cNvSpPr/>
            <p:nvPr/>
          </p:nvSpPr>
          <p:spPr>
            <a:xfrm>
              <a:off x="3835357" y="3461557"/>
              <a:ext cx="39363" cy="142299"/>
            </a:xfrm>
            <a:custGeom>
              <a:rect b="b" l="l" r="r" t="t"/>
              <a:pathLst>
                <a:path extrusionOk="0" h="9504" w="2629">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8"/>
            <p:cNvSpPr/>
            <p:nvPr/>
          </p:nvSpPr>
          <p:spPr>
            <a:xfrm>
              <a:off x="3554877" y="3603840"/>
              <a:ext cx="73051" cy="28343"/>
            </a:xfrm>
            <a:custGeom>
              <a:rect b="b" l="l" r="r" t="t"/>
              <a:pathLst>
                <a:path extrusionOk="0" h="1893" w="4879">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8"/>
            <p:cNvSpPr/>
            <p:nvPr/>
          </p:nvSpPr>
          <p:spPr>
            <a:xfrm>
              <a:off x="3595797" y="3603840"/>
              <a:ext cx="32131" cy="28343"/>
            </a:xfrm>
            <a:custGeom>
              <a:rect b="b" l="l" r="r" t="t"/>
              <a:pathLst>
                <a:path extrusionOk="0" h="1893" w="2146">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8"/>
            <p:cNvSpPr/>
            <p:nvPr/>
          </p:nvSpPr>
          <p:spPr>
            <a:xfrm>
              <a:off x="3751930" y="3603840"/>
              <a:ext cx="73051" cy="28343"/>
            </a:xfrm>
            <a:custGeom>
              <a:rect b="b" l="l" r="r" t="t"/>
              <a:pathLst>
                <a:path extrusionOk="0" h="1893" w="4879">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8"/>
            <p:cNvSpPr/>
            <p:nvPr/>
          </p:nvSpPr>
          <p:spPr>
            <a:xfrm>
              <a:off x="3796638" y="3603840"/>
              <a:ext cx="28343" cy="28343"/>
            </a:xfrm>
            <a:custGeom>
              <a:rect b="b" l="l" r="r" t="t"/>
              <a:pathLst>
                <a:path extrusionOk="0" h="1893" w="1893">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8"/>
            <p:cNvSpPr/>
            <p:nvPr/>
          </p:nvSpPr>
          <p:spPr>
            <a:xfrm>
              <a:off x="3510813" y="3405844"/>
              <a:ext cx="184791" cy="158229"/>
            </a:xfrm>
            <a:custGeom>
              <a:rect b="b" l="l" r="r" t="t"/>
              <a:pathLst>
                <a:path extrusionOk="0" h="10568" w="12342">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8"/>
            <p:cNvSpPr/>
            <p:nvPr/>
          </p:nvSpPr>
          <p:spPr>
            <a:xfrm>
              <a:off x="3600528" y="3405844"/>
              <a:ext cx="99792" cy="158110"/>
            </a:xfrm>
            <a:custGeom>
              <a:rect b="b" l="l" r="r" t="t"/>
              <a:pathLst>
                <a:path extrusionOk="0" h="10560" w="6665">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8"/>
            <p:cNvSpPr/>
            <p:nvPr/>
          </p:nvSpPr>
          <p:spPr>
            <a:xfrm>
              <a:off x="3548274" y="3433543"/>
              <a:ext cx="119630" cy="102562"/>
            </a:xfrm>
            <a:custGeom>
              <a:rect b="b" l="l" r="r" t="t"/>
              <a:pathLst>
                <a:path extrusionOk="0" h="6850" w="799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8"/>
            <p:cNvSpPr/>
            <p:nvPr/>
          </p:nvSpPr>
          <p:spPr>
            <a:xfrm>
              <a:off x="3603987" y="3433543"/>
              <a:ext cx="65490" cy="102322"/>
            </a:xfrm>
            <a:custGeom>
              <a:rect b="b" l="l" r="r" t="t"/>
              <a:pathLst>
                <a:path extrusionOk="0" h="6834" w="4374">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8"/>
            <p:cNvSpPr/>
            <p:nvPr/>
          </p:nvSpPr>
          <p:spPr>
            <a:xfrm>
              <a:off x="3705979" y="3507208"/>
              <a:ext cx="59815" cy="50981"/>
            </a:xfrm>
            <a:custGeom>
              <a:rect b="b" l="l" r="r" t="t"/>
              <a:pathLst>
                <a:path extrusionOk="0" h="3405" w="3995">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8"/>
            <p:cNvSpPr/>
            <p:nvPr/>
          </p:nvSpPr>
          <p:spPr>
            <a:xfrm>
              <a:off x="3730849" y="3507208"/>
              <a:ext cx="37476" cy="50966"/>
            </a:xfrm>
            <a:custGeom>
              <a:rect b="b" l="l" r="r" t="t"/>
              <a:pathLst>
                <a:path extrusionOk="0" h="3404" w="2503">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8"/>
            <p:cNvSpPr/>
            <p:nvPr/>
          </p:nvSpPr>
          <p:spPr>
            <a:xfrm>
              <a:off x="3779943" y="3507208"/>
              <a:ext cx="59516" cy="50981"/>
            </a:xfrm>
            <a:custGeom>
              <a:rect b="b" l="l" r="r" t="t"/>
              <a:pathLst>
                <a:path extrusionOk="0" h="3405" w="3975">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8"/>
            <p:cNvSpPr/>
            <p:nvPr/>
          </p:nvSpPr>
          <p:spPr>
            <a:xfrm>
              <a:off x="3804498" y="3506893"/>
              <a:ext cx="37476" cy="51281"/>
            </a:xfrm>
            <a:custGeom>
              <a:rect b="b" l="l" r="r" t="t"/>
              <a:pathLst>
                <a:path extrusionOk="0" h="3425" w="2503">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8"/>
            <p:cNvSpPr/>
            <p:nvPr/>
          </p:nvSpPr>
          <p:spPr>
            <a:xfrm>
              <a:off x="3751930" y="3436059"/>
              <a:ext cx="65175" cy="25513"/>
            </a:xfrm>
            <a:custGeom>
              <a:rect b="b" l="l" r="r" t="t"/>
              <a:pathLst>
                <a:path extrusionOk="0" h="1704" w="4353">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8"/>
            <p:cNvSpPr/>
            <p:nvPr/>
          </p:nvSpPr>
          <p:spPr>
            <a:xfrm>
              <a:off x="3777428" y="3436059"/>
              <a:ext cx="39677" cy="25513"/>
            </a:xfrm>
            <a:custGeom>
              <a:rect b="b" l="l" r="r" t="t"/>
              <a:pathLst>
                <a:path extrusionOk="0" h="1704" w="265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68"/>
          <p:cNvGrpSpPr/>
          <p:nvPr/>
        </p:nvGrpSpPr>
        <p:grpSpPr>
          <a:xfrm>
            <a:off x="1295661" y="3819594"/>
            <a:ext cx="345640" cy="342900"/>
            <a:chOff x="1295661" y="3819594"/>
            <a:chExt cx="345640" cy="342900"/>
          </a:xfrm>
        </p:grpSpPr>
        <p:sp>
          <p:nvSpPr>
            <p:cNvPr id="9270" name="Google Shape;9270;p68"/>
            <p:cNvSpPr/>
            <p:nvPr/>
          </p:nvSpPr>
          <p:spPr>
            <a:xfrm>
              <a:off x="1465015" y="4073902"/>
              <a:ext cx="10391" cy="88233"/>
            </a:xfrm>
            <a:custGeom>
              <a:rect b="b" l="l" r="r" t="t"/>
              <a:pathLst>
                <a:path extrusionOk="0" h="5893" w="694">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8"/>
            <p:cNvSpPr/>
            <p:nvPr/>
          </p:nvSpPr>
          <p:spPr>
            <a:xfrm>
              <a:off x="1465015" y="4011961"/>
              <a:ext cx="10391" cy="60773"/>
            </a:xfrm>
            <a:custGeom>
              <a:rect b="b" l="l" r="r" t="t"/>
              <a:pathLst>
                <a:path extrusionOk="0" h="4059" w="694">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8"/>
            <p:cNvSpPr/>
            <p:nvPr/>
          </p:nvSpPr>
          <p:spPr>
            <a:xfrm>
              <a:off x="1497610" y="4073947"/>
              <a:ext cx="71434" cy="88547"/>
            </a:xfrm>
            <a:custGeom>
              <a:rect b="b" l="l" r="r" t="t"/>
              <a:pathLst>
                <a:path extrusionOk="0" h="5914" w="4771">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8"/>
            <p:cNvSpPr/>
            <p:nvPr/>
          </p:nvSpPr>
          <p:spPr>
            <a:xfrm>
              <a:off x="1372455" y="4073797"/>
              <a:ext cx="70341" cy="88428"/>
            </a:xfrm>
            <a:custGeom>
              <a:rect b="b" l="l" r="r" t="t"/>
              <a:pathLst>
                <a:path extrusionOk="0" h="5906" w="4698">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8"/>
            <p:cNvSpPr/>
            <p:nvPr/>
          </p:nvSpPr>
          <p:spPr>
            <a:xfrm>
              <a:off x="1431956" y="3957356"/>
              <a:ext cx="76509" cy="67376"/>
            </a:xfrm>
            <a:custGeom>
              <a:rect b="b" l="l" r="r" t="t"/>
              <a:pathLst>
                <a:path extrusionOk="0" h="4500" w="511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8"/>
            <p:cNvSpPr/>
            <p:nvPr/>
          </p:nvSpPr>
          <p:spPr>
            <a:xfrm>
              <a:off x="1431956" y="3957356"/>
              <a:ext cx="76509" cy="67376"/>
            </a:xfrm>
            <a:custGeom>
              <a:rect b="b" l="l" r="r" t="t"/>
              <a:pathLst>
                <a:path extrusionOk="0" h="4500" w="511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8"/>
            <p:cNvSpPr/>
            <p:nvPr/>
          </p:nvSpPr>
          <p:spPr>
            <a:xfrm>
              <a:off x="1359549" y="3850318"/>
              <a:ext cx="205572" cy="136639"/>
            </a:xfrm>
            <a:custGeom>
              <a:rect b="b" l="l" r="r" t="t"/>
              <a:pathLst>
                <a:path extrusionOk="0" h="9126" w="1373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8"/>
            <p:cNvSpPr/>
            <p:nvPr/>
          </p:nvSpPr>
          <p:spPr>
            <a:xfrm>
              <a:off x="1359549" y="3850318"/>
              <a:ext cx="188893" cy="136639"/>
            </a:xfrm>
            <a:custGeom>
              <a:rect b="b" l="l" r="r" t="t"/>
              <a:pathLst>
                <a:path extrusionOk="0" h="9126" w="12616">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8"/>
            <p:cNvSpPr/>
            <p:nvPr/>
          </p:nvSpPr>
          <p:spPr>
            <a:xfrm>
              <a:off x="1323360" y="3819594"/>
              <a:ext cx="68005" cy="151507"/>
            </a:xfrm>
            <a:custGeom>
              <a:rect b="b" l="l" r="r" t="t"/>
              <a:pathLst>
                <a:path extrusionOk="0" h="10119" w="4542">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8"/>
            <p:cNvSpPr/>
            <p:nvPr/>
          </p:nvSpPr>
          <p:spPr>
            <a:xfrm>
              <a:off x="1324304" y="3819774"/>
              <a:ext cx="55099" cy="151132"/>
            </a:xfrm>
            <a:custGeom>
              <a:rect b="b" l="l" r="r" t="t"/>
              <a:pathLst>
                <a:path extrusionOk="0" h="10094" w="368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8"/>
            <p:cNvSpPr/>
            <p:nvPr/>
          </p:nvSpPr>
          <p:spPr>
            <a:xfrm>
              <a:off x="1295976" y="3845482"/>
              <a:ext cx="57929" cy="89850"/>
            </a:xfrm>
            <a:custGeom>
              <a:rect b="b" l="l" r="r" t="t"/>
              <a:pathLst>
                <a:path extrusionOk="0" h="6001" w="3869">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8"/>
            <p:cNvSpPr/>
            <p:nvPr/>
          </p:nvSpPr>
          <p:spPr>
            <a:xfrm>
              <a:off x="1295661" y="3845332"/>
              <a:ext cx="55728" cy="90000"/>
            </a:xfrm>
            <a:custGeom>
              <a:rect b="b" l="l" r="r" t="t"/>
              <a:pathLst>
                <a:path extrusionOk="0" h="6011" w="3722">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8"/>
            <p:cNvSpPr/>
            <p:nvPr/>
          </p:nvSpPr>
          <p:spPr>
            <a:xfrm>
              <a:off x="1549999" y="3927755"/>
              <a:ext cx="65175" cy="56057"/>
            </a:xfrm>
            <a:custGeom>
              <a:rect b="b" l="l" r="r" t="t"/>
              <a:pathLst>
                <a:path extrusionOk="0" h="3744" w="4353">
                  <a:moveTo>
                    <a:pt x="737" y="1"/>
                  </a:moveTo>
                  <a:lnTo>
                    <a:pt x="1" y="2776"/>
                  </a:lnTo>
                  <a:lnTo>
                    <a:pt x="3617" y="3743"/>
                  </a:lnTo>
                  <a:lnTo>
                    <a:pt x="4353" y="968"/>
                  </a:lnTo>
                  <a:lnTo>
                    <a:pt x="73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8"/>
            <p:cNvSpPr/>
            <p:nvPr/>
          </p:nvSpPr>
          <p:spPr>
            <a:xfrm>
              <a:off x="1549999" y="3927755"/>
              <a:ext cx="28972" cy="46295"/>
            </a:xfrm>
            <a:custGeom>
              <a:rect b="b" l="l" r="r" t="t"/>
              <a:pathLst>
                <a:path extrusionOk="0" h="3092" w="1935">
                  <a:moveTo>
                    <a:pt x="737" y="1"/>
                  </a:moveTo>
                  <a:lnTo>
                    <a:pt x="1" y="2776"/>
                  </a:lnTo>
                  <a:lnTo>
                    <a:pt x="1178" y="3091"/>
                  </a:lnTo>
                  <a:lnTo>
                    <a:pt x="1935" y="316"/>
                  </a:lnTo>
                  <a:lnTo>
                    <a:pt x="737"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8"/>
            <p:cNvSpPr/>
            <p:nvPr/>
          </p:nvSpPr>
          <p:spPr>
            <a:xfrm>
              <a:off x="1600995" y="3929477"/>
              <a:ext cx="40306" cy="73710"/>
            </a:xfrm>
            <a:custGeom>
              <a:rect b="b" l="l" r="r" t="t"/>
              <a:pathLst>
                <a:path extrusionOk="0" h="4923" w="2692">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8"/>
            <p:cNvSpPr/>
            <p:nvPr/>
          </p:nvSpPr>
          <p:spPr>
            <a:xfrm>
              <a:off x="1403942" y="4059663"/>
              <a:ext cx="132537" cy="23926"/>
            </a:xfrm>
            <a:custGeom>
              <a:rect b="b" l="l" r="r" t="t"/>
              <a:pathLst>
                <a:path extrusionOk="0" h="1598" w="8852">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8"/>
            <p:cNvSpPr/>
            <p:nvPr/>
          </p:nvSpPr>
          <p:spPr>
            <a:xfrm>
              <a:off x="1403942" y="4059663"/>
              <a:ext cx="33688" cy="24240"/>
            </a:xfrm>
            <a:custGeom>
              <a:rect b="b" l="l" r="r" t="t"/>
              <a:pathLst>
                <a:path extrusionOk="0" h="1619" w="225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7" name="Google Shape;9287;p68"/>
          <p:cNvGrpSpPr/>
          <p:nvPr/>
        </p:nvGrpSpPr>
        <p:grpSpPr>
          <a:xfrm>
            <a:off x="3486572" y="2433470"/>
            <a:ext cx="379328" cy="281738"/>
            <a:chOff x="3486572" y="2433470"/>
            <a:chExt cx="379328" cy="281738"/>
          </a:xfrm>
        </p:grpSpPr>
        <p:sp>
          <p:nvSpPr>
            <p:cNvPr id="9288" name="Google Shape;9288;p68"/>
            <p:cNvSpPr/>
            <p:nvPr/>
          </p:nvSpPr>
          <p:spPr>
            <a:xfrm>
              <a:off x="3549217" y="2556544"/>
              <a:ext cx="253724" cy="139858"/>
            </a:xfrm>
            <a:custGeom>
              <a:rect b="b" l="l" r="r" t="t"/>
              <a:pathLst>
                <a:path extrusionOk="0" h="9341" w="16946">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8"/>
            <p:cNvSpPr/>
            <p:nvPr/>
          </p:nvSpPr>
          <p:spPr>
            <a:xfrm>
              <a:off x="3549532" y="2556544"/>
              <a:ext cx="62016" cy="129392"/>
            </a:xfrm>
            <a:custGeom>
              <a:rect b="b" l="l" r="r" t="t"/>
              <a:pathLst>
                <a:path extrusionOk="0" h="8642" w="4142">
                  <a:moveTo>
                    <a:pt x="0" y="1"/>
                  </a:moveTo>
                  <a:lnTo>
                    <a:pt x="0" y="6371"/>
                  </a:lnTo>
                  <a:cubicBezTo>
                    <a:pt x="1241" y="7359"/>
                    <a:pt x="2649" y="8137"/>
                    <a:pt x="4142" y="8642"/>
                  </a:cubicBezTo>
                  <a:lnTo>
                    <a:pt x="414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8"/>
            <p:cNvSpPr/>
            <p:nvPr/>
          </p:nvSpPr>
          <p:spPr>
            <a:xfrm>
              <a:off x="3746734" y="2570079"/>
              <a:ext cx="12921" cy="113342"/>
            </a:xfrm>
            <a:custGeom>
              <a:rect b="b" l="l" r="r" t="t"/>
              <a:pathLst>
                <a:path extrusionOk="0" h="7570" w="863">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8"/>
            <p:cNvSpPr/>
            <p:nvPr/>
          </p:nvSpPr>
          <p:spPr>
            <a:xfrm>
              <a:off x="3549532" y="2556544"/>
              <a:ext cx="253410" cy="56057"/>
            </a:xfrm>
            <a:custGeom>
              <a:rect b="b" l="l" r="r" t="t"/>
              <a:pathLst>
                <a:path extrusionOk="0" h="3744" w="16925">
                  <a:moveTo>
                    <a:pt x="0" y="1"/>
                  </a:moveTo>
                  <a:lnTo>
                    <a:pt x="0" y="526"/>
                  </a:lnTo>
                  <a:lnTo>
                    <a:pt x="8452" y="3743"/>
                  </a:lnTo>
                  <a:lnTo>
                    <a:pt x="16925" y="526"/>
                  </a:lnTo>
                  <a:lnTo>
                    <a:pt x="1692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8"/>
            <p:cNvSpPr/>
            <p:nvPr/>
          </p:nvSpPr>
          <p:spPr>
            <a:xfrm>
              <a:off x="3486572" y="2433470"/>
              <a:ext cx="379328" cy="171255"/>
            </a:xfrm>
            <a:custGeom>
              <a:rect b="b" l="l" r="r" t="t"/>
              <a:pathLst>
                <a:path extrusionOk="0" h="11438" w="25335">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8"/>
            <p:cNvSpPr/>
            <p:nvPr/>
          </p:nvSpPr>
          <p:spPr>
            <a:xfrm>
              <a:off x="3486572" y="2505862"/>
              <a:ext cx="189507" cy="98863"/>
            </a:xfrm>
            <a:custGeom>
              <a:rect b="b" l="l" r="r" t="t"/>
              <a:pathLst>
                <a:path extrusionOk="0" h="6603" w="12657">
                  <a:moveTo>
                    <a:pt x="0" y="1"/>
                  </a:moveTo>
                  <a:lnTo>
                    <a:pt x="0" y="1788"/>
                  </a:lnTo>
                  <a:lnTo>
                    <a:pt x="12657" y="6602"/>
                  </a:lnTo>
                  <a:lnTo>
                    <a:pt x="12657" y="4836"/>
                  </a:lnTo>
                  <a:lnTo>
                    <a:pt x="0"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8"/>
            <p:cNvSpPr/>
            <p:nvPr/>
          </p:nvSpPr>
          <p:spPr>
            <a:xfrm>
              <a:off x="3667994" y="2491294"/>
              <a:ext cx="111650" cy="223914"/>
            </a:xfrm>
            <a:custGeom>
              <a:rect b="b" l="l" r="r" t="t"/>
              <a:pathLst>
                <a:path extrusionOk="0" h="14955" w="7457">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5" name="Google Shape;9295;p68"/>
          <p:cNvSpPr/>
          <p:nvPr/>
        </p:nvSpPr>
        <p:spPr>
          <a:xfrm>
            <a:off x="3751930" y="2709533"/>
            <a:ext cx="38105" cy="32535"/>
          </a:xfrm>
          <a:custGeom>
            <a:rect b="b" l="l" r="r" t="t"/>
            <a:pathLst>
              <a:path extrusionOk="0" h="2173" w="2545">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96" name="Google Shape;9296;p68"/>
          <p:cNvGrpSpPr/>
          <p:nvPr/>
        </p:nvGrpSpPr>
        <p:grpSpPr>
          <a:xfrm>
            <a:off x="3997149" y="3329634"/>
            <a:ext cx="270733" cy="355762"/>
            <a:chOff x="3997149" y="3329634"/>
            <a:chExt cx="270733" cy="355762"/>
          </a:xfrm>
        </p:grpSpPr>
        <p:sp>
          <p:nvSpPr>
            <p:cNvPr id="9297" name="Google Shape;9297;p68"/>
            <p:cNvSpPr/>
            <p:nvPr/>
          </p:nvSpPr>
          <p:spPr>
            <a:xfrm>
              <a:off x="4161787" y="3488627"/>
              <a:ext cx="32430" cy="32445"/>
            </a:xfrm>
            <a:custGeom>
              <a:rect b="b" l="l" r="r" t="t"/>
              <a:pathLst>
                <a:path extrusionOk="0" h="2167" w="2166">
                  <a:moveTo>
                    <a:pt x="0" y="1"/>
                  </a:moveTo>
                  <a:lnTo>
                    <a:pt x="0" y="2166"/>
                  </a:lnTo>
                  <a:lnTo>
                    <a:pt x="2166" y="2166"/>
                  </a:lnTo>
                  <a:lnTo>
                    <a:pt x="13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8"/>
            <p:cNvSpPr/>
            <p:nvPr/>
          </p:nvSpPr>
          <p:spPr>
            <a:xfrm>
              <a:off x="4181925" y="3488627"/>
              <a:ext cx="20168" cy="55114"/>
            </a:xfrm>
            <a:custGeom>
              <a:rect b="b" l="l" r="r" t="t"/>
              <a:pathLst>
                <a:path extrusionOk="0" h="3681" w="1347">
                  <a:moveTo>
                    <a:pt x="1" y="1"/>
                  </a:moveTo>
                  <a:lnTo>
                    <a:pt x="1" y="3680"/>
                  </a:lnTo>
                  <a:lnTo>
                    <a:pt x="1347" y="3680"/>
                  </a:lnTo>
                  <a:lnTo>
                    <a:pt x="134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8"/>
            <p:cNvSpPr/>
            <p:nvPr/>
          </p:nvSpPr>
          <p:spPr>
            <a:xfrm>
              <a:off x="4181925" y="3488627"/>
              <a:ext cx="20168" cy="17338"/>
            </a:xfrm>
            <a:custGeom>
              <a:rect b="b" l="l" r="r" t="t"/>
              <a:pathLst>
                <a:path extrusionOk="0" h="1158" w="1347">
                  <a:moveTo>
                    <a:pt x="1" y="1"/>
                  </a:moveTo>
                  <a:lnTo>
                    <a:pt x="1" y="1157"/>
                  </a:lnTo>
                  <a:lnTo>
                    <a:pt x="1347" y="1157"/>
                  </a:lnTo>
                  <a:lnTo>
                    <a:pt x="134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8"/>
            <p:cNvSpPr/>
            <p:nvPr/>
          </p:nvSpPr>
          <p:spPr>
            <a:xfrm>
              <a:off x="4181925" y="3488627"/>
              <a:ext cx="7576" cy="55114"/>
            </a:xfrm>
            <a:custGeom>
              <a:rect b="b" l="l" r="r" t="t"/>
              <a:pathLst>
                <a:path extrusionOk="0" h="3681" w="506">
                  <a:moveTo>
                    <a:pt x="1" y="1"/>
                  </a:moveTo>
                  <a:lnTo>
                    <a:pt x="1" y="3680"/>
                  </a:lnTo>
                  <a:lnTo>
                    <a:pt x="506" y="3680"/>
                  </a:lnTo>
                  <a:lnTo>
                    <a:pt x="50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8"/>
            <p:cNvSpPr/>
            <p:nvPr/>
          </p:nvSpPr>
          <p:spPr>
            <a:xfrm>
              <a:off x="4161787" y="3493673"/>
              <a:ext cx="20153" cy="8819"/>
            </a:xfrm>
            <a:custGeom>
              <a:rect b="b" l="l" r="r" t="t"/>
              <a:pathLst>
                <a:path extrusionOk="0" h="589" w="1346">
                  <a:moveTo>
                    <a:pt x="0" y="0"/>
                  </a:moveTo>
                  <a:lnTo>
                    <a:pt x="0" y="589"/>
                  </a:lnTo>
                  <a:lnTo>
                    <a:pt x="1346" y="589"/>
                  </a:lnTo>
                  <a:lnTo>
                    <a:pt x="134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8"/>
            <p:cNvSpPr/>
            <p:nvPr/>
          </p:nvSpPr>
          <p:spPr>
            <a:xfrm>
              <a:off x="4161787" y="3493673"/>
              <a:ext cx="7576" cy="27400"/>
            </a:xfrm>
            <a:custGeom>
              <a:rect b="b" l="l" r="r" t="t"/>
              <a:pathLst>
                <a:path extrusionOk="0" h="1830" w="506">
                  <a:moveTo>
                    <a:pt x="0" y="0"/>
                  </a:moveTo>
                  <a:lnTo>
                    <a:pt x="0" y="1829"/>
                  </a:lnTo>
                  <a:lnTo>
                    <a:pt x="505" y="1829"/>
                  </a:lnTo>
                  <a:lnTo>
                    <a:pt x="5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8"/>
            <p:cNvSpPr/>
            <p:nvPr/>
          </p:nvSpPr>
          <p:spPr>
            <a:xfrm>
              <a:off x="4163988" y="3331550"/>
              <a:ext cx="35904" cy="33389"/>
            </a:xfrm>
            <a:custGeom>
              <a:rect b="b" l="l" r="r" t="t"/>
              <a:pathLst>
                <a:path extrusionOk="0" h="2230" w="2398">
                  <a:moveTo>
                    <a:pt x="1" y="1"/>
                  </a:moveTo>
                  <a:lnTo>
                    <a:pt x="1" y="2229"/>
                  </a:lnTo>
                  <a:lnTo>
                    <a:pt x="2397" y="2229"/>
                  </a:lnTo>
                  <a:lnTo>
                    <a:pt x="2397"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8"/>
            <p:cNvSpPr/>
            <p:nvPr/>
          </p:nvSpPr>
          <p:spPr>
            <a:xfrm>
              <a:off x="4163988" y="3331550"/>
              <a:ext cx="13550" cy="33389"/>
            </a:xfrm>
            <a:custGeom>
              <a:rect b="b" l="l" r="r" t="t"/>
              <a:pathLst>
                <a:path extrusionOk="0" h="2230" w="905">
                  <a:moveTo>
                    <a:pt x="1" y="1"/>
                  </a:moveTo>
                  <a:lnTo>
                    <a:pt x="1" y="2229"/>
                  </a:lnTo>
                  <a:lnTo>
                    <a:pt x="905" y="2229"/>
                  </a:lnTo>
                  <a:lnTo>
                    <a:pt x="90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8"/>
            <p:cNvSpPr/>
            <p:nvPr/>
          </p:nvSpPr>
          <p:spPr>
            <a:xfrm>
              <a:off x="3997149" y="3374342"/>
              <a:ext cx="180074" cy="268577"/>
            </a:xfrm>
            <a:custGeom>
              <a:rect b="b" l="l" r="r" t="t"/>
              <a:pathLst>
                <a:path extrusionOk="0" h="17938" w="12027">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8"/>
            <p:cNvSpPr/>
            <p:nvPr/>
          </p:nvSpPr>
          <p:spPr>
            <a:xfrm>
              <a:off x="4133459" y="3631539"/>
              <a:ext cx="52269" cy="42207"/>
            </a:xfrm>
            <a:custGeom>
              <a:rect b="b" l="l" r="r" t="t"/>
              <a:pathLst>
                <a:path extrusionOk="0" h="2819" w="3491">
                  <a:moveTo>
                    <a:pt x="0" y="1"/>
                  </a:moveTo>
                  <a:lnTo>
                    <a:pt x="0" y="2818"/>
                  </a:lnTo>
                  <a:lnTo>
                    <a:pt x="3490" y="2818"/>
                  </a:lnTo>
                  <a:lnTo>
                    <a:pt x="349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8"/>
            <p:cNvSpPr/>
            <p:nvPr/>
          </p:nvSpPr>
          <p:spPr>
            <a:xfrm>
              <a:off x="4152339" y="3354219"/>
              <a:ext cx="59201" cy="141355"/>
            </a:xfrm>
            <a:custGeom>
              <a:rect b="b" l="l" r="r" t="t"/>
              <a:pathLst>
                <a:path extrusionOk="0" h="9441" w="3954">
                  <a:moveTo>
                    <a:pt x="1" y="0"/>
                  </a:moveTo>
                  <a:lnTo>
                    <a:pt x="1" y="9440"/>
                  </a:lnTo>
                  <a:lnTo>
                    <a:pt x="3953" y="9440"/>
                  </a:lnTo>
                  <a:lnTo>
                    <a:pt x="3953"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8"/>
            <p:cNvSpPr/>
            <p:nvPr/>
          </p:nvSpPr>
          <p:spPr>
            <a:xfrm>
              <a:off x="4152339" y="3354219"/>
              <a:ext cx="21111" cy="141355"/>
            </a:xfrm>
            <a:custGeom>
              <a:rect b="b" l="l" r="r" t="t"/>
              <a:pathLst>
                <a:path extrusionOk="0" h="9441" w="1410">
                  <a:moveTo>
                    <a:pt x="1" y="0"/>
                  </a:moveTo>
                  <a:lnTo>
                    <a:pt x="1" y="9440"/>
                  </a:lnTo>
                  <a:lnTo>
                    <a:pt x="1409" y="9440"/>
                  </a:lnTo>
                  <a:lnTo>
                    <a:pt x="14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8"/>
            <p:cNvSpPr/>
            <p:nvPr/>
          </p:nvSpPr>
          <p:spPr>
            <a:xfrm>
              <a:off x="4133459" y="3577713"/>
              <a:ext cx="99477" cy="36533"/>
            </a:xfrm>
            <a:custGeom>
              <a:rect b="b" l="l" r="r" t="t"/>
              <a:pathLst>
                <a:path extrusionOk="0" h="2440" w="6644">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8"/>
            <p:cNvSpPr/>
            <p:nvPr/>
          </p:nvSpPr>
          <p:spPr>
            <a:xfrm>
              <a:off x="4133459" y="3577713"/>
              <a:ext cx="97276" cy="19225"/>
            </a:xfrm>
            <a:custGeom>
              <a:rect b="b" l="l" r="r" t="t"/>
              <a:pathLst>
                <a:path extrusionOk="0" h="1284" w="6497">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8"/>
            <p:cNvSpPr/>
            <p:nvPr/>
          </p:nvSpPr>
          <p:spPr>
            <a:xfrm>
              <a:off x="4133459" y="3614231"/>
              <a:ext cx="73979" cy="28657"/>
            </a:xfrm>
            <a:custGeom>
              <a:rect b="b" l="l" r="r" t="t"/>
              <a:pathLst>
                <a:path extrusionOk="0" h="1914" w="4941">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8"/>
            <p:cNvSpPr/>
            <p:nvPr/>
          </p:nvSpPr>
          <p:spPr>
            <a:xfrm>
              <a:off x="4145736" y="3329664"/>
              <a:ext cx="71149" cy="11035"/>
            </a:xfrm>
            <a:custGeom>
              <a:rect b="b" l="l" r="r" t="t"/>
              <a:pathLst>
                <a:path extrusionOk="0" h="737" w="4752">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8"/>
            <p:cNvSpPr/>
            <p:nvPr/>
          </p:nvSpPr>
          <p:spPr>
            <a:xfrm>
              <a:off x="4161667" y="3329634"/>
              <a:ext cx="55219" cy="11080"/>
            </a:xfrm>
            <a:custGeom>
              <a:rect b="b" l="l" r="r" t="t"/>
              <a:pathLst>
                <a:path extrusionOk="0" h="740" w="3688">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8"/>
            <p:cNvSpPr/>
            <p:nvPr/>
          </p:nvSpPr>
          <p:spPr>
            <a:xfrm>
              <a:off x="4043744" y="3662712"/>
              <a:ext cx="224138" cy="22683"/>
            </a:xfrm>
            <a:custGeom>
              <a:rect b="b" l="l" r="r" t="t"/>
              <a:pathLst>
                <a:path extrusionOk="0" h="1515" w="1497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68"/>
            <p:cNvSpPr/>
            <p:nvPr/>
          </p:nvSpPr>
          <p:spPr>
            <a:xfrm>
              <a:off x="4084035" y="3662712"/>
              <a:ext cx="183847" cy="22683"/>
            </a:xfrm>
            <a:custGeom>
              <a:rect b="b" l="l" r="r" t="t"/>
              <a:pathLst>
                <a:path extrusionOk="0" h="1515" w="12279">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68"/>
            <p:cNvSpPr/>
            <p:nvPr/>
          </p:nvSpPr>
          <p:spPr>
            <a:xfrm>
              <a:off x="4105131" y="3396396"/>
              <a:ext cx="30544" cy="25917"/>
            </a:xfrm>
            <a:custGeom>
              <a:rect b="b" l="l" r="r" t="t"/>
              <a:pathLst>
                <a:path extrusionOk="0" h="1731" w="204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8"/>
            <p:cNvSpPr/>
            <p:nvPr/>
          </p:nvSpPr>
          <p:spPr>
            <a:xfrm>
              <a:off x="4087179" y="3593135"/>
              <a:ext cx="30559" cy="25917"/>
            </a:xfrm>
            <a:custGeom>
              <a:rect b="b" l="l" r="r" t="t"/>
              <a:pathLst>
                <a:path extrusionOk="0" h="1731" w="2041">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8" name="Google Shape;9318;p68"/>
          <p:cNvGrpSpPr/>
          <p:nvPr/>
        </p:nvGrpSpPr>
        <p:grpSpPr>
          <a:xfrm>
            <a:off x="3954343" y="2899354"/>
            <a:ext cx="345655" cy="343529"/>
            <a:chOff x="3954343" y="2899354"/>
            <a:chExt cx="345655" cy="343529"/>
          </a:xfrm>
        </p:grpSpPr>
        <p:sp>
          <p:nvSpPr>
            <p:cNvPr id="9319" name="Google Shape;9319;p68"/>
            <p:cNvSpPr/>
            <p:nvPr/>
          </p:nvSpPr>
          <p:spPr>
            <a:xfrm>
              <a:off x="3954343" y="2899354"/>
              <a:ext cx="345655" cy="343529"/>
            </a:xfrm>
            <a:custGeom>
              <a:rect b="b" l="l" r="r" t="t"/>
              <a:pathLst>
                <a:path extrusionOk="0" h="22944" w="23086">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8"/>
            <p:cNvSpPr/>
            <p:nvPr/>
          </p:nvSpPr>
          <p:spPr>
            <a:xfrm>
              <a:off x="4210897" y="2911946"/>
              <a:ext cx="33434" cy="31502"/>
            </a:xfrm>
            <a:custGeom>
              <a:rect b="b" l="l" r="r" t="t"/>
              <a:pathLst>
                <a:path extrusionOk="0" h="2104" w="2233">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8"/>
            <p:cNvSpPr/>
            <p:nvPr/>
          </p:nvSpPr>
          <p:spPr>
            <a:xfrm>
              <a:off x="4186656" y="2936501"/>
              <a:ext cx="27834" cy="25049"/>
            </a:xfrm>
            <a:custGeom>
              <a:rect b="b" l="l" r="r" t="t"/>
              <a:pathLst>
                <a:path extrusionOk="0" h="1673" w="1859">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8"/>
            <p:cNvSpPr/>
            <p:nvPr/>
          </p:nvSpPr>
          <p:spPr>
            <a:xfrm>
              <a:off x="4162101" y="2960727"/>
              <a:ext cx="26501" cy="24600"/>
            </a:xfrm>
            <a:custGeom>
              <a:rect b="b" l="l" r="r" t="t"/>
              <a:pathLst>
                <a:path extrusionOk="0" h="1643" w="177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8"/>
            <p:cNvSpPr/>
            <p:nvPr/>
          </p:nvSpPr>
          <p:spPr>
            <a:xfrm>
              <a:off x="4137861" y="2985281"/>
              <a:ext cx="27834" cy="25064"/>
            </a:xfrm>
            <a:custGeom>
              <a:rect b="b" l="l" r="r" t="t"/>
              <a:pathLst>
                <a:path extrusionOk="0" h="1674" w="1859">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8"/>
            <p:cNvSpPr/>
            <p:nvPr/>
          </p:nvSpPr>
          <p:spPr>
            <a:xfrm>
              <a:off x="4113306" y="3009522"/>
              <a:ext cx="33434" cy="31517"/>
            </a:xfrm>
            <a:custGeom>
              <a:rect b="b" l="l" r="r" t="t"/>
              <a:pathLst>
                <a:path extrusionOk="0" h="2105" w="2233">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8"/>
            <p:cNvSpPr/>
            <p:nvPr/>
          </p:nvSpPr>
          <p:spPr>
            <a:xfrm>
              <a:off x="4089066" y="3034077"/>
              <a:ext cx="27504" cy="25184"/>
            </a:xfrm>
            <a:custGeom>
              <a:rect b="b" l="l" r="r" t="t"/>
              <a:pathLst>
                <a:path extrusionOk="0" h="1682" w="1837">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8"/>
            <p:cNvSpPr/>
            <p:nvPr/>
          </p:nvSpPr>
          <p:spPr>
            <a:xfrm>
              <a:off x="4064511" y="3058317"/>
              <a:ext cx="26516" cy="24585"/>
            </a:xfrm>
            <a:custGeom>
              <a:rect b="b" l="l" r="r" t="t"/>
              <a:pathLst>
                <a:path extrusionOk="0" h="1642" w="1771">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8"/>
            <p:cNvSpPr/>
            <p:nvPr/>
          </p:nvSpPr>
          <p:spPr>
            <a:xfrm>
              <a:off x="4040285" y="3082872"/>
              <a:ext cx="27729" cy="25184"/>
            </a:xfrm>
            <a:custGeom>
              <a:rect b="b" l="l" r="r" t="t"/>
              <a:pathLst>
                <a:path extrusionOk="0" h="1682" w="1852">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8"/>
            <p:cNvSpPr/>
            <p:nvPr/>
          </p:nvSpPr>
          <p:spPr>
            <a:xfrm>
              <a:off x="4015730" y="3107113"/>
              <a:ext cx="34751" cy="32281"/>
            </a:xfrm>
            <a:custGeom>
              <a:rect b="b" l="l" r="r" t="t"/>
              <a:pathLst>
                <a:path extrusionOk="0" h="2156" w="2321">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8"/>
            <p:cNvSpPr/>
            <p:nvPr/>
          </p:nvSpPr>
          <p:spPr>
            <a:xfrm>
              <a:off x="3991490" y="3131668"/>
              <a:ext cx="27789" cy="25318"/>
            </a:xfrm>
            <a:custGeom>
              <a:rect b="b" l="l" r="r" t="t"/>
              <a:pathLst>
                <a:path extrusionOk="0" h="1691" w="1856">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8"/>
            <p:cNvSpPr/>
            <p:nvPr/>
          </p:nvSpPr>
          <p:spPr>
            <a:xfrm>
              <a:off x="3966935" y="3155908"/>
              <a:ext cx="27834" cy="25348"/>
            </a:xfrm>
            <a:custGeom>
              <a:rect b="b" l="l" r="r" t="t"/>
              <a:pathLst>
                <a:path extrusionOk="0" h="1693" w="1859">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1" name="Google Shape;9331;p68"/>
          <p:cNvGrpSpPr/>
          <p:nvPr/>
        </p:nvGrpSpPr>
        <p:grpSpPr>
          <a:xfrm>
            <a:off x="2166043" y="3351344"/>
            <a:ext cx="369566" cy="349803"/>
            <a:chOff x="2166043" y="3351344"/>
            <a:chExt cx="369566" cy="349803"/>
          </a:xfrm>
        </p:grpSpPr>
        <p:sp>
          <p:nvSpPr>
            <p:cNvPr id="9332" name="Google Shape;9332;p68"/>
            <p:cNvSpPr/>
            <p:nvPr/>
          </p:nvSpPr>
          <p:spPr>
            <a:xfrm>
              <a:off x="2166357" y="3351344"/>
              <a:ext cx="369252" cy="349803"/>
            </a:xfrm>
            <a:custGeom>
              <a:rect b="b" l="l" r="r" t="t"/>
              <a:pathLst>
                <a:path extrusionOk="0" h="23363" w="24662">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8"/>
            <p:cNvSpPr/>
            <p:nvPr/>
          </p:nvSpPr>
          <p:spPr>
            <a:xfrm>
              <a:off x="2166043" y="3351344"/>
              <a:ext cx="353516" cy="335624"/>
            </a:xfrm>
            <a:custGeom>
              <a:rect b="b" l="l" r="r" t="t"/>
              <a:pathLst>
                <a:path extrusionOk="0" h="22416" w="23611">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8"/>
            <p:cNvSpPr/>
            <p:nvPr/>
          </p:nvSpPr>
          <p:spPr>
            <a:xfrm>
              <a:off x="2373487" y="3352332"/>
              <a:ext cx="159292" cy="158978"/>
            </a:xfrm>
            <a:custGeom>
              <a:rect b="b" l="l" r="r" t="t"/>
              <a:pathLst>
                <a:path extrusionOk="0" h="10618" w="10639">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8"/>
            <p:cNvSpPr/>
            <p:nvPr/>
          </p:nvSpPr>
          <p:spPr>
            <a:xfrm>
              <a:off x="2373487" y="3352332"/>
              <a:ext cx="71149" cy="45337"/>
            </a:xfrm>
            <a:custGeom>
              <a:rect b="b" l="l" r="r" t="t"/>
              <a:pathLst>
                <a:path extrusionOk="0" h="3028" w="4752">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8"/>
            <p:cNvSpPr/>
            <p:nvPr/>
          </p:nvSpPr>
          <p:spPr>
            <a:xfrm>
              <a:off x="2275596" y="3447587"/>
              <a:ext cx="166195" cy="157032"/>
            </a:xfrm>
            <a:custGeom>
              <a:rect b="b" l="l" r="r" t="t"/>
              <a:pathLst>
                <a:path extrusionOk="0" h="10488" w="1110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8"/>
            <p:cNvSpPr/>
            <p:nvPr/>
          </p:nvSpPr>
          <p:spPr>
            <a:xfrm>
              <a:off x="2284191" y="3555853"/>
              <a:ext cx="46774" cy="42657"/>
            </a:xfrm>
            <a:custGeom>
              <a:rect b="b" l="l" r="r" t="t"/>
              <a:pathLst>
                <a:path extrusionOk="0" h="2849" w="3124">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8"/>
            <p:cNvSpPr/>
            <p:nvPr/>
          </p:nvSpPr>
          <p:spPr>
            <a:xfrm>
              <a:off x="2317235" y="3521342"/>
              <a:ext cx="47418" cy="43166"/>
            </a:xfrm>
            <a:custGeom>
              <a:rect b="b" l="l" r="r" t="t"/>
              <a:pathLst>
                <a:path extrusionOk="0" h="2883" w="3167">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8"/>
            <p:cNvSpPr/>
            <p:nvPr/>
          </p:nvSpPr>
          <p:spPr>
            <a:xfrm>
              <a:off x="2352121" y="3487863"/>
              <a:ext cx="46475" cy="42657"/>
            </a:xfrm>
            <a:custGeom>
              <a:rect b="b" l="l" r="r" t="t"/>
              <a:pathLst>
                <a:path extrusionOk="0" h="2849" w="3104">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8"/>
            <p:cNvSpPr/>
            <p:nvPr/>
          </p:nvSpPr>
          <p:spPr>
            <a:xfrm>
              <a:off x="2386108" y="3453861"/>
              <a:ext cx="46475" cy="42732"/>
            </a:xfrm>
            <a:custGeom>
              <a:rect b="b" l="l" r="r" t="t"/>
              <a:pathLst>
                <a:path extrusionOk="0" h="2854" w="3104">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1" name="Google Shape;9341;p68"/>
          <p:cNvGrpSpPr/>
          <p:nvPr/>
        </p:nvGrpSpPr>
        <p:grpSpPr>
          <a:xfrm>
            <a:off x="2619649" y="3352332"/>
            <a:ext cx="365793" cy="329275"/>
            <a:chOff x="2619649" y="3352332"/>
            <a:chExt cx="365793" cy="329275"/>
          </a:xfrm>
        </p:grpSpPr>
        <p:sp>
          <p:nvSpPr>
            <p:cNvPr id="9342" name="Google Shape;9342;p68"/>
            <p:cNvSpPr/>
            <p:nvPr/>
          </p:nvSpPr>
          <p:spPr>
            <a:xfrm>
              <a:off x="2707164" y="3352332"/>
              <a:ext cx="190765" cy="72437"/>
            </a:xfrm>
            <a:custGeom>
              <a:rect b="b" l="l" r="r" t="t"/>
              <a:pathLst>
                <a:path extrusionOk="0" h="4838" w="12741">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8"/>
            <p:cNvSpPr/>
            <p:nvPr/>
          </p:nvSpPr>
          <p:spPr>
            <a:xfrm>
              <a:off x="2743038" y="3358306"/>
              <a:ext cx="118687" cy="29301"/>
            </a:xfrm>
            <a:custGeom>
              <a:rect b="b" l="l" r="r" t="t"/>
              <a:pathLst>
                <a:path extrusionOk="0" h="1957" w="7927">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8"/>
            <p:cNvSpPr/>
            <p:nvPr/>
          </p:nvSpPr>
          <p:spPr>
            <a:xfrm>
              <a:off x="2632556" y="3552530"/>
              <a:ext cx="339666" cy="129078"/>
            </a:xfrm>
            <a:custGeom>
              <a:rect b="b" l="l" r="r" t="t"/>
              <a:pathLst>
                <a:path extrusionOk="0" h="8621" w="22686">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8"/>
            <p:cNvSpPr/>
            <p:nvPr/>
          </p:nvSpPr>
          <p:spPr>
            <a:xfrm>
              <a:off x="2632556" y="3552530"/>
              <a:ext cx="48810" cy="129078"/>
            </a:xfrm>
            <a:custGeom>
              <a:rect b="b" l="l" r="r" t="t"/>
              <a:pathLst>
                <a:path extrusionOk="0" h="8621" w="326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8"/>
            <p:cNvSpPr/>
            <p:nvPr/>
          </p:nvSpPr>
          <p:spPr>
            <a:xfrm>
              <a:off x="2632870" y="3552530"/>
              <a:ext cx="339352" cy="69907"/>
            </a:xfrm>
            <a:custGeom>
              <a:rect b="b" l="l" r="r" t="t"/>
              <a:pathLst>
                <a:path extrusionOk="0" h="4669" w="22665">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8"/>
            <p:cNvSpPr/>
            <p:nvPr/>
          </p:nvSpPr>
          <p:spPr>
            <a:xfrm>
              <a:off x="2619649" y="3415606"/>
              <a:ext cx="365793" cy="177544"/>
            </a:xfrm>
            <a:custGeom>
              <a:rect b="b" l="l" r="r" t="t"/>
              <a:pathLst>
                <a:path extrusionOk="0" h="11858" w="24431">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8"/>
            <p:cNvSpPr/>
            <p:nvPr/>
          </p:nvSpPr>
          <p:spPr>
            <a:xfrm>
              <a:off x="2619649" y="3415591"/>
              <a:ext cx="48167" cy="140113"/>
            </a:xfrm>
            <a:custGeom>
              <a:rect b="b" l="l" r="r" t="t"/>
              <a:pathLst>
                <a:path extrusionOk="0" h="9358" w="3217">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8"/>
            <p:cNvSpPr/>
            <p:nvPr/>
          </p:nvSpPr>
          <p:spPr>
            <a:xfrm>
              <a:off x="2726358" y="3508151"/>
              <a:ext cx="152061" cy="81540"/>
            </a:xfrm>
            <a:custGeom>
              <a:rect b="b" l="l" r="r" t="t"/>
              <a:pathLst>
                <a:path extrusionOk="0" h="5446" w="10156">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8"/>
            <p:cNvSpPr/>
            <p:nvPr/>
          </p:nvSpPr>
          <p:spPr>
            <a:xfrm>
              <a:off x="2770108" y="3553473"/>
              <a:ext cx="64861" cy="80926"/>
            </a:xfrm>
            <a:custGeom>
              <a:rect b="b" l="l" r="r" t="t"/>
              <a:pathLst>
                <a:path extrusionOk="0" h="5405" w="4332">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8"/>
            <p:cNvSpPr/>
            <p:nvPr/>
          </p:nvSpPr>
          <p:spPr>
            <a:xfrm>
              <a:off x="2787431" y="3572368"/>
              <a:ext cx="29915" cy="42821"/>
            </a:xfrm>
            <a:custGeom>
              <a:rect b="b" l="l" r="r" t="t"/>
              <a:pathLst>
                <a:path extrusionOk="0" h="2860" w="1998">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2" name="Google Shape;9352;p68"/>
          <p:cNvGrpSpPr/>
          <p:nvPr/>
        </p:nvGrpSpPr>
        <p:grpSpPr>
          <a:xfrm>
            <a:off x="1293760" y="1498228"/>
            <a:ext cx="340624" cy="351944"/>
            <a:chOff x="1293760" y="1498228"/>
            <a:chExt cx="340624" cy="351944"/>
          </a:xfrm>
        </p:grpSpPr>
        <p:sp>
          <p:nvSpPr>
            <p:cNvPr id="9353" name="Google Shape;9353;p68"/>
            <p:cNvSpPr/>
            <p:nvPr/>
          </p:nvSpPr>
          <p:spPr>
            <a:xfrm>
              <a:off x="1331535" y="1498228"/>
              <a:ext cx="265388" cy="71164"/>
            </a:xfrm>
            <a:custGeom>
              <a:rect b="b" l="l" r="r" t="t"/>
              <a:pathLst>
                <a:path extrusionOk="0" h="4753" w="17725">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8"/>
            <p:cNvSpPr/>
            <p:nvPr/>
          </p:nvSpPr>
          <p:spPr>
            <a:xfrm>
              <a:off x="1337839" y="1585353"/>
              <a:ext cx="69263" cy="67212"/>
            </a:xfrm>
            <a:custGeom>
              <a:rect b="b" l="l" r="r" t="t"/>
              <a:pathLst>
                <a:path extrusionOk="0" h="4489" w="4626">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8"/>
            <p:cNvSpPr/>
            <p:nvPr/>
          </p:nvSpPr>
          <p:spPr>
            <a:xfrm>
              <a:off x="1521042" y="1585353"/>
              <a:ext cx="69577" cy="67212"/>
            </a:xfrm>
            <a:custGeom>
              <a:rect b="b" l="l" r="r" t="t"/>
              <a:pathLst>
                <a:path extrusionOk="0" h="4489" w="4647">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8"/>
            <p:cNvSpPr/>
            <p:nvPr/>
          </p:nvSpPr>
          <p:spPr>
            <a:xfrm>
              <a:off x="1349173" y="1766505"/>
              <a:ext cx="87514" cy="83666"/>
            </a:xfrm>
            <a:custGeom>
              <a:rect b="b" l="l" r="r" t="t"/>
              <a:pathLst>
                <a:path extrusionOk="0" h="5588" w="5845">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8"/>
            <p:cNvSpPr/>
            <p:nvPr/>
          </p:nvSpPr>
          <p:spPr>
            <a:xfrm>
              <a:off x="1491457" y="1766505"/>
              <a:ext cx="87829" cy="83666"/>
            </a:xfrm>
            <a:custGeom>
              <a:rect b="b" l="l" r="r" t="t"/>
              <a:pathLst>
                <a:path extrusionOk="0" h="5588" w="5866">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8"/>
            <p:cNvSpPr/>
            <p:nvPr/>
          </p:nvSpPr>
          <p:spPr>
            <a:xfrm>
              <a:off x="1342870" y="1588257"/>
              <a:ext cx="242405" cy="242405"/>
            </a:xfrm>
            <a:custGeom>
              <a:rect b="b" l="l" r="r" t="t"/>
              <a:pathLst>
                <a:path extrusionOk="0" h="16190" w="1619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8"/>
            <p:cNvSpPr/>
            <p:nvPr/>
          </p:nvSpPr>
          <p:spPr>
            <a:xfrm>
              <a:off x="1364205" y="1611420"/>
              <a:ext cx="208792" cy="196334"/>
            </a:xfrm>
            <a:custGeom>
              <a:rect b="b" l="l" r="r" t="t"/>
              <a:pathLst>
                <a:path extrusionOk="0" h="13113" w="13945">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8"/>
            <p:cNvSpPr/>
            <p:nvPr/>
          </p:nvSpPr>
          <p:spPr>
            <a:xfrm>
              <a:off x="1402370" y="1612812"/>
              <a:ext cx="187620" cy="192981"/>
            </a:xfrm>
            <a:custGeom>
              <a:rect b="b" l="l" r="r" t="t"/>
              <a:pathLst>
                <a:path extrusionOk="0" h="12889" w="12531">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8"/>
            <p:cNvSpPr/>
            <p:nvPr/>
          </p:nvSpPr>
          <p:spPr>
            <a:xfrm>
              <a:off x="1449893" y="1635795"/>
              <a:ext cx="26456" cy="94447"/>
            </a:xfrm>
            <a:custGeom>
              <a:rect b="b" l="l" r="r" t="t"/>
              <a:pathLst>
                <a:path extrusionOk="0" h="6308" w="1767">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8"/>
            <p:cNvSpPr/>
            <p:nvPr/>
          </p:nvSpPr>
          <p:spPr>
            <a:xfrm>
              <a:off x="1448635" y="1704414"/>
              <a:ext cx="65175" cy="62660"/>
            </a:xfrm>
            <a:custGeom>
              <a:rect b="b" l="l" r="r" t="t"/>
              <a:pathLst>
                <a:path extrusionOk="0" h="4185" w="4353">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8"/>
            <p:cNvSpPr/>
            <p:nvPr/>
          </p:nvSpPr>
          <p:spPr>
            <a:xfrm>
              <a:off x="1293760" y="1542382"/>
              <a:ext cx="95405" cy="89655"/>
            </a:xfrm>
            <a:custGeom>
              <a:rect b="b" l="l" r="r" t="t"/>
              <a:pathLst>
                <a:path extrusionOk="0" h="5988" w="6372">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8"/>
            <p:cNvSpPr/>
            <p:nvPr/>
          </p:nvSpPr>
          <p:spPr>
            <a:xfrm>
              <a:off x="1309511" y="1542382"/>
              <a:ext cx="77453" cy="61552"/>
            </a:xfrm>
            <a:custGeom>
              <a:rect b="b" l="l" r="r" t="t"/>
              <a:pathLst>
                <a:path extrusionOk="0" h="4111" w="5173">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8"/>
            <p:cNvSpPr/>
            <p:nvPr/>
          </p:nvSpPr>
          <p:spPr>
            <a:xfrm>
              <a:off x="1538350" y="1542546"/>
              <a:ext cx="96034" cy="89551"/>
            </a:xfrm>
            <a:custGeom>
              <a:rect b="b" l="l" r="r" t="t"/>
              <a:pathLst>
                <a:path extrusionOk="0" h="5981" w="6414">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8"/>
            <p:cNvSpPr/>
            <p:nvPr/>
          </p:nvSpPr>
          <p:spPr>
            <a:xfrm>
              <a:off x="1565735" y="1550167"/>
              <a:ext cx="68649" cy="80283"/>
            </a:xfrm>
            <a:custGeom>
              <a:rect b="b" l="l" r="r" t="t"/>
              <a:pathLst>
                <a:path extrusionOk="0" h="5362" w="4585">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7" name="Google Shape;9367;p68"/>
          <p:cNvGrpSpPr/>
          <p:nvPr/>
        </p:nvGrpSpPr>
        <p:grpSpPr>
          <a:xfrm>
            <a:off x="849601" y="1952074"/>
            <a:ext cx="406713" cy="383745"/>
            <a:chOff x="849601" y="1952074"/>
            <a:chExt cx="406713" cy="383745"/>
          </a:xfrm>
        </p:grpSpPr>
        <p:sp>
          <p:nvSpPr>
            <p:cNvPr id="9368" name="Google Shape;9368;p68"/>
            <p:cNvSpPr/>
            <p:nvPr/>
          </p:nvSpPr>
          <p:spPr>
            <a:xfrm>
              <a:off x="849601" y="2240819"/>
              <a:ext cx="130650" cy="95001"/>
            </a:xfrm>
            <a:custGeom>
              <a:rect b="b" l="l" r="r" t="t"/>
              <a:pathLst>
                <a:path extrusionOk="0" h="6345" w="8726">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8"/>
            <p:cNvSpPr/>
            <p:nvPr/>
          </p:nvSpPr>
          <p:spPr>
            <a:xfrm>
              <a:off x="875728" y="2284494"/>
              <a:ext cx="75252" cy="51326"/>
            </a:xfrm>
            <a:custGeom>
              <a:rect b="b" l="l" r="r" t="t"/>
              <a:pathLst>
                <a:path extrusionOk="0" h="3428" w="5026">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8"/>
            <p:cNvSpPr/>
            <p:nvPr/>
          </p:nvSpPr>
          <p:spPr>
            <a:xfrm>
              <a:off x="890520" y="2158335"/>
              <a:ext cx="156777" cy="155519"/>
            </a:xfrm>
            <a:custGeom>
              <a:rect b="b" l="l" r="r" t="t"/>
              <a:pathLst>
                <a:path extrusionOk="0" h="10387" w="10471">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8"/>
            <p:cNvSpPr/>
            <p:nvPr/>
          </p:nvSpPr>
          <p:spPr>
            <a:xfrm>
              <a:off x="890206" y="2158335"/>
              <a:ext cx="157091" cy="138840"/>
            </a:xfrm>
            <a:custGeom>
              <a:rect b="b" l="l" r="r" t="t"/>
              <a:pathLst>
                <a:path extrusionOk="0" h="9273" w="10492">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8"/>
            <p:cNvSpPr/>
            <p:nvPr/>
          </p:nvSpPr>
          <p:spPr>
            <a:xfrm>
              <a:off x="903741" y="1952074"/>
              <a:ext cx="352572" cy="349817"/>
            </a:xfrm>
            <a:custGeom>
              <a:rect b="b" l="l" r="r" t="t"/>
              <a:pathLst>
                <a:path extrusionOk="0" h="23364" w="23548">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8"/>
            <p:cNvSpPr/>
            <p:nvPr/>
          </p:nvSpPr>
          <p:spPr>
            <a:xfrm>
              <a:off x="903741" y="1952074"/>
              <a:ext cx="258141" cy="227372"/>
            </a:xfrm>
            <a:custGeom>
              <a:rect b="b" l="l" r="r" t="t"/>
              <a:pathLst>
                <a:path extrusionOk="0" h="15186" w="17241">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8"/>
            <p:cNvSpPr/>
            <p:nvPr/>
          </p:nvSpPr>
          <p:spPr>
            <a:xfrm>
              <a:off x="989054" y="2039274"/>
              <a:ext cx="178817" cy="175268"/>
            </a:xfrm>
            <a:custGeom>
              <a:rect b="b" l="l" r="r" t="t"/>
              <a:pathLst>
                <a:path extrusionOk="0" h="11706" w="11943">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5" name="Google Shape;9375;p68"/>
          <p:cNvGrpSpPr/>
          <p:nvPr/>
        </p:nvGrpSpPr>
        <p:grpSpPr>
          <a:xfrm>
            <a:off x="2253871" y="2893365"/>
            <a:ext cx="203985" cy="355417"/>
            <a:chOff x="2253871" y="2893365"/>
            <a:chExt cx="203985" cy="355417"/>
          </a:xfrm>
        </p:grpSpPr>
        <p:sp>
          <p:nvSpPr>
            <p:cNvPr id="9376" name="Google Shape;9376;p68"/>
            <p:cNvSpPr/>
            <p:nvPr/>
          </p:nvSpPr>
          <p:spPr>
            <a:xfrm>
              <a:off x="2329722" y="3200915"/>
              <a:ext cx="51326" cy="47553"/>
            </a:xfrm>
            <a:custGeom>
              <a:rect b="b" l="l" r="r" t="t"/>
              <a:pathLst>
                <a:path extrusionOk="0" h="3176" w="3428">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8"/>
            <p:cNvSpPr/>
            <p:nvPr/>
          </p:nvSpPr>
          <p:spPr>
            <a:xfrm>
              <a:off x="2342628" y="3200915"/>
              <a:ext cx="38419" cy="47867"/>
            </a:xfrm>
            <a:custGeom>
              <a:rect b="b" l="l" r="r" t="t"/>
              <a:pathLst>
                <a:path extrusionOk="0" h="3197" w="2566">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8"/>
            <p:cNvSpPr/>
            <p:nvPr/>
          </p:nvSpPr>
          <p:spPr>
            <a:xfrm>
              <a:off x="2253871" y="2893365"/>
              <a:ext cx="203985" cy="326775"/>
            </a:xfrm>
            <a:custGeom>
              <a:rect b="b" l="l" r="r" t="t"/>
              <a:pathLst>
                <a:path extrusionOk="0" h="21825" w="13624">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8"/>
            <p:cNvSpPr/>
            <p:nvPr/>
          </p:nvSpPr>
          <p:spPr>
            <a:xfrm>
              <a:off x="2326578" y="2893365"/>
              <a:ext cx="131279" cy="326775"/>
            </a:xfrm>
            <a:custGeom>
              <a:rect b="b" l="l" r="r" t="t"/>
              <a:pathLst>
                <a:path extrusionOk="0" h="21825" w="8768">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8"/>
            <p:cNvSpPr/>
            <p:nvPr/>
          </p:nvSpPr>
          <p:spPr>
            <a:xfrm>
              <a:off x="2350504" y="2893365"/>
              <a:ext cx="10720" cy="58093"/>
            </a:xfrm>
            <a:custGeom>
              <a:rect b="b" l="l" r="r" t="t"/>
              <a:pathLst>
                <a:path extrusionOk="0" h="3880" w="716">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8"/>
            <p:cNvSpPr/>
            <p:nvPr/>
          </p:nvSpPr>
          <p:spPr>
            <a:xfrm>
              <a:off x="2330036" y="2946248"/>
              <a:ext cx="51326" cy="50068"/>
            </a:xfrm>
            <a:custGeom>
              <a:rect b="b" l="l" r="r" t="t"/>
              <a:pathLst>
                <a:path extrusionOk="0" h="3344" w="3428">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8"/>
            <p:cNvSpPr/>
            <p:nvPr/>
          </p:nvSpPr>
          <p:spPr>
            <a:xfrm>
              <a:off x="2342943" y="2946248"/>
              <a:ext cx="38419" cy="49754"/>
            </a:xfrm>
            <a:custGeom>
              <a:rect b="b" l="l" r="r" t="t"/>
              <a:pathLst>
                <a:path extrusionOk="0" h="3323" w="2566">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8"/>
            <p:cNvSpPr/>
            <p:nvPr/>
          </p:nvSpPr>
          <p:spPr>
            <a:xfrm>
              <a:off x="2254186" y="3012037"/>
              <a:ext cx="32116" cy="118073"/>
            </a:xfrm>
            <a:custGeom>
              <a:rect b="b" l="l" r="r" t="t"/>
              <a:pathLst>
                <a:path extrusionOk="0" h="7886" w="2145">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8"/>
            <p:cNvSpPr/>
            <p:nvPr/>
          </p:nvSpPr>
          <p:spPr>
            <a:xfrm>
              <a:off x="2255758" y="3012037"/>
              <a:ext cx="30544" cy="117759"/>
            </a:xfrm>
            <a:custGeom>
              <a:rect b="b" l="l" r="r" t="t"/>
              <a:pathLst>
                <a:path extrusionOk="0" h="7865" w="204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8"/>
            <p:cNvSpPr/>
            <p:nvPr/>
          </p:nvSpPr>
          <p:spPr>
            <a:xfrm>
              <a:off x="2425426" y="3012037"/>
              <a:ext cx="32430" cy="118073"/>
            </a:xfrm>
            <a:custGeom>
              <a:rect b="b" l="l" r="r" t="t"/>
              <a:pathLst>
                <a:path extrusionOk="0" h="7886" w="2166">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8"/>
            <p:cNvSpPr/>
            <p:nvPr/>
          </p:nvSpPr>
          <p:spPr>
            <a:xfrm>
              <a:off x="2441791" y="3012037"/>
              <a:ext cx="16065" cy="118073"/>
            </a:xfrm>
            <a:custGeom>
              <a:rect b="b" l="l" r="r" t="t"/>
              <a:pathLst>
                <a:path extrusionOk="0" h="7886" w="1073">
                  <a:moveTo>
                    <a:pt x="1" y="1"/>
                  </a:moveTo>
                  <a:lnTo>
                    <a:pt x="1" y="7885"/>
                  </a:lnTo>
                  <a:lnTo>
                    <a:pt x="1073" y="7885"/>
                  </a:lnTo>
                  <a:lnTo>
                    <a:pt x="1073" y="1"/>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7" name="Google Shape;9387;p68"/>
          <p:cNvGrpSpPr/>
          <p:nvPr/>
        </p:nvGrpSpPr>
        <p:grpSpPr>
          <a:xfrm>
            <a:off x="2191541" y="2408601"/>
            <a:ext cx="308823" cy="342571"/>
            <a:chOff x="2191541" y="2408601"/>
            <a:chExt cx="308823" cy="342571"/>
          </a:xfrm>
        </p:grpSpPr>
        <p:sp>
          <p:nvSpPr>
            <p:cNvPr id="9388" name="Google Shape;9388;p68"/>
            <p:cNvSpPr/>
            <p:nvPr/>
          </p:nvSpPr>
          <p:spPr>
            <a:xfrm>
              <a:off x="2222384" y="2722754"/>
              <a:ext cx="22054" cy="28418"/>
            </a:xfrm>
            <a:custGeom>
              <a:rect b="b" l="l" r="r" t="t"/>
              <a:pathLst>
                <a:path extrusionOk="0" h="1898" w="1473">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8"/>
            <p:cNvSpPr/>
            <p:nvPr/>
          </p:nvSpPr>
          <p:spPr>
            <a:xfrm>
              <a:off x="2447451" y="2724640"/>
              <a:ext cx="22054" cy="26456"/>
            </a:xfrm>
            <a:custGeom>
              <a:rect b="b" l="l" r="r" t="t"/>
              <a:pathLst>
                <a:path extrusionOk="0" h="1767" w="1473">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8"/>
            <p:cNvSpPr/>
            <p:nvPr/>
          </p:nvSpPr>
          <p:spPr>
            <a:xfrm>
              <a:off x="2191541" y="2611313"/>
              <a:ext cx="308823" cy="16709"/>
            </a:xfrm>
            <a:custGeom>
              <a:rect b="b" l="l" r="r" t="t"/>
              <a:pathLst>
                <a:path extrusionOk="0" h="1116" w="20626">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8"/>
            <p:cNvSpPr/>
            <p:nvPr/>
          </p:nvSpPr>
          <p:spPr>
            <a:xfrm>
              <a:off x="2211993" y="2470287"/>
              <a:ext cx="140412" cy="263052"/>
            </a:xfrm>
            <a:custGeom>
              <a:rect b="b" l="l" r="r" t="t"/>
              <a:pathLst>
                <a:path extrusionOk="0" h="17569" w="9378">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8"/>
            <p:cNvSpPr/>
            <p:nvPr/>
          </p:nvSpPr>
          <p:spPr>
            <a:xfrm>
              <a:off x="2233718" y="2470287"/>
              <a:ext cx="118687" cy="262917"/>
            </a:xfrm>
            <a:custGeom>
              <a:rect b="b" l="l" r="r" t="t"/>
              <a:pathLst>
                <a:path extrusionOk="0" h="17560" w="7927">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68"/>
            <p:cNvSpPr/>
            <p:nvPr/>
          </p:nvSpPr>
          <p:spPr>
            <a:xfrm>
              <a:off x="2339484" y="2470287"/>
              <a:ext cx="140098" cy="263052"/>
            </a:xfrm>
            <a:custGeom>
              <a:rect b="b" l="l" r="r" t="t"/>
              <a:pathLst>
                <a:path extrusionOk="0" h="17569" w="9357">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8"/>
            <p:cNvSpPr/>
            <p:nvPr/>
          </p:nvSpPr>
          <p:spPr>
            <a:xfrm>
              <a:off x="2339484" y="2470287"/>
              <a:ext cx="140412" cy="257512"/>
            </a:xfrm>
            <a:custGeom>
              <a:rect b="b" l="l" r="r" t="t"/>
              <a:pathLst>
                <a:path extrusionOk="0" h="17199" w="9378">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8"/>
            <p:cNvSpPr/>
            <p:nvPr/>
          </p:nvSpPr>
          <p:spPr>
            <a:xfrm>
              <a:off x="2328150" y="2408601"/>
              <a:ext cx="35275" cy="32116"/>
            </a:xfrm>
            <a:custGeom>
              <a:rect b="b" l="l" r="r" t="t"/>
              <a:pathLst>
                <a:path extrusionOk="0" h="2145" w="2356">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8"/>
            <p:cNvSpPr/>
            <p:nvPr/>
          </p:nvSpPr>
          <p:spPr>
            <a:xfrm>
              <a:off x="2291632" y="2434728"/>
              <a:ext cx="94776" cy="80911"/>
            </a:xfrm>
            <a:custGeom>
              <a:rect b="b" l="l" r="r" t="t"/>
              <a:pathLst>
                <a:path extrusionOk="0" h="5404" w="633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8"/>
            <p:cNvSpPr/>
            <p:nvPr/>
          </p:nvSpPr>
          <p:spPr>
            <a:xfrm>
              <a:off x="2336025" y="2434728"/>
              <a:ext cx="53212" cy="80911"/>
            </a:xfrm>
            <a:custGeom>
              <a:rect b="b" l="l" r="r" t="t"/>
              <a:pathLst>
                <a:path extrusionOk="0" h="5404" w="3554">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8"/>
            <p:cNvSpPr/>
            <p:nvPr/>
          </p:nvSpPr>
          <p:spPr>
            <a:xfrm>
              <a:off x="2324691" y="2459283"/>
              <a:ext cx="36847" cy="31637"/>
            </a:xfrm>
            <a:custGeom>
              <a:rect b="b" l="l" r="r" t="t"/>
              <a:pathLst>
                <a:path extrusionOk="0" h="2113" w="2461">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8"/>
            <p:cNvSpPr/>
            <p:nvPr/>
          </p:nvSpPr>
          <p:spPr>
            <a:xfrm>
              <a:off x="2328464" y="2591804"/>
              <a:ext cx="34961" cy="56042"/>
            </a:xfrm>
            <a:custGeom>
              <a:rect b="b" l="l" r="r" t="t"/>
              <a:pathLst>
                <a:path extrusionOk="0" h="3743" w="2335">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8"/>
            <p:cNvSpPr/>
            <p:nvPr/>
          </p:nvSpPr>
          <p:spPr>
            <a:xfrm>
              <a:off x="2339484" y="2591804"/>
              <a:ext cx="23941" cy="56042"/>
            </a:xfrm>
            <a:custGeom>
              <a:rect b="b" l="l" r="r" t="t"/>
              <a:pathLst>
                <a:path extrusionOk="0" h="3743" w="1599">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1" name="Google Shape;9401;p68"/>
          <p:cNvGrpSpPr/>
          <p:nvPr/>
        </p:nvGrpSpPr>
        <p:grpSpPr>
          <a:xfrm>
            <a:off x="847400" y="1503588"/>
            <a:ext cx="342496" cy="341553"/>
            <a:chOff x="847400" y="1503588"/>
            <a:chExt cx="342496" cy="341553"/>
          </a:xfrm>
        </p:grpSpPr>
        <p:sp>
          <p:nvSpPr>
            <p:cNvPr id="9402" name="Google Shape;9402;p68"/>
            <p:cNvSpPr/>
            <p:nvPr/>
          </p:nvSpPr>
          <p:spPr>
            <a:xfrm>
              <a:off x="989998" y="1503588"/>
              <a:ext cx="57300" cy="31487"/>
            </a:xfrm>
            <a:custGeom>
              <a:rect b="b" l="l" r="r" t="t"/>
              <a:pathLst>
                <a:path extrusionOk="0" h="2103" w="3827">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8"/>
            <p:cNvSpPr/>
            <p:nvPr/>
          </p:nvSpPr>
          <p:spPr>
            <a:xfrm>
              <a:off x="1025572" y="1503588"/>
              <a:ext cx="21725" cy="31487"/>
            </a:xfrm>
            <a:custGeom>
              <a:rect b="b" l="l" r="r" t="t"/>
              <a:pathLst>
                <a:path extrusionOk="0" h="2103" w="1451">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8"/>
            <p:cNvSpPr/>
            <p:nvPr/>
          </p:nvSpPr>
          <p:spPr>
            <a:xfrm>
              <a:off x="867538" y="1552368"/>
              <a:ext cx="302220" cy="183233"/>
            </a:xfrm>
            <a:custGeom>
              <a:rect b="b" l="l" r="r" t="t"/>
              <a:pathLst>
                <a:path extrusionOk="0" h="12238" w="20185">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8"/>
            <p:cNvSpPr/>
            <p:nvPr/>
          </p:nvSpPr>
          <p:spPr>
            <a:xfrm>
              <a:off x="1149275" y="1552368"/>
              <a:ext cx="20482" cy="183233"/>
            </a:xfrm>
            <a:custGeom>
              <a:rect b="b" l="l" r="r" t="t"/>
              <a:pathLst>
                <a:path extrusionOk="0" h="12238" w="1368">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8"/>
            <p:cNvSpPr/>
            <p:nvPr/>
          </p:nvSpPr>
          <p:spPr>
            <a:xfrm>
              <a:off x="847400" y="1524984"/>
              <a:ext cx="342496" cy="37476"/>
            </a:xfrm>
            <a:custGeom>
              <a:rect b="b" l="l" r="r" t="t"/>
              <a:pathLst>
                <a:path extrusionOk="0" h="2503" w="22875">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8"/>
            <p:cNvSpPr/>
            <p:nvPr/>
          </p:nvSpPr>
          <p:spPr>
            <a:xfrm>
              <a:off x="950964" y="1790042"/>
              <a:ext cx="135366" cy="31487"/>
            </a:xfrm>
            <a:custGeom>
              <a:rect b="b" l="l" r="r" t="t"/>
              <a:pathLst>
                <a:path extrusionOk="0" h="2103" w="9041">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8"/>
            <p:cNvSpPr/>
            <p:nvPr/>
          </p:nvSpPr>
          <p:spPr>
            <a:xfrm>
              <a:off x="911931" y="1752581"/>
              <a:ext cx="82798" cy="92560"/>
            </a:xfrm>
            <a:custGeom>
              <a:rect b="b" l="l" r="r" t="t"/>
              <a:pathLst>
                <a:path extrusionOk="0" h="6182" w="553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8"/>
            <p:cNvSpPr/>
            <p:nvPr/>
          </p:nvSpPr>
          <p:spPr>
            <a:xfrm>
              <a:off x="1041623" y="1752850"/>
              <a:ext cx="83741" cy="92290"/>
            </a:xfrm>
            <a:custGeom>
              <a:rect b="b" l="l" r="r" t="t"/>
              <a:pathLst>
                <a:path extrusionOk="0" h="6164" w="5593">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8"/>
            <p:cNvSpPr/>
            <p:nvPr/>
          </p:nvSpPr>
          <p:spPr>
            <a:xfrm>
              <a:off x="949392" y="1752850"/>
              <a:ext cx="46535" cy="20198"/>
            </a:xfrm>
            <a:custGeom>
              <a:rect b="b" l="l" r="r" t="t"/>
              <a:pathLst>
                <a:path extrusionOk="0" h="1349" w="3108">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8"/>
            <p:cNvSpPr/>
            <p:nvPr/>
          </p:nvSpPr>
          <p:spPr>
            <a:xfrm>
              <a:off x="1041623" y="1752850"/>
              <a:ext cx="46280" cy="20198"/>
            </a:xfrm>
            <a:custGeom>
              <a:rect b="b" l="l" r="r" t="t"/>
              <a:pathLst>
                <a:path extrusionOk="0" h="1349" w="3091">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8"/>
            <p:cNvSpPr/>
            <p:nvPr/>
          </p:nvSpPr>
          <p:spPr>
            <a:xfrm>
              <a:off x="847400" y="1725510"/>
              <a:ext cx="342496" cy="37162"/>
            </a:xfrm>
            <a:custGeom>
              <a:rect b="b" l="l" r="r" t="t"/>
              <a:pathLst>
                <a:path extrusionOk="0" h="2482" w="22875">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8"/>
            <p:cNvSpPr/>
            <p:nvPr/>
          </p:nvSpPr>
          <p:spPr>
            <a:xfrm>
              <a:off x="1168799" y="1524984"/>
              <a:ext cx="21096" cy="37476"/>
            </a:xfrm>
            <a:custGeom>
              <a:rect b="b" l="l" r="r" t="t"/>
              <a:pathLst>
                <a:path extrusionOk="0" h="2503" w="1409">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8"/>
            <p:cNvSpPr/>
            <p:nvPr/>
          </p:nvSpPr>
          <p:spPr>
            <a:xfrm>
              <a:off x="1168799" y="1725510"/>
              <a:ext cx="21096" cy="37162"/>
            </a:xfrm>
            <a:custGeom>
              <a:rect b="b" l="l" r="r" t="t"/>
              <a:pathLst>
                <a:path extrusionOk="0" h="2482" w="1409">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8"/>
            <p:cNvSpPr/>
            <p:nvPr/>
          </p:nvSpPr>
          <p:spPr>
            <a:xfrm>
              <a:off x="1046339" y="1601703"/>
              <a:ext cx="47418" cy="50787"/>
            </a:xfrm>
            <a:custGeom>
              <a:rect b="b" l="l" r="r" t="t"/>
              <a:pathLst>
                <a:path extrusionOk="0" h="3392" w="3167">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8"/>
            <p:cNvSpPr/>
            <p:nvPr/>
          </p:nvSpPr>
          <p:spPr>
            <a:xfrm>
              <a:off x="990567" y="1630091"/>
              <a:ext cx="48556" cy="29331"/>
            </a:xfrm>
            <a:custGeom>
              <a:rect b="b" l="l" r="r" t="t"/>
              <a:pathLst>
                <a:path extrusionOk="0" h="1959" w="3243">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8"/>
            <p:cNvSpPr/>
            <p:nvPr/>
          </p:nvSpPr>
          <p:spPr>
            <a:xfrm>
              <a:off x="940573" y="1633983"/>
              <a:ext cx="44543" cy="51565"/>
            </a:xfrm>
            <a:custGeom>
              <a:rect b="b" l="l" r="r" t="t"/>
              <a:pathLst>
                <a:path extrusionOk="0" h="3444" w="2975">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8"/>
            <p:cNvSpPr/>
            <p:nvPr/>
          </p:nvSpPr>
          <p:spPr>
            <a:xfrm>
              <a:off x="912560" y="1673256"/>
              <a:ext cx="45966" cy="39408"/>
            </a:xfrm>
            <a:custGeom>
              <a:rect b="b" l="l" r="r" t="t"/>
              <a:pathLst>
                <a:path extrusionOk="0" h="2632" w="307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8"/>
            <p:cNvSpPr/>
            <p:nvPr/>
          </p:nvSpPr>
          <p:spPr>
            <a:xfrm>
              <a:off x="960502" y="1606823"/>
              <a:ext cx="45876" cy="39318"/>
            </a:xfrm>
            <a:custGeom>
              <a:rect b="b" l="l" r="r" t="t"/>
              <a:pathLst>
                <a:path extrusionOk="0" h="2626" w="3064">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8"/>
            <p:cNvSpPr/>
            <p:nvPr/>
          </p:nvSpPr>
          <p:spPr>
            <a:xfrm>
              <a:off x="1019269" y="1640197"/>
              <a:ext cx="45981" cy="39423"/>
            </a:xfrm>
            <a:custGeom>
              <a:rect b="b" l="l" r="r" t="t"/>
              <a:pathLst>
                <a:path extrusionOk="0" h="2633" w="3071">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8"/>
            <p:cNvSpPr/>
            <p:nvPr/>
          </p:nvSpPr>
          <p:spPr>
            <a:xfrm>
              <a:off x="1067750" y="1575037"/>
              <a:ext cx="46280" cy="39318"/>
            </a:xfrm>
            <a:custGeom>
              <a:rect b="b" l="l" r="r" t="t"/>
              <a:pathLst>
                <a:path extrusionOk="0" h="2626" w="3091">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2" name="Google Shape;9422;p68"/>
          <p:cNvGrpSpPr/>
          <p:nvPr/>
        </p:nvGrpSpPr>
        <p:grpSpPr>
          <a:xfrm>
            <a:off x="1329963" y="2899669"/>
            <a:ext cx="280495" cy="361077"/>
            <a:chOff x="1329963" y="2899669"/>
            <a:chExt cx="280495" cy="361077"/>
          </a:xfrm>
        </p:grpSpPr>
        <p:sp>
          <p:nvSpPr>
            <p:cNvPr id="9423" name="Google Shape;9423;p68"/>
            <p:cNvSpPr/>
            <p:nvPr/>
          </p:nvSpPr>
          <p:spPr>
            <a:xfrm>
              <a:off x="1329963" y="2899669"/>
              <a:ext cx="280495" cy="361077"/>
            </a:xfrm>
            <a:custGeom>
              <a:rect b="b" l="l" r="r" t="t"/>
              <a:pathLst>
                <a:path extrusionOk="0" h="24116" w="18734">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8"/>
            <p:cNvSpPr/>
            <p:nvPr/>
          </p:nvSpPr>
          <p:spPr>
            <a:xfrm>
              <a:off x="1537722" y="2899669"/>
              <a:ext cx="72736" cy="361077"/>
            </a:xfrm>
            <a:custGeom>
              <a:rect b="b" l="l" r="r" t="t"/>
              <a:pathLst>
                <a:path extrusionOk="0" h="24116" w="4858">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68"/>
            <p:cNvSpPr/>
            <p:nvPr/>
          </p:nvSpPr>
          <p:spPr>
            <a:xfrm>
              <a:off x="1402685" y="3004806"/>
              <a:ext cx="135052" cy="255940"/>
            </a:xfrm>
            <a:custGeom>
              <a:rect b="b" l="l" r="r" t="t"/>
              <a:pathLst>
                <a:path extrusionOk="0" h="17094" w="902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8"/>
            <p:cNvSpPr/>
            <p:nvPr/>
          </p:nvSpPr>
          <p:spPr>
            <a:xfrm>
              <a:off x="1459655" y="3004806"/>
              <a:ext cx="57315" cy="255940"/>
            </a:xfrm>
            <a:custGeom>
              <a:rect b="b" l="l" r="r" t="t"/>
              <a:pathLst>
                <a:path extrusionOk="0" h="17094" w="3828">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8"/>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8"/>
            <p:cNvSpPr/>
            <p:nvPr/>
          </p:nvSpPr>
          <p:spPr>
            <a:xfrm>
              <a:off x="1480437" y="3004806"/>
              <a:ext cx="57300" cy="255940"/>
            </a:xfrm>
            <a:custGeom>
              <a:rect b="b" l="l" r="r" t="t"/>
              <a:pathLst>
                <a:path extrusionOk="0" h="17094" w="3827">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8"/>
            <p:cNvSpPr/>
            <p:nvPr/>
          </p:nvSpPr>
          <p:spPr>
            <a:xfrm>
              <a:off x="1425024" y="3119390"/>
              <a:ext cx="31502" cy="26906"/>
            </a:xfrm>
            <a:custGeom>
              <a:rect b="b" l="l" r="r" t="t"/>
              <a:pathLst>
                <a:path extrusionOk="0" h="1797" w="2104">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0" name="Google Shape;9430;p68"/>
          <p:cNvGrpSpPr/>
          <p:nvPr/>
        </p:nvGrpSpPr>
        <p:grpSpPr>
          <a:xfrm>
            <a:off x="937429" y="3800908"/>
            <a:ext cx="195496" cy="343439"/>
            <a:chOff x="937429" y="3800908"/>
            <a:chExt cx="195496" cy="343439"/>
          </a:xfrm>
        </p:grpSpPr>
        <p:sp>
          <p:nvSpPr>
            <p:cNvPr id="9431" name="Google Shape;9431;p68"/>
            <p:cNvSpPr/>
            <p:nvPr/>
          </p:nvSpPr>
          <p:spPr>
            <a:xfrm>
              <a:off x="1010450" y="3957356"/>
              <a:ext cx="49439" cy="88473"/>
            </a:xfrm>
            <a:custGeom>
              <a:rect b="b" l="l" r="r" t="t"/>
              <a:pathLst>
                <a:path extrusionOk="0" h="5909" w="3302">
                  <a:moveTo>
                    <a:pt x="1" y="0"/>
                  </a:moveTo>
                  <a:lnTo>
                    <a:pt x="1" y="5908"/>
                  </a:lnTo>
                  <a:lnTo>
                    <a:pt x="3302" y="5908"/>
                  </a:lnTo>
                  <a:lnTo>
                    <a:pt x="3302"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8"/>
            <p:cNvSpPr/>
            <p:nvPr/>
          </p:nvSpPr>
          <p:spPr>
            <a:xfrm>
              <a:off x="1035005" y="3957356"/>
              <a:ext cx="24570" cy="88473"/>
            </a:xfrm>
            <a:custGeom>
              <a:rect b="b" l="l" r="r" t="t"/>
              <a:pathLst>
                <a:path extrusionOk="0" h="5909" w="1641">
                  <a:moveTo>
                    <a:pt x="1" y="0"/>
                  </a:moveTo>
                  <a:lnTo>
                    <a:pt x="1" y="5908"/>
                  </a:lnTo>
                  <a:lnTo>
                    <a:pt x="1641" y="5908"/>
                  </a:lnTo>
                  <a:lnTo>
                    <a:pt x="16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8"/>
            <p:cNvSpPr/>
            <p:nvPr/>
          </p:nvSpPr>
          <p:spPr>
            <a:xfrm>
              <a:off x="967015" y="3818845"/>
              <a:ext cx="136325" cy="164653"/>
            </a:xfrm>
            <a:custGeom>
              <a:rect b="b" l="l" r="r" t="t"/>
              <a:pathLst>
                <a:path extrusionOk="0" h="10997" w="9105">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8"/>
            <p:cNvSpPr/>
            <p:nvPr/>
          </p:nvSpPr>
          <p:spPr>
            <a:xfrm>
              <a:off x="986225" y="3818845"/>
              <a:ext cx="117115" cy="146925"/>
            </a:xfrm>
            <a:custGeom>
              <a:rect b="b" l="l" r="r" t="t"/>
              <a:pathLst>
                <a:path extrusionOk="0" h="9813" w="7822">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8"/>
            <p:cNvSpPr/>
            <p:nvPr/>
          </p:nvSpPr>
          <p:spPr>
            <a:xfrm>
              <a:off x="937429" y="3800908"/>
              <a:ext cx="195496" cy="37776"/>
            </a:xfrm>
            <a:custGeom>
              <a:rect b="b" l="l" r="r" t="t"/>
              <a:pathLst>
                <a:path extrusionOk="0" h="2523" w="13057">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8"/>
            <p:cNvSpPr/>
            <p:nvPr/>
          </p:nvSpPr>
          <p:spPr>
            <a:xfrm>
              <a:off x="961984" y="3800908"/>
              <a:ext cx="170941" cy="37776"/>
            </a:xfrm>
            <a:custGeom>
              <a:rect b="b" l="l" r="r" t="t"/>
              <a:pathLst>
                <a:path extrusionOk="0" h="2523" w="11417">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8"/>
            <p:cNvSpPr/>
            <p:nvPr/>
          </p:nvSpPr>
          <p:spPr>
            <a:xfrm>
              <a:off x="988740" y="3858987"/>
              <a:ext cx="92560" cy="85493"/>
            </a:xfrm>
            <a:custGeom>
              <a:rect b="b" l="l" r="r" t="t"/>
              <a:pathLst>
                <a:path extrusionOk="0" h="5710" w="6182">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8"/>
            <p:cNvSpPr/>
            <p:nvPr/>
          </p:nvSpPr>
          <p:spPr>
            <a:xfrm>
              <a:off x="988426" y="4031320"/>
              <a:ext cx="93818" cy="37162"/>
            </a:xfrm>
            <a:custGeom>
              <a:rect b="b" l="l" r="r" t="t"/>
              <a:pathLst>
                <a:path extrusionOk="0" h="2482" w="6266">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8"/>
            <p:cNvSpPr/>
            <p:nvPr/>
          </p:nvSpPr>
          <p:spPr>
            <a:xfrm>
              <a:off x="967015" y="4057762"/>
              <a:ext cx="136325" cy="38734"/>
            </a:xfrm>
            <a:custGeom>
              <a:rect b="b" l="l" r="r" t="t"/>
              <a:pathLst>
                <a:path extrusionOk="0" h="2587" w="9105">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8"/>
            <p:cNvSpPr/>
            <p:nvPr/>
          </p:nvSpPr>
          <p:spPr>
            <a:xfrm>
              <a:off x="937429" y="4076971"/>
              <a:ext cx="195496" cy="67376"/>
            </a:xfrm>
            <a:custGeom>
              <a:rect b="b" l="l" r="r" t="t"/>
              <a:pathLst>
                <a:path extrusionOk="0" h="4500" w="13057">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8"/>
            <p:cNvSpPr/>
            <p:nvPr/>
          </p:nvSpPr>
          <p:spPr>
            <a:xfrm>
              <a:off x="961984" y="4076971"/>
              <a:ext cx="170941" cy="67376"/>
            </a:xfrm>
            <a:custGeom>
              <a:rect b="b" l="l" r="r" t="t"/>
              <a:pathLst>
                <a:path extrusionOk="0" h="4500" w="11417">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8"/>
            <p:cNvSpPr/>
            <p:nvPr/>
          </p:nvSpPr>
          <p:spPr>
            <a:xfrm>
              <a:off x="992513" y="4093336"/>
              <a:ext cx="85328" cy="10406"/>
            </a:xfrm>
            <a:custGeom>
              <a:rect b="b" l="l" r="r" t="t"/>
              <a:pathLst>
                <a:path extrusionOk="0" h="695" w="5699">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8"/>
            <p:cNvSpPr/>
            <p:nvPr/>
          </p:nvSpPr>
          <p:spPr>
            <a:xfrm>
              <a:off x="992513" y="4116319"/>
              <a:ext cx="85328" cy="10406"/>
            </a:xfrm>
            <a:custGeom>
              <a:rect b="b" l="l" r="r" t="t"/>
              <a:pathLst>
                <a:path extrusionOk="0" h="695" w="5699">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4" name="Google Shape;9444;p68"/>
          <p:cNvGrpSpPr/>
          <p:nvPr/>
        </p:nvGrpSpPr>
        <p:grpSpPr>
          <a:xfrm>
            <a:off x="2687659" y="3810655"/>
            <a:ext cx="365164" cy="342511"/>
            <a:chOff x="2611459" y="3810655"/>
            <a:chExt cx="365164" cy="342511"/>
          </a:xfrm>
        </p:grpSpPr>
        <p:sp>
          <p:nvSpPr>
            <p:cNvPr id="9445" name="Google Shape;9445;p68"/>
            <p:cNvSpPr/>
            <p:nvPr/>
          </p:nvSpPr>
          <p:spPr>
            <a:xfrm>
              <a:off x="2901073" y="3962941"/>
              <a:ext cx="56042" cy="160640"/>
            </a:xfrm>
            <a:custGeom>
              <a:rect b="b" l="l" r="r" t="t"/>
              <a:pathLst>
                <a:path extrusionOk="0" h="10729" w="3743">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8"/>
            <p:cNvSpPr/>
            <p:nvPr/>
          </p:nvSpPr>
          <p:spPr>
            <a:xfrm>
              <a:off x="2879976" y="4089249"/>
              <a:ext cx="39677" cy="54470"/>
            </a:xfrm>
            <a:custGeom>
              <a:rect b="b" l="l" r="r" t="t"/>
              <a:pathLst>
                <a:path extrusionOk="0" h="3638" w="265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68"/>
            <p:cNvSpPr/>
            <p:nvPr/>
          </p:nvSpPr>
          <p:spPr>
            <a:xfrm>
              <a:off x="2901073" y="4089249"/>
              <a:ext cx="18581" cy="54470"/>
            </a:xfrm>
            <a:custGeom>
              <a:rect b="b" l="l" r="r" t="t"/>
              <a:pathLst>
                <a:path extrusionOk="0" h="3638" w="1241">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68"/>
            <p:cNvSpPr/>
            <p:nvPr/>
          </p:nvSpPr>
          <p:spPr>
            <a:xfrm>
              <a:off x="2622479" y="4021573"/>
              <a:ext cx="269475" cy="131593"/>
            </a:xfrm>
            <a:custGeom>
              <a:rect b="b" l="l" r="r" t="t"/>
              <a:pathLst>
                <a:path extrusionOk="0" h="8789" w="17998">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8"/>
            <p:cNvSpPr/>
            <p:nvPr/>
          </p:nvSpPr>
          <p:spPr>
            <a:xfrm>
              <a:off x="2642947" y="4021573"/>
              <a:ext cx="248693" cy="131279"/>
            </a:xfrm>
            <a:custGeom>
              <a:rect b="b" l="l" r="r" t="t"/>
              <a:pathLst>
                <a:path extrusionOk="0" h="8768" w="1661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8"/>
            <p:cNvSpPr/>
            <p:nvPr/>
          </p:nvSpPr>
          <p:spPr>
            <a:xfrm>
              <a:off x="2921525" y="3936889"/>
              <a:ext cx="52898" cy="45352"/>
            </a:xfrm>
            <a:custGeom>
              <a:rect b="b" l="l" r="r" t="t"/>
              <a:pathLst>
                <a:path extrusionOk="0" h="3029" w="3533">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8"/>
            <p:cNvSpPr/>
            <p:nvPr/>
          </p:nvSpPr>
          <p:spPr>
            <a:xfrm>
              <a:off x="2942621" y="3936889"/>
              <a:ext cx="34003" cy="45307"/>
            </a:xfrm>
            <a:custGeom>
              <a:rect b="b" l="l" r="r" t="t"/>
              <a:pathLst>
                <a:path extrusionOk="0" h="3026" w="2271">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8"/>
            <p:cNvSpPr/>
            <p:nvPr/>
          </p:nvSpPr>
          <p:spPr>
            <a:xfrm>
              <a:off x="2611459" y="3810655"/>
              <a:ext cx="295288" cy="284163"/>
            </a:xfrm>
            <a:custGeom>
              <a:rect b="b" l="l" r="r" t="t"/>
              <a:pathLst>
                <a:path extrusionOk="0" h="18979" w="19722">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8"/>
            <p:cNvSpPr/>
            <p:nvPr/>
          </p:nvSpPr>
          <p:spPr>
            <a:xfrm>
              <a:off x="2744924" y="3810655"/>
              <a:ext cx="166854" cy="284313"/>
            </a:xfrm>
            <a:custGeom>
              <a:rect b="b" l="l" r="r" t="t"/>
              <a:pathLst>
                <a:path extrusionOk="0" h="18989" w="11144">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8"/>
            <p:cNvSpPr/>
            <p:nvPr/>
          </p:nvSpPr>
          <p:spPr>
            <a:xfrm>
              <a:off x="2722900" y="3921467"/>
              <a:ext cx="73036" cy="62540"/>
            </a:xfrm>
            <a:custGeom>
              <a:rect b="b" l="l" r="r" t="t"/>
              <a:pathLst>
                <a:path extrusionOk="0" h="4177" w="4878">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8"/>
            <p:cNvSpPr/>
            <p:nvPr/>
          </p:nvSpPr>
          <p:spPr>
            <a:xfrm>
              <a:off x="2752800" y="3921467"/>
              <a:ext cx="46295" cy="62540"/>
            </a:xfrm>
            <a:custGeom>
              <a:rect b="b" l="l" r="r" t="t"/>
              <a:pathLst>
                <a:path extrusionOk="0" h="4177" w="3092">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6" name="Google Shape;9456;p68"/>
          <p:cNvGrpSpPr/>
          <p:nvPr/>
        </p:nvGrpSpPr>
        <p:grpSpPr>
          <a:xfrm>
            <a:off x="3952456" y="1524280"/>
            <a:ext cx="370195" cy="300154"/>
            <a:chOff x="3952456" y="1524280"/>
            <a:chExt cx="370195" cy="300154"/>
          </a:xfrm>
        </p:grpSpPr>
        <p:sp>
          <p:nvSpPr>
            <p:cNvPr id="9457" name="Google Shape;9457;p68"/>
            <p:cNvSpPr/>
            <p:nvPr/>
          </p:nvSpPr>
          <p:spPr>
            <a:xfrm>
              <a:off x="3952456" y="1550482"/>
              <a:ext cx="370195" cy="248064"/>
            </a:xfrm>
            <a:custGeom>
              <a:rect b="b" l="l" r="r" t="t"/>
              <a:pathLst>
                <a:path extrusionOk="0" h="16568" w="24725">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8"/>
            <p:cNvSpPr/>
            <p:nvPr/>
          </p:nvSpPr>
          <p:spPr>
            <a:xfrm>
              <a:off x="3977955" y="1550482"/>
              <a:ext cx="344697" cy="226669"/>
            </a:xfrm>
            <a:custGeom>
              <a:rect b="b" l="l" r="r" t="t"/>
              <a:pathLst>
                <a:path extrusionOk="0" h="15139" w="23022">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8"/>
            <p:cNvSpPr/>
            <p:nvPr/>
          </p:nvSpPr>
          <p:spPr>
            <a:xfrm>
              <a:off x="3990232" y="1524280"/>
              <a:ext cx="294644" cy="251613"/>
            </a:xfrm>
            <a:custGeom>
              <a:rect b="b" l="l" r="r" t="t"/>
              <a:pathLst>
                <a:path extrusionOk="0" h="16805" w="19679">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8"/>
            <p:cNvSpPr/>
            <p:nvPr/>
          </p:nvSpPr>
          <p:spPr>
            <a:xfrm>
              <a:off x="4003138" y="1524430"/>
              <a:ext cx="281738" cy="230367"/>
            </a:xfrm>
            <a:custGeom>
              <a:rect b="b" l="l" r="r" t="t"/>
              <a:pathLst>
                <a:path extrusionOk="0" h="15386" w="18817">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8"/>
            <p:cNvSpPr/>
            <p:nvPr/>
          </p:nvSpPr>
          <p:spPr>
            <a:xfrm>
              <a:off x="4137547" y="1524280"/>
              <a:ext cx="147329" cy="230517"/>
            </a:xfrm>
            <a:custGeom>
              <a:rect b="b" l="l" r="r" t="t"/>
              <a:pathLst>
                <a:path extrusionOk="0" h="15396" w="984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8"/>
            <p:cNvSpPr/>
            <p:nvPr/>
          </p:nvSpPr>
          <p:spPr>
            <a:xfrm>
              <a:off x="4137547" y="1766430"/>
              <a:ext cx="25828" cy="58003"/>
            </a:xfrm>
            <a:custGeom>
              <a:rect b="b" l="l" r="r" t="t"/>
              <a:pathLst>
                <a:path extrusionOk="0" h="3874" w="1725">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466" name="Shape 9466"/>
        <p:cNvGrpSpPr/>
        <p:nvPr/>
      </p:nvGrpSpPr>
      <p:grpSpPr>
        <a:xfrm>
          <a:off x="0" y="0"/>
          <a:ext cx="0" cy="0"/>
          <a:chOff x="0" y="0"/>
          <a:chExt cx="0" cy="0"/>
        </a:xfrm>
      </p:grpSpPr>
      <p:sp>
        <p:nvSpPr>
          <p:cNvPr id="9467" name="Google Shape;9467;p69"/>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9468" name="Google Shape;9468;p69"/>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9469" name="Google Shape;9469;p69"/>
          <p:cNvGrpSpPr/>
          <p:nvPr/>
        </p:nvGrpSpPr>
        <p:grpSpPr>
          <a:xfrm>
            <a:off x="908482" y="1502585"/>
            <a:ext cx="257112" cy="362808"/>
            <a:chOff x="908482" y="1502585"/>
            <a:chExt cx="257112" cy="362808"/>
          </a:xfrm>
        </p:grpSpPr>
        <p:sp>
          <p:nvSpPr>
            <p:cNvPr id="9470" name="Google Shape;9470;p69"/>
            <p:cNvSpPr/>
            <p:nvPr/>
          </p:nvSpPr>
          <p:spPr>
            <a:xfrm>
              <a:off x="908482" y="1526088"/>
              <a:ext cx="257112" cy="339305"/>
            </a:xfrm>
            <a:custGeom>
              <a:rect b="b" l="l" r="r" t="t"/>
              <a:pathLst>
                <a:path extrusionOk="0" h="12921" w="9791">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9"/>
            <p:cNvSpPr/>
            <p:nvPr/>
          </p:nvSpPr>
          <p:spPr>
            <a:xfrm>
              <a:off x="920036" y="1526088"/>
              <a:ext cx="234003" cy="315671"/>
            </a:xfrm>
            <a:custGeom>
              <a:rect b="b" l="l" r="r" t="t"/>
              <a:pathLst>
                <a:path extrusionOk="0" h="12021" w="8911">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9"/>
            <p:cNvSpPr/>
            <p:nvPr/>
          </p:nvSpPr>
          <p:spPr>
            <a:xfrm>
              <a:off x="931853" y="1549459"/>
              <a:ext cx="210631" cy="280746"/>
            </a:xfrm>
            <a:custGeom>
              <a:rect b="b" l="l" r="r" t="t"/>
              <a:pathLst>
                <a:path extrusionOk="0" h="10691" w="8021">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9"/>
            <p:cNvSpPr/>
            <p:nvPr/>
          </p:nvSpPr>
          <p:spPr>
            <a:xfrm>
              <a:off x="984373" y="1502585"/>
              <a:ext cx="105329" cy="52678"/>
            </a:xfrm>
            <a:custGeom>
              <a:rect b="b" l="l" r="r" t="t"/>
              <a:pathLst>
                <a:path extrusionOk="0" h="2006" w="4011">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9"/>
            <p:cNvSpPr/>
            <p:nvPr/>
          </p:nvSpPr>
          <p:spPr>
            <a:xfrm>
              <a:off x="964022" y="1663559"/>
              <a:ext cx="29175" cy="29175"/>
            </a:xfrm>
            <a:custGeom>
              <a:rect b="b" l="l" r="r" t="t"/>
              <a:pathLst>
                <a:path extrusionOk="0" h="1111" w="1111">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9"/>
            <p:cNvSpPr/>
            <p:nvPr/>
          </p:nvSpPr>
          <p:spPr>
            <a:xfrm>
              <a:off x="964022" y="1716079"/>
              <a:ext cx="29175" cy="29437"/>
            </a:xfrm>
            <a:custGeom>
              <a:rect b="b" l="l" r="r" t="t"/>
              <a:pathLst>
                <a:path extrusionOk="0" h="1121" w="1111">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9"/>
            <p:cNvSpPr/>
            <p:nvPr/>
          </p:nvSpPr>
          <p:spPr>
            <a:xfrm>
              <a:off x="964022" y="1768862"/>
              <a:ext cx="29175" cy="29175"/>
            </a:xfrm>
            <a:custGeom>
              <a:rect b="b" l="l" r="r" t="t"/>
              <a:pathLst>
                <a:path extrusionOk="0" h="1111" w="1111">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9"/>
            <p:cNvSpPr/>
            <p:nvPr/>
          </p:nvSpPr>
          <p:spPr>
            <a:xfrm>
              <a:off x="1005985" y="1660539"/>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9"/>
            <p:cNvSpPr/>
            <p:nvPr/>
          </p:nvSpPr>
          <p:spPr>
            <a:xfrm>
              <a:off x="1005985" y="1683910"/>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9"/>
            <p:cNvSpPr/>
            <p:nvPr/>
          </p:nvSpPr>
          <p:spPr>
            <a:xfrm>
              <a:off x="1005985" y="1713322"/>
              <a:ext cx="68145" cy="11581"/>
            </a:xfrm>
            <a:custGeom>
              <a:rect b="b" l="l" r="r" t="t"/>
              <a:pathLst>
                <a:path extrusionOk="0" h="441" w="2595">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9"/>
            <p:cNvSpPr/>
            <p:nvPr/>
          </p:nvSpPr>
          <p:spPr>
            <a:xfrm>
              <a:off x="1005985" y="1736693"/>
              <a:ext cx="109110" cy="11581"/>
            </a:xfrm>
            <a:custGeom>
              <a:rect b="b" l="l" r="r" t="t"/>
              <a:pathLst>
                <a:path extrusionOk="0" h="441" w="4155">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9"/>
            <p:cNvSpPr/>
            <p:nvPr/>
          </p:nvSpPr>
          <p:spPr>
            <a:xfrm>
              <a:off x="1005985" y="1765842"/>
              <a:ext cx="68145" cy="11843"/>
            </a:xfrm>
            <a:custGeom>
              <a:rect b="b" l="l" r="r" t="t"/>
              <a:pathLst>
                <a:path extrusionOk="0" h="451" w="2595">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9"/>
            <p:cNvSpPr/>
            <p:nvPr/>
          </p:nvSpPr>
          <p:spPr>
            <a:xfrm>
              <a:off x="1005985" y="1789213"/>
              <a:ext cx="109110" cy="11843"/>
            </a:xfrm>
            <a:custGeom>
              <a:rect b="b" l="l" r="r" t="t"/>
              <a:pathLst>
                <a:path extrusionOk="0" h="451" w="4155">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9"/>
            <p:cNvSpPr/>
            <p:nvPr/>
          </p:nvSpPr>
          <p:spPr>
            <a:xfrm>
              <a:off x="1005985" y="1572831"/>
              <a:ext cx="103333" cy="11843"/>
            </a:xfrm>
            <a:custGeom>
              <a:rect b="b" l="l" r="r" t="t"/>
              <a:pathLst>
                <a:path extrusionOk="0" h="451" w="3935">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9"/>
            <p:cNvSpPr/>
            <p:nvPr/>
          </p:nvSpPr>
          <p:spPr>
            <a:xfrm>
              <a:off x="959243" y="1625613"/>
              <a:ext cx="155853" cy="11581"/>
            </a:xfrm>
            <a:custGeom>
              <a:rect b="b" l="l" r="r" t="t"/>
              <a:pathLst>
                <a:path extrusionOk="0" h="441" w="5935">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9"/>
            <p:cNvSpPr/>
            <p:nvPr/>
          </p:nvSpPr>
          <p:spPr>
            <a:xfrm>
              <a:off x="1005985" y="1596202"/>
              <a:ext cx="27179" cy="11843"/>
            </a:xfrm>
            <a:custGeom>
              <a:rect b="b" l="l" r="r" t="t"/>
              <a:pathLst>
                <a:path extrusionOk="0" h="451" w="1035">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9"/>
            <p:cNvSpPr/>
            <p:nvPr/>
          </p:nvSpPr>
          <p:spPr>
            <a:xfrm>
              <a:off x="1040911" y="1596202"/>
              <a:ext cx="38996" cy="11843"/>
            </a:xfrm>
            <a:custGeom>
              <a:rect b="b" l="l" r="r" t="t"/>
              <a:pathLst>
                <a:path extrusionOk="0" h="451" w="1485">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9"/>
            <p:cNvSpPr/>
            <p:nvPr/>
          </p:nvSpPr>
          <p:spPr>
            <a:xfrm>
              <a:off x="961002" y="1572831"/>
              <a:ext cx="35215" cy="35215"/>
            </a:xfrm>
            <a:custGeom>
              <a:rect b="b" l="l" r="r" t="t"/>
              <a:pathLst>
                <a:path extrusionOk="0" h="1341" w="1341">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9"/>
            <p:cNvSpPr/>
            <p:nvPr/>
          </p:nvSpPr>
          <p:spPr>
            <a:xfrm>
              <a:off x="984373" y="1543682"/>
              <a:ext cx="105329" cy="11581"/>
            </a:xfrm>
            <a:custGeom>
              <a:rect b="b" l="l" r="r" t="t"/>
              <a:pathLst>
                <a:path extrusionOk="0" h="441" w="4011">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9"/>
            <p:cNvSpPr/>
            <p:nvPr/>
          </p:nvSpPr>
          <p:spPr>
            <a:xfrm>
              <a:off x="969799" y="1581628"/>
              <a:ext cx="17620" cy="17620"/>
            </a:xfrm>
            <a:custGeom>
              <a:rect b="b" l="l" r="r" t="t"/>
              <a:pathLst>
                <a:path extrusionOk="0" h="671" w="671">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90" name="Google Shape;9490;p69"/>
          <p:cNvGrpSpPr/>
          <p:nvPr/>
        </p:nvGrpSpPr>
        <p:grpSpPr>
          <a:xfrm>
            <a:off x="1303537" y="1502716"/>
            <a:ext cx="362939" cy="362677"/>
            <a:chOff x="1303537" y="1502716"/>
            <a:chExt cx="362939" cy="362677"/>
          </a:xfrm>
        </p:grpSpPr>
        <p:sp>
          <p:nvSpPr>
            <p:cNvPr id="9491" name="Google Shape;9491;p69"/>
            <p:cNvSpPr/>
            <p:nvPr/>
          </p:nvSpPr>
          <p:spPr>
            <a:xfrm>
              <a:off x="1426697" y="1695727"/>
              <a:ext cx="116883" cy="99552"/>
            </a:xfrm>
            <a:custGeom>
              <a:rect b="b" l="l" r="r" t="t"/>
              <a:pathLst>
                <a:path extrusionOk="0" h="3791" w="4451">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9"/>
            <p:cNvSpPr/>
            <p:nvPr/>
          </p:nvSpPr>
          <p:spPr>
            <a:xfrm>
              <a:off x="1464643" y="1695727"/>
              <a:ext cx="40992" cy="17620"/>
            </a:xfrm>
            <a:custGeom>
              <a:rect b="b" l="l" r="r" t="t"/>
              <a:pathLst>
                <a:path extrusionOk="0" h="671" w="1561">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9"/>
            <p:cNvSpPr/>
            <p:nvPr/>
          </p:nvSpPr>
          <p:spPr>
            <a:xfrm>
              <a:off x="1426697" y="1710538"/>
              <a:ext cx="116883" cy="84741"/>
            </a:xfrm>
            <a:custGeom>
              <a:rect b="b" l="l" r="r" t="t"/>
              <a:pathLst>
                <a:path extrusionOk="0" h="3227" w="4451">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9"/>
            <p:cNvSpPr/>
            <p:nvPr/>
          </p:nvSpPr>
          <p:spPr>
            <a:xfrm>
              <a:off x="1444291" y="1613796"/>
              <a:ext cx="29437" cy="64363"/>
            </a:xfrm>
            <a:custGeom>
              <a:rect b="b" l="l" r="r" t="t"/>
              <a:pathLst>
                <a:path extrusionOk="0" h="2451" w="1121">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9"/>
            <p:cNvSpPr/>
            <p:nvPr/>
          </p:nvSpPr>
          <p:spPr>
            <a:xfrm>
              <a:off x="1456108" y="1608019"/>
              <a:ext cx="69878" cy="70140"/>
            </a:xfrm>
            <a:custGeom>
              <a:rect b="b" l="l" r="r" t="t"/>
              <a:pathLst>
                <a:path extrusionOk="0" h="2671" w="2661">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9"/>
            <p:cNvSpPr/>
            <p:nvPr/>
          </p:nvSpPr>
          <p:spPr>
            <a:xfrm>
              <a:off x="1450068" y="1637168"/>
              <a:ext cx="70140" cy="64363"/>
            </a:xfrm>
            <a:custGeom>
              <a:rect b="b" l="l" r="r" t="t"/>
              <a:pathLst>
                <a:path extrusionOk="0" h="2451" w="2671">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9"/>
            <p:cNvSpPr/>
            <p:nvPr/>
          </p:nvSpPr>
          <p:spPr>
            <a:xfrm>
              <a:off x="1450068" y="1637168"/>
              <a:ext cx="70140" cy="63103"/>
            </a:xfrm>
            <a:custGeom>
              <a:rect b="b" l="l" r="r" t="t"/>
              <a:pathLst>
                <a:path extrusionOk="0" h="2403" w="2671">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9"/>
            <p:cNvSpPr/>
            <p:nvPr/>
          </p:nvSpPr>
          <p:spPr>
            <a:xfrm>
              <a:off x="1426697" y="1725638"/>
              <a:ext cx="23398" cy="69642"/>
            </a:xfrm>
            <a:custGeom>
              <a:rect b="b" l="l" r="r" t="t"/>
              <a:pathLst>
                <a:path extrusionOk="0" h="2652" w="891">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9"/>
            <p:cNvSpPr/>
            <p:nvPr/>
          </p:nvSpPr>
          <p:spPr>
            <a:xfrm>
              <a:off x="1520182" y="1725638"/>
              <a:ext cx="23398" cy="69642"/>
            </a:xfrm>
            <a:custGeom>
              <a:rect b="b" l="l" r="r" t="t"/>
              <a:pathLst>
                <a:path extrusionOk="0" h="2652" w="891">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9"/>
            <p:cNvSpPr/>
            <p:nvPr/>
          </p:nvSpPr>
          <p:spPr>
            <a:xfrm>
              <a:off x="1303537" y="1502716"/>
              <a:ext cx="362939" cy="362677"/>
            </a:xfrm>
            <a:custGeom>
              <a:rect b="b" l="l" r="r" t="t"/>
              <a:pathLst>
                <a:path extrusionOk="0" h="13811" w="13821">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9"/>
            <p:cNvSpPr/>
            <p:nvPr/>
          </p:nvSpPr>
          <p:spPr>
            <a:xfrm>
              <a:off x="1346262" y="1555236"/>
              <a:ext cx="267694" cy="257742"/>
            </a:xfrm>
            <a:custGeom>
              <a:rect b="b" l="l" r="r" t="t"/>
              <a:pathLst>
                <a:path extrusionOk="0" h="9815" w="10194">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02" name="Google Shape;9502;p69"/>
          <p:cNvGrpSpPr/>
          <p:nvPr/>
        </p:nvGrpSpPr>
        <p:grpSpPr>
          <a:xfrm>
            <a:off x="1751901" y="1502716"/>
            <a:ext cx="362677" cy="362677"/>
            <a:chOff x="1751901" y="1502716"/>
            <a:chExt cx="362677" cy="362677"/>
          </a:xfrm>
        </p:grpSpPr>
        <p:sp>
          <p:nvSpPr>
            <p:cNvPr id="9503" name="Google Shape;9503;p69"/>
            <p:cNvSpPr/>
            <p:nvPr/>
          </p:nvSpPr>
          <p:spPr>
            <a:xfrm>
              <a:off x="1751901" y="1502716"/>
              <a:ext cx="362677" cy="362677"/>
            </a:xfrm>
            <a:custGeom>
              <a:rect b="b" l="l" r="r" t="t"/>
              <a:pathLst>
                <a:path extrusionOk="0" h="13811" w="13811">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9"/>
            <p:cNvSpPr/>
            <p:nvPr/>
          </p:nvSpPr>
          <p:spPr>
            <a:xfrm>
              <a:off x="1779027" y="1529843"/>
              <a:ext cx="308397" cy="308397"/>
            </a:xfrm>
            <a:custGeom>
              <a:rect b="b" l="l" r="r" t="t"/>
              <a:pathLst>
                <a:path extrusionOk="0" h="11744" w="11744">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9"/>
            <p:cNvSpPr/>
            <p:nvPr/>
          </p:nvSpPr>
          <p:spPr>
            <a:xfrm>
              <a:off x="1927816" y="1551035"/>
              <a:ext cx="10845" cy="138416"/>
            </a:xfrm>
            <a:custGeom>
              <a:rect b="b" l="l" r="r" t="t"/>
              <a:pathLst>
                <a:path extrusionOk="0" h="5271" w="413">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9"/>
            <p:cNvSpPr/>
            <p:nvPr/>
          </p:nvSpPr>
          <p:spPr>
            <a:xfrm>
              <a:off x="1925821" y="1678632"/>
              <a:ext cx="142014" cy="10819"/>
            </a:xfrm>
            <a:custGeom>
              <a:rect b="b" l="l" r="r" t="t"/>
              <a:pathLst>
                <a:path extrusionOk="0" h="412" w="5408">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9"/>
            <p:cNvSpPr/>
            <p:nvPr/>
          </p:nvSpPr>
          <p:spPr>
            <a:xfrm>
              <a:off x="1816999" y="1567789"/>
              <a:ext cx="288020" cy="270215"/>
            </a:xfrm>
            <a:custGeom>
              <a:rect b="b" l="l" r="r" t="t"/>
              <a:pathLst>
                <a:path extrusionOk="0" h="10290" w="10968">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9"/>
            <p:cNvSpPr/>
            <p:nvPr/>
          </p:nvSpPr>
          <p:spPr>
            <a:xfrm>
              <a:off x="1798644" y="1678632"/>
              <a:ext cx="22400" cy="10819"/>
            </a:xfrm>
            <a:custGeom>
              <a:rect b="b" l="l" r="r" t="t"/>
              <a:pathLst>
                <a:path extrusionOk="0" h="412" w="853">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9"/>
            <p:cNvSpPr/>
            <p:nvPr/>
          </p:nvSpPr>
          <p:spPr>
            <a:xfrm>
              <a:off x="1927816" y="1798063"/>
              <a:ext cx="10845" cy="18828"/>
            </a:xfrm>
            <a:custGeom>
              <a:rect b="b" l="l" r="r" t="t"/>
              <a:pathLst>
                <a:path extrusionOk="0" h="717" w="413">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9"/>
            <p:cNvSpPr/>
            <p:nvPr/>
          </p:nvSpPr>
          <p:spPr>
            <a:xfrm>
              <a:off x="1835486" y="1588508"/>
              <a:ext cx="20667" cy="16518"/>
            </a:xfrm>
            <a:custGeom>
              <a:rect b="b" l="l" r="r" t="t"/>
              <a:pathLst>
                <a:path extrusionOk="0" h="629" w="787">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9"/>
            <p:cNvSpPr/>
            <p:nvPr/>
          </p:nvSpPr>
          <p:spPr>
            <a:xfrm>
              <a:off x="2009958" y="1763189"/>
              <a:ext cx="20667" cy="16491"/>
            </a:xfrm>
            <a:custGeom>
              <a:rect b="b" l="l" r="r" t="t"/>
              <a:pathLst>
                <a:path extrusionOk="0" h="628" w="787">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9"/>
            <p:cNvSpPr/>
            <p:nvPr/>
          </p:nvSpPr>
          <p:spPr>
            <a:xfrm>
              <a:off x="2010247" y="1588193"/>
              <a:ext cx="21113" cy="16833"/>
            </a:xfrm>
            <a:custGeom>
              <a:rect b="b" l="l" r="r" t="t"/>
              <a:pathLst>
                <a:path extrusionOk="0" h="641" w="804">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9"/>
            <p:cNvSpPr/>
            <p:nvPr/>
          </p:nvSpPr>
          <p:spPr>
            <a:xfrm>
              <a:off x="1835591" y="1762927"/>
              <a:ext cx="20719" cy="16754"/>
            </a:xfrm>
            <a:custGeom>
              <a:rect b="b" l="l" r="r" t="t"/>
              <a:pathLst>
                <a:path extrusionOk="0" h="638" w="789">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9"/>
            <p:cNvSpPr/>
            <p:nvPr/>
          </p:nvSpPr>
          <p:spPr>
            <a:xfrm>
              <a:off x="1808018" y="1628581"/>
              <a:ext cx="22820" cy="14128"/>
            </a:xfrm>
            <a:custGeom>
              <a:rect b="b" l="l" r="r" t="t"/>
              <a:pathLst>
                <a:path extrusionOk="0" h="538" w="869">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9"/>
            <p:cNvSpPr/>
            <p:nvPr/>
          </p:nvSpPr>
          <p:spPr>
            <a:xfrm>
              <a:off x="2035194" y="1725139"/>
              <a:ext cx="23004" cy="14102"/>
            </a:xfrm>
            <a:custGeom>
              <a:rect b="b" l="l" r="r" t="t"/>
              <a:pathLst>
                <a:path extrusionOk="0" h="537" w="876">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9"/>
            <p:cNvSpPr/>
            <p:nvPr/>
          </p:nvSpPr>
          <p:spPr>
            <a:xfrm>
              <a:off x="1973299" y="1561276"/>
              <a:ext cx="16649" cy="18119"/>
            </a:xfrm>
            <a:custGeom>
              <a:rect b="b" l="l" r="r" t="t"/>
              <a:pathLst>
                <a:path extrusionOk="0" h="690" w="634">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9"/>
            <p:cNvSpPr/>
            <p:nvPr/>
          </p:nvSpPr>
          <p:spPr>
            <a:xfrm>
              <a:off x="1876557" y="1788557"/>
              <a:ext cx="16623" cy="18277"/>
            </a:xfrm>
            <a:custGeom>
              <a:rect b="b" l="l" r="r" t="t"/>
              <a:pathLst>
                <a:path extrusionOk="0" h="696" w="633">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9"/>
            <p:cNvSpPr/>
            <p:nvPr/>
          </p:nvSpPr>
          <p:spPr>
            <a:xfrm>
              <a:off x="1878710" y="1560541"/>
              <a:ext cx="15966" cy="18093"/>
            </a:xfrm>
            <a:custGeom>
              <a:rect b="b" l="l" r="r" t="t"/>
              <a:pathLst>
                <a:path extrusionOk="0" h="689" w="608">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9"/>
            <p:cNvSpPr/>
            <p:nvPr/>
          </p:nvSpPr>
          <p:spPr>
            <a:xfrm>
              <a:off x="1971014" y="1789292"/>
              <a:ext cx="16386" cy="18277"/>
            </a:xfrm>
            <a:custGeom>
              <a:rect b="b" l="l" r="r" t="t"/>
              <a:pathLst>
                <a:path extrusionOk="0" h="696" w="624">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9"/>
            <p:cNvSpPr/>
            <p:nvPr/>
          </p:nvSpPr>
          <p:spPr>
            <a:xfrm>
              <a:off x="2036375" y="1630734"/>
              <a:ext cx="22951" cy="13997"/>
            </a:xfrm>
            <a:custGeom>
              <a:rect b="b" l="l" r="r" t="t"/>
              <a:pathLst>
                <a:path extrusionOk="0" h="533" w="874">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9"/>
            <p:cNvSpPr/>
            <p:nvPr/>
          </p:nvSpPr>
          <p:spPr>
            <a:xfrm>
              <a:off x="1807441" y="1723143"/>
              <a:ext cx="22846" cy="14075"/>
            </a:xfrm>
            <a:custGeom>
              <a:rect b="b" l="l" r="r" t="t"/>
              <a:pathLst>
                <a:path extrusionOk="0" h="536" w="87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2" name="Google Shape;9522;p69"/>
          <p:cNvGrpSpPr/>
          <p:nvPr/>
        </p:nvGrpSpPr>
        <p:grpSpPr>
          <a:xfrm>
            <a:off x="3095178" y="1502716"/>
            <a:ext cx="334290" cy="362677"/>
            <a:chOff x="3095178" y="1502716"/>
            <a:chExt cx="334290" cy="362677"/>
          </a:xfrm>
        </p:grpSpPr>
        <p:sp>
          <p:nvSpPr>
            <p:cNvPr id="9523" name="Google Shape;9523;p69"/>
            <p:cNvSpPr/>
            <p:nvPr/>
          </p:nvSpPr>
          <p:spPr>
            <a:xfrm>
              <a:off x="3125351" y="1502716"/>
              <a:ext cx="304117" cy="304117"/>
            </a:xfrm>
            <a:custGeom>
              <a:rect b="b" l="l" r="r" t="t"/>
              <a:pathLst>
                <a:path extrusionOk="0" h="11581" w="11581">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9"/>
            <p:cNvSpPr/>
            <p:nvPr/>
          </p:nvSpPr>
          <p:spPr>
            <a:xfrm>
              <a:off x="3095178" y="1505973"/>
              <a:ext cx="289306" cy="300887"/>
            </a:xfrm>
            <a:custGeom>
              <a:rect b="b" l="l" r="r" t="t"/>
              <a:pathLst>
                <a:path extrusionOk="0" h="11458" w="11017">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9"/>
            <p:cNvSpPr/>
            <p:nvPr/>
          </p:nvSpPr>
          <p:spPr>
            <a:xfrm>
              <a:off x="3125351" y="1503215"/>
              <a:ext cx="303854" cy="303356"/>
            </a:xfrm>
            <a:custGeom>
              <a:rect b="b" l="l" r="r" t="t"/>
              <a:pathLst>
                <a:path extrusionOk="0" h="11552" w="11571">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9"/>
            <p:cNvSpPr/>
            <p:nvPr/>
          </p:nvSpPr>
          <p:spPr>
            <a:xfrm>
              <a:off x="3125351" y="1505973"/>
              <a:ext cx="229224" cy="300598"/>
            </a:xfrm>
            <a:custGeom>
              <a:rect b="b" l="l" r="r" t="t"/>
              <a:pathLst>
                <a:path extrusionOk="0" h="11447" w="8729">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9"/>
            <p:cNvSpPr/>
            <p:nvPr/>
          </p:nvSpPr>
          <p:spPr>
            <a:xfrm>
              <a:off x="3177871" y="1795253"/>
              <a:ext cx="198814" cy="70140"/>
            </a:xfrm>
            <a:custGeom>
              <a:rect b="b" l="l" r="r" t="t"/>
              <a:pathLst>
                <a:path extrusionOk="0" h="2671" w="7571">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9"/>
            <p:cNvSpPr/>
            <p:nvPr/>
          </p:nvSpPr>
          <p:spPr>
            <a:xfrm>
              <a:off x="3265580" y="1818624"/>
              <a:ext cx="23398" cy="46769"/>
            </a:xfrm>
            <a:custGeom>
              <a:rect b="b" l="l" r="r" t="t"/>
              <a:pathLst>
                <a:path extrusionOk="0" h="1781" w="891">
                  <a:moveTo>
                    <a:pt x="211" y="0"/>
                  </a:moveTo>
                  <a:lnTo>
                    <a:pt x="0" y="1780"/>
                  </a:lnTo>
                  <a:lnTo>
                    <a:pt x="890" y="1780"/>
                  </a:lnTo>
                  <a:lnTo>
                    <a:pt x="680"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9"/>
            <p:cNvSpPr/>
            <p:nvPr/>
          </p:nvSpPr>
          <p:spPr>
            <a:xfrm>
              <a:off x="3267076" y="1806807"/>
              <a:ext cx="20378" cy="19879"/>
            </a:xfrm>
            <a:custGeom>
              <a:rect b="b" l="l" r="r" t="t"/>
              <a:pathLst>
                <a:path extrusionOk="0" h="757" w="776">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9"/>
            <p:cNvSpPr/>
            <p:nvPr/>
          </p:nvSpPr>
          <p:spPr>
            <a:xfrm>
              <a:off x="3341734" y="1818861"/>
              <a:ext cx="34952" cy="46533"/>
            </a:xfrm>
            <a:custGeom>
              <a:rect b="b" l="l" r="r" t="t"/>
              <a:pathLst>
                <a:path extrusionOk="0" h="1772" w="1331">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9"/>
            <p:cNvSpPr/>
            <p:nvPr/>
          </p:nvSpPr>
          <p:spPr>
            <a:xfrm>
              <a:off x="3213060" y="1614033"/>
              <a:ext cx="128700" cy="93538"/>
            </a:xfrm>
            <a:custGeom>
              <a:rect b="b" l="l" r="r" t="t"/>
              <a:pathLst>
                <a:path extrusionOk="0" h="3562" w="4901">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9"/>
            <p:cNvSpPr/>
            <p:nvPr/>
          </p:nvSpPr>
          <p:spPr>
            <a:xfrm>
              <a:off x="3242208" y="1614033"/>
              <a:ext cx="99552" cy="93276"/>
            </a:xfrm>
            <a:custGeom>
              <a:rect b="b" l="l" r="r" t="t"/>
              <a:pathLst>
                <a:path extrusionOk="0" h="3552" w="3791">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9"/>
            <p:cNvSpPr/>
            <p:nvPr/>
          </p:nvSpPr>
          <p:spPr>
            <a:xfrm>
              <a:off x="3242208" y="1754287"/>
              <a:ext cx="70140" cy="52546"/>
            </a:xfrm>
            <a:custGeom>
              <a:rect b="b" l="l" r="r" t="t"/>
              <a:pathLst>
                <a:path extrusionOk="0" h="2001" w="2671">
                  <a:moveTo>
                    <a:pt x="0" y="0"/>
                  </a:moveTo>
                  <a:lnTo>
                    <a:pt x="0" y="2000"/>
                  </a:lnTo>
                  <a:lnTo>
                    <a:pt x="2670" y="2000"/>
                  </a:lnTo>
                  <a:lnTo>
                    <a:pt x="2670"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9"/>
            <p:cNvSpPr/>
            <p:nvPr/>
          </p:nvSpPr>
          <p:spPr>
            <a:xfrm>
              <a:off x="3242208" y="1754287"/>
              <a:ext cx="70140" cy="29044"/>
            </a:xfrm>
            <a:custGeom>
              <a:rect b="b" l="l" r="r" t="t"/>
              <a:pathLst>
                <a:path extrusionOk="0" h="1106" w="2671">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9"/>
            <p:cNvSpPr/>
            <p:nvPr/>
          </p:nvSpPr>
          <p:spPr>
            <a:xfrm>
              <a:off x="3230654" y="1785379"/>
              <a:ext cx="46769" cy="41780"/>
            </a:xfrm>
            <a:custGeom>
              <a:rect b="b" l="l" r="r" t="t"/>
              <a:pathLst>
                <a:path extrusionOk="0" h="1591" w="1781">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9"/>
            <p:cNvSpPr/>
            <p:nvPr/>
          </p:nvSpPr>
          <p:spPr>
            <a:xfrm>
              <a:off x="3277397" y="1785379"/>
              <a:ext cx="46769" cy="41780"/>
            </a:xfrm>
            <a:custGeom>
              <a:rect b="b" l="l" r="r" t="t"/>
              <a:pathLst>
                <a:path extrusionOk="0" h="1591" w="1781">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9"/>
            <p:cNvSpPr/>
            <p:nvPr/>
          </p:nvSpPr>
          <p:spPr>
            <a:xfrm>
              <a:off x="3218837" y="1661327"/>
              <a:ext cx="116883" cy="110318"/>
            </a:xfrm>
            <a:custGeom>
              <a:rect b="b" l="l" r="r" t="t"/>
              <a:pathLst>
                <a:path extrusionOk="0" h="4201" w="4451">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9"/>
            <p:cNvSpPr/>
            <p:nvPr/>
          </p:nvSpPr>
          <p:spPr>
            <a:xfrm>
              <a:off x="3218837" y="1661327"/>
              <a:ext cx="105329" cy="110056"/>
            </a:xfrm>
            <a:custGeom>
              <a:rect b="b" l="l" r="r" t="t"/>
              <a:pathLst>
                <a:path extrusionOk="0" h="4191" w="4011">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9"/>
            <p:cNvSpPr/>
            <p:nvPr/>
          </p:nvSpPr>
          <p:spPr>
            <a:xfrm>
              <a:off x="3177871" y="1818861"/>
              <a:ext cx="35215" cy="46533"/>
            </a:xfrm>
            <a:custGeom>
              <a:rect b="b" l="l" r="r" t="t"/>
              <a:pathLst>
                <a:path extrusionOk="0" h="1772" w="1341">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0" name="Google Shape;9540;p69"/>
          <p:cNvGrpSpPr/>
          <p:nvPr/>
        </p:nvGrpSpPr>
        <p:grpSpPr>
          <a:xfrm>
            <a:off x="3542281" y="1505605"/>
            <a:ext cx="366196" cy="357005"/>
            <a:chOff x="3542281" y="1505605"/>
            <a:chExt cx="366196" cy="357005"/>
          </a:xfrm>
        </p:grpSpPr>
        <p:sp>
          <p:nvSpPr>
            <p:cNvPr id="9541" name="Google Shape;9541;p69"/>
            <p:cNvSpPr/>
            <p:nvPr/>
          </p:nvSpPr>
          <p:spPr>
            <a:xfrm>
              <a:off x="3612133" y="1573592"/>
              <a:ext cx="226466" cy="226703"/>
            </a:xfrm>
            <a:custGeom>
              <a:rect b="b" l="l" r="r" t="t"/>
              <a:pathLst>
                <a:path extrusionOk="0" h="8633" w="8624">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9"/>
            <p:cNvSpPr/>
            <p:nvPr/>
          </p:nvSpPr>
          <p:spPr>
            <a:xfrm>
              <a:off x="3657379" y="1652740"/>
              <a:ext cx="135974" cy="136001"/>
            </a:xfrm>
            <a:custGeom>
              <a:rect b="b" l="l" r="r" t="t"/>
              <a:pathLst>
                <a:path extrusionOk="0" h="5179" w="5178">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9"/>
            <p:cNvSpPr/>
            <p:nvPr/>
          </p:nvSpPr>
          <p:spPr>
            <a:xfrm>
              <a:off x="3542281" y="1681153"/>
              <a:ext cx="54805" cy="11318"/>
            </a:xfrm>
            <a:custGeom>
              <a:rect b="b" l="l" r="r" t="t"/>
              <a:pathLst>
                <a:path extrusionOk="0" h="431" w="2087">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9"/>
            <p:cNvSpPr/>
            <p:nvPr/>
          </p:nvSpPr>
          <p:spPr>
            <a:xfrm>
              <a:off x="3853909" y="1681153"/>
              <a:ext cx="54568" cy="11318"/>
            </a:xfrm>
            <a:custGeom>
              <a:rect b="b" l="l" r="r" t="t"/>
              <a:pathLst>
                <a:path extrusionOk="0" h="431" w="2078">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9"/>
            <p:cNvSpPr/>
            <p:nvPr/>
          </p:nvSpPr>
          <p:spPr>
            <a:xfrm>
              <a:off x="3719694" y="1505605"/>
              <a:ext cx="11344" cy="50918"/>
            </a:xfrm>
            <a:custGeom>
              <a:rect b="b" l="l" r="r" t="t"/>
              <a:pathLst>
                <a:path extrusionOk="0" h="1939" w="432">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9"/>
            <p:cNvSpPr/>
            <p:nvPr/>
          </p:nvSpPr>
          <p:spPr>
            <a:xfrm>
              <a:off x="3639023" y="1798850"/>
              <a:ext cx="25814" cy="31092"/>
            </a:xfrm>
            <a:custGeom>
              <a:rect b="b" l="l" r="r" t="t"/>
              <a:pathLst>
                <a:path extrusionOk="0" h="1184" w="983">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9"/>
            <p:cNvSpPr/>
            <p:nvPr/>
          </p:nvSpPr>
          <p:spPr>
            <a:xfrm>
              <a:off x="3786053" y="1543761"/>
              <a:ext cx="25971" cy="31092"/>
            </a:xfrm>
            <a:custGeom>
              <a:rect b="b" l="l" r="r" t="t"/>
              <a:pathLst>
                <a:path extrusionOk="0" h="1184" w="989">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9"/>
            <p:cNvSpPr/>
            <p:nvPr/>
          </p:nvSpPr>
          <p:spPr>
            <a:xfrm>
              <a:off x="3579728" y="1601874"/>
              <a:ext cx="35950" cy="22741"/>
            </a:xfrm>
            <a:custGeom>
              <a:rect b="b" l="l" r="r" t="t"/>
              <a:pathLst>
                <a:path extrusionOk="0" h="866" w="1369">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9"/>
            <p:cNvSpPr/>
            <p:nvPr/>
          </p:nvSpPr>
          <p:spPr>
            <a:xfrm>
              <a:off x="3834818" y="1749167"/>
              <a:ext cx="35687" cy="22741"/>
            </a:xfrm>
            <a:custGeom>
              <a:rect b="b" l="l" r="r" t="t"/>
              <a:pathLst>
                <a:path extrusionOk="0" h="866" w="1359">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9"/>
            <p:cNvSpPr/>
            <p:nvPr/>
          </p:nvSpPr>
          <p:spPr>
            <a:xfrm>
              <a:off x="3786000" y="1798850"/>
              <a:ext cx="25709" cy="31092"/>
            </a:xfrm>
            <a:custGeom>
              <a:rect b="b" l="l" r="r" t="t"/>
              <a:pathLst>
                <a:path extrusionOk="0" h="1184" w="979">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9"/>
            <p:cNvSpPr/>
            <p:nvPr/>
          </p:nvSpPr>
          <p:spPr>
            <a:xfrm>
              <a:off x="3638472" y="1543761"/>
              <a:ext cx="25971" cy="31092"/>
            </a:xfrm>
            <a:custGeom>
              <a:rect b="b" l="l" r="r" t="t"/>
              <a:pathLst>
                <a:path extrusionOk="0" h="1184" w="989">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9"/>
            <p:cNvSpPr/>
            <p:nvPr/>
          </p:nvSpPr>
          <p:spPr>
            <a:xfrm>
              <a:off x="3835317" y="1601507"/>
              <a:ext cx="36291" cy="23109"/>
            </a:xfrm>
            <a:custGeom>
              <a:rect b="b" l="l" r="r" t="t"/>
              <a:pathLst>
                <a:path extrusionOk="0" h="880" w="1382">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9"/>
            <p:cNvSpPr/>
            <p:nvPr/>
          </p:nvSpPr>
          <p:spPr>
            <a:xfrm>
              <a:off x="3579964" y="1749167"/>
              <a:ext cx="35950" cy="22741"/>
            </a:xfrm>
            <a:custGeom>
              <a:rect b="b" l="l" r="r" t="t"/>
              <a:pathLst>
                <a:path extrusionOk="0" h="866" w="1369">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9"/>
            <p:cNvSpPr/>
            <p:nvPr/>
          </p:nvSpPr>
          <p:spPr>
            <a:xfrm>
              <a:off x="3737209" y="1591764"/>
              <a:ext cx="80776" cy="68302"/>
            </a:xfrm>
            <a:custGeom>
              <a:rect b="b" l="l" r="r" t="t"/>
              <a:pathLst>
                <a:path extrusionOk="0" h="2601" w="3076">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9"/>
            <p:cNvSpPr/>
            <p:nvPr/>
          </p:nvSpPr>
          <p:spPr>
            <a:xfrm>
              <a:off x="3691307" y="1732150"/>
              <a:ext cx="68118" cy="102073"/>
            </a:xfrm>
            <a:custGeom>
              <a:rect b="b" l="l" r="r" t="t"/>
              <a:pathLst>
                <a:path extrusionOk="0" h="3887" w="2594">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9"/>
            <p:cNvSpPr/>
            <p:nvPr/>
          </p:nvSpPr>
          <p:spPr>
            <a:xfrm>
              <a:off x="3691307" y="1751267"/>
              <a:ext cx="68118" cy="82955"/>
            </a:xfrm>
            <a:custGeom>
              <a:rect b="b" l="l" r="r" t="t"/>
              <a:pathLst>
                <a:path extrusionOk="0" h="3159" w="2594">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9"/>
            <p:cNvSpPr/>
            <p:nvPr/>
          </p:nvSpPr>
          <p:spPr>
            <a:xfrm>
              <a:off x="3712656" y="1732150"/>
              <a:ext cx="25420" cy="17122"/>
            </a:xfrm>
            <a:custGeom>
              <a:rect b="b" l="l" r="r" t="t"/>
              <a:pathLst>
                <a:path extrusionOk="0" h="652" w="968">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9"/>
            <p:cNvSpPr/>
            <p:nvPr/>
          </p:nvSpPr>
          <p:spPr>
            <a:xfrm>
              <a:off x="3702625" y="1686930"/>
              <a:ext cx="45509" cy="51049"/>
            </a:xfrm>
            <a:custGeom>
              <a:rect b="b" l="l" r="r" t="t"/>
              <a:pathLst>
                <a:path extrusionOk="0" h="1944" w="1733">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9"/>
            <p:cNvSpPr/>
            <p:nvPr/>
          </p:nvSpPr>
          <p:spPr>
            <a:xfrm>
              <a:off x="3702625" y="1686930"/>
              <a:ext cx="31171" cy="50944"/>
            </a:xfrm>
            <a:custGeom>
              <a:rect b="b" l="l" r="r" t="t"/>
              <a:pathLst>
                <a:path extrusionOk="0" h="1940" w="1187">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9"/>
            <p:cNvSpPr/>
            <p:nvPr/>
          </p:nvSpPr>
          <p:spPr>
            <a:xfrm>
              <a:off x="3702625" y="1834196"/>
              <a:ext cx="45509" cy="28177"/>
            </a:xfrm>
            <a:custGeom>
              <a:rect b="b" l="l" r="r" t="t"/>
              <a:pathLst>
                <a:path extrusionOk="0" h="1073" w="1733">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9"/>
            <p:cNvSpPr/>
            <p:nvPr/>
          </p:nvSpPr>
          <p:spPr>
            <a:xfrm>
              <a:off x="3691307" y="1759303"/>
              <a:ext cx="11344" cy="74920"/>
            </a:xfrm>
            <a:custGeom>
              <a:rect b="b" l="l" r="r" t="t"/>
              <a:pathLst>
                <a:path extrusionOk="0" h="2853" w="432">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9"/>
            <p:cNvSpPr/>
            <p:nvPr/>
          </p:nvSpPr>
          <p:spPr>
            <a:xfrm>
              <a:off x="3748107" y="1759303"/>
              <a:ext cx="11318" cy="74920"/>
            </a:xfrm>
            <a:custGeom>
              <a:rect b="b" l="l" r="r" t="t"/>
              <a:pathLst>
                <a:path extrusionOk="0" h="2853" w="431">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9"/>
            <p:cNvSpPr/>
            <p:nvPr/>
          </p:nvSpPr>
          <p:spPr>
            <a:xfrm>
              <a:off x="3722477" y="1845514"/>
              <a:ext cx="5803" cy="17095"/>
            </a:xfrm>
            <a:custGeom>
              <a:rect b="b" l="l" r="r" t="t"/>
              <a:pathLst>
                <a:path extrusionOk="0" h="651" w="221">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9"/>
            <p:cNvSpPr/>
            <p:nvPr/>
          </p:nvSpPr>
          <p:spPr>
            <a:xfrm>
              <a:off x="3702625" y="1686930"/>
              <a:ext cx="45509" cy="22662"/>
            </a:xfrm>
            <a:custGeom>
              <a:rect b="b" l="l" r="r" t="t"/>
              <a:pathLst>
                <a:path extrusionOk="0" h="863" w="1733">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9"/>
            <p:cNvSpPr/>
            <p:nvPr/>
          </p:nvSpPr>
          <p:spPr>
            <a:xfrm>
              <a:off x="3702625" y="1686930"/>
              <a:ext cx="31171" cy="20640"/>
            </a:xfrm>
            <a:custGeom>
              <a:rect b="b" l="l" r="r" t="t"/>
              <a:pathLst>
                <a:path extrusionOk="0" h="786" w="1187">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6" name="Google Shape;9566;p69"/>
          <p:cNvGrpSpPr/>
          <p:nvPr/>
        </p:nvGrpSpPr>
        <p:grpSpPr>
          <a:xfrm>
            <a:off x="1748382" y="3384797"/>
            <a:ext cx="364673" cy="340067"/>
            <a:chOff x="1748382" y="3384797"/>
            <a:chExt cx="364673" cy="340067"/>
          </a:xfrm>
        </p:grpSpPr>
        <p:sp>
          <p:nvSpPr>
            <p:cNvPr id="9567" name="Google Shape;9567;p69"/>
            <p:cNvSpPr/>
            <p:nvPr/>
          </p:nvSpPr>
          <p:spPr>
            <a:xfrm>
              <a:off x="1805182" y="3628332"/>
              <a:ext cx="45509" cy="45509"/>
            </a:xfrm>
            <a:custGeom>
              <a:rect b="b" l="l" r="r" t="t"/>
              <a:pathLst>
                <a:path extrusionOk="0" h="1733" w="1733">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9"/>
            <p:cNvSpPr/>
            <p:nvPr/>
          </p:nvSpPr>
          <p:spPr>
            <a:xfrm>
              <a:off x="1954208" y="3509453"/>
              <a:ext cx="105828" cy="90728"/>
            </a:xfrm>
            <a:custGeom>
              <a:rect b="b" l="l" r="r" t="t"/>
              <a:pathLst>
                <a:path extrusionOk="0" h="3455" w="403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9"/>
            <p:cNvSpPr/>
            <p:nvPr/>
          </p:nvSpPr>
          <p:spPr>
            <a:xfrm>
              <a:off x="1964764" y="3546165"/>
              <a:ext cx="100051" cy="54043"/>
            </a:xfrm>
            <a:custGeom>
              <a:rect b="b" l="l" r="r" t="t"/>
              <a:pathLst>
                <a:path extrusionOk="0" h="2058" w="381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9"/>
            <p:cNvSpPr/>
            <p:nvPr/>
          </p:nvSpPr>
          <p:spPr>
            <a:xfrm>
              <a:off x="1833569" y="3407433"/>
              <a:ext cx="153096" cy="294585"/>
            </a:xfrm>
            <a:custGeom>
              <a:rect b="b" l="l" r="r" t="t"/>
              <a:pathLst>
                <a:path extrusionOk="0" h="11218" w="583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9"/>
            <p:cNvSpPr/>
            <p:nvPr/>
          </p:nvSpPr>
          <p:spPr>
            <a:xfrm>
              <a:off x="1833569" y="3583086"/>
              <a:ext cx="152991" cy="118932"/>
            </a:xfrm>
            <a:custGeom>
              <a:rect b="b" l="l" r="r" t="t"/>
              <a:pathLst>
                <a:path extrusionOk="0" h="4529" w="5826">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9"/>
            <p:cNvSpPr/>
            <p:nvPr/>
          </p:nvSpPr>
          <p:spPr>
            <a:xfrm>
              <a:off x="1975058" y="3384797"/>
              <a:ext cx="45535" cy="340067"/>
            </a:xfrm>
            <a:custGeom>
              <a:rect b="b" l="l" r="r" t="t"/>
              <a:pathLst>
                <a:path extrusionOk="0" h="12950" w="1734">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9"/>
            <p:cNvSpPr/>
            <p:nvPr/>
          </p:nvSpPr>
          <p:spPr>
            <a:xfrm>
              <a:off x="1975058" y="3696451"/>
              <a:ext cx="45535" cy="28413"/>
            </a:xfrm>
            <a:custGeom>
              <a:rect b="b" l="l" r="r" t="t"/>
              <a:pathLst>
                <a:path extrusionOk="0" h="1082" w="1734">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9"/>
            <p:cNvSpPr/>
            <p:nvPr/>
          </p:nvSpPr>
          <p:spPr>
            <a:xfrm>
              <a:off x="1748618" y="3503676"/>
              <a:ext cx="45272" cy="102073"/>
            </a:xfrm>
            <a:custGeom>
              <a:rect b="b" l="l" r="r" t="t"/>
              <a:pathLst>
                <a:path extrusionOk="0" h="3887" w="1724">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9"/>
            <p:cNvSpPr/>
            <p:nvPr/>
          </p:nvSpPr>
          <p:spPr>
            <a:xfrm>
              <a:off x="1748382" y="3508954"/>
              <a:ext cx="45509" cy="96794"/>
            </a:xfrm>
            <a:custGeom>
              <a:rect b="b" l="l" r="r" t="t"/>
              <a:pathLst>
                <a:path extrusionOk="0" h="3686" w="1733">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9"/>
            <p:cNvSpPr/>
            <p:nvPr/>
          </p:nvSpPr>
          <p:spPr>
            <a:xfrm>
              <a:off x="1788087" y="3503676"/>
              <a:ext cx="56827" cy="102073"/>
            </a:xfrm>
            <a:custGeom>
              <a:rect b="b" l="l" r="r" t="t"/>
              <a:pathLst>
                <a:path extrusionOk="0" h="3887" w="2164">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9"/>
            <p:cNvSpPr/>
            <p:nvPr/>
          </p:nvSpPr>
          <p:spPr>
            <a:xfrm>
              <a:off x="1788087" y="3588627"/>
              <a:ext cx="56827" cy="17122"/>
            </a:xfrm>
            <a:custGeom>
              <a:rect b="b" l="l" r="r" t="t"/>
              <a:pathLst>
                <a:path extrusionOk="0" h="652" w="2164">
                  <a:moveTo>
                    <a:pt x="0" y="0"/>
                  </a:moveTo>
                  <a:lnTo>
                    <a:pt x="0" y="651"/>
                  </a:lnTo>
                  <a:lnTo>
                    <a:pt x="2163" y="651"/>
                  </a:lnTo>
                  <a:lnTo>
                    <a:pt x="2163"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9"/>
            <p:cNvSpPr/>
            <p:nvPr/>
          </p:nvSpPr>
          <p:spPr>
            <a:xfrm>
              <a:off x="1788087" y="3605722"/>
              <a:ext cx="56827" cy="90755"/>
            </a:xfrm>
            <a:custGeom>
              <a:rect b="b" l="l" r="r" t="t"/>
              <a:pathLst>
                <a:path extrusionOk="0" h="3456" w="2164">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9"/>
            <p:cNvSpPr/>
            <p:nvPr/>
          </p:nvSpPr>
          <p:spPr>
            <a:xfrm>
              <a:off x="2080860" y="3548922"/>
              <a:ext cx="32195" cy="11581"/>
            </a:xfrm>
            <a:custGeom>
              <a:rect b="b" l="l" r="r" t="t"/>
              <a:pathLst>
                <a:path extrusionOk="0" h="441" w="1226">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9"/>
            <p:cNvSpPr/>
            <p:nvPr/>
          </p:nvSpPr>
          <p:spPr>
            <a:xfrm>
              <a:off x="2059510" y="3484874"/>
              <a:ext cx="27468" cy="23345"/>
            </a:xfrm>
            <a:custGeom>
              <a:rect b="b" l="l" r="r" t="t"/>
              <a:pathLst>
                <a:path extrusionOk="0" h="889" w="1046">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9"/>
            <p:cNvSpPr/>
            <p:nvPr/>
          </p:nvSpPr>
          <p:spPr>
            <a:xfrm>
              <a:off x="2058723" y="3600969"/>
              <a:ext cx="27704" cy="23608"/>
            </a:xfrm>
            <a:custGeom>
              <a:rect b="b" l="l" r="r" t="t"/>
              <a:pathLst>
                <a:path extrusionOk="0" h="899" w="1055">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2" name="Google Shape;9582;p69"/>
          <p:cNvGrpSpPr/>
          <p:nvPr/>
        </p:nvGrpSpPr>
        <p:grpSpPr>
          <a:xfrm>
            <a:off x="6221064" y="3811049"/>
            <a:ext cx="364673" cy="339804"/>
            <a:chOff x="6221064" y="3811049"/>
            <a:chExt cx="364673" cy="339804"/>
          </a:xfrm>
        </p:grpSpPr>
        <p:sp>
          <p:nvSpPr>
            <p:cNvPr id="9583" name="Google Shape;9583;p69"/>
            <p:cNvSpPr/>
            <p:nvPr/>
          </p:nvSpPr>
          <p:spPr>
            <a:xfrm>
              <a:off x="6277838" y="4054558"/>
              <a:ext cx="45272" cy="45272"/>
            </a:xfrm>
            <a:custGeom>
              <a:rect b="b" l="l" r="r" t="t"/>
              <a:pathLst>
                <a:path extrusionOk="0" h="1724" w="1724">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9"/>
            <p:cNvSpPr/>
            <p:nvPr/>
          </p:nvSpPr>
          <p:spPr>
            <a:xfrm>
              <a:off x="6426890" y="3935679"/>
              <a:ext cx="105828" cy="90728"/>
            </a:xfrm>
            <a:custGeom>
              <a:rect b="b" l="l" r="r" t="t"/>
              <a:pathLst>
                <a:path extrusionOk="0" h="3455" w="403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9"/>
            <p:cNvSpPr/>
            <p:nvPr/>
          </p:nvSpPr>
          <p:spPr>
            <a:xfrm>
              <a:off x="6437446" y="3972391"/>
              <a:ext cx="100051" cy="54043"/>
            </a:xfrm>
            <a:custGeom>
              <a:rect b="b" l="l" r="r" t="t"/>
              <a:pathLst>
                <a:path extrusionOk="0" h="2058" w="381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9"/>
            <p:cNvSpPr/>
            <p:nvPr/>
          </p:nvSpPr>
          <p:spPr>
            <a:xfrm>
              <a:off x="6306251" y="3833659"/>
              <a:ext cx="153070" cy="294585"/>
            </a:xfrm>
            <a:custGeom>
              <a:rect b="b" l="l" r="r" t="t"/>
              <a:pathLst>
                <a:path extrusionOk="0" h="11218" w="5829">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9"/>
            <p:cNvSpPr/>
            <p:nvPr/>
          </p:nvSpPr>
          <p:spPr>
            <a:xfrm>
              <a:off x="6306251" y="4009312"/>
              <a:ext cx="152833" cy="119010"/>
            </a:xfrm>
            <a:custGeom>
              <a:rect b="b" l="l" r="r" t="t"/>
              <a:pathLst>
                <a:path extrusionOk="0" h="4532" w="582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9"/>
            <p:cNvSpPr/>
            <p:nvPr/>
          </p:nvSpPr>
          <p:spPr>
            <a:xfrm>
              <a:off x="6447740" y="3811049"/>
              <a:ext cx="45509" cy="339804"/>
            </a:xfrm>
            <a:custGeom>
              <a:rect b="b" l="l" r="r" t="t"/>
              <a:pathLst>
                <a:path extrusionOk="0" h="12940" w="1733">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9"/>
            <p:cNvSpPr/>
            <p:nvPr/>
          </p:nvSpPr>
          <p:spPr>
            <a:xfrm>
              <a:off x="6447740" y="4122677"/>
              <a:ext cx="45509" cy="28177"/>
            </a:xfrm>
            <a:custGeom>
              <a:rect b="b" l="l" r="r" t="t"/>
              <a:pathLst>
                <a:path extrusionOk="0" h="1073" w="1733">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9"/>
            <p:cNvSpPr/>
            <p:nvPr/>
          </p:nvSpPr>
          <p:spPr>
            <a:xfrm>
              <a:off x="6221300" y="3929902"/>
              <a:ext cx="45272" cy="102073"/>
            </a:xfrm>
            <a:custGeom>
              <a:rect b="b" l="l" r="r" t="t"/>
              <a:pathLst>
                <a:path extrusionOk="0" h="3887" w="1724">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9"/>
            <p:cNvSpPr/>
            <p:nvPr/>
          </p:nvSpPr>
          <p:spPr>
            <a:xfrm>
              <a:off x="6221064" y="3935180"/>
              <a:ext cx="45509" cy="96794"/>
            </a:xfrm>
            <a:custGeom>
              <a:rect b="b" l="l" r="r" t="t"/>
              <a:pathLst>
                <a:path extrusionOk="0" h="3686" w="1733">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9"/>
            <p:cNvSpPr/>
            <p:nvPr/>
          </p:nvSpPr>
          <p:spPr>
            <a:xfrm>
              <a:off x="6260769" y="3929902"/>
              <a:ext cx="56800" cy="102073"/>
            </a:xfrm>
            <a:custGeom>
              <a:rect b="b" l="l" r="r" t="t"/>
              <a:pathLst>
                <a:path extrusionOk="0" h="3887" w="2163">
                  <a:moveTo>
                    <a:pt x="0" y="1"/>
                  </a:moveTo>
                  <a:lnTo>
                    <a:pt x="0" y="3886"/>
                  </a:lnTo>
                  <a:lnTo>
                    <a:pt x="2163" y="3886"/>
                  </a:lnTo>
                  <a:lnTo>
                    <a:pt x="2163"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9"/>
            <p:cNvSpPr/>
            <p:nvPr/>
          </p:nvSpPr>
          <p:spPr>
            <a:xfrm>
              <a:off x="6260769" y="4014853"/>
              <a:ext cx="56800" cy="17122"/>
            </a:xfrm>
            <a:custGeom>
              <a:rect b="b" l="l" r="r" t="t"/>
              <a:pathLst>
                <a:path extrusionOk="0" h="652" w="2163">
                  <a:moveTo>
                    <a:pt x="0" y="1"/>
                  </a:moveTo>
                  <a:lnTo>
                    <a:pt x="0" y="651"/>
                  </a:lnTo>
                  <a:lnTo>
                    <a:pt x="2163" y="651"/>
                  </a:lnTo>
                  <a:lnTo>
                    <a:pt x="216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9"/>
            <p:cNvSpPr/>
            <p:nvPr/>
          </p:nvSpPr>
          <p:spPr>
            <a:xfrm>
              <a:off x="6260769" y="4031686"/>
              <a:ext cx="56800" cy="90755"/>
            </a:xfrm>
            <a:custGeom>
              <a:rect b="b" l="l" r="r" t="t"/>
              <a:pathLst>
                <a:path extrusionOk="0" h="3456" w="2163">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9"/>
            <p:cNvSpPr/>
            <p:nvPr/>
          </p:nvSpPr>
          <p:spPr>
            <a:xfrm>
              <a:off x="6553542" y="3975148"/>
              <a:ext cx="32195" cy="11581"/>
            </a:xfrm>
            <a:custGeom>
              <a:rect b="b" l="l" r="r" t="t"/>
              <a:pathLst>
                <a:path extrusionOk="0" h="441" w="1226">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9"/>
            <p:cNvSpPr/>
            <p:nvPr/>
          </p:nvSpPr>
          <p:spPr>
            <a:xfrm>
              <a:off x="6532192" y="3911100"/>
              <a:ext cx="27442" cy="23608"/>
            </a:xfrm>
            <a:custGeom>
              <a:rect b="b" l="l" r="r" t="t"/>
              <a:pathLst>
                <a:path extrusionOk="0" h="899" w="1045">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9"/>
            <p:cNvSpPr/>
            <p:nvPr/>
          </p:nvSpPr>
          <p:spPr>
            <a:xfrm>
              <a:off x="6531221" y="4027327"/>
              <a:ext cx="27626" cy="23503"/>
            </a:xfrm>
            <a:custGeom>
              <a:rect b="b" l="l" r="r" t="t"/>
              <a:pathLst>
                <a:path extrusionOk="0" h="895" w="1052">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8" name="Google Shape;9598;p69"/>
          <p:cNvGrpSpPr/>
          <p:nvPr/>
        </p:nvGrpSpPr>
        <p:grpSpPr>
          <a:xfrm>
            <a:off x="2182643" y="3386320"/>
            <a:ext cx="382030" cy="320451"/>
            <a:chOff x="2182643" y="3386320"/>
            <a:chExt cx="382030" cy="320451"/>
          </a:xfrm>
        </p:grpSpPr>
        <p:sp>
          <p:nvSpPr>
            <p:cNvPr id="9599" name="Google Shape;9599;p69"/>
            <p:cNvSpPr/>
            <p:nvPr/>
          </p:nvSpPr>
          <p:spPr>
            <a:xfrm>
              <a:off x="2182643" y="3386320"/>
              <a:ext cx="382030" cy="320451"/>
            </a:xfrm>
            <a:custGeom>
              <a:rect b="b" l="l" r="r" t="t"/>
              <a:pathLst>
                <a:path extrusionOk="0" h="12203" w="14548">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9"/>
            <p:cNvSpPr/>
            <p:nvPr/>
          </p:nvSpPr>
          <p:spPr>
            <a:xfrm>
              <a:off x="2281171" y="3466492"/>
              <a:ext cx="185002" cy="184739"/>
            </a:xfrm>
            <a:custGeom>
              <a:rect b="b" l="l" r="r" t="t"/>
              <a:pathLst>
                <a:path extrusionOk="0" h="7035" w="7045">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9"/>
            <p:cNvSpPr/>
            <p:nvPr/>
          </p:nvSpPr>
          <p:spPr>
            <a:xfrm>
              <a:off x="2299763" y="3484821"/>
              <a:ext cx="147791" cy="148054"/>
            </a:xfrm>
            <a:custGeom>
              <a:rect b="b" l="l" r="r" t="t"/>
              <a:pathLst>
                <a:path extrusionOk="0" h="5638" w="5628">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9"/>
            <p:cNvSpPr/>
            <p:nvPr/>
          </p:nvSpPr>
          <p:spPr>
            <a:xfrm>
              <a:off x="2336711" y="3564993"/>
              <a:ext cx="73922" cy="67830"/>
            </a:xfrm>
            <a:custGeom>
              <a:rect b="b" l="l" r="r" t="t"/>
              <a:pathLst>
                <a:path extrusionOk="0" h="2583" w="2815">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9"/>
            <p:cNvSpPr/>
            <p:nvPr/>
          </p:nvSpPr>
          <p:spPr>
            <a:xfrm>
              <a:off x="2295745" y="3386320"/>
              <a:ext cx="139519" cy="36974"/>
            </a:xfrm>
            <a:custGeom>
              <a:rect b="b" l="l" r="r" t="t"/>
              <a:pathLst>
                <a:path extrusionOk="0" h="1408" w="5313">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9"/>
            <p:cNvSpPr/>
            <p:nvPr/>
          </p:nvSpPr>
          <p:spPr>
            <a:xfrm>
              <a:off x="2342987" y="3386320"/>
              <a:ext cx="92514" cy="36974"/>
            </a:xfrm>
            <a:custGeom>
              <a:rect b="b" l="l" r="r" t="t"/>
              <a:pathLst>
                <a:path extrusionOk="0" h="1408" w="3523">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9"/>
            <p:cNvSpPr/>
            <p:nvPr/>
          </p:nvSpPr>
          <p:spPr>
            <a:xfrm>
              <a:off x="2182643" y="3676073"/>
              <a:ext cx="382030" cy="30698"/>
            </a:xfrm>
            <a:custGeom>
              <a:rect b="b" l="l" r="r" t="t"/>
              <a:pathLst>
                <a:path extrusionOk="0" h="1169" w="14548">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9"/>
            <p:cNvSpPr/>
            <p:nvPr/>
          </p:nvSpPr>
          <p:spPr>
            <a:xfrm>
              <a:off x="2336711" y="3584609"/>
              <a:ext cx="74158" cy="48213"/>
            </a:xfrm>
            <a:custGeom>
              <a:rect b="b" l="l" r="r" t="t"/>
              <a:pathLst>
                <a:path extrusionOk="0" h="1836" w="2824">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9"/>
            <p:cNvSpPr/>
            <p:nvPr/>
          </p:nvSpPr>
          <p:spPr>
            <a:xfrm>
              <a:off x="2360082" y="3564993"/>
              <a:ext cx="27179" cy="18513"/>
            </a:xfrm>
            <a:custGeom>
              <a:rect b="b" l="l" r="r" t="t"/>
              <a:pathLst>
                <a:path extrusionOk="0" h="705" w="1035">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9"/>
            <p:cNvSpPr/>
            <p:nvPr/>
          </p:nvSpPr>
          <p:spPr>
            <a:xfrm>
              <a:off x="2349027" y="3515756"/>
              <a:ext cx="49290" cy="55566"/>
            </a:xfrm>
            <a:custGeom>
              <a:rect b="b" l="l" r="r" t="t"/>
              <a:pathLst>
                <a:path extrusionOk="0" h="2116" w="1877">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9"/>
            <p:cNvSpPr/>
            <p:nvPr/>
          </p:nvSpPr>
          <p:spPr>
            <a:xfrm>
              <a:off x="2349027" y="3515756"/>
              <a:ext cx="33954" cy="55461"/>
            </a:xfrm>
            <a:custGeom>
              <a:rect b="b" l="l" r="r" t="t"/>
              <a:pathLst>
                <a:path extrusionOk="0" h="2112" w="1293">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9"/>
            <p:cNvSpPr/>
            <p:nvPr/>
          </p:nvSpPr>
          <p:spPr>
            <a:xfrm>
              <a:off x="2349027" y="3515756"/>
              <a:ext cx="49290" cy="24894"/>
            </a:xfrm>
            <a:custGeom>
              <a:rect b="b" l="l" r="r" t="t"/>
              <a:pathLst>
                <a:path extrusionOk="0" h="948" w="1877">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9"/>
            <p:cNvSpPr/>
            <p:nvPr/>
          </p:nvSpPr>
          <p:spPr>
            <a:xfrm>
              <a:off x="2349027" y="3515755"/>
              <a:ext cx="33954" cy="22374"/>
            </a:xfrm>
            <a:custGeom>
              <a:rect b="b" l="l" r="r" t="t"/>
              <a:pathLst>
                <a:path extrusionOk="0" h="852" w="1293">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9"/>
            <p:cNvSpPr/>
            <p:nvPr/>
          </p:nvSpPr>
          <p:spPr>
            <a:xfrm>
              <a:off x="2336711" y="3595402"/>
              <a:ext cx="18382" cy="34978"/>
            </a:xfrm>
            <a:custGeom>
              <a:rect b="b" l="l" r="r" t="t"/>
              <a:pathLst>
                <a:path extrusionOk="0" h="1332" w="70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9"/>
            <p:cNvSpPr/>
            <p:nvPr/>
          </p:nvSpPr>
          <p:spPr>
            <a:xfrm>
              <a:off x="2392251" y="3595402"/>
              <a:ext cx="18382" cy="34978"/>
            </a:xfrm>
            <a:custGeom>
              <a:rect b="b" l="l" r="r" t="t"/>
              <a:pathLst>
                <a:path extrusionOk="0" h="1332" w="70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4" name="Google Shape;9614;p69"/>
          <p:cNvGrpSpPr/>
          <p:nvPr/>
        </p:nvGrpSpPr>
        <p:grpSpPr>
          <a:xfrm>
            <a:off x="3084386" y="3389340"/>
            <a:ext cx="353880" cy="330745"/>
            <a:chOff x="3084386" y="3389340"/>
            <a:chExt cx="353880" cy="330745"/>
          </a:xfrm>
        </p:grpSpPr>
        <p:sp>
          <p:nvSpPr>
            <p:cNvPr id="9615" name="Google Shape;9615;p69"/>
            <p:cNvSpPr/>
            <p:nvPr/>
          </p:nvSpPr>
          <p:spPr>
            <a:xfrm>
              <a:off x="3084386" y="3458430"/>
              <a:ext cx="353880" cy="261655"/>
            </a:xfrm>
            <a:custGeom>
              <a:rect b="b" l="l" r="r" t="t"/>
              <a:pathLst>
                <a:path extrusionOk="0" h="9964" w="13476">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9"/>
            <p:cNvSpPr/>
            <p:nvPr/>
          </p:nvSpPr>
          <p:spPr>
            <a:xfrm>
              <a:off x="3084386" y="3458430"/>
              <a:ext cx="176940" cy="261655"/>
            </a:xfrm>
            <a:custGeom>
              <a:rect b="b" l="l" r="r" t="t"/>
              <a:pathLst>
                <a:path extrusionOk="0" h="9964" w="6738">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9"/>
            <p:cNvSpPr/>
            <p:nvPr/>
          </p:nvSpPr>
          <p:spPr>
            <a:xfrm>
              <a:off x="3115031" y="3489102"/>
              <a:ext cx="292825" cy="200574"/>
            </a:xfrm>
            <a:custGeom>
              <a:rect b="b" l="l" r="r" t="t"/>
              <a:pathLst>
                <a:path extrusionOk="0" h="7638" w="11151">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9"/>
            <p:cNvSpPr/>
            <p:nvPr/>
          </p:nvSpPr>
          <p:spPr>
            <a:xfrm>
              <a:off x="3115031" y="3489102"/>
              <a:ext cx="146294" cy="200338"/>
            </a:xfrm>
            <a:custGeom>
              <a:rect b="b" l="l" r="r" t="t"/>
              <a:pathLst>
                <a:path extrusionOk="0" h="7629" w="5571">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9"/>
            <p:cNvSpPr/>
            <p:nvPr/>
          </p:nvSpPr>
          <p:spPr>
            <a:xfrm>
              <a:off x="3191947" y="3389340"/>
              <a:ext cx="138994" cy="115885"/>
            </a:xfrm>
            <a:custGeom>
              <a:rect b="b" l="l" r="r" t="t"/>
              <a:pathLst>
                <a:path extrusionOk="0" h="4413" w="5293">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9"/>
            <p:cNvSpPr/>
            <p:nvPr/>
          </p:nvSpPr>
          <p:spPr>
            <a:xfrm>
              <a:off x="3223091" y="3538103"/>
              <a:ext cx="137261" cy="97792"/>
            </a:xfrm>
            <a:custGeom>
              <a:rect b="b" l="l" r="r" t="t"/>
              <a:pathLst>
                <a:path extrusionOk="0" h="3724" w="5227">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9"/>
            <p:cNvSpPr/>
            <p:nvPr/>
          </p:nvSpPr>
          <p:spPr>
            <a:xfrm>
              <a:off x="3182651" y="3610475"/>
              <a:ext cx="40467" cy="34532"/>
            </a:xfrm>
            <a:custGeom>
              <a:rect b="b" l="l" r="r" t="t"/>
              <a:pathLst>
                <a:path extrusionOk="0" h="1315" w="1541">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9"/>
            <p:cNvSpPr/>
            <p:nvPr/>
          </p:nvSpPr>
          <p:spPr>
            <a:xfrm>
              <a:off x="3145729" y="3529489"/>
              <a:ext cx="39495" cy="35005"/>
            </a:xfrm>
            <a:custGeom>
              <a:rect b="b" l="l" r="r" t="t"/>
              <a:pathLst>
                <a:path extrusionOk="0" h="1333" w="1504">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9"/>
            <p:cNvSpPr/>
            <p:nvPr/>
          </p:nvSpPr>
          <p:spPr>
            <a:xfrm>
              <a:off x="3345252" y="3621741"/>
              <a:ext cx="39521" cy="34978"/>
            </a:xfrm>
            <a:custGeom>
              <a:rect b="b" l="l" r="r" t="t"/>
              <a:pathLst>
                <a:path extrusionOk="0" h="1332" w="1505">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9"/>
            <p:cNvSpPr/>
            <p:nvPr/>
          </p:nvSpPr>
          <p:spPr>
            <a:xfrm>
              <a:off x="3245491" y="3544930"/>
              <a:ext cx="39705" cy="34873"/>
            </a:xfrm>
            <a:custGeom>
              <a:rect b="b" l="l" r="r" t="t"/>
              <a:pathLst>
                <a:path extrusionOk="0" h="1328" w="1512">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9"/>
            <p:cNvSpPr/>
            <p:nvPr/>
          </p:nvSpPr>
          <p:spPr>
            <a:xfrm>
              <a:off x="3191947" y="3389340"/>
              <a:ext cx="69642" cy="115885"/>
            </a:xfrm>
            <a:custGeom>
              <a:rect b="b" l="l" r="r" t="t"/>
              <a:pathLst>
                <a:path extrusionOk="0" h="4413" w="2652">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9"/>
            <p:cNvSpPr/>
            <p:nvPr/>
          </p:nvSpPr>
          <p:spPr>
            <a:xfrm>
              <a:off x="3240449" y="3450683"/>
              <a:ext cx="36711" cy="31670"/>
            </a:xfrm>
            <a:custGeom>
              <a:rect b="b" l="l" r="r" t="t"/>
              <a:pathLst>
                <a:path extrusionOk="0" h="1206" w="1398">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7" name="Google Shape;9627;p69"/>
          <p:cNvGrpSpPr/>
          <p:nvPr/>
        </p:nvGrpSpPr>
        <p:grpSpPr>
          <a:xfrm>
            <a:off x="863499" y="1970906"/>
            <a:ext cx="347078" cy="364016"/>
            <a:chOff x="863499" y="1970906"/>
            <a:chExt cx="347078" cy="364016"/>
          </a:xfrm>
        </p:grpSpPr>
        <p:sp>
          <p:nvSpPr>
            <p:cNvPr id="9628" name="Google Shape;9628;p69"/>
            <p:cNvSpPr/>
            <p:nvPr/>
          </p:nvSpPr>
          <p:spPr>
            <a:xfrm>
              <a:off x="984872" y="1970906"/>
              <a:ext cx="225705" cy="173447"/>
            </a:xfrm>
            <a:custGeom>
              <a:rect b="b" l="l" r="r" t="t"/>
              <a:pathLst>
                <a:path extrusionOk="0" h="6605" w="8595">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9"/>
            <p:cNvSpPr/>
            <p:nvPr/>
          </p:nvSpPr>
          <p:spPr>
            <a:xfrm>
              <a:off x="1020822" y="1970906"/>
              <a:ext cx="159871" cy="173447"/>
            </a:xfrm>
            <a:custGeom>
              <a:rect b="b" l="l" r="r" t="t"/>
              <a:pathLst>
                <a:path extrusionOk="0" h="6605" w="6088">
                  <a:moveTo>
                    <a:pt x="4728" y="1"/>
                  </a:moveTo>
                  <a:lnTo>
                    <a:pt x="0" y="6604"/>
                  </a:lnTo>
                  <a:lnTo>
                    <a:pt x="1369" y="6604"/>
                  </a:lnTo>
                  <a:lnTo>
                    <a:pt x="6087"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9"/>
            <p:cNvSpPr/>
            <p:nvPr/>
          </p:nvSpPr>
          <p:spPr>
            <a:xfrm>
              <a:off x="1056746" y="1970906"/>
              <a:ext cx="153831" cy="173447"/>
            </a:xfrm>
            <a:custGeom>
              <a:rect b="b" l="l" r="r" t="t"/>
              <a:pathLst>
                <a:path extrusionOk="0" h="6605" w="5858">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9"/>
            <p:cNvSpPr/>
            <p:nvPr/>
          </p:nvSpPr>
          <p:spPr>
            <a:xfrm>
              <a:off x="863499" y="1970906"/>
              <a:ext cx="225967" cy="173447"/>
            </a:xfrm>
            <a:custGeom>
              <a:rect b="b" l="l" r="r" t="t"/>
              <a:pathLst>
                <a:path extrusionOk="0" h="6605" w="8605">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9"/>
            <p:cNvSpPr/>
            <p:nvPr/>
          </p:nvSpPr>
          <p:spPr>
            <a:xfrm>
              <a:off x="895405" y="1970906"/>
              <a:ext cx="159871" cy="173447"/>
            </a:xfrm>
            <a:custGeom>
              <a:rect b="b" l="l" r="r" t="t"/>
              <a:pathLst>
                <a:path extrusionOk="0" h="6605" w="6088">
                  <a:moveTo>
                    <a:pt x="1" y="1"/>
                  </a:moveTo>
                  <a:lnTo>
                    <a:pt x="4719" y="6604"/>
                  </a:lnTo>
                  <a:lnTo>
                    <a:pt x="6088" y="6604"/>
                  </a:lnTo>
                  <a:lnTo>
                    <a:pt x="136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9"/>
            <p:cNvSpPr/>
            <p:nvPr/>
          </p:nvSpPr>
          <p:spPr>
            <a:xfrm>
              <a:off x="863499" y="1970906"/>
              <a:ext cx="155827" cy="173185"/>
            </a:xfrm>
            <a:custGeom>
              <a:rect b="b" l="l" r="r" t="t"/>
              <a:pathLst>
                <a:path extrusionOk="0" h="6595" w="5934">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9"/>
            <p:cNvSpPr/>
            <p:nvPr/>
          </p:nvSpPr>
          <p:spPr>
            <a:xfrm>
              <a:off x="1073080" y="2094302"/>
              <a:ext cx="35714" cy="49789"/>
            </a:xfrm>
            <a:custGeom>
              <a:rect b="b" l="l" r="r" t="t"/>
              <a:pathLst>
                <a:path extrusionOk="0" h="1896" w="1360">
                  <a:moveTo>
                    <a:pt x="738" y="1"/>
                  </a:moveTo>
                  <a:lnTo>
                    <a:pt x="1" y="1034"/>
                  </a:lnTo>
                  <a:lnTo>
                    <a:pt x="613" y="1896"/>
                  </a:lnTo>
                  <a:lnTo>
                    <a:pt x="1130" y="1187"/>
                  </a:lnTo>
                  <a:lnTo>
                    <a:pt x="1360" y="862"/>
                  </a:lnTo>
                  <a:lnTo>
                    <a:pt x="738"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9"/>
            <p:cNvSpPr/>
            <p:nvPr/>
          </p:nvSpPr>
          <p:spPr>
            <a:xfrm>
              <a:off x="1054987" y="2069171"/>
              <a:ext cx="37473" cy="52310"/>
            </a:xfrm>
            <a:custGeom>
              <a:rect b="b" l="l" r="r" t="t"/>
              <a:pathLst>
                <a:path extrusionOk="0" h="1992" w="1427">
                  <a:moveTo>
                    <a:pt x="747" y="1"/>
                  </a:moveTo>
                  <a:lnTo>
                    <a:pt x="1" y="1034"/>
                  </a:lnTo>
                  <a:lnTo>
                    <a:pt x="690" y="1991"/>
                  </a:lnTo>
                  <a:lnTo>
                    <a:pt x="1427" y="958"/>
                  </a:lnTo>
                  <a:lnTo>
                    <a:pt x="747"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9"/>
            <p:cNvSpPr/>
            <p:nvPr/>
          </p:nvSpPr>
          <p:spPr>
            <a:xfrm>
              <a:off x="1037156" y="2044040"/>
              <a:ext cx="37473" cy="52310"/>
            </a:xfrm>
            <a:custGeom>
              <a:rect b="b" l="l" r="r" t="t"/>
              <a:pathLst>
                <a:path extrusionOk="0" h="1992" w="1427">
                  <a:moveTo>
                    <a:pt x="737" y="1"/>
                  </a:moveTo>
                  <a:lnTo>
                    <a:pt x="0" y="1034"/>
                  </a:lnTo>
                  <a:lnTo>
                    <a:pt x="680" y="1991"/>
                  </a:lnTo>
                  <a:lnTo>
                    <a:pt x="1426" y="958"/>
                  </a:lnTo>
                  <a:lnTo>
                    <a:pt x="73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9"/>
            <p:cNvSpPr/>
            <p:nvPr/>
          </p:nvSpPr>
          <p:spPr>
            <a:xfrm>
              <a:off x="924317" y="2114890"/>
              <a:ext cx="225442" cy="220033"/>
            </a:xfrm>
            <a:custGeom>
              <a:rect b="b" l="l" r="r" t="t"/>
              <a:pathLst>
                <a:path extrusionOk="0" h="8379" w="8585">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9"/>
            <p:cNvSpPr/>
            <p:nvPr/>
          </p:nvSpPr>
          <p:spPr>
            <a:xfrm>
              <a:off x="1020822" y="2115100"/>
              <a:ext cx="128937" cy="219822"/>
            </a:xfrm>
            <a:custGeom>
              <a:rect b="b" l="l" r="r" t="t"/>
              <a:pathLst>
                <a:path extrusionOk="0" h="8371" w="491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9"/>
            <p:cNvSpPr/>
            <p:nvPr/>
          </p:nvSpPr>
          <p:spPr>
            <a:xfrm>
              <a:off x="953964" y="2141806"/>
              <a:ext cx="166147" cy="166147"/>
            </a:xfrm>
            <a:custGeom>
              <a:rect b="b" l="l" r="r" t="t"/>
              <a:pathLst>
                <a:path extrusionOk="0" h="6327" w="6327">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9"/>
            <p:cNvSpPr/>
            <p:nvPr/>
          </p:nvSpPr>
          <p:spPr>
            <a:xfrm>
              <a:off x="1020560" y="2141806"/>
              <a:ext cx="104068" cy="166252"/>
            </a:xfrm>
            <a:custGeom>
              <a:rect b="b" l="l" r="r" t="t"/>
              <a:pathLst>
                <a:path extrusionOk="0" h="6331" w="3963">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9"/>
            <p:cNvSpPr/>
            <p:nvPr/>
          </p:nvSpPr>
          <p:spPr>
            <a:xfrm>
              <a:off x="1020560" y="2187551"/>
              <a:ext cx="20378" cy="74657"/>
            </a:xfrm>
            <a:custGeom>
              <a:rect b="b" l="l" r="r" t="t"/>
              <a:pathLst>
                <a:path extrusionOk="0" h="2843" w="776">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2" name="Google Shape;9642;p69"/>
          <p:cNvGrpSpPr/>
          <p:nvPr/>
        </p:nvGrpSpPr>
        <p:grpSpPr>
          <a:xfrm>
            <a:off x="1749879" y="1970906"/>
            <a:ext cx="364436" cy="364174"/>
            <a:chOff x="1749879" y="1970906"/>
            <a:chExt cx="364436" cy="364174"/>
          </a:xfrm>
        </p:grpSpPr>
        <p:sp>
          <p:nvSpPr>
            <p:cNvPr id="9643" name="Google Shape;9643;p69"/>
            <p:cNvSpPr/>
            <p:nvPr/>
          </p:nvSpPr>
          <p:spPr>
            <a:xfrm>
              <a:off x="1750141" y="1970906"/>
              <a:ext cx="276124" cy="181982"/>
            </a:xfrm>
            <a:custGeom>
              <a:rect b="b" l="l" r="r" t="t"/>
              <a:pathLst>
                <a:path extrusionOk="0" h="6930" w="10515">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9"/>
            <p:cNvSpPr/>
            <p:nvPr/>
          </p:nvSpPr>
          <p:spPr>
            <a:xfrm>
              <a:off x="1932097" y="1970906"/>
              <a:ext cx="182218" cy="275966"/>
            </a:xfrm>
            <a:custGeom>
              <a:rect b="b" l="l" r="r" t="t"/>
              <a:pathLst>
                <a:path extrusionOk="0" h="10509" w="6939">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9"/>
            <p:cNvSpPr/>
            <p:nvPr/>
          </p:nvSpPr>
          <p:spPr>
            <a:xfrm>
              <a:off x="1838086" y="2152862"/>
              <a:ext cx="276229" cy="182218"/>
            </a:xfrm>
            <a:custGeom>
              <a:rect b="b" l="l" r="r" t="t"/>
              <a:pathLst>
                <a:path extrusionOk="0" h="6939" w="10519">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9"/>
            <p:cNvSpPr/>
            <p:nvPr/>
          </p:nvSpPr>
          <p:spPr>
            <a:xfrm>
              <a:off x="1749879" y="2058877"/>
              <a:ext cx="182244" cy="276203"/>
            </a:xfrm>
            <a:custGeom>
              <a:rect b="b" l="l" r="r" t="t"/>
              <a:pathLst>
                <a:path extrusionOk="0" h="10518" w="694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9"/>
            <p:cNvSpPr/>
            <p:nvPr/>
          </p:nvSpPr>
          <p:spPr>
            <a:xfrm>
              <a:off x="1750141" y="2152862"/>
              <a:ext cx="41228" cy="182218"/>
            </a:xfrm>
            <a:custGeom>
              <a:rect b="b" l="l" r="r" t="t"/>
              <a:pathLst>
                <a:path extrusionOk="0" h="6939" w="157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9"/>
            <p:cNvSpPr/>
            <p:nvPr/>
          </p:nvSpPr>
          <p:spPr>
            <a:xfrm>
              <a:off x="1796832" y="2059035"/>
              <a:ext cx="50340" cy="93853"/>
            </a:xfrm>
            <a:custGeom>
              <a:rect b="b" l="l" r="r" t="t"/>
              <a:pathLst>
                <a:path extrusionOk="0" h="3574" w="1917">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9"/>
            <p:cNvSpPr/>
            <p:nvPr/>
          </p:nvSpPr>
          <p:spPr>
            <a:xfrm>
              <a:off x="1750141" y="1970906"/>
              <a:ext cx="41228" cy="181982"/>
            </a:xfrm>
            <a:custGeom>
              <a:rect b="b" l="l" r="r" t="t"/>
              <a:pathLst>
                <a:path extrusionOk="0" h="6930" w="157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9"/>
            <p:cNvSpPr/>
            <p:nvPr/>
          </p:nvSpPr>
          <p:spPr>
            <a:xfrm>
              <a:off x="1999953" y="2029518"/>
              <a:ext cx="41990" cy="64678"/>
            </a:xfrm>
            <a:custGeom>
              <a:rect b="b" l="l" r="r" t="t"/>
              <a:pathLst>
                <a:path extrusionOk="0" h="2463" w="1599">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9"/>
            <p:cNvSpPr/>
            <p:nvPr/>
          </p:nvSpPr>
          <p:spPr>
            <a:xfrm>
              <a:off x="1932097" y="1970906"/>
              <a:ext cx="23634" cy="76443"/>
            </a:xfrm>
            <a:custGeom>
              <a:rect b="b" l="l" r="r" t="t"/>
              <a:pathLst>
                <a:path extrusionOk="0" h="2911" w="90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9"/>
            <p:cNvSpPr/>
            <p:nvPr/>
          </p:nvSpPr>
          <p:spPr>
            <a:xfrm>
              <a:off x="1932097" y="2076708"/>
              <a:ext cx="23634" cy="76180"/>
            </a:xfrm>
            <a:custGeom>
              <a:rect b="b" l="l" r="r" t="t"/>
              <a:pathLst>
                <a:path extrusionOk="0" h="2901" w="90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9"/>
            <p:cNvSpPr/>
            <p:nvPr/>
          </p:nvSpPr>
          <p:spPr>
            <a:xfrm>
              <a:off x="1981860" y="2152862"/>
              <a:ext cx="47268" cy="94011"/>
            </a:xfrm>
            <a:custGeom>
              <a:rect b="b" l="l" r="r" t="t"/>
              <a:pathLst>
                <a:path extrusionOk="0" h="3580" w="180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9"/>
            <p:cNvSpPr/>
            <p:nvPr/>
          </p:nvSpPr>
          <p:spPr>
            <a:xfrm>
              <a:off x="1920542" y="2152862"/>
              <a:ext cx="23398" cy="76417"/>
            </a:xfrm>
            <a:custGeom>
              <a:rect b="b" l="l" r="r" t="t"/>
              <a:pathLst>
                <a:path extrusionOk="0" h="2910" w="891">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9"/>
            <p:cNvSpPr/>
            <p:nvPr/>
          </p:nvSpPr>
          <p:spPr>
            <a:xfrm>
              <a:off x="1834068" y="2211605"/>
              <a:ext cx="42252" cy="64888"/>
            </a:xfrm>
            <a:custGeom>
              <a:rect b="b" l="l" r="r" t="t"/>
              <a:pathLst>
                <a:path extrusionOk="0" h="2471" w="1609">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9"/>
            <p:cNvSpPr/>
            <p:nvPr/>
          </p:nvSpPr>
          <p:spPr>
            <a:xfrm>
              <a:off x="1920542" y="2258663"/>
              <a:ext cx="29175" cy="76417"/>
            </a:xfrm>
            <a:custGeom>
              <a:rect b="b" l="l" r="r" t="t"/>
              <a:pathLst>
                <a:path extrusionOk="0" h="2910" w="1111">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57" name="Google Shape;9657;p69"/>
          <p:cNvGrpSpPr/>
          <p:nvPr/>
        </p:nvGrpSpPr>
        <p:grpSpPr>
          <a:xfrm>
            <a:off x="2186425" y="1976158"/>
            <a:ext cx="396106" cy="353985"/>
            <a:chOff x="2186425" y="1976158"/>
            <a:chExt cx="396106" cy="353985"/>
          </a:xfrm>
        </p:grpSpPr>
        <p:sp>
          <p:nvSpPr>
            <p:cNvPr id="9658" name="Google Shape;9658;p69"/>
            <p:cNvSpPr/>
            <p:nvPr/>
          </p:nvSpPr>
          <p:spPr>
            <a:xfrm>
              <a:off x="2256277" y="2024949"/>
              <a:ext cx="255379" cy="255352"/>
            </a:xfrm>
            <a:custGeom>
              <a:rect b="b" l="l" r="r" t="t"/>
              <a:pathLst>
                <a:path extrusionOk="0" h="9724" w="9725">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9"/>
            <p:cNvSpPr/>
            <p:nvPr/>
          </p:nvSpPr>
          <p:spPr>
            <a:xfrm>
              <a:off x="2230909" y="2027706"/>
              <a:ext cx="243036" cy="252700"/>
            </a:xfrm>
            <a:custGeom>
              <a:rect b="b" l="l" r="r" t="t"/>
              <a:pathLst>
                <a:path extrusionOk="0" h="9623" w="9255">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9"/>
            <p:cNvSpPr/>
            <p:nvPr/>
          </p:nvSpPr>
          <p:spPr>
            <a:xfrm>
              <a:off x="2309322" y="2026210"/>
              <a:ext cx="202570" cy="252332"/>
            </a:xfrm>
            <a:custGeom>
              <a:rect b="b" l="l" r="r" t="t"/>
              <a:pathLst>
                <a:path extrusionOk="0" h="9609" w="7714">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9"/>
            <p:cNvSpPr/>
            <p:nvPr/>
          </p:nvSpPr>
          <p:spPr>
            <a:xfrm>
              <a:off x="2339468" y="2073189"/>
              <a:ext cx="16360" cy="26181"/>
            </a:xfrm>
            <a:custGeom>
              <a:rect b="b" l="l" r="r" t="t"/>
              <a:pathLst>
                <a:path extrusionOk="0" h="997" w="623">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9"/>
            <p:cNvSpPr/>
            <p:nvPr/>
          </p:nvSpPr>
          <p:spPr>
            <a:xfrm>
              <a:off x="2309322" y="2158901"/>
              <a:ext cx="146531" cy="119641"/>
            </a:xfrm>
            <a:custGeom>
              <a:rect b="b" l="l" r="r" t="t"/>
              <a:pathLst>
                <a:path extrusionOk="0" h="4556" w="558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9"/>
            <p:cNvSpPr/>
            <p:nvPr/>
          </p:nvSpPr>
          <p:spPr>
            <a:xfrm>
              <a:off x="2236765" y="2073740"/>
              <a:ext cx="345765" cy="256403"/>
            </a:xfrm>
            <a:custGeom>
              <a:rect b="b" l="l" r="r" t="t"/>
              <a:pathLst>
                <a:path extrusionOk="0" h="9764" w="13167">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9"/>
            <p:cNvSpPr/>
            <p:nvPr/>
          </p:nvSpPr>
          <p:spPr>
            <a:xfrm>
              <a:off x="2186425" y="1976158"/>
              <a:ext cx="344820" cy="255510"/>
            </a:xfrm>
            <a:custGeom>
              <a:rect b="b" l="l" r="r" t="t"/>
              <a:pathLst>
                <a:path extrusionOk="0" h="9730" w="13131">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5" name="Google Shape;9665;p69"/>
          <p:cNvGrpSpPr/>
          <p:nvPr/>
        </p:nvGrpSpPr>
        <p:grpSpPr>
          <a:xfrm>
            <a:off x="2659157" y="2017412"/>
            <a:ext cx="319190" cy="271240"/>
            <a:chOff x="2659157" y="2017412"/>
            <a:chExt cx="319190" cy="271240"/>
          </a:xfrm>
        </p:grpSpPr>
        <p:sp>
          <p:nvSpPr>
            <p:cNvPr id="9666" name="Google Shape;9666;p69"/>
            <p:cNvSpPr/>
            <p:nvPr/>
          </p:nvSpPr>
          <p:spPr>
            <a:xfrm>
              <a:off x="2808183" y="2086765"/>
              <a:ext cx="164125" cy="149314"/>
            </a:xfrm>
            <a:custGeom>
              <a:rect b="b" l="l" r="r" t="t"/>
              <a:pathLst>
                <a:path extrusionOk="0" h="5686" w="625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9"/>
            <p:cNvSpPr/>
            <p:nvPr/>
          </p:nvSpPr>
          <p:spPr>
            <a:xfrm>
              <a:off x="2881816" y="2017412"/>
              <a:ext cx="96532" cy="177334"/>
            </a:xfrm>
            <a:custGeom>
              <a:rect b="b" l="l" r="r" t="t"/>
              <a:pathLst>
                <a:path extrusionOk="0" h="6753" w="3676">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9"/>
            <p:cNvSpPr/>
            <p:nvPr/>
          </p:nvSpPr>
          <p:spPr>
            <a:xfrm>
              <a:off x="2947650" y="2150603"/>
              <a:ext cx="30698" cy="44196"/>
            </a:xfrm>
            <a:custGeom>
              <a:rect b="b" l="l" r="r" t="t"/>
              <a:pathLst>
                <a:path extrusionOk="0" h="1683" w="1169">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9"/>
            <p:cNvSpPr/>
            <p:nvPr/>
          </p:nvSpPr>
          <p:spPr>
            <a:xfrm>
              <a:off x="2818976" y="2136029"/>
              <a:ext cx="124682" cy="83034"/>
            </a:xfrm>
            <a:custGeom>
              <a:rect b="b" l="l" r="r" t="t"/>
              <a:pathLst>
                <a:path extrusionOk="0" h="3162" w="4748">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9"/>
            <p:cNvSpPr/>
            <p:nvPr/>
          </p:nvSpPr>
          <p:spPr>
            <a:xfrm>
              <a:off x="2867741" y="2177730"/>
              <a:ext cx="73160" cy="41360"/>
            </a:xfrm>
            <a:custGeom>
              <a:rect b="b" l="l" r="r" t="t"/>
              <a:pathLst>
                <a:path extrusionOk="0" h="1575" w="2786">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9"/>
            <p:cNvSpPr/>
            <p:nvPr/>
          </p:nvSpPr>
          <p:spPr>
            <a:xfrm>
              <a:off x="2795867" y="2157641"/>
              <a:ext cx="124919" cy="82798"/>
            </a:xfrm>
            <a:custGeom>
              <a:rect b="b" l="l" r="r" t="t"/>
              <a:pathLst>
                <a:path extrusionOk="0" h="3153" w="4757">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9"/>
            <p:cNvSpPr/>
            <p:nvPr/>
          </p:nvSpPr>
          <p:spPr>
            <a:xfrm>
              <a:off x="2852667" y="2204620"/>
              <a:ext cx="65099" cy="35845"/>
            </a:xfrm>
            <a:custGeom>
              <a:rect b="b" l="l" r="r" t="t"/>
              <a:pathLst>
                <a:path extrusionOk="0" h="1365" w="2479">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9"/>
            <p:cNvSpPr/>
            <p:nvPr/>
          </p:nvSpPr>
          <p:spPr>
            <a:xfrm>
              <a:off x="2772732" y="2178990"/>
              <a:ext cx="124945" cy="83060"/>
            </a:xfrm>
            <a:custGeom>
              <a:rect b="b" l="l" r="r" t="t"/>
              <a:pathLst>
                <a:path extrusionOk="0" h="3163" w="4758">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9"/>
            <p:cNvSpPr/>
            <p:nvPr/>
          </p:nvSpPr>
          <p:spPr>
            <a:xfrm>
              <a:off x="2837594" y="2231011"/>
              <a:ext cx="56800" cy="31013"/>
            </a:xfrm>
            <a:custGeom>
              <a:rect b="b" l="l" r="r" t="t"/>
              <a:pathLst>
                <a:path extrusionOk="0" h="1181" w="2163">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9"/>
            <p:cNvSpPr/>
            <p:nvPr/>
          </p:nvSpPr>
          <p:spPr>
            <a:xfrm>
              <a:off x="2749623" y="2200602"/>
              <a:ext cx="124919" cy="82955"/>
            </a:xfrm>
            <a:custGeom>
              <a:rect b="b" l="l" r="r" t="t"/>
              <a:pathLst>
                <a:path extrusionOk="0" h="3159" w="4757">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9"/>
            <p:cNvSpPr/>
            <p:nvPr/>
          </p:nvSpPr>
          <p:spPr>
            <a:xfrm>
              <a:off x="2822495" y="2255906"/>
              <a:ext cx="49054" cy="27494"/>
            </a:xfrm>
            <a:custGeom>
              <a:rect b="b" l="l" r="r" t="t"/>
              <a:pathLst>
                <a:path extrusionOk="0" h="1047" w="1868">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9"/>
            <p:cNvSpPr/>
            <p:nvPr/>
          </p:nvSpPr>
          <p:spPr>
            <a:xfrm>
              <a:off x="2673968" y="2097059"/>
              <a:ext cx="159109" cy="144036"/>
            </a:xfrm>
            <a:custGeom>
              <a:rect b="b" l="l" r="r" t="t"/>
              <a:pathLst>
                <a:path extrusionOk="0" h="5485" w="6059">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9"/>
            <p:cNvSpPr/>
            <p:nvPr/>
          </p:nvSpPr>
          <p:spPr>
            <a:xfrm>
              <a:off x="2659157" y="2039261"/>
              <a:ext cx="98528" cy="170191"/>
            </a:xfrm>
            <a:custGeom>
              <a:rect b="b" l="l" r="r" t="t"/>
              <a:pathLst>
                <a:path extrusionOk="0" h="6481" w="3752">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9"/>
            <p:cNvSpPr/>
            <p:nvPr/>
          </p:nvSpPr>
          <p:spPr>
            <a:xfrm>
              <a:off x="2659157" y="2039261"/>
              <a:ext cx="75918" cy="159109"/>
            </a:xfrm>
            <a:custGeom>
              <a:rect b="b" l="l" r="r" t="t"/>
              <a:pathLst>
                <a:path extrusionOk="0" h="6059" w="2891">
                  <a:moveTo>
                    <a:pt x="0" y="1"/>
                  </a:moveTo>
                  <a:lnTo>
                    <a:pt x="0" y="5810"/>
                  </a:lnTo>
                  <a:lnTo>
                    <a:pt x="431" y="6059"/>
                  </a:lnTo>
                  <a:lnTo>
                    <a:pt x="2890" y="1676"/>
                  </a:lnTo>
                  <a:lnTo>
                    <a:pt x="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9"/>
            <p:cNvSpPr/>
            <p:nvPr/>
          </p:nvSpPr>
          <p:spPr>
            <a:xfrm>
              <a:off x="2659157" y="2159138"/>
              <a:ext cx="47268" cy="50314"/>
            </a:xfrm>
            <a:custGeom>
              <a:rect b="b" l="l" r="r" t="t"/>
              <a:pathLst>
                <a:path extrusionOk="0" h="1916" w="180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9"/>
            <p:cNvSpPr/>
            <p:nvPr/>
          </p:nvSpPr>
          <p:spPr>
            <a:xfrm>
              <a:off x="2659157" y="2159138"/>
              <a:ext cx="24894" cy="39232"/>
            </a:xfrm>
            <a:custGeom>
              <a:rect b="b" l="l" r="r" t="t"/>
              <a:pathLst>
                <a:path extrusionOk="0" h="1494" w="948">
                  <a:moveTo>
                    <a:pt x="0" y="1"/>
                  </a:moveTo>
                  <a:lnTo>
                    <a:pt x="0" y="1245"/>
                  </a:lnTo>
                  <a:lnTo>
                    <a:pt x="431" y="1494"/>
                  </a:lnTo>
                  <a:lnTo>
                    <a:pt x="948" y="575"/>
                  </a:lnTo>
                  <a:lnTo>
                    <a:pt x="0"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9"/>
            <p:cNvSpPr/>
            <p:nvPr/>
          </p:nvSpPr>
          <p:spPr>
            <a:xfrm>
              <a:off x="2706898" y="2179463"/>
              <a:ext cx="67121" cy="53859"/>
            </a:xfrm>
            <a:custGeom>
              <a:rect b="b" l="l" r="r" t="t"/>
              <a:pathLst>
                <a:path extrusionOk="0" h="2051" w="2556">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9"/>
            <p:cNvSpPr/>
            <p:nvPr/>
          </p:nvSpPr>
          <p:spPr>
            <a:xfrm>
              <a:off x="2710154" y="2180513"/>
              <a:ext cx="63864" cy="52914"/>
            </a:xfrm>
            <a:custGeom>
              <a:rect b="b" l="l" r="r" t="t"/>
              <a:pathLst>
                <a:path extrusionOk="0" h="2015" w="2432">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9"/>
            <p:cNvSpPr/>
            <p:nvPr/>
          </p:nvSpPr>
          <p:spPr>
            <a:xfrm>
              <a:off x="2732528" y="2203254"/>
              <a:ext cx="59847" cy="48528"/>
            </a:xfrm>
            <a:custGeom>
              <a:rect b="b" l="l" r="r" t="t"/>
              <a:pathLst>
                <a:path extrusionOk="0" h="1848" w="2279">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9"/>
            <p:cNvSpPr/>
            <p:nvPr/>
          </p:nvSpPr>
          <p:spPr>
            <a:xfrm>
              <a:off x="2735810" y="2204384"/>
              <a:ext cx="56564" cy="47399"/>
            </a:xfrm>
            <a:custGeom>
              <a:rect b="b" l="l" r="r" t="t"/>
              <a:pathLst>
                <a:path extrusionOk="0" h="1805" w="2154">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9"/>
            <p:cNvSpPr/>
            <p:nvPr/>
          </p:nvSpPr>
          <p:spPr>
            <a:xfrm>
              <a:off x="2758158" y="2226967"/>
              <a:ext cx="52310" cy="43303"/>
            </a:xfrm>
            <a:custGeom>
              <a:rect b="b" l="l" r="r" t="t"/>
              <a:pathLst>
                <a:path extrusionOk="0" h="1649" w="1992">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9"/>
            <p:cNvSpPr/>
            <p:nvPr/>
          </p:nvSpPr>
          <p:spPr>
            <a:xfrm>
              <a:off x="2761178" y="2228018"/>
              <a:ext cx="49290" cy="42252"/>
            </a:xfrm>
            <a:custGeom>
              <a:rect b="b" l="l" r="r" t="t"/>
              <a:pathLst>
                <a:path extrusionOk="0" h="1609" w="1877">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9"/>
            <p:cNvSpPr/>
            <p:nvPr/>
          </p:nvSpPr>
          <p:spPr>
            <a:xfrm>
              <a:off x="2783814" y="2250706"/>
              <a:ext cx="45010" cy="37919"/>
            </a:xfrm>
            <a:custGeom>
              <a:rect b="b" l="l" r="r" t="t"/>
              <a:pathLst>
                <a:path extrusionOk="0" h="1444" w="1714">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9"/>
            <p:cNvSpPr/>
            <p:nvPr/>
          </p:nvSpPr>
          <p:spPr>
            <a:xfrm>
              <a:off x="2786807" y="2251888"/>
              <a:ext cx="42016" cy="36764"/>
            </a:xfrm>
            <a:custGeom>
              <a:rect b="b" l="l" r="r" t="t"/>
              <a:pathLst>
                <a:path extrusionOk="0" h="1400" w="160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9"/>
            <p:cNvSpPr/>
            <p:nvPr/>
          </p:nvSpPr>
          <p:spPr>
            <a:xfrm>
              <a:off x="2788829" y="2102101"/>
              <a:ext cx="64862" cy="99788"/>
            </a:xfrm>
            <a:custGeom>
              <a:rect b="b" l="l" r="r" t="t"/>
              <a:pathLst>
                <a:path extrusionOk="0" h="3800" w="247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9"/>
            <p:cNvSpPr/>
            <p:nvPr/>
          </p:nvSpPr>
          <p:spPr>
            <a:xfrm>
              <a:off x="2788829" y="2102101"/>
              <a:ext cx="27415" cy="99788"/>
            </a:xfrm>
            <a:custGeom>
              <a:rect b="b" l="l" r="r" t="t"/>
              <a:pathLst>
                <a:path extrusionOk="0" h="3800" w="1044">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2" name="Google Shape;9692;p69"/>
          <p:cNvGrpSpPr/>
          <p:nvPr/>
        </p:nvGrpSpPr>
        <p:grpSpPr>
          <a:xfrm>
            <a:off x="3111775" y="1993516"/>
            <a:ext cx="318928" cy="319217"/>
            <a:chOff x="3111775" y="1993516"/>
            <a:chExt cx="318928" cy="319217"/>
          </a:xfrm>
        </p:grpSpPr>
        <p:sp>
          <p:nvSpPr>
            <p:cNvPr id="9693" name="Google Shape;9693;p69"/>
            <p:cNvSpPr/>
            <p:nvPr/>
          </p:nvSpPr>
          <p:spPr>
            <a:xfrm>
              <a:off x="3204263" y="2013894"/>
              <a:ext cx="154067" cy="140964"/>
            </a:xfrm>
            <a:custGeom>
              <a:rect b="b" l="l" r="r" t="t"/>
              <a:pathLst>
                <a:path extrusionOk="0" h="5368" w="5867">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9"/>
            <p:cNvSpPr/>
            <p:nvPr/>
          </p:nvSpPr>
          <p:spPr>
            <a:xfrm>
              <a:off x="3204263" y="2013894"/>
              <a:ext cx="143773" cy="102808"/>
            </a:xfrm>
            <a:custGeom>
              <a:rect b="b" l="l" r="r" t="t"/>
              <a:pathLst>
                <a:path extrusionOk="0" h="3915" w="5475">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9"/>
            <p:cNvSpPr/>
            <p:nvPr/>
          </p:nvSpPr>
          <p:spPr>
            <a:xfrm>
              <a:off x="3112773" y="2137788"/>
              <a:ext cx="112865" cy="113102"/>
            </a:xfrm>
            <a:custGeom>
              <a:rect b="b" l="l" r="r" t="t"/>
              <a:pathLst>
                <a:path extrusionOk="0" h="4307" w="4298">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9"/>
            <p:cNvSpPr/>
            <p:nvPr/>
          </p:nvSpPr>
          <p:spPr>
            <a:xfrm>
              <a:off x="3143182" y="2138025"/>
              <a:ext cx="82220" cy="112865"/>
            </a:xfrm>
            <a:custGeom>
              <a:rect b="b" l="l" r="r" t="t"/>
              <a:pathLst>
                <a:path extrusionOk="0" h="4298" w="3131">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9"/>
            <p:cNvSpPr/>
            <p:nvPr/>
          </p:nvSpPr>
          <p:spPr>
            <a:xfrm>
              <a:off x="3111775" y="2223238"/>
              <a:ext cx="113102" cy="89231"/>
            </a:xfrm>
            <a:custGeom>
              <a:rect b="b" l="l" r="r" t="t"/>
              <a:pathLst>
                <a:path extrusionOk="0" h="3398" w="4307">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9"/>
            <p:cNvSpPr/>
            <p:nvPr/>
          </p:nvSpPr>
          <p:spPr>
            <a:xfrm>
              <a:off x="3149222" y="2223238"/>
              <a:ext cx="38208" cy="25157"/>
            </a:xfrm>
            <a:custGeom>
              <a:rect b="b" l="l" r="r" t="t"/>
              <a:pathLst>
                <a:path extrusionOk="0" h="958" w="1455">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9"/>
            <p:cNvSpPr/>
            <p:nvPr/>
          </p:nvSpPr>
          <p:spPr>
            <a:xfrm>
              <a:off x="3112011" y="2256142"/>
              <a:ext cx="113128" cy="56328"/>
            </a:xfrm>
            <a:custGeom>
              <a:rect b="b" l="l" r="r" t="t"/>
              <a:pathLst>
                <a:path extrusionOk="0" h="2145" w="4308">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9"/>
            <p:cNvSpPr/>
            <p:nvPr/>
          </p:nvSpPr>
          <p:spPr>
            <a:xfrm>
              <a:off x="3130629" y="2174106"/>
              <a:ext cx="75419" cy="61711"/>
            </a:xfrm>
            <a:custGeom>
              <a:rect b="b" l="l" r="r" t="t"/>
              <a:pathLst>
                <a:path extrusionOk="0" h="2350" w="2872">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9"/>
            <p:cNvSpPr/>
            <p:nvPr/>
          </p:nvSpPr>
          <p:spPr>
            <a:xfrm>
              <a:off x="3130629" y="2174106"/>
              <a:ext cx="75419" cy="61212"/>
            </a:xfrm>
            <a:custGeom>
              <a:rect b="b" l="l" r="r" t="t"/>
              <a:pathLst>
                <a:path extrusionOk="0" h="2331" w="2872">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9"/>
            <p:cNvSpPr/>
            <p:nvPr/>
          </p:nvSpPr>
          <p:spPr>
            <a:xfrm>
              <a:off x="3111775" y="2268957"/>
              <a:ext cx="25157" cy="43513"/>
            </a:xfrm>
            <a:custGeom>
              <a:rect b="b" l="l" r="r" t="t"/>
              <a:pathLst>
                <a:path extrusionOk="0" h="1657" w="958">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9"/>
            <p:cNvSpPr/>
            <p:nvPr/>
          </p:nvSpPr>
          <p:spPr>
            <a:xfrm>
              <a:off x="3199720" y="2268957"/>
              <a:ext cx="25157" cy="43513"/>
            </a:xfrm>
            <a:custGeom>
              <a:rect b="b" l="l" r="r" t="t"/>
              <a:pathLst>
                <a:path extrusionOk="0" h="1657" w="958">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9"/>
            <p:cNvSpPr/>
            <p:nvPr/>
          </p:nvSpPr>
          <p:spPr>
            <a:xfrm>
              <a:off x="3325636" y="2149343"/>
              <a:ext cx="30934" cy="67882"/>
            </a:xfrm>
            <a:custGeom>
              <a:rect b="b" l="l" r="r" t="t"/>
              <a:pathLst>
                <a:path extrusionOk="0" h="2585" w="1178">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9"/>
            <p:cNvSpPr/>
            <p:nvPr/>
          </p:nvSpPr>
          <p:spPr>
            <a:xfrm>
              <a:off x="3337952" y="2143067"/>
              <a:ext cx="73922" cy="73896"/>
            </a:xfrm>
            <a:custGeom>
              <a:rect b="b" l="l" r="r" t="t"/>
              <a:pathLst>
                <a:path extrusionOk="0" h="2814" w="2815">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9"/>
            <p:cNvSpPr/>
            <p:nvPr/>
          </p:nvSpPr>
          <p:spPr>
            <a:xfrm>
              <a:off x="3350268" y="2235554"/>
              <a:ext cx="36974" cy="27153"/>
            </a:xfrm>
            <a:custGeom>
              <a:rect b="b" l="l" r="r" t="t"/>
              <a:pathLst>
                <a:path extrusionOk="0" h="1034" w="1408">
                  <a:moveTo>
                    <a:pt x="0" y="0"/>
                  </a:moveTo>
                  <a:lnTo>
                    <a:pt x="0" y="1034"/>
                  </a:lnTo>
                  <a:lnTo>
                    <a:pt x="1407" y="1034"/>
                  </a:lnTo>
                  <a:lnTo>
                    <a:pt x="140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9"/>
            <p:cNvSpPr/>
            <p:nvPr/>
          </p:nvSpPr>
          <p:spPr>
            <a:xfrm>
              <a:off x="3350268" y="2235554"/>
              <a:ext cx="36974" cy="14916"/>
            </a:xfrm>
            <a:custGeom>
              <a:rect b="b" l="l" r="r" t="t"/>
              <a:pathLst>
                <a:path extrusionOk="0" h="568" w="1408">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9"/>
            <p:cNvSpPr/>
            <p:nvPr/>
          </p:nvSpPr>
          <p:spPr>
            <a:xfrm>
              <a:off x="3307044" y="2250365"/>
              <a:ext cx="123658" cy="62367"/>
            </a:xfrm>
            <a:custGeom>
              <a:rect b="b" l="l" r="r" t="t"/>
              <a:pathLst>
                <a:path extrusionOk="0" h="2375" w="4709">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9"/>
            <p:cNvSpPr/>
            <p:nvPr/>
          </p:nvSpPr>
          <p:spPr>
            <a:xfrm>
              <a:off x="3362584" y="2262681"/>
              <a:ext cx="12342" cy="49789"/>
            </a:xfrm>
            <a:custGeom>
              <a:rect b="b" l="l" r="r" t="t"/>
              <a:pathLst>
                <a:path extrusionOk="0" h="1896" w="470">
                  <a:moveTo>
                    <a:pt x="115" y="1"/>
                  </a:moveTo>
                  <a:lnTo>
                    <a:pt x="0" y="1896"/>
                  </a:lnTo>
                  <a:lnTo>
                    <a:pt x="469" y="1896"/>
                  </a:lnTo>
                  <a:lnTo>
                    <a:pt x="355"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9"/>
            <p:cNvSpPr/>
            <p:nvPr/>
          </p:nvSpPr>
          <p:spPr>
            <a:xfrm>
              <a:off x="3331676" y="2173948"/>
              <a:ext cx="74158" cy="67646"/>
            </a:xfrm>
            <a:custGeom>
              <a:rect b="b" l="l" r="r" t="t"/>
              <a:pathLst>
                <a:path extrusionOk="0" h="2576" w="2824">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9"/>
            <p:cNvSpPr/>
            <p:nvPr/>
          </p:nvSpPr>
          <p:spPr>
            <a:xfrm>
              <a:off x="3331676" y="2173975"/>
              <a:ext cx="73896" cy="66123"/>
            </a:xfrm>
            <a:custGeom>
              <a:rect b="b" l="l" r="r" t="t"/>
              <a:pathLst>
                <a:path extrusionOk="0" h="2518" w="2814">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9"/>
            <p:cNvSpPr/>
            <p:nvPr/>
          </p:nvSpPr>
          <p:spPr>
            <a:xfrm>
              <a:off x="3307281" y="2266200"/>
              <a:ext cx="24921" cy="46533"/>
            </a:xfrm>
            <a:custGeom>
              <a:rect b="b" l="l" r="r" t="t"/>
              <a:pathLst>
                <a:path extrusionOk="0" h="1772" w="949">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9"/>
            <p:cNvSpPr/>
            <p:nvPr/>
          </p:nvSpPr>
          <p:spPr>
            <a:xfrm>
              <a:off x="3405545" y="2266200"/>
              <a:ext cx="24658" cy="46533"/>
            </a:xfrm>
            <a:custGeom>
              <a:rect b="b" l="l" r="r" t="t"/>
              <a:pathLst>
                <a:path extrusionOk="0" h="1772" w="939">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9"/>
            <p:cNvSpPr/>
            <p:nvPr/>
          </p:nvSpPr>
          <p:spPr>
            <a:xfrm>
              <a:off x="3362584" y="2262681"/>
              <a:ext cx="12342" cy="12342"/>
            </a:xfrm>
            <a:custGeom>
              <a:rect b="b" l="l" r="r" t="t"/>
              <a:pathLst>
                <a:path extrusionOk="0" h="470" w="47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9"/>
            <p:cNvSpPr/>
            <p:nvPr/>
          </p:nvSpPr>
          <p:spPr>
            <a:xfrm>
              <a:off x="3343493" y="2245481"/>
              <a:ext cx="25393" cy="25971"/>
            </a:xfrm>
            <a:custGeom>
              <a:rect b="b" l="l" r="r" t="t"/>
              <a:pathLst>
                <a:path extrusionOk="0" h="989" w="967">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9"/>
            <p:cNvSpPr/>
            <p:nvPr/>
          </p:nvSpPr>
          <p:spPr>
            <a:xfrm>
              <a:off x="3368860" y="2245559"/>
              <a:ext cx="25420" cy="26076"/>
            </a:xfrm>
            <a:custGeom>
              <a:rect b="b" l="l" r="r" t="t"/>
              <a:pathLst>
                <a:path extrusionOk="0" h="993" w="968">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9"/>
            <p:cNvSpPr/>
            <p:nvPr/>
          </p:nvSpPr>
          <p:spPr>
            <a:xfrm>
              <a:off x="3163297" y="1993516"/>
              <a:ext cx="174419" cy="150233"/>
            </a:xfrm>
            <a:custGeom>
              <a:rect b="b" l="l" r="r" t="t"/>
              <a:pathLst>
                <a:path extrusionOk="0" h="5721" w="6642">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9"/>
            <p:cNvSpPr/>
            <p:nvPr/>
          </p:nvSpPr>
          <p:spPr>
            <a:xfrm>
              <a:off x="3192446" y="2019172"/>
              <a:ext cx="28912" cy="10320"/>
            </a:xfrm>
            <a:custGeom>
              <a:rect b="b" l="l" r="r" t="t"/>
              <a:pathLst>
                <a:path extrusionOk="0" h="393" w="1101">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9"/>
            <p:cNvSpPr/>
            <p:nvPr/>
          </p:nvSpPr>
          <p:spPr>
            <a:xfrm>
              <a:off x="3228133" y="2019172"/>
              <a:ext cx="80434" cy="10320"/>
            </a:xfrm>
            <a:custGeom>
              <a:rect b="b" l="l" r="r" t="t"/>
              <a:pathLst>
                <a:path extrusionOk="0" h="393" w="3063">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9"/>
            <p:cNvSpPr/>
            <p:nvPr/>
          </p:nvSpPr>
          <p:spPr>
            <a:xfrm>
              <a:off x="3192183" y="2044802"/>
              <a:ext cx="116384" cy="10320"/>
            </a:xfrm>
            <a:custGeom>
              <a:rect b="b" l="l" r="r" t="t"/>
              <a:pathLst>
                <a:path extrusionOk="0" h="393" w="4432">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9"/>
            <p:cNvSpPr/>
            <p:nvPr/>
          </p:nvSpPr>
          <p:spPr>
            <a:xfrm>
              <a:off x="3192183" y="2070431"/>
              <a:ext cx="80461" cy="10320"/>
            </a:xfrm>
            <a:custGeom>
              <a:rect b="b" l="l" r="r" t="t"/>
              <a:pathLst>
                <a:path extrusionOk="0" h="393" w="3064">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9"/>
            <p:cNvSpPr/>
            <p:nvPr/>
          </p:nvSpPr>
          <p:spPr>
            <a:xfrm>
              <a:off x="3279655" y="2070431"/>
              <a:ext cx="28912" cy="10320"/>
            </a:xfrm>
            <a:custGeom>
              <a:rect b="b" l="l" r="r" t="t"/>
              <a:pathLst>
                <a:path extrusionOk="0" h="393" w="1101">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3" name="Google Shape;9723;p69"/>
          <p:cNvGrpSpPr/>
          <p:nvPr/>
        </p:nvGrpSpPr>
        <p:grpSpPr>
          <a:xfrm>
            <a:off x="4023785" y="1970407"/>
            <a:ext cx="288807" cy="355377"/>
            <a:chOff x="4023785" y="1970407"/>
            <a:chExt cx="288807" cy="355377"/>
          </a:xfrm>
        </p:grpSpPr>
        <p:sp>
          <p:nvSpPr>
            <p:cNvPr id="9724" name="Google Shape;9724;p69"/>
            <p:cNvSpPr/>
            <p:nvPr/>
          </p:nvSpPr>
          <p:spPr>
            <a:xfrm>
              <a:off x="4062492" y="2036766"/>
              <a:ext cx="31197" cy="34191"/>
            </a:xfrm>
            <a:custGeom>
              <a:rect b="b" l="l" r="r" t="t"/>
              <a:pathLst>
                <a:path extrusionOk="0" h="1302" w="1188">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9"/>
            <p:cNvSpPr/>
            <p:nvPr/>
          </p:nvSpPr>
          <p:spPr>
            <a:xfrm>
              <a:off x="4242452" y="2036766"/>
              <a:ext cx="31433" cy="34191"/>
            </a:xfrm>
            <a:custGeom>
              <a:rect b="b" l="l" r="r" t="t"/>
              <a:pathLst>
                <a:path extrusionOk="0" h="1302" w="1197">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9"/>
            <p:cNvSpPr/>
            <p:nvPr/>
          </p:nvSpPr>
          <p:spPr>
            <a:xfrm>
              <a:off x="4152222" y="2009613"/>
              <a:ext cx="31932" cy="32457"/>
            </a:xfrm>
            <a:custGeom>
              <a:rect b="b" l="l" r="r" t="t"/>
              <a:pathLst>
                <a:path extrusionOk="0" h="1236" w="1216">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9"/>
            <p:cNvSpPr/>
            <p:nvPr/>
          </p:nvSpPr>
          <p:spPr>
            <a:xfrm>
              <a:off x="4152222" y="2009613"/>
              <a:ext cx="21376" cy="32457"/>
            </a:xfrm>
            <a:custGeom>
              <a:rect b="b" l="l" r="r" t="t"/>
              <a:pathLst>
                <a:path extrusionOk="0" h="1236" w="814">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9"/>
            <p:cNvSpPr/>
            <p:nvPr/>
          </p:nvSpPr>
          <p:spPr>
            <a:xfrm>
              <a:off x="4023785" y="2036766"/>
              <a:ext cx="288807" cy="288781"/>
            </a:xfrm>
            <a:custGeom>
              <a:rect b="b" l="l" r="r" t="t"/>
              <a:pathLst>
                <a:path extrusionOk="0" h="10997" w="10998">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9"/>
            <p:cNvSpPr/>
            <p:nvPr/>
          </p:nvSpPr>
          <p:spPr>
            <a:xfrm>
              <a:off x="4030087" y="2037002"/>
              <a:ext cx="151048" cy="288781"/>
            </a:xfrm>
            <a:custGeom>
              <a:rect b="b" l="l" r="r" t="t"/>
              <a:pathLst>
                <a:path extrusionOk="0" h="10997" w="5752">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9"/>
            <p:cNvSpPr/>
            <p:nvPr/>
          </p:nvSpPr>
          <p:spPr>
            <a:xfrm>
              <a:off x="4037624" y="2060111"/>
              <a:ext cx="251597" cy="242065"/>
            </a:xfrm>
            <a:custGeom>
              <a:rect b="b" l="l" r="r" t="t"/>
              <a:pathLst>
                <a:path extrusionOk="0" h="9218" w="9581">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9"/>
            <p:cNvSpPr/>
            <p:nvPr/>
          </p:nvSpPr>
          <p:spPr>
            <a:xfrm>
              <a:off x="4049940" y="2060137"/>
              <a:ext cx="125418" cy="242038"/>
            </a:xfrm>
            <a:custGeom>
              <a:rect b="b" l="l" r="r" t="t"/>
              <a:pathLst>
                <a:path extrusionOk="0" h="9217" w="4776">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9"/>
            <p:cNvSpPr/>
            <p:nvPr/>
          </p:nvSpPr>
          <p:spPr>
            <a:xfrm>
              <a:off x="4054194" y="2076340"/>
              <a:ext cx="217932" cy="209739"/>
            </a:xfrm>
            <a:custGeom>
              <a:rect b="b" l="l" r="r" t="t"/>
              <a:pathLst>
                <a:path extrusionOk="0" h="7987" w="8299">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9"/>
            <p:cNvSpPr/>
            <p:nvPr/>
          </p:nvSpPr>
          <p:spPr>
            <a:xfrm>
              <a:off x="4062492" y="2076340"/>
              <a:ext cx="118144" cy="209607"/>
            </a:xfrm>
            <a:custGeom>
              <a:rect b="b" l="l" r="r" t="t"/>
              <a:pathLst>
                <a:path extrusionOk="0" h="7982" w="4499">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9"/>
            <p:cNvSpPr/>
            <p:nvPr/>
          </p:nvSpPr>
          <p:spPr>
            <a:xfrm>
              <a:off x="4162516" y="2109821"/>
              <a:ext cx="11344" cy="74736"/>
            </a:xfrm>
            <a:custGeom>
              <a:rect b="b" l="l" r="r" t="t"/>
              <a:pathLst>
                <a:path extrusionOk="0" h="2846" w="432">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9"/>
            <p:cNvSpPr/>
            <p:nvPr/>
          </p:nvSpPr>
          <p:spPr>
            <a:xfrm>
              <a:off x="4245970" y="2009561"/>
              <a:ext cx="55803" cy="47294"/>
            </a:xfrm>
            <a:custGeom>
              <a:rect b="b" l="l" r="r" t="t"/>
              <a:pathLst>
                <a:path extrusionOk="0" h="1801" w="2125">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9"/>
            <p:cNvSpPr/>
            <p:nvPr/>
          </p:nvSpPr>
          <p:spPr>
            <a:xfrm>
              <a:off x="4034604" y="2009561"/>
              <a:ext cx="55829" cy="47294"/>
            </a:xfrm>
            <a:custGeom>
              <a:rect b="b" l="l" r="r" t="t"/>
              <a:pathLst>
                <a:path extrusionOk="0" h="1801" w="2126">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9"/>
            <p:cNvSpPr/>
            <p:nvPr/>
          </p:nvSpPr>
          <p:spPr>
            <a:xfrm>
              <a:off x="4133368" y="1970407"/>
              <a:ext cx="69642" cy="41753"/>
            </a:xfrm>
            <a:custGeom>
              <a:rect b="b" l="l" r="r" t="t"/>
              <a:pathLst>
                <a:path extrusionOk="0" h="1590" w="2652">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9"/>
            <p:cNvSpPr/>
            <p:nvPr/>
          </p:nvSpPr>
          <p:spPr>
            <a:xfrm>
              <a:off x="4245970" y="2009561"/>
              <a:ext cx="49526" cy="47294"/>
            </a:xfrm>
            <a:custGeom>
              <a:rect b="b" l="l" r="r" t="t"/>
              <a:pathLst>
                <a:path extrusionOk="0" h="1801" w="1886">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9"/>
            <p:cNvSpPr/>
            <p:nvPr/>
          </p:nvSpPr>
          <p:spPr>
            <a:xfrm>
              <a:off x="4034604" y="2009561"/>
              <a:ext cx="49789" cy="47294"/>
            </a:xfrm>
            <a:custGeom>
              <a:rect b="b" l="l" r="r" t="t"/>
              <a:pathLst>
                <a:path extrusionOk="0" h="1801" w="1896">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9"/>
            <p:cNvSpPr/>
            <p:nvPr/>
          </p:nvSpPr>
          <p:spPr>
            <a:xfrm>
              <a:off x="4133368" y="1970407"/>
              <a:ext cx="30435" cy="41990"/>
            </a:xfrm>
            <a:custGeom>
              <a:rect b="b" l="l" r="r" t="t"/>
              <a:pathLst>
                <a:path extrusionOk="0" h="1599" w="1159">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9"/>
            <p:cNvSpPr/>
            <p:nvPr/>
          </p:nvSpPr>
          <p:spPr>
            <a:xfrm>
              <a:off x="4049178" y="2070930"/>
              <a:ext cx="229224" cy="220426"/>
            </a:xfrm>
            <a:custGeom>
              <a:rect b="b" l="l" r="r" t="t"/>
              <a:pathLst>
                <a:path extrusionOk="0" h="8394" w="8729">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9"/>
            <p:cNvSpPr/>
            <p:nvPr/>
          </p:nvSpPr>
          <p:spPr>
            <a:xfrm>
              <a:off x="4153719" y="2166674"/>
              <a:ext cx="28676" cy="28939"/>
            </a:xfrm>
            <a:custGeom>
              <a:rect b="b" l="l" r="r" t="t"/>
              <a:pathLst>
                <a:path extrusionOk="0" h="1102" w="1092">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9"/>
            <p:cNvSpPr/>
            <p:nvPr/>
          </p:nvSpPr>
          <p:spPr>
            <a:xfrm>
              <a:off x="4153982" y="2166832"/>
              <a:ext cx="23398" cy="28833"/>
            </a:xfrm>
            <a:custGeom>
              <a:rect b="b" l="l" r="r" t="t"/>
              <a:pathLst>
                <a:path extrusionOk="0" h="1098" w="891">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4" name="Google Shape;9744;p69"/>
          <p:cNvGrpSpPr/>
          <p:nvPr/>
        </p:nvGrpSpPr>
        <p:grpSpPr>
          <a:xfrm>
            <a:off x="3544540" y="3380963"/>
            <a:ext cx="320188" cy="319269"/>
            <a:chOff x="3544540" y="3380963"/>
            <a:chExt cx="320188" cy="319269"/>
          </a:xfrm>
        </p:grpSpPr>
        <p:sp>
          <p:nvSpPr>
            <p:cNvPr id="9745" name="Google Shape;9745;p69"/>
            <p:cNvSpPr/>
            <p:nvPr/>
          </p:nvSpPr>
          <p:spPr>
            <a:xfrm>
              <a:off x="3636528" y="3558218"/>
              <a:ext cx="51023" cy="51049"/>
            </a:xfrm>
            <a:custGeom>
              <a:rect b="b" l="l" r="r" t="t"/>
              <a:pathLst>
                <a:path extrusionOk="0" h="1944" w="1943">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9"/>
            <p:cNvSpPr/>
            <p:nvPr/>
          </p:nvSpPr>
          <p:spPr>
            <a:xfrm>
              <a:off x="3636765" y="3558454"/>
              <a:ext cx="40992" cy="50813"/>
            </a:xfrm>
            <a:custGeom>
              <a:rect b="b" l="l" r="r" t="t"/>
              <a:pathLst>
                <a:path extrusionOk="0" h="1935" w="1561">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9"/>
            <p:cNvSpPr/>
            <p:nvPr/>
          </p:nvSpPr>
          <p:spPr>
            <a:xfrm>
              <a:off x="3632248" y="3380963"/>
              <a:ext cx="232480" cy="221897"/>
            </a:xfrm>
            <a:custGeom>
              <a:rect b="b" l="l" r="r" t="t"/>
              <a:pathLst>
                <a:path extrusionOk="0" h="8450" w="8853">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9"/>
            <p:cNvSpPr/>
            <p:nvPr/>
          </p:nvSpPr>
          <p:spPr>
            <a:xfrm>
              <a:off x="3627731" y="3381094"/>
              <a:ext cx="135738" cy="221792"/>
            </a:xfrm>
            <a:custGeom>
              <a:rect b="b" l="l" r="r" t="t"/>
              <a:pathLst>
                <a:path extrusionOk="0" h="8446" w="5169">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9"/>
            <p:cNvSpPr/>
            <p:nvPr/>
          </p:nvSpPr>
          <p:spPr>
            <a:xfrm>
              <a:off x="3664154" y="3402050"/>
              <a:ext cx="188258" cy="179723"/>
            </a:xfrm>
            <a:custGeom>
              <a:rect b="b" l="l" r="r" t="t"/>
              <a:pathLst>
                <a:path extrusionOk="0" h="6844" w="7169">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9"/>
            <p:cNvSpPr/>
            <p:nvPr/>
          </p:nvSpPr>
          <p:spPr>
            <a:xfrm>
              <a:off x="3656381" y="3402102"/>
              <a:ext cx="107088" cy="179540"/>
            </a:xfrm>
            <a:custGeom>
              <a:rect b="b" l="l" r="r" t="t"/>
              <a:pathLst>
                <a:path extrusionOk="0" h="6837" w="4078">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9"/>
            <p:cNvSpPr/>
            <p:nvPr/>
          </p:nvSpPr>
          <p:spPr>
            <a:xfrm>
              <a:off x="3729252" y="3437579"/>
              <a:ext cx="49290" cy="49027"/>
            </a:xfrm>
            <a:custGeom>
              <a:rect b="b" l="l" r="r" t="t"/>
              <a:pathLst>
                <a:path extrusionOk="0" h="1867" w="1877">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9"/>
            <p:cNvSpPr/>
            <p:nvPr/>
          </p:nvSpPr>
          <p:spPr>
            <a:xfrm>
              <a:off x="3729252" y="3437658"/>
              <a:ext cx="34217" cy="49132"/>
            </a:xfrm>
            <a:custGeom>
              <a:rect b="b" l="l" r="r" t="t"/>
              <a:pathLst>
                <a:path extrusionOk="0" h="1871" w="1303">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9"/>
            <p:cNvSpPr/>
            <p:nvPr/>
          </p:nvSpPr>
          <p:spPr>
            <a:xfrm>
              <a:off x="3713680" y="3486581"/>
              <a:ext cx="80434" cy="51548"/>
            </a:xfrm>
            <a:custGeom>
              <a:rect b="b" l="l" r="r" t="t"/>
              <a:pathLst>
                <a:path extrusionOk="0" h="1963" w="3063">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9"/>
            <p:cNvSpPr/>
            <p:nvPr/>
          </p:nvSpPr>
          <p:spPr>
            <a:xfrm>
              <a:off x="3713680" y="3486581"/>
              <a:ext cx="45745" cy="51548"/>
            </a:xfrm>
            <a:custGeom>
              <a:rect b="b" l="l" r="r" t="t"/>
              <a:pathLst>
                <a:path extrusionOk="0" h="1963" w="1742">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9"/>
            <p:cNvSpPr/>
            <p:nvPr/>
          </p:nvSpPr>
          <p:spPr>
            <a:xfrm>
              <a:off x="3728990" y="3507274"/>
              <a:ext cx="9847" cy="30856"/>
            </a:xfrm>
            <a:custGeom>
              <a:rect b="b" l="l" r="r" t="t"/>
              <a:pathLst>
                <a:path extrusionOk="0" h="1175" w="375">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9"/>
            <p:cNvSpPr/>
            <p:nvPr/>
          </p:nvSpPr>
          <p:spPr>
            <a:xfrm>
              <a:off x="3768958" y="3507274"/>
              <a:ext cx="9821" cy="30856"/>
            </a:xfrm>
            <a:custGeom>
              <a:rect b="b" l="l" r="r" t="t"/>
              <a:pathLst>
                <a:path extrusionOk="0" h="1175" w="374">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9"/>
            <p:cNvSpPr/>
            <p:nvPr/>
          </p:nvSpPr>
          <p:spPr>
            <a:xfrm>
              <a:off x="3544540" y="3586342"/>
              <a:ext cx="116384" cy="113890"/>
            </a:xfrm>
            <a:custGeom>
              <a:rect b="b" l="l" r="r" t="t"/>
              <a:pathLst>
                <a:path extrusionOk="0" h="4337" w="4432">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9"/>
            <p:cNvSpPr/>
            <p:nvPr/>
          </p:nvSpPr>
          <p:spPr>
            <a:xfrm>
              <a:off x="3544540" y="3586369"/>
              <a:ext cx="101810" cy="113863"/>
            </a:xfrm>
            <a:custGeom>
              <a:rect b="b" l="l" r="r" t="t"/>
              <a:pathLst>
                <a:path extrusionOk="0" h="4336" w="3877">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9"/>
            <p:cNvSpPr/>
            <p:nvPr/>
          </p:nvSpPr>
          <p:spPr>
            <a:xfrm>
              <a:off x="3618409" y="3586106"/>
              <a:ext cx="42515" cy="41491"/>
            </a:xfrm>
            <a:custGeom>
              <a:rect b="b" l="l" r="r" t="t"/>
              <a:pathLst>
                <a:path extrusionOk="0" h="1580" w="1619">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9"/>
            <p:cNvSpPr/>
            <p:nvPr/>
          </p:nvSpPr>
          <p:spPr>
            <a:xfrm>
              <a:off x="3618409" y="3586106"/>
              <a:ext cx="27941" cy="22899"/>
            </a:xfrm>
            <a:custGeom>
              <a:rect b="b" l="l" r="r" t="t"/>
              <a:pathLst>
                <a:path extrusionOk="0" h="872" w="1064">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1" name="Google Shape;9761;p69"/>
          <p:cNvGrpSpPr/>
          <p:nvPr/>
        </p:nvGrpSpPr>
        <p:grpSpPr>
          <a:xfrm>
            <a:off x="3944637" y="3354834"/>
            <a:ext cx="415696" cy="371605"/>
            <a:chOff x="3944637" y="3354834"/>
            <a:chExt cx="415696" cy="371605"/>
          </a:xfrm>
        </p:grpSpPr>
        <p:sp>
          <p:nvSpPr>
            <p:cNvPr id="9762" name="Google Shape;9762;p69"/>
            <p:cNvSpPr/>
            <p:nvPr/>
          </p:nvSpPr>
          <p:spPr>
            <a:xfrm>
              <a:off x="4069031" y="3391598"/>
              <a:ext cx="126941" cy="126941"/>
            </a:xfrm>
            <a:custGeom>
              <a:rect b="b" l="l" r="r" t="t"/>
              <a:pathLst>
                <a:path extrusionOk="0" h="4834" w="4834">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9"/>
            <p:cNvSpPr/>
            <p:nvPr/>
          </p:nvSpPr>
          <p:spPr>
            <a:xfrm>
              <a:off x="4068768" y="3391546"/>
              <a:ext cx="71926" cy="126731"/>
            </a:xfrm>
            <a:custGeom>
              <a:rect b="b" l="l" r="r" t="t"/>
              <a:pathLst>
                <a:path extrusionOk="0" h="4826" w="2739">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9"/>
            <p:cNvSpPr/>
            <p:nvPr/>
          </p:nvSpPr>
          <p:spPr>
            <a:xfrm>
              <a:off x="4089382" y="3411950"/>
              <a:ext cx="86238" cy="86238"/>
            </a:xfrm>
            <a:custGeom>
              <a:rect b="b" l="l" r="r" t="t"/>
              <a:pathLst>
                <a:path extrusionOk="0" h="3284" w="3284">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9"/>
            <p:cNvSpPr/>
            <p:nvPr/>
          </p:nvSpPr>
          <p:spPr>
            <a:xfrm>
              <a:off x="4088909" y="3411792"/>
              <a:ext cx="51785" cy="86212"/>
            </a:xfrm>
            <a:custGeom>
              <a:rect b="b" l="l" r="r" t="t"/>
              <a:pathLst>
                <a:path extrusionOk="0" h="3283" w="1972">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9"/>
            <p:cNvSpPr/>
            <p:nvPr/>
          </p:nvSpPr>
          <p:spPr>
            <a:xfrm>
              <a:off x="4114776" y="3426025"/>
              <a:ext cx="34453" cy="59085"/>
            </a:xfrm>
            <a:custGeom>
              <a:rect b="b" l="l" r="r" t="t"/>
              <a:pathLst>
                <a:path extrusionOk="0" h="2250" w="1312">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9"/>
            <p:cNvSpPr/>
            <p:nvPr/>
          </p:nvSpPr>
          <p:spPr>
            <a:xfrm>
              <a:off x="4167296" y="3354913"/>
              <a:ext cx="126941" cy="126678"/>
            </a:xfrm>
            <a:custGeom>
              <a:rect b="b" l="l" r="r" t="t"/>
              <a:pathLst>
                <a:path extrusionOk="0" h="4824" w="4834">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9"/>
            <p:cNvSpPr/>
            <p:nvPr/>
          </p:nvSpPr>
          <p:spPr>
            <a:xfrm>
              <a:off x="4167033" y="3354834"/>
              <a:ext cx="71926" cy="126757"/>
            </a:xfrm>
            <a:custGeom>
              <a:rect b="b" l="l" r="r" t="t"/>
              <a:pathLst>
                <a:path extrusionOk="0" h="4827" w="2739">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9"/>
            <p:cNvSpPr/>
            <p:nvPr/>
          </p:nvSpPr>
          <p:spPr>
            <a:xfrm>
              <a:off x="4187647" y="3375264"/>
              <a:ext cx="86238" cy="86212"/>
            </a:xfrm>
            <a:custGeom>
              <a:rect b="b" l="l" r="r" t="t"/>
              <a:pathLst>
                <a:path extrusionOk="0" h="3283" w="3284">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9"/>
            <p:cNvSpPr/>
            <p:nvPr/>
          </p:nvSpPr>
          <p:spPr>
            <a:xfrm>
              <a:off x="4187174" y="3375107"/>
              <a:ext cx="51785" cy="86212"/>
            </a:xfrm>
            <a:custGeom>
              <a:rect b="b" l="l" r="r" t="t"/>
              <a:pathLst>
                <a:path extrusionOk="0" h="3283" w="1972">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9"/>
            <p:cNvSpPr/>
            <p:nvPr/>
          </p:nvSpPr>
          <p:spPr>
            <a:xfrm>
              <a:off x="4213040" y="3389340"/>
              <a:ext cx="34453" cy="59085"/>
            </a:xfrm>
            <a:custGeom>
              <a:rect b="b" l="l" r="r" t="t"/>
              <a:pathLst>
                <a:path extrusionOk="0" h="2250" w="1312">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9"/>
            <p:cNvSpPr/>
            <p:nvPr/>
          </p:nvSpPr>
          <p:spPr>
            <a:xfrm>
              <a:off x="3944637" y="3566017"/>
              <a:ext cx="142513" cy="160422"/>
            </a:xfrm>
            <a:custGeom>
              <a:rect b="b" l="l" r="r" t="t"/>
              <a:pathLst>
                <a:path extrusionOk="0" h="6109" w="5427">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9"/>
            <p:cNvSpPr/>
            <p:nvPr/>
          </p:nvSpPr>
          <p:spPr>
            <a:xfrm>
              <a:off x="3983843" y="3674313"/>
              <a:ext cx="103307" cy="52126"/>
            </a:xfrm>
            <a:custGeom>
              <a:rect b="b" l="l" r="r" t="t"/>
              <a:pathLst>
                <a:path extrusionOk="0" h="1985" w="3934">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9"/>
            <p:cNvSpPr/>
            <p:nvPr/>
          </p:nvSpPr>
          <p:spPr>
            <a:xfrm>
              <a:off x="4082843" y="3493513"/>
              <a:ext cx="277489" cy="171294"/>
            </a:xfrm>
            <a:custGeom>
              <a:rect b="b" l="l" r="r" t="t"/>
              <a:pathLst>
                <a:path extrusionOk="0" h="6523" w="10567">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9"/>
            <p:cNvSpPr/>
            <p:nvPr/>
          </p:nvSpPr>
          <p:spPr>
            <a:xfrm>
              <a:off x="4082843" y="3558454"/>
              <a:ext cx="56328" cy="106353"/>
            </a:xfrm>
            <a:custGeom>
              <a:rect b="b" l="l" r="r" t="t"/>
              <a:pathLst>
                <a:path extrusionOk="0" h="4050" w="2145">
                  <a:moveTo>
                    <a:pt x="747" y="1"/>
                  </a:moveTo>
                  <a:lnTo>
                    <a:pt x="1" y="307"/>
                  </a:lnTo>
                  <a:lnTo>
                    <a:pt x="1398" y="4049"/>
                  </a:lnTo>
                  <a:lnTo>
                    <a:pt x="2145" y="3743"/>
                  </a:lnTo>
                  <a:lnTo>
                    <a:pt x="74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9"/>
            <p:cNvSpPr/>
            <p:nvPr/>
          </p:nvSpPr>
          <p:spPr>
            <a:xfrm>
              <a:off x="4155977" y="3543880"/>
              <a:ext cx="79962" cy="50944"/>
            </a:xfrm>
            <a:custGeom>
              <a:rect b="b" l="l" r="r" t="t"/>
              <a:pathLst>
                <a:path extrusionOk="0" h="1940" w="3045">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9"/>
            <p:cNvSpPr/>
            <p:nvPr/>
          </p:nvSpPr>
          <p:spPr>
            <a:xfrm>
              <a:off x="4038359" y="3553701"/>
              <a:ext cx="86500" cy="139756"/>
            </a:xfrm>
            <a:custGeom>
              <a:rect b="b" l="l" r="r" t="t"/>
              <a:pathLst>
                <a:path extrusionOk="0" h="5322" w="3294">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9"/>
            <p:cNvSpPr/>
            <p:nvPr/>
          </p:nvSpPr>
          <p:spPr>
            <a:xfrm>
              <a:off x="4078826" y="3658741"/>
              <a:ext cx="46034" cy="34716"/>
            </a:xfrm>
            <a:custGeom>
              <a:rect b="b" l="l" r="r" t="t"/>
              <a:pathLst>
                <a:path extrusionOk="0" h="1322" w="1753">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9" name="Google Shape;9779;p69"/>
          <p:cNvGrpSpPr/>
          <p:nvPr/>
        </p:nvGrpSpPr>
        <p:grpSpPr>
          <a:xfrm>
            <a:off x="1314619" y="3821527"/>
            <a:ext cx="346317" cy="332136"/>
            <a:chOff x="1314619" y="3821527"/>
            <a:chExt cx="346317" cy="332136"/>
          </a:xfrm>
        </p:grpSpPr>
        <p:sp>
          <p:nvSpPr>
            <p:cNvPr id="9780" name="Google Shape;9780;p69"/>
            <p:cNvSpPr/>
            <p:nvPr/>
          </p:nvSpPr>
          <p:spPr>
            <a:xfrm>
              <a:off x="1426198" y="4020893"/>
              <a:ext cx="9060" cy="19117"/>
            </a:xfrm>
            <a:custGeom>
              <a:rect b="b" l="l" r="r" t="t"/>
              <a:pathLst>
                <a:path extrusionOk="0" h="728" w="345">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9"/>
            <p:cNvSpPr/>
            <p:nvPr/>
          </p:nvSpPr>
          <p:spPr>
            <a:xfrm>
              <a:off x="1435231" y="3843218"/>
              <a:ext cx="225705" cy="237495"/>
            </a:xfrm>
            <a:custGeom>
              <a:rect b="b" l="l" r="r" t="t"/>
              <a:pathLst>
                <a:path extrusionOk="0" h="9044" w="8595">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9"/>
            <p:cNvSpPr/>
            <p:nvPr/>
          </p:nvSpPr>
          <p:spPr>
            <a:xfrm>
              <a:off x="1414381" y="3821527"/>
              <a:ext cx="238021" cy="230195"/>
            </a:xfrm>
            <a:custGeom>
              <a:rect b="b" l="l" r="r" t="t"/>
              <a:pathLst>
                <a:path extrusionOk="0" h="8766" w="9064">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9"/>
            <p:cNvSpPr/>
            <p:nvPr/>
          </p:nvSpPr>
          <p:spPr>
            <a:xfrm>
              <a:off x="1536280" y="3935180"/>
              <a:ext cx="22872" cy="55330"/>
            </a:xfrm>
            <a:custGeom>
              <a:rect b="b" l="l" r="r" t="t"/>
              <a:pathLst>
                <a:path extrusionOk="0" h="2107" w="871">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9"/>
            <p:cNvSpPr/>
            <p:nvPr/>
          </p:nvSpPr>
          <p:spPr>
            <a:xfrm>
              <a:off x="1343505" y="4079453"/>
              <a:ext cx="153831" cy="74211"/>
            </a:xfrm>
            <a:custGeom>
              <a:rect b="b" l="l" r="r" t="t"/>
              <a:pathLst>
                <a:path extrusionOk="0" h="2826" w="5858">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9"/>
            <p:cNvSpPr/>
            <p:nvPr/>
          </p:nvSpPr>
          <p:spPr>
            <a:xfrm>
              <a:off x="1459627" y="4036465"/>
              <a:ext cx="84216" cy="47005"/>
            </a:xfrm>
            <a:custGeom>
              <a:rect b="b" l="l" r="r" t="t"/>
              <a:pathLst>
                <a:path extrusionOk="0" h="1790" w="3207">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9"/>
            <p:cNvSpPr/>
            <p:nvPr/>
          </p:nvSpPr>
          <p:spPr>
            <a:xfrm>
              <a:off x="1314619" y="3913516"/>
              <a:ext cx="239019" cy="230195"/>
            </a:xfrm>
            <a:custGeom>
              <a:rect b="b" l="l" r="r" t="t"/>
              <a:pathLst>
                <a:path extrusionOk="0" h="8766" w="9102">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9"/>
            <p:cNvSpPr/>
            <p:nvPr/>
          </p:nvSpPr>
          <p:spPr>
            <a:xfrm>
              <a:off x="1450830" y="4059075"/>
              <a:ext cx="36948" cy="22400"/>
            </a:xfrm>
            <a:custGeom>
              <a:rect b="b" l="l" r="r" t="t"/>
              <a:pathLst>
                <a:path extrusionOk="0" h="853" w="1407">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8" name="Google Shape;9788;p69"/>
          <p:cNvGrpSpPr/>
          <p:nvPr/>
        </p:nvGrpSpPr>
        <p:grpSpPr>
          <a:xfrm>
            <a:off x="1751139" y="3790934"/>
            <a:ext cx="386258" cy="380507"/>
            <a:chOff x="1751139" y="3790934"/>
            <a:chExt cx="386258" cy="380507"/>
          </a:xfrm>
        </p:grpSpPr>
        <p:sp>
          <p:nvSpPr>
            <p:cNvPr id="9789" name="Google Shape;9789;p69"/>
            <p:cNvSpPr/>
            <p:nvPr/>
          </p:nvSpPr>
          <p:spPr>
            <a:xfrm>
              <a:off x="1751139" y="3913069"/>
              <a:ext cx="195059" cy="195296"/>
            </a:xfrm>
            <a:custGeom>
              <a:rect b="b" l="l" r="r" t="t"/>
              <a:pathLst>
                <a:path extrusionOk="0" h="7437" w="7428">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9"/>
            <p:cNvSpPr/>
            <p:nvPr/>
          </p:nvSpPr>
          <p:spPr>
            <a:xfrm>
              <a:off x="1837902" y="3913122"/>
              <a:ext cx="46979" cy="68591"/>
            </a:xfrm>
            <a:custGeom>
              <a:rect b="b" l="l" r="r" t="t"/>
              <a:pathLst>
                <a:path extrusionOk="0" h="2612" w="1789">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9"/>
            <p:cNvSpPr/>
            <p:nvPr/>
          </p:nvSpPr>
          <p:spPr>
            <a:xfrm>
              <a:off x="1752137" y="4011597"/>
              <a:ext cx="34217" cy="60319"/>
            </a:xfrm>
            <a:custGeom>
              <a:rect b="b" l="l" r="r" t="t"/>
              <a:pathLst>
                <a:path extrusionOk="0" h="2297" w="1303">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9"/>
            <p:cNvSpPr/>
            <p:nvPr/>
          </p:nvSpPr>
          <p:spPr>
            <a:xfrm>
              <a:off x="1813480" y="3981687"/>
              <a:ext cx="9821" cy="42751"/>
            </a:xfrm>
            <a:custGeom>
              <a:rect b="b" l="l" r="r" t="t"/>
              <a:pathLst>
                <a:path extrusionOk="0" h="1628" w="374">
                  <a:moveTo>
                    <a:pt x="0" y="0"/>
                  </a:moveTo>
                  <a:lnTo>
                    <a:pt x="0" y="1436"/>
                  </a:lnTo>
                  <a:lnTo>
                    <a:pt x="0" y="1541"/>
                  </a:lnTo>
                  <a:lnTo>
                    <a:pt x="0" y="1627"/>
                  </a:lnTo>
                  <a:lnTo>
                    <a:pt x="373" y="1627"/>
                  </a:lnTo>
                  <a:lnTo>
                    <a:pt x="373"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9"/>
            <p:cNvSpPr/>
            <p:nvPr/>
          </p:nvSpPr>
          <p:spPr>
            <a:xfrm>
              <a:off x="1813480" y="4059075"/>
              <a:ext cx="9821" cy="48030"/>
            </a:xfrm>
            <a:custGeom>
              <a:rect b="b" l="l" r="r" t="t"/>
              <a:pathLst>
                <a:path extrusionOk="0" h="1829" w="374">
                  <a:moveTo>
                    <a:pt x="0" y="1"/>
                  </a:moveTo>
                  <a:lnTo>
                    <a:pt x="0" y="1197"/>
                  </a:lnTo>
                  <a:cubicBezTo>
                    <a:pt x="10" y="1599"/>
                    <a:pt x="192" y="1762"/>
                    <a:pt x="373" y="1829"/>
                  </a:cubicBezTo>
                  <a:lnTo>
                    <a:pt x="373"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9"/>
            <p:cNvSpPr/>
            <p:nvPr/>
          </p:nvSpPr>
          <p:spPr>
            <a:xfrm>
              <a:off x="1939870" y="3853748"/>
              <a:ext cx="197528" cy="191042"/>
            </a:xfrm>
            <a:custGeom>
              <a:rect b="b" l="l" r="r" t="t"/>
              <a:pathLst>
                <a:path extrusionOk="0" h="7275" w="7522">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9"/>
            <p:cNvSpPr/>
            <p:nvPr/>
          </p:nvSpPr>
          <p:spPr>
            <a:xfrm>
              <a:off x="1981098" y="3893217"/>
              <a:ext cx="29674" cy="49290"/>
            </a:xfrm>
            <a:custGeom>
              <a:rect b="b" l="l" r="r" t="t"/>
              <a:pathLst>
                <a:path extrusionOk="0" h="1877" w="113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9"/>
            <p:cNvSpPr/>
            <p:nvPr/>
          </p:nvSpPr>
          <p:spPr>
            <a:xfrm>
              <a:off x="1879052" y="3981687"/>
              <a:ext cx="188783" cy="189755"/>
            </a:xfrm>
            <a:custGeom>
              <a:rect b="b" l="l" r="r" t="t"/>
              <a:pathLst>
                <a:path extrusionOk="0" h="7226" w="7189">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9"/>
            <p:cNvSpPr/>
            <p:nvPr/>
          </p:nvSpPr>
          <p:spPr>
            <a:xfrm>
              <a:off x="1878815" y="4016875"/>
              <a:ext cx="33193" cy="56564"/>
            </a:xfrm>
            <a:custGeom>
              <a:rect b="b" l="l" r="r" t="t"/>
              <a:pathLst>
                <a:path extrusionOk="0" h="2154" w="1264">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9"/>
            <p:cNvSpPr/>
            <p:nvPr/>
          </p:nvSpPr>
          <p:spPr>
            <a:xfrm>
              <a:off x="1941130" y="3981687"/>
              <a:ext cx="8324" cy="48266"/>
            </a:xfrm>
            <a:custGeom>
              <a:rect b="b" l="l" r="r" t="t"/>
              <a:pathLst>
                <a:path extrusionOk="0" h="1838" w="317">
                  <a:moveTo>
                    <a:pt x="1" y="0"/>
                  </a:moveTo>
                  <a:lnTo>
                    <a:pt x="1" y="1838"/>
                  </a:lnTo>
                  <a:lnTo>
                    <a:pt x="317" y="1838"/>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9"/>
            <p:cNvSpPr/>
            <p:nvPr/>
          </p:nvSpPr>
          <p:spPr>
            <a:xfrm>
              <a:off x="1941130" y="4060598"/>
              <a:ext cx="8324" cy="47767"/>
            </a:xfrm>
            <a:custGeom>
              <a:rect b="b" l="l" r="r" t="t"/>
              <a:pathLst>
                <a:path extrusionOk="0" h="1819" w="317">
                  <a:moveTo>
                    <a:pt x="1" y="0"/>
                  </a:moveTo>
                  <a:lnTo>
                    <a:pt x="1" y="1819"/>
                  </a:lnTo>
                  <a:lnTo>
                    <a:pt x="317" y="1819"/>
                  </a:lnTo>
                  <a:lnTo>
                    <a:pt x="31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9"/>
            <p:cNvSpPr/>
            <p:nvPr/>
          </p:nvSpPr>
          <p:spPr>
            <a:xfrm>
              <a:off x="1966261" y="4108339"/>
              <a:ext cx="44012" cy="62551"/>
            </a:xfrm>
            <a:custGeom>
              <a:rect b="b" l="l" r="r" t="t"/>
              <a:pathLst>
                <a:path extrusionOk="0" h="2382" w="1676">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9"/>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9"/>
            <p:cNvSpPr/>
            <p:nvPr/>
          </p:nvSpPr>
          <p:spPr>
            <a:xfrm>
              <a:off x="1813480" y="3790934"/>
              <a:ext cx="197738" cy="190779"/>
            </a:xfrm>
            <a:custGeom>
              <a:rect b="b" l="l" r="r" t="t"/>
              <a:pathLst>
                <a:path extrusionOk="0" h="7265" w="753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9"/>
            <p:cNvSpPr/>
            <p:nvPr/>
          </p:nvSpPr>
          <p:spPr>
            <a:xfrm>
              <a:off x="1838349" y="3791249"/>
              <a:ext cx="44012" cy="62525"/>
            </a:xfrm>
            <a:custGeom>
              <a:rect b="b" l="l" r="r" t="t"/>
              <a:pathLst>
                <a:path extrusionOk="0" h="2381" w="1676">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9"/>
            <p:cNvSpPr/>
            <p:nvPr/>
          </p:nvSpPr>
          <p:spPr>
            <a:xfrm>
              <a:off x="1813480" y="3854772"/>
              <a:ext cx="9821" cy="126941"/>
            </a:xfrm>
            <a:custGeom>
              <a:rect b="b" l="l" r="r" t="t"/>
              <a:pathLst>
                <a:path extrusionOk="0" h="4834" w="374">
                  <a:moveTo>
                    <a:pt x="373" y="0"/>
                  </a:moveTo>
                  <a:cubicBezTo>
                    <a:pt x="201" y="67"/>
                    <a:pt x="29" y="211"/>
                    <a:pt x="0" y="546"/>
                  </a:cubicBezTo>
                  <a:lnTo>
                    <a:pt x="0" y="4833"/>
                  </a:lnTo>
                  <a:lnTo>
                    <a:pt x="373" y="4833"/>
                  </a:lnTo>
                  <a:lnTo>
                    <a:pt x="37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9"/>
            <p:cNvSpPr/>
            <p:nvPr/>
          </p:nvSpPr>
          <p:spPr>
            <a:xfrm>
              <a:off x="1940894" y="3853748"/>
              <a:ext cx="8823" cy="48791"/>
            </a:xfrm>
            <a:custGeom>
              <a:rect b="b" l="l" r="r" t="t"/>
              <a:pathLst>
                <a:path extrusionOk="0" h="1858" w="336">
                  <a:moveTo>
                    <a:pt x="0" y="1"/>
                  </a:moveTo>
                  <a:lnTo>
                    <a:pt x="0" y="1858"/>
                  </a:lnTo>
                  <a:lnTo>
                    <a:pt x="335" y="1858"/>
                  </a:lnTo>
                  <a:lnTo>
                    <a:pt x="335"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9"/>
            <p:cNvSpPr/>
            <p:nvPr/>
          </p:nvSpPr>
          <p:spPr>
            <a:xfrm>
              <a:off x="1940894" y="3933184"/>
              <a:ext cx="8823" cy="48528"/>
            </a:xfrm>
            <a:custGeom>
              <a:rect b="b" l="l" r="r" t="t"/>
              <a:pathLst>
                <a:path extrusionOk="0" h="1848" w="336">
                  <a:moveTo>
                    <a:pt x="0" y="0"/>
                  </a:moveTo>
                  <a:lnTo>
                    <a:pt x="0" y="1847"/>
                  </a:lnTo>
                  <a:lnTo>
                    <a:pt x="335" y="1847"/>
                  </a:lnTo>
                  <a:lnTo>
                    <a:pt x="33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7" name="Google Shape;9807;p69"/>
          <p:cNvGrpSpPr/>
          <p:nvPr/>
        </p:nvGrpSpPr>
        <p:grpSpPr>
          <a:xfrm>
            <a:off x="2189681" y="3821606"/>
            <a:ext cx="395607" cy="318928"/>
            <a:chOff x="2189681" y="3821606"/>
            <a:chExt cx="395607" cy="318928"/>
          </a:xfrm>
        </p:grpSpPr>
        <p:sp>
          <p:nvSpPr>
            <p:cNvPr id="9808" name="Google Shape;9808;p69"/>
            <p:cNvSpPr/>
            <p:nvPr/>
          </p:nvSpPr>
          <p:spPr>
            <a:xfrm>
              <a:off x="2189681" y="3846973"/>
              <a:ext cx="395607" cy="293561"/>
            </a:xfrm>
            <a:custGeom>
              <a:rect b="b" l="l" r="r" t="t"/>
              <a:pathLst>
                <a:path extrusionOk="0" h="11179" w="15065">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9"/>
            <p:cNvSpPr/>
            <p:nvPr/>
          </p:nvSpPr>
          <p:spPr>
            <a:xfrm>
              <a:off x="2189681" y="3846973"/>
              <a:ext cx="395607" cy="38235"/>
            </a:xfrm>
            <a:custGeom>
              <a:rect b="b" l="l" r="r" t="t"/>
              <a:pathLst>
                <a:path extrusionOk="0" h="1456" w="15065">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9"/>
            <p:cNvSpPr/>
            <p:nvPr/>
          </p:nvSpPr>
          <p:spPr>
            <a:xfrm>
              <a:off x="2215075" y="3847235"/>
              <a:ext cx="51286" cy="25393"/>
            </a:xfrm>
            <a:custGeom>
              <a:rect b="b" l="l" r="r" t="t"/>
              <a:pathLst>
                <a:path extrusionOk="0" h="967" w="1953">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9"/>
            <p:cNvSpPr/>
            <p:nvPr/>
          </p:nvSpPr>
          <p:spPr>
            <a:xfrm>
              <a:off x="2508609" y="3847235"/>
              <a:ext cx="51286" cy="25393"/>
            </a:xfrm>
            <a:custGeom>
              <a:rect b="b" l="l" r="r" t="t"/>
              <a:pathLst>
                <a:path extrusionOk="0" h="967" w="1953">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9"/>
            <p:cNvSpPr/>
            <p:nvPr/>
          </p:nvSpPr>
          <p:spPr>
            <a:xfrm>
              <a:off x="2228152"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9"/>
            <p:cNvSpPr/>
            <p:nvPr/>
          </p:nvSpPr>
          <p:spPr>
            <a:xfrm>
              <a:off x="2228152"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9"/>
            <p:cNvSpPr/>
            <p:nvPr/>
          </p:nvSpPr>
          <p:spPr>
            <a:xfrm>
              <a:off x="2521686" y="3821606"/>
              <a:ext cx="25393" cy="38208"/>
            </a:xfrm>
            <a:custGeom>
              <a:rect b="b" l="l" r="r" t="t"/>
              <a:pathLst>
                <a:path extrusionOk="0" h="1455" w="967">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9"/>
            <p:cNvSpPr/>
            <p:nvPr/>
          </p:nvSpPr>
          <p:spPr>
            <a:xfrm>
              <a:off x="2521686" y="3821842"/>
              <a:ext cx="25393" cy="18881"/>
            </a:xfrm>
            <a:custGeom>
              <a:rect b="b" l="l" r="r" t="t"/>
              <a:pathLst>
                <a:path extrusionOk="0" h="719" w="967">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9"/>
            <p:cNvSpPr/>
            <p:nvPr/>
          </p:nvSpPr>
          <p:spPr>
            <a:xfrm>
              <a:off x="2189681" y="3885418"/>
              <a:ext cx="395607" cy="12605"/>
            </a:xfrm>
            <a:custGeom>
              <a:rect b="b" l="l" r="r" t="t"/>
              <a:pathLst>
                <a:path extrusionOk="0" h="480" w="15065">
                  <a:moveTo>
                    <a:pt x="1" y="1"/>
                  </a:moveTo>
                  <a:lnTo>
                    <a:pt x="1" y="479"/>
                  </a:lnTo>
                  <a:lnTo>
                    <a:pt x="15064" y="479"/>
                  </a:lnTo>
                  <a:lnTo>
                    <a:pt x="1506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9"/>
            <p:cNvSpPr/>
            <p:nvPr/>
          </p:nvSpPr>
          <p:spPr>
            <a:xfrm>
              <a:off x="2228152"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9"/>
            <p:cNvSpPr/>
            <p:nvPr/>
          </p:nvSpPr>
          <p:spPr>
            <a:xfrm>
              <a:off x="2228152"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9"/>
            <p:cNvSpPr/>
            <p:nvPr/>
          </p:nvSpPr>
          <p:spPr>
            <a:xfrm>
              <a:off x="2228152"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9"/>
            <p:cNvSpPr/>
            <p:nvPr/>
          </p:nvSpPr>
          <p:spPr>
            <a:xfrm>
              <a:off x="2317357" y="4025672"/>
              <a:ext cx="51049" cy="25656"/>
            </a:xfrm>
            <a:custGeom>
              <a:rect b="b" l="l" r="r" t="t"/>
              <a:pathLst>
                <a:path extrusionOk="0" h="977" w="1944">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9"/>
            <p:cNvSpPr/>
            <p:nvPr/>
          </p:nvSpPr>
          <p:spPr>
            <a:xfrm>
              <a:off x="2406825" y="4025672"/>
              <a:ext cx="50787" cy="25656"/>
            </a:xfrm>
            <a:custGeom>
              <a:rect b="b" l="l" r="r" t="t"/>
              <a:pathLst>
                <a:path extrusionOk="0" h="977" w="1934">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9"/>
            <p:cNvSpPr/>
            <p:nvPr/>
          </p:nvSpPr>
          <p:spPr>
            <a:xfrm>
              <a:off x="2317357" y="3974885"/>
              <a:ext cx="51049" cy="25420"/>
            </a:xfrm>
            <a:custGeom>
              <a:rect b="b" l="l" r="r" t="t"/>
              <a:pathLst>
                <a:path extrusionOk="0" h="968" w="1944">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9"/>
            <p:cNvSpPr/>
            <p:nvPr/>
          </p:nvSpPr>
          <p:spPr>
            <a:xfrm>
              <a:off x="2228152"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9"/>
            <p:cNvSpPr/>
            <p:nvPr/>
          </p:nvSpPr>
          <p:spPr>
            <a:xfrm>
              <a:off x="2317357" y="3923888"/>
              <a:ext cx="51049" cy="25157"/>
            </a:xfrm>
            <a:custGeom>
              <a:rect b="b" l="l" r="r" t="t"/>
              <a:pathLst>
                <a:path extrusionOk="0" h="958" w="1944">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9"/>
            <p:cNvSpPr/>
            <p:nvPr/>
          </p:nvSpPr>
          <p:spPr>
            <a:xfrm>
              <a:off x="2317357" y="4076932"/>
              <a:ext cx="51049" cy="25393"/>
            </a:xfrm>
            <a:custGeom>
              <a:rect b="b" l="l" r="r" t="t"/>
              <a:pathLst>
                <a:path extrusionOk="0" h="967" w="1944">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9"/>
            <p:cNvSpPr/>
            <p:nvPr/>
          </p:nvSpPr>
          <p:spPr>
            <a:xfrm>
              <a:off x="2496057" y="4025672"/>
              <a:ext cx="51023" cy="25656"/>
            </a:xfrm>
            <a:custGeom>
              <a:rect b="b" l="l" r="r" t="t"/>
              <a:pathLst>
                <a:path extrusionOk="0" h="977" w="1943">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9"/>
            <p:cNvSpPr/>
            <p:nvPr/>
          </p:nvSpPr>
          <p:spPr>
            <a:xfrm>
              <a:off x="2496057" y="3923888"/>
              <a:ext cx="51023" cy="25157"/>
            </a:xfrm>
            <a:custGeom>
              <a:rect b="b" l="l" r="r" t="t"/>
              <a:pathLst>
                <a:path extrusionOk="0" h="958" w="1943">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9"/>
            <p:cNvSpPr/>
            <p:nvPr/>
          </p:nvSpPr>
          <p:spPr>
            <a:xfrm>
              <a:off x="2496057" y="4076932"/>
              <a:ext cx="51023" cy="25393"/>
            </a:xfrm>
            <a:custGeom>
              <a:rect b="b" l="l" r="r" t="t"/>
              <a:pathLst>
                <a:path extrusionOk="0" h="967" w="1943">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9"/>
            <p:cNvSpPr/>
            <p:nvPr/>
          </p:nvSpPr>
          <p:spPr>
            <a:xfrm>
              <a:off x="2406825" y="3974885"/>
              <a:ext cx="50787" cy="25420"/>
            </a:xfrm>
            <a:custGeom>
              <a:rect b="b" l="l" r="r" t="t"/>
              <a:pathLst>
                <a:path extrusionOk="0" h="968" w="1934">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9"/>
            <p:cNvSpPr/>
            <p:nvPr/>
          </p:nvSpPr>
          <p:spPr>
            <a:xfrm>
              <a:off x="2406825" y="3923888"/>
              <a:ext cx="50787" cy="25157"/>
            </a:xfrm>
            <a:custGeom>
              <a:rect b="b" l="l" r="r" t="t"/>
              <a:pathLst>
                <a:path extrusionOk="0" h="958" w="1934">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9"/>
            <p:cNvSpPr/>
            <p:nvPr/>
          </p:nvSpPr>
          <p:spPr>
            <a:xfrm>
              <a:off x="2496057" y="3974885"/>
              <a:ext cx="51023" cy="25420"/>
            </a:xfrm>
            <a:custGeom>
              <a:rect b="b" l="l" r="r" t="t"/>
              <a:pathLst>
                <a:path extrusionOk="0" h="968" w="1943">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9"/>
            <p:cNvSpPr/>
            <p:nvPr/>
          </p:nvSpPr>
          <p:spPr>
            <a:xfrm>
              <a:off x="2406825" y="4076932"/>
              <a:ext cx="50787" cy="25393"/>
            </a:xfrm>
            <a:custGeom>
              <a:rect b="b" l="l" r="r" t="t"/>
              <a:pathLst>
                <a:path extrusionOk="0" h="967" w="1934">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9"/>
            <p:cNvSpPr/>
            <p:nvPr/>
          </p:nvSpPr>
          <p:spPr>
            <a:xfrm>
              <a:off x="2493168" y="3968137"/>
              <a:ext cx="56538" cy="38445"/>
            </a:xfrm>
            <a:custGeom>
              <a:rect b="b" l="l" r="r" t="t"/>
              <a:pathLst>
                <a:path extrusionOk="0" h="1464" w="2153">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9"/>
            <p:cNvSpPr/>
            <p:nvPr/>
          </p:nvSpPr>
          <p:spPr>
            <a:xfrm>
              <a:off x="2314495" y="3968137"/>
              <a:ext cx="56590" cy="38445"/>
            </a:xfrm>
            <a:custGeom>
              <a:rect b="b" l="l" r="r" t="t"/>
              <a:pathLst>
                <a:path extrusionOk="0" h="1464" w="2155">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9"/>
            <p:cNvSpPr/>
            <p:nvPr/>
          </p:nvSpPr>
          <p:spPr>
            <a:xfrm>
              <a:off x="2403963" y="4019160"/>
              <a:ext cx="56538" cy="38445"/>
            </a:xfrm>
            <a:custGeom>
              <a:rect b="b" l="l" r="r" t="t"/>
              <a:pathLst>
                <a:path extrusionOk="0" h="1464" w="2153">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9"/>
            <p:cNvSpPr/>
            <p:nvPr/>
          </p:nvSpPr>
          <p:spPr>
            <a:xfrm>
              <a:off x="2225263" y="4070157"/>
              <a:ext cx="56538" cy="38471"/>
            </a:xfrm>
            <a:custGeom>
              <a:rect b="b" l="l" r="r" t="t"/>
              <a:pathLst>
                <a:path extrusionOk="0" h="1465" w="2153">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9"/>
            <p:cNvSpPr/>
            <p:nvPr/>
          </p:nvSpPr>
          <p:spPr>
            <a:xfrm>
              <a:off x="2403963" y="3917113"/>
              <a:ext cx="56538" cy="38445"/>
            </a:xfrm>
            <a:custGeom>
              <a:rect b="b" l="l" r="r" t="t"/>
              <a:pathLst>
                <a:path extrusionOk="0" h="1464" w="2153">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38" name="Google Shape;9838;p69"/>
          <p:cNvSpPr/>
          <p:nvPr/>
        </p:nvSpPr>
        <p:spPr>
          <a:xfrm>
            <a:off x="1288464" y="2040049"/>
            <a:ext cx="62341" cy="140885"/>
          </a:xfrm>
          <a:custGeom>
            <a:rect b="b" l="l" r="r" t="t"/>
            <a:pathLst>
              <a:path extrusionOk="0" h="5365" w="2374">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39" name="Google Shape;9839;p69"/>
          <p:cNvGrpSpPr/>
          <p:nvPr/>
        </p:nvGrpSpPr>
        <p:grpSpPr>
          <a:xfrm>
            <a:off x="1277409" y="1961347"/>
            <a:ext cx="420475" cy="383055"/>
            <a:chOff x="1277409" y="1961347"/>
            <a:chExt cx="420475" cy="383055"/>
          </a:xfrm>
        </p:grpSpPr>
        <p:sp>
          <p:nvSpPr>
            <p:cNvPr id="9840" name="Google Shape;9840;p69"/>
            <p:cNvSpPr/>
            <p:nvPr/>
          </p:nvSpPr>
          <p:spPr>
            <a:xfrm>
              <a:off x="1293244" y="2187288"/>
              <a:ext cx="108848" cy="47531"/>
            </a:xfrm>
            <a:custGeom>
              <a:rect b="b" l="l" r="r" t="t"/>
              <a:pathLst>
                <a:path extrusionOk="0" h="1810" w="4145">
                  <a:moveTo>
                    <a:pt x="1" y="1"/>
                  </a:moveTo>
                  <a:cubicBezTo>
                    <a:pt x="144" y="1034"/>
                    <a:pt x="1025" y="1809"/>
                    <a:pt x="2077" y="1809"/>
                  </a:cubicBezTo>
                  <a:cubicBezTo>
                    <a:pt x="3120" y="1809"/>
                    <a:pt x="4011" y="1034"/>
                    <a:pt x="414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9"/>
            <p:cNvSpPr/>
            <p:nvPr/>
          </p:nvSpPr>
          <p:spPr>
            <a:xfrm>
              <a:off x="1349650" y="2040049"/>
              <a:ext cx="63129" cy="140832"/>
            </a:xfrm>
            <a:custGeom>
              <a:rect b="b" l="l" r="r" t="t"/>
              <a:pathLst>
                <a:path extrusionOk="0" h="5363" w="2404">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9"/>
            <p:cNvSpPr/>
            <p:nvPr/>
          </p:nvSpPr>
          <p:spPr>
            <a:xfrm>
              <a:off x="1562907" y="2041493"/>
              <a:ext cx="62499" cy="139441"/>
            </a:xfrm>
            <a:custGeom>
              <a:rect b="b" l="l" r="r" t="t"/>
              <a:pathLst>
                <a:path extrusionOk="0" h="5310" w="238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9"/>
            <p:cNvSpPr/>
            <p:nvPr/>
          </p:nvSpPr>
          <p:spPr>
            <a:xfrm>
              <a:off x="1624330" y="2041493"/>
              <a:ext cx="62919" cy="139309"/>
            </a:xfrm>
            <a:custGeom>
              <a:rect b="b" l="l" r="r" t="t"/>
              <a:pathLst>
                <a:path extrusionOk="0" h="5305" w="2396">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9"/>
            <p:cNvSpPr/>
            <p:nvPr/>
          </p:nvSpPr>
          <p:spPr>
            <a:xfrm>
              <a:off x="1351725" y="2013106"/>
              <a:ext cx="129357" cy="40257"/>
            </a:xfrm>
            <a:custGeom>
              <a:rect b="b" l="l" r="r" t="t"/>
              <a:pathLst>
                <a:path extrusionOk="0" h="1533" w="4926">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9"/>
            <p:cNvSpPr/>
            <p:nvPr/>
          </p:nvSpPr>
          <p:spPr>
            <a:xfrm>
              <a:off x="1491191" y="2012344"/>
              <a:ext cx="133900" cy="41281"/>
            </a:xfrm>
            <a:custGeom>
              <a:rect b="b" l="l" r="r" t="t"/>
              <a:pathLst>
                <a:path extrusionOk="0" h="1572" w="5099">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9"/>
            <p:cNvSpPr/>
            <p:nvPr/>
          </p:nvSpPr>
          <p:spPr>
            <a:xfrm>
              <a:off x="1474700" y="1961347"/>
              <a:ext cx="25157" cy="32195"/>
            </a:xfrm>
            <a:custGeom>
              <a:rect b="b" l="l" r="r" t="t"/>
              <a:pathLst>
                <a:path extrusionOk="0" h="1226" w="958">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9"/>
            <p:cNvSpPr/>
            <p:nvPr/>
          </p:nvSpPr>
          <p:spPr>
            <a:xfrm>
              <a:off x="1474700" y="2036503"/>
              <a:ext cx="24894" cy="259633"/>
            </a:xfrm>
            <a:custGeom>
              <a:rect b="b" l="l" r="r" t="t"/>
              <a:pathLst>
                <a:path extrusionOk="0" h="9887" w="948">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9"/>
            <p:cNvSpPr/>
            <p:nvPr/>
          </p:nvSpPr>
          <p:spPr>
            <a:xfrm>
              <a:off x="1474700" y="1961347"/>
              <a:ext cx="20877" cy="32195"/>
            </a:xfrm>
            <a:custGeom>
              <a:rect b="b" l="l" r="r" t="t"/>
              <a:pathLst>
                <a:path extrusionOk="0" h="1226" w="795">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9"/>
            <p:cNvSpPr/>
            <p:nvPr/>
          </p:nvSpPr>
          <p:spPr>
            <a:xfrm>
              <a:off x="1474700" y="2036503"/>
              <a:ext cx="16596" cy="259633"/>
            </a:xfrm>
            <a:custGeom>
              <a:rect b="b" l="l" r="r" t="t"/>
              <a:pathLst>
                <a:path extrusionOk="0" h="9887" w="632">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9"/>
            <p:cNvSpPr/>
            <p:nvPr/>
          </p:nvSpPr>
          <p:spPr>
            <a:xfrm>
              <a:off x="1551852" y="2161921"/>
              <a:ext cx="145796" cy="25393"/>
            </a:xfrm>
            <a:custGeom>
              <a:rect b="b" l="l" r="r" t="t"/>
              <a:pathLst>
                <a:path extrusionOk="0" h="967" w="5552">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9"/>
            <p:cNvSpPr/>
            <p:nvPr/>
          </p:nvSpPr>
          <p:spPr>
            <a:xfrm>
              <a:off x="1551852" y="2166175"/>
              <a:ext cx="146032" cy="21139"/>
            </a:xfrm>
            <a:custGeom>
              <a:rect b="b" l="l" r="r" t="t"/>
              <a:pathLst>
                <a:path extrusionOk="0" h="805" w="5561">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9"/>
            <p:cNvSpPr/>
            <p:nvPr/>
          </p:nvSpPr>
          <p:spPr>
            <a:xfrm>
              <a:off x="1572965" y="2187288"/>
              <a:ext cx="108848" cy="47531"/>
            </a:xfrm>
            <a:custGeom>
              <a:rect b="b" l="l" r="r" t="t"/>
              <a:pathLst>
                <a:path extrusionOk="0" h="1810" w="4145">
                  <a:moveTo>
                    <a:pt x="0" y="1"/>
                  </a:moveTo>
                  <a:cubicBezTo>
                    <a:pt x="144" y="1034"/>
                    <a:pt x="1024" y="1809"/>
                    <a:pt x="2077" y="1809"/>
                  </a:cubicBezTo>
                  <a:cubicBezTo>
                    <a:pt x="3120" y="1809"/>
                    <a:pt x="4010" y="1034"/>
                    <a:pt x="4144"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9"/>
            <p:cNvSpPr/>
            <p:nvPr/>
          </p:nvSpPr>
          <p:spPr>
            <a:xfrm>
              <a:off x="1293244" y="2187288"/>
              <a:ext cx="67121" cy="47531"/>
            </a:xfrm>
            <a:custGeom>
              <a:rect b="b" l="l" r="r" t="t"/>
              <a:pathLst>
                <a:path extrusionOk="0" h="1810" w="2556">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9"/>
            <p:cNvSpPr/>
            <p:nvPr/>
          </p:nvSpPr>
          <p:spPr>
            <a:xfrm>
              <a:off x="1572965" y="2187288"/>
              <a:ext cx="67121" cy="47531"/>
            </a:xfrm>
            <a:custGeom>
              <a:rect b="b" l="l" r="r" t="t"/>
              <a:pathLst>
                <a:path extrusionOk="0" h="1810" w="2556">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9"/>
            <p:cNvSpPr/>
            <p:nvPr/>
          </p:nvSpPr>
          <p:spPr>
            <a:xfrm>
              <a:off x="1333211" y="2029466"/>
              <a:ext cx="34191" cy="33954"/>
            </a:xfrm>
            <a:custGeom>
              <a:rect b="b" l="l" r="r" t="t"/>
              <a:pathLst>
                <a:path extrusionOk="0" h="1293" w="1302">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9"/>
            <p:cNvSpPr/>
            <p:nvPr/>
          </p:nvSpPr>
          <p:spPr>
            <a:xfrm>
              <a:off x="1607891" y="2029466"/>
              <a:ext cx="33954" cy="33954"/>
            </a:xfrm>
            <a:custGeom>
              <a:rect b="b" l="l" r="r" t="t"/>
              <a:pathLst>
                <a:path extrusionOk="0" h="1293" w="1293">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9"/>
            <p:cNvSpPr/>
            <p:nvPr/>
          </p:nvSpPr>
          <p:spPr>
            <a:xfrm>
              <a:off x="1428456" y="2293589"/>
              <a:ext cx="117382" cy="27941"/>
            </a:xfrm>
            <a:custGeom>
              <a:rect b="b" l="l" r="r" t="t"/>
              <a:pathLst>
                <a:path extrusionOk="0" h="1064" w="447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9"/>
            <p:cNvSpPr/>
            <p:nvPr/>
          </p:nvSpPr>
          <p:spPr>
            <a:xfrm>
              <a:off x="1428456" y="2302150"/>
              <a:ext cx="117382" cy="19380"/>
            </a:xfrm>
            <a:custGeom>
              <a:rect b="b" l="l" r="r" t="t"/>
              <a:pathLst>
                <a:path extrusionOk="0" h="738" w="447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9"/>
            <p:cNvSpPr/>
            <p:nvPr/>
          </p:nvSpPr>
          <p:spPr>
            <a:xfrm>
              <a:off x="1414381" y="2318982"/>
              <a:ext cx="146032" cy="25420"/>
            </a:xfrm>
            <a:custGeom>
              <a:rect b="b" l="l" r="r" t="t"/>
              <a:pathLst>
                <a:path extrusionOk="0" h="968" w="5561">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9"/>
            <p:cNvSpPr/>
            <p:nvPr/>
          </p:nvSpPr>
          <p:spPr>
            <a:xfrm>
              <a:off x="1414381" y="2323263"/>
              <a:ext cx="146032" cy="21139"/>
            </a:xfrm>
            <a:custGeom>
              <a:rect b="b" l="l" r="r" t="t"/>
              <a:pathLst>
                <a:path extrusionOk="0" h="805" w="5561">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9"/>
            <p:cNvSpPr/>
            <p:nvPr/>
          </p:nvSpPr>
          <p:spPr>
            <a:xfrm>
              <a:off x="1462384" y="1990260"/>
              <a:ext cx="49526" cy="49526"/>
            </a:xfrm>
            <a:custGeom>
              <a:rect b="b" l="l" r="r" t="t"/>
              <a:pathLst>
                <a:path extrusionOk="0" h="1886" w="1886">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9"/>
            <p:cNvSpPr/>
            <p:nvPr/>
          </p:nvSpPr>
          <p:spPr>
            <a:xfrm>
              <a:off x="1333211" y="2029571"/>
              <a:ext cx="29674" cy="33980"/>
            </a:xfrm>
            <a:custGeom>
              <a:rect b="b" l="l" r="r" t="t"/>
              <a:pathLst>
                <a:path extrusionOk="0" h="1294" w="113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9"/>
            <p:cNvSpPr/>
            <p:nvPr/>
          </p:nvSpPr>
          <p:spPr>
            <a:xfrm>
              <a:off x="1607891" y="2029571"/>
              <a:ext cx="29674" cy="33980"/>
            </a:xfrm>
            <a:custGeom>
              <a:rect b="b" l="l" r="r" t="t"/>
              <a:pathLst>
                <a:path extrusionOk="0" h="1294" w="113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9"/>
            <p:cNvSpPr/>
            <p:nvPr/>
          </p:nvSpPr>
          <p:spPr>
            <a:xfrm>
              <a:off x="1462384" y="1990286"/>
              <a:ext cx="37473" cy="49763"/>
            </a:xfrm>
            <a:custGeom>
              <a:rect b="b" l="l" r="r" t="t"/>
              <a:pathLst>
                <a:path extrusionOk="0" h="1895" w="1427">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9"/>
            <p:cNvSpPr/>
            <p:nvPr/>
          </p:nvSpPr>
          <p:spPr>
            <a:xfrm>
              <a:off x="1277409" y="2161921"/>
              <a:ext cx="145796" cy="25393"/>
            </a:xfrm>
            <a:custGeom>
              <a:rect b="b" l="l" r="r" t="t"/>
              <a:pathLst>
                <a:path extrusionOk="0" h="967" w="5552">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9"/>
            <p:cNvSpPr/>
            <p:nvPr/>
          </p:nvSpPr>
          <p:spPr>
            <a:xfrm>
              <a:off x="1277409" y="2166175"/>
              <a:ext cx="145796" cy="21139"/>
            </a:xfrm>
            <a:custGeom>
              <a:rect b="b" l="l" r="r" t="t"/>
              <a:pathLst>
                <a:path extrusionOk="0" h="805" w="5552">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7" name="Google Shape;9867;p69"/>
          <p:cNvGrpSpPr/>
          <p:nvPr/>
        </p:nvGrpSpPr>
        <p:grpSpPr>
          <a:xfrm>
            <a:off x="2215075" y="2432819"/>
            <a:ext cx="380008" cy="351648"/>
            <a:chOff x="2215075" y="2432819"/>
            <a:chExt cx="380008" cy="351648"/>
          </a:xfrm>
        </p:grpSpPr>
        <p:sp>
          <p:nvSpPr>
            <p:cNvPr id="9868" name="Google Shape;9868;p69"/>
            <p:cNvSpPr/>
            <p:nvPr/>
          </p:nvSpPr>
          <p:spPr>
            <a:xfrm>
              <a:off x="2339311" y="2615536"/>
              <a:ext cx="124499" cy="104725"/>
            </a:xfrm>
            <a:custGeom>
              <a:rect b="b" l="l" r="r" t="t"/>
              <a:pathLst>
                <a:path extrusionOk="0" h="3988" w="4741">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9"/>
            <p:cNvSpPr/>
            <p:nvPr/>
          </p:nvSpPr>
          <p:spPr>
            <a:xfrm>
              <a:off x="2472659" y="2719841"/>
              <a:ext cx="122424" cy="64626"/>
            </a:xfrm>
            <a:custGeom>
              <a:rect b="b" l="l" r="r" t="t"/>
              <a:pathLst>
                <a:path extrusionOk="0" h="2461" w="4662">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9"/>
            <p:cNvSpPr/>
            <p:nvPr/>
          </p:nvSpPr>
          <p:spPr>
            <a:xfrm>
              <a:off x="2471162" y="2720078"/>
              <a:ext cx="50052" cy="64390"/>
            </a:xfrm>
            <a:custGeom>
              <a:rect b="b" l="l" r="r" t="t"/>
              <a:pathLst>
                <a:path extrusionOk="0" h="2452" w="1906">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9"/>
            <p:cNvSpPr/>
            <p:nvPr/>
          </p:nvSpPr>
          <p:spPr>
            <a:xfrm>
              <a:off x="2494035" y="2618294"/>
              <a:ext cx="77178" cy="54805"/>
            </a:xfrm>
            <a:custGeom>
              <a:rect b="b" l="l" r="r" t="t"/>
              <a:pathLst>
                <a:path extrusionOk="0" h="2087" w="2939">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9"/>
            <p:cNvSpPr/>
            <p:nvPr/>
          </p:nvSpPr>
          <p:spPr>
            <a:xfrm>
              <a:off x="2494035" y="2618294"/>
              <a:ext cx="41990" cy="54805"/>
            </a:xfrm>
            <a:custGeom>
              <a:rect b="b" l="l" r="r" t="t"/>
              <a:pathLst>
                <a:path extrusionOk="0" h="2087" w="1599">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9"/>
            <p:cNvSpPr/>
            <p:nvPr/>
          </p:nvSpPr>
          <p:spPr>
            <a:xfrm>
              <a:off x="2560893" y="2667321"/>
              <a:ext cx="16859" cy="22794"/>
            </a:xfrm>
            <a:custGeom>
              <a:rect b="b" l="l" r="r" t="t"/>
              <a:pathLst>
                <a:path extrusionOk="0" h="868" w="642">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9"/>
            <p:cNvSpPr/>
            <p:nvPr/>
          </p:nvSpPr>
          <p:spPr>
            <a:xfrm>
              <a:off x="2487758" y="2667295"/>
              <a:ext cx="17095" cy="22899"/>
            </a:xfrm>
            <a:custGeom>
              <a:rect b="b" l="l" r="r" t="t"/>
              <a:pathLst>
                <a:path extrusionOk="0" h="872" w="651">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9"/>
            <p:cNvSpPr/>
            <p:nvPr/>
          </p:nvSpPr>
          <p:spPr>
            <a:xfrm>
              <a:off x="2518666" y="2707184"/>
              <a:ext cx="28413" cy="32536"/>
            </a:xfrm>
            <a:custGeom>
              <a:rect b="b" l="l" r="r" t="t"/>
              <a:pathLst>
                <a:path extrusionOk="0" h="1239" w="1082">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9"/>
            <p:cNvSpPr/>
            <p:nvPr/>
          </p:nvSpPr>
          <p:spPr>
            <a:xfrm>
              <a:off x="2518404"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9"/>
            <p:cNvSpPr/>
            <p:nvPr/>
          </p:nvSpPr>
          <p:spPr>
            <a:xfrm>
              <a:off x="2502333" y="2650357"/>
              <a:ext cx="60844" cy="65230"/>
            </a:xfrm>
            <a:custGeom>
              <a:rect b="b" l="l" r="r" t="t"/>
              <a:pathLst>
                <a:path extrusionOk="0" h="2484" w="2317">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9"/>
            <p:cNvSpPr/>
            <p:nvPr/>
          </p:nvSpPr>
          <p:spPr>
            <a:xfrm>
              <a:off x="2502569" y="2650331"/>
              <a:ext cx="44012" cy="65256"/>
            </a:xfrm>
            <a:custGeom>
              <a:rect b="b" l="l" r="r" t="t"/>
              <a:pathLst>
                <a:path extrusionOk="0" h="2485" w="1676">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9"/>
            <p:cNvSpPr/>
            <p:nvPr/>
          </p:nvSpPr>
          <p:spPr>
            <a:xfrm>
              <a:off x="2345009" y="2534367"/>
              <a:ext cx="122162" cy="64363"/>
            </a:xfrm>
            <a:custGeom>
              <a:rect b="b" l="l" r="r" t="t"/>
              <a:pathLst>
                <a:path extrusionOk="0" h="2451" w="4652">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9"/>
            <p:cNvSpPr/>
            <p:nvPr/>
          </p:nvSpPr>
          <p:spPr>
            <a:xfrm>
              <a:off x="2343486" y="2534367"/>
              <a:ext cx="49789" cy="64416"/>
            </a:xfrm>
            <a:custGeom>
              <a:rect b="b" l="l" r="r" t="t"/>
              <a:pathLst>
                <a:path extrusionOk="0" h="2453" w="1896">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9"/>
            <p:cNvSpPr/>
            <p:nvPr/>
          </p:nvSpPr>
          <p:spPr>
            <a:xfrm>
              <a:off x="2366122" y="2432819"/>
              <a:ext cx="77414" cy="54831"/>
            </a:xfrm>
            <a:custGeom>
              <a:rect b="b" l="l" r="r" t="t"/>
              <a:pathLst>
                <a:path extrusionOk="0" h="2088" w="2948">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9"/>
            <p:cNvSpPr/>
            <p:nvPr/>
          </p:nvSpPr>
          <p:spPr>
            <a:xfrm>
              <a:off x="2366358" y="2433082"/>
              <a:ext cx="41990" cy="54568"/>
            </a:xfrm>
            <a:custGeom>
              <a:rect b="b" l="l" r="r" t="t"/>
              <a:pathLst>
                <a:path extrusionOk="0" h="2078" w="1599">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9"/>
            <p:cNvSpPr/>
            <p:nvPr/>
          </p:nvSpPr>
          <p:spPr>
            <a:xfrm>
              <a:off x="2433216" y="2481847"/>
              <a:ext cx="16859" cy="22610"/>
            </a:xfrm>
            <a:custGeom>
              <a:rect b="b" l="l" r="r" t="t"/>
              <a:pathLst>
                <a:path extrusionOk="0" h="861" w="642">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9"/>
            <p:cNvSpPr/>
            <p:nvPr/>
          </p:nvSpPr>
          <p:spPr>
            <a:xfrm>
              <a:off x="2360082" y="2481821"/>
              <a:ext cx="16859" cy="22636"/>
            </a:xfrm>
            <a:custGeom>
              <a:rect b="b" l="l" r="r" t="t"/>
              <a:pathLst>
                <a:path extrusionOk="0" h="862" w="642">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9"/>
            <p:cNvSpPr/>
            <p:nvPr/>
          </p:nvSpPr>
          <p:spPr>
            <a:xfrm>
              <a:off x="2390754" y="2521657"/>
              <a:ext cx="28413" cy="32326"/>
            </a:xfrm>
            <a:custGeom>
              <a:rect b="b" l="l" r="r" t="t"/>
              <a:pathLst>
                <a:path extrusionOk="0" h="1231" w="1082">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9"/>
            <p:cNvSpPr/>
            <p:nvPr/>
          </p:nvSpPr>
          <p:spPr>
            <a:xfrm>
              <a:off x="2390754" y="2521972"/>
              <a:ext cx="17358" cy="32274"/>
            </a:xfrm>
            <a:custGeom>
              <a:rect b="b" l="l" r="r" t="t"/>
              <a:pathLst>
                <a:path extrusionOk="0" h="1229" w="661">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9"/>
            <p:cNvSpPr/>
            <p:nvPr/>
          </p:nvSpPr>
          <p:spPr>
            <a:xfrm>
              <a:off x="2374657" y="2464804"/>
              <a:ext cx="60844" cy="65309"/>
            </a:xfrm>
            <a:custGeom>
              <a:rect b="b" l="l" r="r" t="t"/>
              <a:pathLst>
                <a:path extrusionOk="0" h="2487" w="2317">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9"/>
            <p:cNvSpPr/>
            <p:nvPr/>
          </p:nvSpPr>
          <p:spPr>
            <a:xfrm>
              <a:off x="2374657" y="2464620"/>
              <a:ext cx="44248" cy="65230"/>
            </a:xfrm>
            <a:custGeom>
              <a:rect b="b" l="l" r="r" t="t"/>
              <a:pathLst>
                <a:path extrusionOk="0" h="2484" w="1685">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9"/>
            <p:cNvSpPr/>
            <p:nvPr/>
          </p:nvSpPr>
          <p:spPr>
            <a:xfrm>
              <a:off x="2216072" y="2719579"/>
              <a:ext cx="122424" cy="64888"/>
            </a:xfrm>
            <a:custGeom>
              <a:rect b="b" l="l" r="r" t="t"/>
              <a:pathLst>
                <a:path extrusionOk="0" h="2471" w="4662">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9"/>
            <p:cNvSpPr/>
            <p:nvPr/>
          </p:nvSpPr>
          <p:spPr>
            <a:xfrm>
              <a:off x="2215075" y="2720078"/>
              <a:ext cx="50025" cy="64390"/>
            </a:xfrm>
            <a:custGeom>
              <a:rect b="b" l="l" r="r" t="t"/>
              <a:pathLst>
                <a:path extrusionOk="0" h="2452" w="1905">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9"/>
            <p:cNvSpPr/>
            <p:nvPr/>
          </p:nvSpPr>
          <p:spPr>
            <a:xfrm>
              <a:off x="2237947" y="2618294"/>
              <a:ext cx="77178" cy="54805"/>
            </a:xfrm>
            <a:custGeom>
              <a:rect b="b" l="l" r="r" t="t"/>
              <a:pathLst>
                <a:path extrusionOk="0" h="2087" w="2939">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9"/>
            <p:cNvSpPr/>
            <p:nvPr/>
          </p:nvSpPr>
          <p:spPr>
            <a:xfrm>
              <a:off x="2237947" y="2618294"/>
              <a:ext cx="41990" cy="54805"/>
            </a:xfrm>
            <a:custGeom>
              <a:rect b="b" l="l" r="r" t="t"/>
              <a:pathLst>
                <a:path extrusionOk="0" h="2087" w="1599">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9"/>
            <p:cNvSpPr/>
            <p:nvPr/>
          </p:nvSpPr>
          <p:spPr>
            <a:xfrm>
              <a:off x="2304805" y="2667321"/>
              <a:ext cx="16859" cy="22794"/>
            </a:xfrm>
            <a:custGeom>
              <a:rect b="b" l="l" r="r" t="t"/>
              <a:pathLst>
                <a:path extrusionOk="0" h="868" w="642">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9"/>
            <p:cNvSpPr/>
            <p:nvPr/>
          </p:nvSpPr>
          <p:spPr>
            <a:xfrm>
              <a:off x="2231671" y="2667295"/>
              <a:ext cx="17095" cy="22899"/>
            </a:xfrm>
            <a:custGeom>
              <a:rect b="b" l="l" r="r" t="t"/>
              <a:pathLst>
                <a:path extrusionOk="0" h="872" w="651">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9"/>
            <p:cNvSpPr/>
            <p:nvPr/>
          </p:nvSpPr>
          <p:spPr>
            <a:xfrm>
              <a:off x="2262579" y="2707184"/>
              <a:ext cx="28413" cy="32536"/>
            </a:xfrm>
            <a:custGeom>
              <a:rect b="b" l="l" r="r" t="t"/>
              <a:pathLst>
                <a:path extrusionOk="0" h="1239" w="1082">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9"/>
            <p:cNvSpPr/>
            <p:nvPr/>
          </p:nvSpPr>
          <p:spPr>
            <a:xfrm>
              <a:off x="2262316" y="2707446"/>
              <a:ext cx="17384" cy="32510"/>
            </a:xfrm>
            <a:custGeom>
              <a:rect b="b" l="l" r="r" t="t"/>
              <a:pathLst>
                <a:path extrusionOk="0" h="1238" w="662">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9"/>
            <p:cNvSpPr/>
            <p:nvPr/>
          </p:nvSpPr>
          <p:spPr>
            <a:xfrm>
              <a:off x="2246245" y="2650357"/>
              <a:ext cx="60844" cy="65230"/>
            </a:xfrm>
            <a:custGeom>
              <a:rect b="b" l="l" r="r" t="t"/>
              <a:pathLst>
                <a:path extrusionOk="0" h="2484" w="2317">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9"/>
            <p:cNvSpPr/>
            <p:nvPr/>
          </p:nvSpPr>
          <p:spPr>
            <a:xfrm>
              <a:off x="2246482" y="2650331"/>
              <a:ext cx="44012" cy="65256"/>
            </a:xfrm>
            <a:custGeom>
              <a:rect b="b" l="l" r="r" t="t"/>
              <a:pathLst>
                <a:path extrusionOk="0" h="2485" w="1676">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9" name="Google Shape;9899;p69"/>
          <p:cNvGrpSpPr/>
          <p:nvPr/>
        </p:nvGrpSpPr>
        <p:grpSpPr>
          <a:xfrm>
            <a:off x="2661416" y="2422342"/>
            <a:ext cx="344059" cy="340671"/>
            <a:chOff x="2661416" y="2422342"/>
            <a:chExt cx="344059" cy="340671"/>
          </a:xfrm>
        </p:grpSpPr>
        <p:sp>
          <p:nvSpPr>
            <p:cNvPr id="9900" name="Google Shape;9900;p69"/>
            <p:cNvSpPr/>
            <p:nvPr/>
          </p:nvSpPr>
          <p:spPr>
            <a:xfrm>
              <a:off x="2906947" y="2604481"/>
              <a:ext cx="39994" cy="39469"/>
            </a:xfrm>
            <a:custGeom>
              <a:rect b="b" l="l" r="r" t="t"/>
              <a:pathLst>
                <a:path extrusionOk="0" h="1503" w="1523">
                  <a:moveTo>
                    <a:pt x="0" y="0"/>
                  </a:moveTo>
                  <a:lnTo>
                    <a:pt x="977" y="1503"/>
                  </a:lnTo>
                  <a:lnTo>
                    <a:pt x="1522" y="1503"/>
                  </a:lnTo>
                  <a:cubicBezTo>
                    <a:pt x="1513" y="670"/>
                    <a:pt x="833" y="0"/>
                    <a:pt x="0"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9"/>
            <p:cNvSpPr/>
            <p:nvPr/>
          </p:nvSpPr>
          <p:spPr>
            <a:xfrm>
              <a:off x="2866979" y="2604481"/>
              <a:ext cx="65624" cy="39469"/>
            </a:xfrm>
            <a:custGeom>
              <a:rect b="b" l="l" r="r" t="t"/>
              <a:pathLst>
                <a:path extrusionOk="0" h="1503" w="2499">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9"/>
            <p:cNvSpPr/>
            <p:nvPr/>
          </p:nvSpPr>
          <p:spPr>
            <a:xfrm>
              <a:off x="2906448" y="2539146"/>
              <a:ext cx="21638" cy="43487"/>
            </a:xfrm>
            <a:custGeom>
              <a:rect b="b" l="l" r="r" t="t"/>
              <a:pathLst>
                <a:path extrusionOk="0" h="1656" w="824">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9"/>
            <p:cNvSpPr/>
            <p:nvPr/>
          </p:nvSpPr>
          <p:spPr>
            <a:xfrm>
              <a:off x="2759681" y="2604481"/>
              <a:ext cx="39968" cy="39469"/>
            </a:xfrm>
            <a:custGeom>
              <a:rect b="b" l="l" r="r" t="t"/>
              <a:pathLst>
                <a:path extrusionOk="0" h="1503" w="1522">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9"/>
            <p:cNvSpPr/>
            <p:nvPr/>
          </p:nvSpPr>
          <p:spPr>
            <a:xfrm>
              <a:off x="2719713" y="2604481"/>
              <a:ext cx="65361" cy="39469"/>
            </a:xfrm>
            <a:custGeom>
              <a:rect b="b" l="l" r="r" t="t"/>
              <a:pathLst>
                <a:path extrusionOk="0" h="1503" w="2489">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9"/>
            <p:cNvSpPr/>
            <p:nvPr/>
          </p:nvSpPr>
          <p:spPr>
            <a:xfrm>
              <a:off x="2759182" y="2539146"/>
              <a:ext cx="21875" cy="43487"/>
            </a:xfrm>
            <a:custGeom>
              <a:rect b="b" l="l" r="r" t="t"/>
              <a:pathLst>
                <a:path extrusionOk="0" h="1656" w="833">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9"/>
            <p:cNvSpPr/>
            <p:nvPr/>
          </p:nvSpPr>
          <p:spPr>
            <a:xfrm>
              <a:off x="2833314" y="2606477"/>
              <a:ext cx="53544" cy="53570"/>
            </a:xfrm>
            <a:custGeom>
              <a:rect b="b" l="l" r="r" t="t"/>
              <a:pathLst>
                <a:path extrusionOk="0" h="2040" w="2039">
                  <a:moveTo>
                    <a:pt x="0" y="1"/>
                  </a:moveTo>
                  <a:lnTo>
                    <a:pt x="1216" y="2039"/>
                  </a:lnTo>
                  <a:lnTo>
                    <a:pt x="2039" y="2039"/>
                  </a:lnTo>
                  <a:cubicBezTo>
                    <a:pt x="2039" y="910"/>
                    <a:pt x="1130" y="1"/>
                    <a:pt x="0"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9"/>
            <p:cNvSpPr/>
            <p:nvPr/>
          </p:nvSpPr>
          <p:spPr>
            <a:xfrm>
              <a:off x="2779770" y="2606477"/>
              <a:ext cx="85476" cy="53570"/>
            </a:xfrm>
            <a:custGeom>
              <a:rect b="b" l="l" r="r" t="t"/>
              <a:pathLst>
                <a:path extrusionOk="0" h="2040" w="3255">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9"/>
            <p:cNvSpPr/>
            <p:nvPr/>
          </p:nvSpPr>
          <p:spPr>
            <a:xfrm>
              <a:off x="2833813" y="2525570"/>
              <a:ext cx="29437" cy="59085"/>
            </a:xfrm>
            <a:custGeom>
              <a:rect b="b" l="l" r="r" t="t"/>
              <a:pathLst>
                <a:path extrusionOk="0" h="2250" w="1121">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9"/>
            <p:cNvSpPr/>
            <p:nvPr/>
          </p:nvSpPr>
          <p:spPr>
            <a:xfrm>
              <a:off x="2803404" y="2525570"/>
              <a:ext cx="45010" cy="59085"/>
            </a:xfrm>
            <a:custGeom>
              <a:rect b="b" l="l" r="r" t="t"/>
              <a:pathLst>
                <a:path extrusionOk="0" h="2250" w="1714">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9"/>
            <p:cNvSpPr/>
            <p:nvPr/>
          </p:nvSpPr>
          <p:spPr>
            <a:xfrm>
              <a:off x="2737570" y="2539146"/>
              <a:ext cx="28912" cy="43487"/>
            </a:xfrm>
            <a:custGeom>
              <a:rect b="b" l="l" r="r" t="t"/>
              <a:pathLst>
                <a:path extrusionOk="0" h="1656" w="1101">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9"/>
            <p:cNvSpPr/>
            <p:nvPr/>
          </p:nvSpPr>
          <p:spPr>
            <a:xfrm>
              <a:off x="2884573" y="2539146"/>
              <a:ext cx="29175" cy="43487"/>
            </a:xfrm>
            <a:custGeom>
              <a:rect b="b" l="l" r="r" t="t"/>
              <a:pathLst>
                <a:path extrusionOk="0" h="1656" w="1111">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9"/>
            <p:cNvSpPr/>
            <p:nvPr/>
          </p:nvSpPr>
          <p:spPr>
            <a:xfrm>
              <a:off x="2661416" y="2422342"/>
              <a:ext cx="344059" cy="340671"/>
            </a:xfrm>
            <a:custGeom>
              <a:rect b="b" l="l" r="r" t="t"/>
              <a:pathLst>
                <a:path extrusionOk="0" h="12973" w="13102">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3" name="Google Shape;9913;p69"/>
          <p:cNvGrpSpPr/>
          <p:nvPr/>
        </p:nvGrpSpPr>
        <p:grpSpPr>
          <a:xfrm>
            <a:off x="4066510" y="2422342"/>
            <a:ext cx="206876" cy="348470"/>
            <a:chOff x="4066510" y="2422342"/>
            <a:chExt cx="206876" cy="348470"/>
          </a:xfrm>
        </p:grpSpPr>
        <p:sp>
          <p:nvSpPr>
            <p:cNvPr id="9914" name="Google Shape;9914;p69"/>
            <p:cNvSpPr/>
            <p:nvPr/>
          </p:nvSpPr>
          <p:spPr>
            <a:xfrm>
              <a:off x="4093662" y="2737934"/>
              <a:ext cx="152334" cy="11082"/>
            </a:xfrm>
            <a:custGeom>
              <a:rect b="b" l="l" r="r" t="t"/>
              <a:pathLst>
                <a:path extrusionOk="0" h="422" w="5801">
                  <a:moveTo>
                    <a:pt x="0" y="0"/>
                  </a:moveTo>
                  <a:lnTo>
                    <a:pt x="0" y="421"/>
                  </a:lnTo>
                  <a:lnTo>
                    <a:pt x="5800" y="421"/>
                  </a:lnTo>
                  <a:lnTo>
                    <a:pt x="5800"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9"/>
            <p:cNvSpPr/>
            <p:nvPr/>
          </p:nvSpPr>
          <p:spPr>
            <a:xfrm>
              <a:off x="4164538" y="2422342"/>
              <a:ext cx="10819" cy="348286"/>
            </a:xfrm>
            <a:custGeom>
              <a:rect b="b" l="l" r="r" t="t"/>
              <a:pathLst>
                <a:path extrusionOk="0" h="13263" w="412">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9"/>
            <p:cNvSpPr/>
            <p:nvPr/>
          </p:nvSpPr>
          <p:spPr>
            <a:xfrm>
              <a:off x="4082344" y="2645657"/>
              <a:ext cx="33823" cy="125155"/>
            </a:xfrm>
            <a:custGeom>
              <a:rect b="b" l="l" r="r" t="t"/>
              <a:pathLst>
                <a:path extrusionOk="0" h="4766" w="1288">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9"/>
            <p:cNvSpPr/>
            <p:nvPr/>
          </p:nvSpPr>
          <p:spPr>
            <a:xfrm>
              <a:off x="4223623" y="2645578"/>
              <a:ext cx="33665" cy="125050"/>
            </a:xfrm>
            <a:custGeom>
              <a:rect b="b" l="l" r="r" t="t"/>
              <a:pathLst>
                <a:path extrusionOk="0" h="4762" w="1282">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9"/>
            <p:cNvSpPr/>
            <p:nvPr/>
          </p:nvSpPr>
          <p:spPr>
            <a:xfrm>
              <a:off x="4164538" y="2645447"/>
              <a:ext cx="10819" cy="21875"/>
            </a:xfrm>
            <a:custGeom>
              <a:rect b="b" l="l" r="r" t="t"/>
              <a:pathLst>
                <a:path extrusionOk="0" h="833" w="412">
                  <a:moveTo>
                    <a:pt x="0" y="0"/>
                  </a:moveTo>
                  <a:lnTo>
                    <a:pt x="0" y="833"/>
                  </a:lnTo>
                  <a:lnTo>
                    <a:pt x="412" y="833"/>
                  </a:lnTo>
                  <a:lnTo>
                    <a:pt x="41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9"/>
            <p:cNvSpPr/>
            <p:nvPr/>
          </p:nvSpPr>
          <p:spPr>
            <a:xfrm>
              <a:off x="4101462" y="2645604"/>
              <a:ext cx="14601" cy="21717"/>
            </a:xfrm>
            <a:custGeom>
              <a:rect b="b" l="l" r="r" t="t"/>
              <a:pathLst>
                <a:path extrusionOk="0" h="827" w="556">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9"/>
            <p:cNvSpPr/>
            <p:nvPr/>
          </p:nvSpPr>
          <p:spPr>
            <a:xfrm>
              <a:off x="4223623" y="2645578"/>
              <a:ext cx="14811" cy="21743"/>
            </a:xfrm>
            <a:custGeom>
              <a:rect b="b" l="l" r="r" t="t"/>
              <a:pathLst>
                <a:path extrusionOk="0" h="828" w="564">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9"/>
            <p:cNvSpPr/>
            <p:nvPr/>
          </p:nvSpPr>
          <p:spPr>
            <a:xfrm>
              <a:off x="4077329" y="2460471"/>
              <a:ext cx="185002" cy="196057"/>
            </a:xfrm>
            <a:custGeom>
              <a:rect b="b" l="l" r="r" t="t"/>
              <a:pathLst>
                <a:path extrusionOk="0" h="7466" w="7045">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9"/>
            <p:cNvSpPr/>
            <p:nvPr/>
          </p:nvSpPr>
          <p:spPr>
            <a:xfrm>
              <a:off x="4077329" y="2460471"/>
              <a:ext cx="185002" cy="16360"/>
            </a:xfrm>
            <a:custGeom>
              <a:rect b="b" l="l" r="r" t="t"/>
              <a:pathLst>
                <a:path extrusionOk="0" h="623" w="7045">
                  <a:moveTo>
                    <a:pt x="0" y="1"/>
                  </a:moveTo>
                  <a:lnTo>
                    <a:pt x="0" y="623"/>
                  </a:lnTo>
                  <a:lnTo>
                    <a:pt x="7044" y="623"/>
                  </a:lnTo>
                  <a:lnTo>
                    <a:pt x="7044" y="1"/>
                  </a:ln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9"/>
            <p:cNvSpPr/>
            <p:nvPr/>
          </p:nvSpPr>
          <p:spPr>
            <a:xfrm>
              <a:off x="4066510" y="2444137"/>
              <a:ext cx="206876" cy="21901"/>
            </a:xfrm>
            <a:custGeom>
              <a:rect b="b" l="l" r="r" t="t"/>
              <a:pathLst>
                <a:path extrusionOk="0" h="834" w="7878">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9"/>
            <p:cNvSpPr/>
            <p:nvPr/>
          </p:nvSpPr>
          <p:spPr>
            <a:xfrm>
              <a:off x="4094161" y="2508186"/>
              <a:ext cx="148185" cy="106563"/>
            </a:xfrm>
            <a:custGeom>
              <a:rect b="b" l="l" r="r" t="t"/>
              <a:pathLst>
                <a:path extrusionOk="0" h="4058" w="5643">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9"/>
            <p:cNvSpPr/>
            <p:nvPr/>
          </p:nvSpPr>
          <p:spPr>
            <a:xfrm>
              <a:off x="4066510" y="2454930"/>
              <a:ext cx="206876" cy="11108"/>
            </a:xfrm>
            <a:custGeom>
              <a:rect b="b" l="l" r="r" t="t"/>
              <a:pathLst>
                <a:path extrusionOk="0" h="423" w="7878">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26" name="Google Shape;9926;p69"/>
          <p:cNvSpPr/>
          <p:nvPr/>
        </p:nvSpPr>
        <p:spPr>
          <a:xfrm>
            <a:off x="2958206" y="3891720"/>
            <a:ext cx="28440" cy="133453"/>
          </a:xfrm>
          <a:custGeom>
            <a:rect b="b" l="l" r="r" t="t"/>
            <a:pathLst>
              <a:path extrusionOk="0" h="5082" w="1083">
                <a:moveTo>
                  <a:pt x="1" y="0"/>
                </a:moveTo>
                <a:lnTo>
                  <a:pt x="1" y="5082"/>
                </a:lnTo>
                <a:lnTo>
                  <a:pt x="1082" y="5082"/>
                </a:lnTo>
                <a:lnTo>
                  <a:pt x="1082" y="0"/>
                </a:ln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27" name="Google Shape;9927;p69"/>
          <p:cNvGrpSpPr/>
          <p:nvPr/>
        </p:nvGrpSpPr>
        <p:grpSpPr>
          <a:xfrm>
            <a:off x="2617693" y="3817325"/>
            <a:ext cx="420475" cy="326491"/>
            <a:chOff x="2617693" y="3817325"/>
            <a:chExt cx="420475" cy="326491"/>
          </a:xfrm>
        </p:grpSpPr>
        <p:sp>
          <p:nvSpPr>
            <p:cNvPr id="9928" name="Google Shape;9928;p69"/>
            <p:cNvSpPr/>
            <p:nvPr/>
          </p:nvSpPr>
          <p:spPr>
            <a:xfrm>
              <a:off x="2688542" y="3845712"/>
              <a:ext cx="337047" cy="217170"/>
            </a:xfrm>
            <a:custGeom>
              <a:rect b="b" l="l" r="r" t="t"/>
              <a:pathLst>
                <a:path extrusionOk="0" h="8270" w="12835">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9"/>
            <p:cNvSpPr/>
            <p:nvPr/>
          </p:nvSpPr>
          <p:spPr>
            <a:xfrm>
              <a:off x="2734786" y="4063119"/>
              <a:ext cx="57089" cy="27153"/>
            </a:xfrm>
            <a:custGeom>
              <a:rect b="b" l="l" r="r" t="t"/>
              <a:pathLst>
                <a:path extrusionOk="0" h="1034" w="2174">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9"/>
            <p:cNvSpPr/>
            <p:nvPr/>
          </p:nvSpPr>
          <p:spPr>
            <a:xfrm>
              <a:off x="2747864" y="3991981"/>
              <a:ext cx="44012" cy="70902"/>
            </a:xfrm>
            <a:custGeom>
              <a:rect b="b" l="l" r="r" t="t"/>
              <a:pathLst>
                <a:path extrusionOk="0" h="2700" w="1676">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9"/>
            <p:cNvSpPr/>
            <p:nvPr/>
          </p:nvSpPr>
          <p:spPr>
            <a:xfrm>
              <a:off x="2692823" y="3979927"/>
              <a:ext cx="49027" cy="29411"/>
            </a:xfrm>
            <a:custGeom>
              <a:rect b="b" l="l" r="r" t="t"/>
              <a:pathLst>
                <a:path extrusionOk="0" h="1120" w="1867">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9"/>
            <p:cNvSpPr/>
            <p:nvPr/>
          </p:nvSpPr>
          <p:spPr>
            <a:xfrm>
              <a:off x="2688542" y="3845975"/>
              <a:ext cx="11344" cy="133979"/>
            </a:xfrm>
            <a:custGeom>
              <a:rect b="b" l="l" r="r" t="t"/>
              <a:pathLst>
                <a:path extrusionOk="0" h="5102" w="432">
                  <a:moveTo>
                    <a:pt x="1" y="0"/>
                  </a:moveTo>
                  <a:lnTo>
                    <a:pt x="1" y="5101"/>
                  </a:lnTo>
                  <a:lnTo>
                    <a:pt x="432" y="5101"/>
                  </a:lnTo>
                  <a:lnTo>
                    <a:pt x="432"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9"/>
            <p:cNvSpPr/>
            <p:nvPr/>
          </p:nvSpPr>
          <p:spPr>
            <a:xfrm>
              <a:off x="2688542" y="3844977"/>
              <a:ext cx="337047" cy="11082"/>
            </a:xfrm>
            <a:custGeom>
              <a:rect b="b" l="l" r="r" t="t"/>
              <a:pathLst>
                <a:path extrusionOk="0" h="422" w="12835">
                  <a:moveTo>
                    <a:pt x="1" y="0"/>
                  </a:moveTo>
                  <a:lnTo>
                    <a:pt x="1" y="421"/>
                  </a:lnTo>
                  <a:lnTo>
                    <a:pt x="12835" y="421"/>
                  </a:lnTo>
                  <a:lnTo>
                    <a:pt x="12835" y="0"/>
                  </a:lnTo>
                  <a:close/>
                </a:path>
              </a:pathLst>
            </a:custGeom>
            <a:solidFill>
              <a:srgbClr val="D6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9"/>
            <p:cNvSpPr/>
            <p:nvPr/>
          </p:nvSpPr>
          <p:spPr>
            <a:xfrm>
              <a:off x="2723232" y="4061596"/>
              <a:ext cx="314936" cy="29936"/>
            </a:xfrm>
            <a:custGeom>
              <a:rect b="b" l="l" r="r" t="t"/>
              <a:pathLst>
                <a:path extrusionOk="0" h="1140" w="11993">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9"/>
            <p:cNvSpPr/>
            <p:nvPr/>
          </p:nvSpPr>
          <p:spPr>
            <a:xfrm>
              <a:off x="2676226" y="3817325"/>
              <a:ext cx="361679" cy="29936"/>
            </a:xfrm>
            <a:custGeom>
              <a:rect b="b" l="l" r="r" t="t"/>
              <a:pathLst>
                <a:path extrusionOk="0" h="1140" w="13773">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9"/>
            <p:cNvSpPr/>
            <p:nvPr/>
          </p:nvSpPr>
          <p:spPr>
            <a:xfrm>
              <a:off x="2812463" y="3959051"/>
              <a:ext cx="28413" cy="66123"/>
            </a:xfrm>
            <a:custGeom>
              <a:rect b="b" l="l" r="r" t="t"/>
              <a:pathLst>
                <a:path extrusionOk="0" h="2518" w="1082">
                  <a:moveTo>
                    <a:pt x="0" y="1"/>
                  </a:moveTo>
                  <a:lnTo>
                    <a:pt x="0" y="2518"/>
                  </a:lnTo>
                  <a:lnTo>
                    <a:pt x="1081" y="2518"/>
                  </a:lnTo>
                  <a:lnTo>
                    <a:pt x="1081"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9"/>
            <p:cNvSpPr/>
            <p:nvPr/>
          </p:nvSpPr>
          <p:spPr>
            <a:xfrm>
              <a:off x="2860966" y="3930664"/>
              <a:ext cx="28413" cy="94510"/>
            </a:xfrm>
            <a:custGeom>
              <a:rect b="b" l="l" r="r" t="t"/>
              <a:pathLst>
                <a:path extrusionOk="0" h="3599" w="1082">
                  <a:moveTo>
                    <a:pt x="0" y="0"/>
                  </a:moveTo>
                  <a:lnTo>
                    <a:pt x="0" y="3599"/>
                  </a:lnTo>
                  <a:lnTo>
                    <a:pt x="1082" y="3599"/>
                  </a:lnTo>
                  <a:lnTo>
                    <a:pt x="1082"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9"/>
            <p:cNvSpPr/>
            <p:nvPr/>
          </p:nvSpPr>
          <p:spPr>
            <a:xfrm>
              <a:off x="2908207" y="3947759"/>
              <a:ext cx="28413" cy="77414"/>
            </a:xfrm>
            <a:custGeom>
              <a:rect b="b" l="l" r="r" t="t"/>
              <a:pathLst>
                <a:path extrusionOk="0" h="2948" w="1082">
                  <a:moveTo>
                    <a:pt x="0" y="0"/>
                  </a:moveTo>
                  <a:lnTo>
                    <a:pt x="0" y="2948"/>
                  </a:lnTo>
                  <a:lnTo>
                    <a:pt x="1082" y="2948"/>
                  </a:lnTo>
                  <a:lnTo>
                    <a:pt x="1082"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9"/>
            <p:cNvSpPr/>
            <p:nvPr/>
          </p:nvSpPr>
          <p:spPr>
            <a:xfrm>
              <a:off x="2716693" y="3882161"/>
              <a:ext cx="54069" cy="13603"/>
            </a:xfrm>
            <a:custGeom>
              <a:rect b="b" l="l" r="r" t="t"/>
              <a:pathLst>
                <a:path extrusionOk="0" h="518" w="2059">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9"/>
            <p:cNvSpPr/>
            <p:nvPr/>
          </p:nvSpPr>
          <p:spPr>
            <a:xfrm>
              <a:off x="2716693" y="3904771"/>
              <a:ext cx="73659" cy="13340"/>
            </a:xfrm>
            <a:custGeom>
              <a:rect b="b" l="l" r="r" t="t"/>
              <a:pathLst>
                <a:path extrusionOk="0" h="508" w="2805">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9"/>
            <p:cNvSpPr/>
            <p:nvPr/>
          </p:nvSpPr>
          <p:spPr>
            <a:xfrm>
              <a:off x="2716693" y="3927145"/>
              <a:ext cx="73659" cy="13603"/>
            </a:xfrm>
            <a:custGeom>
              <a:rect b="b" l="l" r="r" t="t"/>
              <a:pathLst>
                <a:path extrusionOk="0" h="518" w="2805">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9"/>
            <p:cNvSpPr/>
            <p:nvPr/>
          </p:nvSpPr>
          <p:spPr>
            <a:xfrm>
              <a:off x="2716693" y="3949755"/>
              <a:ext cx="73659" cy="13603"/>
            </a:xfrm>
            <a:custGeom>
              <a:rect b="b" l="l" r="r" t="t"/>
              <a:pathLst>
                <a:path extrusionOk="0" h="518" w="2805">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9"/>
            <p:cNvSpPr/>
            <p:nvPr/>
          </p:nvSpPr>
          <p:spPr>
            <a:xfrm>
              <a:off x="2617693" y="3979428"/>
              <a:ext cx="164125" cy="164388"/>
            </a:xfrm>
            <a:custGeom>
              <a:rect b="b" l="l" r="r" t="t"/>
              <a:pathLst>
                <a:path extrusionOk="0" h="6260" w="625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9"/>
            <p:cNvSpPr/>
            <p:nvPr/>
          </p:nvSpPr>
          <p:spPr>
            <a:xfrm>
              <a:off x="2658895" y="4028167"/>
              <a:ext cx="36711" cy="66622"/>
            </a:xfrm>
            <a:custGeom>
              <a:rect b="b" l="l" r="r" t="t"/>
              <a:pathLst>
                <a:path extrusionOk="0" h="2537" w="1398">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5" name="Google Shape;9945;p69"/>
          <p:cNvGrpSpPr/>
          <p:nvPr/>
        </p:nvGrpSpPr>
        <p:grpSpPr>
          <a:xfrm>
            <a:off x="3545301" y="2423523"/>
            <a:ext cx="358134" cy="356637"/>
            <a:chOff x="3545301" y="2423523"/>
            <a:chExt cx="358134" cy="356637"/>
          </a:xfrm>
        </p:grpSpPr>
        <p:sp>
          <p:nvSpPr>
            <p:cNvPr id="9946" name="Google Shape;9946;p69"/>
            <p:cNvSpPr/>
            <p:nvPr/>
          </p:nvSpPr>
          <p:spPr>
            <a:xfrm>
              <a:off x="3545301" y="2633630"/>
              <a:ext cx="64600" cy="146531"/>
            </a:xfrm>
            <a:custGeom>
              <a:rect b="b" l="l" r="r" t="t"/>
              <a:pathLst>
                <a:path extrusionOk="0" h="5580" w="246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9"/>
            <p:cNvSpPr/>
            <p:nvPr/>
          </p:nvSpPr>
          <p:spPr>
            <a:xfrm>
              <a:off x="3545301" y="2633630"/>
              <a:ext cx="30934" cy="146531"/>
            </a:xfrm>
            <a:custGeom>
              <a:rect b="b" l="l" r="r" t="t"/>
              <a:pathLst>
                <a:path extrusionOk="0" h="5580" w="1178">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9"/>
            <p:cNvSpPr/>
            <p:nvPr/>
          </p:nvSpPr>
          <p:spPr>
            <a:xfrm>
              <a:off x="3643041" y="2597181"/>
              <a:ext cx="64888" cy="182980"/>
            </a:xfrm>
            <a:custGeom>
              <a:rect b="b" l="l" r="r" t="t"/>
              <a:pathLst>
                <a:path extrusionOk="0" h="6968" w="2471">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9"/>
            <p:cNvSpPr/>
            <p:nvPr/>
          </p:nvSpPr>
          <p:spPr>
            <a:xfrm>
              <a:off x="3643041" y="2597181"/>
              <a:ext cx="30961" cy="182980"/>
            </a:xfrm>
            <a:custGeom>
              <a:rect b="b" l="l" r="r" t="t"/>
              <a:pathLst>
                <a:path extrusionOk="0" h="6968" w="1179">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9"/>
            <p:cNvSpPr/>
            <p:nvPr/>
          </p:nvSpPr>
          <p:spPr>
            <a:xfrm>
              <a:off x="3740807" y="2560994"/>
              <a:ext cx="65125" cy="219166"/>
            </a:xfrm>
            <a:custGeom>
              <a:rect b="b" l="l" r="r" t="t"/>
              <a:pathLst>
                <a:path extrusionOk="0" h="8346" w="248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9"/>
            <p:cNvSpPr/>
            <p:nvPr/>
          </p:nvSpPr>
          <p:spPr>
            <a:xfrm>
              <a:off x="3740807" y="2560994"/>
              <a:ext cx="30934" cy="219166"/>
            </a:xfrm>
            <a:custGeom>
              <a:rect b="b" l="l" r="r" t="t"/>
              <a:pathLst>
                <a:path extrusionOk="0" h="8346" w="1178">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9"/>
            <p:cNvSpPr/>
            <p:nvPr/>
          </p:nvSpPr>
          <p:spPr>
            <a:xfrm>
              <a:off x="3838573" y="2524808"/>
              <a:ext cx="64862" cy="255352"/>
            </a:xfrm>
            <a:custGeom>
              <a:rect b="b" l="l" r="r" t="t"/>
              <a:pathLst>
                <a:path extrusionOk="0" h="9724" w="247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9"/>
            <p:cNvSpPr/>
            <p:nvPr/>
          </p:nvSpPr>
          <p:spPr>
            <a:xfrm>
              <a:off x="3838835" y="2524808"/>
              <a:ext cx="30934" cy="255352"/>
            </a:xfrm>
            <a:custGeom>
              <a:rect b="b" l="l" r="r" t="t"/>
              <a:pathLst>
                <a:path extrusionOk="0" h="9724" w="1178">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9"/>
            <p:cNvSpPr/>
            <p:nvPr/>
          </p:nvSpPr>
          <p:spPr>
            <a:xfrm>
              <a:off x="3560873" y="2423523"/>
              <a:ext cx="332767" cy="134241"/>
            </a:xfrm>
            <a:custGeom>
              <a:rect b="b" l="l" r="r" t="t"/>
              <a:pathLst>
                <a:path extrusionOk="0" h="5112" w="12672">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5" name="Google Shape;9955;p69"/>
          <p:cNvGrpSpPr/>
          <p:nvPr/>
        </p:nvGrpSpPr>
        <p:grpSpPr>
          <a:xfrm>
            <a:off x="5766424" y="4275195"/>
            <a:ext cx="358160" cy="356926"/>
            <a:chOff x="5766424" y="4275195"/>
            <a:chExt cx="358160" cy="356926"/>
          </a:xfrm>
        </p:grpSpPr>
        <p:sp>
          <p:nvSpPr>
            <p:cNvPr id="9956" name="Google Shape;9956;p69"/>
            <p:cNvSpPr/>
            <p:nvPr/>
          </p:nvSpPr>
          <p:spPr>
            <a:xfrm>
              <a:off x="5766424" y="4485327"/>
              <a:ext cx="64862" cy="146793"/>
            </a:xfrm>
            <a:custGeom>
              <a:rect b="b" l="l" r="r" t="t"/>
              <a:pathLst>
                <a:path extrusionOk="0" h="5590" w="247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9"/>
            <p:cNvSpPr/>
            <p:nvPr/>
          </p:nvSpPr>
          <p:spPr>
            <a:xfrm>
              <a:off x="5766661" y="4485327"/>
              <a:ext cx="30961" cy="146793"/>
            </a:xfrm>
            <a:custGeom>
              <a:rect b="b" l="l" r="r" t="t"/>
              <a:pathLst>
                <a:path extrusionOk="0" h="5590" w="1179">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9"/>
            <p:cNvSpPr/>
            <p:nvPr/>
          </p:nvSpPr>
          <p:spPr>
            <a:xfrm>
              <a:off x="5864190" y="4449115"/>
              <a:ext cx="64862" cy="183006"/>
            </a:xfrm>
            <a:custGeom>
              <a:rect b="b" l="l" r="r" t="t"/>
              <a:pathLst>
                <a:path extrusionOk="0" h="6969" w="247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9"/>
            <p:cNvSpPr/>
            <p:nvPr/>
          </p:nvSpPr>
          <p:spPr>
            <a:xfrm>
              <a:off x="5864190" y="4449115"/>
              <a:ext cx="30934" cy="183006"/>
            </a:xfrm>
            <a:custGeom>
              <a:rect b="b" l="l" r="r" t="t"/>
              <a:pathLst>
                <a:path extrusionOk="0" h="6969" w="1178">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9"/>
            <p:cNvSpPr/>
            <p:nvPr/>
          </p:nvSpPr>
          <p:spPr>
            <a:xfrm>
              <a:off x="5962193" y="4412692"/>
              <a:ext cx="64626" cy="219429"/>
            </a:xfrm>
            <a:custGeom>
              <a:rect b="b" l="l" r="r" t="t"/>
              <a:pathLst>
                <a:path extrusionOk="0" h="8356" w="2461">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9"/>
            <p:cNvSpPr/>
            <p:nvPr/>
          </p:nvSpPr>
          <p:spPr>
            <a:xfrm>
              <a:off x="5962193" y="4412692"/>
              <a:ext cx="30698" cy="219429"/>
            </a:xfrm>
            <a:custGeom>
              <a:rect b="b" l="l" r="r" t="t"/>
              <a:pathLst>
                <a:path extrusionOk="0" h="8356" w="1169">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9"/>
            <p:cNvSpPr/>
            <p:nvPr/>
          </p:nvSpPr>
          <p:spPr>
            <a:xfrm>
              <a:off x="6059959" y="4376506"/>
              <a:ext cx="64626" cy="255615"/>
            </a:xfrm>
            <a:custGeom>
              <a:rect b="b" l="l" r="r" t="t"/>
              <a:pathLst>
                <a:path extrusionOk="0" h="9734" w="2461">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9"/>
            <p:cNvSpPr/>
            <p:nvPr/>
          </p:nvSpPr>
          <p:spPr>
            <a:xfrm>
              <a:off x="6059959" y="4376506"/>
              <a:ext cx="30934" cy="255615"/>
            </a:xfrm>
            <a:custGeom>
              <a:rect b="b" l="l" r="r" t="t"/>
              <a:pathLst>
                <a:path extrusionOk="0" h="9734" w="1178">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9"/>
            <p:cNvSpPr/>
            <p:nvPr/>
          </p:nvSpPr>
          <p:spPr>
            <a:xfrm>
              <a:off x="5781997" y="4275195"/>
              <a:ext cx="332767" cy="134241"/>
            </a:xfrm>
            <a:custGeom>
              <a:rect b="b" l="l" r="r" t="t"/>
              <a:pathLst>
                <a:path extrusionOk="0" h="5112" w="12672">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5" name="Google Shape;9965;p69"/>
          <p:cNvGrpSpPr/>
          <p:nvPr/>
        </p:nvGrpSpPr>
        <p:grpSpPr>
          <a:xfrm>
            <a:off x="3531462" y="3824599"/>
            <a:ext cx="377251" cy="324232"/>
            <a:chOff x="3531462" y="3824599"/>
            <a:chExt cx="377251" cy="324232"/>
          </a:xfrm>
        </p:grpSpPr>
        <p:sp>
          <p:nvSpPr>
            <p:cNvPr id="9966" name="Google Shape;9966;p69"/>
            <p:cNvSpPr/>
            <p:nvPr/>
          </p:nvSpPr>
          <p:spPr>
            <a:xfrm>
              <a:off x="3573189" y="3854772"/>
              <a:ext cx="294059" cy="294059"/>
            </a:xfrm>
            <a:custGeom>
              <a:rect b="b" l="l" r="r" t="t"/>
              <a:pathLst>
                <a:path extrusionOk="0" h="11198" w="11198">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9"/>
            <p:cNvSpPr/>
            <p:nvPr/>
          </p:nvSpPr>
          <p:spPr>
            <a:xfrm>
              <a:off x="3719457" y="3939461"/>
              <a:ext cx="78439" cy="102808"/>
            </a:xfrm>
            <a:custGeom>
              <a:rect b="b" l="l" r="r" t="t"/>
              <a:pathLst>
                <a:path extrusionOk="0" h="3915" w="2987">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9"/>
            <p:cNvSpPr/>
            <p:nvPr/>
          </p:nvSpPr>
          <p:spPr>
            <a:xfrm>
              <a:off x="3719195" y="3878144"/>
              <a:ext cx="156851" cy="203594"/>
            </a:xfrm>
            <a:custGeom>
              <a:rect b="b" l="l" r="r" t="t"/>
              <a:pathLst>
                <a:path extrusionOk="0" h="7753" w="5973">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9"/>
            <p:cNvSpPr/>
            <p:nvPr/>
          </p:nvSpPr>
          <p:spPr>
            <a:xfrm>
              <a:off x="3718959" y="3824599"/>
              <a:ext cx="189755" cy="287048"/>
            </a:xfrm>
            <a:custGeom>
              <a:rect b="b" l="l" r="r" t="t"/>
              <a:pathLst>
                <a:path extrusionOk="0" h="10931" w="7226">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9"/>
            <p:cNvSpPr/>
            <p:nvPr/>
          </p:nvSpPr>
          <p:spPr>
            <a:xfrm>
              <a:off x="3576708" y="3855008"/>
              <a:ext cx="144036" cy="147555"/>
            </a:xfrm>
            <a:custGeom>
              <a:rect b="b" l="l" r="r" t="t"/>
              <a:pathLst>
                <a:path extrusionOk="0" h="5619" w="5485">
                  <a:moveTo>
                    <a:pt x="5455" y="1"/>
                  </a:moveTo>
                  <a:cubicBezTo>
                    <a:pt x="2833" y="1"/>
                    <a:pt x="565" y="1829"/>
                    <a:pt x="0" y="4394"/>
                  </a:cubicBezTo>
                  <a:lnTo>
                    <a:pt x="5484" y="5619"/>
                  </a:lnTo>
                  <a:lnTo>
                    <a:pt x="545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9"/>
            <p:cNvSpPr/>
            <p:nvPr/>
          </p:nvSpPr>
          <p:spPr>
            <a:xfrm>
              <a:off x="3573426" y="3969870"/>
              <a:ext cx="147319" cy="173684"/>
            </a:xfrm>
            <a:custGeom>
              <a:rect b="b" l="l" r="r" t="t"/>
              <a:pathLst>
                <a:path extrusionOk="0" h="6614" w="561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9"/>
            <p:cNvSpPr/>
            <p:nvPr/>
          </p:nvSpPr>
          <p:spPr>
            <a:xfrm>
              <a:off x="3664417" y="4122178"/>
              <a:ext cx="77940" cy="26654"/>
            </a:xfrm>
            <a:custGeom>
              <a:rect b="b" l="l" r="r" t="t"/>
              <a:pathLst>
                <a:path extrusionOk="0" h="1015" w="2968">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9"/>
            <p:cNvSpPr/>
            <p:nvPr/>
          </p:nvSpPr>
          <p:spPr>
            <a:xfrm>
              <a:off x="3576708" y="3854772"/>
              <a:ext cx="143275" cy="124919"/>
            </a:xfrm>
            <a:custGeom>
              <a:rect b="b" l="l" r="r" t="t"/>
              <a:pathLst>
                <a:path extrusionOk="0" h="4757" w="5456">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9"/>
            <p:cNvSpPr/>
            <p:nvPr/>
          </p:nvSpPr>
          <p:spPr>
            <a:xfrm>
              <a:off x="3531462" y="3831217"/>
              <a:ext cx="144561" cy="112393"/>
            </a:xfrm>
            <a:custGeom>
              <a:rect b="b" l="l" r="r" t="t"/>
              <a:pathLst>
                <a:path extrusionOk="0" h="4280" w="5505">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9"/>
            <p:cNvSpPr/>
            <p:nvPr/>
          </p:nvSpPr>
          <p:spPr>
            <a:xfrm>
              <a:off x="3653098" y="3932318"/>
              <a:ext cx="36711" cy="31538"/>
            </a:xfrm>
            <a:custGeom>
              <a:rect b="b" l="l" r="r" t="t"/>
              <a:pathLst>
                <a:path extrusionOk="0" h="1201" w="1398">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9"/>
            <p:cNvSpPr/>
            <p:nvPr/>
          </p:nvSpPr>
          <p:spPr>
            <a:xfrm>
              <a:off x="3559875" y="3969870"/>
              <a:ext cx="126179" cy="173684"/>
            </a:xfrm>
            <a:custGeom>
              <a:rect b="b" l="l" r="r" t="t"/>
              <a:pathLst>
                <a:path extrusionOk="0" h="6614" w="4805">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7" name="Google Shape;9977;p69"/>
          <p:cNvGrpSpPr/>
          <p:nvPr/>
        </p:nvGrpSpPr>
        <p:grpSpPr>
          <a:xfrm>
            <a:off x="4030586" y="3805246"/>
            <a:ext cx="286523" cy="340566"/>
            <a:chOff x="4030586" y="3805246"/>
            <a:chExt cx="286523" cy="340566"/>
          </a:xfrm>
        </p:grpSpPr>
        <p:sp>
          <p:nvSpPr>
            <p:cNvPr id="9978" name="Google Shape;9978;p69"/>
            <p:cNvSpPr/>
            <p:nvPr/>
          </p:nvSpPr>
          <p:spPr>
            <a:xfrm>
              <a:off x="4030586" y="3826122"/>
              <a:ext cx="87735" cy="145533"/>
            </a:xfrm>
            <a:custGeom>
              <a:rect b="b" l="l" r="r" t="t"/>
              <a:pathLst>
                <a:path extrusionOk="0" h="5542" w="3341">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9"/>
            <p:cNvSpPr/>
            <p:nvPr/>
          </p:nvSpPr>
          <p:spPr>
            <a:xfrm>
              <a:off x="4229374" y="3825860"/>
              <a:ext cx="87735" cy="145796"/>
            </a:xfrm>
            <a:custGeom>
              <a:rect b="b" l="l" r="r" t="t"/>
              <a:pathLst>
                <a:path extrusionOk="0" h="5552" w="3341">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9"/>
            <p:cNvSpPr/>
            <p:nvPr/>
          </p:nvSpPr>
          <p:spPr>
            <a:xfrm>
              <a:off x="4162779" y="3999018"/>
              <a:ext cx="22400" cy="101547"/>
            </a:xfrm>
            <a:custGeom>
              <a:rect b="b" l="l" r="r" t="t"/>
              <a:pathLst>
                <a:path extrusionOk="0" h="3867" w="853">
                  <a:moveTo>
                    <a:pt x="0" y="1"/>
                  </a:moveTo>
                  <a:lnTo>
                    <a:pt x="0" y="3867"/>
                  </a:lnTo>
                  <a:lnTo>
                    <a:pt x="852" y="3867"/>
                  </a:lnTo>
                  <a:lnTo>
                    <a:pt x="852"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9"/>
            <p:cNvSpPr/>
            <p:nvPr/>
          </p:nvSpPr>
          <p:spPr>
            <a:xfrm>
              <a:off x="4091903" y="3816564"/>
              <a:ext cx="163889" cy="200836"/>
            </a:xfrm>
            <a:custGeom>
              <a:rect b="b" l="l" r="r" t="t"/>
              <a:pathLst>
                <a:path extrusionOk="0" h="7648" w="6241">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9"/>
            <p:cNvSpPr/>
            <p:nvPr/>
          </p:nvSpPr>
          <p:spPr>
            <a:xfrm>
              <a:off x="4158498" y="3816564"/>
              <a:ext cx="97530" cy="200836"/>
            </a:xfrm>
            <a:custGeom>
              <a:rect b="b" l="l" r="r" t="t"/>
              <a:pathLst>
                <a:path extrusionOk="0" h="7648" w="3714">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9"/>
            <p:cNvSpPr/>
            <p:nvPr/>
          </p:nvSpPr>
          <p:spPr>
            <a:xfrm>
              <a:off x="4081084" y="3805246"/>
              <a:ext cx="185501" cy="22662"/>
            </a:xfrm>
            <a:custGeom>
              <a:rect b="b" l="l" r="r" t="t"/>
              <a:pathLst>
                <a:path extrusionOk="0" h="863" w="7064">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9"/>
            <p:cNvSpPr/>
            <p:nvPr/>
          </p:nvSpPr>
          <p:spPr>
            <a:xfrm>
              <a:off x="4235913" y="3805246"/>
              <a:ext cx="30672" cy="22662"/>
            </a:xfrm>
            <a:custGeom>
              <a:rect b="b" l="l" r="r" t="t"/>
              <a:pathLst>
                <a:path extrusionOk="0" h="863" w="1168">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9"/>
            <p:cNvSpPr/>
            <p:nvPr/>
          </p:nvSpPr>
          <p:spPr>
            <a:xfrm>
              <a:off x="4133368" y="3866195"/>
              <a:ext cx="81196" cy="76627"/>
            </a:xfrm>
            <a:custGeom>
              <a:rect b="b" l="l" r="r" t="t"/>
              <a:pathLst>
                <a:path extrusionOk="0" h="2918" w="3092">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9"/>
            <p:cNvSpPr/>
            <p:nvPr/>
          </p:nvSpPr>
          <p:spPr>
            <a:xfrm>
              <a:off x="4152721" y="4004060"/>
              <a:ext cx="42489" cy="20877"/>
            </a:xfrm>
            <a:custGeom>
              <a:rect b="b" l="l" r="r" t="t"/>
              <a:pathLst>
                <a:path extrusionOk="0" h="795" w="1618">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9"/>
            <p:cNvSpPr/>
            <p:nvPr/>
          </p:nvSpPr>
          <p:spPr>
            <a:xfrm>
              <a:off x="4130348" y="4085466"/>
              <a:ext cx="87236" cy="30199"/>
            </a:xfrm>
            <a:custGeom>
              <a:rect b="b" l="l" r="r" t="t"/>
              <a:pathLst>
                <a:path extrusionOk="0" h="1150" w="3322">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9"/>
            <p:cNvSpPr/>
            <p:nvPr/>
          </p:nvSpPr>
          <p:spPr>
            <a:xfrm>
              <a:off x="4186649" y="4085466"/>
              <a:ext cx="30934" cy="29936"/>
            </a:xfrm>
            <a:custGeom>
              <a:rect b="b" l="l" r="r" t="t"/>
              <a:pathLst>
                <a:path extrusionOk="0" h="1140" w="1178">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9"/>
            <p:cNvSpPr/>
            <p:nvPr/>
          </p:nvSpPr>
          <p:spPr>
            <a:xfrm>
              <a:off x="4098941" y="4108102"/>
              <a:ext cx="150050" cy="37709"/>
            </a:xfrm>
            <a:custGeom>
              <a:rect b="b" l="l" r="r" t="t"/>
              <a:pathLst>
                <a:path extrusionOk="0" h="1436" w="5714">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9"/>
            <p:cNvSpPr/>
            <p:nvPr/>
          </p:nvSpPr>
          <p:spPr>
            <a:xfrm>
              <a:off x="4211018" y="4108102"/>
              <a:ext cx="37736" cy="37709"/>
            </a:xfrm>
            <a:custGeom>
              <a:rect b="b" l="l" r="r" t="t"/>
              <a:pathLst>
                <a:path extrusionOk="0" h="1436" w="1437">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1" name="Google Shape;9991;p69"/>
          <p:cNvGrpSpPr/>
          <p:nvPr/>
        </p:nvGrpSpPr>
        <p:grpSpPr>
          <a:xfrm>
            <a:off x="2180884" y="2888719"/>
            <a:ext cx="376752" cy="374468"/>
            <a:chOff x="2180884" y="2888719"/>
            <a:chExt cx="376752" cy="374468"/>
          </a:xfrm>
        </p:grpSpPr>
        <p:sp>
          <p:nvSpPr>
            <p:cNvPr id="9992" name="Google Shape;9992;p69"/>
            <p:cNvSpPr/>
            <p:nvPr/>
          </p:nvSpPr>
          <p:spPr>
            <a:xfrm>
              <a:off x="2180884" y="2954054"/>
              <a:ext cx="309395" cy="309133"/>
            </a:xfrm>
            <a:custGeom>
              <a:rect b="b" l="l" r="r" t="t"/>
              <a:pathLst>
                <a:path extrusionOk="0" h="11772" w="11782">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9"/>
            <p:cNvSpPr/>
            <p:nvPr/>
          </p:nvSpPr>
          <p:spPr>
            <a:xfrm>
              <a:off x="2335713" y="3102082"/>
              <a:ext cx="154330" cy="12579"/>
            </a:xfrm>
            <a:custGeom>
              <a:rect b="b" l="l" r="r" t="t"/>
              <a:pathLst>
                <a:path extrusionOk="0" h="479" w="5877">
                  <a:moveTo>
                    <a:pt x="0" y="0"/>
                  </a:moveTo>
                  <a:lnTo>
                    <a:pt x="0" y="479"/>
                  </a:lnTo>
                  <a:lnTo>
                    <a:pt x="5876" y="479"/>
                  </a:lnTo>
                  <a:lnTo>
                    <a:pt x="5876" y="240"/>
                  </a:lnTo>
                  <a:lnTo>
                    <a:pt x="5876"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9"/>
            <p:cNvSpPr/>
            <p:nvPr/>
          </p:nvSpPr>
          <p:spPr>
            <a:xfrm>
              <a:off x="2465648" y="2888719"/>
              <a:ext cx="91989" cy="89993"/>
            </a:xfrm>
            <a:custGeom>
              <a:rect b="b" l="l" r="r" t="t"/>
              <a:pathLst>
                <a:path extrusionOk="0" h="3427" w="3503">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9"/>
            <p:cNvSpPr/>
            <p:nvPr/>
          </p:nvSpPr>
          <p:spPr>
            <a:xfrm>
              <a:off x="2465648" y="2888719"/>
              <a:ext cx="61842" cy="90229"/>
            </a:xfrm>
            <a:custGeom>
              <a:rect b="b" l="l" r="r" t="t"/>
              <a:pathLst>
                <a:path extrusionOk="0" h="3436" w="2355">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9"/>
            <p:cNvSpPr/>
            <p:nvPr/>
          </p:nvSpPr>
          <p:spPr>
            <a:xfrm>
              <a:off x="2218094" y="2991002"/>
              <a:ext cx="235263" cy="235263"/>
            </a:xfrm>
            <a:custGeom>
              <a:rect b="b" l="l" r="r" t="t"/>
              <a:pathLst>
                <a:path extrusionOk="0" h="8959" w="8959">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9"/>
            <p:cNvSpPr/>
            <p:nvPr/>
          </p:nvSpPr>
          <p:spPr>
            <a:xfrm>
              <a:off x="2335713" y="3102082"/>
              <a:ext cx="117382" cy="12579"/>
            </a:xfrm>
            <a:custGeom>
              <a:rect b="b" l="l" r="r" t="t"/>
              <a:pathLst>
                <a:path extrusionOk="0" h="479" w="447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9"/>
            <p:cNvSpPr/>
            <p:nvPr/>
          </p:nvSpPr>
          <p:spPr>
            <a:xfrm>
              <a:off x="2249003" y="3021910"/>
              <a:ext cx="173185" cy="173421"/>
            </a:xfrm>
            <a:custGeom>
              <a:rect b="b" l="l" r="r" t="t"/>
              <a:pathLst>
                <a:path extrusionOk="0" h="6604" w="6595">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9"/>
            <p:cNvSpPr/>
            <p:nvPr/>
          </p:nvSpPr>
          <p:spPr>
            <a:xfrm>
              <a:off x="2335713" y="3102082"/>
              <a:ext cx="86711" cy="12579"/>
            </a:xfrm>
            <a:custGeom>
              <a:rect b="b" l="l" r="r" t="t"/>
              <a:pathLst>
                <a:path extrusionOk="0" h="479" w="3302">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9"/>
            <p:cNvSpPr/>
            <p:nvPr/>
          </p:nvSpPr>
          <p:spPr>
            <a:xfrm>
              <a:off x="2286187" y="3059094"/>
              <a:ext cx="99053" cy="99053"/>
            </a:xfrm>
            <a:custGeom>
              <a:rect b="b" l="l" r="r" t="t"/>
              <a:pathLst>
                <a:path extrusionOk="0" h="3772" w="3772">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9"/>
            <p:cNvSpPr/>
            <p:nvPr/>
          </p:nvSpPr>
          <p:spPr>
            <a:xfrm>
              <a:off x="2335713" y="3102318"/>
              <a:ext cx="49526" cy="12342"/>
            </a:xfrm>
            <a:custGeom>
              <a:rect b="b" l="l" r="r" t="t"/>
              <a:pathLst>
                <a:path extrusionOk="0" h="470" w="1886">
                  <a:moveTo>
                    <a:pt x="0" y="1"/>
                  </a:moveTo>
                  <a:lnTo>
                    <a:pt x="0" y="470"/>
                  </a:lnTo>
                  <a:lnTo>
                    <a:pt x="1866" y="470"/>
                  </a:lnTo>
                  <a:cubicBezTo>
                    <a:pt x="1886" y="317"/>
                    <a:pt x="1886" y="154"/>
                    <a:pt x="186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9"/>
            <p:cNvSpPr/>
            <p:nvPr/>
          </p:nvSpPr>
          <p:spPr>
            <a:xfrm>
              <a:off x="2317095" y="3090002"/>
              <a:ext cx="37237" cy="37237"/>
            </a:xfrm>
            <a:custGeom>
              <a:rect b="b" l="l" r="r" t="t"/>
              <a:pathLst>
                <a:path extrusionOk="0" h="1418" w="1418">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9"/>
            <p:cNvSpPr/>
            <p:nvPr/>
          </p:nvSpPr>
          <p:spPr>
            <a:xfrm>
              <a:off x="2335713" y="3102318"/>
              <a:ext cx="18855" cy="12342"/>
            </a:xfrm>
            <a:custGeom>
              <a:rect b="b" l="l" r="r" t="t"/>
              <a:pathLst>
                <a:path extrusionOk="0" h="470" w="718">
                  <a:moveTo>
                    <a:pt x="0" y="1"/>
                  </a:moveTo>
                  <a:lnTo>
                    <a:pt x="0" y="470"/>
                  </a:lnTo>
                  <a:lnTo>
                    <a:pt x="661" y="470"/>
                  </a:lnTo>
                  <a:cubicBezTo>
                    <a:pt x="718" y="317"/>
                    <a:pt x="718" y="154"/>
                    <a:pt x="661"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9"/>
            <p:cNvSpPr/>
            <p:nvPr/>
          </p:nvSpPr>
          <p:spPr>
            <a:xfrm>
              <a:off x="2326496" y="3073169"/>
              <a:ext cx="44668" cy="41570"/>
            </a:xfrm>
            <a:custGeom>
              <a:rect b="b" l="l" r="r" t="t"/>
              <a:pathLst>
                <a:path extrusionOk="0" h="1583" w="1701">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9"/>
            <p:cNvSpPr/>
            <p:nvPr/>
          </p:nvSpPr>
          <p:spPr>
            <a:xfrm>
              <a:off x="2355566" y="2901954"/>
              <a:ext cx="188704" cy="185080"/>
            </a:xfrm>
            <a:custGeom>
              <a:rect b="b" l="l" r="r" t="t"/>
              <a:pathLst>
                <a:path extrusionOk="0" h="7048" w="7186">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6" name="Google Shape;10006;p69"/>
          <p:cNvGrpSpPr/>
          <p:nvPr/>
        </p:nvGrpSpPr>
        <p:grpSpPr>
          <a:xfrm>
            <a:off x="3954432" y="2942999"/>
            <a:ext cx="378249" cy="265909"/>
            <a:chOff x="3954432" y="2942999"/>
            <a:chExt cx="378249" cy="265909"/>
          </a:xfrm>
        </p:grpSpPr>
        <p:sp>
          <p:nvSpPr>
            <p:cNvPr id="10007" name="Google Shape;10007;p69"/>
            <p:cNvSpPr/>
            <p:nvPr/>
          </p:nvSpPr>
          <p:spPr>
            <a:xfrm>
              <a:off x="3954432" y="2981207"/>
              <a:ext cx="378249" cy="227700"/>
            </a:xfrm>
            <a:custGeom>
              <a:rect b="b" l="l" r="r" t="t"/>
              <a:pathLst>
                <a:path extrusionOk="0" h="8671" w="14404">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9"/>
            <p:cNvSpPr/>
            <p:nvPr/>
          </p:nvSpPr>
          <p:spPr>
            <a:xfrm>
              <a:off x="3954432" y="2980944"/>
              <a:ext cx="208111" cy="227727"/>
            </a:xfrm>
            <a:custGeom>
              <a:rect b="b" l="l" r="r" t="t"/>
              <a:pathLst>
                <a:path extrusionOk="0" h="8672" w="7925">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9"/>
            <p:cNvSpPr/>
            <p:nvPr/>
          </p:nvSpPr>
          <p:spPr>
            <a:xfrm>
              <a:off x="4034604" y="3013270"/>
              <a:ext cx="190516" cy="163232"/>
            </a:xfrm>
            <a:custGeom>
              <a:rect b="b" l="l" r="r" t="t"/>
              <a:pathLst>
                <a:path extrusionOk="0" h="6216" w="7255">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9"/>
            <p:cNvSpPr/>
            <p:nvPr/>
          </p:nvSpPr>
          <p:spPr>
            <a:xfrm>
              <a:off x="4062256" y="3013349"/>
              <a:ext cx="96768" cy="163101"/>
            </a:xfrm>
            <a:custGeom>
              <a:rect b="b" l="l" r="r" t="t"/>
              <a:pathLst>
                <a:path extrusionOk="0" h="6211" w="3685">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9"/>
            <p:cNvSpPr/>
            <p:nvPr/>
          </p:nvSpPr>
          <p:spPr>
            <a:xfrm>
              <a:off x="4088647" y="3053763"/>
              <a:ext cx="96007" cy="82273"/>
            </a:xfrm>
            <a:custGeom>
              <a:rect b="b" l="l" r="r" t="t"/>
              <a:pathLst>
                <a:path extrusionOk="0" h="3133" w="3656">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9"/>
            <p:cNvSpPr/>
            <p:nvPr/>
          </p:nvSpPr>
          <p:spPr>
            <a:xfrm>
              <a:off x="4102696" y="3053868"/>
              <a:ext cx="57089" cy="82246"/>
            </a:xfrm>
            <a:custGeom>
              <a:rect b="b" l="l" r="r" t="t"/>
              <a:pathLst>
                <a:path extrusionOk="0" h="3132" w="2174">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9"/>
            <p:cNvSpPr/>
            <p:nvPr/>
          </p:nvSpPr>
          <p:spPr>
            <a:xfrm>
              <a:off x="4260807" y="2996411"/>
              <a:ext cx="38051" cy="26207"/>
            </a:xfrm>
            <a:custGeom>
              <a:rect b="b" l="l" r="r" t="t"/>
              <a:pathLst>
                <a:path extrusionOk="0" h="998" w="1449">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9"/>
            <p:cNvSpPr/>
            <p:nvPr/>
          </p:nvSpPr>
          <p:spPr>
            <a:xfrm>
              <a:off x="4020528" y="2942999"/>
              <a:ext cx="229381" cy="58323"/>
            </a:xfrm>
            <a:custGeom>
              <a:rect b="b" l="l" r="r" t="t"/>
              <a:pathLst>
                <a:path extrusionOk="0" h="2221" w="8735">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9"/>
            <p:cNvSpPr/>
            <p:nvPr/>
          </p:nvSpPr>
          <p:spPr>
            <a:xfrm>
              <a:off x="4153719" y="3056337"/>
              <a:ext cx="33193" cy="28440"/>
            </a:xfrm>
            <a:custGeom>
              <a:rect b="b" l="l" r="r" t="t"/>
              <a:pathLst>
                <a:path extrusionOk="0" h="1083" w="1264">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6" name="Google Shape;10016;p69"/>
          <p:cNvGrpSpPr/>
          <p:nvPr/>
        </p:nvGrpSpPr>
        <p:grpSpPr>
          <a:xfrm>
            <a:off x="1752137" y="4266608"/>
            <a:ext cx="378512" cy="374756"/>
            <a:chOff x="1752137" y="4266608"/>
            <a:chExt cx="378512" cy="374756"/>
          </a:xfrm>
        </p:grpSpPr>
        <p:sp>
          <p:nvSpPr>
            <p:cNvPr id="10017" name="Google Shape;10017;p69"/>
            <p:cNvSpPr/>
            <p:nvPr/>
          </p:nvSpPr>
          <p:spPr>
            <a:xfrm>
              <a:off x="1752400" y="4382020"/>
              <a:ext cx="171163" cy="82220"/>
            </a:xfrm>
            <a:custGeom>
              <a:rect b="b" l="l" r="r" t="t"/>
              <a:pathLst>
                <a:path extrusionOk="0" h="3131" w="6518">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9"/>
            <p:cNvSpPr/>
            <p:nvPr/>
          </p:nvSpPr>
          <p:spPr>
            <a:xfrm>
              <a:off x="1931834" y="4472250"/>
              <a:ext cx="81957" cy="169114"/>
            </a:xfrm>
            <a:custGeom>
              <a:rect b="b" l="l" r="r" t="t"/>
              <a:pathLst>
                <a:path extrusionOk="0" h="6440" w="3121">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9"/>
            <p:cNvSpPr/>
            <p:nvPr/>
          </p:nvSpPr>
          <p:spPr>
            <a:xfrm>
              <a:off x="1752137" y="4386537"/>
              <a:ext cx="123685" cy="71664"/>
            </a:xfrm>
            <a:custGeom>
              <a:rect b="b" l="l" r="r" t="t"/>
              <a:pathLst>
                <a:path extrusionOk="0" h="2729" w="471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9"/>
            <p:cNvSpPr/>
            <p:nvPr/>
          </p:nvSpPr>
          <p:spPr>
            <a:xfrm>
              <a:off x="1931834" y="4539108"/>
              <a:ext cx="23897" cy="102256"/>
            </a:xfrm>
            <a:custGeom>
              <a:rect b="b" l="l" r="r" t="t"/>
              <a:pathLst>
                <a:path extrusionOk="0" h="3894" w="91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9"/>
            <p:cNvSpPr/>
            <p:nvPr/>
          </p:nvSpPr>
          <p:spPr>
            <a:xfrm>
              <a:off x="1823512" y="4266608"/>
              <a:ext cx="307137" cy="305115"/>
            </a:xfrm>
            <a:custGeom>
              <a:rect b="b" l="l" r="r" t="t"/>
              <a:pathLst>
                <a:path extrusionOk="0" h="11619" w="11696">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9"/>
            <p:cNvSpPr/>
            <p:nvPr/>
          </p:nvSpPr>
          <p:spPr>
            <a:xfrm>
              <a:off x="1823512" y="4266686"/>
              <a:ext cx="306507" cy="227963"/>
            </a:xfrm>
            <a:custGeom>
              <a:rect b="b" l="l" r="r" t="t"/>
              <a:pathLst>
                <a:path extrusionOk="0" h="8681" w="11672">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9"/>
            <p:cNvSpPr/>
            <p:nvPr/>
          </p:nvSpPr>
          <p:spPr>
            <a:xfrm>
              <a:off x="1978078" y="4353633"/>
              <a:ext cx="64127" cy="64101"/>
            </a:xfrm>
            <a:custGeom>
              <a:rect b="b" l="l" r="r" t="t"/>
              <a:pathLst>
                <a:path extrusionOk="0" h="2441" w="2442">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9"/>
            <p:cNvSpPr/>
            <p:nvPr/>
          </p:nvSpPr>
          <p:spPr>
            <a:xfrm>
              <a:off x="1978078" y="4353660"/>
              <a:ext cx="39731" cy="64206"/>
            </a:xfrm>
            <a:custGeom>
              <a:rect b="b" l="l" r="r" t="t"/>
              <a:pathLst>
                <a:path extrusionOk="0" h="2445" w="1513">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9"/>
            <p:cNvSpPr/>
            <p:nvPr/>
          </p:nvSpPr>
          <p:spPr>
            <a:xfrm>
              <a:off x="1815476" y="4497381"/>
              <a:ext cx="82955" cy="82404"/>
            </a:xfrm>
            <a:custGeom>
              <a:rect b="b" l="l" r="r" t="t"/>
              <a:pathLst>
                <a:path extrusionOk="0" h="3138" w="3159">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9"/>
            <p:cNvSpPr/>
            <p:nvPr/>
          </p:nvSpPr>
          <p:spPr>
            <a:xfrm>
              <a:off x="1815476" y="4497381"/>
              <a:ext cx="32195" cy="35950"/>
            </a:xfrm>
            <a:custGeom>
              <a:rect b="b" l="l" r="r" t="t"/>
              <a:pathLst>
                <a:path extrusionOk="0" h="1369" w="1226">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9"/>
            <p:cNvSpPr/>
            <p:nvPr/>
          </p:nvSpPr>
          <p:spPr>
            <a:xfrm>
              <a:off x="1823512" y="4463952"/>
              <a:ext cx="108349" cy="107719"/>
            </a:xfrm>
            <a:custGeom>
              <a:rect b="b" l="l" r="r" t="t"/>
              <a:pathLst>
                <a:path extrusionOk="0" h="4102" w="4126">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9"/>
            <p:cNvSpPr/>
            <p:nvPr/>
          </p:nvSpPr>
          <p:spPr>
            <a:xfrm>
              <a:off x="1823512" y="4463952"/>
              <a:ext cx="28939" cy="30698"/>
            </a:xfrm>
            <a:custGeom>
              <a:rect b="b" l="l" r="r" t="t"/>
              <a:pathLst>
                <a:path extrusionOk="0" h="1169" w="1102">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9"/>
            <p:cNvSpPr/>
            <p:nvPr/>
          </p:nvSpPr>
          <p:spPr>
            <a:xfrm>
              <a:off x="1776034" y="4536981"/>
              <a:ext cx="33692" cy="30724"/>
            </a:xfrm>
            <a:custGeom>
              <a:rect b="b" l="l" r="r" t="t"/>
              <a:pathLst>
                <a:path extrusionOk="0" h="1170" w="1283">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9"/>
            <p:cNvSpPr/>
            <p:nvPr/>
          </p:nvSpPr>
          <p:spPr>
            <a:xfrm>
              <a:off x="1794862" y="4555730"/>
              <a:ext cx="33508" cy="30567"/>
            </a:xfrm>
            <a:custGeom>
              <a:rect b="b" l="l" r="r" t="t"/>
              <a:pathLst>
                <a:path extrusionOk="0" h="1164" w="1276">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9"/>
            <p:cNvSpPr/>
            <p:nvPr/>
          </p:nvSpPr>
          <p:spPr>
            <a:xfrm>
              <a:off x="1832309" y="4593125"/>
              <a:ext cx="33481" cy="30619"/>
            </a:xfrm>
            <a:custGeom>
              <a:rect b="b" l="l" r="r" t="t"/>
              <a:pathLst>
                <a:path extrusionOk="0" h="1166" w="1275">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9"/>
            <p:cNvSpPr/>
            <p:nvPr/>
          </p:nvSpPr>
          <p:spPr>
            <a:xfrm>
              <a:off x="1813480" y="4574322"/>
              <a:ext cx="33665" cy="30645"/>
            </a:xfrm>
            <a:custGeom>
              <a:rect b="b" l="l" r="r" t="t"/>
              <a:pathLst>
                <a:path extrusionOk="0" h="1167" w="1282">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9"/>
            <p:cNvSpPr/>
            <p:nvPr/>
          </p:nvSpPr>
          <p:spPr>
            <a:xfrm>
              <a:off x="2057751" y="4266686"/>
              <a:ext cx="72241" cy="71375"/>
            </a:xfrm>
            <a:custGeom>
              <a:rect b="b" l="l" r="r" t="t"/>
              <a:pathLst>
                <a:path extrusionOk="0" h="2718" w="2751">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9"/>
            <p:cNvSpPr/>
            <p:nvPr/>
          </p:nvSpPr>
          <p:spPr>
            <a:xfrm>
              <a:off x="2057751" y="4266686"/>
              <a:ext cx="72241" cy="31171"/>
            </a:xfrm>
            <a:custGeom>
              <a:rect b="b" l="l" r="r" t="t"/>
              <a:pathLst>
                <a:path extrusionOk="0" h="1187" w="2751">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9"/>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9"/>
            <p:cNvSpPr/>
            <p:nvPr/>
          </p:nvSpPr>
          <p:spPr>
            <a:xfrm>
              <a:off x="1839347" y="4424299"/>
              <a:ext cx="132981" cy="131353"/>
            </a:xfrm>
            <a:custGeom>
              <a:rect b="b" l="l" r="r" t="t"/>
              <a:pathLst>
                <a:path extrusionOk="0" h="5002" w="5064">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9"/>
            <p:cNvSpPr/>
            <p:nvPr/>
          </p:nvSpPr>
          <p:spPr>
            <a:xfrm>
              <a:off x="1839609" y="4424378"/>
              <a:ext cx="130696" cy="131090"/>
            </a:xfrm>
            <a:custGeom>
              <a:rect b="b" l="l" r="r" t="t"/>
              <a:pathLst>
                <a:path extrusionOk="0" h="4992" w="4977">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8" name="Google Shape;10038;p69"/>
          <p:cNvGrpSpPr/>
          <p:nvPr/>
        </p:nvGrpSpPr>
        <p:grpSpPr>
          <a:xfrm>
            <a:off x="3117788" y="3812546"/>
            <a:ext cx="341065" cy="341065"/>
            <a:chOff x="3117788" y="3812546"/>
            <a:chExt cx="341065" cy="341065"/>
          </a:xfrm>
        </p:grpSpPr>
        <p:sp>
          <p:nvSpPr>
            <p:cNvPr id="10039" name="Google Shape;10039;p69"/>
            <p:cNvSpPr/>
            <p:nvPr/>
          </p:nvSpPr>
          <p:spPr>
            <a:xfrm>
              <a:off x="3117788" y="3812546"/>
              <a:ext cx="259396" cy="259370"/>
            </a:xfrm>
            <a:custGeom>
              <a:rect b="b" l="l" r="r" t="t"/>
              <a:pathLst>
                <a:path extrusionOk="0" h="9877" w="9878">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9"/>
            <p:cNvSpPr/>
            <p:nvPr/>
          </p:nvSpPr>
          <p:spPr>
            <a:xfrm>
              <a:off x="3171332" y="3885181"/>
              <a:ext cx="132981" cy="114126"/>
            </a:xfrm>
            <a:custGeom>
              <a:rect b="b" l="l" r="r" t="t"/>
              <a:pathLst>
                <a:path extrusionOk="0" h="4346" w="5064">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9"/>
            <p:cNvSpPr/>
            <p:nvPr/>
          </p:nvSpPr>
          <p:spPr>
            <a:xfrm>
              <a:off x="3209541" y="3914067"/>
              <a:ext cx="66123" cy="56485"/>
            </a:xfrm>
            <a:custGeom>
              <a:rect b="b" l="l" r="r" t="t"/>
              <a:pathLst>
                <a:path extrusionOk="0" h="2151" w="2518">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9"/>
            <p:cNvSpPr/>
            <p:nvPr/>
          </p:nvSpPr>
          <p:spPr>
            <a:xfrm>
              <a:off x="3288189" y="3982947"/>
              <a:ext cx="170664" cy="170664"/>
            </a:xfrm>
            <a:custGeom>
              <a:rect b="b" l="l" r="r" t="t"/>
              <a:pathLst>
                <a:path extrusionOk="0" h="6499" w="6499">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9"/>
            <p:cNvSpPr/>
            <p:nvPr/>
          </p:nvSpPr>
          <p:spPr>
            <a:xfrm>
              <a:off x="3316340" y="4025672"/>
              <a:ext cx="99788" cy="85371"/>
            </a:xfrm>
            <a:custGeom>
              <a:rect b="b" l="l" r="r" t="t"/>
              <a:pathLst>
                <a:path extrusionOk="0" h="3251" w="380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9"/>
            <p:cNvSpPr/>
            <p:nvPr/>
          </p:nvSpPr>
          <p:spPr>
            <a:xfrm>
              <a:off x="3339213" y="4042741"/>
              <a:ext cx="59847" cy="51260"/>
            </a:xfrm>
            <a:custGeom>
              <a:rect b="b" l="l" r="r" t="t"/>
              <a:pathLst>
                <a:path extrusionOk="0" h="1952" w="2279">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5" name="Google Shape;10045;p69"/>
          <p:cNvGrpSpPr/>
          <p:nvPr/>
        </p:nvGrpSpPr>
        <p:grpSpPr>
          <a:xfrm>
            <a:off x="3994400" y="4299932"/>
            <a:ext cx="338281" cy="322657"/>
            <a:chOff x="3994400" y="4299932"/>
            <a:chExt cx="338281" cy="322657"/>
          </a:xfrm>
        </p:grpSpPr>
        <p:sp>
          <p:nvSpPr>
            <p:cNvPr id="10046" name="Google Shape;10046;p69"/>
            <p:cNvSpPr/>
            <p:nvPr/>
          </p:nvSpPr>
          <p:spPr>
            <a:xfrm>
              <a:off x="3994400" y="4299932"/>
              <a:ext cx="286759" cy="272447"/>
            </a:xfrm>
            <a:custGeom>
              <a:rect b="b" l="l" r="r" t="t"/>
              <a:pathLst>
                <a:path extrusionOk="0" h="10375" w="1092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9"/>
            <p:cNvSpPr/>
            <p:nvPr/>
          </p:nvSpPr>
          <p:spPr>
            <a:xfrm>
              <a:off x="4027829" y="4330314"/>
              <a:ext cx="223184" cy="211839"/>
            </a:xfrm>
            <a:custGeom>
              <a:rect b="b" l="l" r="r" t="t"/>
              <a:pathLst>
                <a:path extrusionOk="0" h="8067" w="8499">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9"/>
            <p:cNvSpPr/>
            <p:nvPr/>
          </p:nvSpPr>
          <p:spPr>
            <a:xfrm>
              <a:off x="4095422" y="4335330"/>
              <a:ext cx="99053" cy="201729"/>
            </a:xfrm>
            <a:custGeom>
              <a:rect b="b" l="l" r="r" t="t"/>
              <a:pathLst>
                <a:path extrusionOk="0" h="7682" w="3772">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9"/>
            <p:cNvSpPr/>
            <p:nvPr/>
          </p:nvSpPr>
          <p:spPr>
            <a:xfrm>
              <a:off x="4179611" y="4472250"/>
              <a:ext cx="153070" cy="150339"/>
            </a:xfrm>
            <a:custGeom>
              <a:rect b="b" l="l" r="r" t="t"/>
              <a:pathLst>
                <a:path extrusionOk="0" h="5725" w="5829">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9"/>
            <p:cNvSpPr/>
            <p:nvPr/>
          </p:nvSpPr>
          <p:spPr>
            <a:xfrm>
              <a:off x="4238408" y="4472250"/>
              <a:ext cx="18119" cy="23135"/>
            </a:xfrm>
            <a:custGeom>
              <a:rect b="b" l="l" r="r" t="t"/>
              <a:pathLst>
                <a:path extrusionOk="0" h="881" w="69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9"/>
            <p:cNvSpPr/>
            <p:nvPr/>
          </p:nvSpPr>
          <p:spPr>
            <a:xfrm>
              <a:off x="4217321" y="4590105"/>
              <a:ext cx="28151" cy="32484"/>
            </a:xfrm>
            <a:custGeom>
              <a:rect b="b" l="l" r="r" t="t"/>
              <a:pathLst>
                <a:path extrusionOk="0" h="1237" w="1072">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9"/>
            <p:cNvSpPr/>
            <p:nvPr/>
          </p:nvSpPr>
          <p:spPr>
            <a:xfrm>
              <a:off x="4179349" y="4482412"/>
              <a:ext cx="44274" cy="114520"/>
            </a:xfrm>
            <a:custGeom>
              <a:rect b="b" l="l" r="r" t="t"/>
              <a:pathLst>
                <a:path extrusionOk="0" h="4361" w="1686">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9"/>
            <p:cNvSpPr/>
            <p:nvPr/>
          </p:nvSpPr>
          <p:spPr>
            <a:xfrm>
              <a:off x="4208760" y="4511955"/>
              <a:ext cx="82456" cy="70639"/>
            </a:xfrm>
            <a:custGeom>
              <a:rect b="b" l="l" r="r" t="t"/>
              <a:pathLst>
                <a:path extrusionOk="0" h="2690" w="314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4" name="Google Shape;10054;p69"/>
          <p:cNvSpPr/>
          <p:nvPr/>
        </p:nvSpPr>
        <p:spPr>
          <a:xfrm>
            <a:off x="3700340" y="1965628"/>
            <a:ext cx="48528" cy="24159"/>
          </a:xfrm>
          <a:custGeom>
            <a:rect b="b" l="l" r="r" t="t"/>
            <a:pathLst>
              <a:path extrusionOk="0" h="920" w="1848">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9"/>
          <p:cNvSpPr/>
          <p:nvPr/>
        </p:nvSpPr>
        <p:spPr>
          <a:xfrm>
            <a:off x="3700340" y="1965628"/>
            <a:ext cx="33455" cy="21901"/>
          </a:xfrm>
          <a:custGeom>
            <a:rect b="b" l="l" r="r" t="t"/>
            <a:pathLst>
              <a:path extrusionOk="0" h="834" w="1274">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56" name="Google Shape;10056;p69"/>
          <p:cNvGrpSpPr/>
          <p:nvPr/>
        </p:nvGrpSpPr>
        <p:grpSpPr>
          <a:xfrm>
            <a:off x="3573426" y="1965628"/>
            <a:ext cx="302358" cy="374993"/>
            <a:chOff x="3573426" y="1965628"/>
            <a:chExt cx="302358" cy="374993"/>
          </a:xfrm>
        </p:grpSpPr>
        <p:sp>
          <p:nvSpPr>
            <p:cNvPr id="10057" name="Google Shape;10057;p69"/>
            <p:cNvSpPr/>
            <p:nvPr/>
          </p:nvSpPr>
          <p:spPr>
            <a:xfrm>
              <a:off x="3688287" y="2013894"/>
              <a:ext cx="72661" cy="60582"/>
            </a:xfrm>
            <a:custGeom>
              <a:rect b="b" l="l" r="r" t="t"/>
              <a:pathLst>
                <a:path extrusionOk="0" h="2307" w="2767">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9"/>
            <p:cNvSpPr/>
            <p:nvPr/>
          </p:nvSpPr>
          <p:spPr>
            <a:xfrm>
              <a:off x="3711422" y="2013894"/>
              <a:ext cx="26391" cy="18251"/>
            </a:xfrm>
            <a:custGeom>
              <a:rect b="b" l="l" r="r" t="t"/>
              <a:pathLst>
                <a:path extrusionOk="0" h="695" w="1005">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9"/>
            <p:cNvSpPr/>
            <p:nvPr/>
          </p:nvSpPr>
          <p:spPr>
            <a:xfrm>
              <a:off x="3688287" y="2032985"/>
              <a:ext cx="72661" cy="41491"/>
            </a:xfrm>
            <a:custGeom>
              <a:rect b="b" l="l" r="r" t="t"/>
              <a:pathLst>
                <a:path extrusionOk="0" h="1580" w="2767">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9"/>
            <p:cNvSpPr/>
            <p:nvPr/>
          </p:nvSpPr>
          <p:spPr>
            <a:xfrm>
              <a:off x="3688287" y="2043804"/>
              <a:ext cx="18119" cy="30672"/>
            </a:xfrm>
            <a:custGeom>
              <a:rect b="b" l="l" r="r" t="t"/>
              <a:pathLst>
                <a:path extrusionOk="0" h="1168" w="69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9"/>
            <p:cNvSpPr/>
            <p:nvPr/>
          </p:nvSpPr>
          <p:spPr>
            <a:xfrm>
              <a:off x="3742829" y="2043804"/>
              <a:ext cx="18119" cy="30672"/>
            </a:xfrm>
            <a:custGeom>
              <a:rect b="b" l="l" r="r" t="t"/>
              <a:pathLst>
                <a:path extrusionOk="0" h="1168" w="69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9"/>
            <p:cNvSpPr/>
            <p:nvPr/>
          </p:nvSpPr>
          <p:spPr>
            <a:xfrm>
              <a:off x="3700340" y="1965628"/>
              <a:ext cx="48528" cy="54306"/>
            </a:xfrm>
            <a:custGeom>
              <a:rect b="b" l="l" r="r" t="t"/>
              <a:pathLst>
                <a:path extrusionOk="0" h="2068" w="1848">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9"/>
            <p:cNvSpPr/>
            <p:nvPr/>
          </p:nvSpPr>
          <p:spPr>
            <a:xfrm>
              <a:off x="3700156" y="1965628"/>
              <a:ext cx="33639" cy="54621"/>
            </a:xfrm>
            <a:custGeom>
              <a:rect b="b" l="l" r="r" t="t"/>
              <a:pathLst>
                <a:path extrusionOk="0" h="2080" w="1281">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9"/>
            <p:cNvSpPr/>
            <p:nvPr/>
          </p:nvSpPr>
          <p:spPr>
            <a:xfrm>
              <a:off x="3682247" y="2086502"/>
              <a:ext cx="84741" cy="145060"/>
            </a:xfrm>
            <a:custGeom>
              <a:rect b="b" l="l" r="r" t="t"/>
              <a:pathLst>
                <a:path extrusionOk="0" h="5524" w="3227">
                  <a:moveTo>
                    <a:pt x="1" y="1"/>
                  </a:moveTo>
                  <a:lnTo>
                    <a:pt x="1" y="5523"/>
                  </a:lnTo>
                  <a:lnTo>
                    <a:pt x="3226" y="5523"/>
                  </a:lnTo>
                  <a:lnTo>
                    <a:pt x="3226"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9"/>
            <p:cNvSpPr/>
            <p:nvPr/>
          </p:nvSpPr>
          <p:spPr>
            <a:xfrm>
              <a:off x="3682247" y="2170955"/>
              <a:ext cx="84741" cy="60608"/>
            </a:xfrm>
            <a:custGeom>
              <a:rect b="b" l="l" r="r" t="t"/>
              <a:pathLst>
                <a:path extrusionOk="0" h="2308" w="3227">
                  <a:moveTo>
                    <a:pt x="1" y="1"/>
                  </a:moveTo>
                  <a:lnTo>
                    <a:pt x="1" y="2307"/>
                  </a:lnTo>
                  <a:lnTo>
                    <a:pt x="3226" y="2307"/>
                  </a:lnTo>
                  <a:lnTo>
                    <a:pt x="3226"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9"/>
            <p:cNvSpPr/>
            <p:nvPr/>
          </p:nvSpPr>
          <p:spPr>
            <a:xfrm>
              <a:off x="3754882"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9"/>
            <p:cNvSpPr/>
            <p:nvPr/>
          </p:nvSpPr>
          <p:spPr>
            <a:xfrm>
              <a:off x="3754646"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9"/>
            <p:cNvSpPr/>
            <p:nvPr/>
          </p:nvSpPr>
          <p:spPr>
            <a:xfrm>
              <a:off x="3754882"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9"/>
            <p:cNvSpPr/>
            <p:nvPr/>
          </p:nvSpPr>
          <p:spPr>
            <a:xfrm>
              <a:off x="3754882"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9"/>
            <p:cNvSpPr/>
            <p:nvPr/>
          </p:nvSpPr>
          <p:spPr>
            <a:xfrm>
              <a:off x="3736789" y="2219457"/>
              <a:ext cx="84715" cy="96794"/>
            </a:xfrm>
            <a:custGeom>
              <a:rect b="b" l="l" r="r" t="t"/>
              <a:pathLst>
                <a:path extrusionOk="0" h="3686" w="3226">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9"/>
            <p:cNvSpPr/>
            <p:nvPr/>
          </p:nvSpPr>
          <p:spPr>
            <a:xfrm>
              <a:off x="3736789" y="2233296"/>
              <a:ext cx="18119" cy="82955"/>
            </a:xfrm>
            <a:custGeom>
              <a:rect b="b" l="l" r="r" t="t"/>
              <a:pathLst>
                <a:path extrusionOk="0" h="3159" w="69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9"/>
            <p:cNvSpPr/>
            <p:nvPr/>
          </p:nvSpPr>
          <p:spPr>
            <a:xfrm>
              <a:off x="3803148" y="2233296"/>
              <a:ext cx="18119" cy="82955"/>
            </a:xfrm>
            <a:custGeom>
              <a:rect b="b" l="l" r="r" t="t"/>
              <a:pathLst>
                <a:path extrusionOk="0" h="3159" w="69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9"/>
            <p:cNvSpPr/>
            <p:nvPr/>
          </p:nvSpPr>
          <p:spPr>
            <a:xfrm>
              <a:off x="3646061" y="2153124"/>
              <a:ext cx="48292" cy="72635"/>
            </a:xfrm>
            <a:custGeom>
              <a:rect b="b" l="l" r="r" t="t"/>
              <a:pathLst>
                <a:path extrusionOk="0" h="2766" w="1839">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9"/>
            <p:cNvSpPr/>
            <p:nvPr/>
          </p:nvSpPr>
          <p:spPr>
            <a:xfrm>
              <a:off x="3645824" y="2152862"/>
              <a:ext cx="27415" cy="72898"/>
            </a:xfrm>
            <a:custGeom>
              <a:rect b="b" l="l" r="r" t="t"/>
              <a:pathLst>
                <a:path extrusionOk="0" h="2776" w="1044">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9"/>
            <p:cNvSpPr/>
            <p:nvPr/>
          </p:nvSpPr>
          <p:spPr>
            <a:xfrm>
              <a:off x="3646061" y="2152862"/>
              <a:ext cx="48292" cy="54568"/>
            </a:xfrm>
            <a:custGeom>
              <a:rect b="b" l="l" r="r" t="t"/>
              <a:pathLst>
                <a:path extrusionOk="0" h="2078" w="1839">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9"/>
            <p:cNvSpPr/>
            <p:nvPr/>
          </p:nvSpPr>
          <p:spPr>
            <a:xfrm>
              <a:off x="3646061" y="2152862"/>
              <a:ext cx="27179" cy="54306"/>
            </a:xfrm>
            <a:custGeom>
              <a:rect b="b" l="l" r="r" t="t"/>
              <a:pathLst>
                <a:path extrusionOk="0" h="2068" w="1035">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9"/>
            <p:cNvSpPr/>
            <p:nvPr/>
          </p:nvSpPr>
          <p:spPr>
            <a:xfrm>
              <a:off x="3627968" y="2219457"/>
              <a:ext cx="84478" cy="96794"/>
            </a:xfrm>
            <a:custGeom>
              <a:rect b="b" l="l" r="r" t="t"/>
              <a:pathLst>
                <a:path extrusionOk="0" h="3686" w="3217">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9"/>
            <p:cNvSpPr/>
            <p:nvPr/>
          </p:nvSpPr>
          <p:spPr>
            <a:xfrm>
              <a:off x="3627968" y="2233296"/>
              <a:ext cx="18119" cy="82955"/>
            </a:xfrm>
            <a:custGeom>
              <a:rect b="b" l="l" r="r" t="t"/>
              <a:pathLst>
                <a:path extrusionOk="0" h="3159" w="69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9"/>
            <p:cNvSpPr/>
            <p:nvPr/>
          </p:nvSpPr>
          <p:spPr>
            <a:xfrm>
              <a:off x="3694327" y="2233296"/>
              <a:ext cx="18119" cy="82955"/>
            </a:xfrm>
            <a:custGeom>
              <a:rect b="b" l="l" r="r" t="t"/>
              <a:pathLst>
                <a:path extrusionOk="0" h="3159" w="69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9"/>
            <p:cNvSpPr/>
            <p:nvPr/>
          </p:nvSpPr>
          <p:spPr>
            <a:xfrm>
              <a:off x="3809162" y="2213417"/>
              <a:ext cx="48528" cy="72661"/>
            </a:xfrm>
            <a:custGeom>
              <a:rect b="b" l="l" r="r" t="t"/>
              <a:pathLst>
                <a:path extrusionOk="0" h="2767" w="1848">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9"/>
            <p:cNvSpPr/>
            <p:nvPr/>
          </p:nvSpPr>
          <p:spPr>
            <a:xfrm>
              <a:off x="3809162"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9"/>
            <p:cNvSpPr/>
            <p:nvPr/>
          </p:nvSpPr>
          <p:spPr>
            <a:xfrm>
              <a:off x="3809162"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9"/>
            <p:cNvSpPr/>
            <p:nvPr/>
          </p:nvSpPr>
          <p:spPr>
            <a:xfrm>
              <a:off x="3809162" y="2213417"/>
              <a:ext cx="27442" cy="54069"/>
            </a:xfrm>
            <a:custGeom>
              <a:rect b="b" l="l" r="r" t="t"/>
              <a:pathLst>
                <a:path extrusionOk="0" h="2059" w="1045">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9"/>
            <p:cNvSpPr/>
            <p:nvPr/>
          </p:nvSpPr>
          <p:spPr>
            <a:xfrm>
              <a:off x="3791331" y="2280039"/>
              <a:ext cx="84452" cy="60319"/>
            </a:xfrm>
            <a:custGeom>
              <a:rect b="b" l="l" r="r" t="t"/>
              <a:pathLst>
                <a:path extrusionOk="0" h="2297" w="3216">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9"/>
            <p:cNvSpPr/>
            <p:nvPr/>
          </p:nvSpPr>
          <p:spPr>
            <a:xfrm>
              <a:off x="3791068" y="2293353"/>
              <a:ext cx="18119" cy="47005"/>
            </a:xfrm>
            <a:custGeom>
              <a:rect b="b" l="l" r="r" t="t"/>
              <a:pathLst>
                <a:path extrusionOk="0" h="1790" w="69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9"/>
            <p:cNvSpPr/>
            <p:nvPr/>
          </p:nvSpPr>
          <p:spPr>
            <a:xfrm>
              <a:off x="3857664" y="2293589"/>
              <a:ext cx="17883" cy="47032"/>
            </a:xfrm>
            <a:custGeom>
              <a:rect b="b" l="l" r="r" t="t"/>
              <a:pathLst>
                <a:path extrusionOk="0" h="1791" w="681">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9"/>
            <p:cNvSpPr/>
            <p:nvPr/>
          </p:nvSpPr>
          <p:spPr>
            <a:xfrm>
              <a:off x="3700340" y="2213417"/>
              <a:ext cx="48528" cy="72661"/>
            </a:xfrm>
            <a:custGeom>
              <a:rect b="b" l="l" r="r" t="t"/>
              <a:pathLst>
                <a:path extrusionOk="0" h="2767" w="1848">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9"/>
            <p:cNvSpPr/>
            <p:nvPr/>
          </p:nvSpPr>
          <p:spPr>
            <a:xfrm>
              <a:off x="3700340" y="2213417"/>
              <a:ext cx="27179" cy="72661"/>
            </a:xfrm>
            <a:custGeom>
              <a:rect b="b" l="l" r="r" t="t"/>
              <a:pathLst>
                <a:path extrusionOk="0" h="2767" w="1035">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9"/>
            <p:cNvSpPr/>
            <p:nvPr/>
          </p:nvSpPr>
          <p:spPr>
            <a:xfrm>
              <a:off x="3700340" y="2213417"/>
              <a:ext cx="48528" cy="54332"/>
            </a:xfrm>
            <a:custGeom>
              <a:rect b="b" l="l" r="r" t="t"/>
              <a:pathLst>
                <a:path extrusionOk="0" h="2069" w="1848">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9"/>
            <p:cNvSpPr/>
            <p:nvPr/>
          </p:nvSpPr>
          <p:spPr>
            <a:xfrm>
              <a:off x="3700340" y="2213417"/>
              <a:ext cx="27442" cy="54069"/>
            </a:xfrm>
            <a:custGeom>
              <a:rect b="b" l="l" r="r" t="t"/>
              <a:pathLst>
                <a:path extrusionOk="0" h="2059" w="1045">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9"/>
            <p:cNvSpPr/>
            <p:nvPr/>
          </p:nvSpPr>
          <p:spPr>
            <a:xfrm>
              <a:off x="3682247" y="2280039"/>
              <a:ext cx="84741" cy="60319"/>
            </a:xfrm>
            <a:custGeom>
              <a:rect b="b" l="l" r="r" t="t"/>
              <a:pathLst>
                <a:path extrusionOk="0" h="2297" w="3227">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9"/>
            <p:cNvSpPr/>
            <p:nvPr/>
          </p:nvSpPr>
          <p:spPr>
            <a:xfrm>
              <a:off x="3682247" y="2293353"/>
              <a:ext cx="18119" cy="47005"/>
            </a:xfrm>
            <a:custGeom>
              <a:rect b="b" l="l" r="r" t="t"/>
              <a:pathLst>
                <a:path extrusionOk="0" h="1790" w="69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9"/>
            <p:cNvSpPr/>
            <p:nvPr/>
          </p:nvSpPr>
          <p:spPr>
            <a:xfrm>
              <a:off x="3748842" y="2293589"/>
              <a:ext cx="18146" cy="47032"/>
            </a:xfrm>
            <a:custGeom>
              <a:rect b="b" l="l" r="r" t="t"/>
              <a:pathLst>
                <a:path extrusionOk="0" h="1791" w="691">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9"/>
            <p:cNvSpPr/>
            <p:nvPr/>
          </p:nvSpPr>
          <p:spPr>
            <a:xfrm>
              <a:off x="3591519" y="2213417"/>
              <a:ext cx="48555" cy="72661"/>
            </a:xfrm>
            <a:custGeom>
              <a:rect b="b" l="l" r="r" t="t"/>
              <a:pathLst>
                <a:path extrusionOk="0" h="2767" w="1849">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9"/>
            <p:cNvSpPr/>
            <p:nvPr/>
          </p:nvSpPr>
          <p:spPr>
            <a:xfrm>
              <a:off x="3591519" y="2213417"/>
              <a:ext cx="27179" cy="72661"/>
            </a:xfrm>
            <a:custGeom>
              <a:rect b="b" l="l" r="r" t="t"/>
              <a:pathLst>
                <a:path extrusionOk="0" h="2767" w="1035">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9"/>
            <p:cNvSpPr/>
            <p:nvPr/>
          </p:nvSpPr>
          <p:spPr>
            <a:xfrm>
              <a:off x="3591519" y="2213417"/>
              <a:ext cx="48555" cy="54332"/>
            </a:xfrm>
            <a:custGeom>
              <a:rect b="b" l="l" r="r" t="t"/>
              <a:pathLst>
                <a:path extrusionOk="0" h="2069" w="1849">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9"/>
            <p:cNvSpPr/>
            <p:nvPr/>
          </p:nvSpPr>
          <p:spPr>
            <a:xfrm>
              <a:off x="3591519" y="2213417"/>
              <a:ext cx="27442" cy="54069"/>
            </a:xfrm>
            <a:custGeom>
              <a:rect b="b" l="l" r="r" t="t"/>
              <a:pathLst>
                <a:path extrusionOk="0" h="2059" w="1045">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9"/>
            <p:cNvSpPr/>
            <p:nvPr/>
          </p:nvSpPr>
          <p:spPr>
            <a:xfrm>
              <a:off x="3573688" y="2280039"/>
              <a:ext cx="84478" cy="60319"/>
            </a:xfrm>
            <a:custGeom>
              <a:rect b="b" l="l" r="r" t="t"/>
              <a:pathLst>
                <a:path extrusionOk="0" h="2297" w="3217">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9"/>
            <p:cNvSpPr/>
            <p:nvPr/>
          </p:nvSpPr>
          <p:spPr>
            <a:xfrm>
              <a:off x="3573426" y="2293353"/>
              <a:ext cx="18119" cy="47005"/>
            </a:xfrm>
            <a:custGeom>
              <a:rect b="b" l="l" r="r" t="t"/>
              <a:pathLst>
                <a:path extrusionOk="0" h="1790" w="69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9"/>
            <p:cNvSpPr/>
            <p:nvPr/>
          </p:nvSpPr>
          <p:spPr>
            <a:xfrm>
              <a:off x="3640047" y="2293353"/>
              <a:ext cx="18119" cy="47005"/>
            </a:xfrm>
            <a:custGeom>
              <a:rect b="b" l="l" r="r" t="t"/>
              <a:pathLst>
                <a:path extrusionOk="0" h="1790" w="69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9"/>
            <p:cNvSpPr/>
            <p:nvPr/>
          </p:nvSpPr>
          <p:spPr>
            <a:xfrm>
              <a:off x="3666228" y="2068409"/>
              <a:ext cx="117041" cy="24159"/>
            </a:xfrm>
            <a:custGeom>
              <a:rect b="b" l="l" r="r" t="t"/>
              <a:pathLst>
                <a:path extrusionOk="0" h="920" w="4457">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9"/>
            <p:cNvSpPr/>
            <p:nvPr/>
          </p:nvSpPr>
          <p:spPr>
            <a:xfrm>
              <a:off x="3706380" y="2110635"/>
              <a:ext cx="36475" cy="18119"/>
            </a:xfrm>
            <a:custGeom>
              <a:rect b="b" l="l" r="r" t="t"/>
              <a:pathLst>
                <a:path extrusionOk="0" h="690" w="1389">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9"/>
            <p:cNvSpPr/>
            <p:nvPr/>
          </p:nvSpPr>
          <p:spPr>
            <a:xfrm>
              <a:off x="3682247" y="2080489"/>
              <a:ext cx="84741" cy="12080"/>
            </a:xfrm>
            <a:custGeom>
              <a:rect b="b" l="l" r="r" t="t"/>
              <a:pathLst>
                <a:path extrusionOk="0" h="460" w="3227">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4" name="Google Shape;10104;p69"/>
          <p:cNvGrpSpPr/>
          <p:nvPr/>
        </p:nvGrpSpPr>
        <p:grpSpPr>
          <a:xfrm>
            <a:off x="3513632" y="2908572"/>
            <a:ext cx="355876" cy="331007"/>
            <a:chOff x="3513632" y="2908572"/>
            <a:chExt cx="355876" cy="331007"/>
          </a:xfrm>
        </p:grpSpPr>
        <p:sp>
          <p:nvSpPr>
            <p:cNvPr id="10105" name="Google Shape;10105;p69"/>
            <p:cNvSpPr/>
            <p:nvPr/>
          </p:nvSpPr>
          <p:spPr>
            <a:xfrm>
              <a:off x="3576944" y="2916870"/>
              <a:ext cx="187024" cy="322709"/>
            </a:xfrm>
            <a:custGeom>
              <a:rect b="b" l="l" r="r" t="t"/>
              <a:pathLst>
                <a:path extrusionOk="0" h="12289" w="7122">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9"/>
            <p:cNvSpPr/>
            <p:nvPr/>
          </p:nvSpPr>
          <p:spPr>
            <a:xfrm>
              <a:off x="3725734" y="2916870"/>
              <a:ext cx="38235" cy="322709"/>
            </a:xfrm>
            <a:custGeom>
              <a:rect b="b" l="l" r="r" t="t"/>
              <a:pathLst>
                <a:path extrusionOk="0" h="12289" w="1456">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9"/>
            <p:cNvSpPr/>
            <p:nvPr/>
          </p:nvSpPr>
          <p:spPr>
            <a:xfrm>
              <a:off x="3576944" y="2916870"/>
              <a:ext cx="187024" cy="53544"/>
            </a:xfrm>
            <a:custGeom>
              <a:rect b="b" l="l" r="r" t="t"/>
              <a:pathLst>
                <a:path extrusionOk="0" h="2039" w="7122">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9"/>
            <p:cNvSpPr/>
            <p:nvPr/>
          </p:nvSpPr>
          <p:spPr>
            <a:xfrm>
              <a:off x="3725734" y="2916870"/>
              <a:ext cx="38235" cy="53544"/>
            </a:xfrm>
            <a:custGeom>
              <a:rect b="b" l="l" r="r" t="t"/>
              <a:pathLst>
                <a:path extrusionOk="0" h="2039" w="1456">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9"/>
            <p:cNvSpPr/>
            <p:nvPr/>
          </p:nvSpPr>
          <p:spPr>
            <a:xfrm>
              <a:off x="3576944" y="3186009"/>
              <a:ext cx="187024" cy="53570"/>
            </a:xfrm>
            <a:custGeom>
              <a:rect b="b" l="l" r="r" t="t"/>
              <a:pathLst>
                <a:path extrusionOk="0" h="2040" w="7122">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9"/>
            <p:cNvSpPr/>
            <p:nvPr/>
          </p:nvSpPr>
          <p:spPr>
            <a:xfrm>
              <a:off x="3725734" y="3186009"/>
              <a:ext cx="37972" cy="53570"/>
            </a:xfrm>
            <a:custGeom>
              <a:rect b="b" l="l" r="r" t="t"/>
              <a:pathLst>
                <a:path extrusionOk="0" h="2040" w="1446">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9"/>
            <p:cNvSpPr/>
            <p:nvPr/>
          </p:nvSpPr>
          <p:spPr>
            <a:xfrm>
              <a:off x="3664653" y="3010854"/>
              <a:ext cx="204854" cy="134215"/>
            </a:xfrm>
            <a:custGeom>
              <a:rect b="b" l="l" r="r" t="t"/>
              <a:pathLst>
                <a:path extrusionOk="0" h="5111" w="7801">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9"/>
            <p:cNvSpPr/>
            <p:nvPr/>
          </p:nvSpPr>
          <p:spPr>
            <a:xfrm>
              <a:off x="3843352" y="3010854"/>
              <a:ext cx="26155" cy="134215"/>
            </a:xfrm>
            <a:custGeom>
              <a:rect b="b" l="l" r="r" t="t"/>
              <a:pathLst>
                <a:path extrusionOk="0" h="5111" w="996">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9"/>
            <p:cNvSpPr/>
            <p:nvPr/>
          </p:nvSpPr>
          <p:spPr>
            <a:xfrm>
              <a:off x="3768958" y="3033228"/>
              <a:ext cx="55067" cy="47163"/>
            </a:xfrm>
            <a:custGeom>
              <a:rect b="b" l="l" r="r" t="t"/>
              <a:pathLst>
                <a:path extrusionOk="0" h="1796" w="2097">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9"/>
            <p:cNvSpPr/>
            <p:nvPr/>
          </p:nvSpPr>
          <p:spPr>
            <a:xfrm>
              <a:off x="3793589" y="3033228"/>
              <a:ext cx="55067" cy="47163"/>
            </a:xfrm>
            <a:custGeom>
              <a:rect b="b" l="l" r="r" t="t"/>
              <a:pathLst>
                <a:path extrusionOk="0" h="1796" w="2097">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9"/>
            <p:cNvSpPr/>
            <p:nvPr/>
          </p:nvSpPr>
          <p:spPr>
            <a:xfrm>
              <a:off x="3688024" y="3034462"/>
              <a:ext cx="65624" cy="44511"/>
            </a:xfrm>
            <a:custGeom>
              <a:rect b="b" l="l" r="r" t="t"/>
              <a:pathLst>
                <a:path extrusionOk="0" h="1695" w="2499">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9"/>
            <p:cNvSpPr/>
            <p:nvPr/>
          </p:nvSpPr>
          <p:spPr>
            <a:xfrm>
              <a:off x="3684768" y="3089004"/>
              <a:ext cx="166646" cy="29437"/>
            </a:xfrm>
            <a:custGeom>
              <a:rect b="b" l="l" r="r" t="t"/>
              <a:pathLst>
                <a:path extrusionOk="0" h="1121" w="6346">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9"/>
            <p:cNvSpPr/>
            <p:nvPr/>
          </p:nvSpPr>
          <p:spPr>
            <a:xfrm>
              <a:off x="3664653" y="2993628"/>
              <a:ext cx="10084" cy="169036"/>
            </a:xfrm>
            <a:custGeom>
              <a:rect b="b" l="l" r="r" t="t"/>
              <a:pathLst>
                <a:path extrusionOk="0" h="6437" w="384">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9"/>
            <p:cNvSpPr/>
            <p:nvPr/>
          </p:nvSpPr>
          <p:spPr>
            <a:xfrm>
              <a:off x="3513632" y="2908572"/>
              <a:ext cx="114126" cy="97687"/>
            </a:xfrm>
            <a:custGeom>
              <a:rect b="b" l="l" r="r" t="t"/>
              <a:pathLst>
                <a:path extrusionOk="0" h="3720" w="4346">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9"/>
            <p:cNvSpPr/>
            <p:nvPr/>
          </p:nvSpPr>
          <p:spPr>
            <a:xfrm>
              <a:off x="3571167" y="2908572"/>
              <a:ext cx="58586" cy="97661"/>
            </a:xfrm>
            <a:custGeom>
              <a:rect b="b" l="l" r="r" t="t"/>
              <a:pathLst>
                <a:path extrusionOk="0" h="3719" w="2231">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9"/>
            <p:cNvSpPr/>
            <p:nvPr/>
          </p:nvSpPr>
          <p:spPr>
            <a:xfrm>
              <a:off x="3557486" y="2942237"/>
              <a:ext cx="42672" cy="30199"/>
            </a:xfrm>
            <a:custGeom>
              <a:rect b="b" l="l" r="r" t="t"/>
              <a:pathLst>
                <a:path extrusionOk="0" h="1150" w="1625">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1" name="Google Shape;10121;p69"/>
          <p:cNvGrpSpPr/>
          <p:nvPr/>
        </p:nvGrpSpPr>
        <p:grpSpPr>
          <a:xfrm>
            <a:off x="2694083" y="2888430"/>
            <a:ext cx="235762" cy="374756"/>
            <a:chOff x="2694083" y="2888430"/>
            <a:chExt cx="235762" cy="374756"/>
          </a:xfrm>
        </p:grpSpPr>
        <p:sp>
          <p:nvSpPr>
            <p:cNvPr id="10122" name="Google Shape;10122;p69"/>
            <p:cNvSpPr/>
            <p:nvPr/>
          </p:nvSpPr>
          <p:spPr>
            <a:xfrm>
              <a:off x="2808682" y="2888430"/>
              <a:ext cx="30173" cy="36002"/>
            </a:xfrm>
            <a:custGeom>
              <a:rect b="b" l="l" r="r" t="t"/>
              <a:pathLst>
                <a:path extrusionOk="0" h="1371" w="1149">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9"/>
            <p:cNvSpPr/>
            <p:nvPr/>
          </p:nvSpPr>
          <p:spPr>
            <a:xfrm>
              <a:off x="2784549" y="2912091"/>
              <a:ext cx="139257" cy="266408"/>
            </a:xfrm>
            <a:custGeom>
              <a:rect b="b" l="l" r="r" t="t"/>
              <a:pathLst>
                <a:path extrusionOk="0" h="10145" w="5303">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9"/>
            <p:cNvSpPr/>
            <p:nvPr/>
          </p:nvSpPr>
          <p:spPr>
            <a:xfrm>
              <a:off x="2694083" y="2934202"/>
              <a:ext cx="223945" cy="256376"/>
            </a:xfrm>
            <a:custGeom>
              <a:rect b="b" l="l" r="r" t="t"/>
              <a:pathLst>
                <a:path extrusionOk="0" h="9763" w="8528">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9"/>
            <p:cNvSpPr/>
            <p:nvPr/>
          </p:nvSpPr>
          <p:spPr>
            <a:xfrm>
              <a:off x="2771997" y="2954238"/>
              <a:ext cx="12710" cy="18461"/>
            </a:xfrm>
            <a:custGeom>
              <a:rect b="b" l="l" r="r" t="t"/>
              <a:pathLst>
                <a:path extrusionOk="0" h="703" w="484">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9"/>
            <p:cNvSpPr/>
            <p:nvPr/>
          </p:nvSpPr>
          <p:spPr>
            <a:xfrm>
              <a:off x="2695843" y="2997830"/>
              <a:ext cx="155853" cy="186709"/>
            </a:xfrm>
            <a:custGeom>
              <a:rect b="b" l="l" r="r" t="t"/>
              <a:pathLst>
                <a:path extrusionOk="0" h="7110" w="5935">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9"/>
            <p:cNvSpPr/>
            <p:nvPr/>
          </p:nvSpPr>
          <p:spPr>
            <a:xfrm>
              <a:off x="2736047" y="3178735"/>
              <a:ext cx="181719" cy="30173"/>
            </a:xfrm>
            <a:custGeom>
              <a:rect b="b" l="l" r="r" t="t"/>
              <a:pathLst>
                <a:path extrusionOk="0" h="1149" w="692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9"/>
            <p:cNvSpPr/>
            <p:nvPr/>
          </p:nvSpPr>
          <p:spPr>
            <a:xfrm>
              <a:off x="2736047" y="3178735"/>
              <a:ext cx="60608" cy="30173"/>
            </a:xfrm>
            <a:custGeom>
              <a:rect b="b" l="l" r="r" t="t"/>
              <a:pathLst>
                <a:path extrusionOk="0" h="1149" w="2308">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9"/>
            <p:cNvSpPr/>
            <p:nvPr/>
          </p:nvSpPr>
          <p:spPr>
            <a:xfrm>
              <a:off x="2723993" y="3202605"/>
              <a:ext cx="205852" cy="60582"/>
            </a:xfrm>
            <a:custGeom>
              <a:rect b="b" l="l" r="r" t="t"/>
              <a:pathLst>
                <a:path extrusionOk="0" h="2307" w="7839">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9"/>
            <p:cNvSpPr/>
            <p:nvPr/>
          </p:nvSpPr>
          <p:spPr>
            <a:xfrm>
              <a:off x="2723993" y="3202605"/>
              <a:ext cx="78675" cy="60582"/>
            </a:xfrm>
            <a:custGeom>
              <a:rect b="b" l="l" r="r" t="t"/>
              <a:pathLst>
                <a:path extrusionOk="0" h="2307" w="2996">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1" name="Google Shape;10131;p69"/>
          <p:cNvGrpSpPr/>
          <p:nvPr/>
        </p:nvGrpSpPr>
        <p:grpSpPr>
          <a:xfrm>
            <a:off x="871534" y="4300588"/>
            <a:ext cx="357661" cy="311155"/>
            <a:chOff x="871534" y="4300588"/>
            <a:chExt cx="357661" cy="311155"/>
          </a:xfrm>
        </p:grpSpPr>
        <p:sp>
          <p:nvSpPr>
            <p:cNvPr id="10132" name="Google Shape;10132;p69"/>
            <p:cNvSpPr/>
            <p:nvPr/>
          </p:nvSpPr>
          <p:spPr>
            <a:xfrm>
              <a:off x="992672" y="4300588"/>
              <a:ext cx="115386" cy="62368"/>
            </a:xfrm>
            <a:custGeom>
              <a:rect b="b" l="l" r="r" t="t"/>
              <a:pathLst>
                <a:path extrusionOk="0" h="2375" w="4394">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9"/>
            <p:cNvSpPr/>
            <p:nvPr/>
          </p:nvSpPr>
          <p:spPr>
            <a:xfrm>
              <a:off x="883089" y="4473510"/>
              <a:ext cx="334526" cy="138233"/>
            </a:xfrm>
            <a:custGeom>
              <a:rect b="b" l="l" r="r" t="t"/>
              <a:pathLst>
                <a:path extrusionOk="0" h="5264" w="12739">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9"/>
            <p:cNvSpPr/>
            <p:nvPr/>
          </p:nvSpPr>
          <p:spPr>
            <a:xfrm>
              <a:off x="883089" y="4473248"/>
              <a:ext cx="334526" cy="138495"/>
            </a:xfrm>
            <a:custGeom>
              <a:rect b="b" l="l" r="r" t="t"/>
              <a:pathLst>
                <a:path extrusionOk="0" h="5274" w="12739">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9"/>
            <p:cNvSpPr/>
            <p:nvPr/>
          </p:nvSpPr>
          <p:spPr>
            <a:xfrm>
              <a:off x="871534" y="4358150"/>
              <a:ext cx="357661" cy="149813"/>
            </a:xfrm>
            <a:custGeom>
              <a:rect b="b" l="l" r="r" t="t"/>
              <a:pathLst>
                <a:path extrusionOk="0" h="5705" w="1362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9"/>
            <p:cNvSpPr/>
            <p:nvPr/>
          </p:nvSpPr>
          <p:spPr>
            <a:xfrm>
              <a:off x="900446" y="4358150"/>
              <a:ext cx="299837" cy="17358"/>
            </a:xfrm>
            <a:custGeom>
              <a:rect b="b" l="l" r="r" t="t"/>
              <a:pathLst>
                <a:path extrusionOk="0" h="661" w="11418">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9"/>
            <p:cNvSpPr/>
            <p:nvPr/>
          </p:nvSpPr>
          <p:spPr>
            <a:xfrm>
              <a:off x="929332" y="4358150"/>
              <a:ext cx="34453" cy="253593"/>
            </a:xfrm>
            <a:custGeom>
              <a:rect b="b" l="l" r="r" t="t"/>
              <a:pathLst>
                <a:path extrusionOk="0" h="9657" w="1312">
                  <a:moveTo>
                    <a:pt x="1" y="0"/>
                  </a:moveTo>
                  <a:lnTo>
                    <a:pt x="1" y="9657"/>
                  </a:lnTo>
                  <a:lnTo>
                    <a:pt x="1312" y="9657"/>
                  </a:lnTo>
                  <a:lnTo>
                    <a:pt x="131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9"/>
            <p:cNvSpPr/>
            <p:nvPr/>
          </p:nvSpPr>
          <p:spPr>
            <a:xfrm>
              <a:off x="929332" y="4358150"/>
              <a:ext cx="34453" cy="17122"/>
            </a:xfrm>
            <a:custGeom>
              <a:rect b="b" l="l" r="r" t="t"/>
              <a:pathLst>
                <a:path extrusionOk="0" h="652" w="1312">
                  <a:moveTo>
                    <a:pt x="1" y="0"/>
                  </a:moveTo>
                  <a:lnTo>
                    <a:pt x="1" y="651"/>
                  </a:lnTo>
                  <a:lnTo>
                    <a:pt x="1312" y="651"/>
                  </a:lnTo>
                  <a:lnTo>
                    <a:pt x="131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9"/>
            <p:cNvSpPr/>
            <p:nvPr/>
          </p:nvSpPr>
          <p:spPr>
            <a:xfrm>
              <a:off x="929332" y="4525269"/>
              <a:ext cx="34453" cy="17384"/>
            </a:xfrm>
            <a:custGeom>
              <a:rect b="b" l="l" r="r" t="t"/>
              <a:pathLst>
                <a:path extrusionOk="0" h="662" w="1312">
                  <a:moveTo>
                    <a:pt x="1" y="1"/>
                  </a:moveTo>
                  <a:lnTo>
                    <a:pt x="1" y="661"/>
                  </a:lnTo>
                  <a:lnTo>
                    <a:pt x="1312" y="661"/>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9"/>
            <p:cNvSpPr/>
            <p:nvPr/>
          </p:nvSpPr>
          <p:spPr>
            <a:xfrm>
              <a:off x="929332" y="4485065"/>
              <a:ext cx="34453" cy="17122"/>
            </a:xfrm>
            <a:custGeom>
              <a:rect b="b" l="l" r="r" t="t"/>
              <a:pathLst>
                <a:path extrusionOk="0" h="652" w="1312">
                  <a:moveTo>
                    <a:pt x="1" y="0"/>
                  </a:moveTo>
                  <a:lnTo>
                    <a:pt x="1" y="651"/>
                  </a:lnTo>
                  <a:lnTo>
                    <a:pt x="1312" y="651"/>
                  </a:lnTo>
                  <a:lnTo>
                    <a:pt x="131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9"/>
            <p:cNvSpPr/>
            <p:nvPr/>
          </p:nvSpPr>
          <p:spPr>
            <a:xfrm>
              <a:off x="917778" y="4479025"/>
              <a:ext cx="57588" cy="52047"/>
            </a:xfrm>
            <a:custGeom>
              <a:rect b="b" l="l" r="r" t="t"/>
              <a:pathLst>
                <a:path extrusionOk="0" h="1982" w="2193">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9"/>
            <p:cNvSpPr/>
            <p:nvPr/>
          </p:nvSpPr>
          <p:spPr>
            <a:xfrm>
              <a:off x="940651" y="4479603"/>
              <a:ext cx="11581" cy="28361"/>
            </a:xfrm>
            <a:custGeom>
              <a:rect b="b" l="l" r="r" t="t"/>
              <a:pathLst>
                <a:path extrusionOk="0" h="1080" w="441">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9"/>
            <p:cNvSpPr/>
            <p:nvPr/>
          </p:nvSpPr>
          <p:spPr>
            <a:xfrm>
              <a:off x="929332" y="4588844"/>
              <a:ext cx="34453" cy="22899"/>
            </a:xfrm>
            <a:custGeom>
              <a:rect b="b" l="l" r="r" t="t"/>
              <a:pathLst>
                <a:path extrusionOk="0" h="872" w="1312">
                  <a:moveTo>
                    <a:pt x="1" y="1"/>
                  </a:moveTo>
                  <a:lnTo>
                    <a:pt x="1" y="872"/>
                  </a:lnTo>
                  <a:lnTo>
                    <a:pt x="1312" y="872"/>
                  </a:lnTo>
                  <a:lnTo>
                    <a:pt x="131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9"/>
            <p:cNvSpPr/>
            <p:nvPr/>
          </p:nvSpPr>
          <p:spPr>
            <a:xfrm>
              <a:off x="1136918" y="4358150"/>
              <a:ext cx="34716" cy="253593"/>
            </a:xfrm>
            <a:custGeom>
              <a:rect b="b" l="l" r="r" t="t"/>
              <a:pathLst>
                <a:path extrusionOk="0" h="9657" w="1322">
                  <a:moveTo>
                    <a:pt x="1" y="0"/>
                  </a:moveTo>
                  <a:lnTo>
                    <a:pt x="1" y="9657"/>
                  </a:lnTo>
                  <a:lnTo>
                    <a:pt x="1322" y="9657"/>
                  </a:lnTo>
                  <a:lnTo>
                    <a:pt x="1322"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9"/>
            <p:cNvSpPr/>
            <p:nvPr/>
          </p:nvSpPr>
          <p:spPr>
            <a:xfrm>
              <a:off x="1136918" y="4358150"/>
              <a:ext cx="34716" cy="17122"/>
            </a:xfrm>
            <a:custGeom>
              <a:rect b="b" l="l" r="r" t="t"/>
              <a:pathLst>
                <a:path extrusionOk="0" h="652" w="1322">
                  <a:moveTo>
                    <a:pt x="1" y="0"/>
                  </a:moveTo>
                  <a:lnTo>
                    <a:pt x="1" y="651"/>
                  </a:lnTo>
                  <a:lnTo>
                    <a:pt x="1322" y="651"/>
                  </a:lnTo>
                  <a:lnTo>
                    <a:pt x="1322" y="0"/>
                  </a:ln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9"/>
            <p:cNvSpPr/>
            <p:nvPr/>
          </p:nvSpPr>
          <p:spPr>
            <a:xfrm>
              <a:off x="1136918" y="4525269"/>
              <a:ext cx="34716" cy="17384"/>
            </a:xfrm>
            <a:custGeom>
              <a:rect b="b" l="l" r="r" t="t"/>
              <a:pathLst>
                <a:path extrusionOk="0" h="662" w="1322">
                  <a:moveTo>
                    <a:pt x="1" y="1"/>
                  </a:moveTo>
                  <a:lnTo>
                    <a:pt x="1" y="661"/>
                  </a:lnTo>
                  <a:lnTo>
                    <a:pt x="1322" y="661"/>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9"/>
            <p:cNvSpPr/>
            <p:nvPr/>
          </p:nvSpPr>
          <p:spPr>
            <a:xfrm>
              <a:off x="1136918" y="4485065"/>
              <a:ext cx="34716" cy="17122"/>
            </a:xfrm>
            <a:custGeom>
              <a:rect b="b" l="l" r="r" t="t"/>
              <a:pathLst>
                <a:path extrusionOk="0" h="652" w="1322">
                  <a:moveTo>
                    <a:pt x="1" y="0"/>
                  </a:moveTo>
                  <a:lnTo>
                    <a:pt x="1" y="651"/>
                  </a:lnTo>
                  <a:lnTo>
                    <a:pt x="1322" y="651"/>
                  </a:lnTo>
                  <a:lnTo>
                    <a:pt x="1322"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9"/>
            <p:cNvSpPr/>
            <p:nvPr/>
          </p:nvSpPr>
          <p:spPr>
            <a:xfrm>
              <a:off x="1125363" y="4479025"/>
              <a:ext cx="57825" cy="52047"/>
            </a:xfrm>
            <a:custGeom>
              <a:rect b="b" l="l" r="r" t="t"/>
              <a:pathLst>
                <a:path extrusionOk="0" h="1982" w="2202">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9"/>
            <p:cNvSpPr/>
            <p:nvPr/>
          </p:nvSpPr>
          <p:spPr>
            <a:xfrm>
              <a:off x="1148105" y="4478841"/>
              <a:ext cx="12211" cy="29122"/>
            </a:xfrm>
            <a:custGeom>
              <a:rect b="b" l="l" r="r" t="t"/>
              <a:pathLst>
                <a:path extrusionOk="0" h="1109" w="465">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9"/>
            <p:cNvSpPr/>
            <p:nvPr/>
          </p:nvSpPr>
          <p:spPr>
            <a:xfrm>
              <a:off x="1136918" y="4588844"/>
              <a:ext cx="34716" cy="22899"/>
            </a:xfrm>
            <a:custGeom>
              <a:rect b="b" l="l" r="r" t="t"/>
              <a:pathLst>
                <a:path extrusionOk="0" h="872" w="1322">
                  <a:moveTo>
                    <a:pt x="1" y="1"/>
                  </a:moveTo>
                  <a:lnTo>
                    <a:pt x="1" y="872"/>
                  </a:lnTo>
                  <a:lnTo>
                    <a:pt x="1322" y="872"/>
                  </a:lnTo>
                  <a:lnTo>
                    <a:pt x="1322"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9"/>
            <p:cNvSpPr/>
            <p:nvPr/>
          </p:nvSpPr>
          <p:spPr>
            <a:xfrm>
              <a:off x="1021584" y="4461956"/>
              <a:ext cx="57562" cy="23135"/>
            </a:xfrm>
            <a:custGeom>
              <a:rect b="b" l="l" r="r" t="t"/>
              <a:pathLst>
                <a:path extrusionOk="0" h="881" w="2192">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9"/>
            <p:cNvSpPr/>
            <p:nvPr/>
          </p:nvSpPr>
          <p:spPr>
            <a:xfrm>
              <a:off x="1021584" y="4473510"/>
              <a:ext cx="57562" cy="11581"/>
            </a:xfrm>
            <a:custGeom>
              <a:rect b="b" l="l" r="r" t="t"/>
              <a:pathLst>
                <a:path extrusionOk="0" h="441" w="2192">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3" name="Google Shape;10153;p69"/>
          <p:cNvGrpSpPr/>
          <p:nvPr/>
        </p:nvGrpSpPr>
        <p:grpSpPr>
          <a:xfrm>
            <a:off x="916019" y="3821606"/>
            <a:ext cx="250100" cy="336785"/>
            <a:chOff x="916019" y="3821606"/>
            <a:chExt cx="250100" cy="336785"/>
          </a:xfrm>
        </p:grpSpPr>
        <p:sp>
          <p:nvSpPr>
            <p:cNvPr id="10154" name="Google Shape;10154;p69"/>
            <p:cNvSpPr/>
            <p:nvPr/>
          </p:nvSpPr>
          <p:spPr>
            <a:xfrm>
              <a:off x="995429" y="3887676"/>
              <a:ext cx="32694" cy="71926"/>
            </a:xfrm>
            <a:custGeom>
              <a:rect b="b" l="l" r="r" t="t"/>
              <a:pathLst>
                <a:path extrusionOk="0" h="2739" w="1245">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9"/>
            <p:cNvSpPr/>
            <p:nvPr/>
          </p:nvSpPr>
          <p:spPr>
            <a:xfrm>
              <a:off x="1008506" y="3881163"/>
              <a:ext cx="78176" cy="78439"/>
            </a:xfrm>
            <a:custGeom>
              <a:rect b="b" l="l" r="r" t="t"/>
              <a:pathLst>
                <a:path extrusionOk="0" h="2987" w="2977">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9"/>
            <p:cNvSpPr/>
            <p:nvPr/>
          </p:nvSpPr>
          <p:spPr>
            <a:xfrm>
              <a:off x="1021584" y="3978903"/>
              <a:ext cx="38970" cy="28939"/>
            </a:xfrm>
            <a:custGeom>
              <a:rect b="b" l="l" r="r" t="t"/>
              <a:pathLst>
                <a:path extrusionOk="0" h="1102" w="1484">
                  <a:moveTo>
                    <a:pt x="0" y="1"/>
                  </a:moveTo>
                  <a:lnTo>
                    <a:pt x="0" y="1102"/>
                  </a:lnTo>
                  <a:lnTo>
                    <a:pt x="1483" y="1102"/>
                  </a:lnTo>
                  <a:lnTo>
                    <a:pt x="1483"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9"/>
            <p:cNvSpPr/>
            <p:nvPr/>
          </p:nvSpPr>
          <p:spPr>
            <a:xfrm>
              <a:off x="1021584" y="3979166"/>
              <a:ext cx="39232" cy="15861"/>
            </a:xfrm>
            <a:custGeom>
              <a:rect b="b" l="l" r="r" t="t"/>
              <a:pathLst>
                <a:path extrusionOk="0" h="604" w="1494">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9"/>
            <p:cNvSpPr/>
            <p:nvPr/>
          </p:nvSpPr>
          <p:spPr>
            <a:xfrm>
              <a:off x="975839" y="3994738"/>
              <a:ext cx="130460" cy="55067"/>
            </a:xfrm>
            <a:custGeom>
              <a:rect b="b" l="l" r="r" t="t"/>
              <a:pathLst>
                <a:path extrusionOk="0" h="2097" w="4968">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9"/>
            <p:cNvSpPr/>
            <p:nvPr/>
          </p:nvSpPr>
          <p:spPr>
            <a:xfrm>
              <a:off x="1034635" y="4007815"/>
              <a:ext cx="13104" cy="52809"/>
            </a:xfrm>
            <a:custGeom>
              <a:rect b="b" l="l" r="r" t="t"/>
              <a:pathLst>
                <a:path extrusionOk="0" h="2011" w="499">
                  <a:moveTo>
                    <a:pt x="125" y="1"/>
                  </a:moveTo>
                  <a:lnTo>
                    <a:pt x="1" y="2010"/>
                  </a:lnTo>
                  <a:lnTo>
                    <a:pt x="498" y="2010"/>
                  </a:lnTo>
                  <a:lnTo>
                    <a:pt x="374"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9"/>
            <p:cNvSpPr/>
            <p:nvPr/>
          </p:nvSpPr>
          <p:spPr>
            <a:xfrm>
              <a:off x="1001968" y="3914041"/>
              <a:ext cx="78176" cy="71427"/>
            </a:xfrm>
            <a:custGeom>
              <a:rect b="b" l="l" r="r" t="t"/>
              <a:pathLst>
                <a:path extrusionOk="0" h="2720" w="2977">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9"/>
            <p:cNvSpPr/>
            <p:nvPr/>
          </p:nvSpPr>
          <p:spPr>
            <a:xfrm>
              <a:off x="1001968" y="3914041"/>
              <a:ext cx="78176" cy="70167"/>
            </a:xfrm>
            <a:custGeom>
              <a:rect b="b" l="l" r="r" t="t"/>
              <a:pathLst>
                <a:path extrusionOk="0" h="2672" w="2977">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9"/>
            <p:cNvSpPr/>
            <p:nvPr/>
          </p:nvSpPr>
          <p:spPr>
            <a:xfrm>
              <a:off x="1034635" y="4007815"/>
              <a:ext cx="13104" cy="13104"/>
            </a:xfrm>
            <a:custGeom>
              <a:rect b="b" l="l" r="r" t="t"/>
              <a:pathLst>
                <a:path extrusionOk="0" h="499" w="499">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9"/>
            <p:cNvSpPr/>
            <p:nvPr/>
          </p:nvSpPr>
          <p:spPr>
            <a:xfrm>
              <a:off x="1014284" y="3989643"/>
              <a:ext cx="26917" cy="27442"/>
            </a:xfrm>
            <a:custGeom>
              <a:rect b="b" l="l" r="r" t="t"/>
              <a:pathLst>
                <a:path extrusionOk="0" h="1045" w="1025">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9"/>
            <p:cNvSpPr/>
            <p:nvPr/>
          </p:nvSpPr>
          <p:spPr>
            <a:xfrm>
              <a:off x="1041174" y="3989643"/>
              <a:ext cx="26680" cy="27442"/>
            </a:xfrm>
            <a:custGeom>
              <a:rect b="b" l="l" r="r" t="t"/>
              <a:pathLst>
                <a:path extrusionOk="0" h="1045" w="1016">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9"/>
            <p:cNvSpPr/>
            <p:nvPr/>
          </p:nvSpPr>
          <p:spPr>
            <a:xfrm>
              <a:off x="916019" y="3821606"/>
              <a:ext cx="250100" cy="336785"/>
            </a:xfrm>
            <a:custGeom>
              <a:rect b="b" l="l" r="r" t="t"/>
              <a:pathLst>
                <a:path extrusionOk="0" h="12825" w="9524">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9"/>
            <p:cNvSpPr/>
            <p:nvPr/>
          </p:nvSpPr>
          <p:spPr>
            <a:xfrm>
              <a:off x="916019" y="3821606"/>
              <a:ext cx="241539" cy="336785"/>
            </a:xfrm>
            <a:custGeom>
              <a:rect b="b" l="l" r="r" t="t"/>
              <a:pathLst>
                <a:path extrusionOk="0" h="12825" w="9198">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7" name="Google Shape;10167;p69"/>
          <p:cNvGrpSpPr/>
          <p:nvPr/>
        </p:nvGrpSpPr>
        <p:grpSpPr>
          <a:xfrm>
            <a:off x="849686" y="2909570"/>
            <a:ext cx="374730" cy="332504"/>
            <a:chOff x="849686" y="2909570"/>
            <a:chExt cx="374730" cy="332504"/>
          </a:xfrm>
        </p:grpSpPr>
        <p:sp>
          <p:nvSpPr>
            <p:cNvPr id="10168" name="Google Shape;10168;p69"/>
            <p:cNvSpPr/>
            <p:nvPr/>
          </p:nvSpPr>
          <p:spPr>
            <a:xfrm>
              <a:off x="1006747" y="2909570"/>
              <a:ext cx="217669" cy="181483"/>
            </a:xfrm>
            <a:custGeom>
              <a:rect b="b" l="l" r="r" t="t"/>
              <a:pathLst>
                <a:path extrusionOk="0" h="6911" w="8289">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9"/>
            <p:cNvSpPr/>
            <p:nvPr/>
          </p:nvSpPr>
          <p:spPr>
            <a:xfrm>
              <a:off x="849686" y="3053580"/>
              <a:ext cx="217905" cy="188494"/>
            </a:xfrm>
            <a:custGeom>
              <a:rect b="b" l="l" r="r" t="t"/>
              <a:pathLst>
                <a:path extrusionOk="0" h="7178" w="8298">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9"/>
            <p:cNvSpPr/>
            <p:nvPr/>
          </p:nvSpPr>
          <p:spPr>
            <a:xfrm>
              <a:off x="889391" y="3145306"/>
              <a:ext cx="41491" cy="18119"/>
            </a:xfrm>
            <a:custGeom>
              <a:rect b="b" l="l" r="r" t="t"/>
              <a:pathLst>
                <a:path extrusionOk="0" h="690" w="158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9"/>
            <p:cNvSpPr/>
            <p:nvPr/>
          </p:nvSpPr>
          <p:spPr>
            <a:xfrm>
              <a:off x="867779" y="3060617"/>
              <a:ext cx="30435" cy="66622"/>
            </a:xfrm>
            <a:custGeom>
              <a:rect b="b" l="l" r="r" t="t"/>
              <a:pathLst>
                <a:path extrusionOk="0" h="2537" w="1159">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9"/>
            <p:cNvSpPr/>
            <p:nvPr/>
          </p:nvSpPr>
          <p:spPr>
            <a:xfrm>
              <a:off x="879832" y="3054577"/>
              <a:ext cx="72661" cy="72661"/>
            </a:xfrm>
            <a:custGeom>
              <a:rect b="b" l="l" r="r" t="t"/>
              <a:pathLst>
                <a:path extrusionOk="0" h="2767" w="2767">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9"/>
            <p:cNvSpPr/>
            <p:nvPr/>
          </p:nvSpPr>
          <p:spPr>
            <a:xfrm>
              <a:off x="873793" y="3084986"/>
              <a:ext cx="72661" cy="66385"/>
            </a:xfrm>
            <a:custGeom>
              <a:rect b="b" l="l" r="r" t="t"/>
              <a:pathLst>
                <a:path extrusionOk="0" h="2528" w="2767">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9"/>
            <p:cNvSpPr/>
            <p:nvPr/>
          </p:nvSpPr>
          <p:spPr>
            <a:xfrm>
              <a:off x="873793" y="3084986"/>
              <a:ext cx="72399" cy="65125"/>
            </a:xfrm>
            <a:custGeom>
              <a:rect b="b" l="l" r="r" t="t"/>
              <a:pathLst>
                <a:path extrusionOk="0" h="2480" w="2757">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9"/>
            <p:cNvSpPr/>
            <p:nvPr/>
          </p:nvSpPr>
          <p:spPr>
            <a:xfrm>
              <a:off x="849686" y="3080706"/>
              <a:ext cx="199313" cy="161368"/>
            </a:xfrm>
            <a:custGeom>
              <a:rect b="b" l="l" r="r" t="t"/>
              <a:pathLst>
                <a:path extrusionOk="0" h="6145" w="759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9"/>
            <p:cNvSpPr/>
            <p:nvPr/>
          </p:nvSpPr>
          <p:spPr>
            <a:xfrm>
              <a:off x="849686" y="3175715"/>
              <a:ext cx="24133" cy="66359"/>
            </a:xfrm>
            <a:custGeom>
              <a:rect b="b" l="l" r="r" t="t"/>
              <a:pathLst>
                <a:path extrusionOk="0" h="2527" w="919">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9"/>
            <p:cNvSpPr/>
            <p:nvPr/>
          </p:nvSpPr>
          <p:spPr>
            <a:xfrm>
              <a:off x="946428" y="3080706"/>
              <a:ext cx="102572" cy="129199"/>
            </a:xfrm>
            <a:custGeom>
              <a:rect b="b" l="l" r="r" t="t"/>
              <a:pathLst>
                <a:path extrusionOk="0" h="4920" w="3906">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9"/>
            <p:cNvSpPr/>
            <p:nvPr/>
          </p:nvSpPr>
          <p:spPr>
            <a:xfrm>
              <a:off x="1023343" y="2936723"/>
              <a:ext cx="180327" cy="115544"/>
            </a:xfrm>
            <a:custGeom>
              <a:rect b="b" l="l" r="r" t="t"/>
              <a:pathLst>
                <a:path extrusionOk="0" h="4400" w="6867">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9" name="Google Shape;10179;p69"/>
          <p:cNvGrpSpPr/>
          <p:nvPr/>
        </p:nvGrpSpPr>
        <p:grpSpPr>
          <a:xfrm>
            <a:off x="1735567" y="2420241"/>
            <a:ext cx="417718" cy="372866"/>
            <a:chOff x="1735567" y="2420241"/>
            <a:chExt cx="417718" cy="372866"/>
          </a:xfrm>
        </p:grpSpPr>
        <p:sp>
          <p:nvSpPr>
            <p:cNvPr id="10180" name="Google Shape;10180;p69"/>
            <p:cNvSpPr/>
            <p:nvPr/>
          </p:nvSpPr>
          <p:spPr>
            <a:xfrm>
              <a:off x="1833569" y="2468822"/>
              <a:ext cx="284265" cy="163022"/>
            </a:xfrm>
            <a:custGeom>
              <a:rect b="b" l="l" r="r" t="t"/>
              <a:pathLst>
                <a:path extrusionOk="0" h="6208" w="10825">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9"/>
            <p:cNvSpPr/>
            <p:nvPr/>
          </p:nvSpPr>
          <p:spPr>
            <a:xfrm>
              <a:off x="1845124" y="2716821"/>
              <a:ext cx="89258" cy="76285"/>
            </a:xfrm>
            <a:custGeom>
              <a:rect b="b" l="l" r="r" t="t"/>
              <a:pathLst>
                <a:path extrusionOk="0" h="2905" w="3399">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9"/>
            <p:cNvSpPr/>
            <p:nvPr/>
          </p:nvSpPr>
          <p:spPr>
            <a:xfrm>
              <a:off x="1873038" y="2737409"/>
              <a:ext cx="40493" cy="34873"/>
            </a:xfrm>
            <a:custGeom>
              <a:rect b="b" l="l" r="r" t="t"/>
              <a:pathLst>
                <a:path extrusionOk="0" h="1328" w="1542">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9"/>
            <p:cNvSpPr/>
            <p:nvPr/>
          </p:nvSpPr>
          <p:spPr>
            <a:xfrm>
              <a:off x="1996933" y="2716821"/>
              <a:ext cx="89231" cy="76285"/>
            </a:xfrm>
            <a:custGeom>
              <a:rect b="b" l="l" r="r" t="t"/>
              <a:pathLst>
                <a:path extrusionOk="0" h="2905" w="3398">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9"/>
            <p:cNvSpPr/>
            <p:nvPr/>
          </p:nvSpPr>
          <p:spPr>
            <a:xfrm>
              <a:off x="2024585" y="2737672"/>
              <a:ext cx="40729" cy="34689"/>
            </a:xfrm>
            <a:custGeom>
              <a:rect b="b" l="l" r="r" t="t"/>
              <a:pathLst>
                <a:path extrusionOk="0" h="1321" w="1551">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9"/>
            <p:cNvSpPr/>
            <p:nvPr/>
          </p:nvSpPr>
          <p:spPr>
            <a:xfrm>
              <a:off x="1818496" y="2447893"/>
              <a:ext cx="333528" cy="174209"/>
            </a:xfrm>
            <a:custGeom>
              <a:rect b="b" l="l" r="r" t="t"/>
              <a:pathLst>
                <a:path extrusionOk="0" h="6634" w="12701">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9"/>
            <p:cNvSpPr/>
            <p:nvPr/>
          </p:nvSpPr>
          <p:spPr>
            <a:xfrm>
              <a:off x="2095697" y="2447893"/>
              <a:ext cx="56564" cy="174209"/>
            </a:xfrm>
            <a:custGeom>
              <a:rect b="b" l="l" r="r" t="t"/>
              <a:pathLst>
                <a:path extrusionOk="0" h="6634" w="2154">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9"/>
            <p:cNvSpPr/>
            <p:nvPr/>
          </p:nvSpPr>
          <p:spPr>
            <a:xfrm>
              <a:off x="1735567" y="2420241"/>
              <a:ext cx="416457" cy="235027"/>
            </a:xfrm>
            <a:custGeom>
              <a:rect b="b" l="l" r="r" t="t"/>
              <a:pathLst>
                <a:path extrusionOk="0" h="8950" w="15859">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9"/>
            <p:cNvSpPr/>
            <p:nvPr/>
          </p:nvSpPr>
          <p:spPr>
            <a:xfrm>
              <a:off x="1849903" y="2622075"/>
              <a:ext cx="303382" cy="33193"/>
            </a:xfrm>
            <a:custGeom>
              <a:rect b="b" l="l" r="r" t="t"/>
              <a:pathLst>
                <a:path extrusionOk="0" h="1264" w="11553">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9"/>
            <p:cNvSpPr/>
            <p:nvPr/>
          </p:nvSpPr>
          <p:spPr>
            <a:xfrm>
              <a:off x="1817498" y="2632868"/>
              <a:ext cx="286523" cy="92278"/>
            </a:xfrm>
            <a:custGeom>
              <a:rect b="b" l="l" r="r" t="t"/>
              <a:pathLst>
                <a:path extrusionOk="0" h="3514" w="10911">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9"/>
            <p:cNvSpPr/>
            <p:nvPr/>
          </p:nvSpPr>
          <p:spPr>
            <a:xfrm>
              <a:off x="1826794" y="2675856"/>
              <a:ext cx="276465" cy="49106"/>
            </a:xfrm>
            <a:custGeom>
              <a:rect b="b" l="l" r="r" t="t"/>
              <a:pathLst>
                <a:path extrusionOk="0" h="1870" w="10528">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9"/>
            <p:cNvSpPr/>
            <p:nvPr/>
          </p:nvSpPr>
          <p:spPr>
            <a:xfrm>
              <a:off x="1843364" y="2632868"/>
              <a:ext cx="38235" cy="32694"/>
            </a:xfrm>
            <a:custGeom>
              <a:rect b="b" l="l" r="r" t="t"/>
              <a:pathLst>
                <a:path extrusionOk="0" h="1245" w="1456">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2" name="Google Shape;10192;p69"/>
          <p:cNvGrpSpPr/>
          <p:nvPr/>
        </p:nvGrpSpPr>
        <p:grpSpPr>
          <a:xfrm>
            <a:off x="3599318" y="4299590"/>
            <a:ext cx="251098" cy="309028"/>
            <a:chOff x="3599318" y="4299590"/>
            <a:chExt cx="251098" cy="309028"/>
          </a:xfrm>
        </p:grpSpPr>
        <p:sp>
          <p:nvSpPr>
            <p:cNvPr id="10193" name="Google Shape;10193;p69"/>
            <p:cNvSpPr/>
            <p:nvPr/>
          </p:nvSpPr>
          <p:spPr>
            <a:xfrm>
              <a:off x="3599318" y="4299590"/>
              <a:ext cx="251098" cy="309028"/>
            </a:xfrm>
            <a:custGeom>
              <a:rect b="b" l="l" r="r" t="t"/>
              <a:pathLst>
                <a:path extrusionOk="0" h="11768" w="9562">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9"/>
            <p:cNvSpPr/>
            <p:nvPr/>
          </p:nvSpPr>
          <p:spPr>
            <a:xfrm>
              <a:off x="3618672" y="4319206"/>
              <a:ext cx="212391" cy="264018"/>
            </a:xfrm>
            <a:custGeom>
              <a:rect b="b" l="l" r="r" t="t"/>
              <a:pathLst>
                <a:path extrusionOk="0" h="10054" w="8088">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9"/>
            <p:cNvSpPr/>
            <p:nvPr/>
          </p:nvSpPr>
          <p:spPr>
            <a:xfrm>
              <a:off x="3618672" y="4335777"/>
              <a:ext cx="118144" cy="247448"/>
            </a:xfrm>
            <a:custGeom>
              <a:rect b="b" l="l" r="r" t="t"/>
              <a:pathLst>
                <a:path extrusionOk="0" h="9423" w="4499">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9"/>
            <p:cNvSpPr/>
            <p:nvPr/>
          </p:nvSpPr>
          <p:spPr>
            <a:xfrm>
              <a:off x="3634506" y="4362168"/>
              <a:ext cx="157849" cy="135423"/>
            </a:xfrm>
            <a:custGeom>
              <a:rect b="b" l="l" r="r" t="t"/>
              <a:pathLst>
                <a:path extrusionOk="0" h="5157" w="6011">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9"/>
            <p:cNvSpPr/>
            <p:nvPr/>
          </p:nvSpPr>
          <p:spPr>
            <a:xfrm>
              <a:off x="3653860" y="4376742"/>
              <a:ext cx="124184" cy="106353"/>
            </a:xfrm>
            <a:custGeom>
              <a:rect b="b" l="l" r="r" t="t"/>
              <a:pathLst>
                <a:path extrusionOk="0" h="4050" w="4729">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9"/>
            <p:cNvSpPr/>
            <p:nvPr/>
          </p:nvSpPr>
          <p:spPr>
            <a:xfrm>
              <a:off x="3700340" y="4377189"/>
              <a:ext cx="50550" cy="105381"/>
            </a:xfrm>
            <a:custGeom>
              <a:rect b="b" l="l" r="r" t="t"/>
              <a:pathLst>
                <a:path extrusionOk="0" h="4013" w="1925">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9" name="Google Shape;10199;p69"/>
          <p:cNvGrpSpPr/>
          <p:nvPr/>
        </p:nvGrpSpPr>
        <p:grpSpPr>
          <a:xfrm>
            <a:off x="3105998" y="2433240"/>
            <a:ext cx="345818" cy="345056"/>
            <a:chOff x="3105998" y="2433240"/>
            <a:chExt cx="345818" cy="345056"/>
          </a:xfrm>
        </p:grpSpPr>
        <p:sp>
          <p:nvSpPr>
            <p:cNvPr id="10200" name="Google Shape;10200;p69"/>
            <p:cNvSpPr/>
            <p:nvPr/>
          </p:nvSpPr>
          <p:spPr>
            <a:xfrm>
              <a:off x="3160277" y="2465487"/>
              <a:ext cx="237259" cy="312809"/>
            </a:xfrm>
            <a:custGeom>
              <a:rect b="b" l="l" r="r" t="t"/>
              <a:pathLst>
                <a:path extrusionOk="0" h="11912" w="9035">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9"/>
            <p:cNvSpPr/>
            <p:nvPr/>
          </p:nvSpPr>
          <p:spPr>
            <a:xfrm>
              <a:off x="3160277" y="2469268"/>
              <a:ext cx="137996" cy="309028"/>
            </a:xfrm>
            <a:custGeom>
              <a:rect b="b" l="l" r="r" t="t"/>
              <a:pathLst>
                <a:path extrusionOk="0" h="11768" w="5255">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9"/>
            <p:cNvSpPr/>
            <p:nvPr/>
          </p:nvSpPr>
          <p:spPr>
            <a:xfrm>
              <a:off x="3156259" y="2492377"/>
              <a:ext cx="214387" cy="183374"/>
            </a:xfrm>
            <a:custGeom>
              <a:rect b="b" l="l" r="r" t="t"/>
              <a:pathLst>
                <a:path extrusionOk="0" h="6983" w="8164">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9"/>
            <p:cNvSpPr/>
            <p:nvPr/>
          </p:nvSpPr>
          <p:spPr>
            <a:xfrm>
              <a:off x="3174589" y="2511731"/>
              <a:ext cx="176704" cy="164388"/>
            </a:xfrm>
            <a:custGeom>
              <a:rect b="b" l="l" r="r" t="t"/>
              <a:pathLst>
                <a:path extrusionOk="0" h="6260" w="6729">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9"/>
            <p:cNvSpPr/>
            <p:nvPr/>
          </p:nvSpPr>
          <p:spPr>
            <a:xfrm>
              <a:off x="3251005" y="2524493"/>
              <a:ext cx="55802" cy="119536"/>
            </a:xfrm>
            <a:custGeom>
              <a:rect b="b" l="l" r="r" t="t"/>
              <a:pathLst>
                <a:path extrusionOk="0" h="4552" w="2125">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9"/>
            <p:cNvSpPr/>
            <p:nvPr/>
          </p:nvSpPr>
          <p:spPr>
            <a:xfrm>
              <a:off x="3398875" y="2433318"/>
              <a:ext cx="52940" cy="86500"/>
            </a:xfrm>
            <a:custGeom>
              <a:rect b="b" l="l" r="r" t="t"/>
              <a:pathLst>
                <a:path extrusionOk="0" h="3294" w="2016">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9"/>
            <p:cNvSpPr/>
            <p:nvPr/>
          </p:nvSpPr>
          <p:spPr>
            <a:xfrm>
              <a:off x="3368466" y="2477803"/>
              <a:ext cx="29332" cy="42016"/>
            </a:xfrm>
            <a:custGeom>
              <a:rect b="b" l="l" r="r" t="t"/>
              <a:pathLst>
                <a:path extrusionOk="0" h="1600" w="1117">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9"/>
            <p:cNvSpPr/>
            <p:nvPr/>
          </p:nvSpPr>
          <p:spPr>
            <a:xfrm>
              <a:off x="3383802" y="2455587"/>
              <a:ext cx="40887" cy="64232"/>
            </a:xfrm>
            <a:custGeom>
              <a:rect b="b" l="l" r="r" t="t"/>
              <a:pathLst>
                <a:path extrusionOk="0" h="2446" w="1557">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9"/>
            <p:cNvSpPr/>
            <p:nvPr/>
          </p:nvSpPr>
          <p:spPr>
            <a:xfrm>
              <a:off x="3105998" y="2433240"/>
              <a:ext cx="52914" cy="86579"/>
            </a:xfrm>
            <a:custGeom>
              <a:rect b="b" l="l" r="r" t="t"/>
              <a:pathLst>
                <a:path extrusionOk="0" h="3297" w="2015">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9"/>
            <p:cNvSpPr/>
            <p:nvPr/>
          </p:nvSpPr>
          <p:spPr>
            <a:xfrm>
              <a:off x="3159778" y="2477803"/>
              <a:ext cx="29569" cy="42016"/>
            </a:xfrm>
            <a:custGeom>
              <a:rect b="b" l="l" r="r" t="t"/>
              <a:pathLst>
                <a:path extrusionOk="0" h="1600" w="1126">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9"/>
            <p:cNvSpPr/>
            <p:nvPr/>
          </p:nvSpPr>
          <p:spPr>
            <a:xfrm>
              <a:off x="3132888" y="2455587"/>
              <a:ext cx="41071" cy="64232"/>
            </a:xfrm>
            <a:custGeom>
              <a:rect b="b" l="l" r="r" t="t"/>
              <a:pathLst>
                <a:path extrusionOk="0" h="2446" w="1564">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1" name="Google Shape;10211;p69"/>
          <p:cNvGrpSpPr/>
          <p:nvPr/>
        </p:nvGrpSpPr>
        <p:grpSpPr>
          <a:xfrm>
            <a:off x="1737326" y="2900773"/>
            <a:ext cx="374730" cy="350361"/>
            <a:chOff x="1737326" y="2900773"/>
            <a:chExt cx="374730" cy="350361"/>
          </a:xfrm>
        </p:grpSpPr>
        <p:sp>
          <p:nvSpPr>
            <p:cNvPr id="10212" name="Google Shape;10212;p69"/>
            <p:cNvSpPr/>
            <p:nvPr/>
          </p:nvSpPr>
          <p:spPr>
            <a:xfrm>
              <a:off x="1942890" y="2936723"/>
              <a:ext cx="169167" cy="176966"/>
            </a:xfrm>
            <a:custGeom>
              <a:rect b="b" l="l" r="r" t="t"/>
              <a:pathLst>
                <a:path extrusionOk="0" h="6739" w="6442">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9"/>
            <p:cNvSpPr/>
            <p:nvPr/>
          </p:nvSpPr>
          <p:spPr>
            <a:xfrm>
              <a:off x="2003209" y="2936723"/>
              <a:ext cx="48528" cy="114861"/>
            </a:xfrm>
            <a:custGeom>
              <a:rect b="b" l="l" r="r" t="t"/>
              <a:pathLst>
                <a:path extrusionOk="0" h="4374" w="1848">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9"/>
            <p:cNvSpPr/>
            <p:nvPr/>
          </p:nvSpPr>
          <p:spPr>
            <a:xfrm>
              <a:off x="2015525" y="2900773"/>
              <a:ext cx="23660" cy="96532"/>
            </a:xfrm>
            <a:custGeom>
              <a:rect b="b" l="l" r="r" t="t"/>
              <a:pathLst>
                <a:path extrusionOk="0" h="3676" w="901">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9"/>
            <p:cNvSpPr/>
            <p:nvPr/>
          </p:nvSpPr>
          <p:spPr>
            <a:xfrm>
              <a:off x="2015289" y="3015371"/>
              <a:ext cx="24396" cy="24159"/>
            </a:xfrm>
            <a:custGeom>
              <a:rect b="b" l="l" r="r" t="t"/>
              <a:pathLst>
                <a:path extrusionOk="0" h="920" w="929">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9"/>
            <p:cNvSpPr/>
            <p:nvPr/>
          </p:nvSpPr>
          <p:spPr>
            <a:xfrm>
              <a:off x="1737326" y="3166419"/>
              <a:ext cx="205353" cy="84715"/>
            </a:xfrm>
            <a:custGeom>
              <a:rect b="b" l="l" r="r" t="t"/>
              <a:pathLst>
                <a:path extrusionOk="0" h="3226" w="782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9"/>
            <p:cNvSpPr/>
            <p:nvPr/>
          </p:nvSpPr>
          <p:spPr>
            <a:xfrm>
              <a:off x="1827792" y="3190788"/>
              <a:ext cx="24396" cy="60345"/>
            </a:xfrm>
            <a:custGeom>
              <a:rect b="b" l="l" r="r" t="t"/>
              <a:pathLst>
                <a:path extrusionOk="0" h="2298" w="929">
                  <a:moveTo>
                    <a:pt x="221" y="1"/>
                  </a:moveTo>
                  <a:lnTo>
                    <a:pt x="1" y="2298"/>
                  </a:lnTo>
                  <a:lnTo>
                    <a:pt x="929" y="2298"/>
                  </a:lnTo>
                  <a:lnTo>
                    <a:pt x="709"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9"/>
            <p:cNvSpPr/>
            <p:nvPr/>
          </p:nvSpPr>
          <p:spPr>
            <a:xfrm>
              <a:off x="1829552" y="3178472"/>
              <a:ext cx="21139" cy="20640"/>
            </a:xfrm>
            <a:custGeom>
              <a:rect b="b" l="l" r="r" t="t"/>
              <a:pathLst>
                <a:path extrusionOk="0" h="786" w="805">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9"/>
            <p:cNvSpPr/>
            <p:nvPr/>
          </p:nvSpPr>
          <p:spPr>
            <a:xfrm>
              <a:off x="1906703" y="3191051"/>
              <a:ext cx="36213" cy="60083"/>
            </a:xfrm>
            <a:custGeom>
              <a:rect b="b" l="l" r="r" t="t"/>
              <a:pathLst>
                <a:path extrusionOk="0" h="2288" w="1379">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9"/>
            <p:cNvSpPr/>
            <p:nvPr/>
          </p:nvSpPr>
          <p:spPr>
            <a:xfrm>
              <a:off x="1773513" y="2979185"/>
              <a:ext cx="132981" cy="96794"/>
            </a:xfrm>
            <a:custGeom>
              <a:rect b="b" l="l" r="r" t="t"/>
              <a:pathLst>
                <a:path extrusionOk="0" h="3686" w="5064">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9"/>
            <p:cNvSpPr/>
            <p:nvPr/>
          </p:nvSpPr>
          <p:spPr>
            <a:xfrm>
              <a:off x="1803659" y="2979185"/>
              <a:ext cx="102834" cy="96794"/>
            </a:xfrm>
            <a:custGeom>
              <a:rect b="b" l="l" r="r" t="t"/>
              <a:pathLst>
                <a:path extrusionOk="0" h="3686" w="3916">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9"/>
            <p:cNvSpPr/>
            <p:nvPr/>
          </p:nvSpPr>
          <p:spPr>
            <a:xfrm>
              <a:off x="1803659" y="3124193"/>
              <a:ext cx="72661" cy="54306"/>
            </a:xfrm>
            <a:custGeom>
              <a:rect b="b" l="l" r="r" t="t"/>
              <a:pathLst>
                <a:path extrusionOk="0" h="2068" w="2767">
                  <a:moveTo>
                    <a:pt x="1" y="1"/>
                  </a:moveTo>
                  <a:lnTo>
                    <a:pt x="1" y="2068"/>
                  </a:lnTo>
                  <a:lnTo>
                    <a:pt x="2767" y="2068"/>
                  </a:lnTo>
                  <a:lnTo>
                    <a:pt x="2767"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9"/>
            <p:cNvSpPr/>
            <p:nvPr/>
          </p:nvSpPr>
          <p:spPr>
            <a:xfrm>
              <a:off x="1803659" y="3124193"/>
              <a:ext cx="72661" cy="30173"/>
            </a:xfrm>
            <a:custGeom>
              <a:rect b="b" l="l" r="r" t="t"/>
              <a:pathLst>
                <a:path extrusionOk="0" h="1149" w="2767">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9"/>
            <p:cNvSpPr/>
            <p:nvPr/>
          </p:nvSpPr>
          <p:spPr>
            <a:xfrm>
              <a:off x="1791606" y="3156387"/>
              <a:ext cx="48528" cy="43198"/>
            </a:xfrm>
            <a:custGeom>
              <a:rect b="b" l="l" r="r" t="t"/>
              <a:pathLst>
                <a:path extrusionOk="0" h="1645" w="1848">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9"/>
            <p:cNvSpPr/>
            <p:nvPr/>
          </p:nvSpPr>
          <p:spPr>
            <a:xfrm>
              <a:off x="1840108" y="3156387"/>
              <a:ext cx="48292" cy="43198"/>
            </a:xfrm>
            <a:custGeom>
              <a:rect b="b" l="l" r="r" t="t"/>
              <a:pathLst>
                <a:path extrusionOk="0" h="1645" w="1839">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9"/>
            <p:cNvSpPr/>
            <p:nvPr/>
          </p:nvSpPr>
          <p:spPr>
            <a:xfrm>
              <a:off x="1779552" y="3028107"/>
              <a:ext cx="121137" cy="114205"/>
            </a:xfrm>
            <a:custGeom>
              <a:rect b="b" l="l" r="r" t="t"/>
              <a:pathLst>
                <a:path extrusionOk="0" h="4349" w="4613">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9"/>
            <p:cNvSpPr/>
            <p:nvPr/>
          </p:nvSpPr>
          <p:spPr>
            <a:xfrm>
              <a:off x="1779552" y="3028107"/>
              <a:ext cx="108848" cy="113706"/>
            </a:xfrm>
            <a:custGeom>
              <a:rect b="b" l="l" r="r" t="t"/>
              <a:pathLst>
                <a:path extrusionOk="0" h="4330" w="4145">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9"/>
            <p:cNvSpPr/>
            <p:nvPr/>
          </p:nvSpPr>
          <p:spPr>
            <a:xfrm>
              <a:off x="1737326" y="3191051"/>
              <a:ext cx="36213" cy="60083"/>
            </a:xfrm>
            <a:custGeom>
              <a:rect b="b" l="l" r="r" t="t"/>
              <a:pathLst>
                <a:path extrusionOk="0" h="2288" w="1379">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9" name="Google Shape;10229;p69"/>
          <p:cNvGrpSpPr/>
          <p:nvPr/>
        </p:nvGrpSpPr>
        <p:grpSpPr>
          <a:xfrm>
            <a:off x="4000676" y="1579396"/>
            <a:ext cx="327226" cy="211603"/>
            <a:chOff x="4000676" y="1579396"/>
            <a:chExt cx="327226" cy="211603"/>
          </a:xfrm>
        </p:grpSpPr>
        <p:sp>
          <p:nvSpPr>
            <p:cNvPr id="10230" name="Google Shape;10230;p69"/>
            <p:cNvSpPr/>
            <p:nvPr/>
          </p:nvSpPr>
          <p:spPr>
            <a:xfrm>
              <a:off x="4081924" y="1581365"/>
              <a:ext cx="121584" cy="89757"/>
            </a:xfrm>
            <a:custGeom>
              <a:rect b="b" l="l" r="r" t="t"/>
              <a:pathLst>
                <a:path extrusionOk="0" h="3418" w="463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9"/>
            <p:cNvSpPr/>
            <p:nvPr/>
          </p:nvSpPr>
          <p:spPr>
            <a:xfrm>
              <a:off x="4083605" y="1581628"/>
              <a:ext cx="119903" cy="89494"/>
            </a:xfrm>
            <a:custGeom>
              <a:rect b="b" l="l" r="r" t="t"/>
              <a:pathLst>
                <a:path extrusionOk="0" h="3408" w="4566">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9"/>
            <p:cNvSpPr/>
            <p:nvPr/>
          </p:nvSpPr>
          <p:spPr>
            <a:xfrm>
              <a:off x="4000676" y="1613534"/>
              <a:ext cx="327226" cy="94037"/>
            </a:xfrm>
            <a:custGeom>
              <a:rect b="b" l="l" r="r" t="t"/>
              <a:pathLst>
                <a:path extrusionOk="0" h="3581" w="12461">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9"/>
            <p:cNvSpPr/>
            <p:nvPr/>
          </p:nvSpPr>
          <p:spPr>
            <a:xfrm>
              <a:off x="4081924" y="1686169"/>
              <a:ext cx="135922" cy="104830"/>
            </a:xfrm>
            <a:custGeom>
              <a:rect b="b" l="l" r="r" t="t"/>
              <a:pathLst>
                <a:path extrusionOk="0" h="3992" w="5176">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9"/>
            <p:cNvSpPr/>
            <p:nvPr/>
          </p:nvSpPr>
          <p:spPr>
            <a:xfrm>
              <a:off x="4193923" y="1579448"/>
              <a:ext cx="132193" cy="49710"/>
            </a:xfrm>
            <a:custGeom>
              <a:rect b="b" l="l" r="r" t="t"/>
              <a:pathLst>
                <a:path extrusionOk="0" h="1893" w="5034">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9"/>
            <p:cNvSpPr/>
            <p:nvPr/>
          </p:nvSpPr>
          <p:spPr>
            <a:xfrm>
              <a:off x="4123573"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9"/>
            <p:cNvSpPr/>
            <p:nvPr/>
          </p:nvSpPr>
          <p:spPr>
            <a:xfrm>
              <a:off x="4097418" y="1679551"/>
              <a:ext cx="15362" cy="13183"/>
            </a:xfrm>
            <a:custGeom>
              <a:rect b="b" l="l" r="r" t="t"/>
              <a:pathLst>
                <a:path extrusionOk="0" h="502" w="585">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9"/>
            <p:cNvSpPr/>
            <p:nvPr/>
          </p:nvSpPr>
          <p:spPr>
            <a:xfrm>
              <a:off x="4071053" y="1679551"/>
              <a:ext cx="15598" cy="13183"/>
            </a:xfrm>
            <a:custGeom>
              <a:rect b="b" l="l" r="r" t="t"/>
              <a:pathLst>
                <a:path extrusionOk="0" h="502" w="594">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9"/>
            <p:cNvSpPr/>
            <p:nvPr/>
          </p:nvSpPr>
          <p:spPr>
            <a:xfrm>
              <a:off x="4044661" y="1679551"/>
              <a:ext cx="15598" cy="13183"/>
            </a:xfrm>
            <a:custGeom>
              <a:rect b="b" l="l" r="r" t="t"/>
              <a:pathLst>
                <a:path extrusionOk="0" h="502" w="594">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9"/>
            <p:cNvSpPr/>
            <p:nvPr/>
          </p:nvSpPr>
          <p:spPr>
            <a:xfrm>
              <a:off x="4235650" y="1679551"/>
              <a:ext cx="15598" cy="13183"/>
            </a:xfrm>
            <a:custGeom>
              <a:rect b="b" l="l" r="r" t="t"/>
              <a:pathLst>
                <a:path extrusionOk="0" h="502" w="594">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9"/>
            <p:cNvSpPr/>
            <p:nvPr/>
          </p:nvSpPr>
          <p:spPr>
            <a:xfrm>
              <a:off x="4249227" y="1579396"/>
              <a:ext cx="76889" cy="49763"/>
            </a:xfrm>
            <a:custGeom>
              <a:rect b="b" l="l" r="r" t="t"/>
              <a:pathLst>
                <a:path extrusionOk="0" h="1895" w="2928">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9"/>
            <p:cNvSpPr/>
            <p:nvPr/>
          </p:nvSpPr>
          <p:spPr>
            <a:xfrm>
              <a:off x="4083867" y="1686431"/>
              <a:ext cx="133716" cy="104567"/>
            </a:xfrm>
            <a:custGeom>
              <a:rect b="b" l="l" r="r" t="t"/>
              <a:pathLst>
                <a:path extrusionOk="0" h="3982" w="5092">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9"/>
            <p:cNvSpPr/>
            <p:nvPr/>
          </p:nvSpPr>
          <p:spPr>
            <a:xfrm>
              <a:off x="4257525" y="1664819"/>
              <a:ext cx="17620" cy="4280"/>
            </a:xfrm>
            <a:custGeom>
              <a:rect b="b" l="l" r="r" t="t"/>
              <a:pathLst>
                <a:path extrusionOk="0" h="163" w="671">
                  <a:moveTo>
                    <a:pt x="0" y="0"/>
                  </a:moveTo>
                  <a:cubicBezTo>
                    <a:pt x="230" y="0"/>
                    <a:pt x="469" y="58"/>
                    <a:pt x="670" y="163"/>
                  </a:cubicBezTo>
                  <a:lnTo>
                    <a:pt x="670"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9"/>
            <p:cNvSpPr/>
            <p:nvPr/>
          </p:nvSpPr>
          <p:spPr>
            <a:xfrm>
              <a:off x="4296731" y="1687666"/>
              <a:ext cx="31171" cy="19905"/>
            </a:xfrm>
            <a:custGeom>
              <a:rect b="b" l="l" r="r" t="t"/>
              <a:pathLst>
                <a:path extrusionOk="0" h="758" w="1187">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9"/>
            <p:cNvSpPr/>
            <p:nvPr/>
          </p:nvSpPr>
          <p:spPr>
            <a:xfrm>
              <a:off x="4275355" y="1664819"/>
              <a:ext cx="41254" cy="23135"/>
            </a:xfrm>
            <a:custGeom>
              <a:rect b="b" l="l" r="r" t="t"/>
              <a:pathLst>
                <a:path extrusionOk="0" h="881" w="1571">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9"/>
            <p:cNvSpPr/>
            <p:nvPr/>
          </p:nvSpPr>
          <p:spPr>
            <a:xfrm>
              <a:off x="4275119" y="1664819"/>
              <a:ext cx="41491" cy="23135"/>
            </a:xfrm>
            <a:custGeom>
              <a:rect b="b" l="l" r="r" t="t"/>
              <a:pathLst>
                <a:path extrusionOk="0" h="881" w="158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6" name="Google Shape;10246;p69"/>
          <p:cNvGrpSpPr/>
          <p:nvPr/>
        </p:nvGrpSpPr>
        <p:grpSpPr>
          <a:xfrm>
            <a:off x="2635523" y="1515584"/>
            <a:ext cx="371054" cy="336469"/>
            <a:chOff x="2635523" y="1515584"/>
            <a:chExt cx="371054" cy="336469"/>
          </a:xfrm>
        </p:grpSpPr>
        <p:sp>
          <p:nvSpPr>
            <p:cNvPr id="10247" name="Google Shape;10247;p69"/>
            <p:cNvSpPr/>
            <p:nvPr/>
          </p:nvSpPr>
          <p:spPr>
            <a:xfrm>
              <a:off x="2680769" y="1825399"/>
              <a:ext cx="310393" cy="26654"/>
            </a:xfrm>
            <a:custGeom>
              <a:rect b="b" l="l" r="r" t="t"/>
              <a:pathLst>
                <a:path extrusionOk="0" h="1015" w="1182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9"/>
            <p:cNvSpPr/>
            <p:nvPr/>
          </p:nvSpPr>
          <p:spPr>
            <a:xfrm>
              <a:off x="2635523" y="1631627"/>
              <a:ext cx="312153" cy="171163"/>
            </a:xfrm>
            <a:custGeom>
              <a:rect b="b" l="l" r="r" t="t"/>
              <a:pathLst>
                <a:path extrusionOk="0" h="6518" w="11887">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9"/>
            <p:cNvSpPr/>
            <p:nvPr/>
          </p:nvSpPr>
          <p:spPr>
            <a:xfrm>
              <a:off x="2828797" y="1679131"/>
              <a:ext cx="94247" cy="99053"/>
            </a:xfrm>
            <a:custGeom>
              <a:rect b="b" l="l" r="r" t="t"/>
              <a:pathLst>
                <a:path extrusionOk="0" h="3772" w="3589">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9"/>
            <p:cNvSpPr/>
            <p:nvPr/>
          </p:nvSpPr>
          <p:spPr>
            <a:xfrm>
              <a:off x="2911464" y="1631627"/>
              <a:ext cx="11581" cy="35477"/>
            </a:xfrm>
            <a:custGeom>
              <a:rect b="b" l="l" r="r" t="t"/>
              <a:pathLst>
                <a:path extrusionOk="0" h="1351" w="441">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9"/>
            <p:cNvSpPr/>
            <p:nvPr/>
          </p:nvSpPr>
          <p:spPr>
            <a:xfrm>
              <a:off x="2803404" y="1515584"/>
              <a:ext cx="19511" cy="99000"/>
            </a:xfrm>
            <a:custGeom>
              <a:rect b="b" l="l" r="r" t="t"/>
              <a:pathLst>
                <a:path extrusionOk="0" h="3770" w="743">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9"/>
            <p:cNvSpPr/>
            <p:nvPr/>
          </p:nvSpPr>
          <p:spPr>
            <a:xfrm>
              <a:off x="2848886" y="1516529"/>
              <a:ext cx="19380" cy="98055"/>
            </a:xfrm>
            <a:custGeom>
              <a:rect b="b" l="l" r="r" t="t"/>
              <a:pathLst>
                <a:path extrusionOk="0" h="3734" w="738">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9"/>
            <p:cNvSpPr/>
            <p:nvPr/>
          </p:nvSpPr>
          <p:spPr>
            <a:xfrm>
              <a:off x="2666195" y="1819832"/>
              <a:ext cx="340382" cy="11397"/>
            </a:xfrm>
            <a:custGeom>
              <a:rect b="b" l="l" r="r" t="t"/>
              <a:pathLst>
                <a:path extrusionOk="0" h="434" w="12962">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4" name="Google Shape;10254;p69"/>
          <p:cNvGrpSpPr/>
          <p:nvPr/>
        </p:nvGrpSpPr>
        <p:grpSpPr>
          <a:xfrm>
            <a:off x="2231907" y="1520731"/>
            <a:ext cx="311627" cy="326569"/>
            <a:chOff x="2231907" y="1520731"/>
            <a:chExt cx="311627" cy="326569"/>
          </a:xfrm>
        </p:grpSpPr>
        <p:sp>
          <p:nvSpPr>
            <p:cNvPr id="10255" name="Google Shape;10255;p69"/>
            <p:cNvSpPr/>
            <p:nvPr/>
          </p:nvSpPr>
          <p:spPr>
            <a:xfrm>
              <a:off x="2382456" y="1520731"/>
              <a:ext cx="161079" cy="135790"/>
            </a:xfrm>
            <a:custGeom>
              <a:rect b="b" l="l" r="r" t="t"/>
              <a:pathLst>
                <a:path extrusionOk="0" h="5171" w="6134">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9"/>
            <p:cNvSpPr/>
            <p:nvPr/>
          </p:nvSpPr>
          <p:spPr>
            <a:xfrm>
              <a:off x="2423421" y="1551140"/>
              <a:ext cx="74920" cy="65335"/>
            </a:xfrm>
            <a:custGeom>
              <a:rect b="b" l="l" r="r" t="t"/>
              <a:pathLst>
                <a:path extrusionOk="0" h="2488" w="2853">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9"/>
            <p:cNvSpPr/>
            <p:nvPr/>
          </p:nvSpPr>
          <p:spPr>
            <a:xfrm>
              <a:off x="2248241" y="1565530"/>
              <a:ext cx="266171" cy="266171"/>
            </a:xfrm>
            <a:custGeom>
              <a:rect b="b" l="l" r="r" t="t"/>
              <a:pathLst>
                <a:path extrusionOk="0" h="10136" w="10136">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9"/>
            <p:cNvSpPr/>
            <p:nvPr/>
          </p:nvSpPr>
          <p:spPr>
            <a:xfrm>
              <a:off x="2321375" y="1565530"/>
              <a:ext cx="192801" cy="192801"/>
            </a:xfrm>
            <a:custGeom>
              <a:rect b="b" l="l" r="r" t="t"/>
              <a:pathLst>
                <a:path extrusionOk="0" h="7342" w="7342">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9"/>
            <p:cNvSpPr/>
            <p:nvPr/>
          </p:nvSpPr>
          <p:spPr>
            <a:xfrm>
              <a:off x="2231907" y="1549748"/>
              <a:ext cx="118643" cy="117592"/>
            </a:xfrm>
            <a:custGeom>
              <a:rect b="b" l="l" r="r" t="t"/>
              <a:pathLst>
                <a:path extrusionOk="0" h="4478" w="4518">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9"/>
            <p:cNvSpPr/>
            <p:nvPr/>
          </p:nvSpPr>
          <p:spPr>
            <a:xfrm>
              <a:off x="2239208" y="1556497"/>
              <a:ext cx="111342" cy="110843"/>
            </a:xfrm>
            <a:custGeom>
              <a:rect b="b" l="l" r="r" t="t"/>
              <a:pathLst>
                <a:path extrusionOk="0" h="4221" w="424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9"/>
            <p:cNvSpPr/>
            <p:nvPr/>
          </p:nvSpPr>
          <p:spPr>
            <a:xfrm>
              <a:off x="2412103" y="1729892"/>
              <a:ext cx="118406" cy="117408"/>
            </a:xfrm>
            <a:custGeom>
              <a:rect b="b" l="l" r="r" t="t"/>
              <a:pathLst>
                <a:path extrusionOk="0" h="4471" w="4509">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9"/>
            <p:cNvSpPr/>
            <p:nvPr/>
          </p:nvSpPr>
          <p:spPr>
            <a:xfrm>
              <a:off x="2419141" y="1736430"/>
              <a:ext cx="111369" cy="110870"/>
            </a:xfrm>
            <a:custGeom>
              <a:rect b="b" l="l" r="r" t="t"/>
              <a:pathLst>
                <a:path extrusionOk="0" h="4222" w="4241">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9"/>
            <p:cNvSpPr/>
            <p:nvPr/>
          </p:nvSpPr>
          <p:spPr>
            <a:xfrm>
              <a:off x="2291964" y="1669572"/>
              <a:ext cx="78701" cy="29175"/>
            </a:xfrm>
            <a:custGeom>
              <a:rect b="b" l="l" r="r" t="t"/>
              <a:pathLst>
                <a:path extrusionOk="0" h="1111" w="2997">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9"/>
            <p:cNvSpPr/>
            <p:nvPr/>
          </p:nvSpPr>
          <p:spPr>
            <a:xfrm>
              <a:off x="2381694" y="1751005"/>
              <a:ext cx="82456" cy="46769"/>
            </a:xfrm>
            <a:custGeom>
              <a:rect b="b" l="l" r="r" t="t"/>
              <a:pathLst>
                <a:path extrusionOk="0" h="1781" w="314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5" name="Google Shape;10265;p69"/>
          <p:cNvGrpSpPr/>
          <p:nvPr/>
        </p:nvGrpSpPr>
        <p:grpSpPr>
          <a:xfrm>
            <a:off x="1340249" y="4301533"/>
            <a:ext cx="311890" cy="304695"/>
            <a:chOff x="1340249" y="4301533"/>
            <a:chExt cx="311890" cy="304695"/>
          </a:xfrm>
        </p:grpSpPr>
        <p:sp>
          <p:nvSpPr>
            <p:cNvPr id="10266" name="Google Shape;10266;p69"/>
            <p:cNvSpPr/>
            <p:nvPr/>
          </p:nvSpPr>
          <p:spPr>
            <a:xfrm>
              <a:off x="1407081" y="4404893"/>
              <a:ext cx="182481" cy="165149"/>
            </a:xfrm>
            <a:custGeom>
              <a:rect b="b" l="l" r="r" t="t"/>
              <a:pathLst>
                <a:path extrusionOk="0" h="6289" w="6949">
                  <a:moveTo>
                    <a:pt x="1" y="1"/>
                  </a:moveTo>
                  <a:lnTo>
                    <a:pt x="1" y="6288"/>
                  </a:lnTo>
                  <a:lnTo>
                    <a:pt x="6949" y="6288"/>
                  </a:lnTo>
                  <a:lnTo>
                    <a:pt x="6949" y="1"/>
                  </a:ln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9"/>
            <p:cNvSpPr/>
            <p:nvPr/>
          </p:nvSpPr>
          <p:spPr>
            <a:xfrm>
              <a:off x="1369896" y="4301533"/>
              <a:ext cx="252359" cy="82772"/>
            </a:xfrm>
            <a:custGeom>
              <a:rect b="b" l="l" r="r" t="t"/>
              <a:pathLst>
                <a:path extrusionOk="0" h="3152" w="961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9"/>
            <p:cNvSpPr/>
            <p:nvPr/>
          </p:nvSpPr>
          <p:spPr>
            <a:xfrm>
              <a:off x="1400805" y="4322830"/>
              <a:ext cx="190516" cy="62499"/>
            </a:xfrm>
            <a:custGeom>
              <a:rect b="b" l="l" r="r" t="t"/>
              <a:pathLst>
                <a:path extrusionOk="0" h="2380" w="7255">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9"/>
            <p:cNvSpPr/>
            <p:nvPr/>
          </p:nvSpPr>
          <p:spPr>
            <a:xfrm>
              <a:off x="1367874" y="4373985"/>
              <a:ext cx="256376" cy="30934"/>
            </a:xfrm>
            <a:custGeom>
              <a:rect b="b" l="l" r="r" t="t"/>
              <a:pathLst>
                <a:path extrusionOk="0" h="1178" w="9763">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9"/>
            <p:cNvSpPr/>
            <p:nvPr/>
          </p:nvSpPr>
          <p:spPr>
            <a:xfrm>
              <a:off x="1407081" y="4404893"/>
              <a:ext cx="182481" cy="160370"/>
            </a:xfrm>
            <a:custGeom>
              <a:rect b="b" l="l" r="r" t="t"/>
              <a:pathLst>
                <a:path extrusionOk="0" h="6107" w="6949">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9"/>
            <p:cNvSpPr/>
            <p:nvPr/>
          </p:nvSpPr>
          <p:spPr>
            <a:xfrm>
              <a:off x="1373573" y="4404893"/>
              <a:ext cx="65965" cy="146032"/>
            </a:xfrm>
            <a:custGeom>
              <a:rect b="b" l="l" r="r" t="t"/>
              <a:pathLst>
                <a:path extrusionOk="0" h="5561" w="2512">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9"/>
            <p:cNvSpPr/>
            <p:nvPr/>
          </p:nvSpPr>
          <p:spPr>
            <a:xfrm>
              <a:off x="1387753" y="4550898"/>
              <a:ext cx="34689" cy="17883"/>
            </a:xfrm>
            <a:custGeom>
              <a:rect b="b" l="l" r="r" t="t"/>
              <a:pathLst>
                <a:path extrusionOk="0" h="681" w="1321">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69"/>
            <p:cNvSpPr/>
            <p:nvPr/>
          </p:nvSpPr>
          <p:spPr>
            <a:xfrm>
              <a:off x="1466323" y="4404893"/>
              <a:ext cx="65939" cy="146032"/>
            </a:xfrm>
            <a:custGeom>
              <a:rect b="b" l="l" r="r" t="t"/>
              <a:pathLst>
                <a:path extrusionOk="0" h="5561" w="2511">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69"/>
            <p:cNvSpPr/>
            <p:nvPr/>
          </p:nvSpPr>
          <p:spPr>
            <a:xfrm>
              <a:off x="1480477" y="4550898"/>
              <a:ext cx="34716" cy="17883"/>
            </a:xfrm>
            <a:custGeom>
              <a:rect b="b" l="l" r="r" t="t"/>
              <a:pathLst>
                <a:path extrusionOk="0" h="681" w="1322">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9"/>
            <p:cNvSpPr/>
            <p:nvPr/>
          </p:nvSpPr>
          <p:spPr>
            <a:xfrm>
              <a:off x="1559047" y="4404893"/>
              <a:ext cx="65703" cy="146032"/>
            </a:xfrm>
            <a:custGeom>
              <a:rect b="b" l="l" r="r" t="t"/>
              <a:pathLst>
                <a:path extrusionOk="0" h="5561" w="2502">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9"/>
            <p:cNvSpPr/>
            <p:nvPr/>
          </p:nvSpPr>
          <p:spPr>
            <a:xfrm>
              <a:off x="1572965" y="4550898"/>
              <a:ext cx="34952" cy="17883"/>
            </a:xfrm>
            <a:custGeom>
              <a:rect b="b" l="l" r="r" t="t"/>
              <a:pathLst>
                <a:path extrusionOk="0" h="681" w="1331">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69"/>
            <p:cNvSpPr/>
            <p:nvPr/>
          </p:nvSpPr>
          <p:spPr>
            <a:xfrm>
              <a:off x="1369135" y="4564974"/>
              <a:ext cx="254118" cy="21638"/>
            </a:xfrm>
            <a:custGeom>
              <a:rect b="b" l="l" r="r" t="t"/>
              <a:pathLst>
                <a:path extrusionOk="0" h="824" w="9677">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9"/>
            <p:cNvSpPr/>
            <p:nvPr/>
          </p:nvSpPr>
          <p:spPr>
            <a:xfrm>
              <a:off x="1359603" y="4583330"/>
              <a:ext cx="272946" cy="18382"/>
            </a:xfrm>
            <a:custGeom>
              <a:rect b="b" l="l" r="r" t="t"/>
              <a:pathLst>
                <a:path extrusionOk="0" h="700" w="10394">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9"/>
            <p:cNvSpPr/>
            <p:nvPr/>
          </p:nvSpPr>
          <p:spPr>
            <a:xfrm>
              <a:off x="1340249" y="4597142"/>
              <a:ext cx="311890" cy="9086"/>
            </a:xfrm>
            <a:custGeom>
              <a:rect b="b" l="l" r="r" t="t"/>
              <a:pathLst>
                <a:path extrusionOk="0" h="346" w="11877">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0" name="Google Shape;10280;p69"/>
          <p:cNvGrpSpPr/>
          <p:nvPr/>
        </p:nvGrpSpPr>
        <p:grpSpPr>
          <a:xfrm>
            <a:off x="1330690" y="3377024"/>
            <a:ext cx="306874" cy="332268"/>
            <a:chOff x="1330690" y="3377024"/>
            <a:chExt cx="306874" cy="332268"/>
          </a:xfrm>
        </p:grpSpPr>
        <p:sp>
          <p:nvSpPr>
            <p:cNvPr id="10281" name="Google Shape;10281;p69"/>
            <p:cNvSpPr/>
            <p:nvPr/>
          </p:nvSpPr>
          <p:spPr>
            <a:xfrm>
              <a:off x="1403325" y="3377024"/>
              <a:ext cx="234239" cy="332268"/>
            </a:xfrm>
            <a:custGeom>
              <a:rect b="b" l="l" r="r" t="t"/>
              <a:pathLst>
                <a:path extrusionOk="0" h="12653" w="892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9"/>
            <p:cNvSpPr/>
            <p:nvPr/>
          </p:nvSpPr>
          <p:spPr>
            <a:xfrm>
              <a:off x="1381713" y="3397375"/>
              <a:ext cx="234003" cy="291539"/>
            </a:xfrm>
            <a:custGeom>
              <a:rect b="b" l="l" r="r" t="t"/>
              <a:pathLst>
                <a:path extrusionOk="0" h="11102" w="8911">
                  <a:moveTo>
                    <a:pt x="0" y="0"/>
                  </a:moveTo>
                  <a:lnTo>
                    <a:pt x="0" y="11102"/>
                  </a:lnTo>
                  <a:lnTo>
                    <a:pt x="8910" y="11102"/>
                  </a:lnTo>
                  <a:lnTo>
                    <a:pt x="891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9"/>
            <p:cNvSpPr/>
            <p:nvPr/>
          </p:nvSpPr>
          <p:spPr>
            <a:xfrm>
              <a:off x="1361861" y="3377024"/>
              <a:ext cx="234239" cy="332268"/>
            </a:xfrm>
            <a:custGeom>
              <a:rect b="b" l="l" r="r" t="t"/>
              <a:pathLst>
                <a:path extrusionOk="0" h="12653" w="892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9"/>
            <p:cNvSpPr/>
            <p:nvPr/>
          </p:nvSpPr>
          <p:spPr>
            <a:xfrm>
              <a:off x="1559888" y="3377024"/>
              <a:ext cx="36213" cy="332268"/>
            </a:xfrm>
            <a:custGeom>
              <a:rect b="b" l="l" r="r" t="t"/>
              <a:pathLst>
                <a:path extrusionOk="0" h="12653" w="1379">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9"/>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9"/>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9"/>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9"/>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9"/>
            <p:cNvSpPr/>
            <p:nvPr/>
          </p:nvSpPr>
          <p:spPr>
            <a:xfrm>
              <a:off x="1330690" y="3413972"/>
              <a:ext cx="61606" cy="26654"/>
            </a:xfrm>
            <a:custGeom>
              <a:rect b="b" l="l" r="r" t="t"/>
              <a:pathLst>
                <a:path extrusionOk="0" h="1015" w="2346">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9"/>
            <p:cNvSpPr/>
            <p:nvPr/>
          </p:nvSpPr>
          <p:spPr>
            <a:xfrm>
              <a:off x="1355060" y="3413945"/>
              <a:ext cx="34217" cy="26706"/>
            </a:xfrm>
            <a:custGeom>
              <a:rect b="b" l="l" r="r" t="t"/>
              <a:pathLst>
                <a:path extrusionOk="0" h="1017" w="1303">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9"/>
            <p:cNvSpPr/>
            <p:nvPr/>
          </p:nvSpPr>
          <p:spPr>
            <a:xfrm>
              <a:off x="1331189" y="3490861"/>
              <a:ext cx="61343" cy="26917"/>
            </a:xfrm>
            <a:custGeom>
              <a:rect b="b" l="l" r="r" t="t"/>
              <a:pathLst>
                <a:path extrusionOk="0" h="1025" w="2336">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9"/>
            <p:cNvSpPr/>
            <p:nvPr/>
          </p:nvSpPr>
          <p:spPr>
            <a:xfrm>
              <a:off x="1355585" y="3490861"/>
              <a:ext cx="33954" cy="26706"/>
            </a:xfrm>
            <a:custGeom>
              <a:rect b="b" l="l" r="r" t="t"/>
              <a:pathLst>
                <a:path extrusionOk="0" h="1017" w="1293">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9"/>
            <p:cNvSpPr/>
            <p:nvPr/>
          </p:nvSpPr>
          <p:spPr>
            <a:xfrm>
              <a:off x="1331452" y="3567777"/>
              <a:ext cx="61343" cy="26654"/>
            </a:xfrm>
            <a:custGeom>
              <a:rect b="b" l="l" r="r" t="t"/>
              <a:pathLst>
                <a:path extrusionOk="0" h="1015" w="2336">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9"/>
            <p:cNvSpPr/>
            <p:nvPr/>
          </p:nvSpPr>
          <p:spPr>
            <a:xfrm>
              <a:off x="1355821" y="3567750"/>
              <a:ext cx="34217" cy="26706"/>
            </a:xfrm>
            <a:custGeom>
              <a:rect b="b" l="l" r="r" t="t"/>
              <a:pathLst>
                <a:path extrusionOk="0" h="1017" w="1303">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9"/>
            <p:cNvSpPr/>
            <p:nvPr/>
          </p:nvSpPr>
          <p:spPr>
            <a:xfrm>
              <a:off x="1331688" y="3644640"/>
              <a:ext cx="58586" cy="26733"/>
            </a:xfrm>
            <a:custGeom>
              <a:rect b="b" l="l" r="r" t="t"/>
              <a:pathLst>
                <a:path extrusionOk="0" h="1018" w="2231">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9"/>
            <p:cNvSpPr/>
            <p:nvPr/>
          </p:nvSpPr>
          <p:spPr>
            <a:xfrm>
              <a:off x="1356084" y="3644640"/>
              <a:ext cx="34191" cy="26733"/>
            </a:xfrm>
            <a:custGeom>
              <a:rect b="b" l="l" r="r" t="t"/>
              <a:pathLst>
                <a:path extrusionOk="0" h="1018" w="1302">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9"/>
            <p:cNvSpPr/>
            <p:nvPr/>
          </p:nvSpPr>
          <p:spPr>
            <a:xfrm>
              <a:off x="1419397" y="3626310"/>
              <a:ext cx="133243" cy="9847"/>
            </a:xfrm>
            <a:custGeom>
              <a:rect b="b" l="l" r="r" t="t"/>
              <a:pathLst>
                <a:path extrusionOk="0" h="375" w="5074">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9"/>
            <p:cNvSpPr/>
            <p:nvPr/>
          </p:nvSpPr>
          <p:spPr>
            <a:xfrm>
              <a:off x="1419397" y="3647686"/>
              <a:ext cx="133243" cy="9821"/>
            </a:xfrm>
            <a:custGeom>
              <a:rect b="b" l="l" r="r" t="t"/>
              <a:pathLst>
                <a:path extrusionOk="0" h="374" w="5074">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9"/>
            <p:cNvSpPr/>
            <p:nvPr/>
          </p:nvSpPr>
          <p:spPr>
            <a:xfrm>
              <a:off x="1444527" y="3433063"/>
              <a:ext cx="68145" cy="169403"/>
            </a:xfrm>
            <a:custGeom>
              <a:rect b="b" l="l" r="r" t="t"/>
              <a:pathLst>
                <a:path extrusionOk="0" h="6451" w="2595">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0" name="Google Shape;10300;p69"/>
          <p:cNvGrpSpPr/>
          <p:nvPr/>
        </p:nvGrpSpPr>
        <p:grpSpPr>
          <a:xfrm>
            <a:off x="2650597" y="3381777"/>
            <a:ext cx="341511" cy="324994"/>
            <a:chOff x="2650597" y="3381777"/>
            <a:chExt cx="341511" cy="324994"/>
          </a:xfrm>
        </p:grpSpPr>
        <p:sp>
          <p:nvSpPr>
            <p:cNvPr id="10301" name="Google Shape;10301;p69"/>
            <p:cNvSpPr/>
            <p:nvPr/>
          </p:nvSpPr>
          <p:spPr>
            <a:xfrm>
              <a:off x="2672970" y="3644928"/>
              <a:ext cx="51811" cy="56800"/>
            </a:xfrm>
            <a:custGeom>
              <a:rect b="b" l="l" r="r" t="t"/>
              <a:pathLst>
                <a:path extrusionOk="0" h="2163" w="1973">
                  <a:moveTo>
                    <a:pt x="1" y="0"/>
                  </a:moveTo>
                  <a:lnTo>
                    <a:pt x="1" y="2163"/>
                  </a:lnTo>
                  <a:lnTo>
                    <a:pt x="1972" y="2163"/>
                  </a:lnTo>
                  <a:lnTo>
                    <a:pt x="1972"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9"/>
            <p:cNvSpPr/>
            <p:nvPr/>
          </p:nvSpPr>
          <p:spPr>
            <a:xfrm>
              <a:off x="2672970" y="3644928"/>
              <a:ext cx="51811" cy="15336"/>
            </a:xfrm>
            <a:custGeom>
              <a:rect b="b" l="l" r="r" t="t"/>
              <a:pathLst>
                <a:path extrusionOk="0" h="584" w="1973">
                  <a:moveTo>
                    <a:pt x="1" y="0"/>
                  </a:moveTo>
                  <a:lnTo>
                    <a:pt x="1" y="584"/>
                  </a:lnTo>
                  <a:lnTo>
                    <a:pt x="1972" y="584"/>
                  </a:lnTo>
                  <a:lnTo>
                    <a:pt x="19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9"/>
            <p:cNvSpPr/>
            <p:nvPr/>
          </p:nvSpPr>
          <p:spPr>
            <a:xfrm>
              <a:off x="2667955" y="3629330"/>
              <a:ext cx="56564" cy="20640"/>
            </a:xfrm>
            <a:custGeom>
              <a:rect b="b" l="l" r="r" t="t"/>
              <a:pathLst>
                <a:path extrusionOk="0" h="786" w="2154">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9"/>
            <p:cNvSpPr/>
            <p:nvPr/>
          </p:nvSpPr>
          <p:spPr>
            <a:xfrm>
              <a:off x="2672970" y="3639650"/>
              <a:ext cx="51548" cy="10320"/>
            </a:xfrm>
            <a:custGeom>
              <a:rect b="b" l="l" r="r" t="t"/>
              <a:pathLst>
                <a:path extrusionOk="0" h="393" w="1963">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9"/>
            <p:cNvSpPr/>
            <p:nvPr/>
          </p:nvSpPr>
          <p:spPr>
            <a:xfrm>
              <a:off x="2719477" y="3469249"/>
              <a:ext cx="41228" cy="232243"/>
            </a:xfrm>
            <a:custGeom>
              <a:rect b="b" l="l" r="r" t="t"/>
              <a:pathLst>
                <a:path extrusionOk="0" h="8844" w="157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9"/>
            <p:cNvSpPr/>
            <p:nvPr/>
          </p:nvSpPr>
          <p:spPr>
            <a:xfrm>
              <a:off x="2781293" y="3526286"/>
              <a:ext cx="31197" cy="82456"/>
            </a:xfrm>
            <a:custGeom>
              <a:rect b="b" l="l" r="r" t="t"/>
              <a:pathLst>
                <a:path extrusionOk="0" h="3140" w="1188">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9"/>
            <p:cNvSpPr/>
            <p:nvPr/>
          </p:nvSpPr>
          <p:spPr>
            <a:xfrm>
              <a:off x="2724230" y="3469249"/>
              <a:ext cx="31696" cy="15598"/>
            </a:xfrm>
            <a:custGeom>
              <a:rect b="b" l="l" r="r" t="t"/>
              <a:pathLst>
                <a:path extrusionOk="0" h="594" w="1207">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9"/>
            <p:cNvSpPr/>
            <p:nvPr/>
          </p:nvSpPr>
          <p:spPr>
            <a:xfrm>
              <a:off x="2785573" y="3526286"/>
              <a:ext cx="22636" cy="15362"/>
            </a:xfrm>
            <a:custGeom>
              <a:rect b="b" l="l" r="r" t="t"/>
              <a:pathLst>
                <a:path extrusionOk="0" h="585" w="862">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9"/>
            <p:cNvSpPr/>
            <p:nvPr/>
          </p:nvSpPr>
          <p:spPr>
            <a:xfrm>
              <a:off x="2833051" y="3526286"/>
              <a:ext cx="30934" cy="82456"/>
            </a:xfrm>
            <a:custGeom>
              <a:rect b="b" l="l" r="r" t="t"/>
              <a:pathLst>
                <a:path extrusionOk="0" h="3140" w="1178">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9"/>
            <p:cNvSpPr/>
            <p:nvPr/>
          </p:nvSpPr>
          <p:spPr>
            <a:xfrm>
              <a:off x="2837069" y="3526286"/>
              <a:ext cx="22662" cy="15362"/>
            </a:xfrm>
            <a:custGeom>
              <a:rect b="b" l="l" r="r" t="t"/>
              <a:pathLst>
                <a:path extrusionOk="0" h="585" w="863">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9"/>
            <p:cNvSpPr/>
            <p:nvPr/>
          </p:nvSpPr>
          <p:spPr>
            <a:xfrm>
              <a:off x="2884836" y="3526286"/>
              <a:ext cx="30934" cy="82456"/>
            </a:xfrm>
            <a:custGeom>
              <a:rect b="b" l="l" r="r" t="t"/>
              <a:pathLst>
                <a:path extrusionOk="0" h="3140" w="1178">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9"/>
            <p:cNvSpPr/>
            <p:nvPr/>
          </p:nvSpPr>
          <p:spPr>
            <a:xfrm>
              <a:off x="2888854" y="3526286"/>
              <a:ext cx="22636" cy="15362"/>
            </a:xfrm>
            <a:custGeom>
              <a:rect b="b" l="l" r="r" t="t"/>
              <a:pathLst>
                <a:path extrusionOk="0" h="585" w="862">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9"/>
            <p:cNvSpPr/>
            <p:nvPr/>
          </p:nvSpPr>
          <p:spPr>
            <a:xfrm>
              <a:off x="2740065" y="3624052"/>
              <a:ext cx="216908" cy="77441"/>
            </a:xfrm>
            <a:custGeom>
              <a:rect b="b" l="l" r="r" t="t"/>
              <a:pathLst>
                <a:path extrusionOk="0" h="2949" w="8260">
                  <a:moveTo>
                    <a:pt x="1" y="1"/>
                  </a:moveTo>
                  <a:lnTo>
                    <a:pt x="1" y="2948"/>
                  </a:lnTo>
                  <a:lnTo>
                    <a:pt x="8260" y="2948"/>
                  </a:lnTo>
                  <a:lnTo>
                    <a:pt x="8260"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9"/>
            <p:cNvSpPr/>
            <p:nvPr/>
          </p:nvSpPr>
          <p:spPr>
            <a:xfrm>
              <a:off x="2740065" y="3624052"/>
              <a:ext cx="216908" cy="15625"/>
            </a:xfrm>
            <a:custGeom>
              <a:rect b="b" l="l" r="r" t="t"/>
              <a:pathLst>
                <a:path extrusionOk="0" h="595" w="8260">
                  <a:moveTo>
                    <a:pt x="1" y="1"/>
                  </a:moveTo>
                  <a:lnTo>
                    <a:pt x="1" y="594"/>
                  </a:lnTo>
                  <a:lnTo>
                    <a:pt x="8260" y="594"/>
                  </a:lnTo>
                  <a:lnTo>
                    <a:pt x="826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9"/>
            <p:cNvSpPr/>
            <p:nvPr/>
          </p:nvSpPr>
          <p:spPr>
            <a:xfrm>
              <a:off x="2770973" y="3644850"/>
              <a:ext cx="10583" cy="20693"/>
            </a:xfrm>
            <a:custGeom>
              <a:rect b="b" l="l" r="r" t="t"/>
              <a:pathLst>
                <a:path extrusionOk="0" h="788" w="403">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9"/>
            <p:cNvSpPr/>
            <p:nvPr/>
          </p:nvSpPr>
          <p:spPr>
            <a:xfrm>
              <a:off x="2791849" y="3644850"/>
              <a:ext cx="10320" cy="20693"/>
            </a:xfrm>
            <a:custGeom>
              <a:rect b="b" l="l" r="r" t="t"/>
              <a:pathLst>
                <a:path extrusionOk="0" h="788" w="393">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9"/>
            <p:cNvSpPr/>
            <p:nvPr/>
          </p:nvSpPr>
          <p:spPr>
            <a:xfrm>
              <a:off x="2812463" y="3644850"/>
              <a:ext cx="10320" cy="20693"/>
            </a:xfrm>
            <a:custGeom>
              <a:rect b="b" l="l" r="r" t="t"/>
              <a:pathLst>
                <a:path extrusionOk="0" h="788" w="393">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9"/>
            <p:cNvSpPr/>
            <p:nvPr/>
          </p:nvSpPr>
          <p:spPr>
            <a:xfrm>
              <a:off x="2833051" y="3644850"/>
              <a:ext cx="10346" cy="20693"/>
            </a:xfrm>
            <a:custGeom>
              <a:rect b="b" l="l" r="r" t="t"/>
              <a:pathLst>
                <a:path extrusionOk="0" h="788" w="394">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9"/>
            <p:cNvSpPr/>
            <p:nvPr/>
          </p:nvSpPr>
          <p:spPr>
            <a:xfrm>
              <a:off x="2853665" y="3644850"/>
              <a:ext cx="10320" cy="20693"/>
            </a:xfrm>
            <a:custGeom>
              <a:rect b="b" l="l" r="r" t="t"/>
              <a:pathLst>
                <a:path extrusionOk="0" h="788" w="393">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9"/>
            <p:cNvSpPr/>
            <p:nvPr/>
          </p:nvSpPr>
          <p:spPr>
            <a:xfrm>
              <a:off x="2874279" y="3644850"/>
              <a:ext cx="10320" cy="20693"/>
            </a:xfrm>
            <a:custGeom>
              <a:rect b="b" l="l" r="r" t="t"/>
              <a:pathLst>
                <a:path extrusionOk="0" h="788" w="393">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9"/>
            <p:cNvSpPr/>
            <p:nvPr/>
          </p:nvSpPr>
          <p:spPr>
            <a:xfrm>
              <a:off x="2894893" y="3644850"/>
              <a:ext cx="10320" cy="20693"/>
            </a:xfrm>
            <a:custGeom>
              <a:rect b="b" l="l" r="r" t="t"/>
              <a:pathLst>
                <a:path extrusionOk="0" h="788" w="393">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9"/>
            <p:cNvSpPr/>
            <p:nvPr/>
          </p:nvSpPr>
          <p:spPr>
            <a:xfrm>
              <a:off x="2915481" y="3644850"/>
              <a:ext cx="10583" cy="20693"/>
            </a:xfrm>
            <a:custGeom>
              <a:rect b="b" l="l" r="r" t="t"/>
              <a:pathLst>
                <a:path extrusionOk="0" h="788" w="403">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9"/>
            <p:cNvSpPr/>
            <p:nvPr/>
          </p:nvSpPr>
          <p:spPr>
            <a:xfrm>
              <a:off x="2650597" y="3696451"/>
              <a:ext cx="333791" cy="10320"/>
            </a:xfrm>
            <a:custGeom>
              <a:rect b="b" l="l" r="r" t="t"/>
              <a:pathLst>
                <a:path extrusionOk="0" h="393" w="12711">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9"/>
            <p:cNvSpPr/>
            <p:nvPr/>
          </p:nvSpPr>
          <p:spPr>
            <a:xfrm>
              <a:off x="2735049" y="3608742"/>
              <a:ext cx="226965" cy="20614"/>
            </a:xfrm>
            <a:custGeom>
              <a:rect b="b" l="l" r="r" t="t"/>
              <a:pathLst>
                <a:path extrusionOk="0" h="785" w="8643">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9"/>
            <p:cNvSpPr/>
            <p:nvPr/>
          </p:nvSpPr>
          <p:spPr>
            <a:xfrm>
              <a:off x="2740065" y="3619036"/>
              <a:ext cx="216908" cy="10320"/>
            </a:xfrm>
            <a:custGeom>
              <a:rect b="b" l="l" r="r" t="t"/>
              <a:pathLst>
                <a:path extrusionOk="0" h="393" w="826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9"/>
            <p:cNvSpPr/>
            <p:nvPr/>
          </p:nvSpPr>
          <p:spPr>
            <a:xfrm>
              <a:off x="2770973" y="3644928"/>
              <a:ext cx="10583" cy="10320"/>
            </a:xfrm>
            <a:custGeom>
              <a:rect b="b" l="l" r="r" t="t"/>
              <a:pathLst>
                <a:path extrusionOk="0" h="393" w="403">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9"/>
            <p:cNvSpPr/>
            <p:nvPr/>
          </p:nvSpPr>
          <p:spPr>
            <a:xfrm>
              <a:off x="2791849" y="3644928"/>
              <a:ext cx="10320" cy="10320"/>
            </a:xfrm>
            <a:custGeom>
              <a:rect b="b" l="l" r="r" t="t"/>
              <a:pathLst>
                <a:path extrusionOk="0" h="393" w="393">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9"/>
            <p:cNvSpPr/>
            <p:nvPr/>
          </p:nvSpPr>
          <p:spPr>
            <a:xfrm>
              <a:off x="2812463" y="3644928"/>
              <a:ext cx="10320" cy="10320"/>
            </a:xfrm>
            <a:custGeom>
              <a:rect b="b" l="l" r="r" t="t"/>
              <a:pathLst>
                <a:path extrusionOk="0" h="393" w="393">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9"/>
            <p:cNvSpPr/>
            <p:nvPr/>
          </p:nvSpPr>
          <p:spPr>
            <a:xfrm>
              <a:off x="2833051" y="3644928"/>
              <a:ext cx="10346" cy="10320"/>
            </a:xfrm>
            <a:custGeom>
              <a:rect b="b" l="l" r="r" t="t"/>
              <a:pathLst>
                <a:path extrusionOk="0" h="393" w="394">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9"/>
            <p:cNvSpPr/>
            <p:nvPr/>
          </p:nvSpPr>
          <p:spPr>
            <a:xfrm>
              <a:off x="2853665" y="3644928"/>
              <a:ext cx="10320" cy="10320"/>
            </a:xfrm>
            <a:custGeom>
              <a:rect b="b" l="l" r="r" t="t"/>
              <a:pathLst>
                <a:path extrusionOk="0" h="393" w="393">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9"/>
            <p:cNvSpPr/>
            <p:nvPr/>
          </p:nvSpPr>
          <p:spPr>
            <a:xfrm>
              <a:off x="2874279" y="3644928"/>
              <a:ext cx="10320" cy="10320"/>
            </a:xfrm>
            <a:custGeom>
              <a:rect b="b" l="l" r="r" t="t"/>
              <a:pathLst>
                <a:path extrusionOk="0" h="393" w="393">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9"/>
            <p:cNvSpPr/>
            <p:nvPr/>
          </p:nvSpPr>
          <p:spPr>
            <a:xfrm>
              <a:off x="2894893" y="3644928"/>
              <a:ext cx="10320" cy="10320"/>
            </a:xfrm>
            <a:custGeom>
              <a:rect b="b" l="l" r="r" t="t"/>
              <a:pathLst>
                <a:path extrusionOk="0" h="393" w="393">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9"/>
            <p:cNvSpPr/>
            <p:nvPr/>
          </p:nvSpPr>
          <p:spPr>
            <a:xfrm>
              <a:off x="2915481" y="3644928"/>
              <a:ext cx="10583" cy="10320"/>
            </a:xfrm>
            <a:custGeom>
              <a:rect b="b" l="l" r="r" t="t"/>
              <a:pathLst>
                <a:path extrusionOk="0" h="393" w="403">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9"/>
            <p:cNvSpPr/>
            <p:nvPr/>
          </p:nvSpPr>
          <p:spPr>
            <a:xfrm>
              <a:off x="2732081" y="3381777"/>
              <a:ext cx="260027" cy="113391"/>
            </a:xfrm>
            <a:custGeom>
              <a:rect b="b" l="l" r="r" t="t"/>
              <a:pathLst>
                <a:path extrusionOk="0" h="4318" w="9902">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9"/>
            <p:cNvSpPr/>
            <p:nvPr/>
          </p:nvSpPr>
          <p:spPr>
            <a:xfrm>
              <a:off x="2731845" y="3397612"/>
              <a:ext cx="241487" cy="97320"/>
            </a:xfrm>
            <a:custGeom>
              <a:rect b="b" l="l" r="r" t="t"/>
              <a:pathLst>
                <a:path extrusionOk="0" h="3706" w="9196">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6" name="Google Shape;10336;p69"/>
          <p:cNvGrpSpPr/>
          <p:nvPr/>
        </p:nvGrpSpPr>
        <p:grpSpPr>
          <a:xfrm>
            <a:off x="1295502" y="2437362"/>
            <a:ext cx="402645" cy="323917"/>
            <a:chOff x="1295502" y="2437362"/>
            <a:chExt cx="402645" cy="323917"/>
          </a:xfrm>
        </p:grpSpPr>
        <p:sp>
          <p:nvSpPr>
            <p:cNvPr id="10337" name="Google Shape;10337;p69"/>
            <p:cNvSpPr/>
            <p:nvPr/>
          </p:nvSpPr>
          <p:spPr>
            <a:xfrm>
              <a:off x="1295502" y="2437362"/>
              <a:ext cx="402645" cy="278724"/>
            </a:xfrm>
            <a:custGeom>
              <a:rect b="b" l="l" r="r" t="t"/>
              <a:pathLst>
                <a:path extrusionOk="0" h="10614" w="15333">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9"/>
            <p:cNvSpPr/>
            <p:nvPr/>
          </p:nvSpPr>
          <p:spPr>
            <a:xfrm>
              <a:off x="1295502" y="2437362"/>
              <a:ext cx="402645" cy="278724"/>
            </a:xfrm>
            <a:custGeom>
              <a:rect b="b" l="l" r="r" t="t"/>
              <a:pathLst>
                <a:path extrusionOk="0" h="10614" w="15333">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9"/>
            <p:cNvSpPr/>
            <p:nvPr/>
          </p:nvSpPr>
          <p:spPr>
            <a:xfrm>
              <a:off x="1324651" y="2467771"/>
              <a:ext cx="344347" cy="217905"/>
            </a:xfrm>
            <a:custGeom>
              <a:rect b="b" l="l" r="r" t="t"/>
              <a:pathLst>
                <a:path extrusionOk="0" h="8298" w="13113">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9"/>
            <p:cNvSpPr/>
            <p:nvPr/>
          </p:nvSpPr>
          <p:spPr>
            <a:xfrm>
              <a:off x="1600617" y="2467771"/>
              <a:ext cx="68381" cy="217905"/>
            </a:xfrm>
            <a:custGeom>
              <a:rect b="b" l="l" r="r" t="t"/>
              <a:pathLst>
                <a:path extrusionOk="0" h="8298" w="2604">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9"/>
            <p:cNvSpPr/>
            <p:nvPr/>
          </p:nvSpPr>
          <p:spPr>
            <a:xfrm>
              <a:off x="1557445" y="2680871"/>
              <a:ext cx="66044" cy="80408"/>
            </a:xfrm>
            <a:custGeom>
              <a:rect b="b" l="l" r="r" t="t"/>
              <a:pathLst>
                <a:path extrusionOk="0" h="3062" w="2515">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9"/>
            <p:cNvSpPr/>
            <p:nvPr/>
          </p:nvSpPr>
          <p:spPr>
            <a:xfrm>
              <a:off x="1607129" y="2680871"/>
              <a:ext cx="66070" cy="80408"/>
            </a:xfrm>
            <a:custGeom>
              <a:rect b="b" l="l" r="r" t="t"/>
              <a:pathLst>
                <a:path extrusionOk="0" h="3062" w="2516">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9"/>
            <p:cNvSpPr/>
            <p:nvPr/>
          </p:nvSpPr>
          <p:spPr>
            <a:xfrm>
              <a:off x="1556631" y="2604927"/>
              <a:ext cx="117146" cy="115229"/>
            </a:xfrm>
            <a:custGeom>
              <a:rect b="b" l="l" r="r" t="t"/>
              <a:pathLst>
                <a:path extrusionOk="0" h="4388" w="4461">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9"/>
            <p:cNvSpPr/>
            <p:nvPr/>
          </p:nvSpPr>
          <p:spPr>
            <a:xfrm>
              <a:off x="1595076" y="2714300"/>
              <a:ext cx="2048" cy="26"/>
            </a:xfrm>
            <a:custGeom>
              <a:rect b="b" l="l" r="r" t="t"/>
              <a:pathLst>
                <a:path extrusionOk="0" h="1" w="78">
                  <a:moveTo>
                    <a:pt x="1" y="0"/>
                  </a:moveTo>
                  <a:lnTo>
                    <a:pt x="29" y="0"/>
                  </a:lnTo>
                  <a:lnTo>
                    <a:pt x="77" y="0"/>
                  </a:lnTo>
                  <a:cubicBezTo>
                    <a:pt x="48" y="0"/>
                    <a:pt x="29" y="0"/>
                    <a:pt x="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9"/>
            <p:cNvSpPr/>
            <p:nvPr/>
          </p:nvSpPr>
          <p:spPr>
            <a:xfrm>
              <a:off x="1595076" y="2610757"/>
              <a:ext cx="2048" cy="26"/>
            </a:xfrm>
            <a:custGeom>
              <a:rect b="b" l="l" r="r" t="t"/>
              <a:pathLst>
                <a:path extrusionOk="0" h="1" w="78">
                  <a:moveTo>
                    <a:pt x="77" y="1"/>
                  </a:moveTo>
                  <a:lnTo>
                    <a:pt x="29" y="1"/>
                  </a:lnTo>
                  <a:lnTo>
                    <a:pt x="1" y="1"/>
                  </a:lnTo>
                  <a:cubicBezTo>
                    <a:pt x="29" y="1"/>
                    <a:pt x="48" y="1"/>
                    <a:pt x="77"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9"/>
            <p:cNvSpPr/>
            <p:nvPr/>
          </p:nvSpPr>
          <p:spPr>
            <a:xfrm>
              <a:off x="1598857" y="2604927"/>
              <a:ext cx="74920" cy="115176"/>
            </a:xfrm>
            <a:custGeom>
              <a:rect b="b" l="l" r="r" t="t"/>
              <a:pathLst>
                <a:path extrusionOk="0" h="4386" w="2853">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9"/>
            <p:cNvSpPr/>
            <p:nvPr/>
          </p:nvSpPr>
          <p:spPr>
            <a:xfrm>
              <a:off x="1583023" y="2630872"/>
              <a:ext cx="63602" cy="63339"/>
            </a:xfrm>
            <a:custGeom>
              <a:rect b="b" l="l" r="r" t="t"/>
              <a:pathLst>
                <a:path extrusionOk="0" h="2412" w="2422">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9"/>
            <p:cNvSpPr/>
            <p:nvPr/>
          </p:nvSpPr>
          <p:spPr>
            <a:xfrm>
              <a:off x="1595076" y="2630872"/>
              <a:ext cx="56827" cy="63287"/>
            </a:xfrm>
            <a:custGeom>
              <a:rect b="b" l="l" r="r" t="t"/>
              <a:pathLst>
                <a:path extrusionOk="0" h="2410" w="2164">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9"/>
            <p:cNvSpPr/>
            <p:nvPr/>
          </p:nvSpPr>
          <p:spPr>
            <a:xfrm>
              <a:off x="1370054" y="2536074"/>
              <a:ext cx="253304" cy="12158"/>
            </a:xfrm>
            <a:custGeom>
              <a:rect b="b" l="l" r="r" t="t"/>
              <a:pathLst>
                <a:path extrusionOk="0" h="463" w="9646">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9"/>
            <p:cNvSpPr/>
            <p:nvPr/>
          </p:nvSpPr>
          <p:spPr>
            <a:xfrm>
              <a:off x="1370054" y="2503170"/>
              <a:ext cx="253304" cy="12132"/>
            </a:xfrm>
            <a:custGeom>
              <a:rect b="b" l="l" r="r" t="t"/>
              <a:pathLst>
                <a:path extrusionOk="0" h="462" w="9646">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9"/>
            <p:cNvSpPr/>
            <p:nvPr/>
          </p:nvSpPr>
          <p:spPr>
            <a:xfrm>
              <a:off x="1370133" y="2569266"/>
              <a:ext cx="253146" cy="12132"/>
            </a:xfrm>
            <a:custGeom>
              <a:rect b="b" l="l" r="r" t="t"/>
              <a:pathLst>
                <a:path extrusionOk="0" h="462" w="964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9"/>
            <p:cNvSpPr/>
            <p:nvPr/>
          </p:nvSpPr>
          <p:spPr>
            <a:xfrm>
              <a:off x="1447521" y="2612228"/>
              <a:ext cx="98344" cy="12158"/>
            </a:xfrm>
            <a:custGeom>
              <a:rect b="b" l="l" r="r" t="t"/>
              <a:pathLst>
                <a:path extrusionOk="0" h="463" w="3745">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3" name="Google Shape;10353;p69"/>
          <p:cNvGrpSpPr/>
          <p:nvPr/>
        </p:nvGrpSpPr>
        <p:grpSpPr>
          <a:xfrm>
            <a:off x="882590" y="2438360"/>
            <a:ext cx="337310" cy="337047"/>
            <a:chOff x="882590" y="2438360"/>
            <a:chExt cx="337310" cy="337047"/>
          </a:xfrm>
        </p:grpSpPr>
        <p:sp>
          <p:nvSpPr>
            <p:cNvPr id="10354" name="Google Shape;10354;p69"/>
            <p:cNvSpPr/>
            <p:nvPr/>
          </p:nvSpPr>
          <p:spPr>
            <a:xfrm>
              <a:off x="992934" y="2438360"/>
              <a:ext cx="114625" cy="337047"/>
            </a:xfrm>
            <a:custGeom>
              <a:rect b="b" l="l" r="r" t="t"/>
              <a:pathLst>
                <a:path extrusionOk="0" h="12835" w="4365">
                  <a:moveTo>
                    <a:pt x="0" y="0"/>
                  </a:moveTo>
                  <a:lnTo>
                    <a:pt x="0" y="12834"/>
                  </a:lnTo>
                  <a:lnTo>
                    <a:pt x="4364" y="12834"/>
                  </a:lnTo>
                  <a:lnTo>
                    <a:pt x="4364"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9"/>
            <p:cNvSpPr/>
            <p:nvPr/>
          </p:nvSpPr>
          <p:spPr>
            <a:xfrm>
              <a:off x="1081640" y="2438360"/>
              <a:ext cx="25919" cy="337047"/>
            </a:xfrm>
            <a:custGeom>
              <a:rect b="b" l="l" r="r" t="t"/>
              <a:pathLst>
                <a:path extrusionOk="0" h="12835" w="987">
                  <a:moveTo>
                    <a:pt x="0" y="0"/>
                  </a:moveTo>
                  <a:lnTo>
                    <a:pt x="0" y="12834"/>
                  </a:lnTo>
                  <a:lnTo>
                    <a:pt x="986" y="12834"/>
                  </a:lnTo>
                  <a:lnTo>
                    <a:pt x="986" y="0"/>
                  </a:ln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9"/>
            <p:cNvSpPr/>
            <p:nvPr/>
          </p:nvSpPr>
          <p:spPr>
            <a:xfrm>
              <a:off x="882590" y="2438360"/>
              <a:ext cx="112367" cy="337047"/>
            </a:xfrm>
            <a:custGeom>
              <a:rect b="b" l="l" r="r" t="t"/>
              <a:pathLst>
                <a:path extrusionOk="0" h="12835" w="4279">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9"/>
            <p:cNvSpPr/>
            <p:nvPr/>
          </p:nvSpPr>
          <p:spPr>
            <a:xfrm>
              <a:off x="969799" y="2438360"/>
              <a:ext cx="25157" cy="337047"/>
            </a:xfrm>
            <a:custGeom>
              <a:rect b="b" l="l" r="r" t="t"/>
              <a:pathLst>
                <a:path extrusionOk="0" h="12835" w="958">
                  <a:moveTo>
                    <a:pt x="1" y="0"/>
                  </a:moveTo>
                  <a:lnTo>
                    <a:pt x="1" y="12834"/>
                  </a:lnTo>
                  <a:lnTo>
                    <a:pt x="958" y="12834"/>
                  </a:lnTo>
                  <a:lnTo>
                    <a:pt x="958"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9"/>
            <p:cNvSpPr/>
            <p:nvPr/>
          </p:nvSpPr>
          <p:spPr>
            <a:xfrm>
              <a:off x="1106010" y="2438360"/>
              <a:ext cx="113890" cy="337047"/>
            </a:xfrm>
            <a:custGeom>
              <a:rect b="b" l="l" r="r" t="t"/>
              <a:pathLst>
                <a:path extrusionOk="0" h="12835" w="4337">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9"/>
            <p:cNvSpPr/>
            <p:nvPr/>
          </p:nvSpPr>
          <p:spPr>
            <a:xfrm>
              <a:off x="1167852" y="2438360"/>
              <a:ext cx="52047" cy="337047"/>
            </a:xfrm>
            <a:custGeom>
              <a:rect b="b" l="l" r="r" t="t"/>
              <a:pathLst>
                <a:path extrusionOk="0" h="12835" w="1982">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9"/>
            <p:cNvSpPr/>
            <p:nvPr/>
          </p:nvSpPr>
          <p:spPr>
            <a:xfrm>
              <a:off x="922058" y="2707525"/>
              <a:ext cx="33193" cy="33193"/>
            </a:xfrm>
            <a:custGeom>
              <a:rect b="b" l="l" r="r" t="t"/>
              <a:pathLst>
                <a:path extrusionOk="0" h="1264" w="1264">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9"/>
            <p:cNvSpPr/>
            <p:nvPr/>
          </p:nvSpPr>
          <p:spPr>
            <a:xfrm>
              <a:off x="1034635" y="2707525"/>
              <a:ext cx="33219" cy="33193"/>
            </a:xfrm>
            <a:custGeom>
              <a:rect b="b" l="l" r="r" t="t"/>
              <a:pathLst>
                <a:path extrusionOk="0" h="1264" w="1265">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9"/>
            <p:cNvSpPr/>
            <p:nvPr/>
          </p:nvSpPr>
          <p:spPr>
            <a:xfrm>
              <a:off x="1145715" y="2707525"/>
              <a:ext cx="33455" cy="33193"/>
            </a:xfrm>
            <a:custGeom>
              <a:rect b="b" l="l" r="r" t="t"/>
              <a:pathLst>
                <a:path extrusionOk="0" h="1264" w="1274">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9"/>
            <p:cNvSpPr/>
            <p:nvPr/>
          </p:nvSpPr>
          <p:spPr>
            <a:xfrm>
              <a:off x="907484"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9"/>
            <p:cNvSpPr/>
            <p:nvPr/>
          </p:nvSpPr>
          <p:spPr>
            <a:xfrm>
              <a:off x="907484" y="2475045"/>
              <a:ext cx="62341" cy="123422"/>
            </a:xfrm>
            <a:custGeom>
              <a:rect b="b" l="l" r="r" t="t"/>
              <a:pathLst>
                <a:path extrusionOk="0" h="4700" w="2374">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9"/>
            <p:cNvSpPr/>
            <p:nvPr/>
          </p:nvSpPr>
          <p:spPr>
            <a:xfrm>
              <a:off x="1020061" y="2475045"/>
              <a:ext cx="62367" cy="123422"/>
            </a:xfrm>
            <a:custGeom>
              <a:rect b="b" l="l" r="r" t="t"/>
              <a:pathLst>
                <a:path extrusionOk="0" h="4700" w="2375">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9"/>
            <p:cNvSpPr/>
            <p:nvPr/>
          </p:nvSpPr>
          <p:spPr>
            <a:xfrm>
              <a:off x="1020061" y="2598441"/>
              <a:ext cx="62367" cy="41990"/>
            </a:xfrm>
            <a:custGeom>
              <a:rect b="b" l="l" r="r" t="t"/>
              <a:pathLst>
                <a:path extrusionOk="0" h="1599" w="2375">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9"/>
            <p:cNvSpPr/>
            <p:nvPr/>
          </p:nvSpPr>
          <p:spPr>
            <a:xfrm>
              <a:off x="1131403" y="2475045"/>
              <a:ext cx="62341" cy="123422"/>
            </a:xfrm>
            <a:custGeom>
              <a:rect b="b" l="l" r="r" t="t"/>
              <a:pathLst>
                <a:path extrusionOk="0" h="4700" w="2374">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9"/>
            <p:cNvSpPr/>
            <p:nvPr/>
          </p:nvSpPr>
          <p:spPr>
            <a:xfrm>
              <a:off x="1131403" y="2598441"/>
              <a:ext cx="62341" cy="41990"/>
            </a:xfrm>
            <a:custGeom>
              <a:rect b="b" l="l" r="r" t="t"/>
              <a:pathLst>
                <a:path extrusionOk="0" h="1599" w="2374">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9"/>
            <p:cNvSpPr/>
            <p:nvPr/>
          </p:nvSpPr>
          <p:spPr>
            <a:xfrm>
              <a:off x="921560" y="2501437"/>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9"/>
            <p:cNvSpPr/>
            <p:nvPr/>
          </p:nvSpPr>
          <p:spPr>
            <a:xfrm>
              <a:off x="921560"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9"/>
            <p:cNvSpPr/>
            <p:nvPr/>
          </p:nvSpPr>
          <p:spPr>
            <a:xfrm>
              <a:off x="921560"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9"/>
            <p:cNvSpPr/>
            <p:nvPr/>
          </p:nvSpPr>
          <p:spPr>
            <a:xfrm>
              <a:off x="1145479" y="2501437"/>
              <a:ext cx="33954" cy="10084"/>
            </a:xfrm>
            <a:custGeom>
              <a:rect b="b" l="l" r="r" t="t"/>
              <a:pathLst>
                <a:path extrusionOk="0" h="384" w="1293">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9"/>
            <p:cNvSpPr/>
            <p:nvPr/>
          </p:nvSpPr>
          <p:spPr>
            <a:xfrm>
              <a:off x="1145479" y="2531583"/>
              <a:ext cx="33954" cy="10084"/>
            </a:xfrm>
            <a:custGeom>
              <a:rect b="b" l="l" r="r" t="t"/>
              <a:pathLst>
                <a:path extrusionOk="0" h="384" w="1293">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9"/>
            <p:cNvSpPr/>
            <p:nvPr/>
          </p:nvSpPr>
          <p:spPr>
            <a:xfrm>
              <a:off x="1145479" y="2561756"/>
              <a:ext cx="33954" cy="10084"/>
            </a:xfrm>
            <a:custGeom>
              <a:rect b="b" l="l" r="r" t="t"/>
              <a:pathLst>
                <a:path extrusionOk="0" h="384" w="1293">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9"/>
            <p:cNvSpPr/>
            <p:nvPr/>
          </p:nvSpPr>
          <p:spPr>
            <a:xfrm>
              <a:off x="1034399" y="2501437"/>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9"/>
            <p:cNvSpPr/>
            <p:nvPr/>
          </p:nvSpPr>
          <p:spPr>
            <a:xfrm>
              <a:off x="1034399" y="2531583"/>
              <a:ext cx="33692" cy="10084"/>
            </a:xfrm>
            <a:custGeom>
              <a:rect b="b" l="l" r="r" t="t"/>
              <a:pathLst>
                <a:path extrusionOk="0" h="384" w="1283">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9"/>
            <p:cNvSpPr/>
            <p:nvPr/>
          </p:nvSpPr>
          <p:spPr>
            <a:xfrm>
              <a:off x="1034399" y="2561756"/>
              <a:ext cx="33692" cy="10084"/>
            </a:xfrm>
            <a:custGeom>
              <a:rect b="b" l="l" r="r" t="t"/>
              <a:pathLst>
                <a:path extrusionOk="0" h="384" w="1283">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78" name="Google Shape;10378;p69"/>
          <p:cNvGrpSpPr/>
          <p:nvPr/>
        </p:nvGrpSpPr>
        <p:grpSpPr>
          <a:xfrm>
            <a:off x="4885060" y="1518788"/>
            <a:ext cx="385786" cy="342588"/>
            <a:chOff x="4885060" y="1518788"/>
            <a:chExt cx="385786" cy="342588"/>
          </a:xfrm>
        </p:grpSpPr>
        <p:sp>
          <p:nvSpPr>
            <p:cNvPr id="10379" name="Google Shape;10379;p69"/>
            <p:cNvSpPr/>
            <p:nvPr/>
          </p:nvSpPr>
          <p:spPr>
            <a:xfrm>
              <a:off x="4953415" y="1537380"/>
              <a:ext cx="74920" cy="62367"/>
            </a:xfrm>
            <a:custGeom>
              <a:rect b="b" l="l" r="r" t="t"/>
              <a:pathLst>
                <a:path extrusionOk="0" h="2375" w="2853">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9"/>
            <p:cNvSpPr/>
            <p:nvPr/>
          </p:nvSpPr>
          <p:spPr>
            <a:xfrm>
              <a:off x="4953415" y="1537380"/>
              <a:ext cx="50025" cy="62367"/>
            </a:xfrm>
            <a:custGeom>
              <a:rect b="b" l="l" r="r" t="t"/>
              <a:pathLst>
                <a:path extrusionOk="0" h="2375" w="1905">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9"/>
            <p:cNvSpPr/>
            <p:nvPr/>
          </p:nvSpPr>
          <p:spPr>
            <a:xfrm>
              <a:off x="4909928" y="1568550"/>
              <a:ext cx="161893" cy="161867"/>
            </a:xfrm>
            <a:custGeom>
              <a:rect b="b" l="l" r="r" t="t"/>
              <a:pathLst>
                <a:path extrusionOk="0" h="6164" w="6165">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9"/>
            <p:cNvSpPr/>
            <p:nvPr/>
          </p:nvSpPr>
          <p:spPr>
            <a:xfrm>
              <a:off x="4942596" y="1568577"/>
              <a:ext cx="129462" cy="161840"/>
            </a:xfrm>
            <a:custGeom>
              <a:rect b="b" l="l" r="r" t="t"/>
              <a:pathLst>
                <a:path extrusionOk="0" h="6163" w="493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9"/>
            <p:cNvSpPr/>
            <p:nvPr/>
          </p:nvSpPr>
          <p:spPr>
            <a:xfrm>
              <a:off x="4885060" y="1736693"/>
              <a:ext cx="211629" cy="124682"/>
            </a:xfrm>
            <a:custGeom>
              <a:rect b="b" l="l" r="r" t="t"/>
              <a:pathLst>
                <a:path extrusionOk="0" h="4748" w="8059">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9"/>
            <p:cNvSpPr/>
            <p:nvPr/>
          </p:nvSpPr>
          <p:spPr>
            <a:xfrm>
              <a:off x="4885060" y="1781414"/>
              <a:ext cx="211892" cy="79962"/>
            </a:xfrm>
            <a:custGeom>
              <a:rect b="b" l="l" r="r" t="t"/>
              <a:pathLst>
                <a:path extrusionOk="0" h="3045" w="8069">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9"/>
            <p:cNvSpPr/>
            <p:nvPr/>
          </p:nvSpPr>
          <p:spPr>
            <a:xfrm>
              <a:off x="4959691" y="1736693"/>
              <a:ext cx="62368" cy="24894"/>
            </a:xfrm>
            <a:custGeom>
              <a:rect b="b" l="l" r="r" t="t"/>
              <a:pathLst>
                <a:path extrusionOk="0" h="948" w="2375">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9"/>
            <p:cNvSpPr/>
            <p:nvPr/>
          </p:nvSpPr>
          <p:spPr>
            <a:xfrm>
              <a:off x="4928520" y="1631994"/>
              <a:ext cx="124682" cy="117146"/>
            </a:xfrm>
            <a:custGeom>
              <a:rect b="b" l="l" r="r" t="t"/>
              <a:pathLst>
                <a:path extrusionOk="0" h="4461" w="4748">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9"/>
            <p:cNvSpPr/>
            <p:nvPr/>
          </p:nvSpPr>
          <p:spPr>
            <a:xfrm>
              <a:off x="4928520" y="1632178"/>
              <a:ext cx="121925" cy="116594"/>
            </a:xfrm>
            <a:custGeom>
              <a:rect b="b" l="l" r="r" t="t"/>
              <a:pathLst>
                <a:path extrusionOk="0" h="4440" w="4643">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9"/>
            <p:cNvSpPr/>
            <p:nvPr/>
          </p:nvSpPr>
          <p:spPr>
            <a:xfrm>
              <a:off x="4885060" y="1802028"/>
              <a:ext cx="43487" cy="59348"/>
            </a:xfrm>
            <a:custGeom>
              <a:rect b="b" l="l" r="r" t="t"/>
              <a:pathLst>
                <a:path extrusionOk="0" h="2260" w="1656">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9"/>
            <p:cNvSpPr/>
            <p:nvPr/>
          </p:nvSpPr>
          <p:spPr>
            <a:xfrm>
              <a:off x="5053177" y="1802028"/>
              <a:ext cx="43775" cy="59348"/>
            </a:xfrm>
            <a:custGeom>
              <a:rect b="b" l="l" r="r" t="t"/>
              <a:pathLst>
                <a:path extrusionOk="0" h="2260" w="1667">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9"/>
            <p:cNvSpPr/>
            <p:nvPr/>
          </p:nvSpPr>
          <p:spPr>
            <a:xfrm>
              <a:off x="5096663" y="1537642"/>
              <a:ext cx="174183" cy="181982"/>
            </a:xfrm>
            <a:custGeom>
              <a:rect b="b" l="l" r="r" t="t"/>
              <a:pathLst>
                <a:path extrusionOk="0" h="6930" w="6633">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9"/>
            <p:cNvSpPr/>
            <p:nvPr/>
          </p:nvSpPr>
          <p:spPr>
            <a:xfrm>
              <a:off x="5121531" y="1537380"/>
              <a:ext cx="136499" cy="93407"/>
            </a:xfrm>
            <a:custGeom>
              <a:rect b="b" l="l" r="r" t="t"/>
              <a:pathLst>
                <a:path extrusionOk="0" h="3557" w="5198">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9"/>
            <p:cNvSpPr/>
            <p:nvPr/>
          </p:nvSpPr>
          <p:spPr>
            <a:xfrm>
              <a:off x="5177596" y="1630681"/>
              <a:ext cx="12579" cy="25105"/>
            </a:xfrm>
            <a:custGeom>
              <a:rect b="b" l="l" r="r" t="t"/>
              <a:pathLst>
                <a:path extrusionOk="0" h="956" w="479">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9"/>
            <p:cNvSpPr/>
            <p:nvPr/>
          </p:nvSpPr>
          <p:spPr>
            <a:xfrm>
              <a:off x="5134110" y="1518788"/>
              <a:ext cx="99552" cy="99552"/>
            </a:xfrm>
            <a:custGeom>
              <a:rect b="b" l="l" r="r" t="t"/>
              <a:pathLst>
                <a:path extrusionOk="0" h="3791" w="3791">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9"/>
            <p:cNvSpPr/>
            <p:nvPr/>
          </p:nvSpPr>
          <p:spPr>
            <a:xfrm>
              <a:off x="5146426" y="1531366"/>
              <a:ext cx="74657" cy="74657"/>
            </a:xfrm>
            <a:custGeom>
              <a:rect b="b" l="l" r="r" t="t"/>
              <a:pathLst>
                <a:path extrusionOk="0" h="2843" w="2843">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9"/>
            <p:cNvSpPr/>
            <p:nvPr/>
          </p:nvSpPr>
          <p:spPr>
            <a:xfrm>
              <a:off x="5158558" y="1562379"/>
              <a:ext cx="50708" cy="55960"/>
            </a:xfrm>
            <a:custGeom>
              <a:rect b="b" l="l" r="r" t="t"/>
              <a:pathLst>
                <a:path extrusionOk="0" h="2131" w="1931">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9"/>
            <p:cNvSpPr/>
            <p:nvPr/>
          </p:nvSpPr>
          <p:spPr>
            <a:xfrm>
              <a:off x="5165281" y="1614794"/>
              <a:ext cx="37473" cy="28676"/>
            </a:xfrm>
            <a:custGeom>
              <a:rect b="b" l="l" r="r" t="t"/>
              <a:pathLst>
                <a:path extrusionOk="0" h="1092" w="1427">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9"/>
            <p:cNvSpPr/>
            <p:nvPr/>
          </p:nvSpPr>
          <p:spPr>
            <a:xfrm>
              <a:off x="5165018" y="1614794"/>
              <a:ext cx="18881" cy="28676"/>
            </a:xfrm>
            <a:custGeom>
              <a:rect b="b" l="l" r="r" t="t"/>
              <a:pathLst>
                <a:path extrusionOk="0" h="1092" w="719">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8" name="Google Shape;10398;p69"/>
          <p:cNvGrpSpPr/>
          <p:nvPr/>
        </p:nvGrpSpPr>
        <p:grpSpPr>
          <a:xfrm>
            <a:off x="5394478" y="1514533"/>
            <a:ext cx="249076" cy="351096"/>
            <a:chOff x="5394478" y="1514533"/>
            <a:chExt cx="249076" cy="351096"/>
          </a:xfrm>
        </p:grpSpPr>
        <p:sp>
          <p:nvSpPr>
            <p:cNvPr id="10399" name="Google Shape;10399;p69"/>
            <p:cNvSpPr/>
            <p:nvPr/>
          </p:nvSpPr>
          <p:spPr>
            <a:xfrm>
              <a:off x="5394478" y="1537143"/>
              <a:ext cx="249076" cy="328486"/>
            </a:xfrm>
            <a:custGeom>
              <a:rect b="b" l="l" r="r" t="t"/>
              <a:pathLst>
                <a:path extrusionOk="0" h="12509" w="9485">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9"/>
            <p:cNvSpPr/>
            <p:nvPr/>
          </p:nvSpPr>
          <p:spPr>
            <a:xfrm>
              <a:off x="5405770" y="1537143"/>
              <a:ext cx="226729" cy="305876"/>
            </a:xfrm>
            <a:custGeom>
              <a:rect b="b" l="l" r="r" t="t"/>
              <a:pathLst>
                <a:path extrusionOk="0" h="11648" w="8634">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9"/>
            <p:cNvSpPr/>
            <p:nvPr/>
          </p:nvSpPr>
          <p:spPr>
            <a:xfrm>
              <a:off x="5417088" y="1559753"/>
              <a:ext cx="203856" cy="271949"/>
            </a:xfrm>
            <a:custGeom>
              <a:rect b="b" l="l" r="r" t="t"/>
              <a:pathLst>
                <a:path extrusionOk="0" h="10356" w="7763">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9"/>
            <p:cNvSpPr/>
            <p:nvPr/>
          </p:nvSpPr>
          <p:spPr>
            <a:xfrm>
              <a:off x="5468111" y="1514533"/>
              <a:ext cx="101810" cy="50787"/>
            </a:xfrm>
            <a:custGeom>
              <a:rect b="b" l="l" r="r" t="t"/>
              <a:pathLst>
                <a:path extrusionOk="0" h="1934" w="3877">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9"/>
            <p:cNvSpPr/>
            <p:nvPr/>
          </p:nvSpPr>
          <p:spPr>
            <a:xfrm>
              <a:off x="5448258" y="1670098"/>
              <a:ext cx="28413" cy="28413"/>
            </a:xfrm>
            <a:custGeom>
              <a:rect b="b" l="l" r="r" t="t"/>
              <a:pathLst>
                <a:path extrusionOk="0" h="1082" w="1082">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9"/>
            <p:cNvSpPr/>
            <p:nvPr/>
          </p:nvSpPr>
          <p:spPr>
            <a:xfrm>
              <a:off x="5448258" y="1721095"/>
              <a:ext cx="28413" cy="28440"/>
            </a:xfrm>
            <a:custGeom>
              <a:rect b="b" l="l" r="r" t="t"/>
              <a:pathLst>
                <a:path extrusionOk="0" h="1083" w="1082">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9"/>
            <p:cNvSpPr/>
            <p:nvPr/>
          </p:nvSpPr>
          <p:spPr>
            <a:xfrm>
              <a:off x="5448258" y="1772118"/>
              <a:ext cx="28413" cy="28440"/>
            </a:xfrm>
            <a:custGeom>
              <a:rect b="b" l="l" r="r" t="t"/>
              <a:pathLst>
                <a:path extrusionOk="0" h="1083" w="1082">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9"/>
            <p:cNvSpPr/>
            <p:nvPr/>
          </p:nvSpPr>
          <p:spPr>
            <a:xfrm>
              <a:off x="5488961" y="1667314"/>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9"/>
            <p:cNvSpPr/>
            <p:nvPr/>
          </p:nvSpPr>
          <p:spPr>
            <a:xfrm>
              <a:off x="5488725" y="1689950"/>
              <a:ext cx="105828" cy="11318"/>
            </a:xfrm>
            <a:custGeom>
              <a:rect b="b" l="l" r="r" t="t"/>
              <a:pathLst>
                <a:path extrusionOk="0" h="431" w="403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9"/>
            <p:cNvSpPr/>
            <p:nvPr/>
          </p:nvSpPr>
          <p:spPr>
            <a:xfrm>
              <a:off x="5488961" y="1718337"/>
              <a:ext cx="66123" cy="11344"/>
            </a:xfrm>
            <a:custGeom>
              <a:rect b="b" l="l" r="r" t="t"/>
              <a:pathLst>
                <a:path extrusionOk="0" h="432" w="2518">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9"/>
            <p:cNvSpPr/>
            <p:nvPr/>
          </p:nvSpPr>
          <p:spPr>
            <a:xfrm>
              <a:off x="5488725" y="1740947"/>
              <a:ext cx="105828" cy="11344"/>
            </a:xfrm>
            <a:custGeom>
              <a:rect b="b" l="l" r="r" t="t"/>
              <a:pathLst>
                <a:path extrusionOk="0" h="432" w="403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9"/>
            <p:cNvSpPr/>
            <p:nvPr/>
          </p:nvSpPr>
          <p:spPr>
            <a:xfrm>
              <a:off x="5488961" y="1769360"/>
              <a:ext cx="66123" cy="11318"/>
            </a:xfrm>
            <a:custGeom>
              <a:rect b="b" l="l" r="r" t="t"/>
              <a:pathLst>
                <a:path extrusionOk="0" h="431" w="2518">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9"/>
            <p:cNvSpPr/>
            <p:nvPr/>
          </p:nvSpPr>
          <p:spPr>
            <a:xfrm>
              <a:off x="5488725" y="1791970"/>
              <a:ext cx="105828" cy="11344"/>
            </a:xfrm>
            <a:custGeom>
              <a:rect b="b" l="l" r="r" t="t"/>
              <a:pathLst>
                <a:path extrusionOk="0" h="432" w="403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9"/>
            <p:cNvSpPr/>
            <p:nvPr/>
          </p:nvSpPr>
          <p:spPr>
            <a:xfrm>
              <a:off x="5488961" y="1582389"/>
              <a:ext cx="100051" cy="11318"/>
            </a:xfrm>
            <a:custGeom>
              <a:rect b="b" l="l" r="r" t="t"/>
              <a:pathLst>
                <a:path extrusionOk="0" h="431" w="381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9"/>
            <p:cNvSpPr/>
            <p:nvPr/>
          </p:nvSpPr>
          <p:spPr>
            <a:xfrm>
              <a:off x="5443479" y="1633386"/>
              <a:ext cx="151074" cy="11344"/>
            </a:xfrm>
            <a:custGeom>
              <a:rect b="b" l="l" r="r" t="t"/>
              <a:pathLst>
                <a:path extrusionOk="0" h="432" w="5753">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9"/>
            <p:cNvSpPr/>
            <p:nvPr/>
          </p:nvSpPr>
          <p:spPr>
            <a:xfrm>
              <a:off x="5488961" y="1604999"/>
              <a:ext cx="26418" cy="11344"/>
            </a:xfrm>
            <a:custGeom>
              <a:rect b="b" l="l" r="r" t="t"/>
              <a:pathLst>
                <a:path extrusionOk="0" h="432" w="1006">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9"/>
            <p:cNvSpPr/>
            <p:nvPr/>
          </p:nvSpPr>
          <p:spPr>
            <a:xfrm>
              <a:off x="5522889" y="1604999"/>
              <a:ext cx="37736" cy="11344"/>
            </a:xfrm>
            <a:custGeom>
              <a:rect b="b" l="l" r="r" t="t"/>
              <a:pathLst>
                <a:path extrusionOk="0" h="432" w="1437">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9"/>
            <p:cNvSpPr/>
            <p:nvPr/>
          </p:nvSpPr>
          <p:spPr>
            <a:xfrm>
              <a:off x="5445501" y="1582389"/>
              <a:ext cx="34191" cy="33954"/>
            </a:xfrm>
            <a:custGeom>
              <a:rect b="b" l="l" r="r" t="t"/>
              <a:pathLst>
                <a:path extrusionOk="0" h="1293" w="1302">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9"/>
            <p:cNvSpPr/>
            <p:nvPr/>
          </p:nvSpPr>
          <p:spPr>
            <a:xfrm>
              <a:off x="5468347" y="1553976"/>
              <a:ext cx="101810" cy="11581"/>
            </a:xfrm>
            <a:custGeom>
              <a:rect b="b" l="l" r="r" t="t"/>
              <a:pathLst>
                <a:path extrusionOk="0" h="441" w="3877">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9"/>
            <p:cNvSpPr/>
            <p:nvPr/>
          </p:nvSpPr>
          <p:spPr>
            <a:xfrm>
              <a:off x="5454036" y="1590924"/>
              <a:ext cx="16859" cy="16859"/>
            </a:xfrm>
            <a:custGeom>
              <a:rect b="b" l="l" r="r" t="t"/>
              <a:pathLst>
                <a:path extrusionOk="0" h="642" w="642">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9" name="Google Shape;10419;p69"/>
          <p:cNvGrpSpPr/>
          <p:nvPr/>
        </p:nvGrpSpPr>
        <p:grpSpPr>
          <a:xfrm>
            <a:off x="5782259" y="1512012"/>
            <a:ext cx="356138" cy="356138"/>
            <a:chOff x="5782259" y="1512012"/>
            <a:chExt cx="356138" cy="356138"/>
          </a:xfrm>
        </p:grpSpPr>
        <p:sp>
          <p:nvSpPr>
            <p:cNvPr id="10420" name="Google Shape;10420;p69"/>
            <p:cNvSpPr/>
            <p:nvPr/>
          </p:nvSpPr>
          <p:spPr>
            <a:xfrm>
              <a:off x="5902635" y="1701505"/>
              <a:ext cx="114888" cy="97792"/>
            </a:xfrm>
            <a:custGeom>
              <a:rect b="b" l="l" r="r" t="t"/>
              <a:pathLst>
                <a:path extrusionOk="0" h="3724" w="4375">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9"/>
            <p:cNvSpPr/>
            <p:nvPr/>
          </p:nvSpPr>
          <p:spPr>
            <a:xfrm>
              <a:off x="5940082" y="1701505"/>
              <a:ext cx="40230" cy="17358"/>
            </a:xfrm>
            <a:custGeom>
              <a:rect b="b" l="l" r="r" t="t"/>
              <a:pathLst>
                <a:path extrusionOk="0" h="661" w="1532">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9"/>
            <p:cNvSpPr/>
            <p:nvPr/>
          </p:nvSpPr>
          <p:spPr>
            <a:xfrm>
              <a:off x="5902635" y="1716079"/>
              <a:ext cx="115124" cy="83218"/>
            </a:xfrm>
            <a:custGeom>
              <a:rect b="b" l="l" r="r" t="t"/>
              <a:pathLst>
                <a:path extrusionOk="0" h="3169" w="4384">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9"/>
            <p:cNvSpPr/>
            <p:nvPr/>
          </p:nvSpPr>
          <p:spPr>
            <a:xfrm>
              <a:off x="5919967" y="1621070"/>
              <a:ext cx="28676" cy="63103"/>
            </a:xfrm>
            <a:custGeom>
              <a:rect b="b" l="l" r="r" t="t"/>
              <a:pathLst>
                <a:path extrusionOk="0" h="2403" w="1092">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9"/>
            <p:cNvSpPr/>
            <p:nvPr/>
          </p:nvSpPr>
          <p:spPr>
            <a:xfrm>
              <a:off x="5931547" y="1615293"/>
              <a:ext cx="69116" cy="68880"/>
            </a:xfrm>
            <a:custGeom>
              <a:rect b="b" l="l" r="r" t="t"/>
              <a:pathLst>
                <a:path extrusionOk="0" h="2623" w="2632">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9"/>
            <p:cNvSpPr/>
            <p:nvPr/>
          </p:nvSpPr>
          <p:spPr>
            <a:xfrm>
              <a:off x="5925744" y="1644179"/>
              <a:ext cx="68906" cy="63129"/>
            </a:xfrm>
            <a:custGeom>
              <a:rect b="b" l="l" r="r" t="t"/>
              <a:pathLst>
                <a:path extrusionOk="0" h="2404" w="2624">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9"/>
            <p:cNvSpPr/>
            <p:nvPr/>
          </p:nvSpPr>
          <p:spPr>
            <a:xfrm>
              <a:off x="5925744" y="1644205"/>
              <a:ext cx="68906" cy="61606"/>
            </a:xfrm>
            <a:custGeom>
              <a:rect b="b" l="l" r="r" t="t"/>
              <a:pathLst>
                <a:path extrusionOk="0" h="2346" w="2624">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9"/>
            <p:cNvSpPr/>
            <p:nvPr/>
          </p:nvSpPr>
          <p:spPr>
            <a:xfrm>
              <a:off x="5902898" y="1730916"/>
              <a:ext cx="22872" cy="68381"/>
            </a:xfrm>
            <a:custGeom>
              <a:rect b="b" l="l" r="r" t="t"/>
              <a:pathLst>
                <a:path extrusionOk="0" h="2604" w="871">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9"/>
            <p:cNvSpPr/>
            <p:nvPr/>
          </p:nvSpPr>
          <p:spPr>
            <a:xfrm>
              <a:off x="5994624" y="1730916"/>
              <a:ext cx="23135" cy="68381"/>
            </a:xfrm>
            <a:custGeom>
              <a:rect b="b" l="l" r="r" t="t"/>
              <a:pathLst>
                <a:path extrusionOk="0" h="2604" w="881">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9"/>
            <p:cNvSpPr/>
            <p:nvPr/>
          </p:nvSpPr>
          <p:spPr>
            <a:xfrm>
              <a:off x="5782259" y="1512012"/>
              <a:ext cx="356138" cy="356138"/>
            </a:xfrm>
            <a:custGeom>
              <a:rect b="b" l="l" r="r" t="t"/>
              <a:pathLst>
                <a:path extrusionOk="0" h="13562" w="13562">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9"/>
            <p:cNvSpPr/>
            <p:nvPr/>
          </p:nvSpPr>
          <p:spPr>
            <a:xfrm>
              <a:off x="5823724" y="1563535"/>
              <a:ext cx="262889" cy="252936"/>
            </a:xfrm>
            <a:custGeom>
              <a:rect b="b" l="l" r="r" t="t"/>
              <a:pathLst>
                <a:path extrusionOk="0" h="9632" w="10011">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1" name="Google Shape;10431;p69"/>
          <p:cNvGrpSpPr/>
          <p:nvPr/>
        </p:nvGrpSpPr>
        <p:grpSpPr>
          <a:xfrm>
            <a:off x="6229598" y="1518052"/>
            <a:ext cx="343560" cy="343822"/>
            <a:chOff x="6229598" y="1518052"/>
            <a:chExt cx="343560" cy="343822"/>
          </a:xfrm>
        </p:grpSpPr>
        <p:sp>
          <p:nvSpPr>
            <p:cNvPr id="10432" name="Google Shape;10432;p69"/>
            <p:cNvSpPr/>
            <p:nvPr/>
          </p:nvSpPr>
          <p:spPr>
            <a:xfrm>
              <a:off x="6229598" y="1518052"/>
              <a:ext cx="343560" cy="343822"/>
            </a:xfrm>
            <a:custGeom>
              <a:rect b="b" l="l" r="r" t="t"/>
              <a:pathLst>
                <a:path extrusionOk="0" h="13093" w="13083">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9"/>
            <p:cNvSpPr/>
            <p:nvPr/>
          </p:nvSpPr>
          <p:spPr>
            <a:xfrm>
              <a:off x="6255228" y="1543918"/>
              <a:ext cx="292064" cy="292064"/>
            </a:xfrm>
            <a:custGeom>
              <a:rect b="b" l="l" r="r" t="t"/>
              <a:pathLst>
                <a:path extrusionOk="0" h="11122" w="11122">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9"/>
            <p:cNvSpPr/>
            <p:nvPr/>
          </p:nvSpPr>
          <p:spPr>
            <a:xfrm>
              <a:off x="6396218" y="1564034"/>
              <a:ext cx="10320" cy="131221"/>
            </a:xfrm>
            <a:custGeom>
              <a:rect b="b" l="l" r="r" t="t"/>
              <a:pathLst>
                <a:path extrusionOk="0" h="4997" w="393">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9"/>
            <p:cNvSpPr/>
            <p:nvPr/>
          </p:nvSpPr>
          <p:spPr>
            <a:xfrm>
              <a:off x="6394459" y="1684908"/>
              <a:ext cx="134477" cy="10346"/>
            </a:xfrm>
            <a:custGeom>
              <a:rect b="b" l="l" r="r" t="t"/>
              <a:pathLst>
                <a:path extrusionOk="0" h="394" w="5121">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9"/>
            <p:cNvSpPr/>
            <p:nvPr/>
          </p:nvSpPr>
          <p:spPr>
            <a:xfrm>
              <a:off x="6291178" y="1579868"/>
              <a:ext cx="272946" cy="256009"/>
            </a:xfrm>
            <a:custGeom>
              <a:rect b="b" l="l" r="r" t="t"/>
              <a:pathLst>
                <a:path extrusionOk="0" h="9749" w="10394">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9"/>
            <p:cNvSpPr/>
            <p:nvPr/>
          </p:nvSpPr>
          <p:spPr>
            <a:xfrm>
              <a:off x="6273584" y="1684908"/>
              <a:ext cx="21376" cy="10346"/>
            </a:xfrm>
            <a:custGeom>
              <a:rect b="b" l="l" r="r" t="t"/>
              <a:pathLst>
                <a:path extrusionOk="0" h="394" w="814">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9"/>
            <p:cNvSpPr/>
            <p:nvPr/>
          </p:nvSpPr>
          <p:spPr>
            <a:xfrm>
              <a:off x="6396218" y="1798194"/>
              <a:ext cx="10320" cy="17673"/>
            </a:xfrm>
            <a:custGeom>
              <a:rect b="b" l="l" r="r" t="t"/>
              <a:pathLst>
                <a:path extrusionOk="0" h="673" w="393">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9"/>
            <p:cNvSpPr/>
            <p:nvPr/>
          </p:nvSpPr>
          <p:spPr>
            <a:xfrm>
              <a:off x="6308063" y="1599117"/>
              <a:ext cx="20036" cy="15966"/>
            </a:xfrm>
            <a:custGeom>
              <a:rect b="b" l="l" r="r" t="t"/>
              <a:pathLst>
                <a:path extrusionOk="0" h="608" w="763">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9"/>
            <p:cNvSpPr/>
            <p:nvPr/>
          </p:nvSpPr>
          <p:spPr>
            <a:xfrm>
              <a:off x="6473606" y="1764581"/>
              <a:ext cx="20141" cy="16097"/>
            </a:xfrm>
            <a:custGeom>
              <a:rect b="b" l="l" r="r" t="t"/>
              <a:pathLst>
                <a:path extrusionOk="0" h="613" w="767">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9"/>
            <p:cNvSpPr/>
            <p:nvPr/>
          </p:nvSpPr>
          <p:spPr>
            <a:xfrm>
              <a:off x="6474368" y="1599117"/>
              <a:ext cx="20141" cy="15966"/>
            </a:xfrm>
            <a:custGeom>
              <a:rect b="b" l="l" r="r" t="t"/>
              <a:pathLst>
                <a:path extrusionOk="0" h="608" w="767">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9"/>
            <p:cNvSpPr/>
            <p:nvPr/>
          </p:nvSpPr>
          <p:spPr>
            <a:xfrm>
              <a:off x="6308772" y="1765001"/>
              <a:ext cx="19432" cy="15677"/>
            </a:xfrm>
            <a:custGeom>
              <a:rect b="b" l="l" r="r" t="t"/>
              <a:pathLst>
                <a:path extrusionOk="0" h="597" w="74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9"/>
            <p:cNvSpPr/>
            <p:nvPr/>
          </p:nvSpPr>
          <p:spPr>
            <a:xfrm>
              <a:off x="6283064" y="1637404"/>
              <a:ext cx="20693" cy="13366"/>
            </a:xfrm>
            <a:custGeom>
              <a:rect b="b" l="l" r="r" t="t"/>
              <a:pathLst>
                <a:path extrusionOk="0" h="509" w="788">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9"/>
            <p:cNvSpPr/>
            <p:nvPr/>
          </p:nvSpPr>
          <p:spPr>
            <a:xfrm>
              <a:off x="6498947" y="1729445"/>
              <a:ext cx="20640" cy="13051"/>
            </a:xfrm>
            <a:custGeom>
              <a:rect b="b" l="l" r="r" t="t"/>
              <a:pathLst>
                <a:path extrusionOk="0" h="497" w="786">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9"/>
            <p:cNvSpPr/>
            <p:nvPr/>
          </p:nvSpPr>
          <p:spPr>
            <a:xfrm>
              <a:off x="6439442" y="1574511"/>
              <a:ext cx="14837" cy="16675"/>
            </a:xfrm>
            <a:custGeom>
              <a:rect b="b" l="l" r="r" t="t"/>
              <a:pathLst>
                <a:path extrusionOk="0" h="635" w="565">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9"/>
            <p:cNvSpPr/>
            <p:nvPr/>
          </p:nvSpPr>
          <p:spPr>
            <a:xfrm>
              <a:off x="6347978" y="1789581"/>
              <a:ext cx="15861" cy="16754"/>
            </a:xfrm>
            <a:custGeom>
              <a:rect b="b" l="l" r="r" t="t"/>
              <a:pathLst>
                <a:path extrusionOk="0" h="638" w="604">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9"/>
            <p:cNvSpPr/>
            <p:nvPr/>
          </p:nvSpPr>
          <p:spPr>
            <a:xfrm>
              <a:off x="6349633" y="1572883"/>
              <a:ext cx="15441" cy="17305"/>
            </a:xfrm>
            <a:custGeom>
              <a:rect b="b" l="l" r="r" t="t"/>
              <a:pathLst>
                <a:path extrusionOk="0" h="659" w="588">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9"/>
            <p:cNvSpPr/>
            <p:nvPr/>
          </p:nvSpPr>
          <p:spPr>
            <a:xfrm>
              <a:off x="6437341" y="1789896"/>
              <a:ext cx="15441" cy="17437"/>
            </a:xfrm>
            <a:custGeom>
              <a:rect b="b" l="l" r="r" t="t"/>
              <a:pathLst>
                <a:path extrusionOk="0" h="664" w="588">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9"/>
            <p:cNvSpPr/>
            <p:nvPr/>
          </p:nvSpPr>
          <p:spPr>
            <a:xfrm>
              <a:off x="6499262" y="1639505"/>
              <a:ext cx="21664" cy="13261"/>
            </a:xfrm>
            <a:custGeom>
              <a:rect b="b" l="l" r="r" t="t"/>
              <a:pathLst>
                <a:path extrusionOk="0" h="505" w="825">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9"/>
            <p:cNvSpPr/>
            <p:nvPr/>
          </p:nvSpPr>
          <p:spPr>
            <a:xfrm>
              <a:off x="6282118" y="1727161"/>
              <a:ext cx="21638" cy="13314"/>
            </a:xfrm>
            <a:custGeom>
              <a:rect b="b" l="l" r="r" t="t"/>
              <a:pathLst>
                <a:path extrusionOk="0" h="507" w="824">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1" name="Google Shape;10451;p69"/>
          <p:cNvGrpSpPr/>
          <p:nvPr/>
        </p:nvGrpSpPr>
        <p:grpSpPr>
          <a:xfrm>
            <a:off x="870773" y="3357985"/>
            <a:ext cx="342824" cy="351228"/>
            <a:chOff x="870773" y="3357985"/>
            <a:chExt cx="342824" cy="351228"/>
          </a:xfrm>
        </p:grpSpPr>
        <p:sp>
          <p:nvSpPr>
            <p:cNvPr id="10452" name="Google Shape;10452;p69"/>
            <p:cNvSpPr/>
            <p:nvPr/>
          </p:nvSpPr>
          <p:spPr>
            <a:xfrm>
              <a:off x="870773" y="3357985"/>
              <a:ext cx="342824" cy="351228"/>
            </a:xfrm>
            <a:custGeom>
              <a:rect b="b" l="l" r="r" t="t"/>
              <a:pathLst>
                <a:path extrusionOk="0" h="13375" w="13055">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9"/>
            <p:cNvSpPr/>
            <p:nvPr/>
          </p:nvSpPr>
          <p:spPr>
            <a:xfrm>
              <a:off x="1024577" y="3357985"/>
              <a:ext cx="50288" cy="49238"/>
            </a:xfrm>
            <a:custGeom>
              <a:rect b="b" l="l" r="r" t="t"/>
              <a:pathLst>
                <a:path extrusionOk="0" h="1875" w="1915">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9"/>
            <p:cNvSpPr/>
            <p:nvPr/>
          </p:nvSpPr>
          <p:spPr>
            <a:xfrm>
              <a:off x="1111787" y="3388552"/>
              <a:ext cx="101810" cy="289832"/>
            </a:xfrm>
            <a:custGeom>
              <a:rect b="b" l="l" r="r" t="t"/>
              <a:pathLst>
                <a:path extrusionOk="0" h="11037" w="3877">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9"/>
            <p:cNvSpPr/>
            <p:nvPr/>
          </p:nvSpPr>
          <p:spPr>
            <a:xfrm>
              <a:off x="1024840" y="3660133"/>
              <a:ext cx="50025" cy="49080"/>
            </a:xfrm>
            <a:custGeom>
              <a:rect b="b" l="l" r="r" t="t"/>
              <a:pathLst>
                <a:path extrusionOk="0" h="1869" w="1905">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9"/>
            <p:cNvSpPr/>
            <p:nvPr/>
          </p:nvSpPr>
          <p:spPr>
            <a:xfrm>
              <a:off x="939390" y="3431067"/>
              <a:ext cx="211892" cy="205222"/>
            </a:xfrm>
            <a:custGeom>
              <a:rect b="b" l="l" r="r" t="t"/>
              <a:pathLst>
                <a:path extrusionOk="0" h="7815" w="8069">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9"/>
            <p:cNvSpPr/>
            <p:nvPr/>
          </p:nvSpPr>
          <p:spPr>
            <a:xfrm>
              <a:off x="970561" y="3470641"/>
              <a:ext cx="60345" cy="51653"/>
            </a:xfrm>
            <a:custGeom>
              <a:rect b="b" l="l" r="r" t="t"/>
              <a:pathLst>
                <a:path extrusionOk="0" h="1967" w="2298">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9"/>
            <p:cNvSpPr/>
            <p:nvPr/>
          </p:nvSpPr>
          <p:spPr>
            <a:xfrm>
              <a:off x="1053332" y="3545140"/>
              <a:ext cx="60188" cy="51417"/>
            </a:xfrm>
            <a:custGeom>
              <a:rect b="b" l="l" r="r" t="t"/>
              <a:pathLst>
                <a:path extrusionOk="0" h="1958" w="2292">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9"/>
            <p:cNvSpPr/>
            <p:nvPr/>
          </p:nvSpPr>
          <p:spPr>
            <a:xfrm>
              <a:off x="992330" y="3479595"/>
              <a:ext cx="106090" cy="101836"/>
            </a:xfrm>
            <a:custGeom>
              <a:rect b="b" l="l" r="r" t="t"/>
              <a:pathLst>
                <a:path extrusionOk="0" h="3878" w="404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0" name="Google Shape;10460;p69"/>
          <p:cNvGrpSpPr/>
          <p:nvPr/>
        </p:nvGrpSpPr>
        <p:grpSpPr>
          <a:xfrm>
            <a:off x="2743084" y="4299590"/>
            <a:ext cx="159372" cy="308896"/>
            <a:chOff x="2743084" y="4299590"/>
            <a:chExt cx="159372" cy="308896"/>
          </a:xfrm>
        </p:grpSpPr>
        <p:sp>
          <p:nvSpPr>
            <p:cNvPr id="10461" name="Google Shape;10461;p69"/>
            <p:cNvSpPr/>
            <p:nvPr/>
          </p:nvSpPr>
          <p:spPr>
            <a:xfrm>
              <a:off x="2828534" y="4425428"/>
              <a:ext cx="9585" cy="105907"/>
            </a:xfrm>
            <a:custGeom>
              <a:rect b="b" l="l" r="r" t="t"/>
              <a:pathLst>
                <a:path extrusionOk="0" h="4033" w="365">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9"/>
            <p:cNvSpPr/>
            <p:nvPr/>
          </p:nvSpPr>
          <p:spPr>
            <a:xfrm>
              <a:off x="2743084" y="4299590"/>
              <a:ext cx="158111" cy="135239"/>
            </a:xfrm>
            <a:custGeom>
              <a:rect b="b" l="l" r="r" t="t"/>
              <a:pathLst>
                <a:path extrusionOk="0" h="5150" w="6021">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9"/>
            <p:cNvSpPr/>
            <p:nvPr/>
          </p:nvSpPr>
          <p:spPr>
            <a:xfrm>
              <a:off x="2762438" y="4313928"/>
              <a:ext cx="123921" cy="106406"/>
            </a:xfrm>
            <a:custGeom>
              <a:rect b="b" l="l" r="r" t="t"/>
              <a:pathLst>
                <a:path extrusionOk="0" h="4052" w="4719">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9"/>
            <p:cNvSpPr/>
            <p:nvPr/>
          </p:nvSpPr>
          <p:spPr>
            <a:xfrm>
              <a:off x="2809443" y="4314348"/>
              <a:ext cx="49526" cy="105460"/>
            </a:xfrm>
            <a:custGeom>
              <a:rect b="b" l="l" r="r" t="t"/>
              <a:pathLst>
                <a:path extrusionOk="0" h="4016" w="1886">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9"/>
            <p:cNvSpPr/>
            <p:nvPr/>
          </p:nvSpPr>
          <p:spPr>
            <a:xfrm>
              <a:off x="2780032" y="4521513"/>
              <a:ext cx="106589" cy="86973"/>
            </a:xfrm>
            <a:custGeom>
              <a:rect b="b" l="l" r="r" t="t"/>
              <a:pathLst>
                <a:path extrusionOk="0" h="3312" w="4059">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9"/>
            <p:cNvSpPr/>
            <p:nvPr/>
          </p:nvSpPr>
          <p:spPr>
            <a:xfrm>
              <a:off x="2782553" y="4545620"/>
              <a:ext cx="20614" cy="48292"/>
            </a:xfrm>
            <a:custGeom>
              <a:rect b="b" l="l" r="r" t="t"/>
              <a:pathLst>
                <a:path extrusionOk="0" h="1839" w="785">
                  <a:moveTo>
                    <a:pt x="0" y="1"/>
                  </a:moveTo>
                  <a:lnTo>
                    <a:pt x="230" y="1838"/>
                  </a:lnTo>
                  <a:lnTo>
                    <a:pt x="785" y="1838"/>
                  </a:lnTo>
                  <a:lnTo>
                    <a:pt x="55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9"/>
            <p:cNvSpPr/>
            <p:nvPr/>
          </p:nvSpPr>
          <p:spPr>
            <a:xfrm>
              <a:off x="2780032" y="4521514"/>
              <a:ext cx="106826" cy="28912"/>
            </a:xfrm>
            <a:custGeom>
              <a:rect b="b" l="l" r="r" t="t"/>
              <a:pathLst>
                <a:path extrusionOk="0" h="1101" w="4068">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9"/>
            <p:cNvSpPr/>
            <p:nvPr/>
          </p:nvSpPr>
          <p:spPr>
            <a:xfrm>
              <a:off x="2788068" y="4589107"/>
              <a:ext cx="90518" cy="19380"/>
            </a:xfrm>
            <a:custGeom>
              <a:rect b="b" l="l" r="r" t="t"/>
              <a:pathLst>
                <a:path extrusionOk="0" h="738" w="3447">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9"/>
            <p:cNvSpPr/>
            <p:nvPr/>
          </p:nvSpPr>
          <p:spPr>
            <a:xfrm>
              <a:off x="2780032" y="4521514"/>
              <a:ext cx="106589" cy="28912"/>
            </a:xfrm>
            <a:custGeom>
              <a:rect b="b" l="l" r="r" t="t"/>
              <a:pathLst>
                <a:path extrusionOk="0" h="1101" w="4059">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9"/>
            <p:cNvSpPr/>
            <p:nvPr/>
          </p:nvSpPr>
          <p:spPr>
            <a:xfrm>
              <a:off x="2788068" y="4589107"/>
              <a:ext cx="21139" cy="19380"/>
            </a:xfrm>
            <a:custGeom>
              <a:rect b="b" l="l" r="r" t="t"/>
              <a:pathLst>
                <a:path extrusionOk="0" h="738" w="805">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9"/>
            <p:cNvSpPr/>
            <p:nvPr/>
          </p:nvSpPr>
          <p:spPr>
            <a:xfrm>
              <a:off x="2838093" y="4439504"/>
              <a:ext cx="64363" cy="48161"/>
            </a:xfrm>
            <a:custGeom>
              <a:rect b="b" l="l" r="r" t="t"/>
              <a:pathLst>
                <a:path extrusionOk="0" h="1834" w="2451">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9"/>
            <p:cNvSpPr/>
            <p:nvPr/>
          </p:nvSpPr>
          <p:spPr>
            <a:xfrm>
              <a:off x="2838093" y="4463715"/>
              <a:ext cx="64363" cy="23949"/>
            </a:xfrm>
            <a:custGeom>
              <a:rect b="b" l="l" r="r" t="t"/>
              <a:pathLst>
                <a:path extrusionOk="0" h="912" w="2451">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9"/>
            <p:cNvSpPr/>
            <p:nvPr/>
          </p:nvSpPr>
          <p:spPr>
            <a:xfrm>
              <a:off x="2764197" y="4439504"/>
              <a:ext cx="64363" cy="48161"/>
            </a:xfrm>
            <a:custGeom>
              <a:rect b="b" l="l" r="r" t="t"/>
              <a:pathLst>
                <a:path extrusionOk="0" h="1834" w="2451">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9"/>
            <p:cNvSpPr/>
            <p:nvPr/>
          </p:nvSpPr>
          <p:spPr>
            <a:xfrm>
              <a:off x="2764197" y="4463715"/>
              <a:ext cx="64363" cy="23949"/>
            </a:xfrm>
            <a:custGeom>
              <a:rect b="b" l="l" r="r" t="t"/>
              <a:pathLst>
                <a:path extrusionOk="0" h="912" w="2451">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9"/>
            <p:cNvSpPr/>
            <p:nvPr/>
          </p:nvSpPr>
          <p:spPr>
            <a:xfrm>
              <a:off x="2765694" y="4502160"/>
              <a:ext cx="135239" cy="29175"/>
            </a:xfrm>
            <a:custGeom>
              <a:rect b="b" l="l" r="r" t="t"/>
              <a:pathLst>
                <a:path extrusionOk="0" h="1111" w="515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6" name="Google Shape;10476;p69"/>
          <p:cNvGrpSpPr/>
          <p:nvPr/>
        </p:nvGrpSpPr>
        <p:grpSpPr>
          <a:xfrm>
            <a:off x="1293506" y="2939716"/>
            <a:ext cx="374730" cy="272211"/>
            <a:chOff x="1293506" y="2939716"/>
            <a:chExt cx="374730" cy="272211"/>
          </a:xfrm>
        </p:grpSpPr>
        <p:sp>
          <p:nvSpPr>
            <p:cNvPr id="10477" name="Google Shape;10477;p69"/>
            <p:cNvSpPr/>
            <p:nvPr/>
          </p:nvSpPr>
          <p:spPr>
            <a:xfrm>
              <a:off x="1311599" y="2939716"/>
              <a:ext cx="338544" cy="248078"/>
            </a:xfrm>
            <a:custGeom>
              <a:rect b="b" l="l" r="r" t="t"/>
              <a:pathLst>
                <a:path extrusionOk="0" h="9447" w="12892">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9"/>
            <p:cNvSpPr/>
            <p:nvPr/>
          </p:nvSpPr>
          <p:spPr>
            <a:xfrm>
              <a:off x="1335706" y="2964112"/>
              <a:ext cx="290304" cy="193274"/>
            </a:xfrm>
            <a:custGeom>
              <a:rect b="b" l="l" r="r" t="t"/>
              <a:pathLst>
                <a:path extrusionOk="0" h="7360" w="11055">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9"/>
            <p:cNvSpPr/>
            <p:nvPr/>
          </p:nvSpPr>
          <p:spPr>
            <a:xfrm>
              <a:off x="1335706" y="3121173"/>
              <a:ext cx="169430" cy="36213"/>
            </a:xfrm>
            <a:custGeom>
              <a:rect b="b" l="l" r="r" t="t"/>
              <a:pathLst>
                <a:path extrusionOk="0" h="1379" w="6452">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9"/>
            <p:cNvSpPr/>
            <p:nvPr/>
          </p:nvSpPr>
          <p:spPr>
            <a:xfrm>
              <a:off x="1505109" y="2964112"/>
              <a:ext cx="120901" cy="96532"/>
            </a:xfrm>
            <a:custGeom>
              <a:rect b="b" l="l" r="r" t="t"/>
              <a:pathLst>
                <a:path extrusionOk="0" h="3676" w="4604">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9"/>
            <p:cNvSpPr/>
            <p:nvPr/>
          </p:nvSpPr>
          <p:spPr>
            <a:xfrm>
              <a:off x="1505109" y="3060617"/>
              <a:ext cx="120901" cy="96768"/>
            </a:xfrm>
            <a:custGeom>
              <a:rect b="b" l="l" r="r" t="t"/>
              <a:pathLst>
                <a:path extrusionOk="0" h="3685" w="4604">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9"/>
            <p:cNvSpPr/>
            <p:nvPr/>
          </p:nvSpPr>
          <p:spPr>
            <a:xfrm>
              <a:off x="1293506" y="3181755"/>
              <a:ext cx="374730" cy="30173"/>
            </a:xfrm>
            <a:custGeom>
              <a:rect b="b" l="l" r="r" t="t"/>
              <a:pathLst>
                <a:path extrusionOk="0" h="1149" w="1427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9"/>
            <p:cNvSpPr/>
            <p:nvPr/>
          </p:nvSpPr>
          <p:spPr>
            <a:xfrm>
              <a:off x="1293506" y="3181755"/>
              <a:ext cx="374730" cy="12080"/>
            </a:xfrm>
            <a:custGeom>
              <a:rect b="b" l="l" r="r" t="t"/>
              <a:pathLst>
                <a:path extrusionOk="0" h="460" w="1427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9"/>
            <p:cNvSpPr/>
            <p:nvPr/>
          </p:nvSpPr>
          <p:spPr>
            <a:xfrm>
              <a:off x="1444527" y="3181755"/>
              <a:ext cx="72661" cy="18119"/>
            </a:xfrm>
            <a:custGeom>
              <a:rect b="b" l="l" r="r" t="t"/>
              <a:pathLst>
                <a:path extrusionOk="0" h="690" w="2767">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9"/>
            <p:cNvSpPr/>
            <p:nvPr/>
          </p:nvSpPr>
          <p:spPr>
            <a:xfrm>
              <a:off x="1535256" y="3036484"/>
              <a:ext cx="60345" cy="24159"/>
            </a:xfrm>
            <a:custGeom>
              <a:rect b="b" l="l" r="r" t="t"/>
              <a:pathLst>
                <a:path extrusionOk="0" h="920" w="2298">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9"/>
            <p:cNvSpPr/>
            <p:nvPr/>
          </p:nvSpPr>
          <p:spPr>
            <a:xfrm>
              <a:off x="1553349" y="3018391"/>
              <a:ext cx="24422" cy="30435"/>
            </a:xfrm>
            <a:custGeom>
              <a:rect b="b" l="l" r="r" t="t"/>
              <a:pathLst>
                <a:path extrusionOk="0" h="1159" w="93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9"/>
            <p:cNvSpPr/>
            <p:nvPr/>
          </p:nvSpPr>
          <p:spPr>
            <a:xfrm>
              <a:off x="1547335" y="2988245"/>
              <a:ext cx="36449" cy="42226"/>
            </a:xfrm>
            <a:custGeom>
              <a:rect b="b" l="l" r="r" t="t"/>
              <a:pathLst>
                <a:path extrusionOk="0" h="1608" w="1388">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9"/>
            <p:cNvSpPr/>
            <p:nvPr/>
          </p:nvSpPr>
          <p:spPr>
            <a:xfrm>
              <a:off x="1547335" y="2988245"/>
              <a:ext cx="24133" cy="42331"/>
            </a:xfrm>
            <a:custGeom>
              <a:rect b="b" l="l" r="r" t="t"/>
              <a:pathLst>
                <a:path extrusionOk="0" h="1612" w="919">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9"/>
            <p:cNvSpPr/>
            <p:nvPr/>
          </p:nvSpPr>
          <p:spPr>
            <a:xfrm>
              <a:off x="1547335" y="2988245"/>
              <a:ext cx="36449" cy="17857"/>
            </a:xfrm>
            <a:custGeom>
              <a:rect b="b" l="l" r="r" t="t"/>
              <a:pathLst>
                <a:path extrusionOk="0" h="680" w="1388">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9"/>
            <p:cNvSpPr/>
            <p:nvPr/>
          </p:nvSpPr>
          <p:spPr>
            <a:xfrm>
              <a:off x="1547335" y="2988245"/>
              <a:ext cx="24133" cy="15099"/>
            </a:xfrm>
            <a:custGeom>
              <a:rect b="b" l="l" r="r" t="t"/>
              <a:pathLst>
                <a:path extrusionOk="0" h="575" w="919">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9"/>
            <p:cNvSpPr/>
            <p:nvPr/>
          </p:nvSpPr>
          <p:spPr>
            <a:xfrm>
              <a:off x="1535256" y="3133252"/>
              <a:ext cx="60345" cy="24133"/>
            </a:xfrm>
            <a:custGeom>
              <a:rect b="b" l="l" r="r" t="t"/>
              <a:pathLst>
                <a:path extrusionOk="0" h="919" w="2298">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9"/>
            <p:cNvSpPr/>
            <p:nvPr/>
          </p:nvSpPr>
          <p:spPr>
            <a:xfrm>
              <a:off x="1553349" y="3115159"/>
              <a:ext cx="24422" cy="30173"/>
            </a:xfrm>
            <a:custGeom>
              <a:rect b="b" l="l" r="r" t="t"/>
              <a:pathLst>
                <a:path extrusionOk="0" h="1149" w="93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9"/>
            <p:cNvSpPr/>
            <p:nvPr/>
          </p:nvSpPr>
          <p:spPr>
            <a:xfrm>
              <a:off x="1547335" y="3084986"/>
              <a:ext cx="36449" cy="42252"/>
            </a:xfrm>
            <a:custGeom>
              <a:rect b="b" l="l" r="r" t="t"/>
              <a:pathLst>
                <a:path extrusionOk="0" h="1609" w="1388">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9"/>
            <p:cNvSpPr/>
            <p:nvPr/>
          </p:nvSpPr>
          <p:spPr>
            <a:xfrm>
              <a:off x="1547335" y="3084986"/>
              <a:ext cx="24133" cy="42331"/>
            </a:xfrm>
            <a:custGeom>
              <a:rect b="b" l="l" r="r" t="t"/>
              <a:pathLst>
                <a:path extrusionOk="0" h="1612" w="919">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9"/>
            <p:cNvSpPr/>
            <p:nvPr/>
          </p:nvSpPr>
          <p:spPr>
            <a:xfrm>
              <a:off x="1547335" y="3084986"/>
              <a:ext cx="36449" cy="17883"/>
            </a:xfrm>
            <a:custGeom>
              <a:rect b="b" l="l" r="r" t="t"/>
              <a:pathLst>
                <a:path extrusionOk="0" h="681" w="1388">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9"/>
            <p:cNvSpPr/>
            <p:nvPr/>
          </p:nvSpPr>
          <p:spPr>
            <a:xfrm>
              <a:off x="1547335" y="3084986"/>
              <a:ext cx="24133" cy="15099"/>
            </a:xfrm>
            <a:custGeom>
              <a:rect b="b" l="l" r="r" t="t"/>
              <a:pathLst>
                <a:path extrusionOk="0" h="575" w="919">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9"/>
            <p:cNvSpPr/>
            <p:nvPr/>
          </p:nvSpPr>
          <p:spPr>
            <a:xfrm>
              <a:off x="1384234" y="3042524"/>
              <a:ext cx="72399" cy="90755"/>
            </a:xfrm>
            <a:custGeom>
              <a:rect b="b" l="l" r="r" t="t"/>
              <a:pathLst>
                <a:path extrusionOk="0" h="3456" w="2757">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9"/>
            <p:cNvSpPr/>
            <p:nvPr/>
          </p:nvSpPr>
          <p:spPr>
            <a:xfrm>
              <a:off x="1407081" y="3042524"/>
              <a:ext cx="26680" cy="18251"/>
            </a:xfrm>
            <a:custGeom>
              <a:rect b="b" l="l" r="r" t="t"/>
              <a:pathLst>
                <a:path extrusionOk="0" h="695" w="1016">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9"/>
            <p:cNvSpPr/>
            <p:nvPr/>
          </p:nvSpPr>
          <p:spPr>
            <a:xfrm>
              <a:off x="1384234" y="3061615"/>
              <a:ext cx="72399" cy="71664"/>
            </a:xfrm>
            <a:custGeom>
              <a:rect b="b" l="l" r="r" t="t"/>
              <a:pathLst>
                <a:path extrusionOk="0" h="2729" w="2757">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9"/>
            <p:cNvSpPr/>
            <p:nvPr/>
          </p:nvSpPr>
          <p:spPr>
            <a:xfrm>
              <a:off x="1396288" y="2994258"/>
              <a:ext cx="48266" cy="54568"/>
            </a:xfrm>
            <a:custGeom>
              <a:rect b="b" l="l" r="r" t="t"/>
              <a:pathLst>
                <a:path extrusionOk="0" h="2078" w="1838">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9"/>
            <p:cNvSpPr/>
            <p:nvPr/>
          </p:nvSpPr>
          <p:spPr>
            <a:xfrm>
              <a:off x="1396025" y="2994258"/>
              <a:ext cx="33455" cy="54384"/>
            </a:xfrm>
            <a:custGeom>
              <a:rect b="b" l="l" r="r" t="t"/>
              <a:pathLst>
                <a:path extrusionOk="0" h="2071" w="1274">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9"/>
            <p:cNvSpPr/>
            <p:nvPr/>
          </p:nvSpPr>
          <p:spPr>
            <a:xfrm>
              <a:off x="1396288" y="2994258"/>
              <a:ext cx="48528" cy="24159"/>
            </a:xfrm>
            <a:custGeom>
              <a:rect b="b" l="l" r="r" t="t"/>
              <a:pathLst>
                <a:path extrusionOk="0" h="920" w="1848">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9"/>
            <p:cNvSpPr/>
            <p:nvPr/>
          </p:nvSpPr>
          <p:spPr>
            <a:xfrm>
              <a:off x="1396025" y="2994258"/>
              <a:ext cx="33455" cy="21901"/>
            </a:xfrm>
            <a:custGeom>
              <a:rect b="b" l="l" r="r" t="t"/>
              <a:pathLst>
                <a:path extrusionOk="0" h="834" w="1274">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9"/>
            <p:cNvSpPr/>
            <p:nvPr/>
          </p:nvSpPr>
          <p:spPr>
            <a:xfrm>
              <a:off x="1384234" y="3072434"/>
              <a:ext cx="30173" cy="60844"/>
            </a:xfrm>
            <a:custGeom>
              <a:rect b="b" l="l" r="r" t="t"/>
              <a:pathLst>
                <a:path extrusionOk="0" h="2317" w="1149">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9"/>
            <p:cNvSpPr/>
            <p:nvPr/>
          </p:nvSpPr>
          <p:spPr>
            <a:xfrm>
              <a:off x="1426434" y="3072434"/>
              <a:ext cx="30199" cy="60844"/>
            </a:xfrm>
            <a:custGeom>
              <a:rect b="b" l="l" r="r" t="t"/>
              <a:pathLst>
                <a:path extrusionOk="0" h="2317" w="115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9"/>
            <p:cNvSpPr/>
            <p:nvPr/>
          </p:nvSpPr>
          <p:spPr>
            <a:xfrm>
              <a:off x="1408341" y="3121173"/>
              <a:ext cx="24159" cy="12106"/>
            </a:xfrm>
            <a:custGeom>
              <a:rect b="b" l="l" r="r" t="t"/>
              <a:pathLst>
                <a:path extrusionOk="0" h="461" w="920">
                  <a:moveTo>
                    <a:pt x="1" y="1"/>
                  </a:moveTo>
                  <a:lnTo>
                    <a:pt x="1" y="460"/>
                  </a:lnTo>
                  <a:lnTo>
                    <a:pt x="920" y="460"/>
                  </a:lnTo>
                  <a:lnTo>
                    <a:pt x="920"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7" name="Google Shape;10507;p69"/>
          <p:cNvGrpSpPr/>
          <p:nvPr/>
        </p:nvGrpSpPr>
        <p:grpSpPr>
          <a:xfrm>
            <a:off x="6669900" y="1505474"/>
            <a:ext cx="345083" cy="369216"/>
            <a:chOff x="6669900" y="1505474"/>
            <a:chExt cx="345083" cy="369216"/>
          </a:xfrm>
        </p:grpSpPr>
        <p:sp>
          <p:nvSpPr>
            <p:cNvPr id="10508" name="Google Shape;10508;p69"/>
            <p:cNvSpPr/>
            <p:nvPr/>
          </p:nvSpPr>
          <p:spPr>
            <a:xfrm>
              <a:off x="6700309" y="1505474"/>
              <a:ext cx="48292" cy="42252"/>
            </a:xfrm>
            <a:custGeom>
              <a:rect b="b" l="l" r="r" t="t"/>
              <a:pathLst>
                <a:path extrusionOk="0" h="1609" w="1839">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9"/>
            <p:cNvSpPr/>
            <p:nvPr/>
          </p:nvSpPr>
          <p:spPr>
            <a:xfrm>
              <a:off x="6700309" y="1505474"/>
              <a:ext cx="33455" cy="42252"/>
            </a:xfrm>
            <a:custGeom>
              <a:rect b="b" l="l" r="r" t="t"/>
              <a:pathLst>
                <a:path extrusionOk="0" h="1609" w="1274">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9"/>
            <p:cNvSpPr/>
            <p:nvPr/>
          </p:nvSpPr>
          <p:spPr>
            <a:xfrm>
              <a:off x="6669900" y="1608255"/>
              <a:ext cx="109110" cy="84715"/>
            </a:xfrm>
            <a:custGeom>
              <a:rect b="b" l="l" r="r" t="t"/>
              <a:pathLst>
                <a:path extrusionOk="0" h="3226" w="4155">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9"/>
            <p:cNvSpPr/>
            <p:nvPr/>
          </p:nvSpPr>
          <p:spPr>
            <a:xfrm>
              <a:off x="6706086" y="1608255"/>
              <a:ext cx="36974" cy="24422"/>
            </a:xfrm>
            <a:custGeom>
              <a:rect b="b" l="l" r="r" t="t"/>
              <a:pathLst>
                <a:path extrusionOk="0" h="930" w="1408">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9"/>
            <p:cNvSpPr/>
            <p:nvPr/>
          </p:nvSpPr>
          <p:spPr>
            <a:xfrm>
              <a:off x="6669900" y="1640188"/>
              <a:ext cx="109110" cy="52783"/>
            </a:xfrm>
            <a:custGeom>
              <a:rect b="b" l="l" r="r" t="t"/>
              <a:pathLst>
                <a:path extrusionOk="0" h="2010" w="4155">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9"/>
            <p:cNvSpPr/>
            <p:nvPr/>
          </p:nvSpPr>
          <p:spPr>
            <a:xfrm>
              <a:off x="6681953" y="1523567"/>
              <a:ext cx="84741" cy="84715"/>
            </a:xfrm>
            <a:custGeom>
              <a:rect b="b" l="l" r="r" t="t"/>
              <a:pathLst>
                <a:path extrusionOk="0" h="3226" w="3227">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9"/>
            <p:cNvSpPr/>
            <p:nvPr/>
          </p:nvSpPr>
          <p:spPr>
            <a:xfrm>
              <a:off x="6697552" y="1523567"/>
              <a:ext cx="70902" cy="76180"/>
            </a:xfrm>
            <a:custGeom>
              <a:rect b="b" l="l" r="r" t="t"/>
              <a:pathLst>
                <a:path extrusionOk="0" h="2901" w="270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9"/>
            <p:cNvSpPr/>
            <p:nvPr/>
          </p:nvSpPr>
          <p:spPr>
            <a:xfrm>
              <a:off x="6687993" y="1560909"/>
              <a:ext cx="72661" cy="59453"/>
            </a:xfrm>
            <a:custGeom>
              <a:rect b="b" l="l" r="r" t="t"/>
              <a:pathLst>
                <a:path extrusionOk="0" h="2264" w="2767">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9"/>
            <p:cNvSpPr/>
            <p:nvPr/>
          </p:nvSpPr>
          <p:spPr>
            <a:xfrm>
              <a:off x="6688256" y="1560909"/>
              <a:ext cx="72661" cy="58954"/>
            </a:xfrm>
            <a:custGeom>
              <a:rect b="b" l="l" r="r" t="t"/>
              <a:pathLst>
                <a:path extrusionOk="0" h="2245" w="2767">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9"/>
            <p:cNvSpPr/>
            <p:nvPr/>
          </p:nvSpPr>
          <p:spPr>
            <a:xfrm>
              <a:off x="6669900" y="1652503"/>
              <a:ext cx="24396" cy="40467"/>
            </a:xfrm>
            <a:custGeom>
              <a:rect b="b" l="l" r="r" t="t"/>
              <a:pathLst>
                <a:path extrusionOk="0" h="1541" w="929">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9"/>
            <p:cNvSpPr/>
            <p:nvPr/>
          </p:nvSpPr>
          <p:spPr>
            <a:xfrm>
              <a:off x="6754588" y="1652503"/>
              <a:ext cx="24422" cy="40467"/>
            </a:xfrm>
            <a:custGeom>
              <a:rect b="b" l="l" r="r" t="t"/>
              <a:pathLst>
                <a:path extrusionOk="0" h="1541" w="93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9"/>
            <p:cNvSpPr/>
            <p:nvPr/>
          </p:nvSpPr>
          <p:spPr>
            <a:xfrm>
              <a:off x="6767797" y="1578004"/>
              <a:ext cx="201440" cy="110791"/>
            </a:xfrm>
            <a:custGeom>
              <a:rect b="b" l="l" r="r" t="t"/>
              <a:pathLst>
                <a:path extrusionOk="0" h="4219" w="7671">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9"/>
            <p:cNvSpPr/>
            <p:nvPr/>
          </p:nvSpPr>
          <p:spPr>
            <a:xfrm>
              <a:off x="6711128" y="1710617"/>
              <a:ext cx="199917" cy="109557"/>
            </a:xfrm>
            <a:custGeom>
              <a:rect b="b" l="l" r="r" t="t"/>
              <a:pathLst>
                <a:path extrusionOk="0" h="4172" w="7613">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9"/>
            <p:cNvSpPr/>
            <p:nvPr/>
          </p:nvSpPr>
          <p:spPr>
            <a:xfrm>
              <a:off x="6893819" y="1795988"/>
              <a:ext cx="121164" cy="78701"/>
            </a:xfrm>
            <a:custGeom>
              <a:rect b="b" l="l" r="r" t="t"/>
              <a:pathLst>
                <a:path extrusionOk="0" h="2997" w="4614">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9"/>
            <p:cNvSpPr/>
            <p:nvPr/>
          </p:nvSpPr>
          <p:spPr>
            <a:xfrm>
              <a:off x="6893819" y="1812584"/>
              <a:ext cx="121164" cy="62105"/>
            </a:xfrm>
            <a:custGeom>
              <a:rect b="b" l="l" r="r" t="t"/>
              <a:pathLst>
                <a:path extrusionOk="0" h="2365" w="4614">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9"/>
            <p:cNvSpPr/>
            <p:nvPr/>
          </p:nvSpPr>
          <p:spPr>
            <a:xfrm>
              <a:off x="6912175" y="1711063"/>
              <a:ext cx="30173" cy="66622"/>
            </a:xfrm>
            <a:custGeom>
              <a:rect b="b" l="l" r="r" t="t"/>
              <a:pathLst>
                <a:path extrusionOk="0" h="2537" w="1149">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9"/>
            <p:cNvSpPr/>
            <p:nvPr/>
          </p:nvSpPr>
          <p:spPr>
            <a:xfrm>
              <a:off x="6924228" y="1705260"/>
              <a:ext cx="72661" cy="72425"/>
            </a:xfrm>
            <a:custGeom>
              <a:rect b="b" l="l" r="r" t="t"/>
              <a:pathLst>
                <a:path extrusionOk="0" h="2758" w="2767">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9"/>
            <p:cNvSpPr/>
            <p:nvPr/>
          </p:nvSpPr>
          <p:spPr>
            <a:xfrm>
              <a:off x="6936307" y="1795988"/>
              <a:ext cx="36213" cy="14679"/>
            </a:xfrm>
            <a:custGeom>
              <a:rect b="b" l="l" r="r" t="t"/>
              <a:pathLst>
                <a:path extrusionOk="0" h="559" w="1379">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9"/>
            <p:cNvSpPr/>
            <p:nvPr/>
          </p:nvSpPr>
          <p:spPr>
            <a:xfrm>
              <a:off x="6918214" y="1735433"/>
              <a:ext cx="72635" cy="66622"/>
            </a:xfrm>
            <a:custGeom>
              <a:rect b="b" l="l" r="r" t="t"/>
              <a:pathLst>
                <a:path extrusionOk="0" h="2537" w="2766">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9"/>
            <p:cNvSpPr/>
            <p:nvPr/>
          </p:nvSpPr>
          <p:spPr>
            <a:xfrm>
              <a:off x="6917952" y="1735433"/>
              <a:ext cx="72661" cy="65125"/>
            </a:xfrm>
            <a:custGeom>
              <a:rect b="b" l="l" r="r" t="t"/>
              <a:pathLst>
                <a:path extrusionOk="0" h="2480" w="2767">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9"/>
            <p:cNvSpPr/>
            <p:nvPr/>
          </p:nvSpPr>
          <p:spPr>
            <a:xfrm>
              <a:off x="6893819" y="1825898"/>
              <a:ext cx="24422" cy="48528"/>
            </a:xfrm>
            <a:custGeom>
              <a:rect b="b" l="l" r="r" t="t"/>
              <a:pathLst>
                <a:path extrusionOk="0" h="1848" w="93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9"/>
            <p:cNvSpPr/>
            <p:nvPr/>
          </p:nvSpPr>
          <p:spPr>
            <a:xfrm>
              <a:off x="6990587" y="1825898"/>
              <a:ext cx="24396" cy="48528"/>
            </a:xfrm>
            <a:custGeom>
              <a:rect b="b" l="l" r="r" t="t"/>
              <a:pathLst>
                <a:path extrusionOk="0" h="1848" w="929">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0" name="Google Shape;10530;p69"/>
          <p:cNvGrpSpPr/>
          <p:nvPr/>
        </p:nvGrpSpPr>
        <p:grpSpPr>
          <a:xfrm>
            <a:off x="7117003" y="1518000"/>
            <a:ext cx="333003" cy="344085"/>
            <a:chOff x="7117003" y="1518000"/>
            <a:chExt cx="333003" cy="344085"/>
          </a:xfrm>
        </p:grpSpPr>
        <p:sp>
          <p:nvSpPr>
            <p:cNvPr id="10531" name="Google Shape;10531;p69"/>
            <p:cNvSpPr/>
            <p:nvPr/>
          </p:nvSpPr>
          <p:spPr>
            <a:xfrm>
              <a:off x="7161645" y="1518000"/>
              <a:ext cx="241119" cy="57116"/>
            </a:xfrm>
            <a:custGeom>
              <a:rect b="b" l="l" r="r" t="t"/>
              <a:pathLst>
                <a:path extrusionOk="0" h="2175" w="9182">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9"/>
            <p:cNvSpPr/>
            <p:nvPr/>
          </p:nvSpPr>
          <p:spPr>
            <a:xfrm>
              <a:off x="7168525" y="1808068"/>
              <a:ext cx="232217" cy="54017"/>
            </a:xfrm>
            <a:custGeom>
              <a:rect b="b" l="l" r="r" t="t"/>
              <a:pathLst>
                <a:path extrusionOk="0" h="2057" w="8843">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9"/>
            <p:cNvSpPr/>
            <p:nvPr/>
          </p:nvSpPr>
          <p:spPr>
            <a:xfrm>
              <a:off x="7174801" y="1735931"/>
              <a:ext cx="25157" cy="20141"/>
            </a:xfrm>
            <a:custGeom>
              <a:rect b="b" l="l" r="r" t="t"/>
              <a:pathLst>
                <a:path extrusionOk="0" h="767" w="958">
                  <a:moveTo>
                    <a:pt x="479" y="0"/>
                  </a:moveTo>
                  <a:lnTo>
                    <a:pt x="0" y="355"/>
                  </a:lnTo>
                  <a:lnTo>
                    <a:pt x="173" y="766"/>
                  </a:lnTo>
                  <a:lnTo>
                    <a:pt x="804" y="766"/>
                  </a:lnTo>
                  <a:lnTo>
                    <a:pt x="957" y="355"/>
                  </a:lnTo>
                  <a:lnTo>
                    <a:pt x="4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9"/>
            <p:cNvSpPr/>
            <p:nvPr/>
          </p:nvSpPr>
          <p:spPr>
            <a:xfrm>
              <a:off x="7173803" y="1756047"/>
              <a:ext cx="27652" cy="35714"/>
            </a:xfrm>
            <a:custGeom>
              <a:rect b="b" l="l" r="r" t="t"/>
              <a:pathLst>
                <a:path extrusionOk="0" h="1360" w="1053">
                  <a:moveTo>
                    <a:pt x="211" y="0"/>
                  </a:moveTo>
                  <a:lnTo>
                    <a:pt x="220" y="29"/>
                  </a:lnTo>
                  <a:lnTo>
                    <a:pt x="0" y="1359"/>
                  </a:lnTo>
                  <a:lnTo>
                    <a:pt x="1053" y="1359"/>
                  </a:lnTo>
                  <a:lnTo>
                    <a:pt x="833" y="29"/>
                  </a:lnTo>
                  <a:lnTo>
                    <a:pt x="84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9"/>
            <p:cNvSpPr/>
            <p:nvPr/>
          </p:nvSpPr>
          <p:spPr>
            <a:xfrm>
              <a:off x="7159964" y="1726373"/>
              <a:ext cx="23161" cy="65387"/>
            </a:xfrm>
            <a:custGeom>
              <a:rect b="b" l="l" r="r" t="t"/>
              <a:pathLst>
                <a:path extrusionOk="0" h="2490" w="882">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9"/>
            <p:cNvSpPr/>
            <p:nvPr/>
          </p:nvSpPr>
          <p:spPr>
            <a:xfrm>
              <a:off x="7192132" y="1725874"/>
              <a:ext cx="23398" cy="65886"/>
            </a:xfrm>
            <a:custGeom>
              <a:rect b="b" l="l" r="r" t="t"/>
              <a:pathLst>
                <a:path extrusionOk="0" h="2509" w="891">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9"/>
            <p:cNvSpPr/>
            <p:nvPr/>
          </p:nvSpPr>
          <p:spPr>
            <a:xfrm>
              <a:off x="7155447" y="1714057"/>
              <a:ext cx="63864" cy="37368"/>
            </a:xfrm>
            <a:custGeom>
              <a:rect b="b" l="l" r="r" t="t"/>
              <a:pathLst>
                <a:path extrusionOk="0" h="1423" w="2432">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9"/>
            <p:cNvSpPr/>
            <p:nvPr/>
          </p:nvSpPr>
          <p:spPr>
            <a:xfrm>
              <a:off x="7142133" y="1596202"/>
              <a:ext cx="90755" cy="64101"/>
            </a:xfrm>
            <a:custGeom>
              <a:rect b="b" l="l" r="r" t="t"/>
              <a:pathLst>
                <a:path extrusionOk="0" h="2441" w="3456">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9"/>
            <p:cNvSpPr/>
            <p:nvPr/>
          </p:nvSpPr>
          <p:spPr>
            <a:xfrm>
              <a:off x="7142133" y="1596202"/>
              <a:ext cx="49264" cy="64101"/>
            </a:xfrm>
            <a:custGeom>
              <a:rect b="b" l="l" r="r" t="t"/>
              <a:pathLst>
                <a:path extrusionOk="0" h="2441" w="1876">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9"/>
            <p:cNvSpPr/>
            <p:nvPr/>
          </p:nvSpPr>
          <p:spPr>
            <a:xfrm>
              <a:off x="7220546" y="1653685"/>
              <a:ext cx="19879" cy="26733"/>
            </a:xfrm>
            <a:custGeom>
              <a:rect b="b" l="l" r="r" t="t"/>
              <a:pathLst>
                <a:path extrusionOk="0" h="1018" w="757">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9"/>
            <p:cNvSpPr/>
            <p:nvPr/>
          </p:nvSpPr>
          <p:spPr>
            <a:xfrm>
              <a:off x="7134833" y="1653738"/>
              <a:ext cx="19879" cy="26628"/>
            </a:xfrm>
            <a:custGeom>
              <a:rect b="b" l="l" r="r" t="t"/>
              <a:pathLst>
                <a:path extrusionOk="0" h="1014" w="757">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9"/>
            <p:cNvSpPr/>
            <p:nvPr/>
          </p:nvSpPr>
          <p:spPr>
            <a:xfrm>
              <a:off x="7171019" y="1700349"/>
              <a:ext cx="33219" cy="38130"/>
            </a:xfrm>
            <a:custGeom>
              <a:rect b="b" l="l" r="r" t="t"/>
              <a:pathLst>
                <a:path extrusionOk="0" h="1452" w="1265">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9"/>
            <p:cNvSpPr/>
            <p:nvPr/>
          </p:nvSpPr>
          <p:spPr>
            <a:xfrm>
              <a:off x="7171019" y="1700428"/>
              <a:ext cx="20378" cy="38051"/>
            </a:xfrm>
            <a:custGeom>
              <a:rect b="b" l="l" r="r" t="t"/>
              <a:pathLst>
                <a:path extrusionOk="0" h="1449" w="776">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9"/>
            <p:cNvSpPr/>
            <p:nvPr/>
          </p:nvSpPr>
          <p:spPr>
            <a:xfrm>
              <a:off x="7151928" y="1633728"/>
              <a:ext cx="71401" cy="76338"/>
            </a:xfrm>
            <a:custGeom>
              <a:rect b="b" l="l" r="r" t="t"/>
              <a:pathLst>
                <a:path extrusionOk="0" h="2907" w="2719">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9"/>
            <p:cNvSpPr/>
            <p:nvPr/>
          </p:nvSpPr>
          <p:spPr>
            <a:xfrm>
              <a:off x="7151928" y="1633728"/>
              <a:ext cx="51785" cy="76338"/>
            </a:xfrm>
            <a:custGeom>
              <a:rect b="b" l="l" r="r" t="t"/>
              <a:pathLst>
                <a:path extrusionOk="0" h="2907" w="1972">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9"/>
            <p:cNvSpPr/>
            <p:nvPr/>
          </p:nvSpPr>
          <p:spPr>
            <a:xfrm>
              <a:off x="7117003" y="1723353"/>
              <a:ext cx="61081" cy="68407"/>
            </a:xfrm>
            <a:custGeom>
              <a:rect b="b" l="l" r="r" t="t"/>
              <a:pathLst>
                <a:path extrusionOk="0" h="2605" w="2326">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9"/>
            <p:cNvSpPr/>
            <p:nvPr/>
          </p:nvSpPr>
          <p:spPr>
            <a:xfrm>
              <a:off x="7197174" y="1723616"/>
              <a:ext cx="60319" cy="68145"/>
            </a:xfrm>
            <a:custGeom>
              <a:rect b="b" l="l" r="r" t="t"/>
              <a:pathLst>
                <a:path extrusionOk="0" h="2595" w="2297">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9"/>
            <p:cNvSpPr/>
            <p:nvPr/>
          </p:nvSpPr>
          <p:spPr>
            <a:xfrm>
              <a:off x="7136094"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9"/>
            <p:cNvSpPr/>
            <p:nvPr/>
          </p:nvSpPr>
          <p:spPr>
            <a:xfrm>
              <a:off x="7227583" y="1759303"/>
              <a:ext cx="11082" cy="32457"/>
            </a:xfrm>
            <a:custGeom>
              <a:rect b="b" l="l" r="r" t="t"/>
              <a:pathLst>
                <a:path extrusionOk="0" h="1236" w="422">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9"/>
            <p:cNvSpPr/>
            <p:nvPr/>
          </p:nvSpPr>
          <p:spPr>
            <a:xfrm>
              <a:off x="7117003" y="1723353"/>
              <a:ext cx="42988" cy="68407"/>
            </a:xfrm>
            <a:custGeom>
              <a:rect b="b" l="l" r="r" t="t"/>
              <a:pathLst>
                <a:path extrusionOk="0" h="2605" w="1637">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9"/>
            <p:cNvSpPr/>
            <p:nvPr/>
          </p:nvSpPr>
          <p:spPr>
            <a:xfrm>
              <a:off x="7367313" y="1735931"/>
              <a:ext cx="25393" cy="20141"/>
            </a:xfrm>
            <a:custGeom>
              <a:rect b="b" l="l" r="r" t="t"/>
              <a:pathLst>
                <a:path extrusionOk="0" h="767" w="967">
                  <a:moveTo>
                    <a:pt x="488" y="0"/>
                  </a:moveTo>
                  <a:lnTo>
                    <a:pt x="0" y="355"/>
                  </a:lnTo>
                  <a:lnTo>
                    <a:pt x="172" y="766"/>
                  </a:lnTo>
                  <a:lnTo>
                    <a:pt x="814" y="766"/>
                  </a:lnTo>
                  <a:lnTo>
                    <a:pt x="967" y="355"/>
                  </a:lnTo>
                  <a:lnTo>
                    <a:pt x="48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9"/>
            <p:cNvSpPr/>
            <p:nvPr/>
          </p:nvSpPr>
          <p:spPr>
            <a:xfrm>
              <a:off x="7366551" y="1756047"/>
              <a:ext cx="27415" cy="35714"/>
            </a:xfrm>
            <a:custGeom>
              <a:rect b="b" l="l" r="r" t="t"/>
              <a:pathLst>
                <a:path extrusionOk="0" h="1360" w="1044">
                  <a:moveTo>
                    <a:pt x="201" y="0"/>
                  </a:moveTo>
                  <a:lnTo>
                    <a:pt x="221" y="29"/>
                  </a:lnTo>
                  <a:lnTo>
                    <a:pt x="0" y="1359"/>
                  </a:lnTo>
                  <a:lnTo>
                    <a:pt x="1044" y="1359"/>
                  </a:lnTo>
                  <a:lnTo>
                    <a:pt x="833" y="29"/>
                  </a:lnTo>
                  <a:lnTo>
                    <a:pt x="8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9"/>
            <p:cNvSpPr/>
            <p:nvPr/>
          </p:nvSpPr>
          <p:spPr>
            <a:xfrm>
              <a:off x="7352476" y="1726373"/>
              <a:ext cx="23398" cy="65387"/>
            </a:xfrm>
            <a:custGeom>
              <a:rect b="b" l="l" r="r" t="t"/>
              <a:pathLst>
                <a:path extrusionOk="0" h="2490" w="891">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9"/>
            <p:cNvSpPr/>
            <p:nvPr/>
          </p:nvSpPr>
          <p:spPr>
            <a:xfrm>
              <a:off x="7384907" y="1725874"/>
              <a:ext cx="23398" cy="65886"/>
            </a:xfrm>
            <a:custGeom>
              <a:rect b="b" l="l" r="r" t="t"/>
              <a:pathLst>
                <a:path extrusionOk="0" h="2509" w="891">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9"/>
            <p:cNvSpPr/>
            <p:nvPr/>
          </p:nvSpPr>
          <p:spPr>
            <a:xfrm>
              <a:off x="7348196" y="1714057"/>
              <a:ext cx="63628" cy="37368"/>
            </a:xfrm>
            <a:custGeom>
              <a:rect b="b" l="l" r="r" t="t"/>
              <a:pathLst>
                <a:path extrusionOk="0" h="1423" w="2423">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9"/>
            <p:cNvSpPr/>
            <p:nvPr/>
          </p:nvSpPr>
          <p:spPr>
            <a:xfrm>
              <a:off x="7334882" y="1596202"/>
              <a:ext cx="90755" cy="64101"/>
            </a:xfrm>
            <a:custGeom>
              <a:rect b="b" l="l" r="r" t="t"/>
              <a:pathLst>
                <a:path extrusionOk="0" h="2441" w="3456">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9"/>
            <p:cNvSpPr/>
            <p:nvPr/>
          </p:nvSpPr>
          <p:spPr>
            <a:xfrm>
              <a:off x="7334645" y="1596202"/>
              <a:ext cx="49264" cy="64101"/>
            </a:xfrm>
            <a:custGeom>
              <a:rect b="b" l="l" r="r" t="t"/>
              <a:pathLst>
                <a:path extrusionOk="0" h="2441" w="1876">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9"/>
            <p:cNvSpPr/>
            <p:nvPr/>
          </p:nvSpPr>
          <p:spPr>
            <a:xfrm>
              <a:off x="7413294" y="1653685"/>
              <a:ext cx="19879" cy="26733"/>
            </a:xfrm>
            <a:custGeom>
              <a:rect b="b" l="l" r="r" t="t"/>
              <a:pathLst>
                <a:path extrusionOk="0" h="1018" w="757">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9"/>
            <p:cNvSpPr/>
            <p:nvPr/>
          </p:nvSpPr>
          <p:spPr>
            <a:xfrm>
              <a:off x="7327345" y="1653738"/>
              <a:ext cx="20141" cy="26628"/>
            </a:xfrm>
            <a:custGeom>
              <a:rect b="b" l="l" r="r" t="t"/>
              <a:pathLst>
                <a:path extrusionOk="0" h="1014" w="767">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9"/>
            <p:cNvSpPr/>
            <p:nvPr/>
          </p:nvSpPr>
          <p:spPr>
            <a:xfrm>
              <a:off x="7363794" y="1700349"/>
              <a:ext cx="33193" cy="38130"/>
            </a:xfrm>
            <a:custGeom>
              <a:rect b="b" l="l" r="r" t="t"/>
              <a:pathLst>
                <a:path extrusionOk="0" h="1452" w="1264">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9"/>
            <p:cNvSpPr/>
            <p:nvPr/>
          </p:nvSpPr>
          <p:spPr>
            <a:xfrm>
              <a:off x="7363531" y="1700428"/>
              <a:ext cx="20640" cy="38051"/>
            </a:xfrm>
            <a:custGeom>
              <a:rect b="b" l="l" r="r" t="t"/>
              <a:pathLst>
                <a:path extrusionOk="0" h="1449" w="786">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9"/>
            <p:cNvSpPr/>
            <p:nvPr/>
          </p:nvSpPr>
          <p:spPr>
            <a:xfrm>
              <a:off x="7344677" y="1633728"/>
              <a:ext cx="71401" cy="76338"/>
            </a:xfrm>
            <a:custGeom>
              <a:rect b="b" l="l" r="r" t="t"/>
              <a:pathLst>
                <a:path extrusionOk="0" h="2907" w="2719">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9"/>
            <p:cNvSpPr/>
            <p:nvPr/>
          </p:nvSpPr>
          <p:spPr>
            <a:xfrm>
              <a:off x="7344677" y="1633728"/>
              <a:ext cx="51811" cy="76338"/>
            </a:xfrm>
            <a:custGeom>
              <a:rect b="b" l="l" r="r" t="t"/>
              <a:pathLst>
                <a:path extrusionOk="0" h="2907" w="1973">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9"/>
            <p:cNvSpPr/>
            <p:nvPr/>
          </p:nvSpPr>
          <p:spPr>
            <a:xfrm>
              <a:off x="7309751" y="1723353"/>
              <a:ext cx="61107" cy="68407"/>
            </a:xfrm>
            <a:custGeom>
              <a:rect b="b" l="l" r="r" t="t"/>
              <a:pathLst>
                <a:path extrusionOk="0" h="2605" w="2327">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9"/>
            <p:cNvSpPr/>
            <p:nvPr/>
          </p:nvSpPr>
          <p:spPr>
            <a:xfrm>
              <a:off x="7389660" y="1723616"/>
              <a:ext cx="60345" cy="68145"/>
            </a:xfrm>
            <a:custGeom>
              <a:rect b="b" l="l" r="r" t="t"/>
              <a:pathLst>
                <a:path extrusionOk="0" h="2595" w="2298">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9"/>
            <p:cNvSpPr/>
            <p:nvPr/>
          </p:nvSpPr>
          <p:spPr>
            <a:xfrm>
              <a:off x="7328842" y="1759303"/>
              <a:ext cx="10845" cy="32457"/>
            </a:xfrm>
            <a:custGeom>
              <a:rect b="b" l="l" r="r" t="t"/>
              <a:pathLst>
                <a:path extrusionOk="0" h="1236" w="413">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9"/>
            <p:cNvSpPr/>
            <p:nvPr/>
          </p:nvSpPr>
          <p:spPr>
            <a:xfrm>
              <a:off x="7420332" y="1759303"/>
              <a:ext cx="11082" cy="32457"/>
            </a:xfrm>
            <a:custGeom>
              <a:rect b="b" l="l" r="r" t="t"/>
              <a:pathLst>
                <a:path extrusionOk="0" h="1236" w="422">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9"/>
            <p:cNvSpPr/>
            <p:nvPr/>
          </p:nvSpPr>
          <p:spPr>
            <a:xfrm>
              <a:off x="7309751" y="1723353"/>
              <a:ext cx="42751" cy="68407"/>
            </a:xfrm>
            <a:custGeom>
              <a:rect b="b" l="l" r="r" t="t"/>
              <a:pathLst>
                <a:path extrusionOk="0" h="2605" w="1628">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9" name="Google Shape;10569;p69"/>
          <p:cNvGrpSpPr/>
          <p:nvPr/>
        </p:nvGrpSpPr>
        <p:grpSpPr>
          <a:xfrm>
            <a:off x="2200238" y="4289165"/>
            <a:ext cx="374756" cy="329300"/>
            <a:chOff x="2200238" y="4289165"/>
            <a:chExt cx="374756" cy="329300"/>
          </a:xfrm>
        </p:grpSpPr>
        <p:sp>
          <p:nvSpPr>
            <p:cNvPr id="10570" name="Google Shape;10570;p69"/>
            <p:cNvSpPr/>
            <p:nvPr/>
          </p:nvSpPr>
          <p:spPr>
            <a:xfrm>
              <a:off x="2437733" y="4289165"/>
              <a:ext cx="54568" cy="65991"/>
            </a:xfrm>
            <a:custGeom>
              <a:rect b="b" l="l" r="r" t="t"/>
              <a:pathLst>
                <a:path extrusionOk="0" h="2513" w="2078">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9"/>
            <p:cNvSpPr/>
            <p:nvPr/>
          </p:nvSpPr>
          <p:spPr>
            <a:xfrm>
              <a:off x="2448552" y="4306575"/>
              <a:ext cx="40493" cy="48844"/>
            </a:xfrm>
            <a:custGeom>
              <a:rect b="b" l="l" r="r" t="t"/>
              <a:pathLst>
                <a:path extrusionOk="0" h="1860" w="1542">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9"/>
            <p:cNvSpPr/>
            <p:nvPr/>
          </p:nvSpPr>
          <p:spPr>
            <a:xfrm>
              <a:off x="2282930" y="4552658"/>
              <a:ext cx="54805" cy="65808"/>
            </a:xfrm>
            <a:custGeom>
              <a:rect b="b" l="l" r="r" t="t"/>
              <a:pathLst>
                <a:path extrusionOk="0" h="2506" w="2087">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9"/>
            <p:cNvSpPr/>
            <p:nvPr/>
          </p:nvSpPr>
          <p:spPr>
            <a:xfrm>
              <a:off x="2300026" y="4558960"/>
              <a:ext cx="37709" cy="54542"/>
            </a:xfrm>
            <a:custGeom>
              <a:rect b="b" l="l" r="r" t="t"/>
              <a:pathLst>
                <a:path extrusionOk="0" h="2077" w="1436">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9"/>
            <p:cNvSpPr/>
            <p:nvPr/>
          </p:nvSpPr>
          <p:spPr>
            <a:xfrm>
              <a:off x="2282930" y="4289349"/>
              <a:ext cx="54805" cy="66070"/>
            </a:xfrm>
            <a:custGeom>
              <a:rect b="b" l="l" r="r" t="t"/>
              <a:pathLst>
                <a:path extrusionOk="0" h="2516" w="2087">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9"/>
            <p:cNvSpPr/>
            <p:nvPr/>
          </p:nvSpPr>
          <p:spPr>
            <a:xfrm>
              <a:off x="2300026" y="4294312"/>
              <a:ext cx="37709" cy="54805"/>
            </a:xfrm>
            <a:custGeom>
              <a:rect b="b" l="l" r="r" t="t"/>
              <a:pathLst>
                <a:path extrusionOk="0" h="2087" w="1436">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9"/>
            <p:cNvSpPr/>
            <p:nvPr/>
          </p:nvSpPr>
          <p:spPr>
            <a:xfrm>
              <a:off x="2437497" y="4552658"/>
              <a:ext cx="54542" cy="65808"/>
            </a:xfrm>
            <a:custGeom>
              <a:rect b="b" l="l" r="r" t="t"/>
              <a:pathLst>
                <a:path extrusionOk="0" h="2506" w="2077">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9"/>
            <p:cNvSpPr/>
            <p:nvPr/>
          </p:nvSpPr>
          <p:spPr>
            <a:xfrm>
              <a:off x="2448552" y="4552658"/>
              <a:ext cx="40493" cy="48791"/>
            </a:xfrm>
            <a:custGeom>
              <a:rect b="b" l="l" r="r" t="t"/>
              <a:pathLst>
                <a:path extrusionOk="0" h="1858" w="1542">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9"/>
            <p:cNvSpPr/>
            <p:nvPr/>
          </p:nvSpPr>
          <p:spPr>
            <a:xfrm>
              <a:off x="2200238" y="4437482"/>
              <a:ext cx="66385" cy="33088"/>
            </a:xfrm>
            <a:custGeom>
              <a:rect b="b" l="l" r="r" t="t"/>
              <a:pathLst>
                <a:path extrusionOk="0" h="1260" w="2528">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9"/>
            <p:cNvSpPr/>
            <p:nvPr/>
          </p:nvSpPr>
          <p:spPr>
            <a:xfrm>
              <a:off x="2212317" y="4437455"/>
              <a:ext cx="54306" cy="19537"/>
            </a:xfrm>
            <a:custGeom>
              <a:rect b="b" l="l" r="r" t="t"/>
              <a:pathLst>
                <a:path extrusionOk="0" h="744" w="2068">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9"/>
            <p:cNvSpPr/>
            <p:nvPr/>
          </p:nvSpPr>
          <p:spPr>
            <a:xfrm>
              <a:off x="2508346" y="4437482"/>
              <a:ext cx="66648" cy="33088"/>
            </a:xfrm>
            <a:custGeom>
              <a:rect b="b" l="l" r="r" t="t"/>
              <a:pathLst>
                <a:path extrusionOk="0" h="1260" w="2538">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9"/>
            <p:cNvSpPr/>
            <p:nvPr/>
          </p:nvSpPr>
          <p:spPr>
            <a:xfrm>
              <a:off x="2508346" y="4437455"/>
              <a:ext cx="54568" cy="19537"/>
            </a:xfrm>
            <a:custGeom>
              <a:rect b="b" l="l" r="r" t="t"/>
              <a:pathLst>
                <a:path extrusionOk="0" h="744" w="2078">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9"/>
            <p:cNvSpPr/>
            <p:nvPr/>
          </p:nvSpPr>
          <p:spPr>
            <a:xfrm>
              <a:off x="2250762" y="4326979"/>
              <a:ext cx="263913" cy="253960"/>
            </a:xfrm>
            <a:custGeom>
              <a:rect b="b" l="l" r="r" t="t"/>
              <a:pathLst>
                <a:path extrusionOk="0" h="9671" w="1005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9"/>
            <p:cNvSpPr/>
            <p:nvPr/>
          </p:nvSpPr>
          <p:spPr>
            <a:xfrm>
              <a:off x="2270116" y="4345073"/>
              <a:ext cx="226204" cy="217669"/>
            </a:xfrm>
            <a:custGeom>
              <a:rect b="b" l="l" r="r" t="t"/>
              <a:pathLst>
                <a:path extrusionOk="0" h="8289" w="8614">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9"/>
            <p:cNvSpPr/>
            <p:nvPr/>
          </p:nvSpPr>
          <p:spPr>
            <a:xfrm>
              <a:off x="2390990" y="4408412"/>
              <a:ext cx="28177" cy="30934"/>
            </a:xfrm>
            <a:custGeom>
              <a:rect b="b" l="l" r="r" t="t"/>
              <a:pathLst>
                <a:path extrusionOk="0" h="1178" w="1073">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9"/>
            <p:cNvSpPr/>
            <p:nvPr/>
          </p:nvSpPr>
          <p:spPr>
            <a:xfrm>
              <a:off x="2390990" y="4468731"/>
              <a:ext cx="28177" cy="30934"/>
            </a:xfrm>
            <a:custGeom>
              <a:rect b="b" l="l" r="r" t="t"/>
              <a:pathLst>
                <a:path extrusionOk="0" h="1178" w="1073">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9"/>
            <p:cNvSpPr/>
            <p:nvPr/>
          </p:nvSpPr>
          <p:spPr>
            <a:xfrm>
              <a:off x="2410081" y="4444861"/>
              <a:ext cx="26181" cy="18119"/>
            </a:xfrm>
            <a:custGeom>
              <a:rect b="b" l="l" r="r" t="t"/>
              <a:pathLst>
                <a:path extrusionOk="0" h="690" w="997">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9"/>
            <p:cNvSpPr/>
            <p:nvPr/>
          </p:nvSpPr>
          <p:spPr>
            <a:xfrm>
              <a:off x="2338969" y="4444861"/>
              <a:ext cx="26155" cy="18119"/>
            </a:xfrm>
            <a:custGeom>
              <a:rect b="b" l="l" r="r" t="t"/>
              <a:pathLst>
                <a:path extrusionOk="0" h="690" w="996">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9"/>
            <p:cNvSpPr/>
            <p:nvPr/>
          </p:nvSpPr>
          <p:spPr>
            <a:xfrm>
              <a:off x="2356065" y="4408412"/>
              <a:ext cx="28177" cy="30934"/>
            </a:xfrm>
            <a:custGeom>
              <a:rect b="b" l="l" r="r" t="t"/>
              <a:pathLst>
                <a:path extrusionOk="0" h="1178" w="1073">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9"/>
            <p:cNvSpPr/>
            <p:nvPr/>
          </p:nvSpPr>
          <p:spPr>
            <a:xfrm>
              <a:off x="2356065" y="4468731"/>
              <a:ext cx="28177" cy="30934"/>
            </a:xfrm>
            <a:custGeom>
              <a:rect b="b" l="l" r="r" t="t"/>
              <a:pathLst>
                <a:path extrusionOk="0" h="1178" w="1073">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9"/>
            <p:cNvSpPr/>
            <p:nvPr/>
          </p:nvSpPr>
          <p:spPr>
            <a:xfrm>
              <a:off x="2338969" y="4417708"/>
              <a:ext cx="84977" cy="72583"/>
            </a:xfrm>
            <a:custGeom>
              <a:rect b="b" l="l" r="r" t="t"/>
              <a:pathLst>
                <a:path extrusionOk="0" h="2764" w="3236">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9"/>
            <p:cNvSpPr/>
            <p:nvPr/>
          </p:nvSpPr>
          <p:spPr>
            <a:xfrm>
              <a:off x="2355303" y="4429787"/>
              <a:ext cx="56564" cy="48423"/>
            </a:xfrm>
            <a:custGeom>
              <a:rect b="b" l="l" r="r" t="t"/>
              <a:pathLst>
                <a:path extrusionOk="0" h="1844" w="2154">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2" name="Google Shape;10592;p69"/>
          <p:cNvGrpSpPr/>
          <p:nvPr/>
        </p:nvGrpSpPr>
        <p:grpSpPr>
          <a:xfrm>
            <a:off x="7556043" y="1499959"/>
            <a:ext cx="337283" cy="380192"/>
            <a:chOff x="7556043" y="1499959"/>
            <a:chExt cx="337283" cy="380192"/>
          </a:xfrm>
        </p:grpSpPr>
        <p:sp>
          <p:nvSpPr>
            <p:cNvPr id="10593" name="Google Shape;10593;p69"/>
            <p:cNvSpPr/>
            <p:nvPr/>
          </p:nvSpPr>
          <p:spPr>
            <a:xfrm>
              <a:off x="7556043" y="1499959"/>
              <a:ext cx="337283" cy="380140"/>
            </a:xfrm>
            <a:custGeom>
              <a:rect b="b" l="l" r="r" t="t"/>
              <a:pathLst>
                <a:path extrusionOk="0" h="14476" w="12844">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9"/>
            <p:cNvSpPr/>
            <p:nvPr/>
          </p:nvSpPr>
          <p:spPr>
            <a:xfrm>
              <a:off x="7714628" y="1552479"/>
              <a:ext cx="178699" cy="327672"/>
            </a:xfrm>
            <a:custGeom>
              <a:rect b="b" l="l" r="r" t="t"/>
              <a:pathLst>
                <a:path extrusionOk="0" h="12478" w="6805">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9"/>
            <p:cNvSpPr/>
            <p:nvPr/>
          </p:nvSpPr>
          <p:spPr>
            <a:xfrm>
              <a:off x="7588974" y="1536382"/>
              <a:ext cx="271450" cy="305824"/>
            </a:xfrm>
            <a:custGeom>
              <a:rect b="b" l="l" r="r" t="t"/>
              <a:pathLst>
                <a:path extrusionOk="0" h="11646" w="10337">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9"/>
            <p:cNvSpPr/>
            <p:nvPr/>
          </p:nvSpPr>
          <p:spPr>
            <a:xfrm>
              <a:off x="7719906" y="1577846"/>
              <a:ext cx="140517" cy="264281"/>
            </a:xfrm>
            <a:custGeom>
              <a:rect b="b" l="l" r="r" t="t"/>
              <a:pathLst>
                <a:path extrusionOk="0" h="10064" w="5351">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9"/>
            <p:cNvSpPr/>
            <p:nvPr/>
          </p:nvSpPr>
          <p:spPr>
            <a:xfrm>
              <a:off x="7657565" y="1674352"/>
              <a:ext cx="134477" cy="90518"/>
            </a:xfrm>
            <a:custGeom>
              <a:rect b="b" l="l" r="r" t="t"/>
              <a:pathLst>
                <a:path extrusionOk="0" h="3447" w="5121">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9"/>
            <p:cNvSpPr/>
            <p:nvPr/>
          </p:nvSpPr>
          <p:spPr>
            <a:xfrm>
              <a:off x="7714365" y="1674352"/>
              <a:ext cx="77677" cy="90518"/>
            </a:xfrm>
            <a:custGeom>
              <a:rect b="b" l="l" r="r" t="t"/>
              <a:pathLst>
                <a:path extrusionOk="0" h="3447" w="2958">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9"/>
            <p:cNvSpPr/>
            <p:nvPr/>
          </p:nvSpPr>
          <p:spPr>
            <a:xfrm>
              <a:off x="7709586" y="1680076"/>
              <a:ext cx="30199" cy="17437"/>
            </a:xfrm>
            <a:custGeom>
              <a:rect b="b" l="l" r="r" t="t"/>
              <a:pathLst>
                <a:path extrusionOk="0" h="664" w="115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9"/>
            <p:cNvSpPr/>
            <p:nvPr/>
          </p:nvSpPr>
          <p:spPr>
            <a:xfrm>
              <a:off x="7702811" y="1690686"/>
              <a:ext cx="43749" cy="62866"/>
            </a:xfrm>
            <a:custGeom>
              <a:rect b="b" l="l" r="r" t="t"/>
              <a:pathLst>
                <a:path extrusionOk="0" h="2394" w="1666">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9"/>
            <p:cNvSpPr/>
            <p:nvPr/>
          </p:nvSpPr>
          <p:spPr>
            <a:xfrm>
              <a:off x="7714365" y="1690922"/>
              <a:ext cx="31958" cy="62630"/>
            </a:xfrm>
            <a:custGeom>
              <a:rect b="b" l="l" r="r" t="t"/>
              <a:pathLst>
                <a:path extrusionOk="0" h="2385" w="1217">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9"/>
            <p:cNvSpPr/>
            <p:nvPr/>
          </p:nvSpPr>
          <p:spPr>
            <a:xfrm>
              <a:off x="7701813" y="1674352"/>
              <a:ext cx="45745" cy="23161"/>
            </a:xfrm>
            <a:custGeom>
              <a:rect b="b" l="l" r="r" t="t"/>
              <a:pathLst>
                <a:path extrusionOk="0" h="882" w="1742">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9"/>
            <p:cNvSpPr/>
            <p:nvPr/>
          </p:nvSpPr>
          <p:spPr>
            <a:xfrm>
              <a:off x="7720667" y="1674851"/>
              <a:ext cx="26890" cy="22662"/>
            </a:xfrm>
            <a:custGeom>
              <a:rect b="b" l="l" r="r" t="t"/>
              <a:pathLst>
                <a:path extrusionOk="0" h="863" w="1024">
                  <a:moveTo>
                    <a:pt x="431" y="1"/>
                  </a:moveTo>
                  <a:lnTo>
                    <a:pt x="0" y="862"/>
                  </a:lnTo>
                  <a:lnTo>
                    <a:pt x="660" y="862"/>
                  </a:lnTo>
                  <a:lnTo>
                    <a:pt x="1024" y="144"/>
                  </a:lnTo>
                  <a:cubicBezTo>
                    <a:pt x="833" y="68"/>
                    <a:pt x="632" y="30"/>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9"/>
            <p:cNvSpPr/>
            <p:nvPr/>
          </p:nvSpPr>
          <p:spPr>
            <a:xfrm>
              <a:off x="7689733" y="1590162"/>
              <a:ext cx="69904" cy="95534"/>
            </a:xfrm>
            <a:custGeom>
              <a:rect b="b" l="l" r="r" t="t"/>
              <a:pathLst>
                <a:path extrusionOk="0" h="3638" w="2662">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9"/>
            <p:cNvSpPr/>
            <p:nvPr/>
          </p:nvSpPr>
          <p:spPr>
            <a:xfrm>
              <a:off x="7714365" y="1590162"/>
              <a:ext cx="45272" cy="95534"/>
            </a:xfrm>
            <a:custGeom>
              <a:rect b="b" l="l" r="r" t="t"/>
              <a:pathLst>
                <a:path extrusionOk="0" h="3638" w="1724">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9"/>
            <p:cNvSpPr/>
            <p:nvPr/>
          </p:nvSpPr>
          <p:spPr>
            <a:xfrm>
              <a:off x="7689733" y="1591423"/>
              <a:ext cx="69904" cy="46533"/>
            </a:xfrm>
            <a:custGeom>
              <a:rect b="b" l="l" r="r" t="t"/>
              <a:pathLst>
                <a:path extrusionOk="0" h="1772" w="2662">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7" name="Google Shape;10607;p69"/>
          <p:cNvGrpSpPr/>
          <p:nvPr/>
        </p:nvGrpSpPr>
        <p:grpSpPr>
          <a:xfrm>
            <a:off x="7992826" y="1517790"/>
            <a:ext cx="317431" cy="344584"/>
            <a:chOff x="7992826" y="1517790"/>
            <a:chExt cx="317431" cy="344584"/>
          </a:xfrm>
        </p:grpSpPr>
        <p:sp>
          <p:nvSpPr>
            <p:cNvPr id="10608" name="Google Shape;10608;p69"/>
            <p:cNvSpPr/>
            <p:nvPr/>
          </p:nvSpPr>
          <p:spPr>
            <a:xfrm>
              <a:off x="8021239" y="1517790"/>
              <a:ext cx="289018" cy="289044"/>
            </a:xfrm>
            <a:custGeom>
              <a:rect b="b" l="l" r="r" t="t"/>
              <a:pathLst>
                <a:path extrusionOk="0" h="11007" w="11006">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9"/>
            <p:cNvSpPr/>
            <p:nvPr/>
          </p:nvSpPr>
          <p:spPr>
            <a:xfrm>
              <a:off x="7992826" y="1520810"/>
              <a:ext cx="274706" cy="285866"/>
            </a:xfrm>
            <a:custGeom>
              <a:rect b="b" l="l" r="r" t="t"/>
              <a:pathLst>
                <a:path extrusionOk="0" h="10886" w="10461">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9"/>
            <p:cNvSpPr/>
            <p:nvPr/>
          </p:nvSpPr>
          <p:spPr>
            <a:xfrm>
              <a:off x="8021476" y="1517790"/>
              <a:ext cx="288781" cy="288781"/>
            </a:xfrm>
            <a:custGeom>
              <a:rect b="b" l="l" r="r" t="t"/>
              <a:pathLst>
                <a:path extrusionOk="0" h="10997" w="10997">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9"/>
            <p:cNvSpPr/>
            <p:nvPr/>
          </p:nvSpPr>
          <p:spPr>
            <a:xfrm>
              <a:off x="8021476" y="1520810"/>
              <a:ext cx="217932" cy="285761"/>
            </a:xfrm>
            <a:custGeom>
              <a:rect b="b" l="l" r="r" t="t"/>
              <a:pathLst>
                <a:path extrusionOk="0" h="10882" w="8299">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9"/>
            <p:cNvSpPr/>
            <p:nvPr/>
          </p:nvSpPr>
          <p:spPr>
            <a:xfrm>
              <a:off x="8071238" y="1795752"/>
              <a:ext cx="189019" cy="66622"/>
            </a:xfrm>
            <a:custGeom>
              <a:rect b="b" l="l" r="r" t="t"/>
              <a:pathLst>
                <a:path extrusionOk="0" h="2537" w="7198">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9"/>
            <p:cNvSpPr/>
            <p:nvPr/>
          </p:nvSpPr>
          <p:spPr>
            <a:xfrm>
              <a:off x="8154666" y="1817863"/>
              <a:ext cx="22163" cy="44511"/>
            </a:xfrm>
            <a:custGeom>
              <a:rect b="b" l="l" r="r" t="t"/>
              <a:pathLst>
                <a:path extrusionOk="0" h="1695" w="844">
                  <a:moveTo>
                    <a:pt x="202" y="0"/>
                  </a:moveTo>
                  <a:lnTo>
                    <a:pt x="1" y="1694"/>
                  </a:lnTo>
                  <a:lnTo>
                    <a:pt x="843" y="1694"/>
                  </a:lnTo>
                  <a:lnTo>
                    <a:pt x="64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9"/>
            <p:cNvSpPr/>
            <p:nvPr/>
          </p:nvSpPr>
          <p:spPr>
            <a:xfrm>
              <a:off x="8155927" y="1806807"/>
              <a:ext cx="19642" cy="18618"/>
            </a:xfrm>
            <a:custGeom>
              <a:rect b="b" l="l" r="r" t="t"/>
              <a:pathLst>
                <a:path extrusionOk="0" h="709" w="748">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9"/>
            <p:cNvSpPr/>
            <p:nvPr/>
          </p:nvSpPr>
          <p:spPr>
            <a:xfrm>
              <a:off x="8226803" y="1818362"/>
              <a:ext cx="33455" cy="44012"/>
            </a:xfrm>
            <a:custGeom>
              <a:rect b="b" l="l" r="r" t="t"/>
              <a:pathLst>
                <a:path extrusionOk="0" h="1676" w="1274">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9"/>
            <p:cNvSpPr/>
            <p:nvPr/>
          </p:nvSpPr>
          <p:spPr>
            <a:xfrm>
              <a:off x="8104667" y="1623329"/>
              <a:ext cx="122162" cy="88995"/>
            </a:xfrm>
            <a:custGeom>
              <a:rect b="b" l="l" r="r" t="t"/>
              <a:pathLst>
                <a:path extrusionOk="0" h="3389" w="4652">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9"/>
            <p:cNvSpPr/>
            <p:nvPr/>
          </p:nvSpPr>
          <p:spPr>
            <a:xfrm>
              <a:off x="8132319" y="1623329"/>
              <a:ext cx="94772" cy="88995"/>
            </a:xfrm>
            <a:custGeom>
              <a:rect b="b" l="l" r="r" t="t"/>
              <a:pathLst>
                <a:path extrusionOk="0" h="3389" w="3609">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9"/>
            <p:cNvSpPr/>
            <p:nvPr/>
          </p:nvSpPr>
          <p:spPr>
            <a:xfrm>
              <a:off x="8132556" y="1756782"/>
              <a:ext cx="66622" cy="50052"/>
            </a:xfrm>
            <a:custGeom>
              <a:rect b="b" l="l" r="r" t="t"/>
              <a:pathLst>
                <a:path extrusionOk="0" h="1906" w="2537">
                  <a:moveTo>
                    <a:pt x="1" y="1"/>
                  </a:moveTo>
                  <a:lnTo>
                    <a:pt x="1" y="1905"/>
                  </a:lnTo>
                  <a:lnTo>
                    <a:pt x="2537" y="1905"/>
                  </a:lnTo>
                  <a:lnTo>
                    <a:pt x="253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9"/>
            <p:cNvSpPr/>
            <p:nvPr/>
          </p:nvSpPr>
          <p:spPr>
            <a:xfrm>
              <a:off x="8132556" y="1756546"/>
              <a:ext cx="66622" cy="27914"/>
            </a:xfrm>
            <a:custGeom>
              <a:rect b="b" l="l" r="r" t="t"/>
              <a:pathLst>
                <a:path extrusionOk="0" h="1063" w="2537">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9"/>
            <p:cNvSpPr/>
            <p:nvPr/>
          </p:nvSpPr>
          <p:spPr>
            <a:xfrm>
              <a:off x="8121264" y="1786324"/>
              <a:ext cx="44484" cy="39836"/>
            </a:xfrm>
            <a:custGeom>
              <a:rect b="b" l="l" r="r" t="t"/>
              <a:pathLst>
                <a:path extrusionOk="0" h="1517" w="1694">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9"/>
            <p:cNvSpPr/>
            <p:nvPr/>
          </p:nvSpPr>
          <p:spPr>
            <a:xfrm>
              <a:off x="8165748" y="1786324"/>
              <a:ext cx="44484" cy="39836"/>
            </a:xfrm>
            <a:custGeom>
              <a:rect b="b" l="l" r="r" t="t"/>
              <a:pathLst>
                <a:path extrusionOk="0" h="1517" w="1694">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9"/>
            <p:cNvSpPr/>
            <p:nvPr/>
          </p:nvSpPr>
          <p:spPr>
            <a:xfrm>
              <a:off x="8110182" y="1668365"/>
              <a:ext cx="110870" cy="105040"/>
            </a:xfrm>
            <a:custGeom>
              <a:rect b="b" l="l" r="r" t="t"/>
              <a:pathLst>
                <a:path extrusionOk="0" h="4000" w="4222">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9"/>
            <p:cNvSpPr/>
            <p:nvPr/>
          </p:nvSpPr>
          <p:spPr>
            <a:xfrm>
              <a:off x="8110445" y="1668259"/>
              <a:ext cx="100051" cy="104646"/>
            </a:xfrm>
            <a:custGeom>
              <a:rect b="b" l="l" r="r" t="t"/>
              <a:pathLst>
                <a:path extrusionOk="0" h="3985" w="381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9"/>
            <p:cNvSpPr/>
            <p:nvPr/>
          </p:nvSpPr>
          <p:spPr>
            <a:xfrm>
              <a:off x="8071238" y="1818362"/>
              <a:ext cx="33455" cy="44012"/>
            </a:xfrm>
            <a:custGeom>
              <a:rect b="b" l="l" r="r" t="t"/>
              <a:pathLst>
                <a:path extrusionOk="0" h="1676" w="1274">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5" name="Google Shape;10625;p69"/>
          <p:cNvGrpSpPr/>
          <p:nvPr/>
        </p:nvGrpSpPr>
        <p:grpSpPr>
          <a:xfrm>
            <a:off x="4864446" y="3340207"/>
            <a:ext cx="395607" cy="387414"/>
            <a:chOff x="4864446" y="3340207"/>
            <a:chExt cx="395607" cy="387414"/>
          </a:xfrm>
        </p:grpSpPr>
        <p:sp>
          <p:nvSpPr>
            <p:cNvPr id="10626" name="Google Shape;10626;p69"/>
            <p:cNvSpPr/>
            <p:nvPr/>
          </p:nvSpPr>
          <p:spPr>
            <a:xfrm>
              <a:off x="4939077" y="3412948"/>
              <a:ext cx="246581" cy="246581"/>
            </a:xfrm>
            <a:custGeom>
              <a:rect b="b" l="l" r="r" t="t"/>
              <a:pathLst>
                <a:path extrusionOk="0" h="9390" w="939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9"/>
            <p:cNvSpPr/>
            <p:nvPr/>
          </p:nvSpPr>
          <p:spPr>
            <a:xfrm>
              <a:off x="4988341" y="3499159"/>
              <a:ext cx="148054" cy="148054"/>
            </a:xfrm>
            <a:custGeom>
              <a:rect b="b" l="l" r="r" t="t"/>
              <a:pathLst>
                <a:path extrusionOk="0" h="5638" w="5638">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9"/>
            <p:cNvSpPr/>
            <p:nvPr/>
          </p:nvSpPr>
          <p:spPr>
            <a:xfrm>
              <a:off x="4864446" y="3530067"/>
              <a:ext cx="56564" cy="12342"/>
            </a:xfrm>
            <a:custGeom>
              <a:rect b="b" l="l" r="r" t="t"/>
              <a:pathLst>
                <a:path extrusionOk="0" h="470" w="2154">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9"/>
            <p:cNvSpPr/>
            <p:nvPr/>
          </p:nvSpPr>
          <p:spPr>
            <a:xfrm>
              <a:off x="5203463" y="3530067"/>
              <a:ext cx="56590" cy="12342"/>
            </a:xfrm>
            <a:custGeom>
              <a:rect b="b" l="l" r="r" t="t"/>
              <a:pathLst>
                <a:path extrusionOk="0" h="470" w="2155">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9"/>
            <p:cNvSpPr/>
            <p:nvPr/>
          </p:nvSpPr>
          <p:spPr>
            <a:xfrm>
              <a:off x="5056197" y="3340207"/>
              <a:ext cx="12342" cy="54437"/>
            </a:xfrm>
            <a:custGeom>
              <a:rect b="b" l="l" r="r" t="t"/>
              <a:pathLst>
                <a:path extrusionOk="0" h="2073" w="47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9"/>
            <p:cNvSpPr/>
            <p:nvPr/>
          </p:nvSpPr>
          <p:spPr>
            <a:xfrm>
              <a:off x="4968488" y="3658557"/>
              <a:ext cx="28597" cy="33376"/>
            </a:xfrm>
            <a:custGeom>
              <a:rect b="b" l="l" r="r" t="t"/>
              <a:pathLst>
                <a:path extrusionOk="0" h="1271" w="1089">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9"/>
            <p:cNvSpPr/>
            <p:nvPr/>
          </p:nvSpPr>
          <p:spPr>
            <a:xfrm>
              <a:off x="5128832" y="3381068"/>
              <a:ext cx="28387" cy="33166"/>
            </a:xfrm>
            <a:custGeom>
              <a:rect b="b" l="l" r="r" t="t"/>
              <a:pathLst>
                <a:path extrusionOk="0" h="1263" w="1081">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9"/>
            <p:cNvSpPr/>
            <p:nvPr/>
          </p:nvSpPr>
          <p:spPr>
            <a:xfrm>
              <a:off x="4903915" y="3443646"/>
              <a:ext cx="38471" cy="24868"/>
            </a:xfrm>
            <a:custGeom>
              <a:rect b="b" l="l" r="r" t="t"/>
              <a:pathLst>
                <a:path extrusionOk="0" h="947" w="1465">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9"/>
            <p:cNvSpPr/>
            <p:nvPr/>
          </p:nvSpPr>
          <p:spPr>
            <a:xfrm>
              <a:off x="5181641" y="3603910"/>
              <a:ext cx="38445" cy="24947"/>
            </a:xfrm>
            <a:custGeom>
              <a:rect b="b" l="l" r="r" t="t"/>
              <a:pathLst>
                <a:path extrusionOk="0" h="950" w="1464">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9"/>
            <p:cNvSpPr/>
            <p:nvPr/>
          </p:nvSpPr>
          <p:spPr>
            <a:xfrm>
              <a:off x="5127676" y="3658321"/>
              <a:ext cx="28571" cy="33613"/>
            </a:xfrm>
            <a:custGeom>
              <a:rect b="b" l="l" r="r" t="t"/>
              <a:pathLst>
                <a:path extrusionOk="0" h="1280" w="1088">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9"/>
            <p:cNvSpPr/>
            <p:nvPr/>
          </p:nvSpPr>
          <p:spPr>
            <a:xfrm>
              <a:off x="4967333" y="3380858"/>
              <a:ext cx="28571" cy="33376"/>
            </a:xfrm>
            <a:custGeom>
              <a:rect b="b" l="l" r="r" t="t"/>
              <a:pathLst>
                <a:path extrusionOk="0" h="1271" w="1088">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9"/>
            <p:cNvSpPr/>
            <p:nvPr/>
          </p:nvSpPr>
          <p:spPr>
            <a:xfrm>
              <a:off x="5182350" y="3443646"/>
              <a:ext cx="38471" cy="24868"/>
            </a:xfrm>
            <a:custGeom>
              <a:rect b="b" l="l" r="r" t="t"/>
              <a:pathLst>
                <a:path extrusionOk="0" h="947" w="1465">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9"/>
            <p:cNvSpPr/>
            <p:nvPr/>
          </p:nvSpPr>
          <p:spPr>
            <a:xfrm>
              <a:off x="4904650" y="3603910"/>
              <a:ext cx="38445" cy="24947"/>
            </a:xfrm>
            <a:custGeom>
              <a:rect b="b" l="l" r="r" t="t"/>
              <a:pathLst>
                <a:path extrusionOk="0" h="950" w="1464">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9"/>
            <p:cNvSpPr/>
            <p:nvPr/>
          </p:nvSpPr>
          <p:spPr>
            <a:xfrm>
              <a:off x="5075839" y="3433037"/>
              <a:ext cx="87209" cy="73948"/>
            </a:xfrm>
            <a:custGeom>
              <a:rect b="b" l="l" r="r" t="t"/>
              <a:pathLst>
                <a:path extrusionOk="0" h="2816" w="3321">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9"/>
            <p:cNvSpPr/>
            <p:nvPr/>
          </p:nvSpPr>
          <p:spPr>
            <a:xfrm>
              <a:off x="5025288" y="3585607"/>
              <a:ext cx="74158" cy="111106"/>
            </a:xfrm>
            <a:custGeom>
              <a:rect b="b" l="l" r="r" t="t"/>
              <a:pathLst>
                <a:path extrusionOk="0" h="4231" w="2824">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9"/>
            <p:cNvSpPr/>
            <p:nvPr/>
          </p:nvSpPr>
          <p:spPr>
            <a:xfrm>
              <a:off x="5025288" y="3606458"/>
              <a:ext cx="74158" cy="90256"/>
            </a:xfrm>
            <a:custGeom>
              <a:rect b="b" l="l" r="r" t="t"/>
              <a:pathLst>
                <a:path extrusionOk="0" h="3437" w="2824">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9"/>
            <p:cNvSpPr/>
            <p:nvPr/>
          </p:nvSpPr>
          <p:spPr>
            <a:xfrm>
              <a:off x="5048660" y="3585607"/>
              <a:ext cx="27678" cy="18382"/>
            </a:xfrm>
            <a:custGeom>
              <a:rect b="b" l="l" r="r" t="t"/>
              <a:pathLst>
                <a:path extrusionOk="0" h="700" w="1054">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9"/>
            <p:cNvSpPr/>
            <p:nvPr/>
          </p:nvSpPr>
          <p:spPr>
            <a:xfrm>
              <a:off x="5037604" y="3536343"/>
              <a:ext cx="49526" cy="55330"/>
            </a:xfrm>
            <a:custGeom>
              <a:rect b="b" l="l" r="r" t="t"/>
              <a:pathLst>
                <a:path extrusionOk="0" h="2107" w="1886">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9"/>
            <p:cNvSpPr/>
            <p:nvPr/>
          </p:nvSpPr>
          <p:spPr>
            <a:xfrm>
              <a:off x="5037604" y="3536343"/>
              <a:ext cx="33954" cy="55382"/>
            </a:xfrm>
            <a:custGeom>
              <a:rect b="b" l="l" r="r" t="t"/>
              <a:pathLst>
                <a:path extrusionOk="0" h="2109" w="1293">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9"/>
            <p:cNvSpPr/>
            <p:nvPr/>
          </p:nvSpPr>
          <p:spPr>
            <a:xfrm>
              <a:off x="5037604" y="3696451"/>
              <a:ext cx="49526" cy="31171"/>
            </a:xfrm>
            <a:custGeom>
              <a:rect b="b" l="l" r="r" t="t"/>
              <a:pathLst>
                <a:path extrusionOk="0" h="1187" w="1886">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9"/>
            <p:cNvSpPr/>
            <p:nvPr/>
          </p:nvSpPr>
          <p:spPr>
            <a:xfrm>
              <a:off x="5025288" y="3615255"/>
              <a:ext cx="12342" cy="81222"/>
            </a:xfrm>
            <a:custGeom>
              <a:rect b="b" l="l" r="r" t="t"/>
              <a:pathLst>
                <a:path extrusionOk="0" h="3093" w="47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9"/>
            <p:cNvSpPr/>
            <p:nvPr/>
          </p:nvSpPr>
          <p:spPr>
            <a:xfrm>
              <a:off x="5086868" y="3615255"/>
              <a:ext cx="12579" cy="81222"/>
            </a:xfrm>
            <a:custGeom>
              <a:rect b="b" l="l" r="r" t="t"/>
              <a:pathLst>
                <a:path extrusionOk="0" h="3093" w="479">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9"/>
            <p:cNvSpPr/>
            <p:nvPr/>
          </p:nvSpPr>
          <p:spPr>
            <a:xfrm>
              <a:off x="5059216" y="3708740"/>
              <a:ext cx="6302" cy="18645"/>
            </a:xfrm>
            <a:custGeom>
              <a:rect b="b" l="l" r="r" t="t"/>
              <a:pathLst>
                <a:path extrusionOk="0" h="710" w="24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9"/>
            <p:cNvSpPr/>
            <p:nvPr/>
          </p:nvSpPr>
          <p:spPr>
            <a:xfrm>
              <a:off x="5037604" y="3536343"/>
              <a:ext cx="49526" cy="24658"/>
            </a:xfrm>
            <a:custGeom>
              <a:rect b="b" l="l" r="r" t="t"/>
              <a:pathLst>
                <a:path extrusionOk="0" h="939" w="1886">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9"/>
            <p:cNvSpPr/>
            <p:nvPr/>
          </p:nvSpPr>
          <p:spPr>
            <a:xfrm>
              <a:off x="5037604" y="3536343"/>
              <a:ext cx="33954" cy="22400"/>
            </a:xfrm>
            <a:custGeom>
              <a:rect b="b" l="l" r="r" t="t"/>
              <a:pathLst>
                <a:path extrusionOk="0" h="853" w="1293">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1" name="Google Shape;10651;p69"/>
          <p:cNvGrpSpPr/>
          <p:nvPr/>
        </p:nvGrpSpPr>
        <p:grpSpPr>
          <a:xfrm>
            <a:off x="3130367" y="4324485"/>
            <a:ext cx="297342" cy="258871"/>
            <a:chOff x="3130367" y="4324485"/>
            <a:chExt cx="297342" cy="258871"/>
          </a:xfrm>
        </p:grpSpPr>
        <p:sp>
          <p:nvSpPr>
            <p:cNvPr id="10652" name="Google Shape;10652;p69"/>
            <p:cNvSpPr/>
            <p:nvPr/>
          </p:nvSpPr>
          <p:spPr>
            <a:xfrm>
              <a:off x="3130367" y="4391579"/>
              <a:ext cx="297342" cy="191777"/>
            </a:xfrm>
            <a:custGeom>
              <a:rect b="b" l="l" r="r" t="t"/>
              <a:pathLst>
                <a:path extrusionOk="0" h="7303" w="11323">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9"/>
            <p:cNvSpPr/>
            <p:nvPr/>
          </p:nvSpPr>
          <p:spPr>
            <a:xfrm>
              <a:off x="3130367" y="4391579"/>
              <a:ext cx="297342" cy="14601"/>
            </a:xfrm>
            <a:custGeom>
              <a:rect b="b" l="l" r="r" t="t"/>
              <a:pathLst>
                <a:path extrusionOk="0" h="556" w="11323">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9"/>
            <p:cNvSpPr/>
            <p:nvPr/>
          </p:nvSpPr>
          <p:spPr>
            <a:xfrm>
              <a:off x="3159279" y="4430024"/>
              <a:ext cx="95770" cy="124682"/>
            </a:xfrm>
            <a:custGeom>
              <a:rect b="b" l="l" r="r" t="t"/>
              <a:pathLst>
                <a:path extrusionOk="0" h="4748" w="3647">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9"/>
            <p:cNvSpPr/>
            <p:nvPr/>
          </p:nvSpPr>
          <p:spPr>
            <a:xfrm>
              <a:off x="3279156" y="4430024"/>
              <a:ext cx="119903" cy="23897"/>
            </a:xfrm>
            <a:custGeom>
              <a:rect b="b" l="l" r="r" t="t"/>
              <a:pathLst>
                <a:path extrusionOk="0" h="910" w="4566">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9"/>
            <p:cNvSpPr/>
            <p:nvPr/>
          </p:nvSpPr>
          <p:spPr>
            <a:xfrm>
              <a:off x="3279156" y="4468232"/>
              <a:ext cx="90991" cy="19380"/>
            </a:xfrm>
            <a:custGeom>
              <a:rect b="b" l="l" r="r" t="t"/>
              <a:pathLst>
                <a:path extrusionOk="0" h="738" w="3465">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9"/>
            <p:cNvSpPr/>
            <p:nvPr/>
          </p:nvSpPr>
          <p:spPr>
            <a:xfrm>
              <a:off x="3277896" y="4501897"/>
              <a:ext cx="60687" cy="9585"/>
            </a:xfrm>
            <a:custGeom>
              <a:rect b="b" l="l" r="r" t="t"/>
              <a:pathLst>
                <a:path extrusionOk="0" h="365" w="2311">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9"/>
            <p:cNvSpPr/>
            <p:nvPr/>
          </p:nvSpPr>
          <p:spPr>
            <a:xfrm>
              <a:off x="3344150" y="4501897"/>
              <a:ext cx="32878" cy="9585"/>
            </a:xfrm>
            <a:custGeom>
              <a:rect b="b" l="l" r="r" t="t"/>
              <a:pathLst>
                <a:path extrusionOk="0" h="365" w="1252">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9"/>
            <p:cNvSpPr/>
            <p:nvPr/>
          </p:nvSpPr>
          <p:spPr>
            <a:xfrm>
              <a:off x="3277896" y="4530810"/>
              <a:ext cx="21376" cy="9559"/>
            </a:xfrm>
            <a:custGeom>
              <a:rect b="b" l="l" r="r" t="t"/>
              <a:pathLst>
                <a:path extrusionOk="0" h="364" w="814">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9"/>
            <p:cNvSpPr/>
            <p:nvPr/>
          </p:nvSpPr>
          <p:spPr>
            <a:xfrm>
              <a:off x="3306782" y="4530757"/>
              <a:ext cx="50892" cy="9637"/>
            </a:xfrm>
            <a:custGeom>
              <a:rect b="b" l="l" r="r" t="t"/>
              <a:pathLst>
                <a:path extrusionOk="0" h="367" w="1938">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9"/>
            <p:cNvSpPr/>
            <p:nvPr/>
          </p:nvSpPr>
          <p:spPr>
            <a:xfrm>
              <a:off x="3277055" y="4549874"/>
              <a:ext cx="23083" cy="9611"/>
            </a:xfrm>
            <a:custGeom>
              <a:rect b="b" l="l" r="r" t="t"/>
              <a:pathLst>
                <a:path extrusionOk="0" h="366" w="879">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9"/>
            <p:cNvSpPr/>
            <p:nvPr/>
          </p:nvSpPr>
          <p:spPr>
            <a:xfrm>
              <a:off x="3305705" y="4549874"/>
              <a:ext cx="51969" cy="9611"/>
            </a:xfrm>
            <a:custGeom>
              <a:rect b="b" l="l" r="r" t="t"/>
              <a:pathLst>
                <a:path extrusionOk="0" h="366" w="1979">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9"/>
            <p:cNvSpPr/>
            <p:nvPr/>
          </p:nvSpPr>
          <p:spPr>
            <a:xfrm>
              <a:off x="3255259" y="4324485"/>
              <a:ext cx="47531" cy="86474"/>
            </a:xfrm>
            <a:custGeom>
              <a:rect b="b" l="l" r="r" t="t"/>
              <a:pathLst>
                <a:path extrusionOk="0" h="3293" w="181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9"/>
            <p:cNvSpPr/>
            <p:nvPr/>
          </p:nvSpPr>
          <p:spPr>
            <a:xfrm>
              <a:off x="3178370" y="4492365"/>
              <a:ext cx="57562" cy="62341"/>
            </a:xfrm>
            <a:custGeom>
              <a:rect b="b" l="l" r="r" t="t"/>
              <a:pathLst>
                <a:path extrusionOk="0" h="2374" w="2192">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9"/>
            <p:cNvSpPr/>
            <p:nvPr/>
          </p:nvSpPr>
          <p:spPr>
            <a:xfrm>
              <a:off x="3196726" y="4492365"/>
              <a:ext cx="20877" cy="14390"/>
            </a:xfrm>
            <a:custGeom>
              <a:rect b="b" l="l" r="r" t="t"/>
              <a:pathLst>
                <a:path extrusionOk="0" h="548" w="795">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9"/>
            <p:cNvSpPr/>
            <p:nvPr/>
          </p:nvSpPr>
          <p:spPr>
            <a:xfrm>
              <a:off x="3178370" y="4507438"/>
              <a:ext cx="57562" cy="47268"/>
            </a:xfrm>
            <a:custGeom>
              <a:rect b="b" l="l" r="r" t="t"/>
              <a:pathLst>
                <a:path extrusionOk="0" h="1800" w="2192">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9"/>
            <p:cNvSpPr/>
            <p:nvPr/>
          </p:nvSpPr>
          <p:spPr>
            <a:xfrm>
              <a:off x="3178370" y="4515973"/>
              <a:ext cx="14338" cy="38733"/>
            </a:xfrm>
            <a:custGeom>
              <a:rect b="b" l="l" r="r" t="t"/>
              <a:pathLst>
                <a:path extrusionOk="0" h="1475" w="546">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9"/>
            <p:cNvSpPr/>
            <p:nvPr/>
          </p:nvSpPr>
          <p:spPr>
            <a:xfrm>
              <a:off x="3221594" y="4515973"/>
              <a:ext cx="14338" cy="38733"/>
            </a:xfrm>
            <a:custGeom>
              <a:rect b="b" l="l" r="r" t="t"/>
              <a:pathLst>
                <a:path extrusionOk="0" h="1475" w="546">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9"/>
            <p:cNvSpPr/>
            <p:nvPr/>
          </p:nvSpPr>
          <p:spPr>
            <a:xfrm>
              <a:off x="3187929" y="4453894"/>
              <a:ext cx="38471" cy="43250"/>
            </a:xfrm>
            <a:custGeom>
              <a:rect b="b" l="l" r="r" t="t"/>
              <a:pathLst>
                <a:path extrusionOk="0" h="1647" w="1465">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9"/>
            <p:cNvSpPr/>
            <p:nvPr/>
          </p:nvSpPr>
          <p:spPr>
            <a:xfrm>
              <a:off x="3187929" y="4454157"/>
              <a:ext cx="26391" cy="43119"/>
            </a:xfrm>
            <a:custGeom>
              <a:rect b="b" l="l" r="r" t="t"/>
              <a:pathLst>
                <a:path extrusionOk="0" h="1642" w="1005">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9"/>
            <p:cNvSpPr/>
            <p:nvPr/>
          </p:nvSpPr>
          <p:spPr>
            <a:xfrm>
              <a:off x="3187929" y="4453894"/>
              <a:ext cx="38471" cy="19406"/>
            </a:xfrm>
            <a:custGeom>
              <a:rect b="b" l="l" r="r" t="t"/>
              <a:pathLst>
                <a:path extrusionOk="0" h="739" w="1465">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9"/>
            <p:cNvSpPr/>
            <p:nvPr/>
          </p:nvSpPr>
          <p:spPr>
            <a:xfrm>
              <a:off x="3187929" y="4453894"/>
              <a:ext cx="26391" cy="17620"/>
            </a:xfrm>
            <a:custGeom>
              <a:rect b="b" l="l" r="r" t="t"/>
              <a:pathLst>
                <a:path extrusionOk="0" h="671" w="1005">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9"/>
            <p:cNvSpPr/>
            <p:nvPr/>
          </p:nvSpPr>
          <p:spPr>
            <a:xfrm>
              <a:off x="3269335" y="4387036"/>
              <a:ext cx="19380" cy="9349"/>
            </a:xfrm>
            <a:custGeom>
              <a:rect b="b" l="l" r="r" t="t"/>
              <a:pathLst>
                <a:path extrusionOk="0" h="356" w="738">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9"/>
            <p:cNvSpPr/>
            <p:nvPr/>
          </p:nvSpPr>
          <p:spPr>
            <a:xfrm>
              <a:off x="3255522" y="4324485"/>
              <a:ext cx="47032" cy="9559"/>
            </a:xfrm>
            <a:custGeom>
              <a:rect b="b" l="l" r="r" t="t"/>
              <a:pathLst>
                <a:path extrusionOk="0" h="364" w="1791">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5" name="Google Shape;10675;p69"/>
          <p:cNvGrpSpPr/>
          <p:nvPr/>
        </p:nvGrpSpPr>
        <p:grpSpPr>
          <a:xfrm>
            <a:off x="5302988" y="3389839"/>
            <a:ext cx="394609" cy="286523"/>
            <a:chOff x="5302988" y="3389839"/>
            <a:chExt cx="394609" cy="286523"/>
          </a:xfrm>
        </p:grpSpPr>
        <p:sp>
          <p:nvSpPr>
            <p:cNvPr id="10676" name="Google Shape;10676;p69"/>
            <p:cNvSpPr/>
            <p:nvPr/>
          </p:nvSpPr>
          <p:spPr>
            <a:xfrm>
              <a:off x="5589485" y="3491859"/>
              <a:ext cx="31696" cy="69904"/>
            </a:xfrm>
            <a:custGeom>
              <a:rect b="b" l="l" r="r" t="t"/>
              <a:pathLst>
                <a:path extrusionOk="0" h="2662" w="1207">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9"/>
            <p:cNvSpPr/>
            <p:nvPr/>
          </p:nvSpPr>
          <p:spPr>
            <a:xfrm>
              <a:off x="5602063" y="3485583"/>
              <a:ext cx="76417" cy="76180"/>
            </a:xfrm>
            <a:custGeom>
              <a:rect b="b" l="l" r="r" t="t"/>
              <a:pathLst>
                <a:path extrusionOk="0" h="2901" w="291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9"/>
            <p:cNvSpPr/>
            <p:nvPr/>
          </p:nvSpPr>
          <p:spPr>
            <a:xfrm>
              <a:off x="5614878" y="3580828"/>
              <a:ext cx="38235" cy="28177"/>
            </a:xfrm>
            <a:custGeom>
              <a:rect b="b" l="l" r="r" t="t"/>
              <a:pathLst>
                <a:path extrusionOk="0" h="1073" w="1456">
                  <a:moveTo>
                    <a:pt x="0" y="1"/>
                  </a:moveTo>
                  <a:lnTo>
                    <a:pt x="0" y="1073"/>
                  </a:lnTo>
                  <a:lnTo>
                    <a:pt x="1455" y="1073"/>
                  </a:lnTo>
                  <a:lnTo>
                    <a:pt x="145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9"/>
            <p:cNvSpPr/>
            <p:nvPr/>
          </p:nvSpPr>
          <p:spPr>
            <a:xfrm>
              <a:off x="5614878" y="3580828"/>
              <a:ext cx="38235" cy="15625"/>
            </a:xfrm>
            <a:custGeom>
              <a:rect b="b" l="l" r="r" t="t"/>
              <a:pathLst>
                <a:path extrusionOk="0" h="595" w="1456">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9"/>
            <p:cNvSpPr/>
            <p:nvPr/>
          </p:nvSpPr>
          <p:spPr>
            <a:xfrm>
              <a:off x="5570394" y="3596426"/>
              <a:ext cx="126941" cy="79935"/>
            </a:xfrm>
            <a:custGeom>
              <a:rect b="b" l="l" r="r" t="t"/>
              <a:pathLst>
                <a:path extrusionOk="0" h="3044" w="4834">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9"/>
            <p:cNvSpPr/>
            <p:nvPr/>
          </p:nvSpPr>
          <p:spPr>
            <a:xfrm>
              <a:off x="5627693" y="3608979"/>
              <a:ext cx="12605" cy="67383"/>
            </a:xfrm>
            <a:custGeom>
              <a:rect b="b" l="l" r="r" t="t"/>
              <a:pathLst>
                <a:path extrusionOk="0" h="2566" w="480">
                  <a:moveTo>
                    <a:pt x="115" y="1"/>
                  </a:moveTo>
                  <a:lnTo>
                    <a:pt x="1" y="2565"/>
                  </a:lnTo>
                  <a:lnTo>
                    <a:pt x="479" y="2565"/>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9"/>
            <p:cNvSpPr/>
            <p:nvPr/>
          </p:nvSpPr>
          <p:spPr>
            <a:xfrm>
              <a:off x="5595787" y="3517462"/>
              <a:ext cx="76417" cy="69930"/>
            </a:xfrm>
            <a:custGeom>
              <a:rect b="b" l="l" r="r" t="t"/>
              <a:pathLst>
                <a:path extrusionOk="0" h="2663" w="291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9"/>
            <p:cNvSpPr/>
            <p:nvPr/>
          </p:nvSpPr>
          <p:spPr>
            <a:xfrm>
              <a:off x="5595787" y="3517515"/>
              <a:ext cx="76154" cy="68381"/>
            </a:xfrm>
            <a:custGeom>
              <a:rect b="b" l="l" r="r" t="t"/>
              <a:pathLst>
                <a:path extrusionOk="0" h="2604" w="290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9"/>
            <p:cNvSpPr/>
            <p:nvPr/>
          </p:nvSpPr>
          <p:spPr>
            <a:xfrm>
              <a:off x="5672177" y="3612497"/>
              <a:ext cx="25420" cy="63864"/>
            </a:xfrm>
            <a:custGeom>
              <a:rect b="b" l="l" r="r" t="t"/>
              <a:pathLst>
                <a:path extrusionOk="0" h="2432" w="968">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9"/>
            <p:cNvSpPr/>
            <p:nvPr/>
          </p:nvSpPr>
          <p:spPr>
            <a:xfrm>
              <a:off x="5627955" y="3609241"/>
              <a:ext cx="12579" cy="12579"/>
            </a:xfrm>
            <a:custGeom>
              <a:rect b="b" l="l" r="r" t="t"/>
              <a:pathLst>
                <a:path extrusionOk="0" h="479" w="479">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9"/>
            <p:cNvSpPr/>
            <p:nvPr/>
          </p:nvSpPr>
          <p:spPr>
            <a:xfrm>
              <a:off x="5607840" y="3591279"/>
              <a:ext cx="26155" cy="26706"/>
            </a:xfrm>
            <a:custGeom>
              <a:rect b="b" l="l" r="r" t="t"/>
              <a:pathLst>
                <a:path extrusionOk="0" h="1017" w="996">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9"/>
            <p:cNvSpPr/>
            <p:nvPr/>
          </p:nvSpPr>
          <p:spPr>
            <a:xfrm>
              <a:off x="5633969" y="3591279"/>
              <a:ext cx="26181" cy="26706"/>
            </a:xfrm>
            <a:custGeom>
              <a:rect b="b" l="l" r="r" t="t"/>
              <a:pathLst>
                <a:path extrusionOk="0" h="1017" w="997">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9"/>
            <p:cNvSpPr/>
            <p:nvPr/>
          </p:nvSpPr>
          <p:spPr>
            <a:xfrm>
              <a:off x="5303750" y="3488104"/>
              <a:ext cx="114625" cy="114362"/>
            </a:xfrm>
            <a:custGeom>
              <a:rect b="b" l="l" r="r" t="t"/>
              <a:pathLst>
                <a:path extrusionOk="0" h="4355" w="4365">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9"/>
            <p:cNvSpPr/>
            <p:nvPr/>
          </p:nvSpPr>
          <p:spPr>
            <a:xfrm>
              <a:off x="5334920" y="3488104"/>
              <a:ext cx="83192" cy="114362"/>
            </a:xfrm>
            <a:custGeom>
              <a:rect b="b" l="l" r="r" t="t"/>
              <a:pathLst>
                <a:path extrusionOk="0" h="4355" w="3168">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9"/>
            <p:cNvSpPr/>
            <p:nvPr/>
          </p:nvSpPr>
          <p:spPr>
            <a:xfrm>
              <a:off x="5302988" y="3574552"/>
              <a:ext cx="114625" cy="101810"/>
            </a:xfrm>
            <a:custGeom>
              <a:rect b="b" l="l" r="r" t="t"/>
              <a:pathLst>
                <a:path extrusionOk="0" h="3877" w="4365">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9"/>
            <p:cNvSpPr/>
            <p:nvPr/>
          </p:nvSpPr>
          <p:spPr>
            <a:xfrm>
              <a:off x="5340934" y="3574552"/>
              <a:ext cx="38996" cy="25420"/>
            </a:xfrm>
            <a:custGeom>
              <a:rect b="b" l="l" r="r" t="t"/>
              <a:pathLst>
                <a:path extrusionOk="0" h="968" w="1485">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9"/>
            <p:cNvSpPr/>
            <p:nvPr/>
          </p:nvSpPr>
          <p:spPr>
            <a:xfrm>
              <a:off x="5302988" y="3607981"/>
              <a:ext cx="114389" cy="68381"/>
            </a:xfrm>
            <a:custGeom>
              <a:rect b="b" l="l" r="r" t="t"/>
              <a:pathLst>
                <a:path extrusionOk="0" h="2604" w="4356">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9"/>
            <p:cNvSpPr/>
            <p:nvPr/>
          </p:nvSpPr>
          <p:spPr>
            <a:xfrm>
              <a:off x="5322105" y="3524605"/>
              <a:ext cx="76417" cy="62788"/>
            </a:xfrm>
            <a:custGeom>
              <a:rect b="b" l="l" r="r" t="t"/>
              <a:pathLst>
                <a:path extrusionOk="0" h="2391" w="291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9"/>
            <p:cNvSpPr/>
            <p:nvPr/>
          </p:nvSpPr>
          <p:spPr>
            <a:xfrm>
              <a:off x="5322105" y="3524841"/>
              <a:ext cx="76417" cy="62052"/>
            </a:xfrm>
            <a:custGeom>
              <a:rect b="b" l="l" r="r" t="t"/>
              <a:pathLst>
                <a:path extrusionOk="0" h="2363" w="291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9"/>
            <p:cNvSpPr/>
            <p:nvPr/>
          </p:nvSpPr>
          <p:spPr>
            <a:xfrm>
              <a:off x="5302988" y="3621032"/>
              <a:ext cx="25420" cy="55330"/>
            </a:xfrm>
            <a:custGeom>
              <a:rect b="b" l="l" r="r" t="t"/>
              <a:pathLst>
                <a:path extrusionOk="0" h="2107" w="968">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9"/>
            <p:cNvSpPr/>
            <p:nvPr/>
          </p:nvSpPr>
          <p:spPr>
            <a:xfrm>
              <a:off x="5392219" y="3587367"/>
              <a:ext cx="216146" cy="88995"/>
            </a:xfrm>
            <a:custGeom>
              <a:rect b="b" l="l" r="r" t="t"/>
              <a:pathLst>
                <a:path extrusionOk="0" h="3389" w="8231">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9"/>
            <p:cNvSpPr/>
            <p:nvPr/>
          </p:nvSpPr>
          <p:spPr>
            <a:xfrm>
              <a:off x="5487701" y="3612760"/>
              <a:ext cx="25420" cy="63602"/>
            </a:xfrm>
            <a:custGeom>
              <a:rect b="b" l="l" r="r" t="t"/>
              <a:pathLst>
                <a:path extrusionOk="0" h="2422" w="968">
                  <a:moveTo>
                    <a:pt x="231" y="0"/>
                  </a:moveTo>
                  <a:lnTo>
                    <a:pt x="1" y="2421"/>
                  </a:lnTo>
                  <a:lnTo>
                    <a:pt x="967" y="2421"/>
                  </a:lnTo>
                  <a:lnTo>
                    <a:pt x="73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9"/>
            <p:cNvSpPr/>
            <p:nvPr/>
          </p:nvSpPr>
          <p:spPr>
            <a:xfrm>
              <a:off x="5489224" y="3599945"/>
              <a:ext cx="22400" cy="21638"/>
            </a:xfrm>
            <a:custGeom>
              <a:rect b="b" l="l" r="r" t="t"/>
              <a:pathLst>
                <a:path extrusionOk="0" h="824" w="853">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9"/>
            <p:cNvSpPr/>
            <p:nvPr/>
          </p:nvSpPr>
          <p:spPr>
            <a:xfrm>
              <a:off x="5570394" y="3613259"/>
              <a:ext cx="38235" cy="63103"/>
            </a:xfrm>
            <a:custGeom>
              <a:rect b="b" l="l" r="r" t="t"/>
              <a:pathLst>
                <a:path extrusionOk="0" h="2403" w="1456">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9"/>
            <p:cNvSpPr/>
            <p:nvPr/>
          </p:nvSpPr>
          <p:spPr>
            <a:xfrm>
              <a:off x="5430165" y="3389839"/>
              <a:ext cx="140255" cy="101810"/>
            </a:xfrm>
            <a:custGeom>
              <a:rect b="b" l="l" r="r" t="t"/>
              <a:pathLst>
                <a:path extrusionOk="0" h="3877" w="5341">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9"/>
            <p:cNvSpPr/>
            <p:nvPr/>
          </p:nvSpPr>
          <p:spPr>
            <a:xfrm>
              <a:off x="5462071" y="3390338"/>
              <a:ext cx="108086" cy="101547"/>
            </a:xfrm>
            <a:custGeom>
              <a:rect b="b" l="l" r="r" t="t"/>
              <a:pathLst>
                <a:path extrusionOk="0" h="3867" w="4116">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9"/>
            <p:cNvSpPr/>
            <p:nvPr/>
          </p:nvSpPr>
          <p:spPr>
            <a:xfrm>
              <a:off x="5462071" y="3542646"/>
              <a:ext cx="76443" cy="57326"/>
            </a:xfrm>
            <a:custGeom>
              <a:rect b="b" l="l" r="r" t="t"/>
              <a:pathLst>
                <a:path extrusionOk="0" h="2183" w="2911">
                  <a:moveTo>
                    <a:pt x="1" y="0"/>
                  </a:moveTo>
                  <a:lnTo>
                    <a:pt x="1" y="2182"/>
                  </a:lnTo>
                  <a:lnTo>
                    <a:pt x="2910" y="2182"/>
                  </a:lnTo>
                  <a:lnTo>
                    <a:pt x="291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9"/>
            <p:cNvSpPr/>
            <p:nvPr/>
          </p:nvSpPr>
          <p:spPr>
            <a:xfrm>
              <a:off x="5462071" y="3542646"/>
              <a:ext cx="76443" cy="31985"/>
            </a:xfrm>
            <a:custGeom>
              <a:rect b="b" l="l" r="r" t="t"/>
              <a:pathLst>
                <a:path extrusionOk="0" h="1218" w="2911">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9"/>
            <p:cNvSpPr/>
            <p:nvPr/>
          </p:nvSpPr>
          <p:spPr>
            <a:xfrm>
              <a:off x="5449519" y="3576600"/>
              <a:ext cx="50787" cy="45535"/>
            </a:xfrm>
            <a:custGeom>
              <a:rect b="b" l="l" r="r" t="t"/>
              <a:pathLst>
                <a:path extrusionOk="0" h="1734" w="1934">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9"/>
            <p:cNvSpPr/>
            <p:nvPr/>
          </p:nvSpPr>
          <p:spPr>
            <a:xfrm>
              <a:off x="5500279" y="3576600"/>
              <a:ext cx="50787" cy="45535"/>
            </a:xfrm>
            <a:custGeom>
              <a:rect b="b" l="l" r="r" t="t"/>
              <a:pathLst>
                <a:path extrusionOk="0" h="1734" w="1934">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9"/>
            <p:cNvSpPr/>
            <p:nvPr/>
          </p:nvSpPr>
          <p:spPr>
            <a:xfrm>
              <a:off x="5436704" y="3441545"/>
              <a:ext cx="127177" cy="120218"/>
            </a:xfrm>
            <a:custGeom>
              <a:rect b="b" l="l" r="r" t="t"/>
              <a:pathLst>
                <a:path extrusionOk="0" h="4578" w="4843">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9"/>
            <p:cNvSpPr/>
            <p:nvPr/>
          </p:nvSpPr>
          <p:spPr>
            <a:xfrm>
              <a:off x="5436704" y="3441676"/>
              <a:ext cx="114625" cy="119588"/>
            </a:xfrm>
            <a:custGeom>
              <a:rect b="b" l="l" r="r" t="t"/>
              <a:pathLst>
                <a:path extrusionOk="0" h="4554" w="4365">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9"/>
            <p:cNvSpPr/>
            <p:nvPr/>
          </p:nvSpPr>
          <p:spPr>
            <a:xfrm>
              <a:off x="5392219" y="3613259"/>
              <a:ext cx="37972" cy="63103"/>
            </a:xfrm>
            <a:custGeom>
              <a:rect b="b" l="l" r="r" t="t"/>
              <a:pathLst>
                <a:path extrusionOk="0" h="2403" w="1446">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9" name="Google Shape;10709;p69"/>
          <p:cNvSpPr/>
          <p:nvPr/>
        </p:nvSpPr>
        <p:spPr>
          <a:xfrm>
            <a:off x="5741031" y="3617513"/>
            <a:ext cx="25157" cy="62866"/>
          </a:xfrm>
          <a:custGeom>
            <a:rect b="b" l="l" r="r" t="t"/>
            <a:pathLst>
              <a:path extrusionOk="0" h="2394" w="958">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0" name="Google Shape;10710;p69"/>
          <p:cNvGrpSpPr/>
          <p:nvPr/>
        </p:nvGrpSpPr>
        <p:grpSpPr>
          <a:xfrm>
            <a:off x="3060752" y="2903609"/>
            <a:ext cx="390565" cy="359578"/>
            <a:chOff x="3060752" y="2903609"/>
            <a:chExt cx="390565" cy="359578"/>
          </a:xfrm>
        </p:grpSpPr>
        <p:sp>
          <p:nvSpPr>
            <p:cNvPr id="10711" name="Google Shape;10711;p69"/>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9"/>
            <p:cNvSpPr/>
            <p:nvPr/>
          </p:nvSpPr>
          <p:spPr>
            <a:xfrm>
              <a:off x="3097936" y="3011852"/>
              <a:ext cx="102572" cy="104068"/>
            </a:xfrm>
            <a:custGeom>
              <a:rect b="b" l="l" r="r" t="t"/>
              <a:pathLst>
                <a:path extrusionOk="0" h="3963" w="3906">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9"/>
            <p:cNvSpPr/>
            <p:nvPr/>
          </p:nvSpPr>
          <p:spPr>
            <a:xfrm>
              <a:off x="3097936" y="3011852"/>
              <a:ext cx="27678" cy="104068"/>
            </a:xfrm>
            <a:custGeom>
              <a:rect b="b" l="l" r="r" t="t"/>
              <a:pathLst>
                <a:path extrusionOk="0" h="3963" w="1054">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9"/>
            <p:cNvSpPr/>
            <p:nvPr/>
          </p:nvSpPr>
          <p:spPr>
            <a:xfrm>
              <a:off x="3092421" y="3102318"/>
              <a:ext cx="113863" cy="38235"/>
            </a:xfrm>
            <a:custGeom>
              <a:rect b="b" l="l" r="r" t="t"/>
              <a:pathLst>
                <a:path extrusionOk="0" h="1456" w="4336">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9"/>
            <p:cNvSpPr/>
            <p:nvPr/>
          </p:nvSpPr>
          <p:spPr>
            <a:xfrm>
              <a:off x="3060752" y="3184170"/>
              <a:ext cx="147791" cy="26759"/>
            </a:xfrm>
            <a:custGeom>
              <a:rect b="b" l="l" r="r" t="t"/>
              <a:pathLst>
                <a:path extrusionOk="0" h="1019" w="5628">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9"/>
            <p:cNvSpPr/>
            <p:nvPr/>
          </p:nvSpPr>
          <p:spPr>
            <a:xfrm>
              <a:off x="3070048" y="3126950"/>
              <a:ext cx="152072" cy="58586"/>
            </a:xfrm>
            <a:custGeom>
              <a:rect b="b" l="l" r="r" t="t"/>
              <a:pathLst>
                <a:path extrusionOk="0" h="2231" w="5791">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9"/>
            <p:cNvSpPr/>
            <p:nvPr/>
          </p:nvSpPr>
          <p:spPr>
            <a:xfrm>
              <a:off x="3093183" y="2903609"/>
              <a:ext cx="112104" cy="120586"/>
            </a:xfrm>
            <a:custGeom>
              <a:rect b="b" l="l" r="r" t="t"/>
              <a:pathLst>
                <a:path extrusionOk="0" h="4592" w="4269">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9"/>
            <p:cNvSpPr/>
            <p:nvPr/>
          </p:nvSpPr>
          <p:spPr>
            <a:xfrm>
              <a:off x="3093183" y="2924407"/>
              <a:ext cx="49763" cy="99788"/>
            </a:xfrm>
            <a:custGeom>
              <a:rect b="b" l="l" r="r" t="t"/>
              <a:pathLst>
                <a:path extrusionOk="0" h="3800" w="1895">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9"/>
            <p:cNvSpPr/>
            <p:nvPr/>
          </p:nvSpPr>
          <p:spPr>
            <a:xfrm>
              <a:off x="3097201" y="2987719"/>
              <a:ext cx="71401" cy="16255"/>
            </a:xfrm>
            <a:custGeom>
              <a:rect b="b" l="l" r="r" t="t"/>
              <a:pathLst>
                <a:path extrusionOk="0" h="619" w="2719">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9"/>
            <p:cNvSpPr/>
            <p:nvPr/>
          </p:nvSpPr>
          <p:spPr>
            <a:xfrm>
              <a:off x="3311823" y="3011852"/>
              <a:ext cx="102309" cy="104068"/>
            </a:xfrm>
            <a:custGeom>
              <a:rect b="b" l="l" r="r" t="t"/>
              <a:pathLst>
                <a:path extrusionOk="0" h="3963" w="3896">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9"/>
            <p:cNvSpPr/>
            <p:nvPr/>
          </p:nvSpPr>
          <p:spPr>
            <a:xfrm>
              <a:off x="3311823" y="3011852"/>
              <a:ext cx="27415" cy="104068"/>
            </a:xfrm>
            <a:custGeom>
              <a:rect b="b" l="l" r="r" t="t"/>
              <a:pathLst>
                <a:path extrusionOk="0" h="3963" w="1044">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9"/>
            <p:cNvSpPr/>
            <p:nvPr/>
          </p:nvSpPr>
          <p:spPr>
            <a:xfrm>
              <a:off x="3306046" y="3102318"/>
              <a:ext cx="113863" cy="38235"/>
            </a:xfrm>
            <a:custGeom>
              <a:rect b="b" l="l" r="r" t="t"/>
              <a:pathLst>
                <a:path extrusionOk="0" h="1456" w="4336">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9"/>
            <p:cNvSpPr/>
            <p:nvPr/>
          </p:nvSpPr>
          <p:spPr>
            <a:xfrm>
              <a:off x="3303263" y="3184512"/>
              <a:ext cx="148054" cy="26418"/>
            </a:xfrm>
            <a:custGeom>
              <a:rect b="b" l="l" r="r" t="t"/>
              <a:pathLst>
                <a:path extrusionOk="0" h="1006" w="5638">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9"/>
            <p:cNvSpPr/>
            <p:nvPr/>
          </p:nvSpPr>
          <p:spPr>
            <a:xfrm>
              <a:off x="3289949" y="3126950"/>
              <a:ext cx="152072" cy="58586"/>
            </a:xfrm>
            <a:custGeom>
              <a:rect b="b" l="l" r="r" t="t"/>
              <a:pathLst>
                <a:path extrusionOk="0" h="2231" w="5791">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9"/>
            <p:cNvSpPr/>
            <p:nvPr/>
          </p:nvSpPr>
          <p:spPr>
            <a:xfrm>
              <a:off x="3289949" y="3126950"/>
              <a:ext cx="19642" cy="58586"/>
            </a:xfrm>
            <a:custGeom>
              <a:rect b="b" l="l" r="r" t="t"/>
              <a:pathLst>
                <a:path extrusionOk="0" h="2231" w="748">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9"/>
            <p:cNvSpPr/>
            <p:nvPr/>
          </p:nvSpPr>
          <p:spPr>
            <a:xfrm>
              <a:off x="3204761" y="3064136"/>
              <a:ext cx="27678" cy="104068"/>
            </a:xfrm>
            <a:custGeom>
              <a:rect b="b" l="l" r="r" t="t"/>
              <a:pathLst>
                <a:path extrusionOk="0" h="3963" w="1054">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9"/>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9"/>
            <p:cNvSpPr/>
            <p:nvPr/>
          </p:nvSpPr>
          <p:spPr>
            <a:xfrm>
              <a:off x="3307044" y="2903609"/>
              <a:ext cx="111868" cy="120586"/>
            </a:xfrm>
            <a:custGeom>
              <a:rect b="b" l="l" r="r" t="t"/>
              <a:pathLst>
                <a:path extrusionOk="0" h="4592" w="426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9"/>
            <p:cNvSpPr/>
            <p:nvPr/>
          </p:nvSpPr>
          <p:spPr>
            <a:xfrm>
              <a:off x="3306782" y="2924407"/>
              <a:ext cx="50052" cy="99788"/>
            </a:xfrm>
            <a:custGeom>
              <a:rect b="b" l="l" r="r" t="t"/>
              <a:pathLst>
                <a:path extrusionOk="0" h="3800" w="1906">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9"/>
            <p:cNvSpPr/>
            <p:nvPr/>
          </p:nvSpPr>
          <p:spPr>
            <a:xfrm>
              <a:off x="3289713" y="3126714"/>
              <a:ext cx="38970" cy="58586"/>
            </a:xfrm>
            <a:custGeom>
              <a:rect b="b" l="l" r="r" t="t"/>
              <a:pathLst>
                <a:path extrusionOk="0" h="2231" w="1484">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9"/>
            <p:cNvSpPr/>
            <p:nvPr/>
          </p:nvSpPr>
          <p:spPr>
            <a:xfrm>
              <a:off x="3310799" y="2987719"/>
              <a:ext cx="70666" cy="16255"/>
            </a:xfrm>
            <a:custGeom>
              <a:rect b="b" l="l" r="r" t="t"/>
              <a:pathLst>
                <a:path extrusionOk="0" h="619" w="2691">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9"/>
            <p:cNvSpPr/>
            <p:nvPr/>
          </p:nvSpPr>
          <p:spPr>
            <a:xfrm>
              <a:off x="3204761" y="3064136"/>
              <a:ext cx="102545" cy="104068"/>
            </a:xfrm>
            <a:custGeom>
              <a:rect b="b" l="l" r="r" t="t"/>
              <a:pathLst>
                <a:path extrusionOk="0" h="3963" w="3905">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9"/>
            <p:cNvSpPr/>
            <p:nvPr/>
          </p:nvSpPr>
          <p:spPr>
            <a:xfrm>
              <a:off x="3204761" y="3064136"/>
              <a:ext cx="28413" cy="104068"/>
            </a:xfrm>
            <a:custGeom>
              <a:rect b="b" l="l" r="r" t="t"/>
              <a:pathLst>
                <a:path extrusionOk="0" h="3963" w="1082">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9"/>
            <p:cNvSpPr/>
            <p:nvPr/>
          </p:nvSpPr>
          <p:spPr>
            <a:xfrm>
              <a:off x="3199221" y="3154339"/>
              <a:ext cx="113890" cy="38497"/>
            </a:xfrm>
            <a:custGeom>
              <a:rect b="b" l="l" r="r" t="t"/>
              <a:pathLst>
                <a:path extrusionOk="0" h="1466" w="4337">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9"/>
            <p:cNvSpPr/>
            <p:nvPr/>
          </p:nvSpPr>
          <p:spPr>
            <a:xfrm>
              <a:off x="3167551" y="3235272"/>
              <a:ext cx="176704" cy="27914"/>
            </a:xfrm>
            <a:custGeom>
              <a:rect b="b" l="l" r="r" t="t"/>
              <a:pathLst>
                <a:path extrusionOk="0" h="1063" w="6729">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9"/>
            <p:cNvSpPr/>
            <p:nvPr/>
          </p:nvSpPr>
          <p:spPr>
            <a:xfrm>
              <a:off x="3179631" y="3181229"/>
              <a:ext cx="152807" cy="54568"/>
            </a:xfrm>
            <a:custGeom>
              <a:rect b="b" l="l" r="r" t="t"/>
              <a:pathLst>
                <a:path extrusionOk="0" h="2078" w="5819">
                  <a:moveTo>
                    <a:pt x="565" y="1"/>
                  </a:moveTo>
                  <a:lnTo>
                    <a:pt x="0" y="2078"/>
                  </a:lnTo>
                  <a:lnTo>
                    <a:pt x="5819" y="2078"/>
                  </a:lnTo>
                  <a:lnTo>
                    <a:pt x="5254"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9"/>
            <p:cNvSpPr/>
            <p:nvPr/>
          </p:nvSpPr>
          <p:spPr>
            <a:xfrm>
              <a:off x="3070048" y="3126950"/>
              <a:ext cx="25919" cy="58586"/>
            </a:xfrm>
            <a:custGeom>
              <a:rect b="b" l="l" r="r" t="t"/>
              <a:pathLst>
                <a:path extrusionOk="0" h="2231" w="987">
                  <a:moveTo>
                    <a:pt x="604" y="1"/>
                  </a:moveTo>
                  <a:lnTo>
                    <a:pt x="1" y="2231"/>
                  </a:lnTo>
                  <a:lnTo>
                    <a:pt x="374" y="2231"/>
                  </a:lnTo>
                  <a:lnTo>
                    <a:pt x="986"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9"/>
            <p:cNvSpPr/>
            <p:nvPr/>
          </p:nvSpPr>
          <p:spPr>
            <a:xfrm>
              <a:off x="3179631" y="3181229"/>
              <a:ext cx="24658" cy="54568"/>
            </a:xfrm>
            <a:custGeom>
              <a:rect b="b" l="l" r="r" t="t"/>
              <a:pathLst>
                <a:path extrusionOk="0" h="2078" w="939">
                  <a:moveTo>
                    <a:pt x="565" y="1"/>
                  </a:moveTo>
                  <a:lnTo>
                    <a:pt x="0" y="2078"/>
                  </a:lnTo>
                  <a:lnTo>
                    <a:pt x="373" y="2078"/>
                  </a:lnTo>
                  <a:lnTo>
                    <a:pt x="938" y="1"/>
                  </a:ln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9"/>
            <p:cNvSpPr/>
            <p:nvPr/>
          </p:nvSpPr>
          <p:spPr>
            <a:xfrm>
              <a:off x="3200245" y="2956260"/>
              <a:ext cx="111841" cy="120218"/>
            </a:xfrm>
            <a:custGeom>
              <a:rect b="b" l="l" r="r" t="t"/>
              <a:pathLst>
                <a:path extrusionOk="0" h="4578" w="4259">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9"/>
            <p:cNvSpPr/>
            <p:nvPr/>
          </p:nvSpPr>
          <p:spPr>
            <a:xfrm>
              <a:off x="3199982" y="2976664"/>
              <a:ext cx="49789" cy="99814"/>
            </a:xfrm>
            <a:custGeom>
              <a:rect b="b" l="l" r="r" t="t"/>
              <a:pathLst>
                <a:path extrusionOk="0" h="3801" w="1896">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9"/>
            <p:cNvSpPr/>
            <p:nvPr/>
          </p:nvSpPr>
          <p:spPr>
            <a:xfrm>
              <a:off x="3204000" y="3040003"/>
              <a:ext cx="71401" cy="16255"/>
            </a:xfrm>
            <a:custGeom>
              <a:rect b="b" l="l" r="r" t="t"/>
              <a:pathLst>
                <a:path extrusionOk="0" h="619" w="2719">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9"/>
            <p:cNvSpPr/>
            <p:nvPr/>
          </p:nvSpPr>
          <p:spPr>
            <a:xfrm>
              <a:off x="3389133" y="2987719"/>
              <a:ext cx="28256" cy="8088"/>
            </a:xfrm>
            <a:custGeom>
              <a:rect b="b" l="l" r="r" t="t"/>
              <a:pathLst>
                <a:path extrusionOk="0" h="308" w="1076">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9"/>
            <p:cNvSpPr/>
            <p:nvPr/>
          </p:nvSpPr>
          <p:spPr>
            <a:xfrm>
              <a:off x="3282307" y="3040213"/>
              <a:ext cx="28282" cy="8141"/>
            </a:xfrm>
            <a:custGeom>
              <a:rect b="b" l="l" r="r" t="t"/>
              <a:pathLst>
                <a:path extrusionOk="0" h="310" w="1077">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9"/>
            <p:cNvSpPr/>
            <p:nvPr/>
          </p:nvSpPr>
          <p:spPr>
            <a:xfrm>
              <a:off x="3175508" y="2987719"/>
              <a:ext cx="28256" cy="8088"/>
            </a:xfrm>
            <a:custGeom>
              <a:rect b="b" l="l" r="r" t="t"/>
              <a:pathLst>
                <a:path extrusionOk="0" h="308" w="1076">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5" name="Google Shape;10745;p69"/>
          <p:cNvGrpSpPr/>
          <p:nvPr/>
        </p:nvGrpSpPr>
        <p:grpSpPr>
          <a:xfrm>
            <a:off x="5741031" y="3386057"/>
            <a:ext cx="394609" cy="294585"/>
            <a:chOff x="5741031" y="3386057"/>
            <a:chExt cx="394609" cy="294585"/>
          </a:xfrm>
        </p:grpSpPr>
        <p:sp>
          <p:nvSpPr>
            <p:cNvPr id="10746" name="Google Shape;10746;p69"/>
            <p:cNvSpPr/>
            <p:nvPr/>
          </p:nvSpPr>
          <p:spPr>
            <a:xfrm>
              <a:off x="6054182" y="3473766"/>
              <a:ext cx="50025" cy="43749"/>
            </a:xfrm>
            <a:custGeom>
              <a:rect b="b" l="l" r="r" t="t"/>
              <a:pathLst>
                <a:path extrusionOk="0" h="1666" w="1905">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9"/>
            <p:cNvSpPr/>
            <p:nvPr/>
          </p:nvSpPr>
          <p:spPr>
            <a:xfrm>
              <a:off x="6054182" y="3473766"/>
              <a:ext cx="34453" cy="44012"/>
            </a:xfrm>
            <a:custGeom>
              <a:rect b="b" l="l" r="r" t="t"/>
              <a:pathLst>
                <a:path extrusionOk="0" h="1676" w="1312">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9"/>
            <p:cNvSpPr/>
            <p:nvPr/>
          </p:nvSpPr>
          <p:spPr>
            <a:xfrm>
              <a:off x="6022775" y="3580329"/>
              <a:ext cx="112603" cy="100313"/>
            </a:xfrm>
            <a:custGeom>
              <a:rect b="b" l="l" r="r" t="t"/>
              <a:pathLst>
                <a:path extrusionOk="0" h="3820" w="4288">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9"/>
            <p:cNvSpPr/>
            <p:nvPr/>
          </p:nvSpPr>
          <p:spPr>
            <a:xfrm>
              <a:off x="6059959" y="3580066"/>
              <a:ext cx="38471" cy="25183"/>
            </a:xfrm>
            <a:custGeom>
              <a:rect b="b" l="l" r="r" t="t"/>
              <a:pathLst>
                <a:path extrusionOk="0" h="959" w="1465">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9"/>
            <p:cNvSpPr/>
            <p:nvPr/>
          </p:nvSpPr>
          <p:spPr>
            <a:xfrm>
              <a:off x="6022775" y="3613259"/>
              <a:ext cx="112603" cy="67383"/>
            </a:xfrm>
            <a:custGeom>
              <a:rect b="b" l="l" r="r" t="t"/>
              <a:pathLst>
                <a:path extrusionOk="0" h="2566" w="4288">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9"/>
            <p:cNvSpPr/>
            <p:nvPr/>
          </p:nvSpPr>
          <p:spPr>
            <a:xfrm>
              <a:off x="6035327" y="3492358"/>
              <a:ext cx="87735" cy="87735"/>
            </a:xfrm>
            <a:custGeom>
              <a:rect b="b" l="l" r="r" t="t"/>
              <a:pathLst>
                <a:path extrusionOk="0" h="3341" w="3341">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9"/>
            <p:cNvSpPr/>
            <p:nvPr/>
          </p:nvSpPr>
          <p:spPr>
            <a:xfrm>
              <a:off x="6051424" y="3492358"/>
              <a:ext cx="73397" cy="78964"/>
            </a:xfrm>
            <a:custGeom>
              <a:rect b="b" l="l" r="r" t="t"/>
              <a:pathLst>
                <a:path extrusionOk="0" h="3007" w="2795">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9"/>
            <p:cNvSpPr/>
            <p:nvPr/>
          </p:nvSpPr>
          <p:spPr>
            <a:xfrm>
              <a:off x="6041603" y="3531118"/>
              <a:ext cx="75182" cy="61553"/>
            </a:xfrm>
            <a:custGeom>
              <a:rect b="b" l="l" r="r" t="t"/>
              <a:pathLst>
                <a:path extrusionOk="0" h="2344" w="2863">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9"/>
            <p:cNvSpPr/>
            <p:nvPr/>
          </p:nvSpPr>
          <p:spPr>
            <a:xfrm>
              <a:off x="6041603" y="3531118"/>
              <a:ext cx="74920" cy="61054"/>
            </a:xfrm>
            <a:custGeom>
              <a:rect b="b" l="l" r="r" t="t"/>
              <a:pathLst>
                <a:path extrusionOk="0" h="2325" w="2853">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9"/>
            <p:cNvSpPr/>
            <p:nvPr/>
          </p:nvSpPr>
          <p:spPr>
            <a:xfrm>
              <a:off x="6110483" y="3625811"/>
              <a:ext cx="25157" cy="54568"/>
            </a:xfrm>
            <a:custGeom>
              <a:rect b="b" l="l" r="r" t="t"/>
              <a:pathLst>
                <a:path extrusionOk="0" h="2078" w="958">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9"/>
            <p:cNvSpPr/>
            <p:nvPr/>
          </p:nvSpPr>
          <p:spPr>
            <a:xfrm>
              <a:off x="5759886" y="3498660"/>
              <a:ext cx="31197" cy="68880"/>
            </a:xfrm>
            <a:custGeom>
              <a:rect b="b" l="l" r="r" t="t"/>
              <a:pathLst>
                <a:path extrusionOk="0" h="2623" w="1188">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9"/>
            <p:cNvSpPr/>
            <p:nvPr/>
          </p:nvSpPr>
          <p:spPr>
            <a:xfrm>
              <a:off x="5772202" y="3492121"/>
              <a:ext cx="75419" cy="75681"/>
            </a:xfrm>
            <a:custGeom>
              <a:rect b="b" l="l" r="r" t="t"/>
              <a:pathLst>
                <a:path extrusionOk="0" h="2882" w="2872">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9"/>
            <p:cNvSpPr/>
            <p:nvPr/>
          </p:nvSpPr>
          <p:spPr>
            <a:xfrm>
              <a:off x="5784754" y="3586369"/>
              <a:ext cx="37736" cy="27652"/>
            </a:xfrm>
            <a:custGeom>
              <a:rect b="b" l="l" r="r" t="t"/>
              <a:pathLst>
                <a:path extrusionOk="0" h="1053" w="1437">
                  <a:moveTo>
                    <a:pt x="1" y="0"/>
                  </a:moveTo>
                  <a:lnTo>
                    <a:pt x="1" y="1053"/>
                  </a:lnTo>
                  <a:lnTo>
                    <a:pt x="1437" y="1053"/>
                  </a:lnTo>
                  <a:lnTo>
                    <a:pt x="143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9"/>
            <p:cNvSpPr/>
            <p:nvPr/>
          </p:nvSpPr>
          <p:spPr>
            <a:xfrm>
              <a:off x="5785017" y="3586369"/>
              <a:ext cx="37736" cy="15362"/>
            </a:xfrm>
            <a:custGeom>
              <a:rect b="b" l="l" r="r" t="t"/>
              <a:pathLst>
                <a:path extrusionOk="0" h="585" w="1437">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9"/>
            <p:cNvSpPr/>
            <p:nvPr/>
          </p:nvSpPr>
          <p:spPr>
            <a:xfrm>
              <a:off x="5741031" y="3601704"/>
              <a:ext cx="125444" cy="78675"/>
            </a:xfrm>
            <a:custGeom>
              <a:rect b="b" l="l" r="r" t="t"/>
              <a:pathLst>
                <a:path extrusionOk="0" h="2996" w="4777">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9"/>
            <p:cNvSpPr/>
            <p:nvPr/>
          </p:nvSpPr>
          <p:spPr>
            <a:xfrm>
              <a:off x="5797332" y="3614257"/>
              <a:ext cx="12579" cy="66123"/>
            </a:xfrm>
            <a:custGeom>
              <a:rect b="b" l="l" r="r" t="t"/>
              <a:pathLst>
                <a:path extrusionOk="0" h="2518" w="479">
                  <a:moveTo>
                    <a:pt x="125" y="1"/>
                  </a:moveTo>
                  <a:lnTo>
                    <a:pt x="0" y="2518"/>
                  </a:lnTo>
                  <a:lnTo>
                    <a:pt x="479" y="2518"/>
                  </a:lnTo>
                  <a:lnTo>
                    <a:pt x="36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9"/>
            <p:cNvSpPr/>
            <p:nvPr/>
          </p:nvSpPr>
          <p:spPr>
            <a:xfrm>
              <a:off x="5766162" y="3523791"/>
              <a:ext cx="75182" cy="68880"/>
            </a:xfrm>
            <a:custGeom>
              <a:rect b="b" l="l" r="r" t="t"/>
              <a:pathLst>
                <a:path extrusionOk="0" h="2623" w="2863">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9"/>
            <p:cNvSpPr/>
            <p:nvPr/>
          </p:nvSpPr>
          <p:spPr>
            <a:xfrm>
              <a:off x="5766162" y="3523791"/>
              <a:ext cx="74920" cy="67383"/>
            </a:xfrm>
            <a:custGeom>
              <a:rect b="b" l="l" r="r" t="t"/>
              <a:pathLst>
                <a:path extrusionOk="0" h="2566" w="2853">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9"/>
            <p:cNvSpPr/>
            <p:nvPr/>
          </p:nvSpPr>
          <p:spPr>
            <a:xfrm>
              <a:off x="5797595" y="3614257"/>
              <a:ext cx="12579" cy="12605"/>
            </a:xfrm>
            <a:custGeom>
              <a:rect b="b" l="l" r="r" t="t"/>
              <a:pathLst>
                <a:path extrusionOk="0" h="480" w="479">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9"/>
            <p:cNvSpPr/>
            <p:nvPr/>
          </p:nvSpPr>
          <p:spPr>
            <a:xfrm>
              <a:off x="5778241" y="3596715"/>
              <a:ext cx="25656" cy="26286"/>
            </a:xfrm>
            <a:custGeom>
              <a:rect b="b" l="l" r="r" t="t"/>
              <a:pathLst>
                <a:path extrusionOk="0" h="1001" w="977">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9"/>
            <p:cNvSpPr/>
            <p:nvPr/>
          </p:nvSpPr>
          <p:spPr>
            <a:xfrm>
              <a:off x="5803871" y="3596715"/>
              <a:ext cx="25656" cy="26286"/>
            </a:xfrm>
            <a:custGeom>
              <a:rect b="b" l="l" r="r" t="t"/>
              <a:pathLst>
                <a:path extrusionOk="0" h="1001" w="977">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9"/>
            <p:cNvSpPr/>
            <p:nvPr/>
          </p:nvSpPr>
          <p:spPr>
            <a:xfrm>
              <a:off x="5847857" y="3386057"/>
              <a:ext cx="187234" cy="219192"/>
            </a:xfrm>
            <a:custGeom>
              <a:rect b="b" l="l" r="r" t="t"/>
              <a:pathLst>
                <a:path extrusionOk="0" h="8347" w="713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9"/>
            <p:cNvSpPr/>
            <p:nvPr/>
          </p:nvSpPr>
          <p:spPr>
            <a:xfrm>
              <a:off x="5891816" y="3386057"/>
              <a:ext cx="143275" cy="219192"/>
            </a:xfrm>
            <a:custGeom>
              <a:rect b="b" l="l" r="r" t="t"/>
              <a:pathLst>
                <a:path extrusionOk="0" h="8347" w="5456">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9"/>
            <p:cNvSpPr/>
            <p:nvPr/>
          </p:nvSpPr>
          <p:spPr>
            <a:xfrm>
              <a:off x="5835042" y="3555198"/>
              <a:ext cx="212890" cy="125181"/>
            </a:xfrm>
            <a:custGeom>
              <a:rect b="b" l="l" r="r" t="t"/>
              <a:pathLst>
                <a:path extrusionOk="0" h="4767" w="8107">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9"/>
            <p:cNvSpPr/>
            <p:nvPr/>
          </p:nvSpPr>
          <p:spPr>
            <a:xfrm>
              <a:off x="5835042" y="3600181"/>
              <a:ext cx="212890" cy="80198"/>
            </a:xfrm>
            <a:custGeom>
              <a:rect b="b" l="l" r="r" t="t"/>
              <a:pathLst>
                <a:path extrusionOk="0" h="3054" w="8107">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9"/>
            <p:cNvSpPr/>
            <p:nvPr/>
          </p:nvSpPr>
          <p:spPr>
            <a:xfrm>
              <a:off x="5910172" y="3555198"/>
              <a:ext cx="62604" cy="25105"/>
            </a:xfrm>
            <a:custGeom>
              <a:rect b="b" l="l" r="r" t="t"/>
              <a:pathLst>
                <a:path extrusionOk="0" h="956" w="2384">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9"/>
            <p:cNvSpPr/>
            <p:nvPr/>
          </p:nvSpPr>
          <p:spPr>
            <a:xfrm>
              <a:off x="5878765" y="3449764"/>
              <a:ext cx="125418" cy="117907"/>
            </a:xfrm>
            <a:custGeom>
              <a:rect b="b" l="l" r="r" t="t"/>
              <a:pathLst>
                <a:path extrusionOk="0" h="4490" w="4776">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9"/>
            <p:cNvSpPr/>
            <p:nvPr/>
          </p:nvSpPr>
          <p:spPr>
            <a:xfrm>
              <a:off x="5878765" y="3449764"/>
              <a:ext cx="122398" cy="117277"/>
            </a:xfrm>
            <a:custGeom>
              <a:rect b="b" l="l" r="r" t="t"/>
              <a:pathLst>
                <a:path extrusionOk="0" h="4466" w="4661">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9"/>
            <p:cNvSpPr/>
            <p:nvPr/>
          </p:nvSpPr>
          <p:spPr>
            <a:xfrm>
              <a:off x="5835042" y="3620796"/>
              <a:ext cx="43986" cy="59584"/>
            </a:xfrm>
            <a:custGeom>
              <a:rect b="b" l="l" r="r" t="t"/>
              <a:pathLst>
                <a:path extrusionOk="0" h="2269" w="1675">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9"/>
            <p:cNvSpPr/>
            <p:nvPr/>
          </p:nvSpPr>
          <p:spPr>
            <a:xfrm>
              <a:off x="6003920" y="3620796"/>
              <a:ext cx="44012" cy="59584"/>
            </a:xfrm>
            <a:custGeom>
              <a:rect b="b" l="l" r="r" t="t"/>
              <a:pathLst>
                <a:path extrusionOk="0" h="2269" w="1676">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6" name="Google Shape;10776;p69"/>
          <p:cNvSpPr/>
          <p:nvPr/>
        </p:nvSpPr>
        <p:spPr>
          <a:xfrm>
            <a:off x="6560317" y="3564757"/>
            <a:ext cx="13366" cy="86711"/>
          </a:xfrm>
          <a:custGeom>
            <a:rect b="b" l="l" r="r" t="t"/>
            <a:pathLst>
              <a:path extrusionOk="0" h="3302" w="509">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7" name="Google Shape;10777;p69"/>
          <p:cNvGrpSpPr/>
          <p:nvPr/>
        </p:nvGrpSpPr>
        <p:grpSpPr>
          <a:xfrm>
            <a:off x="6179074" y="3368726"/>
            <a:ext cx="394609" cy="328749"/>
            <a:chOff x="6179074" y="3368726"/>
            <a:chExt cx="394609" cy="328749"/>
          </a:xfrm>
        </p:grpSpPr>
        <p:sp>
          <p:nvSpPr>
            <p:cNvPr id="10778" name="Google Shape;10778;p69"/>
            <p:cNvSpPr/>
            <p:nvPr/>
          </p:nvSpPr>
          <p:spPr>
            <a:xfrm>
              <a:off x="6363052"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9"/>
            <p:cNvSpPr/>
            <p:nvPr/>
          </p:nvSpPr>
          <p:spPr>
            <a:xfrm>
              <a:off x="6361791"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9"/>
            <p:cNvSpPr/>
            <p:nvPr/>
          </p:nvSpPr>
          <p:spPr>
            <a:xfrm>
              <a:off x="6336660" y="3442096"/>
              <a:ext cx="79174" cy="97556"/>
            </a:xfrm>
            <a:custGeom>
              <a:rect b="b" l="l" r="r" t="t"/>
              <a:pathLst>
                <a:path extrusionOk="0" h="3715" w="3015">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9"/>
            <p:cNvSpPr/>
            <p:nvPr/>
          </p:nvSpPr>
          <p:spPr>
            <a:xfrm>
              <a:off x="6349974" y="3539862"/>
              <a:ext cx="52546" cy="111605"/>
            </a:xfrm>
            <a:custGeom>
              <a:rect b="b" l="l" r="r" t="t"/>
              <a:pathLst>
                <a:path extrusionOk="0" h="4250" w="2001">
                  <a:moveTo>
                    <a:pt x="1" y="1"/>
                  </a:moveTo>
                  <a:lnTo>
                    <a:pt x="1" y="4250"/>
                  </a:lnTo>
                  <a:lnTo>
                    <a:pt x="2001" y="4250"/>
                  </a:ln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9"/>
            <p:cNvSpPr/>
            <p:nvPr/>
          </p:nvSpPr>
          <p:spPr>
            <a:xfrm>
              <a:off x="6336897" y="3452915"/>
              <a:ext cx="13104" cy="86973"/>
            </a:xfrm>
            <a:custGeom>
              <a:rect b="b" l="l" r="r" t="t"/>
              <a:pathLst>
                <a:path extrusionOk="0" h="3312" w="499">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9"/>
            <p:cNvSpPr/>
            <p:nvPr/>
          </p:nvSpPr>
          <p:spPr>
            <a:xfrm>
              <a:off x="6402494" y="3452915"/>
              <a:ext cx="13340" cy="86973"/>
            </a:xfrm>
            <a:custGeom>
              <a:rect b="b" l="l" r="r" t="t"/>
              <a:pathLst>
                <a:path extrusionOk="0" h="3312" w="508">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9"/>
            <p:cNvSpPr/>
            <p:nvPr/>
          </p:nvSpPr>
          <p:spPr>
            <a:xfrm>
              <a:off x="6356014" y="3434691"/>
              <a:ext cx="40493" cy="105198"/>
            </a:xfrm>
            <a:custGeom>
              <a:rect b="b" l="l" r="r" t="t"/>
              <a:pathLst>
                <a:path extrusionOk="0" h="4006" w="1542">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9"/>
            <p:cNvSpPr/>
            <p:nvPr/>
          </p:nvSpPr>
          <p:spPr>
            <a:xfrm>
              <a:off x="6373109" y="3552913"/>
              <a:ext cx="6775" cy="98554"/>
            </a:xfrm>
            <a:custGeom>
              <a:rect b="b" l="l" r="r" t="t"/>
              <a:pathLst>
                <a:path extrusionOk="0" h="3753" w="258">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9"/>
            <p:cNvSpPr/>
            <p:nvPr/>
          </p:nvSpPr>
          <p:spPr>
            <a:xfrm>
              <a:off x="6349974" y="3368726"/>
              <a:ext cx="52546" cy="59321"/>
            </a:xfrm>
            <a:custGeom>
              <a:rect b="b" l="l" r="r" t="t"/>
              <a:pathLst>
                <a:path extrusionOk="0" h="2259" w="2001">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9"/>
            <p:cNvSpPr/>
            <p:nvPr/>
          </p:nvSpPr>
          <p:spPr>
            <a:xfrm>
              <a:off x="6349974" y="3368726"/>
              <a:ext cx="36213" cy="59269"/>
            </a:xfrm>
            <a:custGeom>
              <a:rect b="b" l="l" r="r" t="t"/>
              <a:pathLst>
                <a:path extrusionOk="0" h="2257" w="1379">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9"/>
            <p:cNvSpPr/>
            <p:nvPr/>
          </p:nvSpPr>
          <p:spPr>
            <a:xfrm>
              <a:off x="6349974" y="3368726"/>
              <a:ext cx="52546" cy="26418"/>
            </a:xfrm>
            <a:custGeom>
              <a:rect b="b" l="l" r="r" t="t"/>
              <a:pathLst>
                <a:path extrusionOk="0" h="1006" w="2001">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9"/>
            <p:cNvSpPr/>
            <p:nvPr/>
          </p:nvSpPr>
          <p:spPr>
            <a:xfrm>
              <a:off x="6349974" y="3368726"/>
              <a:ext cx="36213" cy="24159"/>
            </a:xfrm>
            <a:custGeom>
              <a:rect b="b" l="l" r="r" t="t"/>
              <a:pathLst>
                <a:path extrusionOk="0" h="920" w="1379">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9"/>
            <p:cNvSpPr/>
            <p:nvPr/>
          </p:nvSpPr>
          <p:spPr>
            <a:xfrm>
              <a:off x="6468354" y="3421508"/>
              <a:ext cx="26418" cy="26155"/>
            </a:xfrm>
            <a:custGeom>
              <a:rect b="b" l="l" r="r" t="t"/>
              <a:pathLst>
                <a:path extrusionOk="0" h="996" w="1006">
                  <a:moveTo>
                    <a:pt x="0" y="0"/>
                  </a:moveTo>
                  <a:lnTo>
                    <a:pt x="0" y="995"/>
                  </a:lnTo>
                  <a:lnTo>
                    <a:pt x="1005" y="99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9"/>
            <p:cNvSpPr/>
            <p:nvPr/>
          </p:nvSpPr>
          <p:spPr>
            <a:xfrm>
              <a:off x="6467094" y="3421508"/>
              <a:ext cx="28912" cy="19695"/>
            </a:xfrm>
            <a:custGeom>
              <a:rect b="b" l="l" r="r" t="t"/>
              <a:pathLst>
                <a:path extrusionOk="0" h="750" w="1101">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9"/>
            <p:cNvSpPr/>
            <p:nvPr/>
          </p:nvSpPr>
          <p:spPr>
            <a:xfrm>
              <a:off x="6441963" y="3442096"/>
              <a:ext cx="78938" cy="97556"/>
            </a:xfrm>
            <a:custGeom>
              <a:rect b="b" l="l" r="r" t="t"/>
              <a:pathLst>
                <a:path extrusionOk="0" h="3715" w="3006">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9"/>
            <p:cNvSpPr/>
            <p:nvPr/>
          </p:nvSpPr>
          <p:spPr>
            <a:xfrm>
              <a:off x="6455277" y="3539862"/>
              <a:ext cx="52546" cy="111605"/>
            </a:xfrm>
            <a:custGeom>
              <a:rect b="b" l="l" r="r" t="t"/>
              <a:pathLst>
                <a:path extrusionOk="0" h="4250" w="2001">
                  <a:moveTo>
                    <a:pt x="1" y="1"/>
                  </a:moveTo>
                  <a:lnTo>
                    <a:pt x="1" y="4250"/>
                  </a:lnTo>
                  <a:lnTo>
                    <a:pt x="2001" y="4250"/>
                  </a:ln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9"/>
            <p:cNvSpPr/>
            <p:nvPr/>
          </p:nvSpPr>
          <p:spPr>
            <a:xfrm>
              <a:off x="6441963" y="3452915"/>
              <a:ext cx="13340" cy="86973"/>
            </a:xfrm>
            <a:custGeom>
              <a:rect b="b" l="l" r="r" t="t"/>
              <a:pathLst>
                <a:path extrusionOk="0" h="3312" w="508">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9"/>
            <p:cNvSpPr/>
            <p:nvPr/>
          </p:nvSpPr>
          <p:spPr>
            <a:xfrm>
              <a:off x="6507797" y="3452915"/>
              <a:ext cx="13104" cy="86973"/>
            </a:xfrm>
            <a:custGeom>
              <a:rect b="b" l="l" r="r" t="t"/>
              <a:pathLst>
                <a:path extrusionOk="0" h="3312" w="499">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9"/>
            <p:cNvSpPr/>
            <p:nvPr/>
          </p:nvSpPr>
          <p:spPr>
            <a:xfrm>
              <a:off x="6461317" y="3434691"/>
              <a:ext cx="40493" cy="105198"/>
            </a:xfrm>
            <a:custGeom>
              <a:rect b="b" l="l" r="r" t="t"/>
              <a:pathLst>
                <a:path extrusionOk="0" h="4006" w="1542">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9"/>
            <p:cNvSpPr/>
            <p:nvPr/>
          </p:nvSpPr>
          <p:spPr>
            <a:xfrm>
              <a:off x="6478412" y="3552913"/>
              <a:ext cx="6539" cy="98554"/>
            </a:xfrm>
            <a:custGeom>
              <a:rect b="b" l="l" r="r" t="t"/>
              <a:pathLst>
                <a:path extrusionOk="0" h="3753" w="249">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9"/>
            <p:cNvSpPr/>
            <p:nvPr/>
          </p:nvSpPr>
          <p:spPr>
            <a:xfrm>
              <a:off x="6455277" y="3368726"/>
              <a:ext cx="52546" cy="59321"/>
            </a:xfrm>
            <a:custGeom>
              <a:rect b="b" l="l" r="r" t="t"/>
              <a:pathLst>
                <a:path extrusionOk="0" h="2259" w="2001">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9"/>
            <p:cNvSpPr/>
            <p:nvPr/>
          </p:nvSpPr>
          <p:spPr>
            <a:xfrm>
              <a:off x="6455277" y="3368726"/>
              <a:ext cx="36213" cy="59269"/>
            </a:xfrm>
            <a:custGeom>
              <a:rect b="b" l="l" r="r" t="t"/>
              <a:pathLst>
                <a:path extrusionOk="0" h="2257" w="1379">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9"/>
            <p:cNvSpPr/>
            <p:nvPr/>
          </p:nvSpPr>
          <p:spPr>
            <a:xfrm>
              <a:off x="6455277" y="3368726"/>
              <a:ext cx="52546" cy="26418"/>
            </a:xfrm>
            <a:custGeom>
              <a:rect b="b" l="l" r="r" t="t"/>
              <a:pathLst>
                <a:path extrusionOk="0" h="1006" w="2001">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9"/>
            <p:cNvSpPr/>
            <p:nvPr/>
          </p:nvSpPr>
          <p:spPr>
            <a:xfrm>
              <a:off x="6455277" y="3368726"/>
              <a:ext cx="36213" cy="24159"/>
            </a:xfrm>
            <a:custGeom>
              <a:rect b="b" l="l" r="r" t="t"/>
              <a:pathLst>
                <a:path extrusionOk="0" h="920" w="1379">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9"/>
            <p:cNvSpPr/>
            <p:nvPr/>
          </p:nvSpPr>
          <p:spPr>
            <a:xfrm>
              <a:off x="6257985" y="3421508"/>
              <a:ext cx="26181" cy="26155"/>
            </a:xfrm>
            <a:custGeom>
              <a:rect b="b" l="l" r="r" t="t"/>
              <a:pathLst>
                <a:path extrusionOk="0" h="996" w="997">
                  <a:moveTo>
                    <a:pt x="1" y="0"/>
                  </a:moveTo>
                  <a:lnTo>
                    <a:pt x="1" y="995"/>
                  </a:lnTo>
                  <a:lnTo>
                    <a:pt x="996" y="99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9"/>
            <p:cNvSpPr/>
            <p:nvPr/>
          </p:nvSpPr>
          <p:spPr>
            <a:xfrm>
              <a:off x="6256725" y="3421508"/>
              <a:ext cx="28676" cy="19695"/>
            </a:xfrm>
            <a:custGeom>
              <a:rect b="b" l="l" r="r" t="t"/>
              <a:pathLst>
                <a:path extrusionOk="0" h="750" w="1092">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9"/>
            <p:cNvSpPr/>
            <p:nvPr/>
          </p:nvSpPr>
          <p:spPr>
            <a:xfrm>
              <a:off x="6231594" y="3442096"/>
              <a:ext cx="78964" cy="97556"/>
            </a:xfrm>
            <a:custGeom>
              <a:rect b="b" l="l" r="r" t="t"/>
              <a:pathLst>
                <a:path extrusionOk="0" h="3715" w="3007">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9"/>
            <p:cNvSpPr/>
            <p:nvPr/>
          </p:nvSpPr>
          <p:spPr>
            <a:xfrm>
              <a:off x="6244672" y="3539862"/>
              <a:ext cx="52809" cy="111605"/>
            </a:xfrm>
            <a:custGeom>
              <a:rect b="b" l="l" r="r" t="t"/>
              <a:pathLst>
                <a:path extrusionOk="0" h="4250" w="2011">
                  <a:moveTo>
                    <a:pt x="1" y="1"/>
                  </a:moveTo>
                  <a:lnTo>
                    <a:pt x="1" y="4250"/>
                  </a:lnTo>
                  <a:lnTo>
                    <a:pt x="2010" y="4250"/>
                  </a:lnTo>
                  <a:lnTo>
                    <a:pt x="2010"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9"/>
            <p:cNvSpPr/>
            <p:nvPr/>
          </p:nvSpPr>
          <p:spPr>
            <a:xfrm>
              <a:off x="6231594" y="3452915"/>
              <a:ext cx="13104" cy="86973"/>
            </a:xfrm>
            <a:custGeom>
              <a:rect b="b" l="l" r="r" t="t"/>
              <a:pathLst>
                <a:path extrusionOk="0" h="3312" w="499">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9"/>
            <p:cNvSpPr/>
            <p:nvPr/>
          </p:nvSpPr>
          <p:spPr>
            <a:xfrm>
              <a:off x="6297454" y="3452915"/>
              <a:ext cx="13104" cy="86973"/>
            </a:xfrm>
            <a:custGeom>
              <a:rect b="b" l="l" r="r" t="t"/>
              <a:pathLst>
                <a:path extrusionOk="0" h="3312" w="499">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9"/>
            <p:cNvSpPr/>
            <p:nvPr/>
          </p:nvSpPr>
          <p:spPr>
            <a:xfrm>
              <a:off x="6250948" y="3434691"/>
              <a:ext cx="40257" cy="105198"/>
            </a:xfrm>
            <a:custGeom>
              <a:rect b="b" l="l" r="r" t="t"/>
              <a:pathLst>
                <a:path extrusionOk="0" h="4006" w="1533">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9"/>
            <p:cNvSpPr/>
            <p:nvPr/>
          </p:nvSpPr>
          <p:spPr>
            <a:xfrm>
              <a:off x="6268043" y="3552913"/>
              <a:ext cx="6565" cy="98554"/>
            </a:xfrm>
            <a:custGeom>
              <a:rect b="b" l="l" r="r" t="t"/>
              <a:pathLst>
                <a:path extrusionOk="0" h="3753" w="25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9"/>
            <p:cNvSpPr/>
            <p:nvPr/>
          </p:nvSpPr>
          <p:spPr>
            <a:xfrm>
              <a:off x="6244672" y="3368726"/>
              <a:ext cx="52809" cy="59321"/>
            </a:xfrm>
            <a:custGeom>
              <a:rect b="b" l="l" r="r" t="t"/>
              <a:pathLst>
                <a:path extrusionOk="0" h="2259" w="2011">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9"/>
            <p:cNvSpPr/>
            <p:nvPr/>
          </p:nvSpPr>
          <p:spPr>
            <a:xfrm>
              <a:off x="6244934" y="3368726"/>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9"/>
            <p:cNvSpPr/>
            <p:nvPr/>
          </p:nvSpPr>
          <p:spPr>
            <a:xfrm>
              <a:off x="6244672" y="3368726"/>
              <a:ext cx="52809" cy="26418"/>
            </a:xfrm>
            <a:custGeom>
              <a:rect b="b" l="l" r="r" t="t"/>
              <a:pathLst>
                <a:path extrusionOk="0" h="1006" w="2011">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9"/>
            <p:cNvSpPr/>
            <p:nvPr/>
          </p:nvSpPr>
          <p:spPr>
            <a:xfrm>
              <a:off x="6244934" y="3368726"/>
              <a:ext cx="35950" cy="24159"/>
            </a:xfrm>
            <a:custGeom>
              <a:rect b="b" l="l" r="r" t="t"/>
              <a:pathLst>
                <a:path extrusionOk="0" h="920" w="1369">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9"/>
            <p:cNvSpPr/>
            <p:nvPr/>
          </p:nvSpPr>
          <p:spPr>
            <a:xfrm>
              <a:off x="6205229"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9"/>
            <p:cNvSpPr/>
            <p:nvPr/>
          </p:nvSpPr>
          <p:spPr>
            <a:xfrm>
              <a:off x="6203969" y="3533087"/>
              <a:ext cx="28912" cy="19931"/>
            </a:xfrm>
            <a:custGeom>
              <a:rect b="b" l="l" r="r" t="t"/>
              <a:pathLst>
                <a:path extrusionOk="0" h="759" w="1101">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9"/>
            <p:cNvSpPr/>
            <p:nvPr/>
          </p:nvSpPr>
          <p:spPr>
            <a:xfrm>
              <a:off x="6179074" y="3553938"/>
              <a:ext cx="78938" cy="97530"/>
            </a:xfrm>
            <a:custGeom>
              <a:rect b="b" l="l" r="r" t="t"/>
              <a:pathLst>
                <a:path extrusionOk="0" h="3714" w="3006">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9"/>
            <p:cNvSpPr/>
            <p:nvPr/>
          </p:nvSpPr>
          <p:spPr>
            <a:xfrm>
              <a:off x="6192152" y="3651441"/>
              <a:ext cx="52546" cy="46034"/>
            </a:xfrm>
            <a:custGeom>
              <a:rect b="b" l="l" r="r" t="t"/>
              <a:pathLst>
                <a:path extrusionOk="0" h="1753" w="2001">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9"/>
            <p:cNvSpPr/>
            <p:nvPr/>
          </p:nvSpPr>
          <p:spPr>
            <a:xfrm>
              <a:off x="6179074" y="3564757"/>
              <a:ext cx="13104" cy="86711"/>
            </a:xfrm>
            <a:custGeom>
              <a:rect b="b" l="l" r="r" t="t"/>
              <a:pathLst>
                <a:path extrusionOk="0" h="3302" w="499">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9"/>
            <p:cNvSpPr/>
            <p:nvPr/>
          </p:nvSpPr>
          <p:spPr>
            <a:xfrm>
              <a:off x="6244672" y="3564757"/>
              <a:ext cx="13340" cy="86711"/>
            </a:xfrm>
            <a:custGeom>
              <a:rect b="b" l="l" r="r" t="t"/>
              <a:pathLst>
                <a:path extrusionOk="0" h="3302" w="508">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9"/>
            <p:cNvSpPr/>
            <p:nvPr/>
          </p:nvSpPr>
          <p:spPr>
            <a:xfrm>
              <a:off x="6198191" y="3546270"/>
              <a:ext cx="40467" cy="105198"/>
            </a:xfrm>
            <a:custGeom>
              <a:rect b="b" l="l" r="r" t="t"/>
              <a:pathLst>
                <a:path extrusionOk="0" h="4006" w="1541">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9"/>
            <p:cNvSpPr/>
            <p:nvPr/>
          </p:nvSpPr>
          <p:spPr>
            <a:xfrm>
              <a:off x="6215260" y="3664755"/>
              <a:ext cx="6565" cy="32720"/>
            </a:xfrm>
            <a:custGeom>
              <a:rect b="b" l="l" r="r" t="t"/>
              <a:pathLst>
                <a:path extrusionOk="0" h="1246" w="25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9"/>
            <p:cNvSpPr/>
            <p:nvPr/>
          </p:nvSpPr>
          <p:spPr>
            <a:xfrm>
              <a:off x="6192152" y="3480567"/>
              <a:ext cx="52546" cy="59321"/>
            </a:xfrm>
            <a:custGeom>
              <a:rect b="b" l="l" r="r" t="t"/>
              <a:pathLst>
                <a:path extrusionOk="0" h="2259" w="2001">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69"/>
            <p:cNvSpPr/>
            <p:nvPr/>
          </p:nvSpPr>
          <p:spPr>
            <a:xfrm>
              <a:off x="6192204" y="3480567"/>
              <a:ext cx="36160" cy="59269"/>
            </a:xfrm>
            <a:custGeom>
              <a:rect b="b" l="l" r="r" t="t"/>
              <a:pathLst>
                <a:path extrusionOk="0" h="2257" w="1377">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69"/>
            <p:cNvSpPr/>
            <p:nvPr/>
          </p:nvSpPr>
          <p:spPr>
            <a:xfrm>
              <a:off x="6192152" y="3480567"/>
              <a:ext cx="52546" cy="26418"/>
            </a:xfrm>
            <a:custGeom>
              <a:rect b="b" l="l" r="r" t="t"/>
              <a:pathLst>
                <a:path extrusionOk="0" h="1006" w="2001">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9"/>
            <p:cNvSpPr/>
            <p:nvPr/>
          </p:nvSpPr>
          <p:spPr>
            <a:xfrm>
              <a:off x="6192414" y="3480567"/>
              <a:ext cx="35950" cy="23897"/>
            </a:xfrm>
            <a:custGeom>
              <a:rect b="b" l="l" r="r" t="t"/>
              <a:pathLst>
                <a:path extrusionOk="0" h="910" w="1369">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9"/>
            <p:cNvSpPr/>
            <p:nvPr/>
          </p:nvSpPr>
          <p:spPr>
            <a:xfrm>
              <a:off x="6310532" y="3533087"/>
              <a:ext cx="26391" cy="26418"/>
            </a:xfrm>
            <a:custGeom>
              <a:rect b="b" l="l" r="r" t="t"/>
              <a:pathLst>
                <a:path extrusionOk="0" h="1006" w="1005">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9"/>
            <p:cNvSpPr/>
            <p:nvPr/>
          </p:nvSpPr>
          <p:spPr>
            <a:xfrm>
              <a:off x="6309271" y="3533087"/>
              <a:ext cx="28912" cy="19931"/>
            </a:xfrm>
            <a:custGeom>
              <a:rect b="b" l="l" r="r" t="t"/>
              <a:pathLst>
                <a:path extrusionOk="0" h="759" w="1101">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9"/>
            <p:cNvSpPr/>
            <p:nvPr/>
          </p:nvSpPr>
          <p:spPr>
            <a:xfrm>
              <a:off x="6284140"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9"/>
            <p:cNvSpPr/>
            <p:nvPr/>
          </p:nvSpPr>
          <p:spPr>
            <a:xfrm>
              <a:off x="6297454" y="3480567"/>
              <a:ext cx="52546" cy="59321"/>
            </a:xfrm>
            <a:custGeom>
              <a:rect b="b" l="l" r="r" t="t"/>
              <a:pathLst>
                <a:path extrusionOk="0" h="2259" w="2001">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9"/>
            <p:cNvSpPr/>
            <p:nvPr/>
          </p:nvSpPr>
          <p:spPr>
            <a:xfrm>
              <a:off x="6297454" y="3480567"/>
              <a:ext cx="36213" cy="59269"/>
            </a:xfrm>
            <a:custGeom>
              <a:rect b="b" l="l" r="r" t="t"/>
              <a:pathLst>
                <a:path extrusionOk="0" h="2257" w="1379">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9"/>
            <p:cNvSpPr/>
            <p:nvPr/>
          </p:nvSpPr>
          <p:spPr>
            <a:xfrm>
              <a:off x="6297454" y="3651441"/>
              <a:ext cx="52546" cy="46034"/>
            </a:xfrm>
            <a:custGeom>
              <a:rect b="b" l="l" r="r" t="t"/>
              <a:pathLst>
                <a:path extrusionOk="0" h="1753" w="2001">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9"/>
            <p:cNvSpPr/>
            <p:nvPr/>
          </p:nvSpPr>
          <p:spPr>
            <a:xfrm>
              <a:off x="6284140" y="3564757"/>
              <a:ext cx="13340" cy="86711"/>
            </a:xfrm>
            <a:custGeom>
              <a:rect b="b" l="l" r="r" t="t"/>
              <a:pathLst>
                <a:path extrusionOk="0" h="3302" w="508">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9"/>
            <p:cNvSpPr/>
            <p:nvPr/>
          </p:nvSpPr>
          <p:spPr>
            <a:xfrm>
              <a:off x="6349974" y="3564757"/>
              <a:ext cx="13104" cy="86711"/>
            </a:xfrm>
            <a:custGeom>
              <a:rect b="b" l="l" r="r" t="t"/>
              <a:pathLst>
                <a:path extrusionOk="0" h="3302" w="499">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9"/>
            <p:cNvSpPr/>
            <p:nvPr/>
          </p:nvSpPr>
          <p:spPr>
            <a:xfrm>
              <a:off x="6303494" y="3546532"/>
              <a:ext cx="40467" cy="104935"/>
            </a:xfrm>
            <a:custGeom>
              <a:rect b="b" l="l" r="r" t="t"/>
              <a:pathLst>
                <a:path extrusionOk="0" h="3996" w="1541">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9"/>
            <p:cNvSpPr/>
            <p:nvPr/>
          </p:nvSpPr>
          <p:spPr>
            <a:xfrm>
              <a:off x="6320563" y="3664755"/>
              <a:ext cx="6565" cy="32720"/>
            </a:xfrm>
            <a:custGeom>
              <a:rect b="b" l="l" r="r" t="t"/>
              <a:pathLst>
                <a:path extrusionOk="0" h="1246" w="25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9"/>
            <p:cNvSpPr/>
            <p:nvPr/>
          </p:nvSpPr>
          <p:spPr>
            <a:xfrm>
              <a:off x="6297454" y="3480567"/>
              <a:ext cx="52546" cy="26418"/>
            </a:xfrm>
            <a:custGeom>
              <a:rect b="b" l="l" r="r" t="t"/>
              <a:pathLst>
                <a:path extrusionOk="0" h="1006" w="2001">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9"/>
            <p:cNvSpPr/>
            <p:nvPr/>
          </p:nvSpPr>
          <p:spPr>
            <a:xfrm>
              <a:off x="6297454" y="3480567"/>
              <a:ext cx="36213" cy="23897"/>
            </a:xfrm>
            <a:custGeom>
              <a:rect b="b" l="l" r="r" t="t"/>
              <a:pathLst>
                <a:path extrusionOk="0" h="910" w="1379">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9"/>
            <p:cNvSpPr/>
            <p:nvPr/>
          </p:nvSpPr>
          <p:spPr>
            <a:xfrm>
              <a:off x="6415808" y="3533087"/>
              <a:ext cx="26181" cy="26418"/>
            </a:xfrm>
            <a:custGeom>
              <a:rect b="b" l="l" r="r" t="t"/>
              <a:pathLst>
                <a:path extrusionOk="0" h="1006" w="997">
                  <a:moveTo>
                    <a:pt x="1" y="0"/>
                  </a:moveTo>
                  <a:lnTo>
                    <a:pt x="1" y="1005"/>
                  </a:lnTo>
                  <a:lnTo>
                    <a:pt x="996" y="1005"/>
                  </a:lnTo>
                  <a:lnTo>
                    <a:pt x="9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9"/>
            <p:cNvSpPr/>
            <p:nvPr/>
          </p:nvSpPr>
          <p:spPr>
            <a:xfrm>
              <a:off x="6414574" y="3533087"/>
              <a:ext cx="28676" cy="19931"/>
            </a:xfrm>
            <a:custGeom>
              <a:rect b="b" l="l" r="r" t="t"/>
              <a:pathLst>
                <a:path extrusionOk="0" h="759" w="1092">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9"/>
            <p:cNvSpPr/>
            <p:nvPr/>
          </p:nvSpPr>
          <p:spPr>
            <a:xfrm>
              <a:off x="6389443" y="3553938"/>
              <a:ext cx="78938" cy="97530"/>
            </a:xfrm>
            <a:custGeom>
              <a:rect b="b" l="l" r="r" t="t"/>
              <a:pathLst>
                <a:path extrusionOk="0" h="3714" w="3006">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9"/>
            <p:cNvSpPr/>
            <p:nvPr/>
          </p:nvSpPr>
          <p:spPr>
            <a:xfrm>
              <a:off x="6402494" y="3651441"/>
              <a:ext cx="52809" cy="46034"/>
            </a:xfrm>
            <a:custGeom>
              <a:rect b="b" l="l" r="r" t="t"/>
              <a:pathLst>
                <a:path extrusionOk="0" h="1753" w="2011">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9"/>
            <p:cNvSpPr/>
            <p:nvPr/>
          </p:nvSpPr>
          <p:spPr>
            <a:xfrm>
              <a:off x="6389443" y="3564757"/>
              <a:ext cx="13077" cy="86711"/>
            </a:xfrm>
            <a:custGeom>
              <a:rect b="b" l="l" r="r" t="t"/>
              <a:pathLst>
                <a:path extrusionOk="0" h="3302" w="498">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9"/>
            <p:cNvSpPr/>
            <p:nvPr/>
          </p:nvSpPr>
          <p:spPr>
            <a:xfrm>
              <a:off x="6455277" y="3564757"/>
              <a:ext cx="13104" cy="86711"/>
            </a:xfrm>
            <a:custGeom>
              <a:rect b="b" l="l" r="r" t="t"/>
              <a:pathLst>
                <a:path extrusionOk="0" h="3302" w="499">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9"/>
            <p:cNvSpPr/>
            <p:nvPr/>
          </p:nvSpPr>
          <p:spPr>
            <a:xfrm>
              <a:off x="6408797" y="3546270"/>
              <a:ext cx="40230" cy="105198"/>
            </a:xfrm>
            <a:custGeom>
              <a:rect b="b" l="l" r="r" t="t"/>
              <a:pathLst>
                <a:path extrusionOk="0" h="4006" w="1532">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9"/>
            <p:cNvSpPr/>
            <p:nvPr/>
          </p:nvSpPr>
          <p:spPr>
            <a:xfrm>
              <a:off x="6425866" y="3664781"/>
              <a:ext cx="6329" cy="32694"/>
            </a:xfrm>
            <a:custGeom>
              <a:rect b="b" l="l" r="r" t="t"/>
              <a:pathLst>
                <a:path extrusionOk="0" h="1245" w="241">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9"/>
            <p:cNvSpPr/>
            <p:nvPr/>
          </p:nvSpPr>
          <p:spPr>
            <a:xfrm>
              <a:off x="6402494" y="3480567"/>
              <a:ext cx="52809" cy="59321"/>
            </a:xfrm>
            <a:custGeom>
              <a:rect b="b" l="l" r="r" t="t"/>
              <a:pathLst>
                <a:path extrusionOk="0" h="2259" w="2011">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9"/>
            <p:cNvSpPr/>
            <p:nvPr/>
          </p:nvSpPr>
          <p:spPr>
            <a:xfrm>
              <a:off x="6402757" y="3480567"/>
              <a:ext cx="36213" cy="59269"/>
            </a:xfrm>
            <a:custGeom>
              <a:rect b="b" l="l" r="r" t="t"/>
              <a:pathLst>
                <a:path extrusionOk="0" h="2257" w="1379">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9"/>
            <p:cNvSpPr/>
            <p:nvPr/>
          </p:nvSpPr>
          <p:spPr>
            <a:xfrm>
              <a:off x="6402494" y="3480567"/>
              <a:ext cx="52809" cy="26418"/>
            </a:xfrm>
            <a:custGeom>
              <a:rect b="b" l="l" r="r" t="t"/>
              <a:pathLst>
                <a:path extrusionOk="0" h="1006" w="2011">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9"/>
            <p:cNvSpPr/>
            <p:nvPr/>
          </p:nvSpPr>
          <p:spPr>
            <a:xfrm>
              <a:off x="6402757" y="3480567"/>
              <a:ext cx="35950" cy="23897"/>
            </a:xfrm>
            <a:custGeom>
              <a:rect b="b" l="l" r="r" t="t"/>
              <a:pathLst>
                <a:path extrusionOk="0" h="910" w="1369">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9"/>
            <p:cNvSpPr/>
            <p:nvPr/>
          </p:nvSpPr>
          <p:spPr>
            <a:xfrm>
              <a:off x="6520874" y="3533087"/>
              <a:ext cx="26418" cy="26418"/>
            </a:xfrm>
            <a:custGeom>
              <a:rect b="b" l="l" r="r" t="t"/>
              <a:pathLst>
                <a:path extrusionOk="0" h="1006" w="1006">
                  <a:moveTo>
                    <a:pt x="0" y="0"/>
                  </a:moveTo>
                  <a:lnTo>
                    <a:pt x="0" y="1005"/>
                  </a:lnTo>
                  <a:lnTo>
                    <a:pt x="1005" y="1005"/>
                  </a:lnTo>
                  <a:lnTo>
                    <a:pt x="1005"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9"/>
            <p:cNvSpPr/>
            <p:nvPr/>
          </p:nvSpPr>
          <p:spPr>
            <a:xfrm>
              <a:off x="6519614" y="3533087"/>
              <a:ext cx="28939" cy="19931"/>
            </a:xfrm>
            <a:custGeom>
              <a:rect b="b" l="l" r="r" t="t"/>
              <a:pathLst>
                <a:path extrusionOk="0" h="759" w="1102">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9"/>
            <p:cNvSpPr/>
            <p:nvPr/>
          </p:nvSpPr>
          <p:spPr>
            <a:xfrm>
              <a:off x="6494483" y="3553938"/>
              <a:ext cx="79200" cy="97530"/>
            </a:xfrm>
            <a:custGeom>
              <a:rect b="b" l="l" r="r" t="t"/>
              <a:pathLst>
                <a:path extrusionOk="0" h="3714" w="3016">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9"/>
            <p:cNvSpPr/>
            <p:nvPr/>
          </p:nvSpPr>
          <p:spPr>
            <a:xfrm>
              <a:off x="6507797" y="3651441"/>
              <a:ext cx="52546" cy="46034"/>
            </a:xfrm>
            <a:custGeom>
              <a:rect b="b" l="l" r="r" t="t"/>
              <a:pathLst>
                <a:path extrusionOk="0" h="1753" w="2001">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9"/>
            <p:cNvSpPr/>
            <p:nvPr/>
          </p:nvSpPr>
          <p:spPr>
            <a:xfrm>
              <a:off x="6494483" y="3564757"/>
              <a:ext cx="13340" cy="86711"/>
            </a:xfrm>
            <a:custGeom>
              <a:rect b="b" l="l" r="r" t="t"/>
              <a:pathLst>
                <a:path extrusionOk="0" h="3302" w="508">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9"/>
            <p:cNvSpPr/>
            <p:nvPr/>
          </p:nvSpPr>
          <p:spPr>
            <a:xfrm>
              <a:off x="6513837" y="3546532"/>
              <a:ext cx="40493" cy="104935"/>
            </a:xfrm>
            <a:custGeom>
              <a:rect b="b" l="l" r="r" t="t"/>
              <a:pathLst>
                <a:path extrusionOk="0" h="3996" w="1542">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9"/>
            <p:cNvSpPr/>
            <p:nvPr/>
          </p:nvSpPr>
          <p:spPr>
            <a:xfrm>
              <a:off x="6530932" y="3664755"/>
              <a:ext cx="6565" cy="32720"/>
            </a:xfrm>
            <a:custGeom>
              <a:rect b="b" l="l" r="r" t="t"/>
              <a:pathLst>
                <a:path extrusionOk="0" h="1246" w="25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9"/>
            <p:cNvSpPr/>
            <p:nvPr/>
          </p:nvSpPr>
          <p:spPr>
            <a:xfrm>
              <a:off x="6507797" y="3480567"/>
              <a:ext cx="52546" cy="59321"/>
            </a:xfrm>
            <a:custGeom>
              <a:rect b="b" l="l" r="r" t="t"/>
              <a:pathLst>
                <a:path extrusionOk="0" h="2259" w="2001">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9"/>
            <p:cNvSpPr/>
            <p:nvPr/>
          </p:nvSpPr>
          <p:spPr>
            <a:xfrm>
              <a:off x="6507797" y="3480567"/>
              <a:ext cx="36213" cy="59269"/>
            </a:xfrm>
            <a:custGeom>
              <a:rect b="b" l="l" r="r" t="t"/>
              <a:pathLst>
                <a:path extrusionOk="0" h="2257" w="1379">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9"/>
            <p:cNvSpPr/>
            <p:nvPr/>
          </p:nvSpPr>
          <p:spPr>
            <a:xfrm>
              <a:off x="6507797" y="3480567"/>
              <a:ext cx="52546" cy="26418"/>
            </a:xfrm>
            <a:custGeom>
              <a:rect b="b" l="l" r="r" t="t"/>
              <a:pathLst>
                <a:path extrusionOk="0" h="1006" w="2001">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9"/>
            <p:cNvSpPr/>
            <p:nvPr/>
          </p:nvSpPr>
          <p:spPr>
            <a:xfrm>
              <a:off x="6507797" y="3480567"/>
              <a:ext cx="36213" cy="23897"/>
            </a:xfrm>
            <a:custGeom>
              <a:rect b="b" l="l" r="r" t="t"/>
              <a:pathLst>
                <a:path extrusionOk="0" h="910" w="1379">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1" name="Google Shape;10861;p69"/>
          <p:cNvGrpSpPr/>
          <p:nvPr/>
        </p:nvGrpSpPr>
        <p:grpSpPr>
          <a:xfrm>
            <a:off x="7054924" y="3367728"/>
            <a:ext cx="394583" cy="331007"/>
            <a:chOff x="7054924" y="3367728"/>
            <a:chExt cx="394583" cy="331007"/>
          </a:xfrm>
        </p:grpSpPr>
        <p:sp>
          <p:nvSpPr>
            <p:cNvPr id="10862" name="Google Shape;10862;p69"/>
            <p:cNvSpPr/>
            <p:nvPr/>
          </p:nvSpPr>
          <p:spPr>
            <a:xfrm>
              <a:off x="7054924" y="3367728"/>
              <a:ext cx="394583" cy="331007"/>
            </a:xfrm>
            <a:custGeom>
              <a:rect b="b" l="l" r="r" t="t"/>
              <a:pathLst>
                <a:path extrusionOk="0" h="12605" w="15026">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9"/>
            <p:cNvSpPr/>
            <p:nvPr/>
          </p:nvSpPr>
          <p:spPr>
            <a:xfrm>
              <a:off x="7156708" y="3450394"/>
              <a:ext cx="191015" cy="191042"/>
            </a:xfrm>
            <a:custGeom>
              <a:rect b="b" l="l" r="r" t="t"/>
              <a:pathLst>
                <a:path extrusionOk="0" h="7275" w="7274">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9"/>
            <p:cNvSpPr/>
            <p:nvPr/>
          </p:nvSpPr>
          <p:spPr>
            <a:xfrm>
              <a:off x="7175799" y="3469512"/>
              <a:ext cx="152833" cy="152807"/>
            </a:xfrm>
            <a:custGeom>
              <a:rect b="b" l="l" r="r" t="t"/>
              <a:pathLst>
                <a:path extrusionOk="0" h="5819" w="582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9"/>
            <p:cNvSpPr/>
            <p:nvPr/>
          </p:nvSpPr>
          <p:spPr>
            <a:xfrm>
              <a:off x="7214007" y="3552178"/>
              <a:ext cx="76417" cy="70009"/>
            </a:xfrm>
            <a:custGeom>
              <a:rect b="b" l="l" r="r" t="t"/>
              <a:pathLst>
                <a:path extrusionOk="0" h="2666" w="291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9"/>
            <p:cNvSpPr/>
            <p:nvPr/>
          </p:nvSpPr>
          <p:spPr>
            <a:xfrm>
              <a:off x="7171781" y="3367728"/>
              <a:ext cx="144036" cy="38208"/>
            </a:xfrm>
            <a:custGeom>
              <a:rect b="b" l="l" r="r" t="t"/>
              <a:pathLst>
                <a:path extrusionOk="0" h="1455" w="5485">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9"/>
            <p:cNvSpPr/>
            <p:nvPr/>
          </p:nvSpPr>
          <p:spPr>
            <a:xfrm>
              <a:off x="7220546" y="3367728"/>
              <a:ext cx="95508" cy="38208"/>
            </a:xfrm>
            <a:custGeom>
              <a:rect b="b" l="l" r="r" t="t"/>
              <a:pathLst>
                <a:path extrusionOk="0" h="1455" w="3637">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9"/>
            <p:cNvSpPr/>
            <p:nvPr/>
          </p:nvSpPr>
          <p:spPr>
            <a:xfrm>
              <a:off x="7054924" y="3666777"/>
              <a:ext cx="394583" cy="31958"/>
            </a:xfrm>
            <a:custGeom>
              <a:rect b="b" l="l" r="r" t="t"/>
              <a:pathLst>
                <a:path extrusionOk="0" h="1217" w="15026">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9"/>
            <p:cNvSpPr/>
            <p:nvPr/>
          </p:nvSpPr>
          <p:spPr>
            <a:xfrm>
              <a:off x="7214007" y="3572293"/>
              <a:ext cx="76417" cy="49894"/>
            </a:xfrm>
            <a:custGeom>
              <a:rect b="b" l="l" r="r" t="t"/>
              <a:pathLst>
                <a:path extrusionOk="0" h="1900" w="291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9"/>
            <p:cNvSpPr/>
            <p:nvPr/>
          </p:nvSpPr>
          <p:spPr>
            <a:xfrm>
              <a:off x="7238140" y="3552178"/>
              <a:ext cx="27914" cy="19249"/>
            </a:xfrm>
            <a:custGeom>
              <a:rect b="b" l="l" r="r" t="t"/>
              <a:pathLst>
                <a:path extrusionOk="0" h="733" w="1063">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9"/>
            <p:cNvSpPr/>
            <p:nvPr/>
          </p:nvSpPr>
          <p:spPr>
            <a:xfrm>
              <a:off x="7226822" y="3501418"/>
              <a:ext cx="51049" cy="57326"/>
            </a:xfrm>
            <a:custGeom>
              <a:rect b="b" l="l" r="r" t="t"/>
              <a:pathLst>
                <a:path extrusionOk="0" h="2183" w="1944">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9"/>
            <p:cNvSpPr/>
            <p:nvPr/>
          </p:nvSpPr>
          <p:spPr>
            <a:xfrm>
              <a:off x="7226822" y="3501418"/>
              <a:ext cx="34952" cy="57194"/>
            </a:xfrm>
            <a:custGeom>
              <a:rect b="b" l="l" r="r" t="t"/>
              <a:pathLst>
                <a:path extrusionOk="0" h="2178" w="1331">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9"/>
            <p:cNvSpPr/>
            <p:nvPr/>
          </p:nvSpPr>
          <p:spPr>
            <a:xfrm>
              <a:off x="7226822" y="3501418"/>
              <a:ext cx="51049" cy="25420"/>
            </a:xfrm>
            <a:custGeom>
              <a:rect b="b" l="l" r="r" t="t"/>
              <a:pathLst>
                <a:path extrusionOk="0" h="968" w="1944">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9"/>
            <p:cNvSpPr/>
            <p:nvPr/>
          </p:nvSpPr>
          <p:spPr>
            <a:xfrm>
              <a:off x="7226822" y="3501155"/>
              <a:ext cx="34952" cy="23398"/>
            </a:xfrm>
            <a:custGeom>
              <a:rect b="b" l="l" r="r" t="t"/>
              <a:pathLst>
                <a:path extrusionOk="0" h="891" w="1331">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9"/>
            <p:cNvSpPr/>
            <p:nvPr/>
          </p:nvSpPr>
          <p:spPr>
            <a:xfrm>
              <a:off x="7214007" y="3583585"/>
              <a:ext cx="19117" cy="36239"/>
            </a:xfrm>
            <a:custGeom>
              <a:rect b="b" l="l" r="r" t="t"/>
              <a:pathLst>
                <a:path extrusionOk="0" h="1380" w="728">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9"/>
            <p:cNvSpPr/>
            <p:nvPr/>
          </p:nvSpPr>
          <p:spPr>
            <a:xfrm>
              <a:off x="7271306" y="3583585"/>
              <a:ext cx="19117" cy="36239"/>
            </a:xfrm>
            <a:custGeom>
              <a:rect b="b" l="l" r="r" t="t"/>
              <a:pathLst>
                <a:path extrusionOk="0" h="1380" w="728">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7" name="Google Shape;10877;p69"/>
          <p:cNvGrpSpPr/>
          <p:nvPr/>
        </p:nvGrpSpPr>
        <p:grpSpPr>
          <a:xfrm>
            <a:off x="7492967" y="3361425"/>
            <a:ext cx="394583" cy="343586"/>
            <a:chOff x="7492967" y="3361425"/>
            <a:chExt cx="394583" cy="343586"/>
          </a:xfrm>
        </p:grpSpPr>
        <p:sp>
          <p:nvSpPr>
            <p:cNvPr id="10878" name="Google Shape;10878;p69"/>
            <p:cNvSpPr/>
            <p:nvPr/>
          </p:nvSpPr>
          <p:spPr>
            <a:xfrm>
              <a:off x="7492967" y="3450394"/>
              <a:ext cx="394583" cy="254617"/>
            </a:xfrm>
            <a:custGeom>
              <a:rect b="b" l="l" r="r" t="t"/>
              <a:pathLst>
                <a:path extrusionOk="0" h="9696" w="15026">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9"/>
            <p:cNvSpPr/>
            <p:nvPr/>
          </p:nvSpPr>
          <p:spPr>
            <a:xfrm>
              <a:off x="7492967" y="3450657"/>
              <a:ext cx="394583" cy="19117"/>
            </a:xfrm>
            <a:custGeom>
              <a:rect b="b" l="l" r="r" t="t"/>
              <a:pathLst>
                <a:path extrusionOk="0" h="728" w="15026">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9"/>
            <p:cNvSpPr/>
            <p:nvPr/>
          </p:nvSpPr>
          <p:spPr>
            <a:xfrm>
              <a:off x="7531149" y="3501418"/>
              <a:ext cx="127203" cy="165385"/>
            </a:xfrm>
            <a:custGeom>
              <a:rect b="b" l="l" r="r" t="t"/>
              <a:pathLst>
                <a:path extrusionOk="0" h="6298" w="4844">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9"/>
            <p:cNvSpPr/>
            <p:nvPr/>
          </p:nvSpPr>
          <p:spPr>
            <a:xfrm>
              <a:off x="7690232" y="3501418"/>
              <a:ext cx="159109" cy="31696"/>
            </a:xfrm>
            <a:custGeom>
              <a:rect b="b" l="l" r="r" t="t"/>
              <a:pathLst>
                <a:path extrusionOk="0" h="1207" w="6059">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9"/>
            <p:cNvSpPr/>
            <p:nvPr/>
          </p:nvSpPr>
          <p:spPr>
            <a:xfrm>
              <a:off x="7690495" y="3552441"/>
              <a:ext cx="120665" cy="25393"/>
            </a:xfrm>
            <a:custGeom>
              <a:rect b="b" l="l" r="r" t="t"/>
              <a:pathLst>
                <a:path extrusionOk="0" h="967" w="4595">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9"/>
            <p:cNvSpPr/>
            <p:nvPr/>
          </p:nvSpPr>
          <p:spPr>
            <a:xfrm>
              <a:off x="7687974" y="3596925"/>
              <a:ext cx="80697" cy="12579"/>
            </a:xfrm>
            <a:custGeom>
              <a:rect b="b" l="l" r="r" t="t"/>
              <a:pathLst>
                <a:path extrusionOk="0" h="479" w="3073">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9"/>
            <p:cNvSpPr/>
            <p:nvPr/>
          </p:nvSpPr>
          <p:spPr>
            <a:xfrm>
              <a:off x="7777205" y="3596925"/>
              <a:ext cx="42489" cy="12579"/>
            </a:xfrm>
            <a:custGeom>
              <a:rect b="b" l="l" r="r" t="t"/>
              <a:pathLst>
                <a:path extrusionOk="0" h="479" w="1618">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9"/>
            <p:cNvSpPr/>
            <p:nvPr/>
          </p:nvSpPr>
          <p:spPr>
            <a:xfrm>
              <a:off x="7688236" y="3635107"/>
              <a:ext cx="29674" cy="12605"/>
            </a:xfrm>
            <a:custGeom>
              <a:rect b="b" l="l" r="r" t="t"/>
              <a:pathLst>
                <a:path extrusionOk="0" h="480" w="113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9"/>
            <p:cNvSpPr/>
            <p:nvPr/>
          </p:nvSpPr>
          <p:spPr>
            <a:xfrm>
              <a:off x="7726182" y="3635107"/>
              <a:ext cx="67882" cy="12605"/>
            </a:xfrm>
            <a:custGeom>
              <a:rect b="b" l="l" r="r" t="t"/>
              <a:pathLst>
                <a:path extrusionOk="0" h="480" w="2585">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9"/>
            <p:cNvSpPr/>
            <p:nvPr/>
          </p:nvSpPr>
          <p:spPr>
            <a:xfrm>
              <a:off x="7688236" y="3660501"/>
              <a:ext cx="29674" cy="12579"/>
            </a:xfrm>
            <a:custGeom>
              <a:rect b="b" l="l" r="r" t="t"/>
              <a:pathLst>
                <a:path extrusionOk="0" h="479" w="113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9"/>
            <p:cNvSpPr/>
            <p:nvPr/>
          </p:nvSpPr>
          <p:spPr>
            <a:xfrm>
              <a:off x="7726182" y="3660501"/>
              <a:ext cx="67882" cy="12579"/>
            </a:xfrm>
            <a:custGeom>
              <a:rect b="b" l="l" r="r" t="t"/>
              <a:pathLst>
                <a:path extrusionOk="0" h="479" w="2585">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9"/>
            <p:cNvSpPr/>
            <p:nvPr/>
          </p:nvSpPr>
          <p:spPr>
            <a:xfrm>
              <a:off x="7658825" y="3361425"/>
              <a:ext cx="62866" cy="114625"/>
            </a:xfrm>
            <a:custGeom>
              <a:rect b="b" l="l" r="r" t="t"/>
              <a:pathLst>
                <a:path extrusionOk="0" h="4365" w="2394">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9"/>
            <p:cNvSpPr/>
            <p:nvPr/>
          </p:nvSpPr>
          <p:spPr>
            <a:xfrm>
              <a:off x="7556542" y="3584110"/>
              <a:ext cx="76417" cy="82693"/>
            </a:xfrm>
            <a:custGeom>
              <a:rect b="b" l="l" r="r" t="t"/>
              <a:pathLst>
                <a:path extrusionOk="0" h="3149" w="291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9"/>
            <p:cNvSpPr/>
            <p:nvPr/>
          </p:nvSpPr>
          <p:spPr>
            <a:xfrm>
              <a:off x="7580912" y="3584110"/>
              <a:ext cx="27941" cy="18986"/>
            </a:xfrm>
            <a:custGeom>
              <a:rect b="b" l="l" r="r" t="t"/>
              <a:pathLst>
                <a:path extrusionOk="0" h="723" w="1064">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9"/>
            <p:cNvSpPr/>
            <p:nvPr/>
          </p:nvSpPr>
          <p:spPr>
            <a:xfrm>
              <a:off x="7556542" y="3604199"/>
              <a:ext cx="76417" cy="62604"/>
            </a:xfrm>
            <a:custGeom>
              <a:rect b="b" l="l" r="r" t="t"/>
              <a:pathLst>
                <a:path extrusionOk="0" h="2384" w="291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9"/>
            <p:cNvSpPr/>
            <p:nvPr/>
          </p:nvSpPr>
          <p:spPr>
            <a:xfrm>
              <a:off x="7556542" y="3615517"/>
              <a:ext cx="19117" cy="51286"/>
            </a:xfrm>
            <a:custGeom>
              <a:rect b="b" l="l" r="r" t="t"/>
              <a:pathLst>
                <a:path extrusionOk="0" h="1953" w="728">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9"/>
            <p:cNvSpPr/>
            <p:nvPr/>
          </p:nvSpPr>
          <p:spPr>
            <a:xfrm>
              <a:off x="7613842" y="3615517"/>
              <a:ext cx="19117" cy="51286"/>
            </a:xfrm>
            <a:custGeom>
              <a:rect b="b" l="l" r="r" t="t"/>
              <a:pathLst>
                <a:path extrusionOk="0" h="1953" w="728">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9"/>
            <p:cNvSpPr/>
            <p:nvPr/>
          </p:nvSpPr>
          <p:spPr>
            <a:xfrm>
              <a:off x="7569357" y="3533087"/>
              <a:ext cx="51049" cy="57326"/>
            </a:xfrm>
            <a:custGeom>
              <a:rect b="b" l="l" r="r" t="t"/>
              <a:pathLst>
                <a:path extrusionOk="0" h="2183" w="1944">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9"/>
            <p:cNvSpPr/>
            <p:nvPr/>
          </p:nvSpPr>
          <p:spPr>
            <a:xfrm>
              <a:off x="7569357" y="3533087"/>
              <a:ext cx="34952" cy="57457"/>
            </a:xfrm>
            <a:custGeom>
              <a:rect b="b" l="l" r="r" t="t"/>
              <a:pathLst>
                <a:path extrusionOk="0" h="2188" w="1331">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9"/>
            <p:cNvSpPr/>
            <p:nvPr/>
          </p:nvSpPr>
          <p:spPr>
            <a:xfrm>
              <a:off x="7569121" y="3533087"/>
              <a:ext cx="51023" cy="25393"/>
            </a:xfrm>
            <a:custGeom>
              <a:rect b="b" l="l" r="r" t="t"/>
              <a:pathLst>
                <a:path extrusionOk="0" h="967" w="1943">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9"/>
            <p:cNvSpPr/>
            <p:nvPr/>
          </p:nvSpPr>
          <p:spPr>
            <a:xfrm>
              <a:off x="7569357" y="3533087"/>
              <a:ext cx="34952" cy="23135"/>
            </a:xfrm>
            <a:custGeom>
              <a:rect b="b" l="l" r="r" t="t"/>
              <a:pathLst>
                <a:path extrusionOk="0" h="881" w="1331">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9"/>
            <p:cNvSpPr/>
            <p:nvPr/>
          </p:nvSpPr>
          <p:spPr>
            <a:xfrm>
              <a:off x="7677680" y="3444118"/>
              <a:ext cx="25157" cy="12579"/>
            </a:xfrm>
            <a:custGeom>
              <a:rect b="b" l="l" r="r" t="t"/>
              <a:pathLst>
                <a:path extrusionOk="0" h="479" w="958">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9"/>
            <p:cNvSpPr/>
            <p:nvPr/>
          </p:nvSpPr>
          <p:spPr>
            <a:xfrm>
              <a:off x="7659324" y="3361425"/>
              <a:ext cx="61869" cy="12605"/>
            </a:xfrm>
            <a:custGeom>
              <a:rect b="b" l="l" r="r" t="t"/>
              <a:pathLst>
                <a:path extrusionOk="0" h="480" w="2356">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1" name="Google Shape;10901;p69"/>
          <p:cNvGrpSpPr/>
          <p:nvPr/>
        </p:nvGrpSpPr>
        <p:grpSpPr>
          <a:xfrm>
            <a:off x="7935527" y="3353154"/>
            <a:ext cx="385287" cy="360156"/>
            <a:chOff x="7935527" y="3353154"/>
            <a:chExt cx="385287" cy="360156"/>
          </a:xfrm>
        </p:grpSpPr>
        <p:sp>
          <p:nvSpPr>
            <p:cNvPr id="10902" name="Google Shape;10902;p69"/>
            <p:cNvSpPr/>
            <p:nvPr/>
          </p:nvSpPr>
          <p:spPr>
            <a:xfrm>
              <a:off x="7935789" y="3428283"/>
              <a:ext cx="385024" cy="285026"/>
            </a:xfrm>
            <a:custGeom>
              <a:rect b="b" l="l" r="r" t="t"/>
              <a:pathLst>
                <a:path extrusionOk="0" h="10854" w="14662">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9"/>
            <p:cNvSpPr/>
            <p:nvPr/>
          </p:nvSpPr>
          <p:spPr>
            <a:xfrm>
              <a:off x="7935527" y="3428283"/>
              <a:ext cx="192775" cy="285026"/>
            </a:xfrm>
            <a:custGeom>
              <a:rect b="b" l="l" r="r" t="t"/>
              <a:pathLst>
                <a:path extrusionOk="0" h="10854" w="7341">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9"/>
            <p:cNvSpPr/>
            <p:nvPr/>
          </p:nvSpPr>
          <p:spPr>
            <a:xfrm>
              <a:off x="7968956" y="3461949"/>
              <a:ext cx="318429" cy="217932"/>
            </a:xfrm>
            <a:custGeom>
              <a:rect b="b" l="l" r="r" t="t"/>
              <a:pathLst>
                <a:path extrusionOk="0" h="8299" w="12126">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9"/>
            <p:cNvSpPr/>
            <p:nvPr/>
          </p:nvSpPr>
          <p:spPr>
            <a:xfrm>
              <a:off x="7968956" y="3461712"/>
              <a:ext cx="159346" cy="218168"/>
            </a:xfrm>
            <a:custGeom>
              <a:rect b="b" l="l" r="r" t="t"/>
              <a:pathLst>
                <a:path extrusionOk="0" h="8308" w="6068">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9"/>
            <p:cNvSpPr/>
            <p:nvPr/>
          </p:nvSpPr>
          <p:spPr>
            <a:xfrm>
              <a:off x="8052646" y="3353154"/>
              <a:ext cx="151074" cy="126179"/>
            </a:xfrm>
            <a:custGeom>
              <a:rect b="b" l="l" r="r" t="t"/>
              <a:pathLst>
                <a:path extrusionOk="0" h="4805" w="5753">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9"/>
            <p:cNvSpPr/>
            <p:nvPr/>
          </p:nvSpPr>
          <p:spPr>
            <a:xfrm>
              <a:off x="8086574" y="3514994"/>
              <a:ext cx="149551" cy="106616"/>
            </a:xfrm>
            <a:custGeom>
              <a:rect b="b" l="l" r="r" t="t"/>
              <a:pathLst>
                <a:path extrusionOk="0" h="4060" w="5695">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9"/>
            <p:cNvSpPr/>
            <p:nvPr/>
          </p:nvSpPr>
          <p:spPr>
            <a:xfrm>
              <a:off x="8042589" y="3593643"/>
              <a:ext cx="44012" cy="37867"/>
            </a:xfrm>
            <a:custGeom>
              <a:rect b="b" l="l" r="r" t="t"/>
              <a:pathLst>
                <a:path extrusionOk="0" h="1442" w="1676">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9"/>
            <p:cNvSpPr/>
            <p:nvPr/>
          </p:nvSpPr>
          <p:spPr>
            <a:xfrm>
              <a:off x="8001571" y="3505645"/>
              <a:ext cx="44432" cy="38156"/>
            </a:xfrm>
            <a:custGeom>
              <a:rect b="b" l="l" r="r" t="t"/>
              <a:pathLst>
                <a:path extrusionOk="0" h="1453" w="1692">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9"/>
            <p:cNvSpPr/>
            <p:nvPr/>
          </p:nvSpPr>
          <p:spPr>
            <a:xfrm>
              <a:off x="8220133" y="3606510"/>
              <a:ext cx="41780" cy="37263"/>
            </a:xfrm>
            <a:custGeom>
              <a:rect b="b" l="l" r="r" t="t"/>
              <a:pathLst>
                <a:path extrusionOk="0" h="1419" w="1591">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9"/>
            <p:cNvSpPr/>
            <p:nvPr/>
          </p:nvSpPr>
          <p:spPr>
            <a:xfrm>
              <a:off x="8110129" y="3522242"/>
              <a:ext cx="44458" cy="38550"/>
            </a:xfrm>
            <a:custGeom>
              <a:rect b="b" l="l" r="r" t="t"/>
              <a:pathLst>
                <a:path extrusionOk="0" h="1468" w="1693">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9"/>
            <p:cNvSpPr/>
            <p:nvPr/>
          </p:nvSpPr>
          <p:spPr>
            <a:xfrm>
              <a:off x="8052646" y="3353154"/>
              <a:ext cx="75655" cy="126179"/>
            </a:xfrm>
            <a:custGeom>
              <a:rect b="b" l="l" r="r" t="t"/>
              <a:pathLst>
                <a:path extrusionOk="0" h="4805" w="2881">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9"/>
            <p:cNvSpPr/>
            <p:nvPr/>
          </p:nvSpPr>
          <p:spPr>
            <a:xfrm>
              <a:off x="8105429" y="3419933"/>
              <a:ext cx="39968" cy="34269"/>
            </a:xfrm>
            <a:custGeom>
              <a:rect b="b" l="l" r="r" t="t"/>
              <a:pathLst>
                <a:path extrusionOk="0" h="1305" w="1522">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4" name="Google Shape;10914;p69"/>
          <p:cNvGrpSpPr/>
          <p:nvPr/>
        </p:nvGrpSpPr>
        <p:grpSpPr>
          <a:xfrm>
            <a:off x="5319821" y="1986242"/>
            <a:ext cx="348103" cy="348103"/>
            <a:chOff x="5319821" y="1986242"/>
            <a:chExt cx="348103" cy="348103"/>
          </a:xfrm>
        </p:grpSpPr>
        <p:sp>
          <p:nvSpPr>
            <p:cNvPr id="10915" name="Google Shape;10915;p69"/>
            <p:cNvSpPr/>
            <p:nvPr/>
          </p:nvSpPr>
          <p:spPr>
            <a:xfrm>
              <a:off x="5319821" y="2134506"/>
              <a:ext cx="104830" cy="115150"/>
            </a:xfrm>
            <a:custGeom>
              <a:rect b="b" l="l" r="r" t="t"/>
              <a:pathLst>
                <a:path extrusionOk="0" h="4385" w="3992">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9"/>
            <p:cNvSpPr/>
            <p:nvPr/>
          </p:nvSpPr>
          <p:spPr>
            <a:xfrm>
              <a:off x="5320083" y="2164258"/>
              <a:ext cx="29437" cy="85634"/>
            </a:xfrm>
            <a:custGeom>
              <a:rect b="b" l="l" r="r" t="t"/>
              <a:pathLst>
                <a:path extrusionOk="0" h="3261" w="1121">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9"/>
            <p:cNvSpPr/>
            <p:nvPr/>
          </p:nvSpPr>
          <p:spPr>
            <a:xfrm>
              <a:off x="5341695" y="2134506"/>
              <a:ext cx="13104" cy="47793"/>
            </a:xfrm>
            <a:custGeom>
              <a:rect b="b" l="l" r="r" t="t"/>
              <a:pathLst>
                <a:path extrusionOk="0" h="1820" w="499">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9"/>
            <p:cNvSpPr/>
            <p:nvPr/>
          </p:nvSpPr>
          <p:spPr>
            <a:xfrm>
              <a:off x="5363701" y="2140047"/>
              <a:ext cx="8429" cy="43276"/>
            </a:xfrm>
            <a:custGeom>
              <a:rect b="b" l="l" r="r" t="t"/>
              <a:pathLst>
                <a:path extrusionOk="0" h="1648" w="321">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9"/>
            <p:cNvSpPr/>
            <p:nvPr/>
          </p:nvSpPr>
          <p:spPr>
            <a:xfrm>
              <a:off x="5382241" y="2143907"/>
              <a:ext cx="8981" cy="43171"/>
            </a:xfrm>
            <a:custGeom>
              <a:rect b="b" l="l" r="r" t="t"/>
              <a:pathLst>
                <a:path extrusionOk="0" h="1644" w="342">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9"/>
            <p:cNvSpPr/>
            <p:nvPr/>
          </p:nvSpPr>
          <p:spPr>
            <a:xfrm>
              <a:off x="5403012" y="2147846"/>
              <a:ext cx="6565" cy="39784"/>
            </a:xfrm>
            <a:custGeom>
              <a:rect b="b" l="l" r="r" t="t"/>
              <a:pathLst>
                <a:path extrusionOk="0" h="1515" w="25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9"/>
            <p:cNvSpPr/>
            <p:nvPr/>
          </p:nvSpPr>
          <p:spPr>
            <a:xfrm>
              <a:off x="5396736" y="1986242"/>
              <a:ext cx="43749" cy="30173"/>
            </a:xfrm>
            <a:custGeom>
              <a:rect b="b" l="l" r="r" t="t"/>
              <a:pathLst>
                <a:path extrusionOk="0" h="1149" w="1666">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9"/>
            <p:cNvSpPr/>
            <p:nvPr/>
          </p:nvSpPr>
          <p:spPr>
            <a:xfrm>
              <a:off x="5398233" y="1987003"/>
              <a:ext cx="35976" cy="29411"/>
            </a:xfrm>
            <a:custGeom>
              <a:rect b="b" l="l" r="r" t="t"/>
              <a:pathLst>
                <a:path extrusionOk="0" h="1120" w="137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9"/>
            <p:cNvSpPr/>
            <p:nvPr/>
          </p:nvSpPr>
          <p:spPr>
            <a:xfrm>
              <a:off x="5425648" y="1988500"/>
              <a:ext cx="61081" cy="49290"/>
            </a:xfrm>
            <a:custGeom>
              <a:rect b="b" l="l" r="r" t="t"/>
              <a:pathLst>
                <a:path extrusionOk="0" h="1877" w="2326">
                  <a:moveTo>
                    <a:pt x="479" y="1"/>
                  </a:moveTo>
                  <a:lnTo>
                    <a:pt x="0" y="1025"/>
                  </a:lnTo>
                  <a:lnTo>
                    <a:pt x="2029" y="1876"/>
                  </a:lnTo>
                  <a:lnTo>
                    <a:pt x="2326" y="776"/>
                  </a:lnTo>
                  <a:lnTo>
                    <a:pt x="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9"/>
            <p:cNvSpPr/>
            <p:nvPr/>
          </p:nvSpPr>
          <p:spPr>
            <a:xfrm>
              <a:off x="5548782" y="2038000"/>
              <a:ext cx="32956" cy="37998"/>
            </a:xfrm>
            <a:custGeom>
              <a:rect b="b" l="l" r="r" t="t"/>
              <a:pathLst>
                <a:path extrusionOk="0" h="1447" w="1255">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9"/>
            <p:cNvSpPr/>
            <p:nvPr/>
          </p:nvSpPr>
          <p:spPr>
            <a:xfrm>
              <a:off x="5552038" y="2038000"/>
              <a:ext cx="29700" cy="24159"/>
            </a:xfrm>
            <a:custGeom>
              <a:rect b="b" l="l" r="r" t="t"/>
              <a:pathLst>
                <a:path extrusionOk="0" h="920" w="1131">
                  <a:moveTo>
                    <a:pt x="154" y="1"/>
                  </a:moveTo>
                  <a:lnTo>
                    <a:pt x="1" y="546"/>
                  </a:lnTo>
                  <a:lnTo>
                    <a:pt x="891" y="920"/>
                  </a:lnTo>
                  <a:lnTo>
                    <a:pt x="1111" y="460"/>
                  </a:lnTo>
                  <a:lnTo>
                    <a:pt x="1130" y="412"/>
                  </a:lnTo>
                  <a:lnTo>
                    <a:pt x="15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9"/>
            <p:cNvSpPr/>
            <p:nvPr/>
          </p:nvSpPr>
          <p:spPr>
            <a:xfrm>
              <a:off x="5432161" y="1988500"/>
              <a:ext cx="54568" cy="34453"/>
            </a:xfrm>
            <a:custGeom>
              <a:rect b="b" l="l" r="r" t="t"/>
              <a:pathLst>
                <a:path extrusionOk="0" h="1312" w="2078">
                  <a:moveTo>
                    <a:pt x="231" y="1"/>
                  </a:moveTo>
                  <a:lnTo>
                    <a:pt x="1" y="489"/>
                  </a:lnTo>
                  <a:lnTo>
                    <a:pt x="1934" y="1312"/>
                  </a:lnTo>
                  <a:lnTo>
                    <a:pt x="2078" y="776"/>
                  </a:lnTo>
                  <a:lnTo>
                    <a:pt x="2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9"/>
            <p:cNvSpPr/>
            <p:nvPr/>
          </p:nvSpPr>
          <p:spPr>
            <a:xfrm>
              <a:off x="5563093" y="2104097"/>
              <a:ext cx="104830" cy="115150"/>
            </a:xfrm>
            <a:custGeom>
              <a:rect b="b" l="l" r="r" t="t"/>
              <a:pathLst>
                <a:path extrusionOk="0" h="4385" w="3992">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9"/>
            <p:cNvSpPr/>
            <p:nvPr/>
          </p:nvSpPr>
          <p:spPr>
            <a:xfrm>
              <a:off x="5563618" y="2133849"/>
              <a:ext cx="29175" cy="85634"/>
            </a:xfrm>
            <a:custGeom>
              <a:rect b="b" l="l" r="r" t="t"/>
              <a:pathLst>
                <a:path extrusionOk="0" h="3261" w="1111">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9"/>
            <p:cNvSpPr/>
            <p:nvPr/>
          </p:nvSpPr>
          <p:spPr>
            <a:xfrm>
              <a:off x="5448258" y="1994934"/>
              <a:ext cx="115124" cy="129803"/>
            </a:xfrm>
            <a:custGeom>
              <a:rect b="b" l="l" r="r" t="t"/>
              <a:pathLst>
                <a:path extrusionOk="0" h="4943" w="4384">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9"/>
            <p:cNvSpPr/>
            <p:nvPr/>
          </p:nvSpPr>
          <p:spPr>
            <a:xfrm>
              <a:off x="5448258" y="2028205"/>
              <a:ext cx="25157" cy="96033"/>
            </a:xfrm>
            <a:custGeom>
              <a:rect b="b" l="l" r="r" t="t"/>
              <a:pathLst>
                <a:path extrusionOk="0" h="3657" w="958">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9"/>
            <p:cNvSpPr/>
            <p:nvPr/>
          </p:nvSpPr>
          <p:spPr>
            <a:xfrm>
              <a:off x="5567636" y="2048058"/>
              <a:ext cx="32195" cy="33902"/>
            </a:xfrm>
            <a:custGeom>
              <a:rect b="b" l="l" r="r" t="t"/>
              <a:pathLst>
                <a:path extrusionOk="0" h="1291" w="1226">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9"/>
            <p:cNvSpPr/>
            <p:nvPr/>
          </p:nvSpPr>
          <p:spPr>
            <a:xfrm>
              <a:off x="5454561" y="2149842"/>
              <a:ext cx="86212" cy="184266"/>
            </a:xfrm>
            <a:custGeom>
              <a:rect b="b" l="l" r="r" t="t"/>
              <a:pathLst>
                <a:path extrusionOk="0" h="7017" w="3283">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9"/>
            <p:cNvSpPr/>
            <p:nvPr/>
          </p:nvSpPr>
          <p:spPr>
            <a:xfrm>
              <a:off x="5578193" y="2244089"/>
              <a:ext cx="85975" cy="90019"/>
            </a:xfrm>
            <a:custGeom>
              <a:rect b="b" l="l" r="r" t="t"/>
              <a:pathLst>
                <a:path extrusionOk="0" h="3428" w="3274">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9"/>
            <p:cNvSpPr/>
            <p:nvPr/>
          </p:nvSpPr>
          <p:spPr>
            <a:xfrm>
              <a:off x="5473389" y="2149842"/>
              <a:ext cx="67383" cy="184266"/>
            </a:xfrm>
            <a:custGeom>
              <a:rect b="b" l="l" r="r" t="t"/>
              <a:pathLst>
                <a:path extrusionOk="0" h="7017" w="2566">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9"/>
            <p:cNvSpPr/>
            <p:nvPr/>
          </p:nvSpPr>
          <p:spPr>
            <a:xfrm>
              <a:off x="5595262" y="2244089"/>
              <a:ext cx="69143" cy="90019"/>
            </a:xfrm>
            <a:custGeom>
              <a:rect b="b" l="l" r="r" t="t"/>
              <a:pathLst>
                <a:path extrusionOk="0" h="3428" w="2633">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9"/>
            <p:cNvSpPr/>
            <p:nvPr/>
          </p:nvSpPr>
          <p:spPr>
            <a:xfrm>
              <a:off x="5334421" y="2274997"/>
              <a:ext cx="86973" cy="59348"/>
            </a:xfrm>
            <a:custGeom>
              <a:rect b="b" l="l" r="r" t="t"/>
              <a:pathLst>
                <a:path extrusionOk="0" h="2260" w="3312">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9"/>
            <p:cNvSpPr/>
            <p:nvPr/>
          </p:nvSpPr>
          <p:spPr>
            <a:xfrm>
              <a:off x="5353512" y="2274997"/>
              <a:ext cx="67619" cy="59085"/>
            </a:xfrm>
            <a:custGeom>
              <a:rect b="b" l="l" r="r" t="t"/>
              <a:pathLst>
                <a:path extrusionOk="0" h="2250" w="2575">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9"/>
            <p:cNvSpPr/>
            <p:nvPr/>
          </p:nvSpPr>
          <p:spPr>
            <a:xfrm>
              <a:off x="5454298" y="2121192"/>
              <a:ext cx="86973" cy="32457"/>
            </a:xfrm>
            <a:custGeom>
              <a:rect b="b" l="l" r="r" t="t"/>
              <a:pathLst>
                <a:path extrusionOk="0" h="1236" w="3312">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9"/>
            <p:cNvSpPr/>
            <p:nvPr/>
          </p:nvSpPr>
          <p:spPr>
            <a:xfrm>
              <a:off x="5473389" y="2121192"/>
              <a:ext cx="67882" cy="32457"/>
            </a:xfrm>
            <a:custGeom>
              <a:rect b="b" l="l" r="r" t="t"/>
              <a:pathLst>
                <a:path extrusionOk="0" h="1236" w="2585">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9"/>
            <p:cNvSpPr/>
            <p:nvPr/>
          </p:nvSpPr>
          <p:spPr>
            <a:xfrm>
              <a:off x="5476146" y="1994435"/>
              <a:ext cx="24658" cy="44537"/>
            </a:xfrm>
            <a:custGeom>
              <a:rect b="b" l="l" r="r" t="t"/>
              <a:pathLst>
                <a:path extrusionOk="0" h="1696" w="939">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9"/>
            <p:cNvSpPr/>
            <p:nvPr/>
          </p:nvSpPr>
          <p:spPr>
            <a:xfrm>
              <a:off x="5497758" y="2003731"/>
              <a:ext cx="18382" cy="41281"/>
            </a:xfrm>
            <a:custGeom>
              <a:rect b="b" l="l" r="r" t="t"/>
              <a:pathLst>
                <a:path extrusionOk="0" h="1572" w="70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9"/>
            <p:cNvSpPr/>
            <p:nvPr/>
          </p:nvSpPr>
          <p:spPr>
            <a:xfrm>
              <a:off x="5515615" y="2011872"/>
              <a:ext cx="18618" cy="41176"/>
            </a:xfrm>
            <a:custGeom>
              <a:rect b="b" l="l" r="r" t="t"/>
              <a:pathLst>
                <a:path extrusionOk="0" h="1568" w="709">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9"/>
            <p:cNvSpPr/>
            <p:nvPr/>
          </p:nvSpPr>
          <p:spPr>
            <a:xfrm>
              <a:off x="5534706" y="2020669"/>
              <a:ext cx="16360" cy="37657"/>
            </a:xfrm>
            <a:custGeom>
              <a:rect b="b" l="l" r="r" t="t"/>
              <a:pathLst>
                <a:path extrusionOk="0" h="1434" w="623">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9"/>
            <p:cNvSpPr/>
            <p:nvPr/>
          </p:nvSpPr>
          <p:spPr>
            <a:xfrm>
              <a:off x="5585230" y="2104097"/>
              <a:ext cx="13077" cy="47793"/>
            </a:xfrm>
            <a:custGeom>
              <a:rect b="b" l="l" r="r" t="t"/>
              <a:pathLst>
                <a:path extrusionOk="0" h="1820" w="498">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9"/>
            <p:cNvSpPr/>
            <p:nvPr/>
          </p:nvSpPr>
          <p:spPr>
            <a:xfrm>
              <a:off x="5606947" y="2109480"/>
              <a:ext cx="8456" cy="43171"/>
            </a:xfrm>
            <a:custGeom>
              <a:rect b="b" l="l" r="r" t="t"/>
              <a:pathLst>
                <a:path extrusionOk="0" h="1644" w="322">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9"/>
            <p:cNvSpPr/>
            <p:nvPr/>
          </p:nvSpPr>
          <p:spPr>
            <a:xfrm>
              <a:off x="5625513" y="2113314"/>
              <a:ext cx="8981" cy="43093"/>
            </a:xfrm>
            <a:custGeom>
              <a:rect b="b" l="l" r="r" t="t"/>
              <a:pathLst>
                <a:path extrusionOk="0" h="1641" w="342">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9"/>
            <p:cNvSpPr/>
            <p:nvPr/>
          </p:nvSpPr>
          <p:spPr>
            <a:xfrm>
              <a:off x="5646285" y="2117437"/>
              <a:ext cx="6801" cy="39731"/>
            </a:xfrm>
            <a:custGeom>
              <a:rect b="b" l="l" r="r" t="t"/>
              <a:pathLst>
                <a:path extrusionOk="0" h="1513" w="259">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9"/>
            <p:cNvSpPr/>
            <p:nvPr/>
          </p:nvSpPr>
          <p:spPr>
            <a:xfrm>
              <a:off x="5577694" y="2215439"/>
              <a:ext cx="86973" cy="32694"/>
            </a:xfrm>
            <a:custGeom>
              <a:rect b="b" l="l" r="r" t="t"/>
              <a:pathLst>
                <a:path extrusionOk="0" h="1245" w="3312">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9"/>
            <p:cNvSpPr/>
            <p:nvPr/>
          </p:nvSpPr>
          <p:spPr>
            <a:xfrm>
              <a:off x="5595262" y="2215439"/>
              <a:ext cx="69405" cy="32694"/>
            </a:xfrm>
            <a:custGeom>
              <a:rect b="b" l="l" r="r" t="t"/>
              <a:pathLst>
                <a:path extrusionOk="0" h="1245" w="2643">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9"/>
            <p:cNvSpPr/>
            <p:nvPr/>
          </p:nvSpPr>
          <p:spPr>
            <a:xfrm>
              <a:off x="5334421" y="2246111"/>
              <a:ext cx="86973" cy="32431"/>
            </a:xfrm>
            <a:custGeom>
              <a:rect b="b" l="l" r="r" t="t"/>
              <a:pathLst>
                <a:path extrusionOk="0" h="1235" w="3312">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9"/>
            <p:cNvSpPr/>
            <p:nvPr/>
          </p:nvSpPr>
          <p:spPr>
            <a:xfrm>
              <a:off x="5353512" y="2246111"/>
              <a:ext cx="67882" cy="32431"/>
            </a:xfrm>
            <a:custGeom>
              <a:rect b="b" l="l" r="r" t="t"/>
              <a:pathLst>
                <a:path extrusionOk="0" h="1235" w="2585">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2" name="Google Shape;10952;p69"/>
          <p:cNvGrpSpPr/>
          <p:nvPr/>
        </p:nvGrpSpPr>
        <p:grpSpPr>
          <a:xfrm>
            <a:off x="5765926" y="1976683"/>
            <a:ext cx="348339" cy="348103"/>
            <a:chOff x="5765926" y="1976683"/>
            <a:chExt cx="348339" cy="348103"/>
          </a:xfrm>
        </p:grpSpPr>
        <p:sp>
          <p:nvSpPr>
            <p:cNvPr id="10953" name="Google Shape;10953;p69"/>
            <p:cNvSpPr/>
            <p:nvPr/>
          </p:nvSpPr>
          <p:spPr>
            <a:xfrm>
              <a:off x="5765926" y="1976683"/>
              <a:ext cx="263808" cy="173946"/>
            </a:xfrm>
            <a:custGeom>
              <a:rect b="b" l="l" r="r" t="t"/>
              <a:pathLst>
                <a:path extrusionOk="0" h="6624" w="10046">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9"/>
            <p:cNvSpPr/>
            <p:nvPr/>
          </p:nvSpPr>
          <p:spPr>
            <a:xfrm>
              <a:off x="5940082" y="1976683"/>
              <a:ext cx="174183" cy="263677"/>
            </a:xfrm>
            <a:custGeom>
              <a:rect b="b" l="l" r="r" t="t"/>
              <a:pathLst>
                <a:path extrusionOk="0" h="10041" w="6633">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9"/>
            <p:cNvSpPr/>
            <p:nvPr/>
          </p:nvSpPr>
          <p:spPr>
            <a:xfrm>
              <a:off x="5850194" y="2150603"/>
              <a:ext cx="263834" cy="174183"/>
            </a:xfrm>
            <a:custGeom>
              <a:rect b="b" l="l" r="r" t="t"/>
              <a:pathLst>
                <a:path extrusionOk="0" h="6633" w="10047">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9"/>
            <p:cNvSpPr/>
            <p:nvPr/>
          </p:nvSpPr>
          <p:spPr>
            <a:xfrm>
              <a:off x="5765926" y="2060873"/>
              <a:ext cx="173920" cy="263913"/>
            </a:xfrm>
            <a:custGeom>
              <a:rect b="b" l="l" r="r" t="t"/>
              <a:pathLst>
                <a:path extrusionOk="0" h="10050" w="6623">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9"/>
            <p:cNvSpPr/>
            <p:nvPr/>
          </p:nvSpPr>
          <p:spPr>
            <a:xfrm>
              <a:off x="5765926" y="2150603"/>
              <a:ext cx="39469" cy="174183"/>
            </a:xfrm>
            <a:custGeom>
              <a:rect b="b" l="l" r="r" t="t"/>
              <a:pathLst>
                <a:path extrusionOk="0" h="6633" w="1503">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9"/>
            <p:cNvSpPr/>
            <p:nvPr/>
          </p:nvSpPr>
          <p:spPr>
            <a:xfrm>
              <a:off x="5810778" y="2061057"/>
              <a:ext cx="47898" cy="89573"/>
            </a:xfrm>
            <a:custGeom>
              <a:rect b="b" l="l" r="r" t="t"/>
              <a:pathLst>
                <a:path extrusionOk="0" h="3411" w="1824">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9"/>
            <p:cNvSpPr/>
            <p:nvPr/>
          </p:nvSpPr>
          <p:spPr>
            <a:xfrm>
              <a:off x="5765926" y="1976683"/>
              <a:ext cx="39469" cy="173946"/>
            </a:xfrm>
            <a:custGeom>
              <a:rect b="b" l="l" r="r" t="t"/>
              <a:pathLst>
                <a:path extrusionOk="0" h="6624" w="1503">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9"/>
            <p:cNvSpPr/>
            <p:nvPr/>
          </p:nvSpPr>
          <p:spPr>
            <a:xfrm>
              <a:off x="6004655" y="2032906"/>
              <a:ext cx="39232" cy="61553"/>
            </a:xfrm>
            <a:custGeom>
              <a:rect b="b" l="l" r="r" t="t"/>
              <a:pathLst>
                <a:path extrusionOk="0" h="2344" w="1494">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9"/>
            <p:cNvSpPr/>
            <p:nvPr/>
          </p:nvSpPr>
          <p:spPr>
            <a:xfrm>
              <a:off x="5939819" y="1976683"/>
              <a:ext cx="22662" cy="73160"/>
            </a:xfrm>
            <a:custGeom>
              <a:rect b="b" l="l" r="r" t="t"/>
              <a:pathLst>
                <a:path extrusionOk="0" h="2786" w="863">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9"/>
            <p:cNvSpPr/>
            <p:nvPr/>
          </p:nvSpPr>
          <p:spPr>
            <a:xfrm>
              <a:off x="5940082" y="2077732"/>
              <a:ext cx="22400" cy="72898"/>
            </a:xfrm>
            <a:custGeom>
              <a:rect b="b" l="l" r="r" t="t"/>
              <a:pathLst>
                <a:path extrusionOk="0" h="2776" w="853">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9"/>
            <p:cNvSpPr/>
            <p:nvPr/>
          </p:nvSpPr>
          <p:spPr>
            <a:xfrm>
              <a:off x="5987324" y="2150839"/>
              <a:ext cx="45272" cy="89573"/>
            </a:xfrm>
            <a:custGeom>
              <a:rect b="b" l="l" r="r" t="t"/>
              <a:pathLst>
                <a:path extrusionOk="0" h="3411" w="1724">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9"/>
            <p:cNvSpPr/>
            <p:nvPr/>
          </p:nvSpPr>
          <p:spPr>
            <a:xfrm>
              <a:off x="5928764" y="2150603"/>
              <a:ext cx="22400" cy="73160"/>
            </a:xfrm>
            <a:custGeom>
              <a:rect b="b" l="l" r="r" t="t"/>
              <a:pathLst>
                <a:path extrusionOk="0" h="2786" w="853">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9"/>
            <p:cNvSpPr/>
            <p:nvPr/>
          </p:nvSpPr>
          <p:spPr>
            <a:xfrm>
              <a:off x="5847332" y="2206826"/>
              <a:ext cx="39232" cy="61737"/>
            </a:xfrm>
            <a:custGeom>
              <a:rect b="b" l="l" r="r" t="t"/>
              <a:pathLst>
                <a:path extrusionOk="0" h="2351" w="1494">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9"/>
            <p:cNvSpPr/>
            <p:nvPr/>
          </p:nvSpPr>
          <p:spPr>
            <a:xfrm>
              <a:off x="5928764" y="2251625"/>
              <a:ext cx="28177" cy="73160"/>
            </a:xfrm>
            <a:custGeom>
              <a:rect b="b" l="l" r="r" t="t"/>
              <a:pathLst>
                <a:path extrusionOk="0" h="2786" w="1073">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7" name="Google Shape;10967;p69"/>
          <p:cNvGrpSpPr/>
          <p:nvPr/>
        </p:nvGrpSpPr>
        <p:grpSpPr>
          <a:xfrm>
            <a:off x="6191390" y="1981489"/>
            <a:ext cx="389068" cy="347787"/>
            <a:chOff x="6191390" y="1981489"/>
            <a:chExt cx="389068" cy="347787"/>
          </a:xfrm>
        </p:grpSpPr>
        <p:sp>
          <p:nvSpPr>
            <p:cNvPr id="10968" name="Google Shape;10968;p69"/>
            <p:cNvSpPr/>
            <p:nvPr/>
          </p:nvSpPr>
          <p:spPr>
            <a:xfrm>
              <a:off x="6260769" y="2030464"/>
              <a:ext cx="250074" cy="250100"/>
            </a:xfrm>
            <a:custGeom>
              <a:rect b="b" l="l" r="r" t="t"/>
              <a:pathLst>
                <a:path extrusionOk="0" h="9524" w="9523">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9"/>
            <p:cNvSpPr/>
            <p:nvPr/>
          </p:nvSpPr>
          <p:spPr>
            <a:xfrm>
              <a:off x="6236137" y="2032985"/>
              <a:ext cx="238021" cy="247553"/>
            </a:xfrm>
            <a:custGeom>
              <a:rect b="b" l="l" r="r" t="t"/>
              <a:pathLst>
                <a:path extrusionOk="0" h="9427" w="9064">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9"/>
            <p:cNvSpPr/>
            <p:nvPr/>
          </p:nvSpPr>
          <p:spPr>
            <a:xfrm>
              <a:off x="6312291" y="2031724"/>
              <a:ext cx="198552" cy="246818"/>
            </a:xfrm>
            <a:custGeom>
              <a:rect b="b" l="l" r="r" t="t"/>
              <a:pathLst>
                <a:path extrusionOk="0" h="9399" w="7561">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9"/>
            <p:cNvSpPr/>
            <p:nvPr/>
          </p:nvSpPr>
          <p:spPr>
            <a:xfrm>
              <a:off x="6342175" y="2077469"/>
              <a:ext cx="15861" cy="25656"/>
            </a:xfrm>
            <a:custGeom>
              <a:rect b="b" l="l" r="r" t="t"/>
              <a:pathLst>
                <a:path extrusionOk="0" h="977" w="604">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9"/>
            <p:cNvSpPr/>
            <p:nvPr/>
          </p:nvSpPr>
          <p:spPr>
            <a:xfrm>
              <a:off x="6312527" y="2161396"/>
              <a:ext cx="143774" cy="117146"/>
            </a:xfrm>
            <a:custGeom>
              <a:rect b="b" l="l" r="r" t="t"/>
              <a:pathLst>
                <a:path extrusionOk="0" h="4461" w="5475">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9"/>
            <p:cNvSpPr/>
            <p:nvPr/>
          </p:nvSpPr>
          <p:spPr>
            <a:xfrm>
              <a:off x="6241730" y="2077679"/>
              <a:ext cx="338728" cy="251597"/>
            </a:xfrm>
            <a:custGeom>
              <a:rect b="b" l="l" r="r" t="t"/>
              <a:pathLst>
                <a:path extrusionOk="0" h="9581" w="12899">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9"/>
            <p:cNvSpPr/>
            <p:nvPr/>
          </p:nvSpPr>
          <p:spPr>
            <a:xfrm>
              <a:off x="6191390" y="1981489"/>
              <a:ext cx="338807" cy="251676"/>
            </a:xfrm>
            <a:custGeom>
              <a:rect b="b" l="l" r="r" t="t"/>
              <a:pathLst>
                <a:path extrusionOk="0" h="9584" w="12902">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5" name="Google Shape;10975;p69"/>
          <p:cNvGrpSpPr/>
          <p:nvPr/>
        </p:nvGrpSpPr>
        <p:grpSpPr>
          <a:xfrm>
            <a:off x="6657846" y="2007591"/>
            <a:ext cx="348103" cy="295714"/>
            <a:chOff x="6657846" y="2007591"/>
            <a:chExt cx="348103" cy="295714"/>
          </a:xfrm>
        </p:grpSpPr>
        <p:sp>
          <p:nvSpPr>
            <p:cNvPr id="10976" name="Google Shape;10976;p69"/>
            <p:cNvSpPr/>
            <p:nvPr/>
          </p:nvSpPr>
          <p:spPr>
            <a:xfrm>
              <a:off x="6820186" y="2082984"/>
              <a:ext cx="179224" cy="163153"/>
            </a:xfrm>
            <a:custGeom>
              <a:rect b="b" l="l" r="r" t="t"/>
              <a:pathLst>
                <a:path extrusionOk="0" h="6213" w="6825">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9"/>
            <p:cNvSpPr/>
            <p:nvPr/>
          </p:nvSpPr>
          <p:spPr>
            <a:xfrm>
              <a:off x="6900620" y="2007591"/>
              <a:ext cx="105329" cy="193431"/>
            </a:xfrm>
            <a:custGeom>
              <a:rect b="b" l="l" r="r" t="t"/>
              <a:pathLst>
                <a:path extrusionOk="0" h="7366" w="4011">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9"/>
            <p:cNvSpPr/>
            <p:nvPr/>
          </p:nvSpPr>
          <p:spPr>
            <a:xfrm>
              <a:off x="6972494" y="2152862"/>
              <a:ext cx="32930" cy="48292"/>
            </a:xfrm>
            <a:custGeom>
              <a:rect b="b" l="l" r="r" t="t"/>
              <a:pathLst>
                <a:path extrusionOk="0" h="1839" w="1254">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9"/>
            <p:cNvSpPr/>
            <p:nvPr/>
          </p:nvSpPr>
          <p:spPr>
            <a:xfrm>
              <a:off x="6832003" y="2137027"/>
              <a:ext cx="136237" cy="90439"/>
            </a:xfrm>
            <a:custGeom>
              <a:rect b="b" l="l" r="r" t="t"/>
              <a:pathLst>
                <a:path extrusionOk="0" h="3444" w="5188">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9"/>
            <p:cNvSpPr/>
            <p:nvPr/>
          </p:nvSpPr>
          <p:spPr>
            <a:xfrm>
              <a:off x="6885284" y="2182509"/>
              <a:ext cx="79935" cy="44957"/>
            </a:xfrm>
            <a:custGeom>
              <a:rect b="b" l="l" r="r" t="t"/>
              <a:pathLst>
                <a:path extrusionOk="0" h="1712" w="3044">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9"/>
            <p:cNvSpPr/>
            <p:nvPr/>
          </p:nvSpPr>
          <p:spPr>
            <a:xfrm>
              <a:off x="6806872" y="2160661"/>
              <a:ext cx="136237" cy="90229"/>
            </a:xfrm>
            <a:custGeom>
              <a:rect b="b" l="l" r="r" t="t"/>
              <a:pathLst>
                <a:path extrusionOk="0" h="3436" w="5188">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9"/>
            <p:cNvSpPr/>
            <p:nvPr/>
          </p:nvSpPr>
          <p:spPr>
            <a:xfrm>
              <a:off x="6868688" y="2211920"/>
              <a:ext cx="71165" cy="38944"/>
            </a:xfrm>
            <a:custGeom>
              <a:rect b="b" l="l" r="r" t="t"/>
              <a:pathLst>
                <a:path extrusionOk="0" h="1483" w="271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9"/>
            <p:cNvSpPr/>
            <p:nvPr/>
          </p:nvSpPr>
          <p:spPr>
            <a:xfrm>
              <a:off x="6781741" y="2184032"/>
              <a:ext cx="136237" cy="90334"/>
            </a:xfrm>
            <a:custGeom>
              <a:rect b="b" l="l" r="r" t="t"/>
              <a:pathLst>
                <a:path extrusionOk="0" h="3440" w="5188">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9"/>
            <p:cNvSpPr/>
            <p:nvPr/>
          </p:nvSpPr>
          <p:spPr>
            <a:xfrm>
              <a:off x="6852354" y="2240570"/>
              <a:ext cx="61842" cy="33770"/>
            </a:xfrm>
            <a:custGeom>
              <a:rect b="b" l="l" r="r" t="t"/>
              <a:pathLst>
                <a:path extrusionOk="0" h="1286" w="2355">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9"/>
            <p:cNvSpPr/>
            <p:nvPr/>
          </p:nvSpPr>
          <p:spPr>
            <a:xfrm>
              <a:off x="6756610" y="2207404"/>
              <a:ext cx="136237" cy="90413"/>
            </a:xfrm>
            <a:custGeom>
              <a:rect b="b" l="l" r="r" t="t"/>
              <a:pathLst>
                <a:path extrusionOk="0" h="3443" w="5188">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9"/>
            <p:cNvSpPr/>
            <p:nvPr/>
          </p:nvSpPr>
          <p:spPr>
            <a:xfrm>
              <a:off x="6836021" y="2267723"/>
              <a:ext cx="53308" cy="29989"/>
            </a:xfrm>
            <a:custGeom>
              <a:rect b="b" l="l" r="r" t="t"/>
              <a:pathLst>
                <a:path extrusionOk="0" h="1142" w="203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9"/>
            <p:cNvSpPr/>
            <p:nvPr/>
          </p:nvSpPr>
          <p:spPr>
            <a:xfrm>
              <a:off x="6674180" y="2094564"/>
              <a:ext cx="173421" cy="157087"/>
            </a:xfrm>
            <a:custGeom>
              <a:rect b="b" l="l" r="r" t="t"/>
              <a:pathLst>
                <a:path extrusionOk="0" h="5982" w="6604">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9"/>
            <p:cNvSpPr/>
            <p:nvPr/>
          </p:nvSpPr>
          <p:spPr>
            <a:xfrm>
              <a:off x="6657846" y="2031488"/>
              <a:ext cx="107587" cy="185606"/>
            </a:xfrm>
            <a:custGeom>
              <a:rect b="b" l="l" r="r" t="t"/>
              <a:pathLst>
                <a:path extrusionOk="0" h="7068" w="4097">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9"/>
            <p:cNvSpPr/>
            <p:nvPr/>
          </p:nvSpPr>
          <p:spPr>
            <a:xfrm>
              <a:off x="6657846" y="2031488"/>
              <a:ext cx="82693" cy="173684"/>
            </a:xfrm>
            <a:custGeom>
              <a:rect b="b" l="l" r="r" t="t"/>
              <a:pathLst>
                <a:path extrusionOk="0" h="6614" w="3149">
                  <a:moveTo>
                    <a:pt x="0" y="0"/>
                  </a:moveTo>
                  <a:lnTo>
                    <a:pt x="0" y="6336"/>
                  </a:lnTo>
                  <a:lnTo>
                    <a:pt x="469" y="6613"/>
                  </a:lnTo>
                  <a:lnTo>
                    <a:pt x="3149" y="1828"/>
                  </a:lnTo>
                  <a:lnTo>
                    <a:pt x="0"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9"/>
            <p:cNvSpPr/>
            <p:nvPr/>
          </p:nvSpPr>
          <p:spPr>
            <a:xfrm>
              <a:off x="6657846" y="2162158"/>
              <a:ext cx="51785" cy="54752"/>
            </a:xfrm>
            <a:custGeom>
              <a:rect b="b" l="l" r="r" t="t"/>
              <a:pathLst>
                <a:path extrusionOk="0" h="2085" w="1972">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9"/>
            <p:cNvSpPr/>
            <p:nvPr/>
          </p:nvSpPr>
          <p:spPr>
            <a:xfrm>
              <a:off x="6657846" y="2162158"/>
              <a:ext cx="27153" cy="43014"/>
            </a:xfrm>
            <a:custGeom>
              <a:rect b="b" l="l" r="r" t="t"/>
              <a:pathLst>
                <a:path extrusionOk="0" h="1638" w="1034">
                  <a:moveTo>
                    <a:pt x="0" y="1"/>
                  </a:moveTo>
                  <a:lnTo>
                    <a:pt x="0" y="1360"/>
                  </a:lnTo>
                  <a:lnTo>
                    <a:pt x="469" y="1637"/>
                  </a:lnTo>
                  <a:lnTo>
                    <a:pt x="1034" y="632"/>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9"/>
            <p:cNvSpPr/>
            <p:nvPr/>
          </p:nvSpPr>
          <p:spPr>
            <a:xfrm>
              <a:off x="6710104" y="2184557"/>
              <a:ext cx="73160" cy="58665"/>
            </a:xfrm>
            <a:custGeom>
              <a:rect b="b" l="l" r="r" t="t"/>
              <a:pathLst>
                <a:path extrusionOk="0" h="2234" w="2786">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9"/>
            <p:cNvSpPr/>
            <p:nvPr/>
          </p:nvSpPr>
          <p:spPr>
            <a:xfrm>
              <a:off x="6713386" y="2185529"/>
              <a:ext cx="69878" cy="57536"/>
            </a:xfrm>
            <a:custGeom>
              <a:rect b="b" l="l" r="r" t="t"/>
              <a:pathLst>
                <a:path extrusionOk="0" h="2191" w="2661">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9"/>
            <p:cNvSpPr/>
            <p:nvPr/>
          </p:nvSpPr>
          <p:spPr>
            <a:xfrm>
              <a:off x="6738018" y="2210266"/>
              <a:ext cx="65099" cy="52888"/>
            </a:xfrm>
            <a:custGeom>
              <a:rect b="b" l="l" r="r" t="t"/>
              <a:pathLst>
                <a:path extrusionOk="0" h="2014" w="2479">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9"/>
            <p:cNvSpPr/>
            <p:nvPr/>
          </p:nvSpPr>
          <p:spPr>
            <a:xfrm>
              <a:off x="6741274" y="2211421"/>
              <a:ext cx="61842" cy="51732"/>
            </a:xfrm>
            <a:custGeom>
              <a:rect b="b" l="l" r="r" t="t"/>
              <a:pathLst>
                <a:path extrusionOk="0" h="1970" w="2355">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9"/>
            <p:cNvSpPr/>
            <p:nvPr/>
          </p:nvSpPr>
          <p:spPr>
            <a:xfrm>
              <a:off x="6765906" y="2236263"/>
              <a:ext cx="57063" cy="47084"/>
            </a:xfrm>
            <a:custGeom>
              <a:rect b="b" l="l" r="r" t="t"/>
              <a:pathLst>
                <a:path extrusionOk="0" h="1793" w="2173">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9"/>
            <p:cNvSpPr/>
            <p:nvPr/>
          </p:nvSpPr>
          <p:spPr>
            <a:xfrm>
              <a:off x="6769163" y="2237051"/>
              <a:ext cx="53807" cy="46296"/>
            </a:xfrm>
            <a:custGeom>
              <a:rect b="b" l="l" r="r" t="t"/>
              <a:pathLst>
                <a:path extrusionOk="0" h="1763" w="2049">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9"/>
            <p:cNvSpPr/>
            <p:nvPr/>
          </p:nvSpPr>
          <p:spPr>
            <a:xfrm>
              <a:off x="6793794" y="2262156"/>
              <a:ext cx="49027" cy="41149"/>
            </a:xfrm>
            <a:custGeom>
              <a:rect b="b" l="l" r="r" t="t"/>
              <a:pathLst>
                <a:path extrusionOk="0" h="1567" w="1867">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9"/>
            <p:cNvSpPr/>
            <p:nvPr/>
          </p:nvSpPr>
          <p:spPr>
            <a:xfrm>
              <a:off x="6797313" y="2263180"/>
              <a:ext cx="45509" cy="40125"/>
            </a:xfrm>
            <a:custGeom>
              <a:rect b="b" l="l" r="r" t="t"/>
              <a:pathLst>
                <a:path extrusionOk="0" h="1528" w="1733">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9"/>
            <p:cNvSpPr/>
            <p:nvPr/>
          </p:nvSpPr>
          <p:spPr>
            <a:xfrm>
              <a:off x="6799335" y="2099843"/>
              <a:ext cx="70639" cy="108848"/>
            </a:xfrm>
            <a:custGeom>
              <a:rect b="b" l="l" r="r" t="t"/>
              <a:pathLst>
                <a:path extrusionOk="0" h="4145" w="269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9"/>
            <p:cNvSpPr/>
            <p:nvPr/>
          </p:nvSpPr>
          <p:spPr>
            <a:xfrm>
              <a:off x="6799335" y="2100053"/>
              <a:ext cx="29936" cy="108638"/>
            </a:xfrm>
            <a:custGeom>
              <a:rect b="b" l="l" r="r" t="t"/>
              <a:pathLst>
                <a:path extrusionOk="0" h="4137" w="114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2" name="Google Shape;11002;p69"/>
          <p:cNvGrpSpPr/>
          <p:nvPr/>
        </p:nvGrpSpPr>
        <p:grpSpPr>
          <a:xfrm>
            <a:off x="7104188" y="1971904"/>
            <a:ext cx="347341" cy="348103"/>
            <a:chOff x="7104188" y="1971904"/>
            <a:chExt cx="347341" cy="348103"/>
          </a:xfrm>
        </p:grpSpPr>
        <p:sp>
          <p:nvSpPr>
            <p:cNvPr id="11003" name="Google Shape;11003;p69"/>
            <p:cNvSpPr/>
            <p:nvPr/>
          </p:nvSpPr>
          <p:spPr>
            <a:xfrm>
              <a:off x="7204947" y="1994277"/>
              <a:ext cx="167906" cy="153752"/>
            </a:xfrm>
            <a:custGeom>
              <a:rect b="b" l="l" r="r" t="t"/>
              <a:pathLst>
                <a:path extrusionOk="0" h="5855" w="6394">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9"/>
            <p:cNvSpPr/>
            <p:nvPr/>
          </p:nvSpPr>
          <p:spPr>
            <a:xfrm>
              <a:off x="7204711" y="1994277"/>
              <a:ext cx="156851" cy="112130"/>
            </a:xfrm>
            <a:custGeom>
              <a:rect b="b" l="l" r="r" t="t"/>
              <a:pathLst>
                <a:path extrusionOk="0" h="4270" w="5973">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9"/>
            <p:cNvSpPr/>
            <p:nvPr/>
          </p:nvSpPr>
          <p:spPr>
            <a:xfrm>
              <a:off x="7104923" y="2129490"/>
              <a:ext cx="122923" cy="123159"/>
            </a:xfrm>
            <a:custGeom>
              <a:rect b="b" l="l" r="r" t="t"/>
              <a:pathLst>
                <a:path extrusionOk="0" h="4690" w="4681">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9"/>
            <p:cNvSpPr/>
            <p:nvPr/>
          </p:nvSpPr>
          <p:spPr>
            <a:xfrm>
              <a:off x="7138352" y="2129490"/>
              <a:ext cx="89494" cy="123159"/>
            </a:xfrm>
            <a:custGeom>
              <a:rect b="b" l="l" r="r" t="t"/>
              <a:pathLst>
                <a:path extrusionOk="0" h="4690" w="3408">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9"/>
            <p:cNvSpPr/>
            <p:nvPr/>
          </p:nvSpPr>
          <p:spPr>
            <a:xfrm>
              <a:off x="7104188" y="2222477"/>
              <a:ext cx="123159" cy="97293"/>
            </a:xfrm>
            <a:custGeom>
              <a:rect b="b" l="l" r="r" t="t"/>
              <a:pathLst>
                <a:path extrusionOk="0" h="3705" w="469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9"/>
            <p:cNvSpPr/>
            <p:nvPr/>
          </p:nvSpPr>
          <p:spPr>
            <a:xfrm>
              <a:off x="7144891" y="2222477"/>
              <a:ext cx="41753" cy="27678"/>
            </a:xfrm>
            <a:custGeom>
              <a:rect b="b" l="l" r="r" t="t"/>
              <a:pathLst>
                <a:path extrusionOk="0" h="1054" w="159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9"/>
            <p:cNvSpPr/>
            <p:nvPr/>
          </p:nvSpPr>
          <p:spPr>
            <a:xfrm>
              <a:off x="7104188" y="2258663"/>
              <a:ext cx="123159" cy="61343"/>
            </a:xfrm>
            <a:custGeom>
              <a:rect b="b" l="l" r="r" t="t"/>
              <a:pathLst>
                <a:path extrusionOk="0" h="2336" w="469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9"/>
            <p:cNvSpPr/>
            <p:nvPr/>
          </p:nvSpPr>
          <p:spPr>
            <a:xfrm>
              <a:off x="7124539" y="2169011"/>
              <a:ext cx="82194" cy="67304"/>
            </a:xfrm>
            <a:custGeom>
              <a:rect b="b" l="l" r="r" t="t"/>
              <a:pathLst>
                <a:path extrusionOk="0" h="2563" w="313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9"/>
            <p:cNvSpPr/>
            <p:nvPr/>
          </p:nvSpPr>
          <p:spPr>
            <a:xfrm>
              <a:off x="7124277" y="2169011"/>
              <a:ext cx="82456" cy="66569"/>
            </a:xfrm>
            <a:custGeom>
              <a:rect b="b" l="l" r="r" t="t"/>
              <a:pathLst>
                <a:path extrusionOk="0" h="2535" w="314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9"/>
            <p:cNvSpPr/>
            <p:nvPr/>
          </p:nvSpPr>
          <p:spPr>
            <a:xfrm>
              <a:off x="7104188" y="2272476"/>
              <a:ext cx="27415" cy="47531"/>
            </a:xfrm>
            <a:custGeom>
              <a:rect b="b" l="l" r="r" t="t"/>
              <a:pathLst>
                <a:path extrusionOk="0" h="1810" w="1044">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9"/>
            <p:cNvSpPr/>
            <p:nvPr/>
          </p:nvSpPr>
          <p:spPr>
            <a:xfrm>
              <a:off x="7199932" y="2272476"/>
              <a:ext cx="27415" cy="47531"/>
            </a:xfrm>
            <a:custGeom>
              <a:rect b="b" l="l" r="r" t="t"/>
              <a:pathLst>
                <a:path extrusionOk="0" h="1810" w="1044">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9"/>
            <p:cNvSpPr/>
            <p:nvPr/>
          </p:nvSpPr>
          <p:spPr>
            <a:xfrm>
              <a:off x="7337140" y="2141806"/>
              <a:ext cx="33718" cy="73922"/>
            </a:xfrm>
            <a:custGeom>
              <a:rect b="b" l="l" r="r" t="t"/>
              <a:pathLst>
                <a:path extrusionOk="0" h="2815" w="1284">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9"/>
            <p:cNvSpPr/>
            <p:nvPr/>
          </p:nvSpPr>
          <p:spPr>
            <a:xfrm>
              <a:off x="7350717" y="2135031"/>
              <a:ext cx="80697" cy="80697"/>
            </a:xfrm>
            <a:custGeom>
              <a:rect b="b" l="l" r="r" t="t"/>
              <a:pathLst>
                <a:path extrusionOk="0" h="3073" w="3073">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9"/>
            <p:cNvSpPr/>
            <p:nvPr/>
          </p:nvSpPr>
          <p:spPr>
            <a:xfrm>
              <a:off x="7364030" y="2235791"/>
              <a:ext cx="40493" cy="29936"/>
            </a:xfrm>
            <a:custGeom>
              <a:rect b="b" l="l" r="r" t="t"/>
              <a:pathLst>
                <a:path extrusionOk="0" h="1140" w="1542">
                  <a:moveTo>
                    <a:pt x="1" y="1"/>
                  </a:moveTo>
                  <a:lnTo>
                    <a:pt x="1" y="1140"/>
                  </a:lnTo>
                  <a:lnTo>
                    <a:pt x="1542" y="1140"/>
                  </a:lnTo>
                  <a:lnTo>
                    <a:pt x="15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9"/>
            <p:cNvSpPr/>
            <p:nvPr/>
          </p:nvSpPr>
          <p:spPr>
            <a:xfrm>
              <a:off x="7364030" y="2236053"/>
              <a:ext cx="40493" cy="16281"/>
            </a:xfrm>
            <a:custGeom>
              <a:rect b="b" l="l" r="r" t="t"/>
              <a:pathLst>
                <a:path extrusionOk="0" h="620" w="1542">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9"/>
            <p:cNvSpPr/>
            <p:nvPr/>
          </p:nvSpPr>
          <p:spPr>
            <a:xfrm>
              <a:off x="7317051" y="2252124"/>
              <a:ext cx="134477" cy="67882"/>
            </a:xfrm>
            <a:custGeom>
              <a:rect b="b" l="l" r="r" t="t"/>
              <a:pathLst>
                <a:path extrusionOk="0" h="2585" w="5121">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9"/>
            <p:cNvSpPr/>
            <p:nvPr/>
          </p:nvSpPr>
          <p:spPr>
            <a:xfrm>
              <a:off x="7377607" y="2265701"/>
              <a:ext cx="13340" cy="54306"/>
            </a:xfrm>
            <a:custGeom>
              <a:rect b="b" l="l" r="r" t="t"/>
              <a:pathLst>
                <a:path extrusionOk="0" h="2068" w="508">
                  <a:moveTo>
                    <a:pt x="125" y="1"/>
                  </a:moveTo>
                  <a:lnTo>
                    <a:pt x="1" y="2068"/>
                  </a:lnTo>
                  <a:lnTo>
                    <a:pt x="508" y="2068"/>
                  </a:lnTo>
                  <a:lnTo>
                    <a:pt x="383"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9"/>
            <p:cNvSpPr/>
            <p:nvPr/>
          </p:nvSpPr>
          <p:spPr>
            <a:xfrm>
              <a:off x="7343941" y="2168906"/>
              <a:ext cx="80697" cy="73712"/>
            </a:xfrm>
            <a:custGeom>
              <a:rect b="b" l="l" r="r" t="t"/>
              <a:pathLst>
                <a:path extrusionOk="0" h="2807" w="3073">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9"/>
            <p:cNvSpPr/>
            <p:nvPr/>
          </p:nvSpPr>
          <p:spPr>
            <a:xfrm>
              <a:off x="7343941" y="2168906"/>
              <a:ext cx="80434" cy="72189"/>
            </a:xfrm>
            <a:custGeom>
              <a:rect b="b" l="l" r="r" t="t"/>
              <a:pathLst>
                <a:path extrusionOk="0" h="2749" w="3063">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9"/>
            <p:cNvSpPr/>
            <p:nvPr/>
          </p:nvSpPr>
          <p:spPr>
            <a:xfrm>
              <a:off x="7317051" y="2269482"/>
              <a:ext cx="26916" cy="50524"/>
            </a:xfrm>
            <a:custGeom>
              <a:rect b="b" l="l" r="r" t="t"/>
              <a:pathLst>
                <a:path extrusionOk="0" h="1924" w="1025">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9"/>
            <p:cNvSpPr/>
            <p:nvPr/>
          </p:nvSpPr>
          <p:spPr>
            <a:xfrm>
              <a:off x="7424612" y="2269482"/>
              <a:ext cx="26916" cy="50524"/>
            </a:xfrm>
            <a:custGeom>
              <a:rect b="b" l="l" r="r" t="t"/>
              <a:pathLst>
                <a:path extrusionOk="0" h="1924" w="1025">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9"/>
            <p:cNvSpPr/>
            <p:nvPr/>
          </p:nvSpPr>
          <p:spPr>
            <a:xfrm>
              <a:off x="7377607" y="2265701"/>
              <a:ext cx="13340" cy="13340"/>
            </a:xfrm>
            <a:custGeom>
              <a:rect b="b" l="l" r="r" t="t"/>
              <a:pathLst>
                <a:path extrusionOk="0" h="508" w="508">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9"/>
            <p:cNvSpPr/>
            <p:nvPr/>
          </p:nvSpPr>
          <p:spPr>
            <a:xfrm>
              <a:off x="7356756" y="2246899"/>
              <a:ext cx="27415" cy="28229"/>
            </a:xfrm>
            <a:custGeom>
              <a:rect b="b" l="l" r="r" t="t"/>
              <a:pathLst>
                <a:path extrusionOk="0" h="1075" w="1044">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9"/>
            <p:cNvSpPr/>
            <p:nvPr/>
          </p:nvSpPr>
          <p:spPr>
            <a:xfrm>
              <a:off x="7384146" y="2246899"/>
              <a:ext cx="27678" cy="28229"/>
            </a:xfrm>
            <a:custGeom>
              <a:rect b="b" l="l" r="r" t="t"/>
              <a:pathLst>
                <a:path extrusionOk="0" h="1075" w="1054">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9"/>
            <p:cNvSpPr/>
            <p:nvPr/>
          </p:nvSpPr>
          <p:spPr>
            <a:xfrm>
              <a:off x="7159964" y="1971904"/>
              <a:ext cx="190516" cy="164151"/>
            </a:xfrm>
            <a:custGeom>
              <a:rect b="b" l="l" r="r" t="t"/>
              <a:pathLst>
                <a:path extrusionOk="0" h="6251" w="7255">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9"/>
            <p:cNvSpPr/>
            <p:nvPr/>
          </p:nvSpPr>
          <p:spPr>
            <a:xfrm>
              <a:off x="7191896" y="2000055"/>
              <a:ext cx="31670" cy="11082"/>
            </a:xfrm>
            <a:custGeom>
              <a:rect b="b" l="l" r="r" t="t"/>
              <a:pathLst>
                <a:path extrusionOk="0" h="422" w="1206">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9"/>
            <p:cNvSpPr/>
            <p:nvPr/>
          </p:nvSpPr>
          <p:spPr>
            <a:xfrm>
              <a:off x="7231102" y="2000055"/>
              <a:ext cx="87735" cy="11082"/>
            </a:xfrm>
            <a:custGeom>
              <a:rect b="b" l="l" r="r" t="t"/>
              <a:pathLst>
                <a:path extrusionOk="0" h="422" w="3341">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9"/>
            <p:cNvSpPr/>
            <p:nvPr/>
          </p:nvSpPr>
          <p:spPr>
            <a:xfrm>
              <a:off x="7191896" y="2027969"/>
              <a:ext cx="126941" cy="11318"/>
            </a:xfrm>
            <a:custGeom>
              <a:rect b="b" l="l" r="r" t="t"/>
              <a:pathLst>
                <a:path extrusionOk="0" h="431" w="4834">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9"/>
            <p:cNvSpPr/>
            <p:nvPr/>
          </p:nvSpPr>
          <p:spPr>
            <a:xfrm>
              <a:off x="7191896" y="2056093"/>
              <a:ext cx="87735" cy="11108"/>
            </a:xfrm>
            <a:custGeom>
              <a:rect b="b" l="l" r="r" t="t"/>
              <a:pathLst>
                <a:path extrusionOk="0" h="423" w="3341">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9"/>
            <p:cNvSpPr/>
            <p:nvPr/>
          </p:nvSpPr>
          <p:spPr>
            <a:xfrm>
              <a:off x="7286878" y="2056093"/>
              <a:ext cx="31958" cy="11108"/>
            </a:xfrm>
            <a:custGeom>
              <a:rect b="b" l="l" r="r" t="t"/>
              <a:pathLst>
                <a:path extrusionOk="0" h="423" w="1217">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3" name="Google Shape;11033;p69"/>
          <p:cNvGrpSpPr/>
          <p:nvPr/>
        </p:nvGrpSpPr>
        <p:grpSpPr>
          <a:xfrm>
            <a:off x="7551264" y="1971904"/>
            <a:ext cx="344321" cy="348155"/>
            <a:chOff x="7551264" y="1971904"/>
            <a:chExt cx="344321" cy="348155"/>
          </a:xfrm>
        </p:grpSpPr>
        <p:sp>
          <p:nvSpPr>
            <p:cNvPr id="11034" name="Google Shape;11034;p69"/>
            <p:cNvSpPr/>
            <p:nvPr/>
          </p:nvSpPr>
          <p:spPr>
            <a:xfrm>
              <a:off x="7820665" y="1973164"/>
              <a:ext cx="9086" cy="73659"/>
            </a:xfrm>
            <a:custGeom>
              <a:rect b="b" l="l" r="r" t="t"/>
              <a:pathLst>
                <a:path extrusionOk="0" h="2805" w="346">
                  <a:moveTo>
                    <a:pt x="1" y="1"/>
                  </a:moveTo>
                  <a:lnTo>
                    <a:pt x="1" y="2805"/>
                  </a:lnTo>
                  <a:lnTo>
                    <a:pt x="346" y="2805"/>
                  </a:lnTo>
                  <a:lnTo>
                    <a:pt x="346" y="336"/>
                  </a:lnTo>
                  <a:lnTo>
                    <a:pt x="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9"/>
            <p:cNvSpPr/>
            <p:nvPr/>
          </p:nvSpPr>
          <p:spPr>
            <a:xfrm>
              <a:off x="7625396" y="1971904"/>
              <a:ext cx="270189" cy="348103"/>
            </a:xfrm>
            <a:custGeom>
              <a:rect b="b" l="l" r="r" t="t"/>
              <a:pathLst>
                <a:path extrusionOk="0" h="13256" w="10289">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9"/>
            <p:cNvSpPr/>
            <p:nvPr/>
          </p:nvSpPr>
          <p:spPr>
            <a:xfrm>
              <a:off x="7625396" y="1971904"/>
              <a:ext cx="86238" cy="348103"/>
            </a:xfrm>
            <a:custGeom>
              <a:rect b="b" l="l" r="r" t="t"/>
              <a:pathLst>
                <a:path extrusionOk="0" h="13256" w="3284">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9"/>
            <p:cNvSpPr/>
            <p:nvPr/>
          </p:nvSpPr>
          <p:spPr>
            <a:xfrm>
              <a:off x="7685715" y="2063893"/>
              <a:ext cx="103333" cy="11344"/>
            </a:xfrm>
            <a:custGeom>
              <a:rect b="b" l="l" r="r" t="t"/>
              <a:pathLst>
                <a:path extrusionOk="0" h="432" w="3935">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9"/>
            <p:cNvSpPr/>
            <p:nvPr/>
          </p:nvSpPr>
          <p:spPr>
            <a:xfrm>
              <a:off x="7685715" y="2102337"/>
              <a:ext cx="148553" cy="11344"/>
            </a:xfrm>
            <a:custGeom>
              <a:rect b="b" l="l" r="r" t="t"/>
              <a:pathLst>
                <a:path extrusionOk="0" h="432" w="5657">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9"/>
            <p:cNvSpPr/>
            <p:nvPr/>
          </p:nvSpPr>
          <p:spPr>
            <a:xfrm>
              <a:off x="7685715" y="2140808"/>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9"/>
            <p:cNvSpPr/>
            <p:nvPr/>
          </p:nvSpPr>
          <p:spPr>
            <a:xfrm>
              <a:off x="7685715" y="2179253"/>
              <a:ext cx="148553" cy="11344"/>
            </a:xfrm>
            <a:custGeom>
              <a:rect b="b" l="l" r="r" t="t"/>
              <a:pathLst>
                <a:path extrusionOk="0" h="432"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9"/>
            <p:cNvSpPr/>
            <p:nvPr/>
          </p:nvSpPr>
          <p:spPr>
            <a:xfrm>
              <a:off x="7685715" y="2217461"/>
              <a:ext cx="148553" cy="11318"/>
            </a:xfrm>
            <a:custGeom>
              <a:rect b="b" l="l" r="r" t="t"/>
              <a:pathLst>
                <a:path extrusionOk="0" h="431" w="5657">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9"/>
            <p:cNvSpPr/>
            <p:nvPr/>
          </p:nvSpPr>
          <p:spPr>
            <a:xfrm>
              <a:off x="7552367" y="2239309"/>
              <a:ext cx="152492" cy="80487"/>
            </a:xfrm>
            <a:custGeom>
              <a:rect b="b" l="l" r="r" t="t"/>
              <a:pathLst>
                <a:path extrusionOk="0" h="3065" w="5807">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9"/>
            <p:cNvSpPr/>
            <p:nvPr/>
          </p:nvSpPr>
          <p:spPr>
            <a:xfrm>
              <a:off x="7551264" y="2239808"/>
              <a:ext cx="61842" cy="80251"/>
            </a:xfrm>
            <a:custGeom>
              <a:rect b="b" l="l" r="r" t="t"/>
              <a:pathLst>
                <a:path extrusionOk="0" h="3056" w="2355">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9"/>
            <p:cNvSpPr/>
            <p:nvPr/>
          </p:nvSpPr>
          <p:spPr>
            <a:xfrm>
              <a:off x="7579677" y="2113156"/>
              <a:ext cx="96532" cy="68381"/>
            </a:xfrm>
            <a:custGeom>
              <a:rect b="b" l="l" r="r" t="t"/>
              <a:pathLst>
                <a:path extrusionOk="0" h="2604" w="3676">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9"/>
            <p:cNvSpPr/>
            <p:nvPr/>
          </p:nvSpPr>
          <p:spPr>
            <a:xfrm>
              <a:off x="7579677" y="2113393"/>
              <a:ext cx="52284" cy="68145"/>
            </a:xfrm>
            <a:custGeom>
              <a:rect b="b" l="l" r="r" t="t"/>
              <a:pathLst>
                <a:path extrusionOk="0" h="2595" w="1991">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9"/>
            <p:cNvSpPr/>
            <p:nvPr/>
          </p:nvSpPr>
          <p:spPr>
            <a:xfrm>
              <a:off x="7662843" y="2174263"/>
              <a:ext cx="20903" cy="28387"/>
            </a:xfrm>
            <a:custGeom>
              <a:rect b="b" l="l" r="r" t="t"/>
              <a:pathLst>
                <a:path extrusionOk="0" h="1081" w="796">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9"/>
            <p:cNvSpPr/>
            <p:nvPr/>
          </p:nvSpPr>
          <p:spPr>
            <a:xfrm>
              <a:off x="7571878" y="2174237"/>
              <a:ext cx="21139" cy="28361"/>
            </a:xfrm>
            <a:custGeom>
              <a:rect b="b" l="l" r="r" t="t"/>
              <a:pathLst>
                <a:path extrusionOk="0" h="1080" w="805">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9"/>
            <p:cNvSpPr/>
            <p:nvPr/>
          </p:nvSpPr>
          <p:spPr>
            <a:xfrm>
              <a:off x="7610087" y="2223869"/>
              <a:ext cx="35714" cy="40362"/>
            </a:xfrm>
            <a:custGeom>
              <a:rect b="b" l="l" r="r" t="t"/>
              <a:pathLst>
                <a:path extrusionOk="0" h="1537" w="136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9"/>
            <p:cNvSpPr/>
            <p:nvPr/>
          </p:nvSpPr>
          <p:spPr>
            <a:xfrm>
              <a:off x="7610087" y="2224105"/>
              <a:ext cx="21875" cy="40362"/>
            </a:xfrm>
            <a:custGeom>
              <a:rect b="b" l="l" r="r" t="t"/>
              <a:pathLst>
                <a:path extrusionOk="0" h="1537" w="833">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9"/>
            <p:cNvSpPr/>
            <p:nvPr/>
          </p:nvSpPr>
          <p:spPr>
            <a:xfrm>
              <a:off x="7589971" y="2153072"/>
              <a:ext cx="75918" cy="81248"/>
            </a:xfrm>
            <a:custGeom>
              <a:rect b="b" l="l" r="r" t="t"/>
              <a:pathLst>
                <a:path extrusionOk="0" h="3094" w="2891">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9"/>
            <p:cNvSpPr/>
            <p:nvPr/>
          </p:nvSpPr>
          <p:spPr>
            <a:xfrm>
              <a:off x="7589971" y="2153072"/>
              <a:ext cx="55067" cy="81248"/>
            </a:xfrm>
            <a:custGeom>
              <a:rect b="b" l="l" r="r" t="t"/>
              <a:pathLst>
                <a:path extrusionOk="0" h="3094" w="2097">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9"/>
            <p:cNvSpPr/>
            <p:nvPr/>
          </p:nvSpPr>
          <p:spPr>
            <a:xfrm>
              <a:off x="7820665" y="1973164"/>
              <a:ext cx="73922" cy="73659"/>
            </a:xfrm>
            <a:custGeom>
              <a:rect b="b" l="l" r="r" t="t"/>
              <a:pathLst>
                <a:path extrusionOk="0" h="2805" w="2815">
                  <a:moveTo>
                    <a:pt x="1" y="1"/>
                  </a:moveTo>
                  <a:lnTo>
                    <a:pt x="1" y="2259"/>
                  </a:lnTo>
                  <a:cubicBezTo>
                    <a:pt x="1" y="2346"/>
                    <a:pt x="39" y="2805"/>
                    <a:pt x="623" y="2805"/>
                  </a:cubicBezTo>
                  <a:lnTo>
                    <a:pt x="2815" y="2805"/>
                  </a:lnTo>
                  <a:lnTo>
                    <a:pt x="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3" name="Google Shape;11053;p69"/>
          <p:cNvGrpSpPr/>
          <p:nvPr/>
        </p:nvGrpSpPr>
        <p:grpSpPr>
          <a:xfrm>
            <a:off x="7992065" y="1971904"/>
            <a:ext cx="351621" cy="348103"/>
            <a:chOff x="7992065" y="1971904"/>
            <a:chExt cx="351621" cy="348103"/>
          </a:xfrm>
        </p:grpSpPr>
        <p:sp>
          <p:nvSpPr>
            <p:cNvPr id="11054" name="Google Shape;11054;p69"/>
            <p:cNvSpPr/>
            <p:nvPr/>
          </p:nvSpPr>
          <p:spPr>
            <a:xfrm>
              <a:off x="8136074" y="1971904"/>
              <a:ext cx="67383" cy="67383"/>
            </a:xfrm>
            <a:custGeom>
              <a:rect b="b" l="l" r="r" t="t"/>
              <a:pathLst>
                <a:path extrusionOk="0" h="2566" w="2566">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9"/>
            <p:cNvSpPr/>
            <p:nvPr/>
          </p:nvSpPr>
          <p:spPr>
            <a:xfrm>
              <a:off x="8022552" y="2180014"/>
              <a:ext cx="137025" cy="95376"/>
            </a:xfrm>
            <a:custGeom>
              <a:rect b="b" l="l" r="r" t="t"/>
              <a:pathLst>
                <a:path extrusionOk="0" h="3632" w="5218">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9"/>
            <p:cNvSpPr/>
            <p:nvPr/>
          </p:nvSpPr>
          <p:spPr>
            <a:xfrm>
              <a:off x="8109946" y="2050080"/>
              <a:ext cx="120849" cy="62604"/>
            </a:xfrm>
            <a:custGeom>
              <a:rect b="b" l="l" r="r" t="t"/>
              <a:pathLst>
                <a:path extrusionOk="0" h="2384" w="4602">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9"/>
            <p:cNvSpPr/>
            <p:nvPr/>
          </p:nvSpPr>
          <p:spPr>
            <a:xfrm>
              <a:off x="8179613" y="2180014"/>
              <a:ext cx="137130" cy="95376"/>
            </a:xfrm>
            <a:custGeom>
              <a:rect b="b" l="l" r="r" t="t"/>
              <a:pathLst>
                <a:path extrusionOk="0" h="3632" w="5222">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9"/>
            <p:cNvSpPr/>
            <p:nvPr/>
          </p:nvSpPr>
          <p:spPr>
            <a:xfrm>
              <a:off x="8129037" y="1973427"/>
              <a:ext cx="66884" cy="65939"/>
            </a:xfrm>
            <a:custGeom>
              <a:rect b="b" l="l" r="r" t="t"/>
              <a:pathLst>
                <a:path extrusionOk="0" h="2511" w="2547">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9"/>
            <p:cNvSpPr/>
            <p:nvPr/>
          </p:nvSpPr>
          <p:spPr>
            <a:xfrm>
              <a:off x="8068717" y="2123450"/>
              <a:ext cx="44773" cy="45010"/>
            </a:xfrm>
            <a:custGeom>
              <a:rect b="b" l="l" r="r" t="t"/>
              <a:pathLst>
                <a:path extrusionOk="0" h="1714" w="1705">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9"/>
            <p:cNvSpPr/>
            <p:nvPr/>
          </p:nvSpPr>
          <p:spPr>
            <a:xfrm>
              <a:off x="8063964" y="2124474"/>
              <a:ext cx="44484" cy="43854"/>
            </a:xfrm>
            <a:custGeom>
              <a:rect b="b" l="l" r="r" t="t"/>
              <a:pathLst>
                <a:path extrusionOk="0" h="1670" w="1694">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9"/>
            <p:cNvSpPr/>
            <p:nvPr/>
          </p:nvSpPr>
          <p:spPr>
            <a:xfrm>
              <a:off x="8225805" y="2123450"/>
              <a:ext cx="44747" cy="45010"/>
            </a:xfrm>
            <a:custGeom>
              <a:rect b="b" l="l" r="r" t="t"/>
              <a:pathLst>
                <a:path extrusionOk="0" h="1714" w="1704">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9"/>
            <p:cNvSpPr/>
            <p:nvPr/>
          </p:nvSpPr>
          <p:spPr>
            <a:xfrm>
              <a:off x="8221025" y="2124474"/>
              <a:ext cx="44747" cy="43854"/>
            </a:xfrm>
            <a:custGeom>
              <a:rect b="b" l="l" r="r" t="t"/>
              <a:pathLst>
                <a:path extrusionOk="0" h="1670" w="1704">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9"/>
            <p:cNvSpPr/>
            <p:nvPr/>
          </p:nvSpPr>
          <p:spPr>
            <a:xfrm>
              <a:off x="7995583" y="2286315"/>
              <a:ext cx="33718" cy="33692"/>
            </a:xfrm>
            <a:custGeom>
              <a:rect b="b" l="l" r="r" t="t"/>
              <a:pathLst>
                <a:path extrusionOk="0" h="1283" w="1284">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9"/>
            <p:cNvSpPr/>
            <p:nvPr/>
          </p:nvSpPr>
          <p:spPr>
            <a:xfrm>
              <a:off x="7992065" y="2286814"/>
              <a:ext cx="33718" cy="33193"/>
            </a:xfrm>
            <a:custGeom>
              <a:rect b="b" l="l" r="r" t="t"/>
              <a:pathLst>
                <a:path extrusionOk="0" h="1264" w="1284">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9"/>
            <p:cNvSpPr/>
            <p:nvPr/>
          </p:nvSpPr>
          <p:spPr>
            <a:xfrm>
              <a:off x="8152907" y="2286315"/>
              <a:ext cx="33718" cy="33692"/>
            </a:xfrm>
            <a:custGeom>
              <a:rect b="b" l="l" r="r" t="t"/>
              <a:pathLst>
                <a:path extrusionOk="0" h="1283" w="1284">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9"/>
            <p:cNvSpPr/>
            <p:nvPr/>
          </p:nvSpPr>
          <p:spPr>
            <a:xfrm>
              <a:off x="8149388" y="2286814"/>
              <a:ext cx="33455" cy="33193"/>
            </a:xfrm>
            <a:custGeom>
              <a:rect b="b" l="l" r="r" t="t"/>
              <a:pathLst>
                <a:path extrusionOk="0" h="1264" w="1274">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9"/>
            <p:cNvSpPr/>
            <p:nvPr/>
          </p:nvSpPr>
          <p:spPr>
            <a:xfrm>
              <a:off x="8309994" y="2286315"/>
              <a:ext cx="33692" cy="33692"/>
            </a:xfrm>
            <a:custGeom>
              <a:rect b="b" l="l" r="r" t="t"/>
              <a:pathLst>
                <a:path extrusionOk="0" h="1283" w="1283">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9"/>
            <p:cNvSpPr/>
            <p:nvPr/>
          </p:nvSpPr>
          <p:spPr>
            <a:xfrm>
              <a:off x="8306475" y="2286814"/>
              <a:ext cx="33455" cy="33193"/>
            </a:xfrm>
            <a:custGeom>
              <a:rect b="b" l="l" r="r" t="t"/>
              <a:pathLst>
                <a:path extrusionOk="0" h="1264" w="1274">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9" name="Google Shape;11069;p69"/>
          <p:cNvGrpSpPr/>
          <p:nvPr/>
        </p:nvGrpSpPr>
        <p:grpSpPr>
          <a:xfrm>
            <a:off x="4911189" y="3793455"/>
            <a:ext cx="296580" cy="364935"/>
            <a:chOff x="4911189" y="3793455"/>
            <a:chExt cx="296580" cy="364935"/>
          </a:xfrm>
        </p:grpSpPr>
        <p:sp>
          <p:nvSpPr>
            <p:cNvPr id="11070" name="Google Shape;11070;p69"/>
            <p:cNvSpPr/>
            <p:nvPr/>
          </p:nvSpPr>
          <p:spPr>
            <a:xfrm>
              <a:off x="4951157" y="3861810"/>
              <a:ext cx="31932" cy="35215"/>
            </a:xfrm>
            <a:custGeom>
              <a:rect b="b" l="l" r="r" t="t"/>
              <a:pathLst>
                <a:path extrusionOk="0" h="1341" w="1216">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9"/>
            <p:cNvSpPr/>
            <p:nvPr/>
          </p:nvSpPr>
          <p:spPr>
            <a:xfrm>
              <a:off x="5136132" y="3861810"/>
              <a:ext cx="31932" cy="34952"/>
            </a:xfrm>
            <a:custGeom>
              <a:rect b="b" l="l" r="r" t="t"/>
              <a:pathLst>
                <a:path extrusionOk="0" h="1331" w="1216">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9"/>
            <p:cNvSpPr/>
            <p:nvPr/>
          </p:nvSpPr>
          <p:spPr>
            <a:xfrm>
              <a:off x="5043382" y="3833659"/>
              <a:ext cx="32457" cy="33193"/>
            </a:xfrm>
            <a:custGeom>
              <a:rect b="b" l="l" r="r" t="t"/>
              <a:pathLst>
                <a:path extrusionOk="0" h="1264" w="1236">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9"/>
            <p:cNvSpPr/>
            <p:nvPr/>
          </p:nvSpPr>
          <p:spPr>
            <a:xfrm>
              <a:off x="5043382" y="3833659"/>
              <a:ext cx="21901" cy="33193"/>
            </a:xfrm>
            <a:custGeom>
              <a:rect b="b" l="l" r="r" t="t"/>
              <a:pathLst>
                <a:path extrusionOk="0" h="1264" w="834">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9"/>
            <p:cNvSpPr/>
            <p:nvPr/>
          </p:nvSpPr>
          <p:spPr>
            <a:xfrm>
              <a:off x="4911189" y="3861810"/>
              <a:ext cx="296580" cy="296580"/>
            </a:xfrm>
            <a:custGeom>
              <a:rect b="b" l="l" r="r" t="t"/>
              <a:pathLst>
                <a:path extrusionOk="0" h="11294" w="11294">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9"/>
            <p:cNvSpPr/>
            <p:nvPr/>
          </p:nvSpPr>
          <p:spPr>
            <a:xfrm>
              <a:off x="4911189" y="3861810"/>
              <a:ext cx="161630" cy="296580"/>
            </a:xfrm>
            <a:custGeom>
              <a:rect b="b" l="l" r="r" t="t"/>
              <a:pathLst>
                <a:path extrusionOk="0" h="11294" w="6155">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9"/>
            <p:cNvSpPr/>
            <p:nvPr/>
          </p:nvSpPr>
          <p:spPr>
            <a:xfrm>
              <a:off x="4925527" y="3885680"/>
              <a:ext cx="258372" cy="248577"/>
            </a:xfrm>
            <a:custGeom>
              <a:rect b="b" l="l" r="r" t="t"/>
              <a:pathLst>
                <a:path extrusionOk="0" h="9466" w="9839">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69"/>
            <p:cNvSpPr/>
            <p:nvPr/>
          </p:nvSpPr>
          <p:spPr>
            <a:xfrm>
              <a:off x="4937317" y="3885680"/>
              <a:ext cx="129724" cy="248577"/>
            </a:xfrm>
            <a:custGeom>
              <a:rect b="b" l="l" r="r" t="t"/>
              <a:pathLst>
                <a:path extrusionOk="0" h="9466" w="494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9"/>
            <p:cNvSpPr/>
            <p:nvPr/>
          </p:nvSpPr>
          <p:spPr>
            <a:xfrm>
              <a:off x="4942596" y="3902381"/>
              <a:ext cx="223972" cy="215279"/>
            </a:xfrm>
            <a:custGeom>
              <a:rect b="b" l="l" r="r" t="t"/>
              <a:pathLst>
                <a:path extrusionOk="0" h="8198" w="8529">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9"/>
            <p:cNvSpPr/>
            <p:nvPr/>
          </p:nvSpPr>
          <p:spPr>
            <a:xfrm>
              <a:off x="4951157" y="3902381"/>
              <a:ext cx="121400" cy="215385"/>
            </a:xfrm>
            <a:custGeom>
              <a:rect b="b" l="l" r="r" t="t"/>
              <a:pathLst>
                <a:path extrusionOk="0" h="8202" w="4623">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9"/>
            <p:cNvSpPr/>
            <p:nvPr/>
          </p:nvSpPr>
          <p:spPr>
            <a:xfrm>
              <a:off x="5054069" y="3937255"/>
              <a:ext cx="10950" cy="76128"/>
            </a:xfrm>
            <a:custGeom>
              <a:rect b="b" l="l" r="r" t="t"/>
              <a:pathLst>
                <a:path extrusionOk="0" h="2899" w="417">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9"/>
            <p:cNvSpPr/>
            <p:nvPr/>
          </p:nvSpPr>
          <p:spPr>
            <a:xfrm>
              <a:off x="5139388" y="3833685"/>
              <a:ext cx="57326" cy="48712"/>
            </a:xfrm>
            <a:custGeom>
              <a:rect b="b" l="l" r="r" t="t"/>
              <a:pathLst>
                <a:path extrusionOk="0" h="1855" w="2183">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9"/>
            <p:cNvSpPr/>
            <p:nvPr/>
          </p:nvSpPr>
          <p:spPr>
            <a:xfrm>
              <a:off x="4922507" y="3833685"/>
              <a:ext cx="57063" cy="48712"/>
            </a:xfrm>
            <a:custGeom>
              <a:rect b="b" l="l" r="r" t="t"/>
              <a:pathLst>
                <a:path extrusionOk="0" h="1855" w="2173">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9"/>
            <p:cNvSpPr/>
            <p:nvPr/>
          </p:nvSpPr>
          <p:spPr>
            <a:xfrm>
              <a:off x="5023792" y="3793455"/>
              <a:ext cx="71637" cy="42988"/>
            </a:xfrm>
            <a:custGeom>
              <a:rect b="b" l="l" r="r" t="t"/>
              <a:pathLst>
                <a:path extrusionOk="0" h="1637" w="2728">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9"/>
            <p:cNvSpPr/>
            <p:nvPr/>
          </p:nvSpPr>
          <p:spPr>
            <a:xfrm>
              <a:off x="5139388" y="3833685"/>
              <a:ext cx="51049" cy="48712"/>
            </a:xfrm>
            <a:custGeom>
              <a:rect b="b" l="l" r="r" t="t"/>
              <a:pathLst>
                <a:path extrusionOk="0" h="1855" w="1944">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9"/>
            <p:cNvSpPr/>
            <p:nvPr/>
          </p:nvSpPr>
          <p:spPr>
            <a:xfrm>
              <a:off x="4922507" y="3833685"/>
              <a:ext cx="50787" cy="48712"/>
            </a:xfrm>
            <a:custGeom>
              <a:rect b="b" l="l" r="r" t="t"/>
              <a:pathLst>
                <a:path extrusionOk="0" h="1855" w="1934">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9"/>
            <p:cNvSpPr/>
            <p:nvPr/>
          </p:nvSpPr>
          <p:spPr>
            <a:xfrm>
              <a:off x="5024028" y="3793455"/>
              <a:ext cx="30934" cy="42988"/>
            </a:xfrm>
            <a:custGeom>
              <a:rect b="b" l="l" r="r" t="t"/>
              <a:pathLst>
                <a:path extrusionOk="0" h="1637" w="1178">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9"/>
            <p:cNvSpPr/>
            <p:nvPr/>
          </p:nvSpPr>
          <p:spPr>
            <a:xfrm>
              <a:off x="4937580" y="3896998"/>
              <a:ext cx="235001" cy="226046"/>
            </a:xfrm>
            <a:custGeom>
              <a:rect b="b" l="l" r="r" t="t"/>
              <a:pathLst>
                <a:path extrusionOk="0" h="8608" w="8949">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9"/>
            <p:cNvSpPr/>
            <p:nvPr/>
          </p:nvSpPr>
          <p:spPr>
            <a:xfrm>
              <a:off x="5044905" y="3995263"/>
              <a:ext cx="29411" cy="29411"/>
            </a:xfrm>
            <a:custGeom>
              <a:rect b="b" l="l" r="r" t="t"/>
              <a:pathLst>
                <a:path extrusionOk="0" h="1120" w="112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9"/>
            <p:cNvSpPr/>
            <p:nvPr/>
          </p:nvSpPr>
          <p:spPr>
            <a:xfrm>
              <a:off x="5044642" y="3995132"/>
              <a:ext cx="24396" cy="29674"/>
            </a:xfrm>
            <a:custGeom>
              <a:rect b="b" l="l" r="r" t="t"/>
              <a:pathLst>
                <a:path extrusionOk="0" h="1130" w="929">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0" name="Google Shape;11090;p69"/>
          <p:cNvGrpSpPr/>
          <p:nvPr/>
        </p:nvGrpSpPr>
        <p:grpSpPr>
          <a:xfrm>
            <a:off x="5341433" y="3793271"/>
            <a:ext cx="330272" cy="329117"/>
            <a:chOff x="5341433" y="3793271"/>
            <a:chExt cx="330272" cy="329117"/>
          </a:xfrm>
        </p:grpSpPr>
        <p:sp>
          <p:nvSpPr>
            <p:cNvPr id="11091" name="Google Shape;11091;p69"/>
            <p:cNvSpPr/>
            <p:nvPr/>
          </p:nvSpPr>
          <p:spPr>
            <a:xfrm>
              <a:off x="5436441" y="3976408"/>
              <a:ext cx="52546" cy="52546"/>
            </a:xfrm>
            <a:custGeom>
              <a:rect b="b" l="l" r="r" t="t"/>
              <a:pathLst>
                <a:path extrusionOk="0" h="2001" w="2001">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9"/>
            <p:cNvSpPr/>
            <p:nvPr/>
          </p:nvSpPr>
          <p:spPr>
            <a:xfrm>
              <a:off x="5436179" y="3976146"/>
              <a:ext cx="42515" cy="52310"/>
            </a:xfrm>
            <a:custGeom>
              <a:rect b="b" l="l" r="r" t="t"/>
              <a:pathLst>
                <a:path extrusionOk="0" h="1992" w="1619">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9"/>
            <p:cNvSpPr/>
            <p:nvPr/>
          </p:nvSpPr>
          <p:spPr>
            <a:xfrm>
              <a:off x="5431925" y="3793350"/>
              <a:ext cx="239780" cy="228830"/>
            </a:xfrm>
            <a:custGeom>
              <a:rect b="b" l="l" r="r" t="t"/>
              <a:pathLst>
                <a:path extrusionOk="0" h="8714" w="9131">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9"/>
            <p:cNvSpPr/>
            <p:nvPr/>
          </p:nvSpPr>
          <p:spPr>
            <a:xfrm>
              <a:off x="5427408" y="3793271"/>
              <a:ext cx="139756" cy="228830"/>
            </a:xfrm>
            <a:custGeom>
              <a:rect b="b" l="l" r="r" t="t"/>
              <a:pathLst>
                <a:path extrusionOk="0" h="8714" w="5322">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9"/>
            <p:cNvSpPr/>
            <p:nvPr/>
          </p:nvSpPr>
          <p:spPr>
            <a:xfrm>
              <a:off x="5464828" y="3814936"/>
              <a:ext cx="194061" cy="185343"/>
            </a:xfrm>
            <a:custGeom>
              <a:rect b="b" l="l" r="r" t="t"/>
              <a:pathLst>
                <a:path extrusionOk="0" h="7058" w="739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9"/>
            <p:cNvSpPr/>
            <p:nvPr/>
          </p:nvSpPr>
          <p:spPr>
            <a:xfrm>
              <a:off x="5456793" y="3815251"/>
              <a:ext cx="110607" cy="185080"/>
            </a:xfrm>
            <a:custGeom>
              <a:rect b="b" l="l" r="r" t="t"/>
              <a:pathLst>
                <a:path extrusionOk="0" h="7048" w="4212">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9"/>
            <p:cNvSpPr/>
            <p:nvPr/>
          </p:nvSpPr>
          <p:spPr>
            <a:xfrm>
              <a:off x="5531949" y="3851752"/>
              <a:ext cx="50787" cy="50550"/>
            </a:xfrm>
            <a:custGeom>
              <a:rect b="b" l="l" r="r" t="t"/>
              <a:pathLst>
                <a:path extrusionOk="0" h="1925" w="1934">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9"/>
            <p:cNvSpPr/>
            <p:nvPr/>
          </p:nvSpPr>
          <p:spPr>
            <a:xfrm>
              <a:off x="5532185" y="3851726"/>
              <a:ext cx="35215" cy="50577"/>
            </a:xfrm>
            <a:custGeom>
              <a:rect b="b" l="l" r="r" t="t"/>
              <a:pathLst>
                <a:path extrusionOk="0" h="1926" w="1341">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9"/>
            <p:cNvSpPr/>
            <p:nvPr/>
          </p:nvSpPr>
          <p:spPr>
            <a:xfrm>
              <a:off x="5515852" y="3902276"/>
              <a:ext cx="82955" cy="53045"/>
            </a:xfrm>
            <a:custGeom>
              <a:rect b="b" l="l" r="r" t="t"/>
              <a:pathLst>
                <a:path extrusionOk="0" h="2020" w="3159">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9"/>
            <p:cNvSpPr/>
            <p:nvPr/>
          </p:nvSpPr>
          <p:spPr>
            <a:xfrm>
              <a:off x="5515852" y="3902276"/>
              <a:ext cx="47032" cy="53045"/>
            </a:xfrm>
            <a:custGeom>
              <a:rect b="b" l="l" r="r" t="t"/>
              <a:pathLst>
                <a:path extrusionOk="0" h="2020" w="1791">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9"/>
            <p:cNvSpPr/>
            <p:nvPr/>
          </p:nvSpPr>
          <p:spPr>
            <a:xfrm>
              <a:off x="5531686" y="3923311"/>
              <a:ext cx="10084" cy="32011"/>
            </a:xfrm>
            <a:custGeom>
              <a:rect b="b" l="l" r="r" t="t"/>
              <a:pathLst>
                <a:path extrusionOk="0" h="1219" w="384">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9"/>
            <p:cNvSpPr/>
            <p:nvPr/>
          </p:nvSpPr>
          <p:spPr>
            <a:xfrm>
              <a:off x="5572915" y="3923311"/>
              <a:ext cx="10084" cy="32011"/>
            </a:xfrm>
            <a:custGeom>
              <a:rect b="b" l="l" r="r" t="t"/>
              <a:pathLst>
                <a:path extrusionOk="0" h="1219" w="384">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9"/>
            <p:cNvSpPr/>
            <p:nvPr/>
          </p:nvSpPr>
          <p:spPr>
            <a:xfrm>
              <a:off x="5341433" y="4004874"/>
              <a:ext cx="120166" cy="117514"/>
            </a:xfrm>
            <a:custGeom>
              <a:rect b="b" l="l" r="r" t="t"/>
              <a:pathLst>
                <a:path extrusionOk="0" h="4475" w="4576">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9"/>
            <p:cNvSpPr/>
            <p:nvPr/>
          </p:nvSpPr>
          <p:spPr>
            <a:xfrm>
              <a:off x="5341433" y="4004874"/>
              <a:ext cx="105093" cy="117514"/>
            </a:xfrm>
            <a:custGeom>
              <a:rect b="b" l="l" r="r" t="t"/>
              <a:pathLst>
                <a:path extrusionOk="0" h="4475" w="4002">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9"/>
            <p:cNvSpPr/>
            <p:nvPr/>
          </p:nvSpPr>
          <p:spPr>
            <a:xfrm>
              <a:off x="5417587" y="4004874"/>
              <a:ext cx="43749" cy="42436"/>
            </a:xfrm>
            <a:custGeom>
              <a:rect b="b" l="l" r="r" t="t"/>
              <a:pathLst>
                <a:path extrusionOk="0" h="1616" w="1666">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9"/>
            <p:cNvSpPr/>
            <p:nvPr/>
          </p:nvSpPr>
          <p:spPr>
            <a:xfrm>
              <a:off x="5417587" y="4004795"/>
              <a:ext cx="28939" cy="23398"/>
            </a:xfrm>
            <a:custGeom>
              <a:rect b="b" l="l" r="r" t="t"/>
              <a:pathLst>
                <a:path extrusionOk="0" h="891" w="1102">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7" name="Google Shape;11107;p69"/>
          <p:cNvGrpSpPr/>
          <p:nvPr/>
        </p:nvGrpSpPr>
        <p:grpSpPr>
          <a:xfrm>
            <a:off x="5744051" y="3766250"/>
            <a:ext cx="428511" cy="383186"/>
            <a:chOff x="5744051" y="3766250"/>
            <a:chExt cx="428511" cy="383186"/>
          </a:xfrm>
        </p:grpSpPr>
        <p:sp>
          <p:nvSpPr>
            <p:cNvPr id="11108" name="Google Shape;11108;p69"/>
            <p:cNvSpPr/>
            <p:nvPr/>
          </p:nvSpPr>
          <p:spPr>
            <a:xfrm>
              <a:off x="5872489" y="3804510"/>
              <a:ext cx="130696" cy="130460"/>
            </a:xfrm>
            <a:custGeom>
              <a:rect b="b" l="l" r="r" t="t"/>
              <a:pathLst>
                <a:path extrusionOk="0" h="4968" w="4977">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9"/>
            <p:cNvSpPr/>
            <p:nvPr/>
          </p:nvSpPr>
          <p:spPr>
            <a:xfrm>
              <a:off x="5871963" y="3804169"/>
              <a:ext cx="74185" cy="130775"/>
            </a:xfrm>
            <a:custGeom>
              <a:rect b="b" l="l" r="r" t="t"/>
              <a:pathLst>
                <a:path extrusionOk="0" h="4980" w="2825">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9"/>
            <p:cNvSpPr/>
            <p:nvPr/>
          </p:nvSpPr>
          <p:spPr>
            <a:xfrm>
              <a:off x="5893339" y="3825361"/>
              <a:ext cx="88995" cy="88733"/>
            </a:xfrm>
            <a:custGeom>
              <a:rect b="b" l="l" r="r" t="t"/>
              <a:pathLst>
                <a:path extrusionOk="0" h="3379" w="3389">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9"/>
            <p:cNvSpPr/>
            <p:nvPr/>
          </p:nvSpPr>
          <p:spPr>
            <a:xfrm>
              <a:off x="5892840" y="3824993"/>
              <a:ext cx="53308" cy="88995"/>
            </a:xfrm>
            <a:custGeom>
              <a:rect b="b" l="l" r="r" t="t"/>
              <a:pathLst>
                <a:path extrusionOk="0" h="3389" w="203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9"/>
            <p:cNvSpPr/>
            <p:nvPr/>
          </p:nvSpPr>
          <p:spPr>
            <a:xfrm>
              <a:off x="5919231" y="3839436"/>
              <a:ext cx="35714" cy="61107"/>
            </a:xfrm>
            <a:custGeom>
              <a:rect b="b" l="l" r="r" t="t"/>
              <a:pathLst>
                <a:path extrusionOk="0" h="2327" w="136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9"/>
            <p:cNvSpPr/>
            <p:nvPr/>
          </p:nvSpPr>
          <p:spPr>
            <a:xfrm>
              <a:off x="5973747" y="3766565"/>
              <a:ext cx="130959" cy="130460"/>
            </a:xfrm>
            <a:custGeom>
              <a:rect b="b" l="l" r="r" t="t"/>
              <a:pathLst>
                <a:path extrusionOk="0" h="4968" w="4987">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9"/>
            <p:cNvSpPr/>
            <p:nvPr/>
          </p:nvSpPr>
          <p:spPr>
            <a:xfrm>
              <a:off x="5973274" y="3766250"/>
              <a:ext cx="74132" cy="130801"/>
            </a:xfrm>
            <a:custGeom>
              <a:rect b="b" l="l" r="r" t="t"/>
              <a:pathLst>
                <a:path extrusionOk="0" h="4981" w="2823">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9"/>
            <p:cNvSpPr/>
            <p:nvPr/>
          </p:nvSpPr>
          <p:spPr>
            <a:xfrm>
              <a:off x="5994624" y="3787415"/>
              <a:ext cx="89231" cy="88733"/>
            </a:xfrm>
            <a:custGeom>
              <a:rect b="b" l="l" r="r" t="t"/>
              <a:pathLst>
                <a:path extrusionOk="0" h="3379" w="3398">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9"/>
            <p:cNvSpPr/>
            <p:nvPr/>
          </p:nvSpPr>
          <p:spPr>
            <a:xfrm>
              <a:off x="5994361" y="3787284"/>
              <a:ext cx="53308" cy="88916"/>
            </a:xfrm>
            <a:custGeom>
              <a:rect b="b" l="l" r="r" t="t"/>
              <a:pathLst>
                <a:path extrusionOk="0" h="3386" w="203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9"/>
            <p:cNvSpPr/>
            <p:nvPr/>
          </p:nvSpPr>
          <p:spPr>
            <a:xfrm>
              <a:off x="6020753" y="3801727"/>
              <a:ext cx="35451" cy="60844"/>
            </a:xfrm>
            <a:custGeom>
              <a:rect b="b" l="l" r="r" t="t"/>
              <a:pathLst>
                <a:path extrusionOk="0" h="2317" w="135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9"/>
            <p:cNvSpPr/>
            <p:nvPr/>
          </p:nvSpPr>
          <p:spPr>
            <a:xfrm>
              <a:off x="5744051" y="3983945"/>
              <a:ext cx="147056" cy="165491"/>
            </a:xfrm>
            <a:custGeom>
              <a:rect b="b" l="l" r="r" t="t"/>
              <a:pathLst>
                <a:path extrusionOk="0" h="6302" w="560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9"/>
            <p:cNvSpPr/>
            <p:nvPr/>
          </p:nvSpPr>
          <p:spPr>
            <a:xfrm>
              <a:off x="5784754" y="4095786"/>
              <a:ext cx="106353" cy="53597"/>
            </a:xfrm>
            <a:custGeom>
              <a:rect b="b" l="l" r="r" t="t"/>
              <a:pathLst>
                <a:path extrusionOk="0" h="2041" w="405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9"/>
            <p:cNvSpPr/>
            <p:nvPr/>
          </p:nvSpPr>
          <p:spPr>
            <a:xfrm>
              <a:off x="5886538" y="3909550"/>
              <a:ext cx="286024" cy="176441"/>
            </a:xfrm>
            <a:custGeom>
              <a:rect b="b" l="l" r="r" t="t"/>
              <a:pathLst>
                <a:path extrusionOk="0" h="6719" w="10892">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9"/>
            <p:cNvSpPr/>
            <p:nvPr/>
          </p:nvSpPr>
          <p:spPr>
            <a:xfrm>
              <a:off x="5886538" y="3976408"/>
              <a:ext cx="57851" cy="109347"/>
            </a:xfrm>
            <a:custGeom>
              <a:rect b="b" l="l" r="r" t="t"/>
              <a:pathLst>
                <a:path extrusionOk="0" h="4164" w="2203">
                  <a:moveTo>
                    <a:pt x="767" y="0"/>
                  </a:moveTo>
                  <a:lnTo>
                    <a:pt x="1" y="307"/>
                  </a:lnTo>
                  <a:lnTo>
                    <a:pt x="1446" y="4163"/>
                  </a:lnTo>
                  <a:lnTo>
                    <a:pt x="2202" y="3848"/>
                  </a:lnTo>
                  <a:lnTo>
                    <a:pt x="76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9"/>
            <p:cNvSpPr/>
            <p:nvPr/>
          </p:nvSpPr>
          <p:spPr>
            <a:xfrm>
              <a:off x="5961956" y="3961335"/>
              <a:ext cx="82456" cy="52467"/>
            </a:xfrm>
            <a:custGeom>
              <a:rect b="b" l="l" r="r" t="t"/>
              <a:pathLst>
                <a:path extrusionOk="0" h="1998" w="314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9"/>
            <p:cNvSpPr/>
            <p:nvPr/>
          </p:nvSpPr>
          <p:spPr>
            <a:xfrm>
              <a:off x="5840556" y="3971235"/>
              <a:ext cx="89258" cy="144167"/>
            </a:xfrm>
            <a:custGeom>
              <a:rect b="b" l="l" r="r" t="t"/>
              <a:pathLst>
                <a:path extrusionOk="0" h="5490" w="3399">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9"/>
            <p:cNvSpPr/>
            <p:nvPr/>
          </p:nvSpPr>
          <p:spPr>
            <a:xfrm>
              <a:off x="5882284" y="4079689"/>
              <a:ext cx="47531" cy="35714"/>
            </a:xfrm>
            <a:custGeom>
              <a:rect b="b" l="l" r="r" t="t"/>
              <a:pathLst>
                <a:path extrusionOk="0" h="1360" w="181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5" name="Google Shape;11125;p69"/>
          <p:cNvGrpSpPr/>
          <p:nvPr/>
        </p:nvGrpSpPr>
        <p:grpSpPr>
          <a:xfrm>
            <a:off x="6678697" y="3793324"/>
            <a:ext cx="342824" cy="328985"/>
            <a:chOff x="6678697" y="3793324"/>
            <a:chExt cx="342824" cy="328985"/>
          </a:xfrm>
        </p:grpSpPr>
        <p:sp>
          <p:nvSpPr>
            <p:cNvPr id="11126" name="Google Shape;11126;p69"/>
            <p:cNvSpPr/>
            <p:nvPr/>
          </p:nvSpPr>
          <p:spPr>
            <a:xfrm>
              <a:off x="6789015" y="3990720"/>
              <a:ext cx="9086" cy="19144"/>
            </a:xfrm>
            <a:custGeom>
              <a:rect b="b" l="l" r="r" t="t"/>
              <a:pathLst>
                <a:path extrusionOk="0" h="729" w="346">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9"/>
            <p:cNvSpPr/>
            <p:nvPr/>
          </p:nvSpPr>
          <p:spPr>
            <a:xfrm>
              <a:off x="6798075" y="3815067"/>
              <a:ext cx="223446" cy="235001"/>
            </a:xfrm>
            <a:custGeom>
              <a:rect b="b" l="l" r="r" t="t"/>
              <a:pathLst>
                <a:path extrusionOk="0" h="8949" w="8509">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9"/>
            <p:cNvSpPr/>
            <p:nvPr/>
          </p:nvSpPr>
          <p:spPr>
            <a:xfrm>
              <a:off x="6777461" y="3793324"/>
              <a:ext cx="235762" cy="228016"/>
            </a:xfrm>
            <a:custGeom>
              <a:rect b="b" l="l" r="r" t="t"/>
              <a:pathLst>
                <a:path extrusionOk="0" h="8683" w="8978">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9"/>
            <p:cNvSpPr/>
            <p:nvPr/>
          </p:nvSpPr>
          <p:spPr>
            <a:xfrm>
              <a:off x="6898099" y="3906032"/>
              <a:ext cx="22899" cy="54805"/>
            </a:xfrm>
            <a:custGeom>
              <a:rect b="b" l="l" r="r" t="t"/>
              <a:pathLst>
                <a:path extrusionOk="0" h="2087" w="872">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9"/>
            <p:cNvSpPr/>
            <p:nvPr/>
          </p:nvSpPr>
          <p:spPr>
            <a:xfrm>
              <a:off x="6707347" y="4049044"/>
              <a:ext cx="152334" cy="73265"/>
            </a:xfrm>
            <a:custGeom>
              <a:rect b="b" l="l" r="r" t="t"/>
              <a:pathLst>
                <a:path extrusionOk="0" h="2790" w="5801">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9"/>
            <p:cNvSpPr/>
            <p:nvPr/>
          </p:nvSpPr>
          <p:spPr>
            <a:xfrm>
              <a:off x="6822208" y="4006371"/>
              <a:ext cx="83402" cy="46664"/>
            </a:xfrm>
            <a:custGeom>
              <a:rect b="b" l="l" r="r" t="t"/>
              <a:pathLst>
                <a:path extrusionOk="0" h="1777" w="3176">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69"/>
            <p:cNvSpPr/>
            <p:nvPr/>
          </p:nvSpPr>
          <p:spPr>
            <a:xfrm>
              <a:off x="6678697" y="3884367"/>
              <a:ext cx="236760" cy="227963"/>
            </a:xfrm>
            <a:custGeom>
              <a:rect b="b" l="l" r="r" t="t"/>
              <a:pathLst>
                <a:path extrusionOk="0" h="8681" w="9016">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9"/>
            <p:cNvSpPr/>
            <p:nvPr/>
          </p:nvSpPr>
          <p:spPr>
            <a:xfrm>
              <a:off x="6813411" y="4028666"/>
              <a:ext cx="36711" cy="22163"/>
            </a:xfrm>
            <a:custGeom>
              <a:rect b="b" l="l" r="r" t="t"/>
              <a:pathLst>
                <a:path extrusionOk="0" h="844" w="1398">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4" name="Google Shape;11134;p69"/>
          <p:cNvGrpSpPr/>
          <p:nvPr/>
        </p:nvGrpSpPr>
        <p:grpSpPr>
          <a:xfrm>
            <a:off x="7101903" y="3762022"/>
            <a:ext cx="398627" cy="392088"/>
            <a:chOff x="7101903" y="3762022"/>
            <a:chExt cx="398627" cy="392088"/>
          </a:xfrm>
        </p:grpSpPr>
        <p:sp>
          <p:nvSpPr>
            <p:cNvPr id="11135" name="Google Shape;11135;p69"/>
            <p:cNvSpPr/>
            <p:nvPr/>
          </p:nvSpPr>
          <p:spPr>
            <a:xfrm>
              <a:off x="7101903" y="3887676"/>
              <a:ext cx="201099" cy="201335"/>
            </a:xfrm>
            <a:custGeom>
              <a:rect b="b" l="l" r="r" t="t"/>
              <a:pathLst>
                <a:path extrusionOk="0" h="7667" w="7658">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9"/>
            <p:cNvSpPr/>
            <p:nvPr/>
          </p:nvSpPr>
          <p:spPr>
            <a:xfrm>
              <a:off x="7191502" y="3887702"/>
              <a:ext cx="48397" cy="70876"/>
            </a:xfrm>
            <a:custGeom>
              <a:rect b="b" l="l" r="r" t="t"/>
              <a:pathLst>
                <a:path extrusionOk="0" h="2699" w="1843">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9"/>
            <p:cNvSpPr/>
            <p:nvPr/>
          </p:nvSpPr>
          <p:spPr>
            <a:xfrm>
              <a:off x="7102166" y="3989223"/>
              <a:ext cx="36213" cy="62341"/>
            </a:xfrm>
            <a:custGeom>
              <a:rect b="b" l="l" r="r" t="t"/>
              <a:pathLst>
                <a:path extrusionOk="0" h="2374" w="1379">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9"/>
            <p:cNvSpPr/>
            <p:nvPr/>
          </p:nvSpPr>
          <p:spPr>
            <a:xfrm>
              <a:off x="7166503" y="3958552"/>
              <a:ext cx="10084" cy="44012"/>
            </a:xfrm>
            <a:custGeom>
              <a:rect b="b" l="l" r="r" t="t"/>
              <a:pathLst>
                <a:path extrusionOk="0" h="1676" w="384">
                  <a:moveTo>
                    <a:pt x="0" y="1"/>
                  </a:moveTo>
                  <a:lnTo>
                    <a:pt x="0" y="1484"/>
                  </a:lnTo>
                  <a:lnTo>
                    <a:pt x="0" y="1589"/>
                  </a:lnTo>
                  <a:lnTo>
                    <a:pt x="0" y="1676"/>
                  </a:lnTo>
                  <a:lnTo>
                    <a:pt x="383" y="1676"/>
                  </a:lnTo>
                  <a:lnTo>
                    <a:pt x="38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9"/>
            <p:cNvSpPr/>
            <p:nvPr/>
          </p:nvSpPr>
          <p:spPr>
            <a:xfrm>
              <a:off x="7166503" y="4038487"/>
              <a:ext cx="10084" cy="49526"/>
            </a:xfrm>
            <a:custGeom>
              <a:rect b="b" l="l" r="r" t="t"/>
              <a:pathLst>
                <a:path extrusionOk="0" h="1886" w="384">
                  <a:moveTo>
                    <a:pt x="0" y="0"/>
                  </a:moveTo>
                  <a:lnTo>
                    <a:pt x="0" y="1235"/>
                  </a:lnTo>
                  <a:cubicBezTo>
                    <a:pt x="0" y="1637"/>
                    <a:pt x="192" y="1809"/>
                    <a:pt x="383" y="1885"/>
                  </a:cubicBezTo>
                  <a:lnTo>
                    <a:pt x="383"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9"/>
            <p:cNvSpPr/>
            <p:nvPr/>
          </p:nvSpPr>
          <p:spPr>
            <a:xfrm>
              <a:off x="7296673" y="3826858"/>
              <a:ext cx="203856" cy="196556"/>
            </a:xfrm>
            <a:custGeom>
              <a:rect b="b" l="l" r="r" t="t"/>
              <a:pathLst>
                <a:path extrusionOk="0" h="7485" w="7763">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9"/>
            <p:cNvSpPr/>
            <p:nvPr/>
          </p:nvSpPr>
          <p:spPr>
            <a:xfrm>
              <a:off x="7339162" y="3867324"/>
              <a:ext cx="30672" cy="50787"/>
            </a:xfrm>
            <a:custGeom>
              <a:rect b="b" l="l" r="r" t="t"/>
              <a:pathLst>
                <a:path extrusionOk="0" h="1934" w="1168">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9"/>
            <p:cNvSpPr/>
            <p:nvPr/>
          </p:nvSpPr>
          <p:spPr>
            <a:xfrm>
              <a:off x="7234096" y="3958552"/>
              <a:ext cx="194560" cy="195558"/>
            </a:xfrm>
            <a:custGeom>
              <a:rect b="b" l="l" r="r" t="t"/>
              <a:pathLst>
                <a:path extrusionOk="0" h="7447" w="7409">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9"/>
            <p:cNvSpPr/>
            <p:nvPr/>
          </p:nvSpPr>
          <p:spPr>
            <a:xfrm>
              <a:off x="7234621" y="3994738"/>
              <a:ext cx="33193" cy="58087"/>
            </a:xfrm>
            <a:custGeom>
              <a:rect b="b" l="l" r="r" t="t"/>
              <a:pathLst>
                <a:path extrusionOk="0" h="2212" w="1264">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9"/>
            <p:cNvSpPr/>
            <p:nvPr/>
          </p:nvSpPr>
          <p:spPr>
            <a:xfrm>
              <a:off x="7297934" y="3958552"/>
              <a:ext cx="8823" cy="49789"/>
            </a:xfrm>
            <a:custGeom>
              <a:rect b="b" l="l" r="r" t="t"/>
              <a:pathLst>
                <a:path extrusionOk="0" h="1896" w="336">
                  <a:moveTo>
                    <a:pt x="1" y="1"/>
                  </a:moveTo>
                  <a:lnTo>
                    <a:pt x="1" y="1896"/>
                  </a:lnTo>
                  <a:lnTo>
                    <a:pt x="336" y="1896"/>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9"/>
            <p:cNvSpPr/>
            <p:nvPr/>
          </p:nvSpPr>
          <p:spPr>
            <a:xfrm>
              <a:off x="7297934" y="4039721"/>
              <a:ext cx="8823" cy="49290"/>
            </a:xfrm>
            <a:custGeom>
              <a:rect b="b" l="l" r="r" t="t"/>
              <a:pathLst>
                <a:path extrusionOk="0" h="1877" w="336">
                  <a:moveTo>
                    <a:pt x="1" y="1"/>
                  </a:moveTo>
                  <a:lnTo>
                    <a:pt x="1" y="1877"/>
                  </a:lnTo>
                  <a:lnTo>
                    <a:pt x="336" y="1877"/>
                  </a:lnTo>
                  <a:lnTo>
                    <a:pt x="336"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9"/>
            <p:cNvSpPr/>
            <p:nvPr/>
          </p:nvSpPr>
          <p:spPr>
            <a:xfrm>
              <a:off x="7323459" y="4088985"/>
              <a:ext cx="45876" cy="64626"/>
            </a:xfrm>
            <a:custGeom>
              <a:rect b="b" l="l" r="r" t="t"/>
              <a:pathLst>
                <a:path extrusionOk="0" h="2461" w="1747">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9"/>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69"/>
            <p:cNvSpPr/>
            <p:nvPr/>
          </p:nvSpPr>
          <p:spPr>
            <a:xfrm>
              <a:off x="7166240" y="3762022"/>
              <a:ext cx="203594" cy="196320"/>
            </a:xfrm>
            <a:custGeom>
              <a:rect b="b" l="l" r="r" t="t"/>
              <a:pathLst>
                <a:path extrusionOk="0" h="7476" w="7753">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69"/>
            <p:cNvSpPr/>
            <p:nvPr/>
          </p:nvSpPr>
          <p:spPr>
            <a:xfrm>
              <a:off x="7191528" y="3762022"/>
              <a:ext cx="45876" cy="64626"/>
            </a:xfrm>
            <a:custGeom>
              <a:rect b="b" l="l" r="r" t="t"/>
              <a:pathLst>
                <a:path extrusionOk="0" h="2461" w="1747">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9"/>
            <p:cNvSpPr/>
            <p:nvPr/>
          </p:nvSpPr>
          <p:spPr>
            <a:xfrm>
              <a:off x="7166503" y="3827882"/>
              <a:ext cx="10084" cy="130696"/>
            </a:xfrm>
            <a:custGeom>
              <a:rect b="b" l="l" r="r" t="t"/>
              <a:pathLst>
                <a:path extrusionOk="0" h="4977" w="384">
                  <a:moveTo>
                    <a:pt x="383" y="0"/>
                  </a:moveTo>
                  <a:cubicBezTo>
                    <a:pt x="201" y="58"/>
                    <a:pt x="29" y="211"/>
                    <a:pt x="0" y="555"/>
                  </a:cubicBezTo>
                  <a:lnTo>
                    <a:pt x="0" y="4977"/>
                  </a:lnTo>
                  <a:lnTo>
                    <a:pt x="383" y="4977"/>
                  </a:lnTo>
                  <a:lnTo>
                    <a:pt x="38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9"/>
            <p:cNvSpPr/>
            <p:nvPr/>
          </p:nvSpPr>
          <p:spPr>
            <a:xfrm>
              <a:off x="7297698" y="3826621"/>
              <a:ext cx="9060" cy="50288"/>
            </a:xfrm>
            <a:custGeom>
              <a:rect b="b" l="l" r="r" t="t"/>
              <a:pathLst>
                <a:path extrusionOk="0" h="1915" w="345">
                  <a:moveTo>
                    <a:pt x="0" y="0"/>
                  </a:moveTo>
                  <a:lnTo>
                    <a:pt x="0" y="1914"/>
                  </a:lnTo>
                  <a:lnTo>
                    <a:pt x="345" y="1914"/>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9"/>
            <p:cNvSpPr/>
            <p:nvPr/>
          </p:nvSpPr>
          <p:spPr>
            <a:xfrm>
              <a:off x="7297698" y="3908553"/>
              <a:ext cx="9060" cy="50025"/>
            </a:xfrm>
            <a:custGeom>
              <a:rect b="b" l="l" r="r" t="t"/>
              <a:pathLst>
                <a:path extrusionOk="0" h="1905" w="345">
                  <a:moveTo>
                    <a:pt x="0" y="0"/>
                  </a:moveTo>
                  <a:lnTo>
                    <a:pt x="0" y="1905"/>
                  </a:lnTo>
                  <a:lnTo>
                    <a:pt x="345" y="1905"/>
                  </a:lnTo>
                  <a:lnTo>
                    <a:pt x="3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3" name="Google Shape;11153;p69"/>
          <p:cNvGrpSpPr/>
          <p:nvPr/>
        </p:nvGrpSpPr>
        <p:grpSpPr>
          <a:xfrm>
            <a:off x="7541469" y="3793455"/>
            <a:ext cx="407897" cy="328985"/>
            <a:chOff x="7541469" y="3793455"/>
            <a:chExt cx="407897" cy="328985"/>
          </a:xfrm>
        </p:grpSpPr>
        <p:sp>
          <p:nvSpPr>
            <p:cNvPr id="11154" name="Google Shape;11154;p69"/>
            <p:cNvSpPr/>
            <p:nvPr/>
          </p:nvSpPr>
          <p:spPr>
            <a:xfrm>
              <a:off x="7541469" y="3819820"/>
              <a:ext cx="407897" cy="302620"/>
            </a:xfrm>
            <a:custGeom>
              <a:rect b="b" l="l" r="r" t="t"/>
              <a:pathLst>
                <a:path extrusionOk="0" h="11524" w="15533">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9"/>
            <p:cNvSpPr/>
            <p:nvPr/>
          </p:nvSpPr>
          <p:spPr>
            <a:xfrm>
              <a:off x="7541469" y="3819820"/>
              <a:ext cx="407897" cy="39495"/>
            </a:xfrm>
            <a:custGeom>
              <a:rect b="b" l="l" r="r" t="t"/>
              <a:pathLst>
                <a:path extrusionOk="0" h="1504" w="15533">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9"/>
            <p:cNvSpPr/>
            <p:nvPr/>
          </p:nvSpPr>
          <p:spPr>
            <a:xfrm>
              <a:off x="7567860" y="3819846"/>
              <a:ext cx="52546" cy="26155"/>
            </a:xfrm>
            <a:custGeom>
              <a:rect b="b" l="l" r="r" t="t"/>
              <a:pathLst>
                <a:path extrusionOk="0" h="996" w="2001">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9"/>
            <p:cNvSpPr/>
            <p:nvPr/>
          </p:nvSpPr>
          <p:spPr>
            <a:xfrm>
              <a:off x="7870428" y="3819846"/>
              <a:ext cx="52573" cy="26155"/>
            </a:xfrm>
            <a:custGeom>
              <a:rect b="b" l="l" r="r" t="t"/>
              <a:pathLst>
                <a:path extrusionOk="0" h="996" w="2002">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9"/>
            <p:cNvSpPr/>
            <p:nvPr/>
          </p:nvSpPr>
          <p:spPr>
            <a:xfrm>
              <a:off x="7580912" y="3793455"/>
              <a:ext cx="26418" cy="39469"/>
            </a:xfrm>
            <a:custGeom>
              <a:rect b="b" l="l" r="r" t="t"/>
              <a:pathLst>
                <a:path extrusionOk="0" h="1503" w="1006">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9"/>
            <p:cNvSpPr/>
            <p:nvPr/>
          </p:nvSpPr>
          <p:spPr>
            <a:xfrm>
              <a:off x="7580912" y="3793455"/>
              <a:ext cx="26418" cy="19616"/>
            </a:xfrm>
            <a:custGeom>
              <a:rect b="b" l="l" r="r" t="t"/>
              <a:pathLst>
                <a:path extrusionOk="0" h="747" w="1006">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9"/>
            <p:cNvSpPr/>
            <p:nvPr/>
          </p:nvSpPr>
          <p:spPr>
            <a:xfrm>
              <a:off x="7883506" y="3793455"/>
              <a:ext cx="26418" cy="39469"/>
            </a:xfrm>
            <a:custGeom>
              <a:rect b="b" l="l" r="r" t="t"/>
              <a:pathLst>
                <a:path extrusionOk="0" h="1503" w="1006">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9"/>
            <p:cNvSpPr/>
            <p:nvPr/>
          </p:nvSpPr>
          <p:spPr>
            <a:xfrm>
              <a:off x="7883506" y="3793455"/>
              <a:ext cx="26418" cy="19616"/>
            </a:xfrm>
            <a:custGeom>
              <a:rect b="b" l="l" r="r" t="t"/>
              <a:pathLst>
                <a:path extrusionOk="0" h="747" w="1006">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9"/>
            <p:cNvSpPr/>
            <p:nvPr/>
          </p:nvSpPr>
          <p:spPr>
            <a:xfrm>
              <a:off x="7541469" y="3859289"/>
              <a:ext cx="407897" cy="13104"/>
            </a:xfrm>
            <a:custGeom>
              <a:rect b="b" l="l" r="r" t="t"/>
              <a:pathLst>
                <a:path extrusionOk="0" h="499" w="15533">
                  <a:moveTo>
                    <a:pt x="0" y="1"/>
                  </a:moveTo>
                  <a:lnTo>
                    <a:pt x="0" y="498"/>
                  </a:lnTo>
                  <a:lnTo>
                    <a:pt x="15533" y="498"/>
                  </a:lnTo>
                  <a:lnTo>
                    <a:pt x="1553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9"/>
            <p:cNvSpPr/>
            <p:nvPr/>
          </p:nvSpPr>
          <p:spPr>
            <a:xfrm>
              <a:off x="7580912"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9"/>
            <p:cNvSpPr/>
            <p:nvPr/>
          </p:nvSpPr>
          <p:spPr>
            <a:xfrm>
              <a:off x="7580912"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9"/>
            <p:cNvSpPr/>
            <p:nvPr/>
          </p:nvSpPr>
          <p:spPr>
            <a:xfrm>
              <a:off x="7580912"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9"/>
            <p:cNvSpPr/>
            <p:nvPr/>
          </p:nvSpPr>
          <p:spPr>
            <a:xfrm>
              <a:off x="7672900" y="4004060"/>
              <a:ext cx="52809" cy="26155"/>
            </a:xfrm>
            <a:custGeom>
              <a:rect b="b" l="l" r="r" t="t"/>
              <a:pathLst>
                <a:path extrusionOk="0" h="996" w="2011">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9"/>
            <p:cNvSpPr/>
            <p:nvPr/>
          </p:nvSpPr>
          <p:spPr>
            <a:xfrm>
              <a:off x="7765126" y="4004060"/>
              <a:ext cx="52573" cy="26155"/>
            </a:xfrm>
            <a:custGeom>
              <a:rect b="b" l="l" r="r" t="t"/>
              <a:pathLst>
                <a:path extrusionOk="0" h="996" w="2002">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9"/>
            <p:cNvSpPr/>
            <p:nvPr/>
          </p:nvSpPr>
          <p:spPr>
            <a:xfrm>
              <a:off x="7672900" y="3951278"/>
              <a:ext cx="52809" cy="26418"/>
            </a:xfrm>
            <a:custGeom>
              <a:rect b="b" l="l" r="r" t="t"/>
              <a:pathLst>
                <a:path extrusionOk="0" h="1006" w="2011">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9"/>
            <p:cNvSpPr/>
            <p:nvPr/>
          </p:nvSpPr>
          <p:spPr>
            <a:xfrm>
              <a:off x="7580912"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9"/>
            <p:cNvSpPr/>
            <p:nvPr/>
          </p:nvSpPr>
          <p:spPr>
            <a:xfrm>
              <a:off x="7672900" y="3898758"/>
              <a:ext cx="52809" cy="26155"/>
            </a:xfrm>
            <a:custGeom>
              <a:rect b="b" l="l" r="r" t="t"/>
              <a:pathLst>
                <a:path extrusionOk="0" h="996" w="2011">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9"/>
            <p:cNvSpPr/>
            <p:nvPr/>
          </p:nvSpPr>
          <p:spPr>
            <a:xfrm>
              <a:off x="7672900" y="4056580"/>
              <a:ext cx="52809" cy="26418"/>
            </a:xfrm>
            <a:custGeom>
              <a:rect b="b" l="l" r="r" t="t"/>
              <a:pathLst>
                <a:path extrusionOk="0" h="1006" w="2011">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9"/>
            <p:cNvSpPr/>
            <p:nvPr/>
          </p:nvSpPr>
          <p:spPr>
            <a:xfrm>
              <a:off x="7857114" y="4004060"/>
              <a:ext cx="52809" cy="26155"/>
            </a:xfrm>
            <a:custGeom>
              <a:rect b="b" l="l" r="r" t="t"/>
              <a:pathLst>
                <a:path extrusionOk="0" h="996" w="2011">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9"/>
            <p:cNvSpPr/>
            <p:nvPr/>
          </p:nvSpPr>
          <p:spPr>
            <a:xfrm>
              <a:off x="7857114" y="3898758"/>
              <a:ext cx="52809" cy="26155"/>
            </a:xfrm>
            <a:custGeom>
              <a:rect b="b" l="l" r="r" t="t"/>
              <a:pathLst>
                <a:path extrusionOk="0" h="996" w="2011">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9"/>
            <p:cNvSpPr/>
            <p:nvPr/>
          </p:nvSpPr>
          <p:spPr>
            <a:xfrm>
              <a:off x="7857114" y="4056580"/>
              <a:ext cx="52809" cy="26418"/>
            </a:xfrm>
            <a:custGeom>
              <a:rect b="b" l="l" r="r" t="t"/>
              <a:pathLst>
                <a:path extrusionOk="0" h="1006" w="2011">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9"/>
            <p:cNvSpPr/>
            <p:nvPr/>
          </p:nvSpPr>
          <p:spPr>
            <a:xfrm>
              <a:off x="7765126" y="3951278"/>
              <a:ext cx="52573" cy="26418"/>
            </a:xfrm>
            <a:custGeom>
              <a:rect b="b" l="l" r="r" t="t"/>
              <a:pathLst>
                <a:path extrusionOk="0" h="1006" w="2002">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9"/>
            <p:cNvSpPr/>
            <p:nvPr/>
          </p:nvSpPr>
          <p:spPr>
            <a:xfrm>
              <a:off x="7765126" y="3898758"/>
              <a:ext cx="52573" cy="26155"/>
            </a:xfrm>
            <a:custGeom>
              <a:rect b="b" l="l" r="r" t="t"/>
              <a:pathLst>
                <a:path extrusionOk="0" h="996" w="2002">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9"/>
            <p:cNvSpPr/>
            <p:nvPr/>
          </p:nvSpPr>
          <p:spPr>
            <a:xfrm>
              <a:off x="7857114" y="3951278"/>
              <a:ext cx="52809" cy="26418"/>
            </a:xfrm>
            <a:custGeom>
              <a:rect b="b" l="l" r="r" t="t"/>
              <a:pathLst>
                <a:path extrusionOk="0" h="1006" w="2011">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9"/>
            <p:cNvSpPr/>
            <p:nvPr/>
          </p:nvSpPr>
          <p:spPr>
            <a:xfrm>
              <a:off x="7765126" y="4056580"/>
              <a:ext cx="52573" cy="26418"/>
            </a:xfrm>
            <a:custGeom>
              <a:rect b="b" l="l" r="r" t="t"/>
              <a:pathLst>
                <a:path extrusionOk="0" h="1006" w="2002">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9"/>
            <p:cNvSpPr/>
            <p:nvPr/>
          </p:nvSpPr>
          <p:spPr>
            <a:xfrm>
              <a:off x="7854305" y="3944450"/>
              <a:ext cx="58691" cy="39758"/>
            </a:xfrm>
            <a:custGeom>
              <a:rect b="b" l="l" r="r" t="t"/>
              <a:pathLst>
                <a:path extrusionOk="0" h="1514" w="2235">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9"/>
            <p:cNvSpPr/>
            <p:nvPr/>
          </p:nvSpPr>
          <p:spPr>
            <a:xfrm>
              <a:off x="7670091" y="3944450"/>
              <a:ext cx="58691" cy="39758"/>
            </a:xfrm>
            <a:custGeom>
              <a:rect b="b" l="l" r="r" t="t"/>
              <a:pathLst>
                <a:path extrusionOk="0" h="1514" w="2235">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9"/>
            <p:cNvSpPr/>
            <p:nvPr/>
          </p:nvSpPr>
          <p:spPr>
            <a:xfrm>
              <a:off x="7762342" y="3996970"/>
              <a:ext cx="58665" cy="39810"/>
            </a:xfrm>
            <a:custGeom>
              <a:rect b="b" l="l" r="r" t="t"/>
              <a:pathLst>
                <a:path extrusionOk="0" h="1516" w="2234">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9"/>
            <p:cNvSpPr/>
            <p:nvPr/>
          </p:nvSpPr>
          <p:spPr>
            <a:xfrm>
              <a:off x="7578102" y="4049700"/>
              <a:ext cx="58665" cy="39810"/>
            </a:xfrm>
            <a:custGeom>
              <a:rect b="b" l="l" r="r" t="t"/>
              <a:pathLst>
                <a:path extrusionOk="0" h="1516" w="2234">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9"/>
            <p:cNvSpPr/>
            <p:nvPr/>
          </p:nvSpPr>
          <p:spPr>
            <a:xfrm>
              <a:off x="7762342" y="3891667"/>
              <a:ext cx="58665" cy="39784"/>
            </a:xfrm>
            <a:custGeom>
              <a:rect b="b" l="l" r="r" t="t"/>
              <a:pathLst>
                <a:path extrusionOk="0" h="1515" w="2234">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4" name="Google Shape;11184;p69"/>
          <p:cNvGrpSpPr/>
          <p:nvPr/>
        </p:nvGrpSpPr>
        <p:grpSpPr>
          <a:xfrm>
            <a:off x="5310288" y="2956312"/>
            <a:ext cx="432292" cy="264412"/>
            <a:chOff x="5310288" y="2956312"/>
            <a:chExt cx="432292" cy="264412"/>
          </a:xfrm>
        </p:grpSpPr>
        <p:sp>
          <p:nvSpPr>
            <p:cNvPr id="11185" name="Google Shape;11185;p69"/>
            <p:cNvSpPr/>
            <p:nvPr/>
          </p:nvSpPr>
          <p:spPr>
            <a:xfrm>
              <a:off x="5491220" y="3151083"/>
              <a:ext cx="69642" cy="69642"/>
            </a:xfrm>
            <a:custGeom>
              <a:rect b="b" l="l" r="r" t="t"/>
              <a:pathLst>
                <a:path extrusionOk="0" h="2652" w="2652">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9"/>
            <p:cNvSpPr/>
            <p:nvPr/>
          </p:nvSpPr>
          <p:spPr>
            <a:xfrm>
              <a:off x="5505059" y="3164896"/>
              <a:ext cx="41727" cy="41753"/>
            </a:xfrm>
            <a:custGeom>
              <a:rect b="b" l="l" r="r" t="t"/>
              <a:pathLst>
                <a:path extrusionOk="0" h="1590" w="1589">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9"/>
            <p:cNvSpPr/>
            <p:nvPr/>
          </p:nvSpPr>
          <p:spPr>
            <a:xfrm>
              <a:off x="5589747" y="2956312"/>
              <a:ext cx="152833" cy="153070"/>
            </a:xfrm>
            <a:custGeom>
              <a:rect b="b" l="l" r="r" t="t"/>
              <a:pathLst>
                <a:path extrusionOk="0" h="5829" w="582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9"/>
            <p:cNvSpPr/>
            <p:nvPr/>
          </p:nvSpPr>
          <p:spPr>
            <a:xfrm>
              <a:off x="5631212" y="2956312"/>
              <a:ext cx="111369" cy="152833"/>
            </a:xfrm>
            <a:custGeom>
              <a:rect b="b" l="l" r="r" t="t"/>
              <a:pathLst>
                <a:path extrusionOk="0" h="5820" w="4241">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9"/>
            <p:cNvSpPr/>
            <p:nvPr/>
          </p:nvSpPr>
          <p:spPr>
            <a:xfrm>
              <a:off x="5588487" y="3071909"/>
              <a:ext cx="153332" cy="120927"/>
            </a:xfrm>
            <a:custGeom>
              <a:rect b="b" l="l" r="r" t="t"/>
              <a:pathLst>
                <a:path extrusionOk="0" h="4605" w="5839">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9"/>
            <p:cNvSpPr/>
            <p:nvPr/>
          </p:nvSpPr>
          <p:spPr>
            <a:xfrm>
              <a:off x="5639247" y="3071909"/>
              <a:ext cx="52047" cy="33954"/>
            </a:xfrm>
            <a:custGeom>
              <a:rect b="b" l="l" r="r" t="t"/>
              <a:pathLst>
                <a:path extrusionOk="0" h="1293" w="1982">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9"/>
            <p:cNvSpPr/>
            <p:nvPr/>
          </p:nvSpPr>
          <p:spPr>
            <a:xfrm>
              <a:off x="5588749" y="3116656"/>
              <a:ext cx="153070" cy="76180"/>
            </a:xfrm>
            <a:custGeom>
              <a:rect b="b" l="l" r="r" t="t"/>
              <a:pathLst>
                <a:path extrusionOk="0" h="2901" w="5829">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9"/>
            <p:cNvSpPr/>
            <p:nvPr/>
          </p:nvSpPr>
          <p:spPr>
            <a:xfrm>
              <a:off x="5614116" y="3005314"/>
              <a:ext cx="102073" cy="83717"/>
            </a:xfrm>
            <a:custGeom>
              <a:rect b="b" l="l" r="r" t="t"/>
              <a:pathLst>
                <a:path extrusionOk="0" h="3188" w="3887">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9"/>
            <p:cNvSpPr/>
            <p:nvPr/>
          </p:nvSpPr>
          <p:spPr>
            <a:xfrm>
              <a:off x="5614116" y="3005314"/>
              <a:ext cx="102073" cy="82955"/>
            </a:xfrm>
            <a:custGeom>
              <a:rect b="b" l="l" r="r" t="t"/>
              <a:pathLst>
                <a:path extrusionOk="0" h="3159" w="3887">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9"/>
            <p:cNvSpPr/>
            <p:nvPr/>
          </p:nvSpPr>
          <p:spPr>
            <a:xfrm>
              <a:off x="5588749" y="3133751"/>
              <a:ext cx="33954" cy="59085"/>
            </a:xfrm>
            <a:custGeom>
              <a:rect b="b" l="l" r="r" t="t"/>
              <a:pathLst>
                <a:path extrusionOk="0" h="2250" w="1293">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9"/>
            <p:cNvSpPr/>
            <p:nvPr/>
          </p:nvSpPr>
          <p:spPr>
            <a:xfrm>
              <a:off x="5707602" y="3133751"/>
              <a:ext cx="34217" cy="59085"/>
            </a:xfrm>
            <a:custGeom>
              <a:rect b="b" l="l" r="r" t="t"/>
              <a:pathLst>
                <a:path extrusionOk="0" h="2250" w="1303">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9"/>
            <p:cNvSpPr/>
            <p:nvPr/>
          </p:nvSpPr>
          <p:spPr>
            <a:xfrm>
              <a:off x="5335419" y="2971648"/>
              <a:ext cx="41727" cy="91752"/>
            </a:xfrm>
            <a:custGeom>
              <a:rect b="b" l="l" r="r" t="t"/>
              <a:pathLst>
                <a:path extrusionOk="0" h="3494" w="1589">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9"/>
            <p:cNvSpPr/>
            <p:nvPr/>
          </p:nvSpPr>
          <p:spPr>
            <a:xfrm>
              <a:off x="5351989" y="2963114"/>
              <a:ext cx="100313" cy="100287"/>
            </a:xfrm>
            <a:custGeom>
              <a:rect b="b" l="l" r="r" t="t"/>
              <a:pathLst>
                <a:path extrusionOk="0" h="3819" w="382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9"/>
            <p:cNvSpPr/>
            <p:nvPr/>
          </p:nvSpPr>
          <p:spPr>
            <a:xfrm>
              <a:off x="5368848" y="3088505"/>
              <a:ext cx="50025" cy="36974"/>
            </a:xfrm>
            <a:custGeom>
              <a:rect b="b" l="l" r="r" t="t"/>
              <a:pathLst>
                <a:path extrusionOk="0" h="1408" w="1905">
                  <a:moveTo>
                    <a:pt x="0" y="1"/>
                  </a:moveTo>
                  <a:lnTo>
                    <a:pt x="0" y="1407"/>
                  </a:lnTo>
                  <a:lnTo>
                    <a:pt x="1905" y="1407"/>
                  </a:lnTo>
                  <a:lnTo>
                    <a:pt x="1905"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9"/>
            <p:cNvSpPr/>
            <p:nvPr/>
          </p:nvSpPr>
          <p:spPr>
            <a:xfrm>
              <a:off x="5368848" y="3088505"/>
              <a:ext cx="50025" cy="20246"/>
            </a:xfrm>
            <a:custGeom>
              <a:rect b="b" l="l" r="r" t="t"/>
              <a:pathLst>
                <a:path extrusionOk="0" h="771" w="1905">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9"/>
            <p:cNvSpPr/>
            <p:nvPr/>
          </p:nvSpPr>
          <p:spPr>
            <a:xfrm>
              <a:off x="5310288" y="3108620"/>
              <a:ext cx="166882" cy="84216"/>
            </a:xfrm>
            <a:custGeom>
              <a:rect b="b" l="l" r="r" t="t"/>
              <a:pathLst>
                <a:path extrusionOk="0" h="3207" w="6355">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9"/>
            <p:cNvSpPr/>
            <p:nvPr/>
          </p:nvSpPr>
          <p:spPr>
            <a:xfrm>
              <a:off x="5385418" y="3125453"/>
              <a:ext cx="16859" cy="67383"/>
            </a:xfrm>
            <a:custGeom>
              <a:rect b="b" l="l" r="r" t="t"/>
              <a:pathLst>
                <a:path extrusionOk="0" h="2566" w="642">
                  <a:moveTo>
                    <a:pt x="163" y="0"/>
                  </a:moveTo>
                  <a:lnTo>
                    <a:pt x="1" y="2565"/>
                  </a:lnTo>
                  <a:lnTo>
                    <a:pt x="642" y="2565"/>
                  </a:lnTo>
                  <a:lnTo>
                    <a:pt x="479"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9"/>
            <p:cNvSpPr/>
            <p:nvPr/>
          </p:nvSpPr>
          <p:spPr>
            <a:xfrm>
              <a:off x="5343717" y="3005051"/>
              <a:ext cx="100287" cy="91779"/>
            </a:xfrm>
            <a:custGeom>
              <a:rect b="b" l="l" r="r" t="t"/>
              <a:pathLst>
                <a:path extrusionOk="0" h="3495" w="3819">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9"/>
            <p:cNvSpPr/>
            <p:nvPr/>
          </p:nvSpPr>
          <p:spPr>
            <a:xfrm>
              <a:off x="5343717" y="3005051"/>
              <a:ext cx="100051" cy="89757"/>
            </a:xfrm>
            <a:custGeom>
              <a:rect b="b" l="l" r="r" t="t"/>
              <a:pathLst>
                <a:path extrusionOk="0" h="3418" w="381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9"/>
            <p:cNvSpPr/>
            <p:nvPr/>
          </p:nvSpPr>
          <p:spPr>
            <a:xfrm>
              <a:off x="5310288" y="3129970"/>
              <a:ext cx="33692" cy="62866"/>
            </a:xfrm>
            <a:custGeom>
              <a:rect b="b" l="l" r="r" t="t"/>
              <a:pathLst>
                <a:path extrusionOk="0" h="2394" w="1283">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9"/>
            <p:cNvSpPr/>
            <p:nvPr/>
          </p:nvSpPr>
          <p:spPr>
            <a:xfrm>
              <a:off x="5443742" y="3129970"/>
              <a:ext cx="33692" cy="62866"/>
            </a:xfrm>
            <a:custGeom>
              <a:rect b="b" l="l" r="r" t="t"/>
              <a:pathLst>
                <a:path extrusionOk="0" h="2394" w="1283">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9"/>
            <p:cNvSpPr/>
            <p:nvPr/>
          </p:nvSpPr>
          <p:spPr>
            <a:xfrm>
              <a:off x="5385681" y="3125453"/>
              <a:ext cx="16596" cy="16623"/>
            </a:xfrm>
            <a:custGeom>
              <a:rect b="b" l="l" r="r" t="t"/>
              <a:pathLst>
                <a:path extrusionOk="0" h="633" w="632">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9"/>
            <p:cNvSpPr/>
            <p:nvPr/>
          </p:nvSpPr>
          <p:spPr>
            <a:xfrm>
              <a:off x="5359788" y="3102055"/>
              <a:ext cx="33954" cy="35110"/>
            </a:xfrm>
            <a:custGeom>
              <a:rect b="b" l="l" r="r" t="t"/>
              <a:pathLst>
                <a:path extrusionOk="0" h="1337" w="1293">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9"/>
            <p:cNvSpPr/>
            <p:nvPr/>
          </p:nvSpPr>
          <p:spPr>
            <a:xfrm>
              <a:off x="5393716" y="3102055"/>
              <a:ext cx="34217" cy="35110"/>
            </a:xfrm>
            <a:custGeom>
              <a:rect b="b" l="l" r="r" t="t"/>
              <a:pathLst>
                <a:path extrusionOk="0" h="1337" w="1303">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9"/>
            <p:cNvSpPr/>
            <p:nvPr/>
          </p:nvSpPr>
          <p:spPr>
            <a:xfrm>
              <a:off x="5413569" y="3157884"/>
              <a:ext cx="93774" cy="55803"/>
            </a:xfrm>
            <a:custGeom>
              <a:rect b="b" l="l" r="r" t="t"/>
              <a:pathLst>
                <a:path extrusionOk="0" h="2125" w="3571">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9"/>
            <p:cNvSpPr/>
            <p:nvPr/>
          </p:nvSpPr>
          <p:spPr>
            <a:xfrm>
              <a:off x="5544501" y="3157884"/>
              <a:ext cx="93774" cy="55908"/>
            </a:xfrm>
            <a:custGeom>
              <a:rect b="b" l="l" r="r" t="t"/>
              <a:pathLst>
                <a:path extrusionOk="0" h="2129" w="3571">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9"/>
            <p:cNvSpPr/>
            <p:nvPr/>
          </p:nvSpPr>
          <p:spPr>
            <a:xfrm>
              <a:off x="5519134" y="3178971"/>
              <a:ext cx="13839" cy="13865"/>
            </a:xfrm>
            <a:custGeom>
              <a:rect b="b" l="l" r="r" t="t"/>
              <a:pathLst>
                <a:path extrusionOk="0" h="528" w="527">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2" name="Google Shape;11212;p69"/>
          <p:cNvGrpSpPr/>
          <p:nvPr/>
        </p:nvGrpSpPr>
        <p:grpSpPr>
          <a:xfrm>
            <a:off x="4879047" y="2432320"/>
            <a:ext cx="398075" cy="340303"/>
            <a:chOff x="4879047" y="2432320"/>
            <a:chExt cx="398075" cy="340303"/>
          </a:xfrm>
        </p:grpSpPr>
        <p:sp>
          <p:nvSpPr>
            <p:cNvPr id="11213" name="Google Shape;11213;p69"/>
            <p:cNvSpPr/>
            <p:nvPr/>
          </p:nvSpPr>
          <p:spPr>
            <a:xfrm>
              <a:off x="5071795" y="2432320"/>
              <a:ext cx="186000" cy="181483"/>
            </a:xfrm>
            <a:custGeom>
              <a:rect b="b" l="l" r="r" t="t"/>
              <a:pathLst>
                <a:path extrusionOk="0" h="6911" w="7083">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9"/>
            <p:cNvSpPr/>
            <p:nvPr/>
          </p:nvSpPr>
          <p:spPr>
            <a:xfrm>
              <a:off x="5102204" y="2463412"/>
              <a:ext cx="32405" cy="12500"/>
            </a:xfrm>
            <a:custGeom>
              <a:rect b="b" l="l" r="r" t="t"/>
              <a:pathLst>
                <a:path extrusionOk="0" h="476" w="1234">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9"/>
            <p:cNvSpPr/>
            <p:nvPr/>
          </p:nvSpPr>
          <p:spPr>
            <a:xfrm>
              <a:off x="5145454" y="2463412"/>
              <a:ext cx="82141" cy="12500"/>
            </a:xfrm>
            <a:custGeom>
              <a:rect b="b" l="l" r="r" t="t"/>
              <a:pathLst>
                <a:path extrusionOk="0" h="476" w="3128">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9"/>
            <p:cNvSpPr/>
            <p:nvPr/>
          </p:nvSpPr>
          <p:spPr>
            <a:xfrm>
              <a:off x="5102204" y="2494320"/>
              <a:ext cx="125392" cy="12500"/>
            </a:xfrm>
            <a:custGeom>
              <a:rect b="b" l="l" r="r" t="t"/>
              <a:pathLst>
                <a:path extrusionOk="0" h="476" w="4775">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9"/>
            <p:cNvSpPr/>
            <p:nvPr/>
          </p:nvSpPr>
          <p:spPr>
            <a:xfrm>
              <a:off x="5102178" y="2525255"/>
              <a:ext cx="81984" cy="12710"/>
            </a:xfrm>
            <a:custGeom>
              <a:rect b="b" l="l" r="r" t="t"/>
              <a:pathLst>
                <a:path extrusionOk="0" h="484" w="3122">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9"/>
            <p:cNvSpPr/>
            <p:nvPr/>
          </p:nvSpPr>
          <p:spPr>
            <a:xfrm>
              <a:off x="5195164" y="2525255"/>
              <a:ext cx="32484" cy="12710"/>
            </a:xfrm>
            <a:custGeom>
              <a:rect b="b" l="l" r="r" t="t"/>
              <a:pathLst>
                <a:path extrusionOk="0" h="484" w="1237">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9"/>
            <p:cNvSpPr/>
            <p:nvPr/>
          </p:nvSpPr>
          <p:spPr>
            <a:xfrm>
              <a:off x="4898374" y="2711543"/>
              <a:ext cx="359421" cy="18618"/>
            </a:xfrm>
            <a:custGeom>
              <a:rect b="b" l="l" r="r" t="t"/>
              <a:pathLst>
                <a:path extrusionOk="0" h="709" w="13687">
                  <a:moveTo>
                    <a:pt x="1" y="0"/>
                  </a:moveTo>
                  <a:lnTo>
                    <a:pt x="1" y="708"/>
                  </a:lnTo>
                  <a:lnTo>
                    <a:pt x="13686" y="708"/>
                  </a:lnTo>
                  <a:lnTo>
                    <a:pt x="1368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9"/>
            <p:cNvSpPr/>
            <p:nvPr/>
          </p:nvSpPr>
          <p:spPr>
            <a:xfrm>
              <a:off x="4891468" y="2711543"/>
              <a:ext cx="13603" cy="61081"/>
            </a:xfrm>
            <a:custGeom>
              <a:rect b="b" l="l" r="r" t="t"/>
              <a:pathLst>
                <a:path extrusionOk="0" h="2326" w="518">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9"/>
            <p:cNvSpPr/>
            <p:nvPr/>
          </p:nvSpPr>
          <p:spPr>
            <a:xfrm>
              <a:off x="5251728" y="2711543"/>
              <a:ext cx="12342" cy="61081"/>
            </a:xfrm>
            <a:custGeom>
              <a:rect b="b" l="l" r="r" t="t"/>
              <a:pathLst>
                <a:path extrusionOk="0" h="2326" w="47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9"/>
            <p:cNvSpPr/>
            <p:nvPr/>
          </p:nvSpPr>
          <p:spPr>
            <a:xfrm>
              <a:off x="4935322" y="2578851"/>
              <a:ext cx="111868" cy="126416"/>
            </a:xfrm>
            <a:custGeom>
              <a:rect b="b" l="l" r="r" t="t"/>
              <a:pathLst>
                <a:path extrusionOk="0" h="4814" w="426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9"/>
            <p:cNvSpPr/>
            <p:nvPr/>
          </p:nvSpPr>
          <p:spPr>
            <a:xfrm>
              <a:off x="4972270" y="2578851"/>
              <a:ext cx="37972" cy="24632"/>
            </a:xfrm>
            <a:custGeom>
              <a:rect b="b" l="l" r="r" t="t"/>
              <a:pathLst>
                <a:path extrusionOk="0" h="938" w="1446">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9"/>
            <p:cNvSpPr/>
            <p:nvPr/>
          </p:nvSpPr>
          <p:spPr>
            <a:xfrm>
              <a:off x="4935322" y="2611256"/>
              <a:ext cx="111868" cy="94011"/>
            </a:xfrm>
            <a:custGeom>
              <a:rect b="b" l="l" r="r" t="t"/>
              <a:pathLst>
                <a:path extrusionOk="0" h="3580" w="426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9"/>
            <p:cNvSpPr/>
            <p:nvPr/>
          </p:nvSpPr>
          <p:spPr>
            <a:xfrm>
              <a:off x="5022269" y="2623835"/>
              <a:ext cx="24921" cy="81432"/>
            </a:xfrm>
            <a:custGeom>
              <a:rect b="b" l="l" r="r" t="t"/>
              <a:pathLst>
                <a:path extrusionOk="0" h="3101" w="949">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9"/>
            <p:cNvSpPr/>
            <p:nvPr/>
          </p:nvSpPr>
          <p:spPr>
            <a:xfrm>
              <a:off x="4935322" y="2624071"/>
              <a:ext cx="55803" cy="81196"/>
            </a:xfrm>
            <a:custGeom>
              <a:rect b="b" l="l" r="r" t="t"/>
              <a:pathLst>
                <a:path extrusionOk="0" h="3092" w="2125">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9"/>
            <p:cNvSpPr/>
            <p:nvPr/>
          </p:nvSpPr>
          <p:spPr>
            <a:xfrm>
              <a:off x="4966492" y="2475807"/>
              <a:ext cx="49526" cy="43487"/>
            </a:xfrm>
            <a:custGeom>
              <a:rect b="b" l="l" r="r" t="t"/>
              <a:pathLst>
                <a:path extrusionOk="0" h="1656" w="1886">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9"/>
            <p:cNvSpPr/>
            <p:nvPr/>
          </p:nvSpPr>
          <p:spPr>
            <a:xfrm>
              <a:off x="4966230" y="2475807"/>
              <a:ext cx="34453" cy="43487"/>
            </a:xfrm>
            <a:custGeom>
              <a:rect b="b" l="l" r="r" t="t"/>
              <a:pathLst>
                <a:path extrusionOk="0" h="1656" w="1312">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9"/>
            <p:cNvSpPr/>
            <p:nvPr/>
          </p:nvSpPr>
          <p:spPr>
            <a:xfrm>
              <a:off x="4947874" y="2494399"/>
              <a:ext cx="86737" cy="86737"/>
            </a:xfrm>
            <a:custGeom>
              <a:rect b="b" l="l" r="r" t="t"/>
              <a:pathLst>
                <a:path extrusionOk="0" h="3303" w="3303">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9"/>
            <p:cNvSpPr/>
            <p:nvPr/>
          </p:nvSpPr>
          <p:spPr>
            <a:xfrm>
              <a:off x="4963472" y="2494399"/>
              <a:ext cx="72898" cy="78176"/>
            </a:xfrm>
            <a:custGeom>
              <a:rect b="b" l="l" r="r" t="t"/>
              <a:pathLst>
                <a:path extrusionOk="0" h="2977" w="2776">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9"/>
            <p:cNvSpPr/>
            <p:nvPr/>
          </p:nvSpPr>
          <p:spPr>
            <a:xfrm>
              <a:off x="4953914" y="2532660"/>
              <a:ext cx="74421" cy="61028"/>
            </a:xfrm>
            <a:custGeom>
              <a:rect b="b" l="l" r="r" t="t"/>
              <a:pathLst>
                <a:path extrusionOk="0" h="2324" w="2834">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9"/>
            <p:cNvSpPr/>
            <p:nvPr/>
          </p:nvSpPr>
          <p:spPr>
            <a:xfrm>
              <a:off x="4953914" y="2532660"/>
              <a:ext cx="74657" cy="60529"/>
            </a:xfrm>
            <a:custGeom>
              <a:rect b="b" l="l" r="r" t="t"/>
              <a:pathLst>
                <a:path extrusionOk="0" h="2305" w="2843">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9"/>
            <p:cNvSpPr/>
            <p:nvPr/>
          </p:nvSpPr>
          <p:spPr>
            <a:xfrm>
              <a:off x="489209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9"/>
            <p:cNvSpPr/>
            <p:nvPr/>
          </p:nvSpPr>
          <p:spPr>
            <a:xfrm>
              <a:off x="5251728" y="2711543"/>
              <a:ext cx="12342" cy="18618"/>
            </a:xfrm>
            <a:custGeom>
              <a:rect b="b" l="l" r="r" t="t"/>
              <a:pathLst>
                <a:path extrusionOk="0" h="709" w="470">
                  <a:moveTo>
                    <a:pt x="0" y="0"/>
                  </a:moveTo>
                  <a:lnTo>
                    <a:pt x="0" y="708"/>
                  </a:lnTo>
                  <a:lnTo>
                    <a:pt x="469" y="708"/>
                  </a:lnTo>
                  <a:lnTo>
                    <a:pt x="469"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9"/>
            <p:cNvSpPr/>
            <p:nvPr/>
          </p:nvSpPr>
          <p:spPr>
            <a:xfrm>
              <a:off x="4879047" y="2705188"/>
              <a:ext cx="398075" cy="12474"/>
            </a:xfrm>
            <a:custGeom>
              <a:rect b="b" l="l" r="r" t="t"/>
              <a:pathLst>
                <a:path extrusionOk="0" h="475" w="15159">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9"/>
            <p:cNvSpPr/>
            <p:nvPr/>
          </p:nvSpPr>
          <p:spPr>
            <a:xfrm>
              <a:off x="4960190" y="2692688"/>
              <a:ext cx="37237" cy="12579"/>
            </a:xfrm>
            <a:custGeom>
              <a:rect b="b" l="l" r="r" t="t"/>
              <a:pathLst>
                <a:path extrusionOk="0" h="479" w="1418">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9"/>
            <p:cNvSpPr/>
            <p:nvPr/>
          </p:nvSpPr>
          <p:spPr>
            <a:xfrm>
              <a:off x="4984822" y="2643188"/>
              <a:ext cx="86999" cy="62341"/>
            </a:xfrm>
            <a:custGeom>
              <a:rect b="b" l="l" r="r" t="t"/>
              <a:pathLst>
                <a:path extrusionOk="0" h="2374" w="3313">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9"/>
            <p:cNvSpPr/>
            <p:nvPr/>
          </p:nvSpPr>
          <p:spPr>
            <a:xfrm>
              <a:off x="5015257" y="2667978"/>
              <a:ext cx="26365" cy="12500"/>
            </a:xfrm>
            <a:custGeom>
              <a:rect b="b" l="l" r="r" t="t"/>
              <a:pathLst>
                <a:path extrusionOk="0" h="476" w="1004">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9" name="Google Shape;11239;p69"/>
          <p:cNvGrpSpPr/>
          <p:nvPr/>
        </p:nvGrpSpPr>
        <p:grpSpPr>
          <a:xfrm>
            <a:off x="5388701" y="2393823"/>
            <a:ext cx="280982" cy="395896"/>
            <a:chOff x="5388701" y="2393823"/>
            <a:chExt cx="280982" cy="395896"/>
          </a:xfrm>
        </p:grpSpPr>
        <p:sp>
          <p:nvSpPr>
            <p:cNvPr id="11240" name="Google Shape;11240;p69"/>
            <p:cNvSpPr/>
            <p:nvPr/>
          </p:nvSpPr>
          <p:spPr>
            <a:xfrm>
              <a:off x="5388701" y="2419243"/>
              <a:ext cx="280982" cy="370476"/>
            </a:xfrm>
            <a:custGeom>
              <a:rect b="b" l="l" r="r" t="t"/>
              <a:pathLst>
                <a:path extrusionOk="0" h="14108" w="1070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9"/>
            <p:cNvSpPr/>
            <p:nvPr/>
          </p:nvSpPr>
          <p:spPr>
            <a:xfrm>
              <a:off x="5401516" y="2419506"/>
              <a:ext cx="255352" cy="344584"/>
            </a:xfrm>
            <a:custGeom>
              <a:rect b="b" l="l" r="r" t="t"/>
              <a:pathLst>
                <a:path extrusionOk="0" h="13122" w="9724">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9"/>
            <p:cNvSpPr/>
            <p:nvPr/>
          </p:nvSpPr>
          <p:spPr>
            <a:xfrm>
              <a:off x="5414330" y="2444899"/>
              <a:ext cx="229722" cy="306375"/>
            </a:xfrm>
            <a:custGeom>
              <a:rect b="b" l="l" r="r" t="t"/>
              <a:pathLst>
                <a:path extrusionOk="0" h="11667" w="8748">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9"/>
            <p:cNvSpPr/>
            <p:nvPr/>
          </p:nvSpPr>
          <p:spPr>
            <a:xfrm>
              <a:off x="5471866" y="2393823"/>
              <a:ext cx="114625" cy="57378"/>
            </a:xfrm>
            <a:custGeom>
              <a:rect b="b" l="l" r="r" t="t"/>
              <a:pathLst>
                <a:path extrusionOk="0" h="2185" w="4365">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9"/>
            <p:cNvSpPr/>
            <p:nvPr/>
          </p:nvSpPr>
          <p:spPr>
            <a:xfrm>
              <a:off x="5471866" y="2438597"/>
              <a:ext cx="114625" cy="12605"/>
            </a:xfrm>
            <a:custGeom>
              <a:rect b="b" l="l" r="r" t="t"/>
              <a:pathLst>
                <a:path extrusionOk="0" h="480" w="4365">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9"/>
            <p:cNvSpPr/>
            <p:nvPr/>
          </p:nvSpPr>
          <p:spPr>
            <a:xfrm>
              <a:off x="5542007" y="2483344"/>
              <a:ext cx="76417" cy="25393"/>
            </a:xfrm>
            <a:custGeom>
              <a:rect b="b" l="l" r="r" t="t"/>
              <a:pathLst>
                <a:path extrusionOk="0" h="967" w="291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9"/>
            <p:cNvSpPr/>
            <p:nvPr/>
          </p:nvSpPr>
          <p:spPr>
            <a:xfrm>
              <a:off x="5539722" y="2527828"/>
              <a:ext cx="80960" cy="12841"/>
            </a:xfrm>
            <a:custGeom>
              <a:rect b="b" l="l" r="r" t="t"/>
              <a:pathLst>
                <a:path extrusionOk="0" h="489" w="3083">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9"/>
            <p:cNvSpPr/>
            <p:nvPr/>
          </p:nvSpPr>
          <p:spPr>
            <a:xfrm>
              <a:off x="5539722" y="2553458"/>
              <a:ext cx="42751" cy="12841"/>
            </a:xfrm>
            <a:custGeom>
              <a:rect b="b" l="l" r="r" t="t"/>
              <a:pathLst>
                <a:path extrusionOk="0" h="489" w="1628">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9"/>
            <p:cNvSpPr/>
            <p:nvPr/>
          </p:nvSpPr>
          <p:spPr>
            <a:xfrm>
              <a:off x="5437702" y="2604481"/>
              <a:ext cx="182980" cy="12841"/>
            </a:xfrm>
            <a:custGeom>
              <a:rect b="b" l="l" r="r" t="t"/>
              <a:pathLst>
                <a:path extrusionOk="0" h="489" w="6968">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9"/>
            <p:cNvSpPr/>
            <p:nvPr/>
          </p:nvSpPr>
          <p:spPr>
            <a:xfrm>
              <a:off x="5437702" y="2630111"/>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9"/>
            <p:cNvSpPr/>
            <p:nvPr/>
          </p:nvSpPr>
          <p:spPr>
            <a:xfrm>
              <a:off x="5437702" y="2706764"/>
              <a:ext cx="29674" cy="12579"/>
            </a:xfrm>
            <a:custGeom>
              <a:rect b="b" l="l" r="r" t="t"/>
              <a:pathLst>
                <a:path extrusionOk="0" h="479" w="113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9"/>
            <p:cNvSpPr/>
            <p:nvPr/>
          </p:nvSpPr>
          <p:spPr>
            <a:xfrm>
              <a:off x="5437702" y="268113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9"/>
            <p:cNvSpPr/>
            <p:nvPr/>
          </p:nvSpPr>
          <p:spPr>
            <a:xfrm>
              <a:off x="5437702" y="2655504"/>
              <a:ext cx="29674" cy="12841"/>
            </a:xfrm>
            <a:custGeom>
              <a:rect b="b" l="l" r="r" t="t"/>
              <a:pathLst>
                <a:path extrusionOk="0" h="489" w="113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9"/>
            <p:cNvSpPr/>
            <p:nvPr/>
          </p:nvSpPr>
          <p:spPr>
            <a:xfrm>
              <a:off x="5475910" y="2630111"/>
              <a:ext cx="55304" cy="12579"/>
            </a:xfrm>
            <a:custGeom>
              <a:rect b="b" l="l" r="r" t="t"/>
              <a:pathLst>
                <a:path extrusionOk="0" h="479" w="2106">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9"/>
            <p:cNvSpPr/>
            <p:nvPr/>
          </p:nvSpPr>
          <p:spPr>
            <a:xfrm>
              <a:off x="5475910" y="2706764"/>
              <a:ext cx="80933" cy="12579"/>
            </a:xfrm>
            <a:custGeom>
              <a:rect b="b" l="l" r="r" t="t"/>
              <a:pathLst>
                <a:path extrusionOk="0" h="479" w="3082">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9"/>
            <p:cNvSpPr/>
            <p:nvPr/>
          </p:nvSpPr>
          <p:spPr>
            <a:xfrm>
              <a:off x="5475910" y="2681134"/>
              <a:ext cx="55304" cy="12841"/>
            </a:xfrm>
            <a:custGeom>
              <a:rect b="b" l="l" r="r" t="t"/>
              <a:pathLst>
                <a:path extrusionOk="0" h="489" w="2106">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9"/>
            <p:cNvSpPr/>
            <p:nvPr/>
          </p:nvSpPr>
          <p:spPr>
            <a:xfrm>
              <a:off x="5475910" y="2655504"/>
              <a:ext cx="80933" cy="12841"/>
            </a:xfrm>
            <a:custGeom>
              <a:rect b="b" l="l" r="r" t="t"/>
              <a:pathLst>
                <a:path extrusionOk="0" h="489" w="3082">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9"/>
            <p:cNvSpPr/>
            <p:nvPr/>
          </p:nvSpPr>
          <p:spPr>
            <a:xfrm>
              <a:off x="5571654" y="265550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9"/>
            <p:cNvSpPr/>
            <p:nvPr/>
          </p:nvSpPr>
          <p:spPr>
            <a:xfrm>
              <a:off x="5571654" y="2630111"/>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9"/>
            <p:cNvSpPr/>
            <p:nvPr/>
          </p:nvSpPr>
          <p:spPr>
            <a:xfrm>
              <a:off x="5571654" y="2681134"/>
              <a:ext cx="49027" cy="12841"/>
            </a:xfrm>
            <a:custGeom>
              <a:rect b="b" l="l" r="r" t="t"/>
              <a:pathLst>
                <a:path extrusionOk="0" h="489" w="1867">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9"/>
            <p:cNvSpPr/>
            <p:nvPr/>
          </p:nvSpPr>
          <p:spPr>
            <a:xfrm>
              <a:off x="5571654" y="2706764"/>
              <a:ext cx="49027" cy="12579"/>
            </a:xfrm>
            <a:custGeom>
              <a:rect b="b" l="l" r="r" t="t"/>
              <a:pathLst>
                <a:path extrusionOk="0" h="479" w="1867">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9"/>
            <p:cNvSpPr/>
            <p:nvPr/>
          </p:nvSpPr>
          <p:spPr>
            <a:xfrm>
              <a:off x="5446236" y="2527828"/>
              <a:ext cx="76443" cy="57326"/>
            </a:xfrm>
            <a:custGeom>
              <a:rect b="b" l="l" r="r" t="t"/>
              <a:pathLst>
                <a:path extrusionOk="0" h="2183" w="2911">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9"/>
            <p:cNvSpPr/>
            <p:nvPr/>
          </p:nvSpPr>
          <p:spPr>
            <a:xfrm>
              <a:off x="5470369" y="2527828"/>
              <a:ext cx="28177" cy="19249"/>
            </a:xfrm>
            <a:custGeom>
              <a:rect b="b" l="l" r="r" t="t"/>
              <a:pathLst>
                <a:path extrusionOk="0" h="733" w="1073">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9"/>
            <p:cNvSpPr/>
            <p:nvPr/>
          </p:nvSpPr>
          <p:spPr>
            <a:xfrm>
              <a:off x="5446236" y="2547917"/>
              <a:ext cx="76443" cy="37237"/>
            </a:xfrm>
            <a:custGeom>
              <a:rect b="b" l="l" r="r" t="t"/>
              <a:pathLst>
                <a:path extrusionOk="0" h="1418" w="2911">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9"/>
            <p:cNvSpPr/>
            <p:nvPr/>
          </p:nvSpPr>
          <p:spPr>
            <a:xfrm>
              <a:off x="5446000" y="2559235"/>
              <a:ext cx="19380" cy="25919"/>
            </a:xfrm>
            <a:custGeom>
              <a:rect b="b" l="l" r="r" t="t"/>
              <a:pathLst>
                <a:path extrusionOk="0" h="987" w="738">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9"/>
            <p:cNvSpPr/>
            <p:nvPr/>
          </p:nvSpPr>
          <p:spPr>
            <a:xfrm>
              <a:off x="5503536" y="2559235"/>
              <a:ext cx="19380" cy="25919"/>
            </a:xfrm>
            <a:custGeom>
              <a:rect b="b" l="l" r="r" t="t"/>
              <a:pathLst>
                <a:path extrusionOk="0" h="987" w="738">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9"/>
            <p:cNvSpPr/>
            <p:nvPr/>
          </p:nvSpPr>
          <p:spPr>
            <a:xfrm>
              <a:off x="5458815" y="2476569"/>
              <a:ext cx="51286" cy="57825"/>
            </a:xfrm>
            <a:custGeom>
              <a:rect b="b" l="l" r="r" t="t"/>
              <a:pathLst>
                <a:path extrusionOk="0" h="2202" w="1953">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9"/>
            <p:cNvSpPr/>
            <p:nvPr/>
          </p:nvSpPr>
          <p:spPr>
            <a:xfrm>
              <a:off x="5458867" y="2476569"/>
              <a:ext cx="35162" cy="57536"/>
            </a:xfrm>
            <a:custGeom>
              <a:rect b="b" l="l" r="r" t="t"/>
              <a:pathLst>
                <a:path extrusionOk="0" h="2191" w="1339">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9"/>
            <p:cNvSpPr/>
            <p:nvPr/>
          </p:nvSpPr>
          <p:spPr>
            <a:xfrm>
              <a:off x="5458815" y="2476569"/>
              <a:ext cx="51286" cy="25656"/>
            </a:xfrm>
            <a:custGeom>
              <a:rect b="b" l="l" r="r" t="t"/>
              <a:pathLst>
                <a:path extrusionOk="0" h="977" w="1953">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9"/>
            <p:cNvSpPr/>
            <p:nvPr/>
          </p:nvSpPr>
          <p:spPr>
            <a:xfrm>
              <a:off x="5459051" y="2476569"/>
              <a:ext cx="34978" cy="23398"/>
            </a:xfrm>
            <a:custGeom>
              <a:rect b="b" l="l" r="r" t="t"/>
              <a:pathLst>
                <a:path extrusionOk="0" h="891" w="1332">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0" name="Google Shape;11270;p69"/>
          <p:cNvGrpSpPr/>
          <p:nvPr/>
        </p:nvGrpSpPr>
        <p:grpSpPr>
          <a:xfrm>
            <a:off x="5743289" y="2439122"/>
            <a:ext cx="444871" cy="316407"/>
            <a:chOff x="5743289" y="2439122"/>
            <a:chExt cx="444871" cy="316407"/>
          </a:xfrm>
        </p:grpSpPr>
        <p:sp>
          <p:nvSpPr>
            <p:cNvPr id="11271" name="Google Shape;11271;p69"/>
            <p:cNvSpPr/>
            <p:nvPr/>
          </p:nvSpPr>
          <p:spPr>
            <a:xfrm>
              <a:off x="5999902" y="2549177"/>
              <a:ext cx="137497" cy="130722"/>
            </a:xfrm>
            <a:custGeom>
              <a:rect b="b" l="l" r="r" t="t"/>
              <a:pathLst>
                <a:path extrusionOk="0" h="4978" w="5236">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9"/>
            <p:cNvSpPr/>
            <p:nvPr/>
          </p:nvSpPr>
          <p:spPr>
            <a:xfrm>
              <a:off x="6000138" y="2570054"/>
              <a:ext cx="137497" cy="110082"/>
            </a:xfrm>
            <a:custGeom>
              <a:rect b="b" l="l" r="r" t="t"/>
              <a:pathLst>
                <a:path extrusionOk="0" h="4192" w="5236">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9"/>
            <p:cNvSpPr/>
            <p:nvPr/>
          </p:nvSpPr>
          <p:spPr>
            <a:xfrm>
              <a:off x="6046645" y="2549177"/>
              <a:ext cx="44511" cy="20640"/>
            </a:xfrm>
            <a:custGeom>
              <a:rect b="b" l="l" r="r" t="t"/>
              <a:pathLst>
                <a:path extrusionOk="0" h="786" w="1695">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9"/>
            <p:cNvSpPr/>
            <p:nvPr/>
          </p:nvSpPr>
          <p:spPr>
            <a:xfrm>
              <a:off x="6020753" y="2452935"/>
              <a:ext cx="34453" cy="75681"/>
            </a:xfrm>
            <a:custGeom>
              <a:rect b="b" l="l" r="r" t="t"/>
              <a:pathLst>
                <a:path extrusionOk="0" h="2882" w="1312">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9"/>
            <p:cNvSpPr/>
            <p:nvPr/>
          </p:nvSpPr>
          <p:spPr>
            <a:xfrm>
              <a:off x="6034565" y="2446159"/>
              <a:ext cx="82456" cy="82456"/>
            </a:xfrm>
            <a:custGeom>
              <a:rect b="b" l="l" r="r" t="t"/>
              <a:pathLst>
                <a:path extrusionOk="0" h="3140" w="314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9"/>
            <p:cNvSpPr/>
            <p:nvPr/>
          </p:nvSpPr>
          <p:spPr>
            <a:xfrm>
              <a:off x="6027528" y="2480324"/>
              <a:ext cx="82982" cy="75681"/>
            </a:xfrm>
            <a:custGeom>
              <a:rect b="b" l="l" r="r" t="t"/>
              <a:pathLst>
                <a:path extrusionOk="0" h="2882" w="316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9"/>
            <p:cNvSpPr/>
            <p:nvPr/>
          </p:nvSpPr>
          <p:spPr>
            <a:xfrm>
              <a:off x="6027528" y="2480586"/>
              <a:ext cx="82456" cy="74158"/>
            </a:xfrm>
            <a:custGeom>
              <a:rect b="b" l="l" r="r" t="t"/>
              <a:pathLst>
                <a:path extrusionOk="0" h="2824" w="314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9"/>
            <p:cNvSpPr/>
            <p:nvPr/>
          </p:nvSpPr>
          <p:spPr>
            <a:xfrm>
              <a:off x="6000138" y="2583368"/>
              <a:ext cx="27415" cy="96768"/>
            </a:xfrm>
            <a:custGeom>
              <a:rect b="b" l="l" r="r" t="t"/>
              <a:pathLst>
                <a:path extrusionOk="0" h="3685" w="1044">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9"/>
            <p:cNvSpPr/>
            <p:nvPr/>
          </p:nvSpPr>
          <p:spPr>
            <a:xfrm>
              <a:off x="6075794" y="2583368"/>
              <a:ext cx="61842" cy="96532"/>
            </a:xfrm>
            <a:custGeom>
              <a:rect b="b" l="l" r="r" t="t"/>
              <a:pathLst>
                <a:path extrusionOk="0" h="3676" w="2355">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9"/>
            <p:cNvSpPr/>
            <p:nvPr/>
          </p:nvSpPr>
          <p:spPr>
            <a:xfrm>
              <a:off x="5766424" y="2686649"/>
              <a:ext cx="398863" cy="20903"/>
            </a:xfrm>
            <a:custGeom>
              <a:rect b="b" l="l" r="r" t="t"/>
              <a:pathLst>
                <a:path extrusionOk="0" h="796" w="15189">
                  <a:moveTo>
                    <a:pt x="0" y="1"/>
                  </a:moveTo>
                  <a:lnTo>
                    <a:pt x="0" y="795"/>
                  </a:lnTo>
                  <a:lnTo>
                    <a:pt x="15188" y="795"/>
                  </a:lnTo>
                  <a:lnTo>
                    <a:pt x="1518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9"/>
            <p:cNvSpPr/>
            <p:nvPr/>
          </p:nvSpPr>
          <p:spPr>
            <a:xfrm>
              <a:off x="5759387"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9"/>
            <p:cNvSpPr/>
            <p:nvPr/>
          </p:nvSpPr>
          <p:spPr>
            <a:xfrm>
              <a:off x="6158224" y="2686649"/>
              <a:ext cx="13839" cy="68880"/>
            </a:xfrm>
            <a:custGeom>
              <a:rect b="b" l="l" r="r" t="t"/>
              <a:pathLst>
                <a:path extrusionOk="0" h="2623" w="527">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9"/>
            <p:cNvSpPr/>
            <p:nvPr/>
          </p:nvSpPr>
          <p:spPr>
            <a:xfrm>
              <a:off x="5759387"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9"/>
            <p:cNvSpPr/>
            <p:nvPr/>
          </p:nvSpPr>
          <p:spPr>
            <a:xfrm>
              <a:off x="6158224" y="2686649"/>
              <a:ext cx="13839" cy="20903"/>
            </a:xfrm>
            <a:custGeom>
              <a:rect b="b" l="l" r="r" t="t"/>
              <a:pathLst>
                <a:path extrusionOk="0" h="796" w="527">
                  <a:moveTo>
                    <a:pt x="0" y="1"/>
                  </a:moveTo>
                  <a:lnTo>
                    <a:pt x="0" y="795"/>
                  </a:lnTo>
                  <a:lnTo>
                    <a:pt x="527" y="795"/>
                  </a:lnTo>
                  <a:lnTo>
                    <a:pt x="52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9"/>
            <p:cNvSpPr/>
            <p:nvPr/>
          </p:nvSpPr>
          <p:spPr>
            <a:xfrm>
              <a:off x="5743289" y="2679873"/>
              <a:ext cx="444871" cy="13839"/>
            </a:xfrm>
            <a:custGeom>
              <a:rect b="b" l="l" r="r" t="t"/>
              <a:pathLst>
                <a:path extrusionOk="0" h="527" w="16941">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9"/>
            <p:cNvSpPr/>
            <p:nvPr/>
          </p:nvSpPr>
          <p:spPr>
            <a:xfrm>
              <a:off x="6068992" y="2666034"/>
              <a:ext cx="41254" cy="13865"/>
            </a:xfrm>
            <a:custGeom>
              <a:rect b="b" l="l" r="r" t="t"/>
              <a:pathLst>
                <a:path extrusionOk="0" h="528" w="1571">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9"/>
            <p:cNvSpPr/>
            <p:nvPr/>
          </p:nvSpPr>
          <p:spPr>
            <a:xfrm>
              <a:off x="5986326" y="2611020"/>
              <a:ext cx="96269" cy="68880"/>
            </a:xfrm>
            <a:custGeom>
              <a:rect b="b" l="l" r="r" t="t"/>
              <a:pathLst>
                <a:path extrusionOk="0" h="2623" w="3666">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9"/>
            <p:cNvSpPr/>
            <p:nvPr/>
          </p:nvSpPr>
          <p:spPr>
            <a:xfrm>
              <a:off x="6025269" y="2638645"/>
              <a:ext cx="18382" cy="13865"/>
            </a:xfrm>
            <a:custGeom>
              <a:rect b="b" l="l" r="r" t="t"/>
              <a:pathLst>
                <a:path extrusionOk="0" h="528" w="700">
                  <a:moveTo>
                    <a:pt x="355" y="1"/>
                  </a:moveTo>
                  <a:cubicBezTo>
                    <a:pt x="1" y="1"/>
                    <a:pt x="1" y="518"/>
                    <a:pt x="355" y="527"/>
                  </a:cubicBezTo>
                  <a:cubicBezTo>
                    <a:pt x="699" y="518"/>
                    <a:pt x="699" y="1"/>
                    <a:pt x="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9"/>
            <p:cNvSpPr/>
            <p:nvPr/>
          </p:nvSpPr>
          <p:spPr>
            <a:xfrm>
              <a:off x="5807390" y="2556215"/>
              <a:ext cx="137734" cy="123685"/>
            </a:xfrm>
            <a:custGeom>
              <a:rect b="b" l="l" r="r" t="t"/>
              <a:pathLst>
                <a:path extrusionOk="0" h="4710" w="5245">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9"/>
            <p:cNvSpPr/>
            <p:nvPr/>
          </p:nvSpPr>
          <p:spPr>
            <a:xfrm>
              <a:off x="5807626" y="2587386"/>
              <a:ext cx="27678" cy="92514"/>
            </a:xfrm>
            <a:custGeom>
              <a:rect b="b" l="l" r="r" t="t"/>
              <a:pathLst>
                <a:path extrusionOk="0" h="3523" w="1054">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9"/>
            <p:cNvSpPr/>
            <p:nvPr/>
          </p:nvSpPr>
          <p:spPr>
            <a:xfrm>
              <a:off x="5917708" y="2587386"/>
              <a:ext cx="27415" cy="92514"/>
            </a:xfrm>
            <a:custGeom>
              <a:rect b="b" l="l" r="r" t="t"/>
              <a:pathLst>
                <a:path extrusionOk="0" h="3523" w="1044">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9"/>
            <p:cNvSpPr/>
            <p:nvPr/>
          </p:nvSpPr>
          <p:spPr>
            <a:xfrm>
              <a:off x="5843314" y="2556215"/>
              <a:ext cx="66123" cy="20640"/>
            </a:xfrm>
            <a:custGeom>
              <a:rect b="b" l="l" r="r" t="t"/>
              <a:pathLst>
                <a:path extrusionOk="0" h="786" w="2518">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9"/>
            <p:cNvSpPr/>
            <p:nvPr/>
          </p:nvSpPr>
          <p:spPr>
            <a:xfrm>
              <a:off x="5815688" y="2439122"/>
              <a:ext cx="121400" cy="123921"/>
            </a:xfrm>
            <a:custGeom>
              <a:rect b="b" l="l" r="r" t="t"/>
              <a:pathLst>
                <a:path extrusionOk="0" h="4719" w="4623">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9"/>
            <p:cNvSpPr/>
            <p:nvPr/>
          </p:nvSpPr>
          <p:spPr>
            <a:xfrm>
              <a:off x="5828241" y="2714300"/>
              <a:ext cx="13839" cy="41228"/>
            </a:xfrm>
            <a:custGeom>
              <a:rect b="b" l="l" r="r" t="t"/>
              <a:pathLst>
                <a:path extrusionOk="0" h="1570" w="527">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9"/>
            <p:cNvSpPr/>
            <p:nvPr/>
          </p:nvSpPr>
          <p:spPr>
            <a:xfrm>
              <a:off x="5828241" y="2707263"/>
              <a:ext cx="13839" cy="27678"/>
            </a:xfrm>
            <a:custGeom>
              <a:rect b="b" l="l" r="r" t="t"/>
              <a:pathLst>
                <a:path extrusionOk="0" h="1054" w="527">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9"/>
            <p:cNvSpPr/>
            <p:nvPr/>
          </p:nvSpPr>
          <p:spPr>
            <a:xfrm>
              <a:off x="5910671" y="2714300"/>
              <a:ext cx="13865" cy="41228"/>
            </a:xfrm>
            <a:custGeom>
              <a:rect b="b" l="l" r="r" t="t"/>
              <a:pathLst>
                <a:path extrusionOk="0" h="1570" w="528">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9"/>
            <p:cNvSpPr/>
            <p:nvPr/>
          </p:nvSpPr>
          <p:spPr>
            <a:xfrm>
              <a:off x="5910671" y="2707263"/>
              <a:ext cx="13865" cy="27678"/>
            </a:xfrm>
            <a:custGeom>
              <a:rect b="b" l="l" r="r" t="t"/>
              <a:pathLst>
                <a:path extrusionOk="0" h="1054" w="528">
                  <a:moveTo>
                    <a:pt x="1" y="1"/>
                  </a:moveTo>
                  <a:lnTo>
                    <a:pt x="1" y="1053"/>
                  </a:lnTo>
                  <a:lnTo>
                    <a:pt x="527" y="1053"/>
                  </a:lnTo>
                  <a:lnTo>
                    <a:pt x="527" y="1"/>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9"/>
            <p:cNvSpPr/>
            <p:nvPr/>
          </p:nvSpPr>
          <p:spPr>
            <a:xfrm>
              <a:off x="5828241" y="2604218"/>
              <a:ext cx="96295" cy="116883"/>
            </a:xfrm>
            <a:custGeom>
              <a:rect b="b" l="l" r="r" t="t"/>
              <a:pathLst>
                <a:path extrusionOk="0" h="4451" w="3667">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9"/>
            <p:cNvSpPr/>
            <p:nvPr/>
          </p:nvSpPr>
          <p:spPr>
            <a:xfrm>
              <a:off x="5815688" y="2439306"/>
              <a:ext cx="73896" cy="121216"/>
            </a:xfrm>
            <a:custGeom>
              <a:rect b="b" l="l" r="r" t="t"/>
              <a:pathLst>
                <a:path extrusionOk="0" h="4616" w="2814">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0" name="Google Shape;11300;p69"/>
          <p:cNvGrpSpPr/>
          <p:nvPr/>
        </p:nvGrpSpPr>
        <p:grpSpPr>
          <a:xfrm>
            <a:off x="6230360" y="2432583"/>
            <a:ext cx="351359" cy="363412"/>
            <a:chOff x="6230360" y="2432583"/>
            <a:chExt cx="351359" cy="363412"/>
          </a:xfrm>
        </p:grpSpPr>
        <p:sp>
          <p:nvSpPr>
            <p:cNvPr id="11301" name="Google Shape;11301;p69"/>
            <p:cNvSpPr/>
            <p:nvPr/>
          </p:nvSpPr>
          <p:spPr>
            <a:xfrm>
              <a:off x="6361791" y="2432583"/>
              <a:ext cx="219928" cy="325230"/>
            </a:xfrm>
            <a:custGeom>
              <a:rect b="b" l="l" r="r" t="t"/>
              <a:pathLst>
                <a:path extrusionOk="0" h="12385" w="8375">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9"/>
            <p:cNvSpPr/>
            <p:nvPr/>
          </p:nvSpPr>
          <p:spPr>
            <a:xfrm>
              <a:off x="6361791" y="2432583"/>
              <a:ext cx="9585" cy="40230"/>
            </a:xfrm>
            <a:custGeom>
              <a:rect b="b" l="l" r="r" t="t"/>
              <a:pathLst>
                <a:path extrusionOk="0" h="1532" w="365">
                  <a:moveTo>
                    <a:pt x="354" y="0"/>
                  </a:moveTo>
                  <a:cubicBezTo>
                    <a:pt x="287" y="0"/>
                    <a:pt x="0" y="19"/>
                    <a:pt x="0" y="278"/>
                  </a:cubicBezTo>
                  <a:lnTo>
                    <a:pt x="0" y="1531"/>
                  </a:lnTo>
                  <a:lnTo>
                    <a:pt x="364" y="1531"/>
                  </a:lnTo>
                  <a:lnTo>
                    <a:pt x="3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9"/>
            <p:cNvSpPr/>
            <p:nvPr/>
          </p:nvSpPr>
          <p:spPr>
            <a:xfrm>
              <a:off x="6510817" y="2432583"/>
              <a:ext cx="70403" cy="70377"/>
            </a:xfrm>
            <a:custGeom>
              <a:rect b="b" l="l" r="r" t="t"/>
              <a:pathLst>
                <a:path extrusionOk="0" h="2680" w="2681">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9"/>
            <p:cNvSpPr/>
            <p:nvPr/>
          </p:nvSpPr>
          <p:spPr>
            <a:xfrm>
              <a:off x="6361791" y="2469006"/>
              <a:ext cx="107088" cy="16124"/>
            </a:xfrm>
            <a:custGeom>
              <a:rect b="b" l="l" r="r" t="t"/>
              <a:pathLst>
                <a:path extrusionOk="0" h="614" w="4078">
                  <a:moveTo>
                    <a:pt x="0" y="1"/>
                  </a:moveTo>
                  <a:lnTo>
                    <a:pt x="0" y="144"/>
                  </a:lnTo>
                  <a:lnTo>
                    <a:pt x="3608" y="144"/>
                  </a:lnTo>
                  <a:lnTo>
                    <a:pt x="4077" y="613"/>
                  </a:lnTo>
                  <a:lnTo>
                    <a:pt x="4077"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9"/>
            <p:cNvSpPr/>
            <p:nvPr/>
          </p:nvSpPr>
          <p:spPr>
            <a:xfrm>
              <a:off x="6465571" y="2469006"/>
              <a:ext cx="73160" cy="288807"/>
            </a:xfrm>
            <a:custGeom>
              <a:rect b="b" l="l" r="r" t="t"/>
              <a:pathLst>
                <a:path extrusionOk="0" h="10998" w="2786">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9"/>
            <p:cNvSpPr/>
            <p:nvPr/>
          </p:nvSpPr>
          <p:spPr>
            <a:xfrm>
              <a:off x="6309508" y="2469006"/>
              <a:ext cx="9585" cy="131983"/>
            </a:xfrm>
            <a:custGeom>
              <a:rect b="b" l="l" r="r" t="t"/>
              <a:pathLst>
                <a:path extrusionOk="0" h="5026" w="365">
                  <a:moveTo>
                    <a:pt x="345" y="1"/>
                  </a:moveTo>
                  <a:cubicBezTo>
                    <a:pt x="288" y="1"/>
                    <a:pt x="29" y="20"/>
                    <a:pt x="1" y="231"/>
                  </a:cubicBezTo>
                  <a:lnTo>
                    <a:pt x="1" y="5025"/>
                  </a:lnTo>
                  <a:lnTo>
                    <a:pt x="364" y="4977"/>
                  </a:lnTo>
                  <a:lnTo>
                    <a:pt x="364"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9"/>
            <p:cNvSpPr/>
            <p:nvPr/>
          </p:nvSpPr>
          <p:spPr>
            <a:xfrm>
              <a:off x="6309770" y="2591692"/>
              <a:ext cx="134477" cy="201283"/>
            </a:xfrm>
            <a:custGeom>
              <a:rect b="b" l="l" r="r" t="t"/>
              <a:pathLst>
                <a:path extrusionOk="0" h="7665" w="5121">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9"/>
            <p:cNvSpPr/>
            <p:nvPr/>
          </p:nvSpPr>
          <p:spPr>
            <a:xfrm>
              <a:off x="6310768" y="2468507"/>
              <a:ext cx="219691" cy="325230"/>
            </a:xfrm>
            <a:custGeom>
              <a:rect b="b" l="l" r="r" t="t"/>
              <a:pathLst>
                <a:path extrusionOk="0" h="12385" w="8366">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9"/>
            <p:cNvSpPr/>
            <p:nvPr/>
          </p:nvSpPr>
          <p:spPr>
            <a:xfrm>
              <a:off x="6230360" y="2591666"/>
              <a:ext cx="204329" cy="204329"/>
            </a:xfrm>
            <a:custGeom>
              <a:rect b="b" l="l" r="r" t="t"/>
              <a:pathLst>
                <a:path extrusionOk="0" h="7781" w="7781">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9"/>
            <p:cNvSpPr/>
            <p:nvPr/>
          </p:nvSpPr>
          <p:spPr>
            <a:xfrm>
              <a:off x="6234115" y="2591666"/>
              <a:ext cx="104331" cy="204329"/>
            </a:xfrm>
            <a:custGeom>
              <a:rect b="b" l="l" r="r" t="t"/>
              <a:pathLst>
                <a:path extrusionOk="0" h="7781" w="3973">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9"/>
            <p:cNvSpPr/>
            <p:nvPr/>
          </p:nvSpPr>
          <p:spPr>
            <a:xfrm>
              <a:off x="6262528" y="2728875"/>
              <a:ext cx="140491" cy="67121"/>
            </a:xfrm>
            <a:custGeom>
              <a:rect b="b" l="l" r="r" t="t"/>
              <a:pathLst>
                <a:path extrusionOk="0" h="2556" w="535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9"/>
            <p:cNvSpPr/>
            <p:nvPr/>
          </p:nvSpPr>
          <p:spPr>
            <a:xfrm>
              <a:off x="6262528" y="2729137"/>
              <a:ext cx="74920" cy="66858"/>
            </a:xfrm>
            <a:custGeom>
              <a:rect b="b" l="l" r="r" t="t"/>
              <a:pathLst>
                <a:path extrusionOk="0" h="2546" w="2853">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9"/>
            <p:cNvSpPr/>
            <p:nvPr/>
          </p:nvSpPr>
          <p:spPr>
            <a:xfrm>
              <a:off x="6283878" y="2609996"/>
              <a:ext cx="98029" cy="64862"/>
            </a:xfrm>
            <a:custGeom>
              <a:rect b="b" l="l" r="r" t="t"/>
              <a:pathLst>
                <a:path extrusionOk="0" h="2470" w="3733">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9"/>
            <p:cNvSpPr/>
            <p:nvPr/>
          </p:nvSpPr>
          <p:spPr>
            <a:xfrm>
              <a:off x="6283878" y="2610258"/>
              <a:ext cx="53308" cy="64600"/>
            </a:xfrm>
            <a:custGeom>
              <a:rect b="b" l="l" r="r" t="t"/>
              <a:pathLst>
                <a:path extrusionOk="0" h="2460" w="203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9"/>
            <p:cNvSpPr/>
            <p:nvPr/>
          </p:nvSpPr>
          <p:spPr>
            <a:xfrm>
              <a:off x="6368566" y="2668319"/>
              <a:ext cx="18119" cy="26917"/>
            </a:xfrm>
            <a:custGeom>
              <a:rect b="b" l="l" r="r" t="t"/>
              <a:pathLst>
                <a:path extrusionOk="0" h="1025" w="69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9"/>
            <p:cNvSpPr/>
            <p:nvPr/>
          </p:nvSpPr>
          <p:spPr>
            <a:xfrm>
              <a:off x="6276079" y="2668319"/>
              <a:ext cx="21402" cy="26917"/>
            </a:xfrm>
            <a:custGeom>
              <a:rect b="b" l="l" r="r" t="t"/>
              <a:pathLst>
                <a:path extrusionOk="0" h="1025" w="815">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9"/>
            <p:cNvSpPr/>
            <p:nvPr/>
          </p:nvSpPr>
          <p:spPr>
            <a:xfrm>
              <a:off x="6315048" y="2715613"/>
              <a:ext cx="35950" cy="38917"/>
            </a:xfrm>
            <a:custGeom>
              <a:rect b="b" l="l" r="r" t="t"/>
              <a:pathLst>
                <a:path extrusionOk="0" h="1482" w="1369">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9"/>
            <p:cNvSpPr/>
            <p:nvPr/>
          </p:nvSpPr>
          <p:spPr>
            <a:xfrm>
              <a:off x="6315048" y="2715745"/>
              <a:ext cx="21875" cy="38786"/>
            </a:xfrm>
            <a:custGeom>
              <a:rect b="b" l="l" r="r" t="t"/>
              <a:pathLst>
                <a:path extrusionOk="0" h="1477" w="833">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9"/>
            <p:cNvSpPr/>
            <p:nvPr/>
          </p:nvSpPr>
          <p:spPr>
            <a:xfrm>
              <a:off x="6294172" y="2648178"/>
              <a:ext cx="76942" cy="77467"/>
            </a:xfrm>
            <a:custGeom>
              <a:rect b="b" l="l" r="r" t="t"/>
              <a:pathLst>
                <a:path extrusionOk="0" h="2950" w="293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9"/>
            <p:cNvSpPr/>
            <p:nvPr/>
          </p:nvSpPr>
          <p:spPr>
            <a:xfrm>
              <a:off x="6294434" y="2648099"/>
              <a:ext cx="56328" cy="77546"/>
            </a:xfrm>
            <a:custGeom>
              <a:rect b="b" l="l" r="r" t="t"/>
              <a:pathLst>
                <a:path extrusionOk="0" h="2953" w="2145">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9"/>
            <p:cNvSpPr/>
            <p:nvPr/>
          </p:nvSpPr>
          <p:spPr>
            <a:xfrm>
              <a:off x="6459557" y="2469268"/>
              <a:ext cx="69878" cy="70140"/>
            </a:xfrm>
            <a:custGeom>
              <a:rect b="b" l="l" r="r" t="t"/>
              <a:pathLst>
                <a:path extrusionOk="0" h="2671" w="2661">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2" name="Google Shape;11322;p69"/>
          <p:cNvGrpSpPr/>
          <p:nvPr/>
        </p:nvGrpSpPr>
        <p:grpSpPr>
          <a:xfrm>
            <a:off x="6633976" y="2459552"/>
            <a:ext cx="387781" cy="286680"/>
            <a:chOff x="6633976" y="2459552"/>
            <a:chExt cx="387781" cy="286680"/>
          </a:xfrm>
        </p:grpSpPr>
        <p:sp>
          <p:nvSpPr>
            <p:cNvPr id="11323" name="Google Shape;11323;p69"/>
            <p:cNvSpPr/>
            <p:nvPr/>
          </p:nvSpPr>
          <p:spPr>
            <a:xfrm>
              <a:off x="6635473" y="2459552"/>
              <a:ext cx="386285" cy="205773"/>
            </a:xfrm>
            <a:custGeom>
              <a:rect b="b" l="l" r="r" t="t"/>
              <a:pathLst>
                <a:path extrusionOk="0" h="7836" w="1471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9"/>
            <p:cNvSpPr/>
            <p:nvPr/>
          </p:nvSpPr>
          <p:spPr>
            <a:xfrm>
              <a:off x="6633976" y="2522051"/>
              <a:ext cx="352856" cy="143012"/>
            </a:xfrm>
            <a:custGeom>
              <a:rect b="b" l="l" r="r" t="t"/>
              <a:pathLst>
                <a:path extrusionOk="0" h="5446" w="13437">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9"/>
            <p:cNvSpPr/>
            <p:nvPr/>
          </p:nvSpPr>
          <p:spPr>
            <a:xfrm>
              <a:off x="6759867" y="2559235"/>
              <a:ext cx="137261" cy="186997"/>
            </a:xfrm>
            <a:custGeom>
              <a:rect b="b" l="l" r="r" t="t"/>
              <a:pathLst>
                <a:path extrusionOk="0" h="7121" w="5227">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9"/>
            <p:cNvSpPr/>
            <p:nvPr/>
          </p:nvSpPr>
          <p:spPr>
            <a:xfrm>
              <a:off x="6792613" y="2632553"/>
              <a:ext cx="72189" cy="84163"/>
            </a:xfrm>
            <a:custGeom>
              <a:rect b="b" l="l" r="r" t="t"/>
              <a:pathLst>
                <a:path extrusionOk="0" h="3205" w="2749">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9"/>
            <p:cNvSpPr/>
            <p:nvPr/>
          </p:nvSpPr>
          <p:spPr>
            <a:xfrm>
              <a:off x="6792429" y="2477882"/>
              <a:ext cx="58875" cy="39416"/>
            </a:xfrm>
            <a:custGeom>
              <a:rect b="b" l="l" r="r" t="t"/>
              <a:pathLst>
                <a:path extrusionOk="0" h="1501" w="2242">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9"/>
            <p:cNvSpPr/>
            <p:nvPr/>
          </p:nvSpPr>
          <p:spPr>
            <a:xfrm>
              <a:off x="6891823" y="2516720"/>
              <a:ext cx="47005" cy="38024"/>
            </a:xfrm>
            <a:custGeom>
              <a:rect b="b" l="l" r="r" t="t"/>
              <a:pathLst>
                <a:path extrusionOk="0" h="1448" w="179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9"/>
            <p:cNvSpPr/>
            <p:nvPr/>
          </p:nvSpPr>
          <p:spPr>
            <a:xfrm>
              <a:off x="6841036" y="2559235"/>
              <a:ext cx="56091" cy="56328"/>
            </a:xfrm>
            <a:custGeom>
              <a:rect b="b" l="l" r="r" t="t"/>
              <a:pathLst>
                <a:path extrusionOk="0" h="2145" w="2136">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0" name="Google Shape;11330;p69"/>
          <p:cNvGrpSpPr/>
          <p:nvPr/>
        </p:nvGrpSpPr>
        <p:grpSpPr>
          <a:xfrm>
            <a:off x="7091110" y="2428565"/>
            <a:ext cx="376989" cy="348864"/>
            <a:chOff x="7091110" y="2428565"/>
            <a:chExt cx="376989" cy="348864"/>
          </a:xfrm>
        </p:grpSpPr>
        <p:sp>
          <p:nvSpPr>
            <p:cNvPr id="11331" name="Google Shape;11331;p69"/>
            <p:cNvSpPr/>
            <p:nvPr/>
          </p:nvSpPr>
          <p:spPr>
            <a:xfrm>
              <a:off x="7213692" y="2609759"/>
              <a:ext cx="124577" cy="104305"/>
            </a:xfrm>
            <a:custGeom>
              <a:rect b="b" l="l" r="r" t="t"/>
              <a:pathLst>
                <a:path extrusionOk="0" h="3972" w="4744">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9"/>
            <p:cNvSpPr/>
            <p:nvPr/>
          </p:nvSpPr>
          <p:spPr>
            <a:xfrm>
              <a:off x="7346699" y="2713539"/>
              <a:ext cx="121400" cy="63891"/>
            </a:xfrm>
            <a:custGeom>
              <a:rect b="b" l="l" r="r" t="t"/>
              <a:pathLst>
                <a:path extrusionOk="0" h="2433" w="4623">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9"/>
            <p:cNvSpPr/>
            <p:nvPr/>
          </p:nvSpPr>
          <p:spPr>
            <a:xfrm>
              <a:off x="7345176" y="2713539"/>
              <a:ext cx="49290" cy="63891"/>
            </a:xfrm>
            <a:custGeom>
              <a:rect b="b" l="l" r="r" t="t"/>
              <a:pathLst>
                <a:path extrusionOk="0" h="2433" w="1877">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9"/>
            <p:cNvSpPr/>
            <p:nvPr/>
          </p:nvSpPr>
          <p:spPr>
            <a:xfrm>
              <a:off x="7367549" y="2612753"/>
              <a:ext cx="76942" cy="54332"/>
            </a:xfrm>
            <a:custGeom>
              <a:rect b="b" l="l" r="r" t="t"/>
              <a:pathLst>
                <a:path extrusionOk="0" h="2069" w="293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9"/>
            <p:cNvSpPr/>
            <p:nvPr/>
          </p:nvSpPr>
          <p:spPr>
            <a:xfrm>
              <a:off x="7367549" y="2612779"/>
              <a:ext cx="41753" cy="54306"/>
            </a:xfrm>
            <a:custGeom>
              <a:rect b="b" l="l" r="r" t="t"/>
              <a:pathLst>
                <a:path extrusionOk="0" h="2068" w="159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9"/>
            <p:cNvSpPr/>
            <p:nvPr/>
          </p:nvSpPr>
          <p:spPr>
            <a:xfrm>
              <a:off x="7434145" y="2661281"/>
              <a:ext cx="16885" cy="22636"/>
            </a:xfrm>
            <a:custGeom>
              <a:rect b="b" l="l" r="r" t="t"/>
              <a:pathLst>
                <a:path extrusionOk="0" h="862" w="643">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9"/>
            <p:cNvSpPr/>
            <p:nvPr/>
          </p:nvSpPr>
          <p:spPr>
            <a:xfrm>
              <a:off x="7361772" y="2661334"/>
              <a:ext cx="16623" cy="22479"/>
            </a:xfrm>
            <a:custGeom>
              <a:rect b="b" l="l" r="r" t="t"/>
              <a:pathLst>
                <a:path extrusionOk="0" h="856" w="633">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9"/>
            <p:cNvSpPr/>
            <p:nvPr/>
          </p:nvSpPr>
          <p:spPr>
            <a:xfrm>
              <a:off x="7391945" y="2700829"/>
              <a:ext cx="28151" cy="32352"/>
            </a:xfrm>
            <a:custGeom>
              <a:rect b="b" l="l" r="r" t="t"/>
              <a:pathLst>
                <a:path extrusionOk="0" h="1232" w="1072">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9"/>
            <p:cNvSpPr/>
            <p:nvPr/>
          </p:nvSpPr>
          <p:spPr>
            <a:xfrm>
              <a:off x="7391945" y="2701144"/>
              <a:ext cx="17095" cy="32037"/>
            </a:xfrm>
            <a:custGeom>
              <a:rect b="b" l="l" r="r" t="t"/>
              <a:pathLst>
                <a:path extrusionOk="0" h="1220" w="651">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9"/>
            <p:cNvSpPr/>
            <p:nvPr/>
          </p:nvSpPr>
          <p:spPr>
            <a:xfrm>
              <a:off x="7375847" y="2644422"/>
              <a:ext cx="60582" cy="64626"/>
            </a:xfrm>
            <a:custGeom>
              <a:rect b="b" l="l" r="r" t="t"/>
              <a:pathLst>
                <a:path extrusionOk="0" h="2461" w="2307">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9"/>
            <p:cNvSpPr/>
            <p:nvPr/>
          </p:nvSpPr>
          <p:spPr>
            <a:xfrm>
              <a:off x="7375847" y="2644580"/>
              <a:ext cx="44012" cy="64731"/>
            </a:xfrm>
            <a:custGeom>
              <a:rect b="b" l="l" r="r" t="t"/>
              <a:pathLst>
                <a:path extrusionOk="0" h="2465" w="1676">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9"/>
            <p:cNvSpPr/>
            <p:nvPr/>
          </p:nvSpPr>
          <p:spPr>
            <a:xfrm>
              <a:off x="7219784" y="2529325"/>
              <a:ext cx="121400" cy="63917"/>
            </a:xfrm>
            <a:custGeom>
              <a:rect b="b" l="l" r="r" t="t"/>
              <a:pathLst>
                <a:path extrusionOk="0" h="2434" w="4623">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9"/>
            <p:cNvSpPr/>
            <p:nvPr/>
          </p:nvSpPr>
          <p:spPr>
            <a:xfrm>
              <a:off x="7218261" y="2529325"/>
              <a:ext cx="49290" cy="63917"/>
            </a:xfrm>
            <a:custGeom>
              <a:rect b="b" l="l" r="r" t="t"/>
              <a:pathLst>
                <a:path extrusionOk="0" h="2434" w="1877">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9"/>
            <p:cNvSpPr/>
            <p:nvPr/>
          </p:nvSpPr>
          <p:spPr>
            <a:xfrm>
              <a:off x="7240897" y="2428565"/>
              <a:ext cx="76916" cy="54043"/>
            </a:xfrm>
            <a:custGeom>
              <a:rect b="b" l="l" r="r" t="t"/>
              <a:pathLst>
                <a:path extrusionOk="0" h="2058" w="2929">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9"/>
            <p:cNvSpPr/>
            <p:nvPr/>
          </p:nvSpPr>
          <p:spPr>
            <a:xfrm>
              <a:off x="7240897" y="2428565"/>
              <a:ext cx="41727" cy="54306"/>
            </a:xfrm>
            <a:custGeom>
              <a:rect b="b" l="l" r="r" t="t"/>
              <a:pathLst>
                <a:path extrusionOk="0" h="2068" w="1589">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9"/>
            <p:cNvSpPr/>
            <p:nvPr/>
          </p:nvSpPr>
          <p:spPr>
            <a:xfrm>
              <a:off x="7307230" y="2477146"/>
              <a:ext cx="17122" cy="22557"/>
            </a:xfrm>
            <a:custGeom>
              <a:rect b="b" l="l" r="r" t="t"/>
              <a:pathLst>
                <a:path extrusionOk="0" h="859" w="652">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9"/>
            <p:cNvSpPr/>
            <p:nvPr/>
          </p:nvSpPr>
          <p:spPr>
            <a:xfrm>
              <a:off x="7234857" y="2477120"/>
              <a:ext cx="16623" cy="22479"/>
            </a:xfrm>
            <a:custGeom>
              <a:rect b="b" l="l" r="r" t="t"/>
              <a:pathLst>
                <a:path extrusionOk="0" h="856" w="633">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9"/>
            <p:cNvSpPr/>
            <p:nvPr/>
          </p:nvSpPr>
          <p:spPr>
            <a:xfrm>
              <a:off x="7265266" y="2516694"/>
              <a:ext cx="27914" cy="32274"/>
            </a:xfrm>
            <a:custGeom>
              <a:rect b="b" l="l" r="r" t="t"/>
              <a:pathLst>
                <a:path extrusionOk="0" h="1229" w="1063">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9"/>
            <p:cNvSpPr/>
            <p:nvPr/>
          </p:nvSpPr>
          <p:spPr>
            <a:xfrm>
              <a:off x="7265266" y="2516956"/>
              <a:ext cx="17122" cy="32247"/>
            </a:xfrm>
            <a:custGeom>
              <a:rect b="b" l="l" r="r" t="t"/>
              <a:pathLst>
                <a:path extrusionOk="0" h="1228" w="652">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9"/>
            <p:cNvSpPr/>
            <p:nvPr/>
          </p:nvSpPr>
          <p:spPr>
            <a:xfrm>
              <a:off x="7249195" y="2460287"/>
              <a:ext cx="60319" cy="64810"/>
            </a:xfrm>
            <a:custGeom>
              <a:rect b="b" l="l" r="r" t="t"/>
              <a:pathLst>
                <a:path extrusionOk="0" h="2468" w="2297">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9"/>
            <p:cNvSpPr/>
            <p:nvPr/>
          </p:nvSpPr>
          <p:spPr>
            <a:xfrm>
              <a:off x="7249195" y="2460471"/>
              <a:ext cx="43749" cy="64626"/>
            </a:xfrm>
            <a:custGeom>
              <a:rect b="b" l="l" r="r" t="t"/>
              <a:pathLst>
                <a:path extrusionOk="0" h="2461" w="1666">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9"/>
            <p:cNvSpPr/>
            <p:nvPr/>
          </p:nvSpPr>
          <p:spPr>
            <a:xfrm>
              <a:off x="7092607" y="2713539"/>
              <a:ext cx="121164" cy="63891"/>
            </a:xfrm>
            <a:custGeom>
              <a:rect b="b" l="l" r="r" t="t"/>
              <a:pathLst>
                <a:path extrusionOk="0" h="2433" w="4614">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9"/>
            <p:cNvSpPr/>
            <p:nvPr/>
          </p:nvSpPr>
          <p:spPr>
            <a:xfrm>
              <a:off x="7091110" y="2713539"/>
              <a:ext cx="49027" cy="63891"/>
            </a:xfrm>
            <a:custGeom>
              <a:rect b="b" l="l" r="r" t="t"/>
              <a:pathLst>
                <a:path extrusionOk="0" h="2433" w="1867">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9"/>
            <p:cNvSpPr/>
            <p:nvPr/>
          </p:nvSpPr>
          <p:spPr>
            <a:xfrm>
              <a:off x="7113484" y="2612753"/>
              <a:ext cx="76916" cy="54332"/>
            </a:xfrm>
            <a:custGeom>
              <a:rect b="b" l="l" r="r" t="t"/>
              <a:pathLst>
                <a:path extrusionOk="0" h="2069" w="2929">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9"/>
            <p:cNvSpPr/>
            <p:nvPr/>
          </p:nvSpPr>
          <p:spPr>
            <a:xfrm>
              <a:off x="7113484" y="2612779"/>
              <a:ext cx="41727" cy="54306"/>
            </a:xfrm>
            <a:custGeom>
              <a:rect b="b" l="l" r="r" t="t"/>
              <a:pathLst>
                <a:path extrusionOk="0" h="2068" w="1589">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9"/>
            <p:cNvSpPr/>
            <p:nvPr/>
          </p:nvSpPr>
          <p:spPr>
            <a:xfrm>
              <a:off x="7180079" y="2661281"/>
              <a:ext cx="16859" cy="22636"/>
            </a:xfrm>
            <a:custGeom>
              <a:rect b="b" l="l" r="r" t="t"/>
              <a:pathLst>
                <a:path extrusionOk="0" h="862" w="642">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9"/>
            <p:cNvSpPr/>
            <p:nvPr/>
          </p:nvSpPr>
          <p:spPr>
            <a:xfrm>
              <a:off x="7107444" y="2661334"/>
              <a:ext cx="16623" cy="22479"/>
            </a:xfrm>
            <a:custGeom>
              <a:rect b="b" l="l" r="r" t="t"/>
              <a:pathLst>
                <a:path extrusionOk="0" h="856" w="633">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9"/>
            <p:cNvSpPr/>
            <p:nvPr/>
          </p:nvSpPr>
          <p:spPr>
            <a:xfrm>
              <a:off x="7137853" y="2700829"/>
              <a:ext cx="28177" cy="32352"/>
            </a:xfrm>
            <a:custGeom>
              <a:rect b="b" l="l" r="r" t="t"/>
              <a:pathLst>
                <a:path extrusionOk="0" h="1232" w="1073">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9"/>
            <p:cNvSpPr/>
            <p:nvPr/>
          </p:nvSpPr>
          <p:spPr>
            <a:xfrm>
              <a:off x="7137590" y="2701144"/>
              <a:ext cx="17384" cy="32037"/>
            </a:xfrm>
            <a:custGeom>
              <a:rect b="b" l="l" r="r" t="t"/>
              <a:pathLst>
                <a:path extrusionOk="0" h="1220" w="662">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9"/>
            <p:cNvSpPr/>
            <p:nvPr/>
          </p:nvSpPr>
          <p:spPr>
            <a:xfrm>
              <a:off x="7121756" y="2644422"/>
              <a:ext cx="60345" cy="64626"/>
            </a:xfrm>
            <a:custGeom>
              <a:rect b="b" l="l" r="r" t="t"/>
              <a:pathLst>
                <a:path extrusionOk="0" h="2461" w="2298">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9"/>
            <p:cNvSpPr/>
            <p:nvPr/>
          </p:nvSpPr>
          <p:spPr>
            <a:xfrm>
              <a:off x="7121756" y="2644580"/>
              <a:ext cx="43775" cy="64731"/>
            </a:xfrm>
            <a:custGeom>
              <a:rect b="b" l="l" r="r" t="t"/>
              <a:pathLst>
                <a:path extrusionOk="0" h="2465" w="1667">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2" name="Google Shape;11362;p69"/>
          <p:cNvGrpSpPr/>
          <p:nvPr/>
        </p:nvGrpSpPr>
        <p:grpSpPr>
          <a:xfrm>
            <a:off x="7536427" y="2415225"/>
            <a:ext cx="369715" cy="375492"/>
            <a:chOff x="7536427" y="2415225"/>
            <a:chExt cx="369715" cy="375492"/>
          </a:xfrm>
        </p:grpSpPr>
        <p:sp>
          <p:nvSpPr>
            <p:cNvPr id="11363" name="Google Shape;11363;p69"/>
            <p:cNvSpPr/>
            <p:nvPr/>
          </p:nvSpPr>
          <p:spPr>
            <a:xfrm>
              <a:off x="7648978" y="2602774"/>
              <a:ext cx="150417" cy="121137"/>
            </a:xfrm>
            <a:custGeom>
              <a:rect b="b" l="l" r="r" t="t"/>
              <a:pathLst>
                <a:path extrusionOk="0" h="4613" w="5728">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9"/>
            <p:cNvSpPr/>
            <p:nvPr/>
          </p:nvSpPr>
          <p:spPr>
            <a:xfrm>
              <a:off x="7681698" y="2421265"/>
              <a:ext cx="30435" cy="66622"/>
            </a:xfrm>
            <a:custGeom>
              <a:rect b="b" l="l" r="r" t="t"/>
              <a:pathLst>
                <a:path extrusionOk="0" h="2537" w="1159">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9"/>
            <p:cNvSpPr/>
            <p:nvPr/>
          </p:nvSpPr>
          <p:spPr>
            <a:xfrm>
              <a:off x="7693751" y="2415225"/>
              <a:ext cx="72924" cy="72661"/>
            </a:xfrm>
            <a:custGeom>
              <a:rect b="b" l="l" r="r" t="t"/>
              <a:pathLst>
                <a:path extrusionOk="0" h="2767" w="2777">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9"/>
            <p:cNvSpPr/>
            <p:nvPr/>
          </p:nvSpPr>
          <p:spPr>
            <a:xfrm>
              <a:off x="7706067" y="2505953"/>
              <a:ext cx="36239" cy="26917"/>
            </a:xfrm>
            <a:custGeom>
              <a:rect b="b" l="l" r="r" t="t"/>
              <a:pathLst>
                <a:path extrusionOk="0" h="1025" w="1380">
                  <a:moveTo>
                    <a:pt x="1" y="1"/>
                  </a:moveTo>
                  <a:lnTo>
                    <a:pt x="1" y="1025"/>
                  </a:lnTo>
                  <a:lnTo>
                    <a:pt x="1379" y="1025"/>
                  </a:lnTo>
                  <a:lnTo>
                    <a:pt x="1379"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9"/>
            <p:cNvSpPr/>
            <p:nvPr/>
          </p:nvSpPr>
          <p:spPr>
            <a:xfrm>
              <a:off x="7706067" y="2505953"/>
              <a:ext cx="36239" cy="14732"/>
            </a:xfrm>
            <a:custGeom>
              <a:rect b="b" l="l" r="r" t="t"/>
              <a:pathLst>
                <a:path extrusionOk="0" h="561" w="138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9"/>
            <p:cNvSpPr/>
            <p:nvPr/>
          </p:nvSpPr>
          <p:spPr>
            <a:xfrm>
              <a:off x="7663604" y="2520790"/>
              <a:ext cx="121164" cy="64101"/>
            </a:xfrm>
            <a:custGeom>
              <a:rect b="b" l="l" r="r" t="t"/>
              <a:pathLst>
                <a:path extrusionOk="0" h="2441" w="4614">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9"/>
            <p:cNvSpPr/>
            <p:nvPr/>
          </p:nvSpPr>
          <p:spPr>
            <a:xfrm>
              <a:off x="7718146" y="2532844"/>
              <a:ext cx="12080" cy="52047"/>
            </a:xfrm>
            <a:custGeom>
              <a:rect b="b" l="l" r="r" t="t"/>
              <a:pathLst>
                <a:path extrusionOk="0" h="1982" w="460">
                  <a:moveTo>
                    <a:pt x="115" y="1"/>
                  </a:moveTo>
                  <a:lnTo>
                    <a:pt x="0" y="1982"/>
                  </a:lnTo>
                  <a:lnTo>
                    <a:pt x="460" y="1982"/>
                  </a:lnTo>
                  <a:lnTo>
                    <a:pt x="345"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9"/>
            <p:cNvSpPr/>
            <p:nvPr/>
          </p:nvSpPr>
          <p:spPr>
            <a:xfrm>
              <a:off x="7687737" y="2445398"/>
              <a:ext cx="72898" cy="66622"/>
            </a:xfrm>
            <a:custGeom>
              <a:rect b="b" l="l" r="r" t="t"/>
              <a:pathLst>
                <a:path extrusionOk="0" h="2537" w="2776">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9"/>
            <p:cNvSpPr/>
            <p:nvPr/>
          </p:nvSpPr>
          <p:spPr>
            <a:xfrm>
              <a:off x="7687737" y="2445398"/>
              <a:ext cx="72661" cy="65361"/>
            </a:xfrm>
            <a:custGeom>
              <a:rect b="b" l="l" r="r" t="t"/>
              <a:pathLst>
                <a:path extrusionOk="0" h="2489" w="2767">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9"/>
            <p:cNvSpPr/>
            <p:nvPr/>
          </p:nvSpPr>
          <p:spPr>
            <a:xfrm>
              <a:off x="7663604" y="2536126"/>
              <a:ext cx="24159" cy="48528"/>
            </a:xfrm>
            <a:custGeom>
              <a:rect b="b" l="l" r="r" t="t"/>
              <a:pathLst>
                <a:path extrusionOk="0" h="1848" w="92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9"/>
            <p:cNvSpPr/>
            <p:nvPr/>
          </p:nvSpPr>
          <p:spPr>
            <a:xfrm>
              <a:off x="7760609" y="2536126"/>
              <a:ext cx="24159" cy="48528"/>
            </a:xfrm>
            <a:custGeom>
              <a:rect b="b" l="l" r="r" t="t"/>
              <a:pathLst>
                <a:path extrusionOk="0" h="1848" w="92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9"/>
            <p:cNvSpPr/>
            <p:nvPr/>
          </p:nvSpPr>
          <p:spPr>
            <a:xfrm>
              <a:off x="7717884" y="2532607"/>
              <a:ext cx="12342" cy="12342"/>
            </a:xfrm>
            <a:custGeom>
              <a:rect b="b" l="l" r="r" t="t"/>
              <a:pathLst>
                <a:path extrusionOk="0" h="470" w="47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9"/>
            <p:cNvSpPr/>
            <p:nvPr/>
          </p:nvSpPr>
          <p:spPr>
            <a:xfrm>
              <a:off x="7699292" y="2515906"/>
              <a:ext cx="24894" cy="25446"/>
            </a:xfrm>
            <a:custGeom>
              <a:rect b="b" l="l" r="r" t="t"/>
              <a:pathLst>
                <a:path extrusionOk="0" h="969" w="948">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9"/>
            <p:cNvSpPr/>
            <p:nvPr/>
          </p:nvSpPr>
          <p:spPr>
            <a:xfrm>
              <a:off x="7724160" y="2515906"/>
              <a:ext cx="24921" cy="25446"/>
            </a:xfrm>
            <a:custGeom>
              <a:rect b="b" l="l" r="r" t="t"/>
              <a:pathLst>
                <a:path extrusionOk="0" h="969" w="949">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9"/>
            <p:cNvSpPr/>
            <p:nvPr/>
          </p:nvSpPr>
          <p:spPr>
            <a:xfrm>
              <a:off x="7554547" y="2627091"/>
              <a:ext cx="30435" cy="66622"/>
            </a:xfrm>
            <a:custGeom>
              <a:rect b="b" l="l" r="r" t="t"/>
              <a:pathLst>
                <a:path extrusionOk="0" h="2537" w="1159">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9"/>
            <p:cNvSpPr/>
            <p:nvPr/>
          </p:nvSpPr>
          <p:spPr>
            <a:xfrm>
              <a:off x="7566600" y="2621051"/>
              <a:ext cx="72898" cy="72661"/>
            </a:xfrm>
            <a:custGeom>
              <a:rect b="b" l="l" r="r" t="t"/>
              <a:pathLst>
                <a:path extrusionOk="0" h="2767" w="2776">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9"/>
            <p:cNvSpPr/>
            <p:nvPr/>
          </p:nvSpPr>
          <p:spPr>
            <a:xfrm>
              <a:off x="7578916" y="2711779"/>
              <a:ext cx="36213" cy="26917"/>
            </a:xfrm>
            <a:custGeom>
              <a:rect b="b" l="l" r="r" t="t"/>
              <a:pathLst>
                <a:path extrusionOk="0" h="1025" w="1379">
                  <a:moveTo>
                    <a:pt x="0" y="1"/>
                  </a:moveTo>
                  <a:lnTo>
                    <a:pt x="0" y="1025"/>
                  </a:lnTo>
                  <a:lnTo>
                    <a:pt x="1378" y="1025"/>
                  </a:lnTo>
                  <a:lnTo>
                    <a:pt x="1378"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9"/>
            <p:cNvSpPr/>
            <p:nvPr/>
          </p:nvSpPr>
          <p:spPr>
            <a:xfrm>
              <a:off x="7578916" y="2712042"/>
              <a:ext cx="36213" cy="14653"/>
            </a:xfrm>
            <a:custGeom>
              <a:rect b="b" l="l" r="r" t="t"/>
              <a:pathLst>
                <a:path extrusionOk="0" h="558" w="1379">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9"/>
            <p:cNvSpPr/>
            <p:nvPr/>
          </p:nvSpPr>
          <p:spPr>
            <a:xfrm>
              <a:off x="7536427" y="2726616"/>
              <a:ext cx="121164" cy="64101"/>
            </a:xfrm>
            <a:custGeom>
              <a:rect b="b" l="l" r="r" t="t"/>
              <a:pathLst>
                <a:path extrusionOk="0" h="2441" w="4614">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9"/>
            <p:cNvSpPr/>
            <p:nvPr/>
          </p:nvSpPr>
          <p:spPr>
            <a:xfrm>
              <a:off x="7590969" y="2738670"/>
              <a:ext cx="12106" cy="52047"/>
            </a:xfrm>
            <a:custGeom>
              <a:rect b="b" l="l" r="r" t="t"/>
              <a:pathLst>
                <a:path extrusionOk="0" h="1982" w="461">
                  <a:moveTo>
                    <a:pt x="116" y="1"/>
                  </a:moveTo>
                  <a:lnTo>
                    <a:pt x="1" y="1982"/>
                  </a:lnTo>
                  <a:lnTo>
                    <a:pt x="460" y="1982"/>
                  </a:lnTo>
                  <a:lnTo>
                    <a:pt x="34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9"/>
            <p:cNvSpPr/>
            <p:nvPr/>
          </p:nvSpPr>
          <p:spPr>
            <a:xfrm>
              <a:off x="7560560" y="2651434"/>
              <a:ext cx="72924" cy="66674"/>
            </a:xfrm>
            <a:custGeom>
              <a:rect b="b" l="l" r="r" t="t"/>
              <a:pathLst>
                <a:path extrusionOk="0" h="2539" w="2777">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9"/>
            <p:cNvSpPr/>
            <p:nvPr/>
          </p:nvSpPr>
          <p:spPr>
            <a:xfrm>
              <a:off x="7560560" y="2651434"/>
              <a:ext cx="72661" cy="65151"/>
            </a:xfrm>
            <a:custGeom>
              <a:rect b="b" l="l" r="r" t="t"/>
              <a:pathLst>
                <a:path extrusionOk="0" h="2481" w="2767">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9"/>
            <p:cNvSpPr/>
            <p:nvPr/>
          </p:nvSpPr>
          <p:spPr>
            <a:xfrm>
              <a:off x="7536427" y="2741952"/>
              <a:ext cx="24159" cy="48528"/>
            </a:xfrm>
            <a:custGeom>
              <a:rect b="b" l="l" r="r" t="t"/>
              <a:pathLst>
                <a:path extrusionOk="0" h="1848" w="92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9"/>
            <p:cNvSpPr/>
            <p:nvPr/>
          </p:nvSpPr>
          <p:spPr>
            <a:xfrm>
              <a:off x="7633195" y="2741952"/>
              <a:ext cx="24396" cy="48528"/>
            </a:xfrm>
            <a:custGeom>
              <a:rect b="b" l="l" r="r" t="t"/>
              <a:pathLst>
                <a:path extrusionOk="0" h="1848" w="929">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9"/>
            <p:cNvSpPr/>
            <p:nvPr/>
          </p:nvSpPr>
          <p:spPr>
            <a:xfrm>
              <a:off x="7590733" y="2738670"/>
              <a:ext cx="12342" cy="12106"/>
            </a:xfrm>
            <a:custGeom>
              <a:rect b="b" l="l" r="r" t="t"/>
              <a:pathLst>
                <a:path extrusionOk="0" h="461" w="47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9"/>
            <p:cNvSpPr/>
            <p:nvPr/>
          </p:nvSpPr>
          <p:spPr>
            <a:xfrm>
              <a:off x="7572115" y="2721863"/>
              <a:ext cx="24921" cy="25498"/>
            </a:xfrm>
            <a:custGeom>
              <a:rect b="b" l="l" r="r" t="t"/>
              <a:pathLst>
                <a:path extrusionOk="0" h="971" w="949">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9"/>
            <p:cNvSpPr/>
            <p:nvPr/>
          </p:nvSpPr>
          <p:spPr>
            <a:xfrm>
              <a:off x="7597009" y="2721863"/>
              <a:ext cx="24894" cy="25498"/>
            </a:xfrm>
            <a:custGeom>
              <a:rect b="b" l="l" r="r" t="t"/>
              <a:pathLst>
                <a:path extrusionOk="0" h="971" w="948">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9"/>
            <p:cNvSpPr/>
            <p:nvPr/>
          </p:nvSpPr>
          <p:spPr>
            <a:xfrm>
              <a:off x="7827204" y="2602958"/>
              <a:ext cx="48528" cy="42515"/>
            </a:xfrm>
            <a:custGeom>
              <a:rect b="b" l="l" r="r" t="t"/>
              <a:pathLst>
                <a:path extrusionOk="0" h="1619" w="1848">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9"/>
            <p:cNvSpPr/>
            <p:nvPr/>
          </p:nvSpPr>
          <p:spPr>
            <a:xfrm>
              <a:off x="7827204" y="2602958"/>
              <a:ext cx="33219" cy="42515"/>
            </a:xfrm>
            <a:custGeom>
              <a:rect b="b" l="l" r="r" t="t"/>
              <a:pathLst>
                <a:path extrusionOk="0" h="1619" w="1265">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9"/>
            <p:cNvSpPr/>
            <p:nvPr/>
          </p:nvSpPr>
          <p:spPr>
            <a:xfrm>
              <a:off x="7796795" y="2706002"/>
              <a:ext cx="109110" cy="84715"/>
            </a:xfrm>
            <a:custGeom>
              <a:rect b="b" l="l" r="r" t="t"/>
              <a:pathLst>
                <a:path extrusionOk="0" h="3226" w="4155">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9"/>
            <p:cNvSpPr/>
            <p:nvPr/>
          </p:nvSpPr>
          <p:spPr>
            <a:xfrm>
              <a:off x="7832745" y="2706002"/>
              <a:ext cx="37210" cy="24159"/>
            </a:xfrm>
            <a:custGeom>
              <a:rect b="b" l="l" r="r" t="t"/>
              <a:pathLst>
                <a:path extrusionOk="0" h="920" w="1417">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9"/>
            <p:cNvSpPr/>
            <p:nvPr/>
          </p:nvSpPr>
          <p:spPr>
            <a:xfrm>
              <a:off x="7797058" y="2737672"/>
              <a:ext cx="109084" cy="53045"/>
            </a:xfrm>
            <a:custGeom>
              <a:rect b="b" l="l" r="r" t="t"/>
              <a:pathLst>
                <a:path extrusionOk="0" h="2020" w="4154">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9"/>
            <p:cNvSpPr/>
            <p:nvPr/>
          </p:nvSpPr>
          <p:spPr>
            <a:xfrm>
              <a:off x="7809111" y="2621051"/>
              <a:ext cx="84715" cy="84741"/>
            </a:xfrm>
            <a:custGeom>
              <a:rect b="b" l="l" r="r" t="t"/>
              <a:pathLst>
                <a:path extrusionOk="0" h="3227" w="3226">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9"/>
            <p:cNvSpPr/>
            <p:nvPr/>
          </p:nvSpPr>
          <p:spPr>
            <a:xfrm>
              <a:off x="7824447" y="2621051"/>
              <a:ext cx="71138" cy="76443"/>
            </a:xfrm>
            <a:custGeom>
              <a:rect b="b" l="l" r="r" t="t"/>
              <a:pathLst>
                <a:path extrusionOk="0" h="2911" w="2709">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9"/>
            <p:cNvSpPr/>
            <p:nvPr/>
          </p:nvSpPr>
          <p:spPr>
            <a:xfrm>
              <a:off x="7814888" y="2658393"/>
              <a:ext cx="72661" cy="59715"/>
            </a:xfrm>
            <a:custGeom>
              <a:rect b="b" l="l" r="r" t="t"/>
              <a:pathLst>
                <a:path extrusionOk="0" h="2274" w="2767">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9"/>
            <p:cNvSpPr/>
            <p:nvPr/>
          </p:nvSpPr>
          <p:spPr>
            <a:xfrm>
              <a:off x="7815151" y="2658393"/>
              <a:ext cx="72661" cy="59190"/>
            </a:xfrm>
            <a:custGeom>
              <a:rect b="b" l="l" r="r" t="t"/>
              <a:pathLst>
                <a:path extrusionOk="0" h="2254" w="2767">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9"/>
            <p:cNvSpPr/>
            <p:nvPr/>
          </p:nvSpPr>
          <p:spPr>
            <a:xfrm>
              <a:off x="7796795" y="2749988"/>
              <a:ext cx="24422" cy="40729"/>
            </a:xfrm>
            <a:custGeom>
              <a:rect b="b" l="l" r="r" t="t"/>
              <a:pathLst>
                <a:path extrusionOk="0" h="1551" w="93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9"/>
            <p:cNvSpPr/>
            <p:nvPr/>
          </p:nvSpPr>
          <p:spPr>
            <a:xfrm>
              <a:off x="7881746" y="2749988"/>
              <a:ext cx="24159" cy="40729"/>
            </a:xfrm>
            <a:custGeom>
              <a:rect b="b" l="l" r="r" t="t"/>
              <a:pathLst>
                <a:path extrusionOk="0" h="1551" w="92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1" name="Google Shape;11401;p69"/>
          <p:cNvGrpSpPr/>
          <p:nvPr/>
        </p:nvGrpSpPr>
        <p:grpSpPr>
          <a:xfrm>
            <a:off x="7980773" y="2428802"/>
            <a:ext cx="353381" cy="358160"/>
            <a:chOff x="7980773" y="2428802"/>
            <a:chExt cx="353381" cy="358160"/>
          </a:xfrm>
        </p:grpSpPr>
        <p:sp>
          <p:nvSpPr>
            <p:cNvPr id="11402" name="Google Shape;11402;p69"/>
            <p:cNvSpPr/>
            <p:nvPr/>
          </p:nvSpPr>
          <p:spPr>
            <a:xfrm>
              <a:off x="8218504" y="2711779"/>
              <a:ext cx="115649" cy="75182"/>
            </a:xfrm>
            <a:custGeom>
              <a:rect b="b" l="l" r="r" t="t"/>
              <a:pathLst>
                <a:path extrusionOk="0" h="2863" w="4404">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9"/>
            <p:cNvSpPr/>
            <p:nvPr/>
          </p:nvSpPr>
          <p:spPr>
            <a:xfrm>
              <a:off x="8218268" y="2727614"/>
              <a:ext cx="115623" cy="59348"/>
            </a:xfrm>
            <a:custGeom>
              <a:rect b="b" l="l" r="r" t="t"/>
              <a:pathLst>
                <a:path extrusionOk="0" h="2260" w="4403">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9"/>
            <p:cNvSpPr/>
            <p:nvPr/>
          </p:nvSpPr>
          <p:spPr>
            <a:xfrm>
              <a:off x="8235600" y="2630872"/>
              <a:ext cx="29175" cy="63602"/>
            </a:xfrm>
            <a:custGeom>
              <a:rect b="b" l="l" r="r" t="t"/>
              <a:pathLst>
                <a:path extrusionOk="0" h="2422" w="1111">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9"/>
            <p:cNvSpPr/>
            <p:nvPr/>
          </p:nvSpPr>
          <p:spPr>
            <a:xfrm>
              <a:off x="8247417" y="2625095"/>
              <a:ext cx="69379" cy="69379"/>
            </a:xfrm>
            <a:custGeom>
              <a:rect b="b" l="l" r="r" t="t"/>
              <a:pathLst>
                <a:path extrusionOk="0" h="2642" w="2642">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9"/>
            <p:cNvSpPr/>
            <p:nvPr/>
          </p:nvSpPr>
          <p:spPr>
            <a:xfrm>
              <a:off x="8258971" y="2711779"/>
              <a:ext cx="34453" cy="14049"/>
            </a:xfrm>
            <a:custGeom>
              <a:rect b="b" l="l" r="r" t="t"/>
              <a:pathLst>
                <a:path extrusionOk="0" h="535" w="1312">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9"/>
            <p:cNvSpPr/>
            <p:nvPr/>
          </p:nvSpPr>
          <p:spPr>
            <a:xfrm>
              <a:off x="8241640" y="2654244"/>
              <a:ext cx="69379" cy="63339"/>
            </a:xfrm>
            <a:custGeom>
              <a:rect b="b" l="l" r="r" t="t"/>
              <a:pathLst>
                <a:path extrusionOk="0" h="2412" w="2642">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9"/>
            <p:cNvSpPr/>
            <p:nvPr/>
          </p:nvSpPr>
          <p:spPr>
            <a:xfrm>
              <a:off x="8241640" y="2654191"/>
              <a:ext cx="69143" cy="62157"/>
            </a:xfrm>
            <a:custGeom>
              <a:rect b="b" l="l" r="r" t="t"/>
              <a:pathLst>
                <a:path extrusionOk="0" h="2367" w="2633">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9"/>
            <p:cNvSpPr/>
            <p:nvPr/>
          </p:nvSpPr>
          <p:spPr>
            <a:xfrm>
              <a:off x="8218504" y="2740692"/>
              <a:ext cx="23161" cy="46270"/>
            </a:xfrm>
            <a:custGeom>
              <a:rect b="b" l="l" r="r" t="t"/>
              <a:pathLst>
                <a:path extrusionOk="0" h="1762" w="882">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9"/>
            <p:cNvSpPr/>
            <p:nvPr/>
          </p:nvSpPr>
          <p:spPr>
            <a:xfrm>
              <a:off x="8310756" y="2740692"/>
              <a:ext cx="23135" cy="46270"/>
            </a:xfrm>
            <a:custGeom>
              <a:rect b="b" l="l" r="r" t="t"/>
              <a:pathLst>
                <a:path extrusionOk="0" h="1762" w="881">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9"/>
            <p:cNvSpPr/>
            <p:nvPr/>
          </p:nvSpPr>
          <p:spPr>
            <a:xfrm>
              <a:off x="8009659" y="2607737"/>
              <a:ext cx="46270" cy="40493"/>
            </a:xfrm>
            <a:custGeom>
              <a:rect b="b" l="l" r="r" t="t"/>
              <a:pathLst>
                <a:path extrusionOk="0" h="1542" w="1762">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9"/>
            <p:cNvSpPr/>
            <p:nvPr/>
          </p:nvSpPr>
          <p:spPr>
            <a:xfrm>
              <a:off x="8009659" y="2607737"/>
              <a:ext cx="31696" cy="40493"/>
            </a:xfrm>
            <a:custGeom>
              <a:rect b="b" l="l" r="r" t="t"/>
              <a:pathLst>
                <a:path extrusionOk="0" h="1542" w="1207">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9"/>
            <p:cNvSpPr/>
            <p:nvPr/>
          </p:nvSpPr>
          <p:spPr>
            <a:xfrm>
              <a:off x="7980773" y="2706002"/>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9"/>
            <p:cNvSpPr/>
            <p:nvPr/>
          </p:nvSpPr>
          <p:spPr>
            <a:xfrm>
              <a:off x="8015200" y="2706002"/>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9"/>
            <p:cNvSpPr/>
            <p:nvPr/>
          </p:nvSpPr>
          <p:spPr>
            <a:xfrm>
              <a:off x="7980773" y="2736411"/>
              <a:ext cx="104068" cy="50551"/>
            </a:xfrm>
            <a:custGeom>
              <a:rect b="b" l="l" r="r" t="t"/>
              <a:pathLst>
                <a:path extrusionOk="0" h="1925" w="3963">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9"/>
            <p:cNvSpPr/>
            <p:nvPr/>
          </p:nvSpPr>
          <p:spPr>
            <a:xfrm>
              <a:off x="7992327" y="2625095"/>
              <a:ext cx="80960" cy="80933"/>
            </a:xfrm>
            <a:custGeom>
              <a:rect b="b" l="l" r="r" t="t"/>
              <a:pathLst>
                <a:path extrusionOk="0" h="3082" w="3083">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9"/>
            <p:cNvSpPr/>
            <p:nvPr/>
          </p:nvSpPr>
          <p:spPr>
            <a:xfrm>
              <a:off x="8007164" y="2625095"/>
              <a:ext cx="67620" cy="72898"/>
            </a:xfrm>
            <a:custGeom>
              <a:rect b="b" l="l" r="r" t="t"/>
              <a:pathLst>
                <a:path extrusionOk="0" h="2776" w="2575">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9"/>
            <p:cNvSpPr/>
            <p:nvPr/>
          </p:nvSpPr>
          <p:spPr>
            <a:xfrm>
              <a:off x="7998104" y="2660809"/>
              <a:ext cx="69379" cy="56774"/>
            </a:xfrm>
            <a:custGeom>
              <a:rect b="b" l="l" r="r" t="t"/>
              <a:pathLst>
                <a:path extrusionOk="0" h="2162" w="2642">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9"/>
            <p:cNvSpPr/>
            <p:nvPr/>
          </p:nvSpPr>
          <p:spPr>
            <a:xfrm>
              <a:off x="7998104" y="2660914"/>
              <a:ext cx="69379" cy="56170"/>
            </a:xfrm>
            <a:custGeom>
              <a:rect b="b" l="l" r="r" t="t"/>
              <a:pathLst>
                <a:path extrusionOk="0" h="2139" w="2642">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9"/>
            <p:cNvSpPr/>
            <p:nvPr/>
          </p:nvSpPr>
          <p:spPr>
            <a:xfrm>
              <a:off x="7980773" y="2748228"/>
              <a:ext cx="23135" cy="38733"/>
            </a:xfrm>
            <a:custGeom>
              <a:rect b="b" l="l" r="r" t="t"/>
              <a:pathLst>
                <a:path extrusionOk="0" h="1475" w="881">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9"/>
            <p:cNvSpPr/>
            <p:nvPr/>
          </p:nvSpPr>
          <p:spPr>
            <a:xfrm>
              <a:off x="8061680" y="2748228"/>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9"/>
            <p:cNvSpPr/>
            <p:nvPr/>
          </p:nvSpPr>
          <p:spPr>
            <a:xfrm>
              <a:off x="8101411" y="2428802"/>
              <a:ext cx="103806" cy="103832"/>
            </a:xfrm>
            <a:custGeom>
              <a:rect b="b" l="l" r="r" t="t"/>
              <a:pathLst>
                <a:path extrusionOk="0" h="3954" w="3953">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9"/>
            <p:cNvSpPr/>
            <p:nvPr/>
          </p:nvSpPr>
          <p:spPr>
            <a:xfrm>
              <a:off x="8129536" y="2428802"/>
              <a:ext cx="75944" cy="103832"/>
            </a:xfrm>
            <a:custGeom>
              <a:rect b="b" l="l" r="r" t="t"/>
              <a:pathLst>
                <a:path extrusionOk="0" h="3954" w="2892">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9"/>
            <p:cNvSpPr/>
            <p:nvPr/>
          </p:nvSpPr>
          <p:spPr>
            <a:xfrm>
              <a:off x="8100650" y="2507214"/>
              <a:ext cx="104068" cy="80960"/>
            </a:xfrm>
            <a:custGeom>
              <a:rect b="b" l="l" r="r" t="t"/>
              <a:pathLst>
                <a:path extrusionOk="0" h="3083" w="3963">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9"/>
            <p:cNvSpPr/>
            <p:nvPr/>
          </p:nvSpPr>
          <p:spPr>
            <a:xfrm>
              <a:off x="8135076" y="2507214"/>
              <a:ext cx="35215" cy="23161"/>
            </a:xfrm>
            <a:custGeom>
              <a:rect b="b" l="l" r="r" t="t"/>
              <a:pathLst>
                <a:path extrusionOk="0" h="882" w="1341">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9"/>
            <p:cNvSpPr/>
            <p:nvPr/>
          </p:nvSpPr>
          <p:spPr>
            <a:xfrm>
              <a:off x="8100650" y="2537623"/>
              <a:ext cx="104068" cy="50551"/>
            </a:xfrm>
            <a:custGeom>
              <a:rect b="b" l="l" r="r" t="t"/>
              <a:pathLst>
                <a:path extrusionOk="0" h="1925" w="3963">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9"/>
            <p:cNvSpPr/>
            <p:nvPr/>
          </p:nvSpPr>
          <p:spPr>
            <a:xfrm>
              <a:off x="8117981" y="2462047"/>
              <a:ext cx="69405" cy="56748"/>
            </a:xfrm>
            <a:custGeom>
              <a:rect b="b" l="l" r="r" t="t"/>
              <a:pathLst>
                <a:path extrusionOk="0" h="2161" w="2643">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9"/>
            <p:cNvSpPr/>
            <p:nvPr/>
          </p:nvSpPr>
          <p:spPr>
            <a:xfrm>
              <a:off x="8117981" y="2462020"/>
              <a:ext cx="69405" cy="56275"/>
            </a:xfrm>
            <a:custGeom>
              <a:rect b="b" l="l" r="r" t="t"/>
              <a:pathLst>
                <a:path extrusionOk="0" h="2143" w="2643">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9"/>
            <p:cNvSpPr/>
            <p:nvPr/>
          </p:nvSpPr>
          <p:spPr>
            <a:xfrm>
              <a:off x="8100650" y="2549440"/>
              <a:ext cx="23135" cy="38733"/>
            </a:xfrm>
            <a:custGeom>
              <a:rect b="b" l="l" r="r" t="t"/>
              <a:pathLst>
                <a:path extrusionOk="0" h="1475" w="881">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9"/>
            <p:cNvSpPr/>
            <p:nvPr/>
          </p:nvSpPr>
          <p:spPr>
            <a:xfrm>
              <a:off x="8181557" y="2549440"/>
              <a:ext cx="23161" cy="38733"/>
            </a:xfrm>
            <a:custGeom>
              <a:rect b="b" l="l" r="r" t="t"/>
              <a:pathLst>
                <a:path extrusionOk="0" h="1475" w="882">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9"/>
            <p:cNvSpPr/>
            <p:nvPr/>
          </p:nvSpPr>
          <p:spPr>
            <a:xfrm>
              <a:off x="8082136" y="2607869"/>
              <a:ext cx="144351" cy="115728"/>
            </a:xfrm>
            <a:custGeom>
              <a:rect b="b" l="l" r="r" t="t"/>
              <a:pathLst>
                <a:path extrusionOk="0" h="4407" w="5497">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2" name="Google Shape;11432;p69"/>
          <p:cNvGrpSpPr/>
          <p:nvPr/>
        </p:nvGrpSpPr>
        <p:grpSpPr>
          <a:xfrm>
            <a:off x="4886058" y="4291240"/>
            <a:ext cx="346343" cy="343953"/>
            <a:chOff x="4886058" y="4291240"/>
            <a:chExt cx="346343" cy="343953"/>
          </a:xfrm>
        </p:grpSpPr>
        <p:sp>
          <p:nvSpPr>
            <p:cNvPr id="11433" name="Google Shape;11433;p69"/>
            <p:cNvSpPr/>
            <p:nvPr/>
          </p:nvSpPr>
          <p:spPr>
            <a:xfrm>
              <a:off x="5133611" y="4474508"/>
              <a:ext cx="40493" cy="39994"/>
            </a:xfrm>
            <a:custGeom>
              <a:rect b="b" l="l" r="r" t="t"/>
              <a:pathLst>
                <a:path extrusionOk="0" h="1523" w="1542">
                  <a:moveTo>
                    <a:pt x="0" y="1"/>
                  </a:moveTo>
                  <a:lnTo>
                    <a:pt x="977" y="1522"/>
                  </a:lnTo>
                  <a:lnTo>
                    <a:pt x="1541" y="1522"/>
                  </a:lnTo>
                  <a:cubicBezTo>
                    <a:pt x="1532" y="680"/>
                    <a:pt x="843"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9"/>
            <p:cNvSpPr/>
            <p:nvPr/>
          </p:nvSpPr>
          <p:spPr>
            <a:xfrm>
              <a:off x="5093407" y="4474508"/>
              <a:ext cx="66123" cy="39994"/>
            </a:xfrm>
            <a:custGeom>
              <a:rect b="b" l="l" r="r" t="t"/>
              <a:pathLst>
                <a:path extrusionOk="0" h="1523" w="2518">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9"/>
            <p:cNvSpPr/>
            <p:nvPr/>
          </p:nvSpPr>
          <p:spPr>
            <a:xfrm>
              <a:off x="5133112"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9"/>
            <p:cNvSpPr/>
            <p:nvPr/>
          </p:nvSpPr>
          <p:spPr>
            <a:xfrm>
              <a:off x="4985084" y="4474508"/>
              <a:ext cx="40493" cy="39994"/>
            </a:xfrm>
            <a:custGeom>
              <a:rect b="b" l="l" r="r" t="t"/>
              <a:pathLst>
                <a:path extrusionOk="0" h="1523" w="1542">
                  <a:moveTo>
                    <a:pt x="0" y="1"/>
                  </a:moveTo>
                  <a:lnTo>
                    <a:pt x="976" y="1522"/>
                  </a:lnTo>
                  <a:lnTo>
                    <a:pt x="1541" y="1522"/>
                  </a:lnTo>
                  <a:cubicBezTo>
                    <a:pt x="1532" y="680"/>
                    <a:pt x="842" y="1"/>
                    <a:pt x="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9"/>
            <p:cNvSpPr/>
            <p:nvPr/>
          </p:nvSpPr>
          <p:spPr>
            <a:xfrm>
              <a:off x="4944880" y="4474508"/>
              <a:ext cx="66123" cy="39994"/>
            </a:xfrm>
            <a:custGeom>
              <a:rect b="b" l="l" r="r" t="t"/>
              <a:pathLst>
                <a:path extrusionOk="0" h="1523" w="2518">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69"/>
            <p:cNvSpPr/>
            <p:nvPr/>
          </p:nvSpPr>
          <p:spPr>
            <a:xfrm>
              <a:off x="4984585" y="4408674"/>
              <a:ext cx="22137" cy="43986"/>
            </a:xfrm>
            <a:custGeom>
              <a:rect b="b" l="l" r="r" t="t"/>
              <a:pathLst>
                <a:path extrusionOk="0" h="1675" w="843">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69"/>
            <p:cNvSpPr/>
            <p:nvPr/>
          </p:nvSpPr>
          <p:spPr>
            <a:xfrm>
              <a:off x="5059479" y="4476530"/>
              <a:ext cx="54043" cy="54043"/>
            </a:xfrm>
            <a:custGeom>
              <a:rect b="b" l="l" r="r" t="t"/>
              <a:pathLst>
                <a:path extrusionOk="0" h="2058" w="2058">
                  <a:moveTo>
                    <a:pt x="0" y="0"/>
                  </a:moveTo>
                  <a:lnTo>
                    <a:pt x="1225" y="2058"/>
                  </a:lnTo>
                  <a:lnTo>
                    <a:pt x="2058" y="2058"/>
                  </a:lnTo>
                  <a:cubicBezTo>
                    <a:pt x="2058" y="919"/>
                    <a:pt x="1139" y="0"/>
                    <a:pt x="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9"/>
            <p:cNvSpPr/>
            <p:nvPr/>
          </p:nvSpPr>
          <p:spPr>
            <a:xfrm>
              <a:off x="5005436" y="4476530"/>
              <a:ext cx="86238" cy="54043"/>
            </a:xfrm>
            <a:custGeom>
              <a:rect b="b" l="l" r="r" t="t"/>
              <a:pathLst>
                <a:path extrusionOk="0" h="2058" w="3284">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9"/>
            <p:cNvSpPr/>
            <p:nvPr/>
          </p:nvSpPr>
          <p:spPr>
            <a:xfrm>
              <a:off x="5059715" y="4394835"/>
              <a:ext cx="29936" cy="59847"/>
            </a:xfrm>
            <a:custGeom>
              <a:rect b="b" l="l" r="r" t="t"/>
              <a:pathLst>
                <a:path extrusionOk="0" h="2279" w="114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9"/>
            <p:cNvSpPr/>
            <p:nvPr/>
          </p:nvSpPr>
          <p:spPr>
            <a:xfrm>
              <a:off x="5029070" y="4394835"/>
              <a:ext cx="45509" cy="59847"/>
            </a:xfrm>
            <a:custGeom>
              <a:rect b="b" l="l" r="r" t="t"/>
              <a:pathLst>
                <a:path extrusionOk="0" h="2279" w="1733">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9"/>
            <p:cNvSpPr/>
            <p:nvPr/>
          </p:nvSpPr>
          <p:spPr>
            <a:xfrm>
              <a:off x="4962711"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9"/>
            <p:cNvSpPr/>
            <p:nvPr/>
          </p:nvSpPr>
          <p:spPr>
            <a:xfrm>
              <a:off x="5111237" y="4408674"/>
              <a:ext cx="29175" cy="43986"/>
            </a:xfrm>
            <a:custGeom>
              <a:rect b="b" l="l" r="r" t="t"/>
              <a:pathLst>
                <a:path extrusionOk="0" h="1675" w="1111">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9"/>
            <p:cNvSpPr/>
            <p:nvPr/>
          </p:nvSpPr>
          <p:spPr>
            <a:xfrm>
              <a:off x="4886058" y="4291240"/>
              <a:ext cx="346343" cy="343953"/>
            </a:xfrm>
            <a:custGeom>
              <a:rect b="b" l="l" r="r" t="t"/>
              <a:pathLst>
                <a:path extrusionOk="0" h="13098" w="13189">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6" name="Google Shape;11446;p69"/>
          <p:cNvGrpSpPr/>
          <p:nvPr/>
        </p:nvGrpSpPr>
        <p:grpSpPr>
          <a:xfrm>
            <a:off x="5344216" y="4291056"/>
            <a:ext cx="304616" cy="343560"/>
            <a:chOff x="5344216" y="4291056"/>
            <a:chExt cx="304616" cy="343560"/>
          </a:xfrm>
        </p:grpSpPr>
        <p:sp>
          <p:nvSpPr>
            <p:cNvPr id="11447" name="Google Shape;11447;p69"/>
            <p:cNvSpPr/>
            <p:nvPr/>
          </p:nvSpPr>
          <p:spPr>
            <a:xfrm>
              <a:off x="5344216" y="4297148"/>
              <a:ext cx="251334" cy="247264"/>
            </a:xfrm>
            <a:custGeom>
              <a:rect b="b" l="l" r="r" t="t"/>
              <a:pathLst>
                <a:path extrusionOk="0" h="9416" w="9571">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9"/>
            <p:cNvSpPr/>
            <p:nvPr/>
          </p:nvSpPr>
          <p:spPr>
            <a:xfrm>
              <a:off x="5544501" y="4291056"/>
              <a:ext cx="55330" cy="53807"/>
            </a:xfrm>
            <a:custGeom>
              <a:rect b="b" l="l" r="r" t="t"/>
              <a:pathLst>
                <a:path extrusionOk="0" h="2049" w="2107">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9"/>
            <p:cNvSpPr/>
            <p:nvPr/>
          </p:nvSpPr>
          <p:spPr>
            <a:xfrm>
              <a:off x="5349494" y="4566497"/>
              <a:ext cx="102309" cy="68118"/>
            </a:xfrm>
            <a:custGeom>
              <a:rect b="b" l="l" r="r" t="t"/>
              <a:pathLst>
                <a:path extrusionOk="0" h="2594" w="3896">
                  <a:moveTo>
                    <a:pt x="316" y="0"/>
                  </a:moveTo>
                  <a:cubicBezTo>
                    <a:pt x="48" y="10"/>
                    <a:pt x="10" y="144"/>
                    <a:pt x="0" y="201"/>
                  </a:cubicBezTo>
                  <a:lnTo>
                    <a:pt x="0" y="2594"/>
                  </a:lnTo>
                  <a:lnTo>
                    <a:pt x="3895" y="2594"/>
                  </a:lnTo>
                  <a:lnTo>
                    <a:pt x="3895"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9"/>
            <p:cNvSpPr/>
            <p:nvPr/>
          </p:nvSpPr>
          <p:spPr>
            <a:xfrm>
              <a:off x="5447996" y="4480784"/>
              <a:ext cx="102309" cy="153831"/>
            </a:xfrm>
            <a:custGeom>
              <a:rect b="b" l="l" r="r" t="t"/>
              <a:pathLst>
                <a:path extrusionOk="0" h="5858" w="3896">
                  <a:moveTo>
                    <a:pt x="297" y="1"/>
                  </a:moveTo>
                  <a:cubicBezTo>
                    <a:pt x="58" y="10"/>
                    <a:pt x="10" y="125"/>
                    <a:pt x="1" y="183"/>
                  </a:cubicBezTo>
                  <a:lnTo>
                    <a:pt x="1" y="5858"/>
                  </a:lnTo>
                  <a:lnTo>
                    <a:pt x="3896" y="5858"/>
                  </a:lnTo>
                  <a:lnTo>
                    <a:pt x="389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9"/>
            <p:cNvSpPr/>
            <p:nvPr/>
          </p:nvSpPr>
          <p:spPr>
            <a:xfrm>
              <a:off x="5546523" y="4388297"/>
              <a:ext cx="102309" cy="246319"/>
            </a:xfrm>
            <a:custGeom>
              <a:rect b="b" l="l" r="r" t="t"/>
              <a:pathLst>
                <a:path extrusionOk="0" h="9380" w="3896">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9"/>
            <p:cNvSpPr/>
            <p:nvPr/>
          </p:nvSpPr>
          <p:spPr>
            <a:xfrm>
              <a:off x="5349731" y="4566497"/>
              <a:ext cx="8587" cy="68118"/>
            </a:xfrm>
            <a:custGeom>
              <a:rect b="b" l="l" r="r" t="t"/>
              <a:pathLst>
                <a:path extrusionOk="0" h="2594" w="327">
                  <a:moveTo>
                    <a:pt x="307" y="0"/>
                  </a:moveTo>
                  <a:cubicBezTo>
                    <a:pt x="39" y="10"/>
                    <a:pt x="1" y="144"/>
                    <a:pt x="1" y="201"/>
                  </a:cubicBezTo>
                  <a:lnTo>
                    <a:pt x="1" y="2594"/>
                  </a:lnTo>
                  <a:lnTo>
                    <a:pt x="326" y="2594"/>
                  </a:lnTo>
                  <a:lnTo>
                    <a:pt x="3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9"/>
            <p:cNvSpPr/>
            <p:nvPr/>
          </p:nvSpPr>
          <p:spPr>
            <a:xfrm>
              <a:off x="5447996" y="4480784"/>
              <a:ext cx="8823" cy="153831"/>
            </a:xfrm>
            <a:custGeom>
              <a:rect b="b" l="l" r="r" t="t"/>
              <a:pathLst>
                <a:path extrusionOk="0" h="5858" w="336">
                  <a:moveTo>
                    <a:pt x="297" y="1"/>
                  </a:moveTo>
                  <a:cubicBezTo>
                    <a:pt x="58" y="20"/>
                    <a:pt x="10" y="135"/>
                    <a:pt x="1" y="183"/>
                  </a:cubicBezTo>
                  <a:lnTo>
                    <a:pt x="1" y="5858"/>
                  </a:lnTo>
                  <a:lnTo>
                    <a:pt x="336" y="5858"/>
                  </a:lnTo>
                  <a:lnTo>
                    <a:pt x="33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9"/>
            <p:cNvSpPr/>
            <p:nvPr/>
          </p:nvSpPr>
          <p:spPr>
            <a:xfrm>
              <a:off x="5546523" y="4388297"/>
              <a:ext cx="8823" cy="246319"/>
            </a:xfrm>
            <a:custGeom>
              <a:rect b="b" l="l" r="r" t="t"/>
              <a:pathLst>
                <a:path extrusionOk="0" h="9380" w="336">
                  <a:moveTo>
                    <a:pt x="335" y="1"/>
                  </a:moveTo>
                  <a:cubicBezTo>
                    <a:pt x="39" y="1"/>
                    <a:pt x="10" y="154"/>
                    <a:pt x="0" y="211"/>
                  </a:cubicBezTo>
                  <a:lnTo>
                    <a:pt x="0" y="9380"/>
                  </a:lnTo>
                  <a:lnTo>
                    <a:pt x="335" y="9380"/>
                  </a:lnTo>
                  <a:lnTo>
                    <a:pt x="335"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9"/>
            <p:cNvSpPr/>
            <p:nvPr/>
          </p:nvSpPr>
          <p:spPr>
            <a:xfrm>
              <a:off x="5365828" y="4585089"/>
              <a:ext cx="68381" cy="11082"/>
            </a:xfrm>
            <a:custGeom>
              <a:rect b="b" l="l" r="r" t="t"/>
              <a:pathLst>
                <a:path extrusionOk="0" h="422" w="2604">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9"/>
            <p:cNvSpPr/>
            <p:nvPr/>
          </p:nvSpPr>
          <p:spPr>
            <a:xfrm>
              <a:off x="5464592" y="4499376"/>
              <a:ext cx="68381" cy="11108"/>
            </a:xfrm>
            <a:custGeom>
              <a:rect b="b" l="l" r="r" t="t"/>
              <a:pathLst>
                <a:path extrusionOk="0" h="423" w="2604">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9"/>
            <p:cNvSpPr/>
            <p:nvPr/>
          </p:nvSpPr>
          <p:spPr>
            <a:xfrm>
              <a:off x="5562516" y="4406889"/>
              <a:ext cx="70324" cy="11108"/>
            </a:xfrm>
            <a:custGeom>
              <a:rect b="b" l="l" r="r" t="t"/>
              <a:pathLst>
                <a:path extrusionOk="0" h="423" w="2678">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8" name="Google Shape;11458;p69"/>
          <p:cNvGrpSpPr/>
          <p:nvPr/>
        </p:nvGrpSpPr>
        <p:grpSpPr>
          <a:xfrm>
            <a:off x="6279999" y="4264422"/>
            <a:ext cx="204093" cy="343743"/>
            <a:chOff x="6271562" y="4290872"/>
            <a:chExt cx="204093" cy="343743"/>
          </a:xfrm>
        </p:grpSpPr>
        <p:sp>
          <p:nvSpPr>
            <p:cNvPr id="11459" name="Google Shape;11459;p69"/>
            <p:cNvSpPr/>
            <p:nvPr/>
          </p:nvSpPr>
          <p:spPr>
            <a:xfrm>
              <a:off x="6298452" y="4602421"/>
              <a:ext cx="150312" cy="10845"/>
            </a:xfrm>
            <a:custGeom>
              <a:rect b="b" l="l" r="r" t="t"/>
              <a:pathLst>
                <a:path extrusionOk="0" h="413" w="5724">
                  <a:moveTo>
                    <a:pt x="1" y="1"/>
                  </a:moveTo>
                  <a:lnTo>
                    <a:pt x="1" y="412"/>
                  </a:lnTo>
                  <a:lnTo>
                    <a:pt x="5724" y="412"/>
                  </a:lnTo>
                  <a:lnTo>
                    <a:pt x="572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9"/>
            <p:cNvSpPr/>
            <p:nvPr/>
          </p:nvSpPr>
          <p:spPr>
            <a:xfrm>
              <a:off x="6368330" y="4290872"/>
              <a:ext cx="10583" cy="343743"/>
            </a:xfrm>
            <a:custGeom>
              <a:rect b="b" l="l" r="r" t="t"/>
              <a:pathLst>
                <a:path extrusionOk="0" h="13090" w="403">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9"/>
            <p:cNvSpPr/>
            <p:nvPr/>
          </p:nvSpPr>
          <p:spPr>
            <a:xfrm>
              <a:off x="6287160" y="4511351"/>
              <a:ext cx="33403" cy="123264"/>
            </a:xfrm>
            <a:custGeom>
              <a:rect b="b" l="l" r="r" t="t"/>
              <a:pathLst>
                <a:path extrusionOk="0" h="4694" w="1272">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9"/>
            <p:cNvSpPr/>
            <p:nvPr/>
          </p:nvSpPr>
          <p:spPr>
            <a:xfrm>
              <a:off x="6426522" y="4511088"/>
              <a:ext cx="33298" cy="123527"/>
            </a:xfrm>
            <a:custGeom>
              <a:rect b="b" l="l" r="r" t="t"/>
              <a:pathLst>
                <a:path extrusionOk="0" h="4704" w="1268">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9"/>
            <p:cNvSpPr/>
            <p:nvPr/>
          </p:nvSpPr>
          <p:spPr>
            <a:xfrm>
              <a:off x="6368330" y="4511193"/>
              <a:ext cx="10583" cy="21402"/>
            </a:xfrm>
            <a:custGeom>
              <a:rect b="b" l="l" r="r" t="t"/>
              <a:pathLst>
                <a:path extrusionOk="0" h="815" w="403">
                  <a:moveTo>
                    <a:pt x="0" y="1"/>
                  </a:moveTo>
                  <a:lnTo>
                    <a:pt x="0" y="814"/>
                  </a:lnTo>
                  <a:lnTo>
                    <a:pt x="402" y="814"/>
                  </a:lnTo>
                  <a:lnTo>
                    <a:pt x="40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9"/>
            <p:cNvSpPr/>
            <p:nvPr/>
          </p:nvSpPr>
          <p:spPr>
            <a:xfrm>
              <a:off x="6306251" y="4511115"/>
              <a:ext cx="14338" cy="21481"/>
            </a:xfrm>
            <a:custGeom>
              <a:rect b="b" l="l" r="r" t="t"/>
              <a:pathLst>
                <a:path extrusionOk="0" h="818" w="546">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9"/>
            <p:cNvSpPr/>
            <p:nvPr/>
          </p:nvSpPr>
          <p:spPr>
            <a:xfrm>
              <a:off x="6426653" y="4511088"/>
              <a:ext cx="14574" cy="21507"/>
            </a:xfrm>
            <a:custGeom>
              <a:rect b="b" l="l" r="r" t="t"/>
              <a:pathLst>
                <a:path extrusionOk="0" h="819" w="555">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9"/>
            <p:cNvSpPr/>
            <p:nvPr/>
          </p:nvSpPr>
          <p:spPr>
            <a:xfrm>
              <a:off x="6282118" y="4328502"/>
              <a:ext cx="182743" cy="193536"/>
            </a:xfrm>
            <a:custGeom>
              <a:rect b="b" l="l" r="r" t="t"/>
              <a:pathLst>
                <a:path extrusionOk="0" h="7370" w="6959">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9"/>
            <p:cNvSpPr/>
            <p:nvPr/>
          </p:nvSpPr>
          <p:spPr>
            <a:xfrm>
              <a:off x="6282381" y="4328503"/>
              <a:ext cx="182481" cy="16097"/>
            </a:xfrm>
            <a:custGeom>
              <a:rect b="b" l="l" r="r" t="t"/>
              <a:pathLst>
                <a:path extrusionOk="0" h="613" w="6949">
                  <a:moveTo>
                    <a:pt x="0" y="0"/>
                  </a:moveTo>
                  <a:lnTo>
                    <a:pt x="0" y="613"/>
                  </a:lnTo>
                  <a:lnTo>
                    <a:pt x="6948" y="613"/>
                  </a:lnTo>
                  <a:lnTo>
                    <a:pt x="694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9"/>
            <p:cNvSpPr/>
            <p:nvPr/>
          </p:nvSpPr>
          <p:spPr>
            <a:xfrm>
              <a:off x="6271562" y="4312405"/>
              <a:ext cx="204093" cy="21638"/>
            </a:xfrm>
            <a:custGeom>
              <a:rect b="b" l="l" r="r" t="t"/>
              <a:pathLst>
                <a:path extrusionOk="0" h="824" w="7772">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9"/>
            <p:cNvSpPr/>
            <p:nvPr/>
          </p:nvSpPr>
          <p:spPr>
            <a:xfrm>
              <a:off x="6299713" y="4375482"/>
              <a:ext cx="145034" cy="104620"/>
            </a:xfrm>
            <a:custGeom>
              <a:rect b="b" l="l" r="r" t="t"/>
              <a:pathLst>
                <a:path extrusionOk="0" h="3984" w="5523">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9"/>
            <p:cNvSpPr/>
            <p:nvPr/>
          </p:nvSpPr>
          <p:spPr>
            <a:xfrm>
              <a:off x="6271562" y="4323224"/>
              <a:ext cx="204093" cy="10819"/>
            </a:xfrm>
            <a:custGeom>
              <a:rect b="b" l="l" r="r" t="t"/>
              <a:pathLst>
                <a:path extrusionOk="0" h="412" w="7772">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1" name="Google Shape;11471;p69"/>
          <p:cNvGrpSpPr/>
          <p:nvPr/>
        </p:nvGrpSpPr>
        <p:grpSpPr>
          <a:xfrm>
            <a:off x="6639491" y="4329238"/>
            <a:ext cx="344085" cy="267195"/>
            <a:chOff x="6639491" y="4329238"/>
            <a:chExt cx="344085" cy="267195"/>
          </a:xfrm>
        </p:grpSpPr>
        <p:sp>
          <p:nvSpPr>
            <p:cNvPr id="11472" name="Google Shape;11472;p69"/>
            <p:cNvSpPr/>
            <p:nvPr/>
          </p:nvSpPr>
          <p:spPr>
            <a:xfrm>
              <a:off x="6697788" y="4352609"/>
              <a:ext cx="275467" cy="177465"/>
            </a:xfrm>
            <a:custGeom>
              <a:rect b="b" l="l" r="r" t="t"/>
              <a:pathLst>
                <a:path extrusionOk="0" h="6758" w="1049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9"/>
            <p:cNvSpPr/>
            <p:nvPr/>
          </p:nvSpPr>
          <p:spPr>
            <a:xfrm>
              <a:off x="6735734" y="4530311"/>
              <a:ext cx="46533" cy="22137"/>
            </a:xfrm>
            <a:custGeom>
              <a:rect b="b" l="l" r="r" t="t"/>
              <a:pathLst>
                <a:path extrusionOk="0" h="843" w="1772">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9"/>
            <p:cNvSpPr/>
            <p:nvPr/>
          </p:nvSpPr>
          <p:spPr>
            <a:xfrm>
              <a:off x="6746290" y="4472250"/>
              <a:ext cx="35976" cy="58087"/>
            </a:xfrm>
            <a:custGeom>
              <a:rect b="b" l="l" r="r" t="t"/>
              <a:pathLst>
                <a:path extrusionOk="0" h="2212" w="137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9"/>
            <p:cNvSpPr/>
            <p:nvPr/>
          </p:nvSpPr>
          <p:spPr>
            <a:xfrm>
              <a:off x="6701307" y="4462455"/>
              <a:ext cx="39994" cy="23897"/>
            </a:xfrm>
            <a:custGeom>
              <a:rect b="b" l="l" r="r" t="t"/>
              <a:pathLst>
                <a:path extrusionOk="0" h="910" w="1523">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9"/>
            <p:cNvSpPr/>
            <p:nvPr/>
          </p:nvSpPr>
          <p:spPr>
            <a:xfrm>
              <a:off x="6697788" y="4352609"/>
              <a:ext cx="9086" cy="109609"/>
            </a:xfrm>
            <a:custGeom>
              <a:rect b="b" l="l" r="r" t="t"/>
              <a:pathLst>
                <a:path extrusionOk="0" h="4174" w="346">
                  <a:moveTo>
                    <a:pt x="1" y="1"/>
                  </a:moveTo>
                  <a:lnTo>
                    <a:pt x="1" y="4174"/>
                  </a:lnTo>
                  <a:lnTo>
                    <a:pt x="345" y="4174"/>
                  </a:lnTo>
                  <a:lnTo>
                    <a:pt x="345"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9"/>
            <p:cNvSpPr/>
            <p:nvPr/>
          </p:nvSpPr>
          <p:spPr>
            <a:xfrm>
              <a:off x="6697788" y="4351874"/>
              <a:ext cx="275467" cy="9060"/>
            </a:xfrm>
            <a:custGeom>
              <a:rect b="b" l="l" r="r" t="t"/>
              <a:pathLst>
                <a:path extrusionOk="0" h="345" w="10490">
                  <a:moveTo>
                    <a:pt x="1" y="0"/>
                  </a:moveTo>
                  <a:lnTo>
                    <a:pt x="1" y="345"/>
                  </a:lnTo>
                  <a:lnTo>
                    <a:pt x="10490" y="345"/>
                  </a:lnTo>
                  <a:lnTo>
                    <a:pt x="10490"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9"/>
            <p:cNvSpPr/>
            <p:nvPr/>
          </p:nvSpPr>
          <p:spPr>
            <a:xfrm>
              <a:off x="6726201" y="4529050"/>
              <a:ext cx="257374" cy="24658"/>
            </a:xfrm>
            <a:custGeom>
              <a:rect b="b" l="l" r="r" t="t"/>
              <a:pathLst>
                <a:path extrusionOk="0" h="939" w="9801">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9"/>
            <p:cNvSpPr/>
            <p:nvPr/>
          </p:nvSpPr>
          <p:spPr>
            <a:xfrm>
              <a:off x="6687757" y="4329238"/>
              <a:ext cx="295819" cy="24422"/>
            </a:xfrm>
            <a:custGeom>
              <a:rect b="b" l="l" r="r" t="t"/>
              <a:pathLst>
                <a:path extrusionOk="0" h="930" w="11265">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9"/>
            <p:cNvSpPr/>
            <p:nvPr/>
          </p:nvSpPr>
          <p:spPr>
            <a:xfrm>
              <a:off x="6799073" y="4445097"/>
              <a:ext cx="23398" cy="54306"/>
            </a:xfrm>
            <a:custGeom>
              <a:rect b="b" l="l" r="r" t="t"/>
              <a:pathLst>
                <a:path extrusionOk="0" h="2068" w="891">
                  <a:moveTo>
                    <a:pt x="1" y="1"/>
                  </a:moveTo>
                  <a:lnTo>
                    <a:pt x="1" y="2068"/>
                  </a:lnTo>
                  <a:lnTo>
                    <a:pt x="891" y="2068"/>
                  </a:lnTo>
                  <a:lnTo>
                    <a:pt x="89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9"/>
            <p:cNvSpPr/>
            <p:nvPr/>
          </p:nvSpPr>
          <p:spPr>
            <a:xfrm>
              <a:off x="6838778" y="4421988"/>
              <a:ext cx="23398" cy="77414"/>
            </a:xfrm>
            <a:custGeom>
              <a:rect b="b" l="l" r="r" t="t"/>
              <a:pathLst>
                <a:path extrusionOk="0" h="2948" w="891">
                  <a:moveTo>
                    <a:pt x="1" y="0"/>
                  </a:moveTo>
                  <a:lnTo>
                    <a:pt x="1" y="2948"/>
                  </a:lnTo>
                  <a:lnTo>
                    <a:pt x="891" y="2948"/>
                  </a:lnTo>
                  <a:lnTo>
                    <a:pt x="8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9"/>
            <p:cNvSpPr/>
            <p:nvPr/>
          </p:nvSpPr>
          <p:spPr>
            <a:xfrm>
              <a:off x="6877485" y="4435801"/>
              <a:ext cx="23161" cy="63365"/>
            </a:xfrm>
            <a:custGeom>
              <a:rect b="b" l="l" r="r" t="t"/>
              <a:pathLst>
                <a:path extrusionOk="0" h="2413" w="882">
                  <a:moveTo>
                    <a:pt x="1" y="1"/>
                  </a:moveTo>
                  <a:lnTo>
                    <a:pt x="1" y="2412"/>
                  </a:lnTo>
                  <a:lnTo>
                    <a:pt x="881" y="2412"/>
                  </a:lnTo>
                  <a:lnTo>
                    <a:pt x="881"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9"/>
            <p:cNvSpPr/>
            <p:nvPr/>
          </p:nvSpPr>
          <p:spPr>
            <a:xfrm>
              <a:off x="6918214" y="4390319"/>
              <a:ext cx="23398" cy="108848"/>
            </a:xfrm>
            <a:custGeom>
              <a:rect b="b" l="l" r="r" t="t"/>
              <a:pathLst>
                <a:path extrusionOk="0" h="4145" w="891">
                  <a:moveTo>
                    <a:pt x="0" y="0"/>
                  </a:moveTo>
                  <a:lnTo>
                    <a:pt x="0" y="4144"/>
                  </a:lnTo>
                  <a:lnTo>
                    <a:pt x="890" y="4144"/>
                  </a:lnTo>
                  <a:lnTo>
                    <a:pt x="890"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9"/>
            <p:cNvSpPr/>
            <p:nvPr/>
          </p:nvSpPr>
          <p:spPr>
            <a:xfrm>
              <a:off x="6720923" y="4382283"/>
              <a:ext cx="44248" cy="11082"/>
            </a:xfrm>
            <a:custGeom>
              <a:rect b="b" l="l" r="r" t="t"/>
              <a:pathLst>
                <a:path extrusionOk="0" h="422" w="1685">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9"/>
            <p:cNvSpPr/>
            <p:nvPr/>
          </p:nvSpPr>
          <p:spPr>
            <a:xfrm>
              <a:off x="6720923" y="4400875"/>
              <a:ext cx="60345" cy="11082"/>
            </a:xfrm>
            <a:custGeom>
              <a:rect b="b" l="l" r="r" t="t"/>
              <a:pathLst>
                <a:path extrusionOk="0" h="422" w="2298">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9"/>
            <p:cNvSpPr/>
            <p:nvPr/>
          </p:nvSpPr>
          <p:spPr>
            <a:xfrm>
              <a:off x="6720923" y="4419231"/>
              <a:ext cx="60345" cy="11082"/>
            </a:xfrm>
            <a:custGeom>
              <a:rect b="b" l="l" r="r" t="t"/>
              <a:pathLst>
                <a:path extrusionOk="0" h="422" w="2298">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9"/>
            <p:cNvSpPr/>
            <p:nvPr/>
          </p:nvSpPr>
          <p:spPr>
            <a:xfrm>
              <a:off x="6720923" y="4437560"/>
              <a:ext cx="60345" cy="11082"/>
            </a:xfrm>
            <a:custGeom>
              <a:rect b="b" l="l" r="r" t="t"/>
              <a:pathLst>
                <a:path extrusionOk="0" h="422" w="2298">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9"/>
            <p:cNvSpPr/>
            <p:nvPr/>
          </p:nvSpPr>
          <p:spPr>
            <a:xfrm>
              <a:off x="6639491" y="4461956"/>
              <a:ext cx="134740" cy="134477"/>
            </a:xfrm>
            <a:custGeom>
              <a:rect b="b" l="l" r="r" t="t"/>
              <a:pathLst>
                <a:path extrusionOk="0" h="5121" w="5131">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9"/>
            <p:cNvSpPr/>
            <p:nvPr/>
          </p:nvSpPr>
          <p:spPr>
            <a:xfrm>
              <a:off x="6673918" y="4502396"/>
              <a:ext cx="29936" cy="53807"/>
            </a:xfrm>
            <a:custGeom>
              <a:rect b="b" l="l" r="r" t="t"/>
              <a:pathLst>
                <a:path extrusionOk="0" h="2049" w="114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0" name="Google Shape;11490;p69"/>
          <p:cNvGrpSpPr/>
          <p:nvPr/>
        </p:nvGrpSpPr>
        <p:grpSpPr>
          <a:xfrm>
            <a:off x="7133336" y="4291056"/>
            <a:ext cx="232979" cy="343560"/>
            <a:chOff x="7133336" y="4291056"/>
            <a:chExt cx="232979" cy="343560"/>
          </a:xfrm>
        </p:grpSpPr>
        <p:sp>
          <p:nvSpPr>
            <p:cNvPr id="11491" name="Google Shape;11491;p69"/>
            <p:cNvSpPr/>
            <p:nvPr/>
          </p:nvSpPr>
          <p:spPr>
            <a:xfrm>
              <a:off x="7224800" y="4396358"/>
              <a:ext cx="49789" cy="50025"/>
            </a:xfrm>
            <a:custGeom>
              <a:rect b="b" l="l" r="r" t="t"/>
              <a:pathLst>
                <a:path extrusionOk="0" h="1905" w="1896">
                  <a:moveTo>
                    <a:pt x="1" y="0"/>
                  </a:moveTo>
                  <a:lnTo>
                    <a:pt x="1" y="1905"/>
                  </a:lnTo>
                  <a:lnTo>
                    <a:pt x="1896" y="1905"/>
                  </a:lnTo>
                  <a:lnTo>
                    <a:pt x="1896"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9"/>
            <p:cNvSpPr/>
            <p:nvPr/>
          </p:nvSpPr>
          <p:spPr>
            <a:xfrm>
              <a:off x="7224800" y="4396358"/>
              <a:ext cx="50052" cy="27652"/>
            </a:xfrm>
            <a:custGeom>
              <a:rect b="b" l="l" r="r" t="t"/>
              <a:pathLst>
                <a:path extrusionOk="0" h="1053" w="1906">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9"/>
            <p:cNvSpPr/>
            <p:nvPr/>
          </p:nvSpPr>
          <p:spPr>
            <a:xfrm>
              <a:off x="7199932" y="4291056"/>
              <a:ext cx="99788" cy="77414"/>
            </a:xfrm>
            <a:custGeom>
              <a:rect b="b" l="l" r="r" t="t"/>
              <a:pathLst>
                <a:path extrusionOk="0" h="2948" w="380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9"/>
            <p:cNvSpPr/>
            <p:nvPr/>
          </p:nvSpPr>
          <p:spPr>
            <a:xfrm>
              <a:off x="7199932" y="4291056"/>
              <a:ext cx="41990" cy="77414"/>
            </a:xfrm>
            <a:custGeom>
              <a:rect b="b" l="l" r="r" t="t"/>
              <a:pathLst>
                <a:path extrusionOk="0" h="2948" w="1599">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9"/>
            <p:cNvSpPr/>
            <p:nvPr/>
          </p:nvSpPr>
          <p:spPr>
            <a:xfrm>
              <a:off x="7172043" y="4429525"/>
              <a:ext cx="155065" cy="72162"/>
            </a:xfrm>
            <a:custGeom>
              <a:rect b="b" l="l" r="r" t="t"/>
              <a:pathLst>
                <a:path extrusionOk="0" h="2748" w="5905">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9"/>
            <p:cNvSpPr/>
            <p:nvPr/>
          </p:nvSpPr>
          <p:spPr>
            <a:xfrm>
              <a:off x="7241396" y="4451636"/>
              <a:ext cx="16623" cy="50052"/>
            </a:xfrm>
            <a:custGeom>
              <a:rect b="b" l="l" r="r" t="t"/>
              <a:pathLst>
                <a:path extrusionOk="0" h="1906" w="633">
                  <a:moveTo>
                    <a:pt x="163" y="1"/>
                  </a:moveTo>
                  <a:lnTo>
                    <a:pt x="0" y="1905"/>
                  </a:lnTo>
                  <a:lnTo>
                    <a:pt x="632" y="1905"/>
                  </a:lnTo>
                  <a:lnTo>
                    <a:pt x="47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9"/>
            <p:cNvSpPr/>
            <p:nvPr/>
          </p:nvSpPr>
          <p:spPr>
            <a:xfrm>
              <a:off x="7172043" y="4450139"/>
              <a:ext cx="27914" cy="51548"/>
            </a:xfrm>
            <a:custGeom>
              <a:rect b="b" l="l" r="r" t="t"/>
              <a:pathLst>
                <a:path extrusionOk="0" h="1963" w="1063">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9"/>
            <p:cNvSpPr/>
            <p:nvPr/>
          </p:nvSpPr>
          <p:spPr>
            <a:xfrm>
              <a:off x="7299693" y="4450139"/>
              <a:ext cx="27678" cy="51548"/>
            </a:xfrm>
            <a:custGeom>
              <a:rect b="b" l="l" r="r" t="t"/>
              <a:pathLst>
                <a:path extrusionOk="0" h="1963" w="1054">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9"/>
            <p:cNvSpPr/>
            <p:nvPr/>
          </p:nvSpPr>
          <p:spPr>
            <a:xfrm>
              <a:off x="7241396" y="4446620"/>
              <a:ext cx="16623" cy="13340"/>
            </a:xfrm>
            <a:custGeom>
              <a:rect b="b" l="l" r="r" t="t"/>
              <a:pathLst>
                <a:path extrusionOk="0" h="508" w="633">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9"/>
            <p:cNvSpPr/>
            <p:nvPr/>
          </p:nvSpPr>
          <p:spPr>
            <a:xfrm>
              <a:off x="7215267" y="4424115"/>
              <a:ext cx="34453" cy="31013"/>
            </a:xfrm>
            <a:custGeom>
              <a:rect b="b" l="l" r="r" t="t"/>
              <a:pathLst>
                <a:path extrusionOk="0" h="1181" w="1312">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9"/>
            <p:cNvSpPr/>
            <p:nvPr/>
          </p:nvSpPr>
          <p:spPr>
            <a:xfrm>
              <a:off x="7249694" y="4424246"/>
              <a:ext cx="34453" cy="30882"/>
            </a:xfrm>
            <a:custGeom>
              <a:rect b="b" l="l" r="r" t="t"/>
              <a:pathLst>
                <a:path extrusionOk="0" h="1176" w="1312">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9"/>
            <p:cNvSpPr/>
            <p:nvPr/>
          </p:nvSpPr>
          <p:spPr>
            <a:xfrm>
              <a:off x="7205210" y="4329658"/>
              <a:ext cx="88733" cy="83349"/>
            </a:xfrm>
            <a:custGeom>
              <a:rect b="b" l="l" r="r" t="t"/>
              <a:pathLst>
                <a:path extrusionOk="0" h="3174" w="3379">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9"/>
            <p:cNvSpPr/>
            <p:nvPr/>
          </p:nvSpPr>
          <p:spPr>
            <a:xfrm>
              <a:off x="7205210" y="4329789"/>
              <a:ext cx="77940" cy="82430"/>
            </a:xfrm>
            <a:custGeom>
              <a:rect b="b" l="l" r="r" t="t"/>
              <a:pathLst>
                <a:path extrusionOk="0" h="3139" w="2968">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9"/>
            <p:cNvSpPr/>
            <p:nvPr/>
          </p:nvSpPr>
          <p:spPr>
            <a:xfrm>
              <a:off x="7238639"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9"/>
            <p:cNvSpPr/>
            <p:nvPr/>
          </p:nvSpPr>
          <p:spPr>
            <a:xfrm>
              <a:off x="7133336"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9"/>
            <p:cNvSpPr/>
            <p:nvPr/>
          </p:nvSpPr>
          <p:spPr>
            <a:xfrm>
              <a:off x="7343941" y="4612478"/>
              <a:ext cx="22374" cy="22137"/>
            </a:xfrm>
            <a:custGeom>
              <a:rect b="b" l="l" r="r" t="t"/>
              <a:pathLst>
                <a:path extrusionOk="0" h="843" w="852">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9"/>
            <p:cNvSpPr/>
            <p:nvPr/>
          </p:nvSpPr>
          <p:spPr>
            <a:xfrm>
              <a:off x="7156891" y="4529181"/>
              <a:ext cx="186105" cy="72399"/>
            </a:xfrm>
            <a:custGeom>
              <a:rect b="b" l="l" r="r" t="t"/>
              <a:pathLst>
                <a:path extrusionOk="0" h="2757" w="7087">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8" name="Google Shape;11508;p69"/>
          <p:cNvGrpSpPr/>
          <p:nvPr/>
        </p:nvGrpSpPr>
        <p:grpSpPr>
          <a:xfrm>
            <a:off x="7571379" y="4291056"/>
            <a:ext cx="232979" cy="343560"/>
            <a:chOff x="7571379" y="4291056"/>
            <a:chExt cx="232979" cy="343560"/>
          </a:xfrm>
        </p:grpSpPr>
        <p:sp>
          <p:nvSpPr>
            <p:cNvPr id="11509" name="Google Shape;11509;p69"/>
            <p:cNvSpPr/>
            <p:nvPr/>
          </p:nvSpPr>
          <p:spPr>
            <a:xfrm>
              <a:off x="7676682" y="4612478"/>
              <a:ext cx="22137" cy="22137"/>
            </a:xfrm>
            <a:custGeom>
              <a:rect b="b" l="l" r="r" t="t"/>
              <a:pathLst>
                <a:path extrusionOk="0" h="843" w="843">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9"/>
            <p:cNvSpPr/>
            <p:nvPr/>
          </p:nvSpPr>
          <p:spPr>
            <a:xfrm>
              <a:off x="7571379" y="4612478"/>
              <a:ext cx="22137" cy="22137"/>
            </a:xfrm>
            <a:custGeom>
              <a:rect b="b" l="l" r="r" t="t"/>
              <a:pathLst>
                <a:path extrusionOk="0" h="843" w="843">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9"/>
            <p:cNvSpPr/>
            <p:nvPr/>
          </p:nvSpPr>
          <p:spPr>
            <a:xfrm>
              <a:off x="7781985" y="4612478"/>
              <a:ext cx="22374" cy="22137"/>
            </a:xfrm>
            <a:custGeom>
              <a:rect b="b" l="l" r="r" t="t"/>
              <a:pathLst>
                <a:path extrusionOk="0" h="843" w="852">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9"/>
            <p:cNvSpPr/>
            <p:nvPr/>
          </p:nvSpPr>
          <p:spPr>
            <a:xfrm>
              <a:off x="7594698" y="4529181"/>
              <a:ext cx="186341" cy="72399"/>
            </a:xfrm>
            <a:custGeom>
              <a:rect b="b" l="l" r="r" t="t"/>
              <a:pathLst>
                <a:path extrusionOk="0" h="2757" w="7096">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9"/>
            <p:cNvSpPr/>
            <p:nvPr/>
          </p:nvSpPr>
          <p:spPr>
            <a:xfrm>
              <a:off x="7665626" y="4423984"/>
              <a:ext cx="44511" cy="44274"/>
            </a:xfrm>
            <a:custGeom>
              <a:rect b="b" l="l" r="r" t="t"/>
              <a:pathLst>
                <a:path extrusionOk="0" h="1686" w="1695">
                  <a:moveTo>
                    <a:pt x="0" y="1"/>
                  </a:moveTo>
                  <a:lnTo>
                    <a:pt x="0" y="1685"/>
                  </a:lnTo>
                  <a:lnTo>
                    <a:pt x="1694" y="1685"/>
                  </a:lnTo>
                  <a:lnTo>
                    <a:pt x="169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9"/>
            <p:cNvSpPr/>
            <p:nvPr/>
          </p:nvSpPr>
          <p:spPr>
            <a:xfrm>
              <a:off x="7665626" y="4423984"/>
              <a:ext cx="44511" cy="22163"/>
            </a:xfrm>
            <a:custGeom>
              <a:rect b="b" l="l" r="r" t="t"/>
              <a:pathLst>
                <a:path extrusionOk="0" h="844" w="1695">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9"/>
            <p:cNvSpPr/>
            <p:nvPr/>
          </p:nvSpPr>
          <p:spPr>
            <a:xfrm>
              <a:off x="7660086" y="4291056"/>
              <a:ext cx="55566" cy="44248"/>
            </a:xfrm>
            <a:custGeom>
              <a:rect b="b" l="l" r="r" t="t"/>
              <a:pathLst>
                <a:path extrusionOk="0" h="1685" w="2116">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9"/>
            <p:cNvSpPr/>
            <p:nvPr/>
          </p:nvSpPr>
          <p:spPr>
            <a:xfrm>
              <a:off x="7660086" y="4291056"/>
              <a:ext cx="37473" cy="44248"/>
            </a:xfrm>
            <a:custGeom>
              <a:rect b="b" l="l" r="r" t="t"/>
              <a:pathLst>
                <a:path extrusionOk="0" h="1685" w="1427">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9"/>
            <p:cNvSpPr/>
            <p:nvPr/>
          </p:nvSpPr>
          <p:spPr>
            <a:xfrm>
              <a:off x="7632434" y="4313167"/>
              <a:ext cx="110870" cy="110843"/>
            </a:xfrm>
            <a:custGeom>
              <a:rect b="b" l="l" r="r" t="t"/>
              <a:pathLst>
                <a:path extrusionOk="0" h="4221" w="4222">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9"/>
            <p:cNvSpPr/>
            <p:nvPr/>
          </p:nvSpPr>
          <p:spPr>
            <a:xfrm>
              <a:off x="7658641" y="4313140"/>
              <a:ext cx="88181" cy="109636"/>
            </a:xfrm>
            <a:custGeom>
              <a:rect b="b" l="l" r="r" t="t"/>
              <a:pathLst>
                <a:path extrusionOk="0" h="4175" w="3358">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9"/>
            <p:cNvSpPr/>
            <p:nvPr/>
          </p:nvSpPr>
          <p:spPr>
            <a:xfrm>
              <a:off x="7643489" y="4352504"/>
              <a:ext cx="88759" cy="82561"/>
            </a:xfrm>
            <a:custGeom>
              <a:rect b="b" l="l" r="r" t="t"/>
              <a:pathLst>
                <a:path extrusionOk="0" h="3144" w="338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9"/>
            <p:cNvSpPr/>
            <p:nvPr/>
          </p:nvSpPr>
          <p:spPr>
            <a:xfrm>
              <a:off x="7615601" y="4454157"/>
              <a:ext cx="144272" cy="58586"/>
            </a:xfrm>
            <a:custGeom>
              <a:rect b="b" l="l" r="r" t="t"/>
              <a:pathLst>
                <a:path extrusionOk="0" h="2231" w="5494">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9"/>
            <p:cNvSpPr/>
            <p:nvPr/>
          </p:nvSpPr>
          <p:spPr>
            <a:xfrm>
              <a:off x="7615864" y="4473011"/>
              <a:ext cx="27652" cy="39731"/>
            </a:xfrm>
            <a:custGeom>
              <a:rect b="b" l="l" r="r" t="t"/>
              <a:pathLst>
                <a:path extrusionOk="0" h="1513" w="1053">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9"/>
            <p:cNvSpPr/>
            <p:nvPr/>
          </p:nvSpPr>
          <p:spPr>
            <a:xfrm>
              <a:off x="7732222" y="4473011"/>
              <a:ext cx="27652" cy="39731"/>
            </a:xfrm>
            <a:custGeom>
              <a:rect b="b" l="l" r="r" t="t"/>
              <a:pathLst>
                <a:path extrusionOk="0" h="1513" w="1053">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9"/>
            <p:cNvSpPr/>
            <p:nvPr/>
          </p:nvSpPr>
          <p:spPr>
            <a:xfrm>
              <a:off x="7656068" y="4447592"/>
              <a:ext cx="63602" cy="65151"/>
            </a:xfrm>
            <a:custGeom>
              <a:rect b="b" l="l" r="r" t="t"/>
              <a:pathLst>
                <a:path extrusionOk="0" h="2481" w="2422">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9"/>
            <p:cNvSpPr/>
            <p:nvPr/>
          </p:nvSpPr>
          <p:spPr>
            <a:xfrm>
              <a:off x="7643489" y="4352504"/>
              <a:ext cx="88759" cy="81826"/>
            </a:xfrm>
            <a:custGeom>
              <a:rect b="b" l="l" r="r" t="t"/>
              <a:pathLst>
                <a:path extrusionOk="0" h="3116" w="338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5" name="Google Shape;11525;p69"/>
          <p:cNvGrpSpPr/>
          <p:nvPr/>
        </p:nvGrpSpPr>
        <p:grpSpPr>
          <a:xfrm>
            <a:off x="6666381" y="3347875"/>
            <a:ext cx="295819" cy="370712"/>
            <a:chOff x="6666381" y="3347875"/>
            <a:chExt cx="295819" cy="370712"/>
          </a:xfrm>
        </p:grpSpPr>
        <p:sp>
          <p:nvSpPr>
            <p:cNvPr id="11526" name="Google Shape;11526;p69"/>
            <p:cNvSpPr/>
            <p:nvPr/>
          </p:nvSpPr>
          <p:spPr>
            <a:xfrm>
              <a:off x="6666381" y="3347875"/>
              <a:ext cx="295819" cy="310892"/>
            </a:xfrm>
            <a:custGeom>
              <a:rect b="b" l="l" r="r" t="t"/>
              <a:pathLst>
                <a:path extrusionOk="0" h="11839" w="11265">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69"/>
            <p:cNvSpPr/>
            <p:nvPr/>
          </p:nvSpPr>
          <p:spPr>
            <a:xfrm>
              <a:off x="6666381" y="3351132"/>
              <a:ext cx="252096" cy="307636"/>
            </a:xfrm>
            <a:custGeom>
              <a:rect b="b" l="l" r="r" t="t"/>
              <a:pathLst>
                <a:path extrusionOk="0" h="11715" w="960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9"/>
            <p:cNvSpPr/>
            <p:nvPr/>
          </p:nvSpPr>
          <p:spPr>
            <a:xfrm>
              <a:off x="6666644" y="3348112"/>
              <a:ext cx="295320" cy="310393"/>
            </a:xfrm>
            <a:custGeom>
              <a:rect b="b" l="l" r="r" t="t"/>
              <a:pathLst>
                <a:path extrusionOk="0" h="11820" w="11246">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9"/>
            <p:cNvSpPr/>
            <p:nvPr/>
          </p:nvSpPr>
          <p:spPr>
            <a:xfrm>
              <a:off x="6666644" y="3351394"/>
              <a:ext cx="222921" cy="307111"/>
            </a:xfrm>
            <a:custGeom>
              <a:rect b="b" l="l" r="r" t="t"/>
              <a:pathLst>
                <a:path extrusionOk="0" h="11695" w="8489">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9"/>
            <p:cNvSpPr/>
            <p:nvPr/>
          </p:nvSpPr>
          <p:spPr>
            <a:xfrm>
              <a:off x="6711863"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9"/>
            <p:cNvSpPr/>
            <p:nvPr/>
          </p:nvSpPr>
          <p:spPr>
            <a:xfrm>
              <a:off x="6710865" y="3586868"/>
              <a:ext cx="24894" cy="18067"/>
            </a:xfrm>
            <a:custGeom>
              <a:rect b="b" l="l" r="r" t="t"/>
              <a:pathLst>
                <a:path extrusionOk="0" h="688" w="948">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9"/>
            <p:cNvSpPr/>
            <p:nvPr/>
          </p:nvSpPr>
          <p:spPr>
            <a:xfrm>
              <a:off x="6688991" y="3605722"/>
              <a:ext cx="68407" cy="88995"/>
            </a:xfrm>
            <a:custGeom>
              <a:rect b="b" l="l" r="r" t="t"/>
              <a:pathLst>
                <a:path extrusionOk="0" h="3389" w="2605">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9"/>
            <p:cNvSpPr/>
            <p:nvPr/>
          </p:nvSpPr>
          <p:spPr>
            <a:xfrm>
              <a:off x="6700571" y="3694691"/>
              <a:ext cx="45509" cy="23897"/>
            </a:xfrm>
            <a:custGeom>
              <a:rect b="b" l="l" r="r" t="t"/>
              <a:pathLst>
                <a:path extrusionOk="0" h="910" w="1733">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69"/>
            <p:cNvSpPr/>
            <p:nvPr/>
          </p:nvSpPr>
          <p:spPr>
            <a:xfrm>
              <a:off x="6689253"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9"/>
            <p:cNvSpPr/>
            <p:nvPr/>
          </p:nvSpPr>
          <p:spPr>
            <a:xfrm>
              <a:off x="6746054" y="3615754"/>
              <a:ext cx="11344" cy="78964"/>
            </a:xfrm>
            <a:custGeom>
              <a:rect b="b" l="l" r="r" t="t"/>
              <a:pathLst>
                <a:path extrusionOk="0" h="3007" w="432">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9"/>
            <p:cNvSpPr/>
            <p:nvPr/>
          </p:nvSpPr>
          <p:spPr>
            <a:xfrm>
              <a:off x="6705850" y="3599052"/>
              <a:ext cx="34952" cy="95665"/>
            </a:xfrm>
            <a:custGeom>
              <a:rect b="b" l="l" r="r" t="t"/>
              <a:pathLst>
                <a:path extrusionOk="0" h="3643" w="1331">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9"/>
            <p:cNvSpPr/>
            <p:nvPr/>
          </p:nvSpPr>
          <p:spPr>
            <a:xfrm>
              <a:off x="6720161"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9"/>
            <p:cNvSpPr/>
            <p:nvPr/>
          </p:nvSpPr>
          <p:spPr>
            <a:xfrm>
              <a:off x="6700309" y="3539127"/>
              <a:ext cx="46008" cy="53807"/>
            </a:xfrm>
            <a:custGeom>
              <a:rect b="b" l="l" r="r" t="t"/>
              <a:pathLst>
                <a:path extrusionOk="0" h="2049" w="1752">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9"/>
            <p:cNvSpPr/>
            <p:nvPr/>
          </p:nvSpPr>
          <p:spPr>
            <a:xfrm>
              <a:off x="6700309" y="3539127"/>
              <a:ext cx="31433" cy="53807"/>
            </a:xfrm>
            <a:custGeom>
              <a:rect b="b" l="l" r="r" t="t"/>
              <a:pathLst>
                <a:path extrusionOk="0" h="2049" w="1197">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9"/>
            <p:cNvSpPr/>
            <p:nvPr/>
          </p:nvSpPr>
          <p:spPr>
            <a:xfrm>
              <a:off x="6700309" y="3539127"/>
              <a:ext cx="46008" cy="23897"/>
            </a:xfrm>
            <a:custGeom>
              <a:rect b="b" l="l" r="r" t="t"/>
              <a:pathLst>
                <a:path extrusionOk="0" h="910" w="1752">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9"/>
            <p:cNvSpPr/>
            <p:nvPr/>
          </p:nvSpPr>
          <p:spPr>
            <a:xfrm>
              <a:off x="6700309" y="3539127"/>
              <a:ext cx="31433" cy="21875"/>
            </a:xfrm>
            <a:custGeom>
              <a:rect b="b" l="l" r="r" t="t"/>
              <a:pathLst>
                <a:path extrusionOk="0" h="833" w="1197">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9"/>
            <p:cNvSpPr/>
            <p:nvPr/>
          </p:nvSpPr>
          <p:spPr>
            <a:xfrm>
              <a:off x="6802854" y="3586868"/>
              <a:ext cx="22899" cy="23897"/>
            </a:xfrm>
            <a:custGeom>
              <a:rect b="b" l="l" r="r" t="t"/>
              <a:pathLst>
                <a:path extrusionOk="0" h="910" w="872">
                  <a:moveTo>
                    <a:pt x="0" y="0"/>
                  </a:moveTo>
                  <a:lnTo>
                    <a:pt x="0" y="910"/>
                  </a:lnTo>
                  <a:lnTo>
                    <a:pt x="871" y="910"/>
                  </a:lnTo>
                  <a:lnTo>
                    <a:pt x="871"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9"/>
            <p:cNvSpPr/>
            <p:nvPr/>
          </p:nvSpPr>
          <p:spPr>
            <a:xfrm>
              <a:off x="6801594" y="3586868"/>
              <a:ext cx="24894" cy="18067"/>
            </a:xfrm>
            <a:custGeom>
              <a:rect b="b" l="l" r="r" t="t"/>
              <a:pathLst>
                <a:path extrusionOk="0" h="688" w="948">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9"/>
            <p:cNvSpPr/>
            <p:nvPr/>
          </p:nvSpPr>
          <p:spPr>
            <a:xfrm>
              <a:off x="6779982" y="3605722"/>
              <a:ext cx="68381" cy="88995"/>
            </a:xfrm>
            <a:custGeom>
              <a:rect b="b" l="l" r="r" t="t"/>
              <a:pathLst>
                <a:path extrusionOk="0" h="3389" w="2604">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9"/>
            <p:cNvSpPr/>
            <p:nvPr/>
          </p:nvSpPr>
          <p:spPr>
            <a:xfrm>
              <a:off x="6791536" y="3694691"/>
              <a:ext cx="45509" cy="23897"/>
            </a:xfrm>
            <a:custGeom>
              <a:rect b="b" l="l" r="r" t="t"/>
              <a:pathLst>
                <a:path extrusionOk="0" h="910" w="1733">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69"/>
            <p:cNvSpPr/>
            <p:nvPr/>
          </p:nvSpPr>
          <p:spPr>
            <a:xfrm>
              <a:off x="6780218" y="3615754"/>
              <a:ext cx="11344" cy="78964"/>
            </a:xfrm>
            <a:custGeom>
              <a:rect b="b" l="l" r="r" t="t"/>
              <a:pathLst>
                <a:path extrusionOk="0" h="3007" w="432">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69"/>
            <p:cNvSpPr/>
            <p:nvPr/>
          </p:nvSpPr>
          <p:spPr>
            <a:xfrm>
              <a:off x="6837018" y="3615754"/>
              <a:ext cx="11344" cy="78964"/>
            </a:xfrm>
            <a:custGeom>
              <a:rect b="b" l="l" r="r" t="t"/>
              <a:pathLst>
                <a:path extrusionOk="0" h="3007" w="432">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9"/>
            <p:cNvSpPr/>
            <p:nvPr/>
          </p:nvSpPr>
          <p:spPr>
            <a:xfrm>
              <a:off x="6796814" y="3599052"/>
              <a:ext cx="34952" cy="95665"/>
            </a:xfrm>
            <a:custGeom>
              <a:rect b="b" l="l" r="r" t="t"/>
              <a:pathLst>
                <a:path extrusionOk="0" h="3643" w="1331">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9"/>
            <p:cNvSpPr/>
            <p:nvPr/>
          </p:nvSpPr>
          <p:spPr>
            <a:xfrm>
              <a:off x="6811152" y="3706482"/>
              <a:ext cx="6040" cy="12106"/>
            </a:xfrm>
            <a:custGeom>
              <a:rect b="b" l="l" r="r" t="t"/>
              <a:pathLst>
                <a:path extrusionOk="0" h="461" w="23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9"/>
            <p:cNvSpPr/>
            <p:nvPr/>
          </p:nvSpPr>
          <p:spPr>
            <a:xfrm>
              <a:off x="6791300" y="3539127"/>
              <a:ext cx="46008" cy="53807"/>
            </a:xfrm>
            <a:custGeom>
              <a:rect b="b" l="l" r="r" t="t"/>
              <a:pathLst>
                <a:path extrusionOk="0" h="2049" w="1752">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9"/>
            <p:cNvSpPr/>
            <p:nvPr/>
          </p:nvSpPr>
          <p:spPr>
            <a:xfrm>
              <a:off x="6791300" y="3539127"/>
              <a:ext cx="31433" cy="53807"/>
            </a:xfrm>
            <a:custGeom>
              <a:rect b="b" l="l" r="r" t="t"/>
              <a:pathLst>
                <a:path extrusionOk="0" h="2049" w="1197">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9"/>
            <p:cNvSpPr/>
            <p:nvPr/>
          </p:nvSpPr>
          <p:spPr>
            <a:xfrm>
              <a:off x="6791300" y="3539127"/>
              <a:ext cx="46008" cy="23897"/>
            </a:xfrm>
            <a:custGeom>
              <a:rect b="b" l="l" r="r" t="t"/>
              <a:pathLst>
                <a:path extrusionOk="0" h="910" w="1752">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9"/>
            <p:cNvSpPr/>
            <p:nvPr/>
          </p:nvSpPr>
          <p:spPr>
            <a:xfrm>
              <a:off x="6791300" y="3539127"/>
              <a:ext cx="31433" cy="21875"/>
            </a:xfrm>
            <a:custGeom>
              <a:rect b="b" l="l" r="r" t="t"/>
              <a:pathLst>
                <a:path extrusionOk="0" h="833" w="1197">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9"/>
            <p:cNvSpPr/>
            <p:nvPr/>
          </p:nvSpPr>
          <p:spPr>
            <a:xfrm>
              <a:off x="6893819" y="3586868"/>
              <a:ext cx="22899" cy="23897"/>
            </a:xfrm>
            <a:custGeom>
              <a:rect b="b" l="l" r="r" t="t"/>
              <a:pathLst>
                <a:path extrusionOk="0" h="910" w="872">
                  <a:moveTo>
                    <a:pt x="1" y="0"/>
                  </a:moveTo>
                  <a:lnTo>
                    <a:pt x="1" y="910"/>
                  </a:lnTo>
                  <a:lnTo>
                    <a:pt x="872" y="910"/>
                  </a:lnTo>
                  <a:lnTo>
                    <a:pt x="872"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9"/>
            <p:cNvSpPr/>
            <p:nvPr/>
          </p:nvSpPr>
          <p:spPr>
            <a:xfrm>
              <a:off x="6892821" y="3586868"/>
              <a:ext cx="24894" cy="18067"/>
            </a:xfrm>
            <a:custGeom>
              <a:rect b="b" l="l" r="r" t="t"/>
              <a:pathLst>
                <a:path extrusionOk="0" h="688" w="948">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9"/>
            <p:cNvSpPr/>
            <p:nvPr/>
          </p:nvSpPr>
          <p:spPr>
            <a:xfrm>
              <a:off x="6870946" y="3605722"/>
              <a:ext cx="68381" cy="88995"/>
            </a:xfrm>
            <a:custGeom>
              <a:rect b="b" l="l" r="r" t="t"/>
              <a:pathLst>
                <a:path extrusionOk="0" h="3389" w="2604">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69"/>
            <p:cNvSpPr/>
            <p:nvPr/>
          </p:nvSpPr>
          <p:spPr>
            <a:xfrm>
              <a:off x="6882527" y="3694691"/>
              <a:ext cx="45509" cy="23897"/>
            </a:xfrm>
            <a:custGeom>
              <a:rect b="b" l="l" r="r" t="t"/>
              <a:pathLst>
                <a:path extrusionOk="0" h="910" w="1733">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9"/>
            <p:cNvSpPr/>
            <p:nvPr/>
          </p:nvSpPr>
          <p:spPr>
            <a:xfrm>
              <a:off x="6871209" y="3615754"/>
              <a:ext cx="11344" cy="78964"/>
            </a:xfrm>
            <a:custGeom>
              <a:rect b="b" l="l" r="r" t="t"/>
              <a:pathLst>
                <a:path extrusionOk="0" h="3007" w="432">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9"/>
            <p:cNvSpPr/>
            <p:nvPr/>
          </p:nvSpPr>
          <p:spPr>
            <a:xfrm>
              <a:off x="6928009" y="3615754"/>
              <a:ext cx="11318" cy="78964"/>
            </a:xfrm>
            <a:custGeom>
              <a:rect b="b" l="l" r="r" t="t"/>
              <a:pathLst>
                <a:path extrusionOk="0" h="3007" w="431">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9"/>
            <p:cNvSpPr/>
            <p:nvPr/>
          </p:nvSpPr>
          <p:spPr>
            <a:xfrm>
              <a:off x="6887805" y="3599052"/>
              <a:ext cx="34952" cy="95665"/>
            </a:xfrm>
            <a:custGeom>
              <a:rect b="b" l="l" r="r" t="t"/>
              <a:pathLst>
                <a:path extrusionOk="0" h="3643" w="1331">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9"/>
            <p:cNvSpPr/>
            <p:nvPr/>
          </p:nvSpPr>
          <p:spPr>
            <a:xfrm>
              <a:off x="6902117" y="3706482"/>
              <a:ext cx="6066" cy="12106"/>
            </a:xfrm>
            <a:custGeom>
              <a:rect b="b" l="l" r="r" t="t"/>
              <a:pathLst>
                <a:path extrusionOk="0" h="461" w="231">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9"/>
            <p:cNvSpPr/>
            <p:nvPr/>
          </p:nvSpPr>
          <p:spPr>
            <a:xfrm>
              <a:off x="6882264" y="3539127"/>
              <a:ext cx="46008" cy="53807"/>
            </a:xfrm>
            <a:custGeom>
              <a:rect b="b" l="l" r="r" t="t"/>
              <a:pathLst>
                <a:path extrusionOk="0" h="2049" w="1752">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69"/>
            <p:cNvSpPr/>
            <p:nvPr/>
          </p:nvSpPr>
          <p:spPr>
            <a:xfrm>
              <a:off x="6882264" y="3539127"/>
              <a:ext cx="31433" cy="53807"/>
            </a:xfrm>
            <a:custGeom>
              <a:rect b="b" l="l" r="r" t="t"/>
              <a:pathLst>
                <a:path extrusionOk="0" h="2049" w="1197">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9"/>
            <p:cNvSpPr/>
            <p:nvPr/>
          </p:nvSpPr>
          <p:spPr>
            <a:xfrm>
              <a:off x="6882264" y="3539127"/>
              <a:ext cx="46008" cy="23897"/>
            </a:xfrm>
            <a:custGeom>
              <a:rect b="b" l="l" r="r" t="t"/>
              <a:pathLst>
                <a:path extrusionOk="0" h="910" w="1752">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9"/>
            <p:cNvSpPr/>
            <p:nvPr/>
          </p:nvSpPr>
          <p:spPr>
            <a:xfrm>
              <a:off x="6882264" y="3539127"/>
              <a:ext cx="31433" cy="21875"/>
            </a:xfrm>
            <a:custGeom>
              <a:rect b="b" l="l" r="r" t="t"/>
              <a:pathLst>
                <a:path extrusionOk="0" h="833" w="1197">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6" name="Google Shape;11566;p69"/>
          <p:cNvGrpSpPr/>
          <p:nvPr/>
        </p:nvGrpSpPr>
        <p:grpSpPr>
          <a:xfrm>
            <a:off x="4877760" y="2887459"/>
            <a:ext cx="389567" cy="390329"/>
            <a:chOff x="4877760" y="2887459"/>
            <a:chExt cx="389567" cy="390329"/>
          </a:xfrm>
        </p:grpSpPr>
        <p:sp>
          <p:nvSpPr>
            <p:cNvPr id="11567" name="Google Shape;11567;p69"/>
            <p:cNvSpPr/>
            <p:nvPr/>
          </p:nvSpPr>
          <p:spPr>
            <a:xfrm>
              <a:off x="5124079" y="2893052"/>
              <a:ext cx="118695" cy="91411"/>
            </a:xfrm>
            <a:custGeom>
              <a:rect b="b" l="l" r="r" t="t"/>
              <a:pathLst>
                <a:path extrusionOk="0" h="3481" w="452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9"/>
            <p:cNvSpPr/>
            <p:nvPr/>
          </p:nvSpPr>
          <p:spPr>
            <a:xfrm>
              <a:off x="4903390" y="2892396"/>
              <a:ext cx="120139" cy="92278"/>
            </a:xfrm>
            <a:custGeom>
              <a:rect b="b" l="l" r="r" t="t"/>
              <a:pathLst>
                <a:path extrusionOk="0" h="3514" w="4575">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9"/>
            <p:cNvSpPr/>
            <p:nvPr/>
          </p:nvSpPr>
          <p:spPr>
            <a:xfrm>
              <a:off x="4901735" y="3179155"/>
              <a:ext cx="100313" cy="84347"/>
            </a:xfrm>
            <a:custGeom>
              <a:rect b="b" l="l" r="r" t="t"/>
              <a:pathLst>
                <a:path extrusionOk="0" h="3212" w="382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9"/>
            <p:cNvSpPr/>
            <p:nvPr/>
          </p:nvSpPr>
          <p:spPr>
            <a:xfrm>
              <a:off x="5145428" y="3179759"/>
              <a:ext cx="97346" cy="82929"/>
            </a:xfrm>
            <a:custGeom>
              <a:rect b="b" l="l" r="r" t="t"/>
              <a:pathLst>
                <a:path extrusionOk="0" h="3158" w="3707">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9"/>
            <p:cNvSpPr/>
            <p:nvPr/>
          </p:nvSpPr>
          <p:spPr>
            <a:xfrm>
              <a:off x="4878784" y="3101320"/>
              <a:ext cx="125680" cy="66438"/>
            </a:xfrm>
            <a:custGeom>
              <a:rect b="b" l="l" r="r" t="t"/>
              <a:pathLst>
                <a:path extrusionOk="0" h="2530" w="4786">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9"/>
            <p:cNvSpPr/>
            <p:nvPr/>
          </p:nvSpPr>
          <p:spPr>
            <a:xfrm>
              <a:off x="4877760" y="3101819"/>
              <a:ext cx="51049" cy="65939"/>
            </a:xfrm>
            <a:custGeom>
              <a:rect b="b" l="l" r="r" t="t"/>
              <a:pathLst>
                <a:path extrusionOk="0" h="2511" w="1944">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9"/>
            <p:cNvSpPr/>
            <p:nvPr/>
          </p:nvSpPr>
          <p:spPr>
            <a:xfrm>
              <a:off x="4901131" y="2997278"/>
              <a:ext cx="79463" cy="56328"/>
            </a:xfrm>
            <a:custGeom>
              <a:rect b="b" l="l" r="r" t="t"/>
              <a:pathLst>
                <a:path extrusionOk="0" h="2145" w="3026">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9"/>
            <p:cNvSpPr/>
            <p:nvPr/>
          </p:nvSpPr>
          <p:spPr>
            <a:xfrm>
              <a:off x="4901131" y="2997541"/>
              <a:ext cx="43250" cy="56065"/>
            </a:xfrm>
            <a:custGeom>
              <a:rect b="b" l="l" r="r" t="t"/>
              <a:pathLst>
                <a:path extrusionOk="0" h="2135" w="1647">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9"/>
            <p:cNvSpPr/>
            <p:nvPr/>
          </p:nvSpPr>
          <p:spPr>
            <a:xfrm>
              <a:off x="4969749" y="3047802"/>
              <a:ext cx="17620" cy="23371"/>
            </a:xfrm>
            <a:custGeom>
              <a:rect b="b" l="l" r="r" t="t"/>
              <a:pathLst>
                <a:path extrusionOk="0" h="890" w="671">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9"/>
            <p:cNvSpPr/>
            <p:nvPr/>
          </p:nvSpPr>
          <p:spPr>
            <a:xfrm>
              <a:off x="4894592" y="3047802"/>
              <a:ext cx="17620" cy="23371"/>
            </a:xfrm>
            <a:custGeom>
              <a:rect b="b" l="l" r="r" t="t"/>
              <a:pathLst>
                <a:path extrusionOk="0" h="890" w="671">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9"/>
            <p:cNvSpPr/>
            <p:nvPr/>
          </p:nvSpPr>
          <p:spPr>
            <a:xfrm>
              <a:off x="4926262" y="3088610"/>
              <a:ext cx="29437" cy="33350"/>
            </a:xfrm>
            <a:custGeom>
              <a:rect b="b" l="l" r="r" t="t"/>
              <a:pathLst>
                <a:path extrusionOk="0" h="1270" w="1121">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9"/>
            <p:cNvSpPr/>
            <p:nvPr/>
          </p:nvSpPr>
          <p:spPr>
            <a:xfrm>
              <a:off x="4926262" y="3088952"/>
              <a:ext cx="17883" cy="33245"/>
            </a:xfrm>
            <a:custGeom>
              <a:rect b="b" l="l" r="r" t="t"/>
              <a:pathLst>
                <a:path extrusionOk="0" h="1266" w="681">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9"/>
            <p:cNvSpPr/>
            <p:nvPr/>
          </p:nvSpPr>
          <p:spPr>
            <a:xfrm>
              <a:off x="4909692" y="3030261"/>
              <a:ext cx="62341" cy="66805"/>
            </a:xfrm>
            <a:custGeom>
              <a:rect b="b" l="l" r="r" t="t"/>
              <a:pathLst>
                <a:path extrusionOk="0" h="2544" w="2374">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9"/>
            <p:cNvSpPr/>
            <p:nvPr/>
          </p:nvSpPr>
          <p:spPr>
            <a:xfrm>
              <a:off x="4909692"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9"/>
            <p:cNvSpPr/>
            <p:nvPr/>
          </p:nvSpPr>
          <p:spPr>
            <a:xfrm>
              <a:off x="5142408" y="3101583"/>
              <a:ext cx="124919" cy="66175"/>
            </a:xfrm>
            <a:custGeom>
              <a:rect b="b" l="l" r="r" t="t"/>
              <a:pathLst>
                <a:path extrusionOk="0" h="2520" w="4757">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9"/>
            <p:cNvSpPr/>
            <p:nvPr/>
          </p:nvSpPr>
          <p:spPr>
            <a:xfrm>
              <a:off x="5140885" y="3101819"/>
              <a:ext cx="51049" cy="65939"/>
            </a:xfrm>
            <a:custGeom>
              <a:rect b="b" l="l" r="r" t="t"/>
              <a:pathLst>
                <a:path extrusionOk="0" h="2511" w="1944">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9"/>
            <p:cNvSpPr/>
            <p:nvPr/>
          </p:nvSpPr>
          <p:spPr>
            <a:xfrm>
              <a:off x="5164256" y="2997278"/>
              <a:ext cx="79699" cy="56328"/>
            </a:xfrm>
            <a:custGeom>
              <a:rect b="b" l="l" r="r" t="t"/>
              <a:pathLst>
                <a:path extrusionOk="0" h="2145" w="3035">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9"/>
            <p:cNvSpPr/>
            <p:nvPr/>
          </p:nvSpPr>
          <p:spPr>
            <a:xfrm>
              <a:off x="5164256" y="2997541"/>
              <a:ext cx="43250" cy="56065"/>
            </a:xfrm>
            <a:custGeom>
              <a:rect b="b" l="l" r="r" t="t"/>
              <a:pathLst>
                <a:path extrusionOk="0" h="2135" w="1647">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69"/>
            <p:cNvSpPr/>
            <p:nvPr/>
          </p:nvSpPr>
          <p:spPr>
            <a:xfrm>
              <a:off x="5233136" y="3047802"/>
              <a:ext cx="17358" cy="23371"/>
            </a:xfrm>
            <a:custGeom>
              <a:rect b="b" l="l" r="r" t="t"/>
              <a:pathLst>
                <a:path extrusionOk="0" h="890" w="661">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9"/>
            <p:cNvSpPr/>
            <p:nvPr/>
          </p:nvSpPr>
          <p:spPr>
            <a:xfrm>
              <a:off x="5157980" y="3047802"/>
              <a:ext cx="17358" cy="23371"/>
            </a:xfrm>
            <a:custGeom>
              <a:rect b="b" l="l" r="r" t="t"/>
              <a:pathLst>
                <a:path extrusionOk="0" h="890" w="661">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9"/>
            <p:cNvSpPr/>
            <p:nvPr/>
          </p:nvSpPr>
          <p:spPr>
            <a:xfrm>
              <a:off x="5189387" y="3088610"/>
              <a:ext cx="29700" cy="33587"/>
            </a:xfrm>
            <a:custGeom>
              <a:rect b="b" l="l" r="r" t="t"/>
              <a:pathLst>
                <a:path extrusionOk="0" h="1279" w="1131">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9"/>
            <p:cNvSpPr/>
            <p:nvPr/>
          </p:nvSpPr>
          <p:spPr>
            <a:xfrm>
              <a:off x="5189650" y="3088952"/>
              <a:ext cx="17857" cy="33245"/>
            </a:xfrm>
            <a:custGeom>
              <a:rect b="b" l="l" r="r" t="t"/>
              <a:pathLst>
                <a:path extrusionOk="0" h="1266" w="68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9"/>
            <p:cNvSpPr/>
            <p:nvPr/>
          </p:nvSpPr>
          <p:spPr>
            <a:xfrm>
              <a:off x="5173054" y="3030261"/>
              <a:ext cx="62368" cy="66805"/>
            </a:xfrm>
            <a:custGeom>
              <a:rect b="b" l="l" r="r" t="t"/>
              <a:pathLst>
                <a:path extrusionOk="0" h="2544" w="2375">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9"/>
            <p:cNvSpPr/>
            <p:nvPr/>
          </p:nvSpPr>
          <p:spPr>
            <a:xfrm>
              <a:off x="5172817" y="3030261"/>
              <a:ext cx="45509" cy="67068"/>
            </a:xfrm>
            <a:custGeom>
              <a:rect b="b" l="l" r="r" t="t"/>
              <a:pathLst>
                <a:path extrusionOk="0" h="2554" w="1733">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9"/>
            <p:cNvSpPr/>
            <p:nvPr/>
          </p:nvSpPr>
          <p:spPr>
            <a:xfrm>
              <a:off x="5009953" y="2992000"/>
              <a:ext cx="125680" cy="66149"/>
            </a:xfrm>
            <a:custGeom>
              <a:rect b="b" l="l" r="r" t="t"/>
              <a:pathLst>
                <a:path extrusionOk="0" h="2519" w="4786">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9"/>
            <p:cNvSpPr/>
            <p:nvPr/>
          </p:nvSpPr>
          <p:spPr>
            <a:xfrm>
              <a:off x="5009217" y="2992262"/>
              <a:ext cx="51286" cy="65913"/>
            </a:xfrm>
            <a:custGeom>
              <a:rect b="b" l="l" r="r" t="t"/>
              <a:pathLst>
                <a:path extrusionOk="0" h="2510" w="1953">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9"/>
            <p:cNvSpPr/>
            <p:nvPr/>
          </p:nvSpPr>
          <p:spPr>
            <a:xfrm>
              <a:off x="5032825" y="2887695"/>
              <a:ext cx="79436" cy="56091"/>
            </a:xfrm>
            <a:custGeom>
              <a:rect b="b" l="l" r="r" t="t"/>
              <a:pathLst>
                <a:path extrusionOk="0" h="2136" w="3025">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9"/>
            <p:cNvSpPr/>
            <p:nvPr/>
          </p:nvSpPr>
          <p:spPr>
            <a:xfrm>
              <a:off x="5032825" y="2887459"/>
              <a:ext cx="43014" cy="56328"/>
            </a:xfrm>
            <a:custGeom>
              <a:rect b="b" l="l" r="r" t="t"/>
              <a:pathLst>
                <a:path extrusionOk="0" h="2145" w="1638">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9"/>
            <p:cNvSpPr/>
            <p:nvPr/>
          </p:nvSpPr>
          <p:spPr>
            <a:xfrm>
              <a:off x="5101442" y="2937983"/>
              <a:ext cx="17358" cy="23371"/>
            </a:xfrm>
            <a:custGeom>
              <a:rect b="b" l="l" r="r" t="t"/>
              <a:pathLst>
                <a:path extrusionOk="0" h="890" w="661">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9"/>
            <p:cNvSpPr/>
            <p:nvPr/>
          </p:nvSpPr>
          <p:spPr>
            <a:xfrm>
              <a:off x="5026286" y="2937957"/>
              <a:ext cx="17620" cy="23398"/>
            </a:xfrm>
            <a:custGeom>
              <a:rect b="b" l="l" r="r" t="t"/>
              <a:pathLst>
                <a:path extrusionOk="0" h="891" w="671">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9"/>
            <p:cNvSpPr/>
            <p:nvPr/>
          </p:nvSpPr>
          <p:spPr>
            <a:xfrm>
              <a:off x="5057956" y="2979027"/>
              <a:ext cx="29175" cy="33350"/>
            </a:xfrm>
            <a:custGeom>
              <a:rect b="b" l="l" r="r" t="t"/>
              <a:pathLst>
                <a:path extrusionOk="0" h="1270" w="1111">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9"/>
            <p:cNvSpPr/>
            <p:nvPr/>
          </p:nvSpPr>
          <p:spPr>
            <a:xfrm>
              <a:off x="5057956" y="2979369"/>
              <a:ext cx="17883" cy="33271"/>
            </a:xfrm>
            <a:custGeom>
              <a:rect b="b" l="l" r="r" t="t"/>
              <a:pathLst>
                <a:path extrusionOk="0" h="1267" w="681">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9"/>
            <p:cNvSpPr/>
            <p:nvPr/>
          </p:nvSpPr>
          <p:spPr>
            <a:xfrm>
              <a:off x="5041386" y="2920520"/>
              <a:ext cx="62341" cy="66989"/>
            </a:xfrm>
            <a:custGeom>
              <a:rect b="b" l="l" r="r" t="t"/>
              <a:pathLst>
                <a:path extrusionOk="0" h="2551" w="2374">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9"/>
            <p:cNvSpPr/>
            <p:nvPr/>
          </p:nvSpPr>
          <p:spPr>
            <a:xfrm>
              <a:off x="5041386" y="2920625"/>
              <a:ext cx="45246" cy="66884"/>
            </a:xfrm>
            <a:custGeom>
              <a:rect b="b" l="l" r="r" t="t"/>
              <a:pathLst>
                <a:path extrusionOk="0" h="2547" w="1723">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9"/>
            <p:cNvSpPr/>
            <p:nvPr/>
          </p:nvSpPr>
          <p:spPr>
            <a:xfrm>
              <a:off x="5010714" y="3211139"/>
              <a:ext cx="125680" cy="66648"/>
            </a:xfrm>
            <a:custGeom>
              <a:rect b="b" l="l" r="r" t="t"/>
              <a:pathLst>
                <a:path extrusionOk="0" h="2538" w="4786">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9"/>
            <p:cNvSpPr/>
            <p:nvPr/>
          </p:nvSpPr>
          <p:spPr>
            <a:xfrm>
              <a:off x="5009217" y="3211402"/>
              <a:ext cx="51286" cy="65939"/>
            </a:xfrm>
            <a:custGeom>
              <a:rect b="b" l="l" r="r" t="t"/>
              <a:pathLst>
                <a:path extrusionOk="0" h="2511" w="1953">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9"/>
            <p:cNvSpPr/>
            <p:nvPr/>
          </p:nvSpPr>
          <p:spPr>
            <a:xfrm>
              <a:off x="5032825" y="3106861"/>
              <a:ext cx="79436" cy="56301"/>
            </a:xfrm>
            <a:custGeom>
              <a:rect b="b" l="l" r="r" t="t"/>
              <a:pathLst>
                <a:path extrusionOk="0" h="2144" w="3025">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9"/>
            <p:cNvSpPr/>
            <p:nvPr/>
          </p:nvSpPr>
          <p:spPr>
            <a:xfrm>
              <a:off x="5032825" y="3106861"/>
              <a:ext cx="43014" cy="56301"/>
            </a:xfrm>
            <a:custGeom>
              <a:rect b="b" l="l" r="r" t="t"/>
              <a:pathLst>
                <a:path extrusionOk="0" h="2144" w="1638">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9"/>
            <p:cNvSpPr/>
            <p:nvPr/>
          </p:nvSpPr>
          <p:spPr>
            <a:xfrm>
              <a:off x="5101442" y="3157385"/>
              <a:ext cx="17358" cy="23345"/>
            </a:xfrm>
            <a:custGeom>
              <a:rect b="b" l="l" r="r" t="t"/>
              <a:pathLst>
                <a:path extrusionOk="0" h="889" w="661">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69"/>
            <p:cNvSpPr/>
            <p:nvPr/>
          </p:nvSpPr>
          <p:spPr>
            <a:xfrm>
              <a:off x="5026286" y="3157359"/>
              <a:ext cx="17620" cy="23371"/>
            </a:xfrm>
            <a:custGeom>
              <a:rect b="b" l="l" r="r" t="t"/>
              <a:pathLst>
                <a:path extrusionOk="0" h="890" w="671">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9"/>
            <p:cNvSpPr/>
            <p:nvPr/>
          </p:nvSpPr>
          <p:spPr>
            <a:xfrm>
              <a:off x="5057956" y="3198272"/>
              <a:ext cx="29175" cy="33271"/>
            </a:xfrm>
            <a:custGeom>
              <a:rect b="b" l="l" r="r" t="t"/>
              <a:pathLst>
                <a:path extrusionOk="0" h="1267" w="1111">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9"/>
            <p:cNvSpPr/>
            <p:nvPr/>
          </p:nvSpPr>
          <p:spPr>
            <a:xfrm>
              <a:off x="5057956" y="3198508"/>
              <a:ext cx="17883" cy="33350"/>
            </a:xfrm>
            <a:custGeom>
              <a:rect b="b" l="l" r="r" t="t"/>
              <a:pathLst>
                <a:path extrusionOk="0" h="1270" w="681">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9"/>
            <p:cNvSpPr/>
            <p:nvPr/>
          </p:nvSpPr>
          <p:spPr>
            <a:xfrm>
              <a:off x="5041386" y="3139844"/>
              <a:ext cx="62341" cy="66805"/>
            </a:xfrm>
            <a:custGeom>
              <a:rect b="b" l="l" r="r" t="t"/>
              <a:pathLst>
                <a:path extrusionOk="0" h="2544" w="2374">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9"/>
            <p:cNvSpPr/>
            <p:nvPr/>
          </p:nvSpPr>
          <p:spPr>
            <a:xfrm>
              <a:off x="5041386" y="3139844"/>
              <a:ext cx="45246" cy="67068"/>
            </a:xfrm>
            <a:custGeom>
              <a:rect b="b" l="l" r="r" t="t"/>
              <a:pathLst>
                <a:path extrusionOk="0" h="2554" w="1723">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11" name="Google Shape;11611;p69"/>
          <p:cNvSpPr/>
          <p:nvPr/>
        </p:nvSpPr>
        <p:spPr>
          <a:xfrm>
            <a:off x="5911170" y="2887695"/>
            <a:ext cx="50288" cy="25157"/>
          </a:xfrm>
          <a:custGeom>
            <a:rect b="b" l="l" r="r" t="t"/>
            <a:pathLst>
              <a:path extrusionOk="0" h="958" w="1915">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9"/>
          <p:cNvSpPr/>
          <p:nvPr/>
        </p:nvSpPr>
        <p:spPr>
          <a:xfrm>
            <a:off x="5911170" y="2887695"/>
            <a:ext cx="34716" cy="22899"/>
          </a:xfrm>
          <a:custGeom>
            <a:rect b="b" l="l" r="r" t="t"/>
            <a:pathLst>
              <a:path extrusionOk="0" h="872" w="1322">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9"/>
          <p:cNvSpPr/>
          <p:nvPr/>
        </p:nvSpPr>
        <p:spPr>
          <a:xfrm>
            <a:off x="5798094" y="3145306"/>
            <a:ext cx="28177" cy="75681"/>
          </a:xfrm>
          <a:custGeom>
            <a:rect b="b" l="l" r="r" t="t"/>
            <a:pathLst>
              <a:path extrusionOk="0" h="2882" w="1073">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9"/>
          <p:cNvSpPr/>
          <p:nvPr/>
        </p:nvSpPr>
        <p:spPr>
          <a:xfrm>
            <a:off x="5797831" y="3145568"/>
            <a:ext cx="28440" cy="56065"/>
          </a:xfrm>
          <a:custGeom>
            <a:rect b="b" l="l" r="r" t="t"/>
            <a:pathLst>
              <a:path extrusionOk="0" h="2135" w="1083">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9"/>
          <p:cNvSpPr/>
          <p:nvPr/>
        </p:nvSpPr>
        <p:spPr>
          <a:xfrm>
            <a:off x="5779239" y="3228996"/>
            <a:ext cx="18881" cy="48528"/>
          </a:xfrm>
          <a:custGeom>
            <a:rect b="b" l="l" r="r" t="t"/>
            <a:pathLst>
              <a:path extrusionOk="0" h="1848" w="719">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16" name="Google Shape;11616;p69"/>
          <p:cNvGrpSpPr/>
          <p:nvPr/>
        </p:nvGrpSpPr>
        <p:grpSpPr>
          <a:xfrm>
            <a:off x="5779239" y="2887695"/>
            <a:ext cx="314411" cy="389830"/>
            <a:chOff x="5779239" y="2887695"/>
            <a:chExt cx="314411" cy="389830"/>
          </a:xfrm>
        </p:grpSpPr>
        <p:sp>
          <p:nvSpPr>
            <p:cNvPr id="11617" name="Google Shape;11617;p69"/>
            <p:cNvSpPr/>
            <p:nvPr/>
          </p:nvSpPr>
          <p:spPr>
            <a:xfrm>
              <a:off x="5898617" y="2937957"/>
              <a:ext cx="75419" cy="62866"/>
            </a:xfrm>
            <a:custGeom>
              <a:rect b="b" l="l" r="r" t="t"/>
              <a:pathLst>
                <a:path extrusionOk="0" h="2394" w="2872">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9"/>
            <p:cNvSpPr/>
            <p:nvPr/>
          </p:nvSpPr>
          <p:spPr>
            <a:xfrm>
              <a:off x="5922488" y="2937957"/>
              <a:ext cx="27678" cy="18750"/>
            </a:xfrm>
            <a:custGeom>
              <a:rect b="b" l="l" r="r" t="t"/>
              <a:pathLst>
                <a:path extrusionOk="0" h="714" w="1054">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9"/>
            <p:cNvSpPr/>
            <p:nvPr/>
          </p:nvSpPr>
          <p:spPr>
            <a:xfrm>
              <a:off x="5898617" y="2957836"/>
              <a:ext cx="75419" cy="42988"/>
            </a:xfrm>
            <a:custGeom>
              <a:rect b="b" l="l" r="r" t="t"/>
              <a:pathLst>
                <a:path extrusionOk="0" h="1637" w="2872">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9"/>
            <p:cNvSpPr/>
            <p:nvPr/>
          </p:nvSpPr>
          <p:spPr>
            <a:xfrm>
              <a:off x="5898617" y="2968891"/>
              <a:ext cx="18881" cy="31932"/>
            </a:xfrm>
            <a:custGeom>
              <a:rect b="b" l="l" r="r" t="t"/>
              <a:pathLst>
                <a:path extrusionOk="0" h="1216" w="719">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9"/>
            <p:cNvSpPr/>
            <p:nvPr/>
          </p:nvSpPr>
          <p:spPr>
            <a:xfrm>
              <a:off x="5955155" y="2968891"/>
              <a:ext cx="18881" cy="31932"/>
            </a:xfrm>
            <a:custGeom>
              <a:rect b="b" l="l" r="r" t="t"/>
              <a:pathLst>
                <a:path extrusionOk="0" h="1216" w="719">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9"/>
            <p:cNvSpPr/>
            <p:nvPr/>
          </p:nvSpPr>
          <p:spPr>
            <a:xfrm>
              <a:off x="5911170" y="2887695"/>
              <a:ext cx="50288" cy="56590"/>
            </a:xfrm>
            <a:custGeom>
              <a:rect b="b" l="l" r="r" t="t"/>
              <a:pathLst>
                <a:path extrusionOk="0" h="2155" w="1915">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9"/>
            <p:cNvSpPr/>
            <p:nvPr/>
          </p:nvSpPr>
          <p:spPr>
            <a:xfrm>
              <a:off x="5911170" y="2887695"/>
              <a:ext cx="34716" cy="56485"/>
            </a:xfrm>
            <a:custGeom>
              <a:rect b="b" l="l" r="r" t="t"/>
              <a:pathLst>
                <a:path extrusionOk="0" h="2151" w="1322">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9"/>
            <p:cNvSpPr/>
            <p:nvPr/>
          </p:nvSpPr>
          <p:spPr>
            <a:xfrm>
              <a:off x="5892341" y="3013375"/>
              <a:ext cx="87971" cy="150811"/>
            </a:xfrm>
            <a:custGeom>
              <a:rect b="b" l="l" r="r" t="t"/>
              <a:pathLst>
                <a:path extrusionOk="0" h="5743" w="3350">
                  <a:moveTo>
                    <a:pt x="0" y="0"/>
                  </a:moveTo>
                  <a:lnTo>
                    <a:pt x="0" y="5742"/>
                  </a:lnTo>
                  <a:lnTo>
                    <a:pt x="3350" y="5742"/>
                  </a:lnTo>
                  <a:lnTo>
                    <a:pt x="3350"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69"/>
            <p:cNvSpPr/>
            <p:nvPr/>
          </p:nvSpPr>
          <p:spPr>
            <a:xfrm>
              <a:off x="5892341" y="3101320"/>
              <a:ext cx="87971" cy="62866"/>
            </a:xfrm>
            <a:custGeom>
              <a:rect b="b" l="l" r="r" t="t"/>
              <a:pathLst>
                <a:path extrusionOk="0" h="2394" w="3350">
                  <a:moveTo>
                    <a:pt x="0" y="1"/>
                  </a:moveTo>
                  <a:lnTo>
                    <a:pt x="0" y="2393"/>
                  </a:lnTo>
                  <a:lnTo>
                    <a:pt x="3350" y="2393"/>
                  </a:lnTo>
                  <a:lnTo>
                    <a:pt x="3350"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9"/>
            <p:cNvSpPr/>
            <p:nvPr/>
          </p:nvSpPr>
          <p:spPr>
            <a:xfrm>
              <a:off x="5967734" y="3082466"/>
              <a:ext cx="50288" cy="75419"/>
            </a:xfrm>
            <a:custGeom>
              <a:rect b="b" l="l" r="r" t="t"/>
              <a:pathLst>
                <a:path extrusionOk="0" h="2872" w="1915">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9"/>
            <p:cNvSpPr/>
            <p:nvPr/>
          </p:nvSpPr>
          <p:spPr>
            <a:xfrm>
              <a:off x="5967734" y="3082466"/>
              <a:ext cx="28413" cy="75419"/>
            </a:xfrm>
            <a:custGeom>
              <a:rect b="b" l="l" r="r" t="t"/>
              <a:pathLst>
                <a:path extrusionOk="0" h="2872" w="1082">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9"/>
            <p:cNvSpPr/>
            <p:nvPr/>
          </p:nvSpPr>
          <p:spPr>
            <a:xfrm>
              <a:off x="5967734" y="3082466"/>
              <a:ext cx="50288" cy="56590"/>
            </a:xfrm>
            <a:custGeom>
              <a:rect b="b" l="l" r="r" t="t"/>
              <a:pathLst>
                <a:path extrusionOk="0" h="2155" w="1915">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9"/>
            <p:cNvSpPr/>
            <p:nvPr/>
          </p:nvSpPr>
          <p:spPr>
            <a:xfrm>
              <a:off x="5967734" y="3082466"/>
              <a:ext cx="28177" cy="56328"/>
            </a:xfrm>
            <a:custGeom>
              <a:rect b="b" l="l" r="r" t="t"/>
              <a:pathLst>
                <a:path extrusionOk="0" h="2145" w="1073">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9"/>
            <p:cNvSpPr/>
            <p:nvPr/>
          </p:nvSpPr>
          <p:spPr>
            <a:xfrm>
              <a:off x="5948879" y="3151582"/>
              <a:ext cx="87971" cy="100812"/>
            </a:xfrm>
            <a:custGeom>
              <a:rect b="b" l="l" r="r" t="t"/>
              <a:pathLst>
                <a:path extrusionOk="0" h="3839" w="335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9"/>
            <p:cNvSpPr/>
            <p:nvPr/>
          </p:nvSpPr>
          <p:spPr>
            <a:xfrm>
              <a:off x="5948879" y="3165920"/>
              <a:ext cx="18881" cy="86474"/>
            </a:xfrm>
            <a:custGeom>
              <a:rect b="b" l="l" r="r" t="t"/>
              <a:pathLst>
                <a:path extrusionOk="0" h="3293" w="719">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9"/>
            <p:cNvSpPr/>
            <p:nvPr/>
          </p:nvSpPr>
          <p:spPr>
            <a:xfrm>
              <a:off x="6017995" y="3165920"/>
              <a:ext cx="18855" cy="86474"/>
            </a:xfrm>
            <a:custGeom>
              <a:rect b="b" l="l" r="r" t="t"/>
              <a:pathLst>
                <a:path extrusionOk="0" h="3293" w="718">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9"/>
            <p:cNvSpPr/>
            <p:nvPr/>
          </p:nvSpPr>
          <p:spPr>
            <a:xfrm>
              <a:off x="5854632" y="3082466"/>
              <a:ext cx="50288" cy="75419"/>
            </a:xfrm>
            <a:custGeom>
              <a:rect b="b" l="l" r="r" t="t"/>
              <a:pathLst>
                <a:path extrusionOk="0" h="2872" w="1915">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9"/>
            <p:cNvSpPr/>
            <p:nvPr/>
          </p:nvSpPr>
          <p:spPr>
            <a:xfrm>
              <a:off x="5854632" y="3082466"/>
              <a:ext cx="28177" cy="75419"/>
            </a:xfrm>
            <a:custGeom>
              <a:rect b="b" l="l" r="r" t="t"/>
              <a:pathLst>
                <a:path extrusionOk="0" h="2872" w="1073">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9"/>
            <p:cNvSpPr/>
            <p:nvPr/>
          </p:nvSpPr>
          <p:spPr>
            <a:xfrm>
              <a:off x="5854632" y="3082466"/>
              <a:ext cx="50288" cy="56590"/>
            </a:xfrm>
            <a:custGeom>
              <a:rect b="b" l="l" r="r" t="t"/>
              <a:pathLst>
                <a:path extrusionOk="0" h="2155" w="1915">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69"/>
            <p:cNvSpPr/>
            <p:nvPr/>
          </p:nvSpPr>
          <p:spPr>
            <a:xfrm>
              <a:off x="5854632" y="3082466"/>
              <a:ext cx="28177" cy="56328"/>
            </a:xfrm>
            <a:custGeom>
              <a:rect b="b" l="l" r="r" t="t"/>
              <a:pathLst>
                <a:path extrusionOk="0" h="2145" w="1073">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9"/>
            <p:cNvSpPr/>
            <p:nvPr/>
          </p:nvSpPr>
          <p:spPr>
            <a:xfrm>
              <a:off x="5835777" y="3151582"/>
              <a:ext cx="87997" cy="100812"/>
            </a:xfrm>
            <a:custGeom>
              <a:rect b="b" l="l" r="r" t="t"/>
              <a:pathLst>
                <a:path extrusionOk="0" h="3839" w="3351">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9"/>
            <p:cNvSpPr/>
            <p:nvPr/>
          </p:nvSpPr>
          <p:spPr>
            <a:xfrm>
              <a:off x="5835777" y="3165920"/>
              <a:ext cx="18881" cy="86474"/>
            </a:xfrm>
            <a:custGeom>
              <a:rect b="b" l="l" r="r" t="t"/>
              <a:pathLst>
                <a:path extrusionOk="0" h="3293" w="719">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9"/>
            <p:cNvSpPr/>
            <p:nvPr/>
          </p:nvSpPr>
          <p:spPr>
            <a:xfrm>
              <a:off x="5904893" y="3165920"/>
              <a:ext cx="18881" cy="86474"/>
            </a:xfrm>
            <a:custGeom>
              <a:rect b="b" l="l" r="r" t="t"/>
              <a:pathLst>
                <a:path extrusionOk="0" h="3293" w="719">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9"/>
            <p:cNvSpPr/>
            <p:nvPr/>
          </p:nvSpPr>
          <p:spPr>
            <a:xfrm>
              <a:off x="6024271" y="3145306"/>
              <a:ext cx="50288" cy="75419"/>
            </a:xfrm>
            <a:custGeom>
              <a:rect b="b" l="l" r="r" t="t"/>
              <a:pathLst>
                <a:path extrusionOk="0" h="2872" w="1915">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9"/>
            <p:cNvSpPr/>
            <p:nvPr/>
          </p:nvSpPr>
          <p:spPr>
            <a:xfrm>
              <a:off x="6024271" y="3145306"/>
              <a:ext cx="28413" cy="75681"/>
            </a:xfrm>
            <a:custGeom>
              <a:rect b="b" l="l" r="r" t="t"/>
              <a:pathLst>
                <a:path extrusionOk="0" h="2882" w="1082">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69"/>
            <p:cNvSpPr/>
            <p:nvPr/>
          </p:nvSpPr>
          <p:spPr>
            <a:xfrm>
              <a:off x="6024271" y="3145306"/>
              <a:ext cx="50288" cy="56564"/>
            </a:xfrm>
            <a:custGeom>
              <a:rect b="b" l="l" r="r" t="t"/>
              <a:pathLst>
                <a:path extrusionOk="0" h="2154" w="1915">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9"/>
            <p:cNvSpPr/>
            <p:nvPr/>
          </p:nvSpPr>
          <p:spPr>
            <a:xfrm>
              <a:off x="6024271" y="3145568"/>
              <a:ext cx="28177" cy="56065"/>
            </a:xfrm>
            <a:custGeom>
              <a:rect b="b" l="l" r="r" t="t"/>
              <a:pathLst>
                <a:path extrusionOk="0" h="2135" w="1073">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9"/>
            <p:cNvSpPr/>
            <p:nvPr/>
          </p:nvSpPr>
          <p:spPr>
            <a:xfrm>
              <a:off x="6005417" y="3214422"/>
              <a:ext cx="87997" cy="63103"/>
            </a:xfrm>
            <a:custGeom>
              <a:rect b="b" l="l" r="r" t="t"/>
              <a:pathLst>
                <a:path extrusionOk="0" h="2403" w="3351">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9"/>
            <p:cNvSpPr/>
            <p:nvPr/>
          </p:nvSpPr>
          <p:spPr>
            <a:xfrm>
              <a:off x="6005417" y="3228996"/>
              <a:ext cx="18881" cy="48528"/>
            </a:xfrm>
            <a:custGeom>
              <a:rect b="b" l="l" r="r" t="t"/>
              <a:pathLst>
                <a:path extrusionOk="0" h="1848" w="719">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9"/>
            <p:cNvSpPr/>
            <p:nvPr/>
          </p:nvSpPr>
          <p:spPr>
            <a:xfrm>
              <a:off x="6074796" y="3228996"/>
              <a:ext cx="18855" cy="48528"/>
            </a:xfrm>
            <a:custGeom>
              <a:rect b="b" l="l" r="r" t="t"/>
              <a:pathLst>
                <a:path extrusionOk="0" h="1848" w="718">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69"/>
            <p:cNvSpPr/>
            <p:nvPr/>
          </p:nvSpPr>
          <p:spPr>
            <a:xfrm>
              <a:off x="5911170" y="3145306"/>
              <a:ext cx="50288" cy="75419"/>
            </a:xfrm>
            <a:custGeom>
              <a:rect b="b" l="l" r="r" t="t"/>
              <a:pathLst>
                <a:path extrusionOk="0" h="2872" w="1915">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9"/>
            <p:cNvSpPr/>
            <p:nvPr/>
          </p:nvSpPr>
          <p:spPr>
            <a:xfrm>
              <a:off x="5911170" y="3145306"/>
              <a:ext cx="28440" cy="75681"/>
            </a:xfrm>
            <a:custGeom>
              <a:rect b="b" l="l" r="r" t="t"/>
              <a:pathLst>
                <a:path extrusionOk="0" h="2882" w="1083">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9"/>
            <p:cNvSpPr/>
            <p:nvPr/>
          </p:nvSpPr>
          <p:spPr>
            <a:xfrm>
              <a:off x="5911170" y="3145306"/>
              <a:ext cx="50288" cy="56564"/>
            </a:xfrm>
            <a:custGeom>
              <a:rect b="b" l="l" r="r" t="t"/>
              <a:pathLst>
                <a:path extrusionOk="0" h="2154" w="1915">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9"/>
            <p:cNvSpPr/>
            <p:nvPr/>
          </p:nvSpPr>
          <p:spPr>
            <a:xfrm>
              <a:off x="5911170" y="3145568"/>
              <a:ext cx="28177" cy="56065"/>
            </a:xfrm>
            <a:custGeom>
              <a:rect b="b" l="l" r="r" t="t"/>
              <a:pathLst>
                <a:path extrusionOk="0" h="2135" w="1073">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9"/>
            <p:cNvSpPr/>
            <p:nvPr/>
          </p:nvSpPr>
          <p:spPr>
            <a:xfrm>
              <a:off x="5892341" y="3214422"/>
              <a:ext cx="87971" cy="63103"/>
            </a:xfrm>
            <a:custGeom>
              <a:rect b="b" l="l" r="r" t="t"/>
              <a:pathLst>
                <a:path extrusionOk="0" h="2403" w="335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9"/>
            <p:cNvSpPr/>
            <p:nvPr/>
          </p:nvSpPr>
          <p:spPr>
            <a:xfrm>
              <a:off x="5892341" y="3228996"/>
              <a:ext cx="18855" cy="48528"/>
            </a:xfrm>
            <a:custGeom>
              <a:rect b="b" l="l" r="r" t="t"/>
              <a:pathLst>
                <a:path extrusionOk="0" h="1848" w="718">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9"/>
            <p:cNvSpPr/>
            <p:nvPr/>
          </p:nvSpPr>
          <p:spPr>
            <a:xfrm>
              <a:off x="5961431" y="3228996"/>
              <a:ext cx="18881" cy="48528"/>
            </a:xfrm>
            <a:custGeom>
              <a:rect b="b" l="l" r="r" t="t"/>
              <a:pathLst>
                <a:path extrusionOk="0" h="1848" w="719">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9"/>
            <p:cNvSpPr/>
            <p:nvPr/>
          </p:nvSpPr>
          <p:spPr>
            <a:xfrm>
              <a:off x="5798094" y="3145306"/>
              <a:ext cx="50288" cy="75419"/>
            </a:xfrm>
            <a:custGeom>
              <a:rect b="b" l="l" r="r" t="t"/>
              <a:pathLst>
                <a:path extrusionOk="0" h="2872" w="1915">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9"/>
            <p:cNvSpPr/>
            <p:nvPr/>
          </p:nvSpPr>
          <p:spPr>
            <a:xfrm>
              <a:off x="5798094" y="3145306"/>
              <a:ext cx="50288" cy="56564"/>
            </a:xfrm>
            <a:custGeom>
              <a:rect b="b" l="l" r="r" t="t"/>
              <a:pathLst>
                <a:path extrusionOk="0" h="2154" w="1915">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9"/>
            <p:cNvSpPr/>
            <p:nvPr/>
          </p:nvSpPr>
          <p:spPr>
            <a:xfrm>
              <a:off x="5779239" y="3214422"/>
              <a:ext cx="87997" cy="63103"/>
            </a:xfrm>
            <a:custGeom>
              <a:rect b="b" l="l" r="r" t="t"/>
              <a:pathLst>
                <a:path extrusionOk="0" h="2403" w="3351">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9"/>
            <p:cNvSpPr/>
            <p:nvPr/>
          </p:nvSpPr>
          <p:spPr>
            <a:xfrm>
              <a:off x="5848356" y="3228996"/>
              <a:ext cx="18881" cy="48528"/>
            </a:xfrm>
            <a:custGeom>
              <a:rect b="b" l="l" r="r" t="t"/>
              <a:pathLst>
                <a:path extrusionOk="0" h="1848" w="719">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9"/>
            <p:cNvSpPr/>
            <p:nvPr/>
          </p:nvSpPr>
          <p:spPr>
            <a:xfrm>
              <a:off x="5875482" y="2994521"/>
              <a:ext cx="121925" cy="25157"/>
            </a:xfrm>
            <a:custGeom>
              <a:rect b="b" l="l" r="r" t="t"/>
              <a:pathLst>
                <a:path extrusionOk="0" h="958" w="4643">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9"/>
            <p:cNvSpPr/>
            <p:nvPr/>
          </p:nvSpPr>
          <p:spPr>
            <a:xfrm>
              <a:off x="5917472" y="3038506"/>
              <a:ext cx="37709" cy="18855"/>
            </a:xfrm>
            <a:custGeom>
              <a:rect b="b" l="l" r="r" t="t"/>
              <a:pathLst>
                <a:path extrusionOk="0" h="718" w="1436">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9"/>
            <p:cNvSpPr/>
            <p:nvPr/>
          </p:nvSpPr>
          <p:spPr>
            <a:xfrm>
              <a:off x="5892341" y="3007073"/>
              <a:ext cx="87971" cy="12605"/>
            </a:xfrm>
            <a:custGeom>
              <a:rect b="b" l="l" r="r" t="t"/>
              <a:pathLst>
                <a:path extrusionOk="0" h="480" w="335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1" name="Google Shape;11661;p69"/>
          <p:cNvGrpSpPr/>
          <p:nvPr/>
        </p:nvGrpSpPr>
        <p:grpSpPr>
          <a:xfrm>
            <a:off x="6190130" y="2940977"/>
            <a:ext cx="389830" cy="283004"/>
            <a:chOff x="6190130" y="2940977"/>
            <a:chExt cx="389830" cy="283004"/>
          </a:xfrm>
        </p:grpSpPr>
        <p:sp>
          <p:nvSpPr>
            <p:cNvPr id="11662" name="Google Shape;11662;p69"/>
            <p:cNvSpPr/>
            <p:nvPr/>
          </p:nvSpPr>
          <p:spPr>
            <a:xfrm>
              <a:off x="6208984" y="2940977"/>
              <a:ext cx="352120" cy="257873"/>
            </a:xfrm>
            <a:custGeom>
              <a:rect b="b" l="l" r="r" t="t"/>
              <a:pathLst>
                <a:path extrusionOk="0" h="9820" w="13409">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9"/>
            <p:cNvSpPr/>
            <p:nvPr/>
          </p:nvSpPr>
          <p:spPr>
            <a:xfrm>
              <a:off x="6234115" y="2966370"/>
              <a:ext cx="301859" cy="201073"/>
            </a:xfrm>
            <a:custGeom>
              <a:rect b="b" l="l" r="r" t="t"/>
              <a:pathLst>
                <a:path extrusionOk="0" h="7657" w="11495">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69"/>
            <p:cNvSpPr/>
            <p:nvPr/>
          </p:nvSpPr>
          <p:spPr>
            <a:xfrm>
              <a:off x="6234115" y="3129734"/>
              <a:ext cx="175942" cy="37709"/>
            </a:xfrm>
            <a:custGeom>
              <a:rect b="b" l="l" r="r" t="t"/>
              <a:pathLst>
                <a:path extrusionOk="0" h="1436" w="670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9"/>
            <p:cNvSpPr/>
            <p:nvPr/>
          </p:nvSpPr>
          <p:spPr>
            <a:xfrm>
              <a:off x="6410293" y="2966370"/>
              <a:ext cx="125680" cy="100550"/>
            </a:xfrm>
            <a:custGeom>
              <a:rect b="b" l="l" r="r" t="t"/>
              <a:pathLst>
                <a:path extrusionOk="0" h="3829" w="4786">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9"/>
            <p:cNvSpPr/>
            <p:nvPr/>
          </p:nvSpPr>
          <p:spPr>
            <a:xfrm>
              <a:off x="6410293" y="3066893"/>
              <a:ext cx="125680" cy="100550"/>
            </a:xfrm>
            <a:custGeom>
              <a:rect b="b" l="l" r="r" t="t"/>
              <a:pathLst>
                <a:path extrusionOk="0" h="3829" w="4786">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9"/>
            <p:cNvSpPr/>
            <p:nvPr/>
          </p:nvSpPr>
          <p:spPr>
            <a:xfrm>
              <a:off x="6190130" y="3192547"/>
              <a:ext cx="389830" cy="31433"/>
            </a:xfrm>
            <a:custGeom>
              <a:rect b="b" l="l" r="r" t="t"/>
              <a:pathLst>
                <a:path extrusionOk="0" h="1197" w="14845">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69"/>
            <p:cNvSpPr/>
            <p:nvPr/>
          </p:nvSpPr>
          <p:spPr>
            <a:xfrm>
              <a:off x="6190130" y="3192547"/>
              <a:ext cx="389830" cy="12605"/>
            </a:xfrm>
            <a:custGeom>
              <a:rect b="b" l="l" r="r" t="t"/>
              <a:pathLst>
                <a:path extrusionOk="0" h="480" w="14845">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9"/>
            <p:cNvSpPr/>
            <p:nvPr/>
          </p:nvSpPr>
          <p:spPr>
            <a:xfrm>
              <a:off x="6347217" y="3192547"/>
              <a:ext cx="75419" cy="18881"/>
            </a:xfrm>
            <a:custGeom>
              <a:rect b="b" l="l" r="r" t="t"/>
              <a:pathLst>
                <a:path extrusionOk="0" h="719" w="2872">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9"/>
            <p:cNvSpPr/>
            <p:nvPr/>
          </p:nvSpPr>
          <p:spPr>
            <a:xfrm>
              <a:off x="6441700" y="3041763"/>
              <a:ext cx="62866" cy="25157"/>
            </a:xfrm>
            <a:custGeom>
              <a:rect b="b" l="l" r="r" t="t"/>
              <a:pathLst>
                <a:path extrusionOk="0" h="958" w="2394">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9"/>
            <p:cNvSpPr/>
            <p:nvPr/>
          </p:nvSpPr>
          <p:spPr>
            <a:xfrm>
              <a:off x="6460555" y="3022908"/>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9"/>
            <p:cNvSpPr/>
            <p:nvPr/>
          </p:nvSpPr>
          <p:spPr>
            <a:xfrm>
              <a:off x="6454279" y="2991501"/>
              <a:ext cx="37709" cy="44012"/>
            </a:xfrm>
            <a:custGeom>
              <a:rect b="b" l="l" r="r" t="t"/>
              <a:pathLst>
                <a:path extrusionOk="0" h="1676" w="1436">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9"/>
            <p:cNvSpPr/>
            <p:nvPr/>
          </p:nvSpPr>
          <p:spPr>
            <a:xfrm>
              <a:off x="6454069" y="2991501"/>
              <a:ext cx="25367" cy="43907"/>
            </a:xfrm>
            <a:custGeom>
              <a:rect b="b" l="l" r="r" t="t"/>
              <a:pathLst>
                <a:path extrusionOk="0" h="1672" w="966">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9"/>
            <p:cNvSpPr/>
            <p:nvPr/>
          </p:nvSpPr>
          <p:spPr>
            <a:xfrm>
              <a:off x="6454279" y="2991501"/>
              <a:ext cx="37709" cy="18881"/>
            </a:xfrm>
            <a:custGeom>
              <a:rect b="b" l="l" r="r" t="t"/>
              <a:pathLst>
                <a:path extrusionOk="0" h="719" w="1436">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9"/>
            <p:cNvSpPr/>
            <p:nvPr/>
          </p:nvSpPr>
          <p:spPr>
            <a:xfrm>
              <a:off x="6454279" y="2991501"/>
              <a:ext cx="25157" cy="15598"/>
            </a:xfrm>
            <a:custGeom>
              <a:rect b="b" l="l" r="r" t="t"/>
              <a:pathLst>
                <a:path extrusionOk="0" h="594" w="958">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9"/>
            <p:cNvSpPr/>
            <p:nvPr/>
          </p:nvSpPr>
          <p:spPr>
            <a:xfrm>
              <a:off x="6441700" y="3142286"/>
              <a:ext cx="62866" cy="25157"/>
            </a:xfrm>
            <a:custGeom>
              <a:rect b="b" l="l" r="r" t="t"/>
              <a:pathLst>
                <a:path extrusionOk="0" h="958" w="2394">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9"/>
            <p:cNvSpPr/>
            <p:nvPr/>
          </p:nvSpPr>
          <p:spPr>
            <a:xfrm>
              <a:off x="6460555" y="3123431"/>
              <a:ext cx="25157" cy="31459"/>
            </a:xfrm>
            <a:custGeom>
              <a:rect b="b" l="l" r="r" t="t"/>
              <a:pathLst>
                <a:path extrusionOk="0" h="1198" w="958">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9"/>
            <p:cNvSpPr/>
            <p:nvPr/>
          </p:nvSpPr>
          <p:spPr>
            <a:xfrm>
              <a:off x="6454279" y="3092024"/>
              <a:ext cx="37709" cy="44012"/>
            </a:xfrm>
            <a:custGeom>
              <a:rect b="b" l="l" r="r" t="t"/>
              <a:pathLst>
                <a:path extrusionOk="0" h="1676" w="1436">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9"/>
            <p:cNvSpPr/>
            <p:nvPr/>
          </p:nvSpPr>
          <p:spPr>
            <a:xfrm>
              <a:off x="6454069" y="3092024"/>
              <a:ext cx="25367" cy="43933"/>
            </a:xfrm>
            <a:custGeom>
              <a:rect b="b" l="l" r="r" t="t"/>
              <a:pathLst>
                <a:path extrusionOk="0" h="1673" w="966">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9"/>
            <p:cNvSpPr/>
            <p:nvPr/>
          </p:nvSpPr>
          <p:spPr>
            <a:xfrm>
              <a:off x="6454279" y="3092024"/>
              <a:ext cx="37709" cy="18881"/>
            </a:xfrm>
            <a:custGeom>
              <a:rect b="b" l="l" r="r" t="t"/>
              <a:pathLst>
                <a:path extrusionOk="0" h="719" w="1436">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9"/>
            <p:cNvSpPr/>
            <p:nvPr/>
          </p:nvSpPr>
          <p:spPr>
            <a:xfrm>
              <a:off x="6454279" y="3092024"/>
              <a:ext cx="25157" cy="15598"/>
            </a:xfrm>
            <a:custGeom>
              <a:rect b="b" l="l" r="r" t="t"/>
              <a:pathLst>
                <a:path extrusionOk="0" h="594" w="958">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9"/>
            <p:cNvSpPr/>
            <p:nvPr/>
          </p:nvSpPr>
          <p:spPr>
            <a:xfrm>
              <a:off x="6284377" y="3048039"/>
              <a:ext cx="75419" cy="94273"/>
            </a:xfrm>
            <a:custGeom>
              <a:rect b="b" l="l" r="r" t="t"/>
              <a:pathLst>
                <a:path extrusionOk="0" h="3590" w="2872">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9"/>
            <p:cNvSpPr/>
            <p:nvPr/>
          </p:nvSpPr>
          <p:spPr>
            <a:xfrm>
              <a:off x="6308247" y="3048039"/>
              <a:ext cx="27678" cy="18750"/>
            </a:xfrm>
            <a:custGeom>
              <a:rect b="b" l="l" r="r" t="t"/>
              <a:pathLst>
                <a:path extrusionOk="0" h="714" w="1054">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9"/>
            <p:cNvSpPr/>
            <p:nvPr/>
          </p:nvSpPr>
          <p:spPr>
            <a:xfrm>
              <a:off x="6284377" y="3067891"/>
              <a:ext cx="75681" cy="74421"/>
            </a:xfrm>
            <a:custGeom>
              <a:rect b="b" l="l" r="r" t="t"/>
              <a:pathLst>
                <a:path extrusionOk="0" h="2834" w="2882">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9"/>
            <p:cNvSpPr/>
            <p:nvPr/>
          </p:nvSpPr>
          <p:spPr>
            <a:xfrm>
              <a:off x="6296955" y="2997777"/>
              <a:ext cx="50288" cy="56590"/>
            </a:xfrm>
            <a:custGeom>
              <a:rect b="b" l="l" r="r" t="t"/>
              <a:pathLst>
                <a:path extrusionOk="0" h="2155" w="1915">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9"/>
            <p:cNvSpPr/>
            <p:nvPr/>
          </p:nvSpPr>
          <p:spPr>
            <a:xfrm>
              <a:off x="6296955" y="2997777"/>
              <a:ext cx="34689" cy="56485"/>
            </a:xfrm>
            <a:custGeom>
              <a:rect b="b" l="l" r="r" t="t"/>
              <a:pathLst>
                <a:path extrusionOk="0" h="2151" w="1321">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9"/>
            <p:cNvSpPr/>
            <p:nvPr/>
          </p:nvSpPr>
          <p:spPr>
            <a:xfrm>
              <a:off x="6296955" y="2997777"/>
              <a:ext cx="50288" cy="25157"/>
            </a:xfrm>
            <a:custGeom>
              <a:rect b="b" l="l" r="r" t="t"/>
              <a:pathLst>
                <a:path extrusionOk="0" h="958" w="1915">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9"/>
            <p:cNvSpPr/>
            <p:nvPr/>
          </p:nvSpPr>
          <p:spPr>
            <a:xfrm>
              <a:off x="6296955" y="2997777"/>
              <a:ext cx="34689" cy="22899"/>
            </a:xfrm>
            <a:custGeom>
              <a:rect b="b" l="l" r="r" t="t"/>
              <a:pathLst>
                <a:path extrusionOk="0" h="872" w="1321">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9"/>
            <p:cNvSpPr/>
            <p:nvPr/>
          </p:nvSpPr>
          <p:spPr>
            <a:xfrm>
              <a:off x="6284377" y="3078947"/>
              <a:ext cx="31459" cy="63365"/>
            </a:xfrm>
            <a:custGeom>
              <a:rect b="b" l="l" r="r" t="t"/>
              <a:pathLst>
                <a:path extrusionOk="0" h="2413" w="1198">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9"/>
            <p:cNvSpPr/>
            <p:nvPr/>
          </p:nvSpPr>
          <p:spPr>
            <a:xfrm>
              <a:off x="6328625" y="3078947"/>
              <a:ext cx="31433" cy="63365"/>
            </a:xfrm>
            <a:custGeom>
              <a:rect b="b" l="l" r="r" t="t"/>
              <a:pathLst>
                <a:path extrusionOk="0" h="2413" w="1197">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9"/>
            <p:cNvSpPr/>
            <p:nvPr/>
          </p:nvSpPr>
          <p:spPr>
            <a:xfrm>
              <a:off x="6309770" y="3129734"/>
              <a:ext cx="25157" cy="12579"/>
            </a:xfrm>
            <a:custGeom>
              <a:rect b="b" l="l" r="r" t="t"/>
              <a:pathLst>
                <a:path extrusionOk="0" h="479" w="958">
                  <a:moveTo>
                    <a:pt x="0" y="0"/>
                  </a:moveTo>
                  <a:lnTo>
                    <a:pt x="0" y="479"/>
                  </a:lnTo>
                  <a:lnTo>
                    <a:pt x="957" y="479"/>
                  </a:lnTo>
                  <a:lnTo>
                    <a:pt x="9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2" name="Google Shape;11692;p69"/>
          <p:cNvGrpSpPr/>
          <p:nvPr/>
        </p:nvGrpSpPr>
        <p:grpSpPr>
          <a:xfrm>
            <a:off x="6633976" y="2900274"/>
            <a:ext cx="389803" cy="364673"/>
            <a:chOff x="6633976" y="2900274"/>
            <a:chExt cx="389803" cy="364673"/>
          </a:xfrm>
        </p:grpSpPr>
        <p:sp>
          <p:nvSpPr>
            <p:cNvPr id="11693" name="Google Shape;11693;p69"/>
            <p:cNvSpPr/>
            <p:nvPr/>
          </p:nvSpPr>
          <p:spPr>
            <a:xfrm>
              <a:off x="6847838" y="2937957"/>
              <a:ext cx="175942" cy="184109"/>
            </a:xfrm>
            <a:custGeom>
              <a:rect b="b" l="l" r="r" t="t"/>
              <a:pathLst>
                <a:path extrusionOk="0" h="7011" w="670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9"/>
            <p:cNvSpPr/>
            <p:nvPr/>
          </p:nvSpPr>
          <p:spPr>
            <a:xfrm>
              <a:off x="6910651" y="2937957"/>
              <a:ext cx="50288" cy="119404"/>
            </a:xfrm>
            <a:custGeom>
              <a:rect b="b" l="l" r="r" t="t"/>
              <a:pathLst>
                <a:path extrusionOk="0" h="4547" w="1915">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9"/>
            <p:cNvSpPr/>
            <p:nvPr/>
          </p:nvSpPr>
          <p:spPr>
            <a:xfrm>
              <a:off x="6923493" y="2900274"/>
              <a:ext cx="24632" cy="100550"/>
            </a:xfrm>
            <a:custGeom>
              <a:rect b="b" l="l" r="r" t="t"/>
              <a:pathLst>
                <a:path extrusionOk="0" h="3829" w="938">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9"/>
            <p:cNvSpPr/>
            <p:nvPr/>
          </p:nvSpPr>
          <p:spPr>
            <a:xfrm>
              <a:off x="6923230" y="3019652"/>
              <a:ext cx="25157" cy="25157"/>
            </a:xfrm>
            <a:custGeom>
              <a:rect b="b" l="l" r="r" t="t"/>
              <a:pathLst>
                <a:path extrusionOk="0" h="958" w="958">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9"/>
            <p:cNvSpPr/>
            <p:nvPr/>
          </p:nvSpPr>
          <p:spPr>
            <a:xfrm>
              <a:off x="6633976" y="3176713"/>
              <a:ext cx="213625" cy="88234"/>
            </a:xfrm>
            <a:custGeom>
              <a:rect b="b" l="l" r="r" t="t"/>
              <a:pathLst>
                <a:path extrusionOk="0" h="3360" w="8135">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9"/>
            <p:cNvSpPr/>
            <p:nvPr/>
          </p:nvSpPr>
          <p:spPr>
            <a:xfrm>
              <a:off x="6728460" y="3201843"/>
              <a:ext cx="25157" cy="63103"/>
            </a:xfrm>
            <a:custGeom>
              <a:rect b="b" l="l" r="r" t="t"/>
              <a:pathLst>
                <a:path extrusionOk="0" h="2403" w="958">
                  <a:moveTo>
                    <a:pt x="221" y="1"/>
                  </a:moveTo>
                  <a:lnTo>
                    <a:pt x="0" y="2403"/>
                  </a:lnTo>
                  <a:lnTo>
                    <a:pt x="957" y="2403"/>
                  </a:lnTo>
                  <a:lnTo>
                    <a:pt x="728" y="1"/>
                  </a:ln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9"/>
            <p:cNvSpPr/>
            <p:nvPr/>
          </p:nvSpPr>
          <p:spPr>
            <a:xfrm>
              <a:off x="6729956" y="3189291"/>
              <a:ext cx="21901" cy="21376"/>
            </a:xfrm>
            <a:custGeom>
              <a:rect b="b" l="l" r="r" t="t"/>
              <a:pathLst>
                <a:path extrusionOk="0" h="814" w="834">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9"/>
            <p:cNvSpPr/>
            <p:nvPr/>
          </p:nvSpPr>
          <p:spPr>
            <a:xfrm>
              <a:off x="6810128" y="3202605"/>
              <a:ext cx="37736" cy="62341"/>
            </a:xfrm>
            <a:custGeom>
              <a:rect b="b" l="l" r="r" t="t"/>
              <a:pathLst>
                <a:path extrusionOk="0" h="2374" w="1437">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9"/>
            <p:cNvSpPr/>
            <p:nvPr/>
          </p:nvSpPr>
          <p:spPr>
            <a:xfrm>
              <a:off x="6671922" y="2981942"/>
              <a:ext cx="138233" cy="100550"/>
            </a:xfrm>
            <a:custGeom>
              <a:rect b="b" l="l" r="r" t="t"/>
              <a:pathLst>
                <a:path extrusionOk="0" h="3829" w="5264">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9"/>
            <p:cNvSpPr/>
            <p:nvPr/>
          </p:nvSpPr>
          <p:spPr>
            <a:xfrm>
              <a:off x="6703066" y="2981942"/>
              <a:ext cx="107088" cy="100550"/>
            </a:xfrm>
            <a:custGeom>
              <a:rect b="b" l="l" r="r" t="t"/>
              <a:pathLst>
                <a:path extrusionOk="0" h="3829" w="4078">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9"/>
            <p:cNvSpPr/>
            <p:nvPr/>
          </p:nvSpPr>
          <p:spPr>
            <a:xfrm>
              <a:off x="6703066" y="3132727"/>
              <a:ext cx="75681" cy="56590"/>
            </a:xfrm>
            <a:custGeom>
              <a:rect b="b" l="l" r="r" t="t"/>
              <a:pathLst>
                <a:path extrusionOk="0" h="2155" w="2882">
                  <a:moveTo>
                    <a:pt x="1" y="1"/>
                  </a:moveTo>
                  <a:lnTo>
                    <a:pt x="1" y="2154"/>
                  </a:lnTo>
                  <a:lnTo>
                    <a:pt x="2882" y="2154"/>
                  </a:lnTo>
                  <a:lnTo>
                    <a:pt x="2882" y="1"/>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9"/>
            <p:cNvSpPr/>
            <p:nvPr/>
          </p:nvSpPr>
          <p:spPr>
            <a:xfrm>
              <a:off x="6703329" y="3132727"/>
              <a:ext cx="75419" cy="31565"/>
            </a:xfrm>
            <a:custGeom>
              <a:rect b="b" l="l" r="r" t="t"/>
              <a:pathLst>
                <a:path extrusionOk="0" h="1202" w="2872">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9"/>
            <p:cNvSpPr/>
            <p:nvPr/>
          </p:nvSpPr>
          <p:spPr>
            <a:xfrm>
              <a:off x="6690750" y="3166314"/>
              <a:ext cx="50288" cy="45036"/>
            </a:xfrm>
            <a:custGeom>
              <a:rect b="b" l="l" r="r" t="t"/>
              <a:pathLst>
                <a:path extrusionOk="0" h="1715" w="1915">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69"/>
            <p:cNvSpPr/>
            <p:nvPr/>
          </p:nvSpPr>
          <p:spPr>
            <a:xfrm>
              <a:off x="6741012" y="3166314"/>
              <a:ext cx="50314" cy="45036"/>
            </a:xfrm>
            <a:custGeom>
              <a:rect b="b" l="l" r="r" t="t"/>
              <a:pathLst>
                <a:path extrusionOk="0" h="1715" w="1916">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9"/>
            <p:cNvSpPr/>
            <p:nvPr/>
          </p:nvSpPr>
          <p:spPr>
            <a:xfrm>
              <a:off x="6677935" y="3032887"/>
              <a:ext cx="125943" cy="118721"/>
            </a:xfrm>
            <a:custGeom>
              <a:rect b="b" l="l" r="r" t="t"/>
              <a:pathLst>
                <a:path extrusionOk="0" h="4521" w="4796">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9"/>
            <p:cNvSpPr/>
            <p:nvPr/>
          </p:nvSpPr>
          <p:spPr>
            <a:xfrm>
              <a:off x="6677935" y="3033044"/>
              <a:ext cx="113391" cy="118328"/>
            </a:xfrm>
            <a:custGeom>
              <a:rect b="b" l="l" r="r" t="t"/>
              <a:pathLst>
                <a:path extrusionOk="0" h="4506" w="4318">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9"/>
            <p:cNvSpPr/>
            <p:nvPr/>
          </p:nvSpPr>
          <p:spPr>
            <a:xfrm>
              <a:off x="6633976" y="3202605"/>
              <a:ext cx="37709" cy="62341"/>
            </a:xfrm>
            <a:custGeom>
              <a:rect b="b" l="l" r="r" t="t"/>
              <a:pathLst>
                <a:path extrusionOk="0" h="2374" w="1436">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0" name="Google Shape;11710;p69"/>
          <p:cNvGrpSpPr/>
          <p:nvPr/>
        </p:nvGrpSpPr>
        <p:grpSpPr>
          <a:xfrm>
            <a:off x="7517835" y="2885437"/>
            <a:ext cx="364935" cy="382529"/>
            <a:chOff x="7517835" y="2885437"/>
            <a:chExt cx="364935" cy="382529"/>
          </a:xfrm>
        </p:grpSpPr>
        <p:sp>
          <p:nvSpPr>
            <p:cNvPr id="11711" name="Google Shape;11711;p69"/>
            <p:cNvSpPr/>
            <p:nvPr/>
          </p:nvSpPr>
          <p:spPr>
            <a:xfrm>
              <a:off x="7517835" y="3182752"/>
              <a:ext cx="72924" cy="57063"/>
            </a:xfrm>
            <a:custGeom>
              <a:rect b="b" l="l" r="r" t="t"/>
              <a:pathLst>
                <a:path extrusionOk="0" h="2173" w="2777">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9"/>
            <p:cNvSpPr/>
            <p:nvPr/>
          </p:nvSpPr>
          <p:spPr>
            <a:xfrm>
              <a:off x="7517835" y="3202106"/>
              <a:ext cx="73160" cy="65860"/>
            </a:xfrm>
            <a:custGeom>
              <a:rect b="b" l="l" r="r" t="t"/>
              <a:pathLst>
                <a:path extrusionOk="0" h="2508" w="2786">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9"/>
            <p:cNvSpPr/>
            <p:nvPr/>
          </p:nvSpPr>
          <p:spPr>
            <a:xfrm>
              <a:off x="7540970" y="3182752"/>
              <a:ext cx="26654" cy="18303"/>
            </a:xfrm>
            <a:custGeom>
              <a:rect b="b" l="l" r="r" t="t"/>
              <a:pathLst>
                <a:path extrusionOk="0" h="697" w="1015">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9"/>
            <p:cNvSpPr/>
            <p:nvPr/>
          </p:nvSpPr>
          <p:spPr>
            <a:xfrm>
              <a:off x="7530151" y="3133988"/>
              <a:ext cx="48528" cy="55067"/>
            </a:xfrm>
            <a:custGeom>
              <a:rect b="b" l="l" r="r" t="t"/>
              <a:pathLst>
                <a:path extrusionOk="0" h="2097" w="1848">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9"/>
            <p:cNvSpPr/>
            <p:nvPr/>
          </p:nvSpPr>
          <p:spPr>
            <a:xfrm>
              <a:off x="7529915" y="3133988"/>
              <a:ext cx="33692" cy="54883"/>
            </a:xfrm>
            <a:custGeom>
              <a:rect b="b" l="l" r="r" t="t"/>
              <a:pathLst>
                <a:path extrusionOk="0" h="2090" w="1283">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9"/>
            <p:cNvSpPr/>
            <p:nvPr/>
          </p:nvSpPr>
          <p:spPr>
            <a:xfrm>
              <a:off x="7529915" y="3133988"/>
              <a:ext cx="48765" cy="24658"/>
            </a:xfrm>
            <a:custGeom>
              <a:rect b="b" l="l" r="r" t="t"/>
              <a:pathLst>
                <a:path extrusionOk="0" h="939" w="1857">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9"/>
            <p:cNvSpPr/>
            <p:nvPr/>
          </p:nvSpPr>
          <p:spPr>
            <a:xfrm>
              <a:off x="7529915"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9"/>
            <p:cNvSpPr/>
            <p:nvPr/>
          </p:nvSpPr>
          <p:spPr>
            <a:xfrm>
              <a:off x="7517835" y="3212899"/>
              <a:ext cx="18382" cy="55067"/>
            </a:xfrm>
            <a:custGeom>
              <a:rect b="b" l="l" r="r" t="t"/>
              <a:pathLst>
                <a:path extrusionOk="0" h="2097" w="70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9"/>
            <p:cNvSpPr/>
            <p:nvPr/>
          </p:nvSpPr>
          <p:spPr>
            <a:xfrm>
              <a:off x="7572640" y="3212663"/>
              <a:ext cx="18119" cy="55304"/>
            </a:xfrm>
            <a:custGeom>
              <a:rect b="b" l="l" r="r" t="t"/>
              <a:pathLst>
                <a:path extrusionOk="0" h="2106" w="69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9"/>
            <p:cNvSpPr/>
            <p:nvPr/>
          </p:nvSpPr>
          <p:spPr>
            <a:xfrm>
              <a:off x="7615102" y="3182752"/>
              <a:ext cx="73160" cy="57063"/>
            </a:xfrm>
            <a:custGeom>
              <a:rect b="b" l="l" r="r" t="t"/>
              <a:pathLst>
                <a:path extrusionOk="0" h="2173" w="2786">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9"/>
            <p:cNvSpPr/>
            <p:nvPr/>
          </p:nvSpPr>
          <p:spPr>
            <a:xfrm>
              <a:off x="7615102" y="3202106"/>
              <a:ext cx="73160" cy="65860"/>
            </a:xfrm>
            <a:custGeom>
              <a:rect b="b" l="l" r="r" t="t"/>
              <a:pathLst>
                <a:path extrusionOk="0" h="2508" w="2786">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9"/>
            <p:cNvSpPr/>
            <p:nvPr/>
          </p:nvSpPr>
          <p:spPr>
            <a:xfrm>
              <a:off x="7638211" y="3182752"/>
              <a:ext cx="26916" cy="18303"/>
            </a:xfrm>
            <a:custGeom>
              <a:rect b="b" l="l" r="r" t="t"/>
              <a:pathLst>
                <a:path extrusionOk="0" h="697" w="1025">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9"/>
            <p:cNvSpPr/>
            <p:nvPr/>
          </p:nvSpPr>
          <p:spPr>
            <a:xfrm>
              <a:off x="7627418" y="3133988"/>
              <a:ext cx="48791" cy="55067"/>
            </a:xfrm>
            <a:custGeom>
              <a:rect b="b" l="l" r="r" t="t"/>
              <a:pathLst>
                <a:path extrusionOk="0" h="2097" w="1858">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9"/>
            <p:cNvSpPr/>
            <p:nvPr/>
          </p:nvSpPr>
          <p:spPr>
            <a:xfrm>
              <a:off x="7627156" y="3133988"/>
              <a:ext cx="33718" cy="54883"/>
            </a:xfrm>
            <a:custGeom>
              <a:rect b="b" l="l" r="r" t="t"/>
              <a:pathLst>
                <a:path extrusionOk="0" h="2090" w="1284">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69"/>
            <p:cNvSpPr/>
            <p:nvPr/>
          </p:nvSpPr>
          <p:spPr>
            <a:xfrm>
              <a:off x="7627418" y="3133988"/>
              <a:ext cx="48791" cy="24658"/>
            </a:xfrm>
            <a:custGeom>
              <a:rect b="b" l="l" r="r" t="t"/>
              <a:pathLst>
                <a:path extrusionOk="0" h="939" w="1858">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69"/>
            <p:cNvSpPr/>
            <p:nvPr/>
          </p:nvSpPr>
          <p:spPr>
            <a:xfrm>
              <a:off x="7627156" y="3133988"/>
              <a:ext cx="33718" cy="22137"/>
            </a:xfrm>
            <a:custGeom>
              <a:rect b="b" l="l" r="r" t="t"/>
              <a:pathLst>
                <a:path extrusionOk="0" h="843" w="1284">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9"/>
            <p:cNvSpPr/>
            <p:nvPr/>
          </p:nvSpPr>
          <p:spPr>
            <a:xfrm>
              <a:off x="7615102" y="3212899"/>
              <a:ext cx="18382" cy="55067"/>
            </a:xfrm>
            <a:custGeom>
              <a:rect b="b" l="l" r="r" t="t"/>
              <a:pathLst>
                <a:path extrusionOk="0" h="2097" w="70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9"/>
            <p:cNvSpPr/>
            <p:nvPr/>
          </p:nvSpPr>
          <p:spPr>
            <a:xfrm>
              <a:off x="7669881" y="3212663"/>
              <a:ext cx="18119" cy="55304"/>
            </a:xfrm>
            <a:custGeom>
              <a:rect b="b" l="l" r="r" t="t"/>
              <a:pathLst>
                <a:path extrusionOk="0" h="2106" w="69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9"/>
            <p:cNvSpPr/>
            <p:nvPr/>
          </p:nvSpPr>
          <p:spPr>
            <a:xfrm>
              <a:off x="7712369" y="3182752"/>
              <a:ext cx="73160" cy="57063"/>
            </a:xfrm>
            <a:custGeom>
              <a:rect b="b" l="l" r="r" t="t"/>
              <a:pathLst>
                <a:path extrusionOk="0" h="2173" w="2786">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9"/>
            <p:cNvSpPr/>
            <p:nvPr/>
          </p:nvSpPr>
          <p:spPr>
            <a:xfrm>
              <a:off x="7712369" y="3202106"/>
              <a:ext cx="73160" cy="65860"/>
            </a:xfrm>
            <a:custGeom>
              <a:rect b="b" l="l" r="r" t="t"/>
              <a:pathLst>
                <a:path extrusionOk="0" h="2508" w="2786">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9"/>
            <p:cNvSpPr/>
            <p:nvPr/>
          </p:nvSpPr>
          <p:spPr>
            <a:xfrm>
              <a:off x="7735741" y="3182752"/>
              <a:ext cx="26654" cy="18303"/>
            </a:xfrm>
            <a:custGeom>
              <a:rect b="b" l="l" r="r" t="t"/>
              <a:pathLst>
                <a:path extrusionOk="0" h="697" w="1015">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9"/>
            <p:cNvSpPr/>
            <p:nvPr/>
          </p:nvSpPr>
          <p:spPr>
            <a:xfrm>
              <a:off x="7724685" y="3133988"/>
              <a:ext cx="48765" cy="55067"/>
            </a:xfrm>
            <a:custGeom>
              <a:rect b="b" l="l" r="r" t="t"/>
              <a:pathLst>
                <a:path extrusionOk="0" h="2097" w="1857">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9"/>
            <p:cNvSpPr/>
            <p:nvPr/>
          </p:nvSpPr>
          <p:spPr>
            <a:xfrm>
              <a:off x="7724423" y="3133988"/>
              <a:ext cx="33692" cy="54883"/>
            </a:xfrm>
            <a:custGeom>
              <a:rect b="b" l="l" r="r" t="t"/>
              <a:pathLst>
                <a:path extrusionOk="0" h="2090" w="1283">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9"/>
            <p:cNvSpPr/>
            <p:nvPr/>
          </p:nvSpPr>
          <p:spPr>
            <a:xfrm>
              <a:off x="7724685" y="3133988"/>
              <a:ext cx="48528" cy="24422"/>
            </a:xfrm>
            <a:custGeom>
              <a:rect b="b" l="l" r="r" t="t"/>
              <a:pathLst>
                <a:path extrusionOk="0" h="930" w="1848">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9"/>
            <p:cNvSpPr/>
            <p:nvPr/>
          </p:nvSpPr>
          <p:spPr>
            <a:xfrm>
              <a:off x="7724423" y="3133988"/>
              <a:ext cx="33692" cy="22137"/>
            </a:xfrm>
            <a:custGeom>
              <a:rect b="b" l="l" r="r" t="t"/>
              <a:pathLst>
                <a:path extrusionOk="0" h="843" w="1283">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9"/>
            <p:cNvSpPr/>
            <p:nvPr/>
          </p:nvSpPr>
          <p:spPr>
            <a:xfrm>
              <a:off x="7712369" y="3212899"/>
              <a:ext cx="18356" cy="55067"/>
            </a:xfrm>
            <a:custGeom>
              <a:rect b="b" l="l" r="r" t="t"/>
              <a:pathLst>
                <a:path extrusionOk="0" h="2097" w="699">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9"/>
            <p:cNvSpPr/>
            <p:nvPr/>
          </p:nvSpPr>
          <p:spPr>
            <a:xfrm>
              <a:off x="7767148" y="3212663"/>
              <a:ext cx="18382" cy="55304"/>
            </a:xfrm>
            <a:custGeom>
              <a:rect b="b" l="l" r="r" t="t"/>
              <a:pathLst>
                <a:path extrusionOk="0" h="2106" w="70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9"/>
            <p:cNvSpPr/>
            <p:nvPr/>
          </p:nvSpPr>
          <p:spPr>
            <a:xfrm>
              <a:off x="7809873" y="3182752"/>
              <a:ext cx="72898" cy="57063"/>
            </a:xfrm>
            <a:custGeom>
              <a:rect b="b" l="l" r="r" t="t"/>
              <a:pathLst>
                <a:path extrusionOk="0" h="2173" w="2776">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9"/>
            <p:cNvSpPr/>
            <p:nvPr/>
          </p:nvSpPr>
          <p:spPr>
            <a:xfrm>
              <a:off x="7809610" y="3202106"/>
              <a:ext cx="73160" cy="65860"/>
            </a:xfrm>
            <a:custGeom>
              <a:rect b="b" l="l" r="r" t="t"/>
              <a:pathLst>
                <a:path extrusionOk="0" h="2508" w="2786">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9"/>
            <p:cNvSpPr/>
            <p:nvPr/>
          </p:nvSpPr>
          <p:spPr>
            <a:xfrm>
              <a:off x="7832981" y="3182752"/>
              <a:ext cx="26680" cy="18303"/>
            </a:xfrm>
            <a:custGeom>
              <a:rect b="b" l="l" r="r" t="t"/>
              <a:pathLst>
                <a:path extrusionOk="0" h="697" w="1016">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9"/>
            <p:cNvSpPr/>
            <p:nvPr/>
          </p:nvSpPr>
          <p:spPr>
            <a:xfrm>
              <a:off x="7821926" y="3133988"/>
              <a:ext cx="48791" cy="55067"/>
            </a:xfrm>
            <a:custGeom>
              <a:rect b="b" l="l" r="r" t="t"/>
              <a:pathLst>
                <a:path extrusionOk="0" h="2097" w="1858">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9"/>
            <p:cNvSpPr/>
            <p:nvPr/>
          </p:nvSpPr>
          <p:spPr>
            <a:xfrm>
              <a:off x="7821690" y="3133988"/>
              <a:ext cx="33692" cy="54883"/>
            </a:xfrm>
            <a:custGeom>
              <a:rect b="b" l="l" r="r" t="t"/>
              <a:pathLst>
                <a:path extrusionOk="0" h="2090" w="1283">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9"/>
            <p:cNvSpPr/>
            <p:nvPr/>
          </p:nvSpPr>
          <p:spPr>
            <a:xfrm>
              <a:off x="7821926" y="3133988"/>
              <a:ext cx="48528" cy="24422"/>
            </a:xfrm>
            <a:custGeom>
              <a:rect b="b" l="l" r="r" t="t"/>
              <a:pathLst>
                <a:path extrusionOk="0" h="930" w="1848">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9"/>
            <p:cNvSpPr/>
            <p:nvPr/>
          </p:nvSpPr>
          <p:spPr>
            <a:xfrm>
              <a:off x="7821690" y="3133988"/>
              <a:ext cx="33692" cy="22137"/>
            </a:xfrm>
            <a:custGeom>
              <a:rect b="b" l="l" r="r" t="t"/>
              <a:pathLst>
                <a:path extrusionOk="0" h="843" w="1283">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9"/>
            <p:cNvSpPr/>
            <p:nvPr/>
          </p:nvSpPr>
          <p:spPr>
            <a:xfrm>
              <a:off x="7809610" y="3212899"/>
              <a:ext cx="18382" cy="55067"/>
            </a:xfrm>
            <a:custGeom>
              <a:rect b="b" l="l" r="r" t="t"/>
              <a:pathLst>
                <a:path extrusionOk="0" h="2097" w="70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9"/>
            <p:cNvSpPr/>
            <p:nvPr/>
          </p:nvSpPr>
          <p:spPr>
            <a:xfrm>
              <a:off x="7864415" y="3212663"/>
              <a:ext cx="18356" cy="55304"/>
            </a:xfrm>
            <a:custGeom>
              <a:rect b="b" l="l" r="r" t="t"/>
              <a:pathLst>
                <a:path extrusionOk="0" h="2106" w="699">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9"/>
            <p:cNvSpPr/>
            <p:nvPr/>
          </p:nvSpPr>
          <p:spPr>
            <a:xfrm>
              <a:off x="7548008" y="2885437"/>
              <a:ext cx="304616" cy="237075"/>
            </a:xfrm>
            <a:custGeom>
              <a:rect b="b" l="l" r="r" t="t"/>
              <a:pathLst>
                <a:path extrusionOk="0" h="9028" w="1160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8" name="Google Shape;11748;p69"/>
          <p:cNvGrpSpPr/>
          <p:nvPr/>
        </p:nvGrpSpPr>
        <p:grpSpPr>
          <a:xfrm>
            <a:off x="7087591" y="2887144"/>
            <a:ext cx="358160" cy="385602"/>
            <a:chOff x="7087591" y="2887144"/>
            <a:chExt cx="358160" cy="385602"/>
          </a:xfrm>
        </p:grpSpPr>
        <p:sp>
          <p:nvSpPr>
            <p:cNvPr id="11749" name="Google Shape;11749;p69"/>
            <p:cNvSpPr/>
            <p:nvPr/>
          </p:nvSpPr>
          <p:spPr>
            <a:xfrm>
              <a:off x="7266527" y="2904554"/>
              <a:ext cx="89494" cy="49264"/>
            </a:xfrm>
            <a:custGeom>
              <a:rect b="b" l="l" r="r" t="t"/>
              <a:pathLst>
                <a:path extrusionOk="0" h="1876" w="3408">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9"/>
            <p:cNvSpPr/>
            <p:nvPr/>
          </p:nvSpPr>
          <p:spPr>
            <a:xfrm>
              <a:off x="7266527" y="2904554"/>
              <a:ext cx="18382" cy="49264"/>
            </a:xfrm>
            <a:custGeom>
              <a:rect b="b" l="l" r="r" t="t"/>
              <a:pathLst>
                <a:path extrusionOk="0" h="1876" w="700">
                  <a:moveTo>
                    <a:pt x="0" y="0"/>
                  </a:moveTo>
                  <a:lnTo>
                    <a:pt x="0" y="1876"/>
                  </a:lnTo>
                  <a:lnTo>
                    <a:pt x="699" y="1876"/>
                  </a:lnTo>
                  <a:lnTo>
                    <a:pt x="69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9"/>
            <p:cNvSpPr/>
            <p:nvPr/>
          </p:nvSpPr>
          <p:spPr>
            <a:xfrm>
              <a:off x="7260251" y="2887144"/>
              <a:ext cx="12342" cy="275284"/>
            </a:xfrm>
            <a:custGeom>
              <a:rect b="b" l="l" r="r" t="t"/>
              <a:pathLst>
                <a:path extrusionOk="0" h="10483" w="47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9"/>
            <p:cNvSpPr/>
            <p:nvPr/>
          </p:nvSpPr>
          <p:spPr>
            <a:xfrm>
              <a:off x="7162222" y="3107097"/>
              <a:ext cx="49027" cy="110371"/>
            </a:xfrm>
            <a:custGeom>
              <a:rect b="b" l="l" r="r" t="t"/>
              <a:pathLst>
                <a:path extrusionOk="0" h="4203" w="1867">
                  <a:moveTo>
                    <a:pt x="1" y="1"/>
                  </a:moveTo>
                  <a:lnTo>
                    <a:pt x="1" y="4202"/>
                  </a:lnTo>
                  <a:lnTo>
                    <a:pt x="1867" y="4202"/>
                  </a:lnTo>
                  <a:lnTo>
                    <a:pt x="1867" y="1"/>
                  </a:ln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9"/>
            <p:cNvSpPr/>
            <p:nvPr/>
          </p:nvSpPr>
          <p:spPr>
            <a:xfrm>
              <a:off x="7149906" y="2990503"/>
              <a:ext cx="130959" cy="129199"/>
            </a:xfrm>
            <a:custGeom>
              <a:rect b="b" l="l" r="r" t="t"/>
              <a:pathLst>
                <a:path extrusionOk="0" h="4920" w="4987">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9"/>
            <p:cNvSpPr/>
            <p:nvPr/>
          </p:nvSpPr>
          <p:spPr>
            <a:xfrm>
              <a:off x="7186618" y="3119413"/>
              <a:ext cx="6302" cy="98291"/>
            </a:xfrm>
            <a:custGeom>
              <a:rect b="b" l="l" r="r" t="t"/>
              <a:pathLst>
                <a:path extrusionOk="0" h="3743" w="24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9"/>
            <p:cNvSpPr/>
            <p:nvPr/>
          </p:nvSpPr>
          <p:spPr>
            <a:xfrm>
              <a:off x="7087828" y="3143284"/>
              <a:ext cx="357924" cy="129462"/>
            </a:xfrm>
            <a:custGeom>
              <a:rect b="b" l="l" r="r" t="t"/>
              <a:pathLst>
                <a:path extrusionOk="0" h="4930" w="1363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9"/>
            <p:cNvSpPr/>
            <p:nvPr/>
          </p:nvSpPr>
          <p:spPr>
            <a:xfrm>
              <a:off x="7293890" y="3179365"/>
              <a:ext cx="60372" cy="43119"/>
            </a:xfrm>
            <a:custGeom>
              <a:rect b="b" l="l" r="r" t="t"/>
              <a:pathLst>
                <a:path extrusionOk="0" h="1642" w="2299">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9"/>
            <p:cNvSpPr/>
            <p:nvPr/>
          </p:nvSpPr>
          <p:spPr>
            <a:xfrm>
              <a:off x="7269521" y="3162007"/>
              <a:ext cx="23424" cy="16990"/>
            </a:xfrm>
            <a:custGeom>
              <a:rect b="b" l="l" r="r" t="t"/>
              <a:pathLst>
                <a:path extrusionOk="0" h="647" w="892">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69"/>
            <p:cNvSpPr/>
            <p:nvPr/>
          </p:nvSpPr>
          <p:spPr>
            <a:xfrm>
              <a:off x="7087591" y="3143257"/>
              <a:ext cx="186000" cy="129488"/>
            </a:xfrm>
            <a:custGeom>
              <a:rect b="b" l="l" r="r" t="t"/>
              <a:pathLst>
                <a:path extrusionOk="0" h="4931" w="7083">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69"/>
            <p:cNvSpPr/>
            <p:nvPr/>
          </p:nvSpPr>
          <p:spPr>
            <a:xfrm>
              <a:off x="7174039" y="2990503"/>
              <a:ext cx="25420" cy="18356"/>
            </a:xfrm>
            <a:custGeom>
              <a:rect b="b" l="l" r="r" t="t"/>
              <a:pathLst>
                <a:path extrusionOk="0" h="699" w="968">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9"/>
            <p:cNvSpPr/>
            <p:nvPr/>
          </p:nvSpPr>
          <p:spPr>
            <a:xfrm>
              <a:off x="7162222" y="2947515"/>
              <a:ext cx="49027" cy="55330"/>
            </a:xfrm>
            <a:custGeom>
              <a:rect b="b" l="l" r="r" t="t"/>
              <a:pathLst>
                <a:path extrusionOk="0" h="2107" w="1867">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9"/>
            <p:cNvSpPr/>
            <p:nvPr/>
          </p:nvSpPr>
          <p:spPr>
            <a:xfrm>
              <a:off x="7162038" y="2947515"/>
              <a:ext cx="33902" cy="55382"/>
            </a:xfrm>
            <a:custGeom>
              <a:rect b="b" l="l" r="r" t="t"/>
              <a:pathLst>
                <a:path extrusionOk="0" h="2109" w="1291">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9"/>
            <p:cNvSpPr/>
            <p:nvPr/>
          </p:nvSpPr>
          <p:spPr>
            <a:xfrm>
              <a:off x="7162222" y="2947515"/>
              <a:ext cx="49027" cy="24658"/>
            </a:xfrm>
            <a:custGeom>
              <a:rect b="b" l="l" r="r" t="t"/>
              <a:pathLst>
                <a:path extrusionOk="0" h="939" w="1867">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9"/>
            <p:cNvSpPr/>
            <p:nvPr/>
          </p:nvSpPr>
          <p:spPr>
            <a:xfrm>
              <a:off x="7162222" y="2947515"/>
              <a:ext cx="33718" cy="22400"/>
            </a:xfrm>
            <a:custGeom>
              <a:rect b="b" l="l" r="r" t="t"/>
              <a:pathLst>
                <a:path extrusionOk="0" h="853" w="1284">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9"/>
            <p:cNvSpPr/>
            <p:nvPr/>
          </p:nvSpPr>
          <p:spPr>
            <a:xfrm>
              <a:off x="7149906" y="3011353"/>
              <a:ext cx="119667" cy="95770"/>
            </a:xfrm>
            <a:custGeom>
              <a:rect b="b" l="l" r="r" t="t"/>
              <a:pathLst>
                <a:path extrusionOk="0" h="3647" w="4557">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9"/>
            <p:cNvSpPr/>
            <p:nvPr/>
          </p:nvSpPr>
          <p:spPr>
            <a:xfrm>
              <a:off x="7211223" y="3019153"/>
              <a:ext cx="58586" cy="45929"/>
            </a:xfrm>
            <a:custGeom>
              <a:rect b="b" l="l" r="r" t="t"/>
              <a:pathLst>
                <a:path extrusionOk="0" h="1749" w="2231">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9"/>
            <p:cNvSpPr/>
            <p:nvPr/>
          </p:nvSpPr>
          <p:spPr>
            <a:xfrm>
              <a:off x="7149906" y="3018890"/>
              <a:ext cx="18645" cy="100550"/>
            </a:xfrm>
            <a:custGeom>
              <a:rect b="b" l="l" r="r" t="t"/>
              <a:pathLst>
                <a:path extrusionOk="0" h="3829" w="71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9"/>
            <p:cNvSpPr/>
            <p:nvPr/>
          </p:nvSpPr>
          <p:spPr>
            <a:xfrm>
              <a:off x="7155946" y="3119177"/>
              <a:ext cx="12605" cy="12579"/>
            </a:xfrm>
            <a:custGeom>
              <a:rect b="b" l="l" r="r" t="t"/>
              <a:pathLst>
                <a:path extrusionOk="0" h="479" w="48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8" name="Google Shape;11768;p69"/>
          <p:cNvGrpSpPr/>
          <p:nvPr/>
        </p:nvGrpSpPr>
        <p:grpSpPr>
          <a:xfrm>
            <a:off x="7951362" y="2885437"/>
            <a:ext cx="382529" cy="382529"/>
            <a:chOff x="7951362" y="2885437"/>
            <a:chExt cx="382529" cy="382529"/>
          </a:xfrm>
        </p:grpSpPr>
        <p:sp>
          <p:nvSpPr>
            <p:cNvPr id="11769" name="Google Shape;11769;p69"/>
            <p:cNvSpPr/>
            <p:nvPr/>
          </p:nvSpPr>
          <p:spPr>
            <a:xfrm>
              <a:off x="8141615" y="2898514"/>
              <a:ext cx="96768" cy="94510"/>
            </a:xfrm>
            <a:custGeom>
              <a:rect b="b" l="l" r="r" t="t"/>
              <a:pathLst>
                <a:path extrusionOk="0" h="3599" w="3685">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9"/>
            <p:cNvSpPr/>
            <p:nvPr/>
          </p:nvSpPr>
          <p:spPr>
            <a:xfrm>
              <a:off x="8141615" y="2969390"/>
              <a:ext cx="76916" cy="23634"/>
            </a:xfrm>
            <a:custGeom>
              <a:rect b="b" l="l" r="r" t="t"/>
              <a:pathLst>
                <a:path extrusionOk="0" h="900" w="2929">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9"/>
            <p:cNvSpPr/>
            <p:nvPr/>
          </p:nvSpPr>
          <p:spPr>
            <a:xfrm>
              <a:off x="8047105" y="3161902"/>
              <a:ext cx="96794" cy="94247"/>
            </a:xfrm>
            <a:custGeom>
              <a:rect b="b" l="l" r="r" t="t"/>
              <a:pathLst>
                <a:path extrusionOk="0" h="3589" w="3686">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9"/>
            <p:cNvSpPr/>
            <p:nvPr/>
          </p:nvSpPr>
          <p:spPr>
            <a:xfrm>
              <a:off x="8067221" y="3161902"/>
              <a:ext cx="76679" cy="23398"/>
            </a:xfrm>
            <a:custGeom>
              <a:rect b="b" l="l" r="r" t="t"/>
              <a:pathLst>
                <a:path extrusionOk="0" h="891" w="292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9"/>
            <p:cNvSpPr/>
            <p:nvPr/>
          </p:nvSpPr>
          <p:spPr>
            <a:xfrm>
              <a:off x="7958137" y="3102318"/>
              <a:ext cx="132744" cy="165648"/>
            </a:xfrm>
            <a:custGeom>
              <a:rect b="b" l="l" r="r" t="t"/>
              <a:pathLst>
                <a:path extrusionOk="0" h="6308" w="5055">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9"/>
            <p:cNvSpPr/>
            <p:nvPr/>
          </p:nvSpPr>
          <p:spPr>
            <a:xfrm>
              <a:off x="7958137" y="3102318"/>
              <a:ext cx="24159" cy="129225"/>
            </a:xfrm>
            <a:custGeom>
              <a:rect b="b" l="l" r="r" t="t"/>
              <a:pathLst>
                <a:path extrusionOk="0" h="4921" w="92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9"/>
            <p:cNvSpPr/>
            <p:nvPr/>
          </p:nvSpPr>
          <p:spPr>
            <a:xfrm>
              <a:off x="7980773" y="3188661"/>
              <a:ext cx="17857" cy="68749"/>
            </a:xfrm>
            <a:custGeom>
              <a:rect b="b" l="l" r="r" t="t"/>
              <a:pathLst>
                <a:path extrusionOk="0" h="2618" w="68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9"/>
            <p:cNvSpPr/>
            <p:nvPr/>
          </p:nvSpPr>
          <p:spPr>
            <a:xfrm>
              <a:off x="8029012" y="3205231"/>
              <a:ext cx="13603" cy="51995"/>
            </a:xfrm>
            <a:custGeom>
              <a:rect b="b" l="l" r="r" t="t"/>
              <a:pathLst>
                <a:path extrusionOk="0" h="1980" w="518">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9"/>
            <p:cNvSpPr/>
            <p:nvPr/>
          </p:nvSpPr>
          <p:spPr>
            <a:xfrm>
              <a:off x="8003146" y="3209328"/>
              <a:ext cx="17358" cy="58639"/>
            </a:xfrm>
            <a:custGeom>
              <a:rect b="b" l="l" r="r" t="t"/>
              <a:pathLst>
                <a:path extrusionOk="0" h="2233" w="661">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9"/>
            <p:cNvSpPr/>
            <p:nvPr/>
          </p:nvSpPr>
          <p:spPr>
            <a:xfrm>
              <a:off x="8051885" y="3184013"/>
              <a:ext cx="26155" cy="27520"/>
            </a:xfrm>
            <a:custGeom>
              <a:rect b="b" l="l" r="r" t="t"/>
              <a:pathLst>
                <a:path extrusionOk="0" h="1048" w="996">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9"/>
            <p:cNvSpPr/>
            <p:nvPr/>
          </p:nvSpPr>
          <p:spPr>
            <a:xfrm>
              <a:off x="7963940" y="2981706"/>
              <a:ext cx="94510" cy="96768"/>
            </a:xfrm>
            <a:custGeom>
              <a:rect b="b" l="l" r="r" t="t"/>
              <a:pathLst>
                <a:path extrusionOk="0" h="3685" w="3599">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9"/>
            <p:cNvSpPr/>
            <p:nvPr/>
          </p:nvSpPr>
          <p:spPr>
            <a:xfrm>
              <a:off x="8227065" y="3076189"/>
              <a:ext cx="94772" cy="96794"/>
            </a:xfrm>
            <a:custGeom>
              <a:rect b="b" l="l" r="r" t="t"/>
              <a:pathLst>
                <a:path extrusionOk="0" h="3686" w="3609">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9"/>
            <p:cNvSpPr/>
            <p:nvPr/>
          </p:nvSpPr>
          <p:spPr>
            <a:xfrm>
              <a:off x="8227065" y="3076189"/>
              <a:ext cx="23897" cy="76942"/>
            </a:xfrm>
            <a:custGeom>
              <a:rect b="b" l="l" r="r" t="t"/>
              <a:pathLst>
                <a:path extrusionOk="0" h="2930" w="91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9"/>
            <p:cNvSpPr/>
            <p:nvPr/>
          </p:nvSpPr>
          <p:spPr>
            <a:xfrm>
              <a:off x="7963940" y="2957836"/>
              <a:ext cx="23634" cy="120638"/>
            </a:xfrm>
            <a:custGeom>
              <a:rect b="b" l="l" r="r" t="t"/>
              <a:pathLst>
                <a:path extrusionOk="0" h="4594" w="90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9"/>
            <p:cNvSpPr/>
            <p:nvPr/>
          </p:nvSpPr>
          <p:spPr>
            <a:xfrm>
              <a:off x="8194634" y="2885437"/>
              <a:ext cx="132718" cy="165412"/>
            </a:xfrm>
            <a:custGeom>
              <a:rect b="b" l="l" r="r" t="t"/>
              <a:pathLst>
                <a:path extrusionOk="0" h="6299" w="5054">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9"/>
            <p:cNvSpPr/>
            <p:nvPr/>
          </p:nvSpPr>
          <p:spPr>
            <a:xfrm>
              <a:off x="8194634" y="2941738"/>
              <a:ext cx="48528" cy="109110"/>
            </a:xfrm>
            <a:custGeom>
              <a:rect b="b" l="l" r="r" t="t"/>
              <a:pathLst>
                <a:path extrusionOk="0" h="4155" w="1848">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9"/>
            <p:cNvSpPr/>
            <p:nvPr/>
          </p:nvSpPr>
          <p:spPr>
            <a:xfrm>
              <a:off x="8281345" y="2895993"/>
              <a:ext cx="13603" cy="52179"/>
            </a:xfrm>
            <a:custGeom>
              <a:rect b="b" l="l" r="r" t="t"/>
              <a:pathLst>
                <a:path extrusionOk="0" h="1987" w="518">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9"/>
            <p:cNvSpPr/>
            <p:nvPr/>
          </p:nvSpPr>
          <p:spPr>
            <a:xfrm>
              <a:off x="8304217" y="2922096"/>
              <a:ext cx="13340" cy="35635"/>
            </a:xfrm>
            <a:custGeom>
              <a:rect b="b" l="l" r="r" t="t"/>
              <a:pathLst>
                <a:path extrusionOk="0" h="1357" w="508">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9"/>
            <p:cNvSpPr/>
            <p:nvPr/>
          </p:nvSpPr>
          <p:spPr>
            <a:xfrm>
              <a:off x="8255452" y="2885437"/>
              <a:ext cx="17620" cy="58665"/>
            </a:xfrm>
            <a:custGeom>
              <a:rect b="b" l="l" r="r" t="t"/>
              <a:pathLst>
                <a:path extrusionOk="0" h="2234" w="671">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9"/>
            <p:cNvSpPr/>
            <p:nvPr/>
          </p:nvSpPr>
          <p:spPr>
            <a:xfrm>
              <a:off x="8233341" y="2895993"/>
              <a:ext cx="17620" cy="73160"/>
            </a:xfrm>
            <a:custGeom>
              <a:rect b="b" l="l" r="r" t="t"/>
              <a:pathLst>
                <a:path extrusionOk="0" h="2786" w="671">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9"/>
            <p:cNvSpPr/>
            <p:nvPr/>
          </p:nvSpPr>
          <p:spPr>
            <a:xfrm>
              <a:off x="7951362" y="2892737"/>
              <a:ext cx="165648" cy="128674"/>
            </a:xfrm>
            <a:custGeom>
              <a:rect b="b" l="l" r="r" t="t"/>
              <a:pathLst>
                <a:path extrusionOk="0" h="4900" w="6308">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9"/>
            <p:cNvSpPr/>
            <p:nvPr/>
          </p:nvSpPr>
          <p:spPr>
            <a:xfrm>
              <a:off x="7988047" y="2892737"/>
              <a:ext cx="128963" cy="21875"/>
            </a:xfrm>
            <a:custGeom>
              <a:rect b="b" l="l" r="r" t="t"/>
              <a:pathLst>
                <a:path extrusionOk="0" h="833" w="4911">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9"/>
            <p:cNvSpPr/>
            <p:nvPr/>
          </p:nvSpPr>
          <p:spPr>
            <a:xfrm>
              <a:off x="7961918" y="2914848"/>
              <a:ext cx="70140" cy="17883"/>
            </a:xfrm>
            <a:custGeom>
              <a:rect b="b" l="l" r="r" t="t"/>
              <a:pathLst>
                <a:path extrusionOk="0" h="681" w="2671">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9"/>
            <p:cNvSpPr/>
            <p:nvPr/>
          </p:nvSpPr>
          <p:spPr>
            <a:xfrm>
              <a:off x="7961918" y="2963114"/>
              <a:ext cx="53807" cy="13576"/>
            </a:xfrm>
            <a:custGeom>
              <a:rect b="b" l="l" r="r" t="t"/>
              <a:pathLst>
                <a:path extrusionOk="0" h="517" w="2049">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9"/>
            <p:cNvSpPr/>
            <p:nvPr/>
          </p:nvSpPr>
          <p:spPr>
            <a:xfrm>
              <a:off x="7951624" y="2937221"/>
              <a:ext cx="59820" cy="17620"/>
            </a:xfrm>
            <a:custGeom>
              <a:rect b="b" l="l" r="r" t="t"/>
              <a:pathLst>
                <a:path extrusionOk="0" h="671" w="2278">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9"/>
            <p:cNvSpPr/>
            <p:nvPr/>
          </p:nvSpPr>
          <p:spPr>
            <a:xfrm>
              <a:off x="8007663" y="2985960"/>
              <a:ext cx="27652" cy="26181"/>
            </a:xfrm>
            <a:custGeom>
              <a:rect b="b" l="l" r="r" t="t"/>
              <a:pathLst>
                <a:path extrusionOk="0" h="997" w="1053">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9"/>
            <p:cNvSpPr/>
            <p:nvPr/>
          </p:nvSpPr>
          <p:spPr>
            <a:xfrm>
              <a:off x="8168505" y="3131992"/>
              <a:ext cx="165385" cy="128700"/>
            </a:xfrm>
            <a:custGeom>
              <a:rect b="b" l="l" r="r" t="t"/>
              <a:pathLst>
                <a:path extrusionOk="0" h="4901" w="6298">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9"/>
            <p:cNvSpPr/>
            <p:nvPr/>
          </p:nvSpPr>
          <p:spPr>
            <a:xfrm>
              <a:off x="8168505" y="3132123"/>
              <a:ext cx="109583" cy="45115"/>
            </a:xfrm>
            <a:custGeom>
              <a:rect b="b" l="l" r="r" t="t"/>
              <a:pathLst>
                <a:path extrusionOk="0" h="1718" w="4173">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9"/>
            <p:cNvSpPr/>
            <p:nvPr/>
          </p:nvSpPr>
          <p:spPr>
            <a:xfrm>
              <a:off x="8269790" y="3215420"/>
              <a:ext cx="53807" cy="13603"/>
            </a:xfrm>
            <a:custGeom>
              <a:rect b="b" l="l" r="r" t="t"/>
              <a:pathLst>
                <a:path extrusionOk="0" h="518" w="2049">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9"/>
            <p:cNvSpPr/>
            <p:nvPr/>
          </p:nvSpPr>
          <p:spPr>
            <a:xfrm>
              <a:off x="8260494" y="3238292"/>
              <a:ext cx="37210" cy="13340"/>
            </a:xfrm>
            <a:custGeom>
              <a:rect b="b" l="l" r="r" t="t"/>
              <a:pathLst>
                <a:path extrusionOk="0" h="508" w="1417">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9"/>
            <p:cNvSpPr/>
            <p:nvPr/>
          </p:nvSpPr>
          <p:spPr>
            <a:xfrm>
              <a:off x="8274044" y="3189528"/>
              <a:ext cx="59847" cy="17620"/>
            </a:xfrm>
            <a:custGeom>
              <a:rect b="b" l="l" r="r" t="t"/>
              <a:pathLst>
                <a:path extrusionOk="0" h="671" w="2279">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9"/>
            <p:cNvSpPr/>
            <p:nvPr/>
          </p:nvSpPr>
          <p:spPr>
            <a:xfrm>
              <a:off x="8250174" y="3167180"/>
              <a:ext cx="73160" cy="17857"/>
            </a:xfrm>
            <a:custGeom>
              <a:rect b="b" l="l" r="r" t="t"/>
              <a:pathLst>
                <a:path extrusionOk="0" h="680" w="2786">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9"/>
            <p:cNvSpPr/>
            <p:nvPr/>
          </p:nvSpPr>
          <p:spPr>
            <a:xfrm>
              <a:off x="8169241" y="3170699"/>
              <a:ext cx="9349" cy="75156"/>
            </a:xfrm>
            <a:custGeom>
              <a:rect b="b" l="l" r="r" t="t"/>
              <a:pathLst>
                <a:path extrusionOk="0" h="2862" w="356">
                  <a:moveTo>
                    <a:pt x="1" y="0"/>
                  </a:moveTo>
                  <a:lnTo>
                    <a:pt x="1" y="2862"/>
                  </a:lnTo>
                  <a:lnTo>
                    <a:pt x="355" y="2862"/>
                  </a:lnTo>
                  <a:lnTo>
                    <a:pt x="355"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9"/>
            <p:cNvSpPr/>
            <p:nvPr/>
          </p:nvSpPr>
          <p:spPr>
            <a:xfrm>
              <a:off x="8158185" y="2907548"/>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9"/>
            <p:cNvSpPr/>
            <p:nvPr/>
          </p:nvSpPr>
          <p:spPr>
            <a:xfrm>
              <a:off x="8179797" y="2907548"/>
              <a:ext cx="15861" cy="15861"/>
            </a:xfrm>
            <a:custGeom>
              <a:rect b="b" l="l" r="r" t="t"/>
              <a:pathLst>
                <a:path extrusionOk="0" h="604" w="604">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9"/>
            <p:cNvSpPr/>
            <p:nvPr/>
          </p:nvSpPr>
          <p:spPr>
            <a:xfrm>
              <a:off x="8297915" y="3093521"/>
              <a:ext cx="15861" cy="15861"/>
            </a:xfrm>
            <a:custGeom>
              <a:rect b="b" l="l" r="r" t="t"/>
              <a:pathLst>
                <a:path extrusionOk="0" h="604" w="604">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9"/>
            <p:cNvSpPr/>
            <p:nvPr/>
          </p:nvSpPr>
          <p:spPr>
            <a:xfrm>
              <a:off x="8297915" y="3115159"/>
              <a:ext cx="15861" cy="15835"/>
            </a:xfrm>
            <a:custGeom>
              <a:rect b="b" l="l" r="r" t="t"/>
              <a:pathLst>
                <a:path extrusionOk="0" h="603" w="604">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9"/>
            <p:cNvSpPr/>
            <p:nvPr/>
          </p:nvSpPr>
          <p:spPr>
            <a:xfrm>
              <a:off x="7972212" y="3025928"/>
              <a:ext cx="15861" cy="15598"/>
            </a:xfrm>
            <a:custGeom>
              <a:rect b="b" l="l" r="r" t="t"/>
              <a:pathLst>
                <a:path extrusionOk="0" h="594" w="604">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9"/>
            <p:cNvSpPr/>
            <p:nvPr/>
          </p:nvSpPr>
          <p:spPr>
            <a:xfrm>
              <a:off x="7972212" y="3047540"/>
              <a:ext cx="15861" cy="15598"/>
            </a:xfrm>
            <a:custGeom>
              <a:rect b="b" l="l" r="r" t="t"/>
              <a:pathLst>
                <a:path extrusionOk="0" h="594" w="604">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9"/>
            <p:cNvSpPr/>
            <p:nvPr/>
          </p:nvSpPr>
          <p:spPr>
            <a:xfrm>
              <a:off x="8090592" y="3233277"/>
              <a:ext cx="15598" cy="15835"/>
            </a:xfrm>
            <a:custGeom>
              <a:rect b="b" l="l" r="r" t="t"/>
              <a:pathLst>
                <a:path extrusionOk="0" h="603" w="594">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9"/>
            <p:cNvSpPr/>
            <p:nvPr/>
          </p:nvSpPr>
          <p:spPr>
            <a:xfrm>
              <a:off x="8111941" y="3233277"/>
              <a:ext cx="15861" cy="15835"/>
            </a:xfrm>
            <a:custGeom>
              <a:rect b="b" l="l" r="r" t="t"/>
              <a:pathLst>
                <a:path extrusionOk="0" h="603" w="604">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9"/>
            <p:cNvSpPr/>
            <p:nvPr/>
          </p:nvSpPr>
          <p:spPr>
            <a:xfrm>
              <a:off x="7963415" y="3074693"/>
              <a:ext cx="95534" cy="32694"/>
            </a:xfrm>
            <a:custGeom>
              <a:rect b="b" l="l" r="r" t="t"/>
              <a:pathLst>
                <a:path extrusionOk="0" h="1245" w="3638">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9"/>
            <p:cNvSpPr/>
            <p:nvPr/>
          </p:nvSpPr>
          <p:spPr>
            <a:xfrm>
              <a:off x="7987548" y="3074693"/>
              <a:ext cx="71401" cy="32694"/>
            </a:xfrm>
            <a:custGeom>
              <a:rect b="b" l="l" r="r" t="t"/>
              <a:pathLst>
                <a:path extrusionOk="0" h="1245" w="2719">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9"/>
            <p:cNvSpPr/>
            <p:nvPr/>
          </p:nvSpPr>
          <p:spPr>
            <a:xfrm>
              <a:off x="8139856" y="3161587"/>
              <a:ext cx="32694" cy="94825"/>
            </a:xfrm>
            <a:custGeom>
              <a:rect b="b" l="l" r="r" t="t"/>
              <a:pathLst>
                <a:path extrusionOk="0" h="3611" w="1245">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9"/>
            <p:cNvSpPr/>
            <p:nvPr/>
          </p:nvSpPr>
          <p:spPr>
            <a:xfrm>
              <a:off x="8139593" y="3185510"/>
              <a:ext cx="32956" cy="70718"/>
            </a:xfrm>
            <a:custGeom>
              <a:rect b="b" l="l" r="r" t="t"/>
              <a:pathLst>
                <a:path extrusionOk="0" h="2693" w="1255">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9"/>
            <p:cNvSpPr/>
            <p:nvPr/>
          </p:nvSpPr>
          <p:spPr>
            <a:xfrm>
              <a:off x="8226803" y="3047303"/>
              <a:ext cx="95534" cy="32694"/>
            </a:xfrm>
            <a:custGeom>
              <a:rect b="b" l="l" r="r" t="t"/>
              <a:pathLst>
                <a:path extrusionOk="0" h="1245" w="3638">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9"/>
            <p:cNvSpPr/>
            <p:nvPr/>
          </p:nvSpPr>
          <p:spPr>
            <a:xfrm>
              <a:off x="8226803" y="3047303"/>
              <a:ext cx="71401" cy="32930"/>
            </a:xfrm>
            <a:custGeom>
              <a:rect b="b" l="l" r="r" t="t"/>
              <a:pathLst>
                <a:path extrusionOk="0" h="1254" w="2719">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9"/>
            <p:cNvSpPr/>
            <p:nvPr/>
          </p:nvSpPr>
          <p:spPr>
            <a:xfrm>
              <a:off x="8114226" y="2898252"/>
              <a:ext cx="32694" cy="94851"/>
            </a:xfrm>
            <a:custGeom>
              <a:rect b="b" l="l" r="r" t="t"/>
              <a:pathLst>
                <a:path extrusionOk="0" h="3612" w="1245">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9"/>
            <p:cNvSpPr/>
            <p:nvPr/>
          </p:nvSpPr>
          <p:spPr>
            <a:xfrm>
              <a:off x="8114226" y="2898252"/>
              <a:ext cx="32930" cy="70902"/>
            </a:xfrm>
            <a:custGeom>
              <a:rect b="b" l="l" r="r" t="t"/>
              <a:pathLst>
                <a:path extrusionOk="0" h="2700" w="1254">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8" name="Google Shape;11818;p69"/>
          <p:cNvGrpSpPr/>
          <p:nvPr/>
        </p:nvGrpSpPr>
        <p:grpSpPr>
          <a:xfrm>
            <a:off x="8054406" y="3814489"/>
            <a:ext cx="276964" cy="336601"/>
            <a:chOff x="8054406" y="3814489"/>
            <a:chExt cx="276964" cy="336601"/>
          </a:xfrm>
        </p:grpSpPr>
        <p:sp>
          <p:nvSpPr>
            <p:cNvPr id="11819" name="Google Shape;11819;p69"/>
            <p:cNvSpPr/>
            <p:nvPr/>
          </p:nvSpPr>
          <p:spPr>
            <a:xfrm>
              <a:off x="8054406" y="3843218"/>
              <a:ext cx="276964" cy="307872"/>
            </a:xfrm>
            <a:custGeom>
              <a:rect b="b" l="l" r="r" t="t"/>
              <a:pathLst>
                <a:path extrusionOk="0" h="11724" w="10547">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9"/>
            <p:cNvSpPr/>
            <p:nvPr/>
          </p:nvSpPr>
          <p:spPr>
            <a:xfrm>
              <a:off x="8313251" y="3861311"/>
              <a:ext cx="18119" cy="289543"/>
            </a:xfrm>
            <a:custGeom>
              <a:rect b="b" l="l" r="r" t="t"/>
              <a:pathLst>
                <a:path extrusionOk="0" h="11026" w="69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9"/>
            <p:cNvSpPr/>
            <p:nvPr/>
          </p:nvSpPr>
          <p:spPr>
            <a:xfrm>
              <a:off x="8138333" y="3904036"/>
              <a:ext cx="109110" cy="225757"/>
            </a:xfrm>
            <a:custGeom>
              <a:rect b="b" l="l" r="r" t="t"/>
              <a:pathLst>
                <a:path extrusionOk="0" h="8597" w="4155">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9"/>
            <p:cNvSpPr/>
            <p:nvPr/>
          </p:nvSpPr>
          <p:spPr>
            <a:xfrm>
              <a:off x="8180322" y="3904036"/>
              <a:ext cx="67121" cy="225705"/>
            </a:xfrm>
            <a:custGeom>
              <a:rect b="b" l="l" r="r" t="t"/>
              <a:pathLst>
                <a:path extrusionOk="0" h="8595" w="2556">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69"/>
            <p:cNvSpPr/>
            <p:nvPr/>
          </p:nvSpPr>
          <p:spPr>
            <a:xfrm>
              <a:off x="8155927" y="3857267"/>
              <a:ext cx="74158" cy="55566"/>
            </a:xfrm>
            <a:custGeom>
              <a:rect b="b" l="l" r="r" t="t"/>
              <a:pathLst>
                <a:path extrusionOk="0" h="2116" w="2824">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9"/>
            <p:cNvSpPr/>
            <p:nvPr/>
          </p:nvSpPr>
          <p:spPr>
            <a:xfrm>
              <a:off x="8195895" y="3882660"/>
              <a:ext cx="34191" cy="30173"/>
            </a:xfrm>
            <a:custGeom>
              <a:rect b="b" l="l" r="r" t="t"/>
              <a:pathLst>
                <a:path extrusionOk="0" h="1149" w="1302">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9"/>
            <p:cNvSpPr/>
            <p:nvPr/>
          </p:nvSpPr>
          <p:spPr>
            <a:xfrm>
              <a:off x="8122761" y="3814568"/>
              <a:ext cx="138758" cy="52546"/>
            </a:xfrm>
            <a:custGeom>
              <a:rect b="b" l="l" r="r" t="t"/>
              <a:pathLst>
                <a:path extrusionOk="0" h="2001" w="5284">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9"/>
            <p:cNvSpPr/>
            <p:nvPr/>
          </p:nvSpPr>
          <p:spPr>
            <a:xfrm>
              <a:off x="8113464" y="3814489"/>
              <a:ext cx="84452" cy="93092"/>
            </a:xfrm>
            <a:custGeom>
              <a:rect b="b" l="l" r="r" t="t"/>
              <a:pathLst>
                <a:path extrusionOk="0" h="3545" w="3216">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9"/>
            <p:cNvSpPr/>
            <p:nvPr/>
          </p:nvSpPr>
          <p:spPr>
            <a:xfrm>
              <a:off x="8187360" y="3814489"/>
              <a:ext cx="84951" cy="93092"/>
            </a:xfrm>
            <a:custGeom>
              <a:rect b="b" l="l" r="r" t="t"/>
              <a:pathLst>
                <a:path extrusionOk="0" h="3545" w="3235">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8" name="Google Shape;11828;p69"/>
          <p:cNvGrpSpPr/>
          <p:nvPr/>
        </p:nvGrpSpPr>
        <p:grpSpPr>
          <a:xfrm>
            <a:off x="7936787" y="4295074"/>
            <a:ext cx="378249" cy="335524"/>
            <a:chOff x="7936787" y="4295074"/>
            <a:chExt cx="378249" cy="335524"/>
          </a:xfrm>
        </p:grpSpPr>
        <p:sp>
          <p:nvSpPr>
            <p:cNvPr id="11829" name="Google Shape;11829;p69"/>
            <p:cNvSpPr/>
            <p:nvPr/>
          </p:nvSpPr>
          <p:spPr>
            <a:xfrm>
              <a:off x="8095371" y="4295074"/>
              <a:ext cx="219665" cy="182980"/>
            </a:xfrm>
            <a:custGeom>
              <a:rect b="b" l="l" r="r" t="t"/>
              <a:pathLst>
                <a:path extrusionOk="0" h="6968" w="8365">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9"/>
            <p:cNvSpPr/>
            <p:nvPr/>
          </p:nvSpPr>
          <p:spPr>
            <a:xfrm>
              <a:off x="7937286" y="4441342"/>
              <a:ext cx="109609" cy="109846"/>
            </a:xfrm>
            <a:custGeom>
              <a:rect b="b" l="l" r="r" t="t"/>
              <a:pathLst>
                <a:path extrusionOk="0" h="4183" w="4174">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9"/>
            <p:cNvSpPr/>
            <p:nvPr/>
          </p:nvSpPr>
          <p:spPr>
            <a:xfrm>
              <a:off x="7966934" y="4441342"/>
              <a:ext cx="79962" cy="110108"/>
            </a:xfrm>
            <a:custGeom>
              <a:rect b="b" l="l" r="r" t="t"/>
              <a:pathLst>
                <a:path extrusionOk="0" h="4193" w="3045">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9"/>
            <p:cNvSpPr/>
            <p:nvPr/>
          </p:nvSpPr>
          <p:spPr>
            <a:xfrm>
              <a:off x="7936787" y="4446541"/>
              <a:ext cx="207612" cy="184056"/>
            </a:xfrm>
            <a:custGeom>
              <a:rect b="b" l="l" r="r" t="t"/>
              <a:pathLst>
                <a:path extrusionOk="0" h="7009" w="7906">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9"/>
            <p:cNvSpPr/>
            <p:nvPr/>
          </p:nvSpPr>
          <p:spPr>
            <a:xfrm>
              <a:off x="7936787" y="4473747"/>
              <a:ext cx="189019" cy="156851"/>
            </a:xfrm>
            <a:custGeom>
              <a:rect b="b" l="l" r="r" t="t"/>
              <a:pathLst>
                <a:path extrusionOk="0" h="5973" w="7198">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9"/>
            <p:cNvSpPr/>
            <p:nvPr/>
          </p:nvSpPr>
          <p:spPr>
            <a:xfrm>
              <a:off x="7971976" y="4526792"/>
              <a:ext cx="39232" cy="21875"/>
            </a:xfrm>
            <a:custGeom>
              <a:rect b="b" l="l" r="r" t="t"/>
              <a:pathLst>
                <a:path extrusionOk="0" h="833" w="1494">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9"/>
            <p:cNvSpPr/>
            <p:nvPr/>
          </p:nvSpPr>
          <p:spPr>
            <a:xfrm>
              <a:off x="7954880" y="4476661"/>
              <a:ext cx="73160" cy="59952"/>
            </a:xfrm>
            <a:custGeom>
              <a:rect b="b" l="l" r="r" t="t"/>
              <a:pathLst>
                <a:path extrusionOk="0" h="2283" w="2786">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9"/>
            <p:cNvSpPr/>
            <p:nvPr/>
          </p:nvSpPr>
          <p:spPr>
            <a:xfrm>
              <a:off x="7954880" y="4476583"/>
              <a:ext cx="73423" cy="59531"/>
            </a:xfrm>
            <a:custGeom>
              <a:rect b="b" l="l" r="r" t="t"/>
              <a:pathLst>
                <a:path extrusionOk="0" h="2267" w="2796">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9"/>
            <p:cNvSpPr/>
            <p:nvPr/>
          </p:nvSpPr>
          <p:spPr>
            <a:xfrm>
              <a:off x="7936787" y="4566234"/>
              <a:ext cx="24396" cy="64363"/>
            </a:xfrm>
            <a:custGeom>
              <a:rect b="b" l="l" r="r" t="t"/>
              <a:pathLst>
                <a:path extrusionOk="0" h="2451" w="929">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9"/>
            <p:cNvSpPr/>
            <p:nvPr/>
          </p:nvSpPr>
          <p:spPr>
            <a:xfrm>
              <a:off x="8150150" y="4337799"/>
              <a:ext cx="109846" cy="109846"/>
            </a:xfrm>
            <a:custGeom>
              <a:rect b="b" l="l" r="r" t="t"/>
              <a:pathLst>
                <a:path extrusionOk="0" h="4183" w="4183">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69"/>
            <p:cNvSpPr/>
            <p:nvPr/>
          </p:nvSpPr>
          <p:spPr>
            <a:xfrm>
              <a:off x="8168505" y="4355892"/>
              <a:ext cx="73397" cy="73397"/>
            </a:xfrm>
            <a:custGeom>
              <a:rect b="b" l="l" r="r" t="t"/>
              <a:pathLst>
                <a:path extrusionOk="0" h="2795" w="2795">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9"/>
            <p:cNvSpPr/>
            <p:nvPr/>
          </p:nvSpPr>
          <p:spPr>
            <a:xfrm>
              <a:off x="8022237" y="4473747"/>
              <a:ext cx="103569" cy="130460"/>
            </a:xfrm>
            <a:custGeom>
              <a:rect b="b" l="l" r="r" t="t"/>
              <a:pathLst>
                <a:path extrusionOk="0" h="4968" w="3944">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9"/>
            <p:cNvSpPr/>
            <p:nvPr/>
          </p:nvSpPr>
          <p:spPr>
            <a:xfrm>
              <a:off x="8186835" y="4374221"/>
              <a:ext cx="36738" cy="36738"/>
            </a:xfrm>
            <a:custGeom>
              <a:rect b="b" l="l" r="r" t="t"/>
              <a:pathLst>
                <a:path extrusionOk="0" h="1399" w="1399">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9"/>
            <p:cNvSpPr/>
            <p:nvPr/>
          </p:nvSpPr>
          <p:spPr>
            <a:xfrm>
              <a:off x="8196893" y="4319285"/>
              <a:ext cx="84111" cy="79594"/>
            </a:xfrm>
            <a:custGeom>
              <a:rect b="b" l="l" r="r" t="t"/>
              <a:pathLst>
                <a:path extrusionOk="0" h="3031" w="3203">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9"/>
            <p:cNvSpPr/>
            <p:nvPr/>
          </p:nvSpPr>
          <p:spPr>
            <a:xfrm>
              <a:off x="8243635" y="4322095"/>
              <a:ext cx="38734" cy="32063"/>
            </a:xfrm>
            <a:custGeom>
              <a:rect b="b" l="l" r="r" t="t"/>
              <a:pathLst>
                <a:path extrusionOk="0" h="1221" w="1475">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9"/>
            <p:cNvSpPr/>
            <p:nvPr/>
          </p:nvSpPr>
          <p:spPr>
            <a:xfrm>
              <a:off x="8217822" y="4319312"/>
              <a:ext cx="61291" cy="58245"/>
            </a:xfrm>
            <a:custGeom>
              <a:rect b="b" l="l" r="r" t="t"/>
              <a:pathLst>
                <a:path extrusionOk="0" h="2218" w="2334">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5" name="Google Shape;11845;p69"/>
          <p:cNvGrpSpPr/>
          <p:nvPr/>
        </p:nvGrpSpPr>
        <p:grpSpPr>
          <a:xfrm>
            <a:off x="4886058" y="1965890"/>
            <a:ext cx="388569" cy="388307"/>
            <a:chOff x="4886058" y="1965890"/>
            <a:chExt cx="388569" cy="388307"/>
          </a:xfrm>
        </p:grpSpPr>
        <p:sp>
          <p:nvSpPr>
            <p:cNvPr id="11846" name="Google Shape;11846;p69"/>
            <p:cNvSpPr/>
            <p:nvPr/>
          </p:nvSpPr>
          <p:spPr>
            <a:xfrm>
              <a:off x="4886058" y="1965890"/>
              <a:ext cx="388569" cy="388307"/>
            </a:xfrm>
            <a:custGeom>
              <a:rect b="b" l="l" r="r" t="t"/>
              <a:pathLst>
                <a:path extrusionOk="0" h="14787" w="14797">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9"/>
            <p:cNvSpPr/>
            <p:nvPr/>
          </p:nvSpPr>
          <p:spPr>
            <a:xfrm>
              <a:off x="4896352" y="1992150"/>
              <a:ext cx="368218" cy="335787"/>
            </a:xfrm>
            <a:custGeom>
              <a:rect b="b" l="l" r="r" t="t"/>
              <a:pathLst>
                <a:path extrusionOk="0" h="12787" w="14022">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9"/>
            <p:cNvSpPr/>
            <p:nvPr/>
          </p:nvSpPr>
          <p:spPr>
            <a:xfrm>
              <a:off x="5056958" y="1992072"/>
              <a:ext cx="207612" cy="336102"/>
            </a:xfrm>
            <a:custGeom>
              <a:rect b="b" l="l" r="r" t="t"/>
              <a:pathLst>
                <a:path extrusionOk="0" h="12799" w="7906">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9"/>
            <p:cNvSpPr/>
            <p:nvPr/>
          </p:nvSpPr>
          <p:spPr>
            <a:xfrm>
              <a:off x="5074158" y="1993647"/>
              <a:ext cx="12342" cy="39364"/>
            </a:xfrm>
            <a:custGeom>
              <a:rect b="b" l="l" r="r" t="t"/>
              <a:pathLst>
                <a:path extrusionOk="0" h="1499" w="47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9"/>
            <p:cNvSpPr/>
            <p:nvPr/>
          </p:nvSpPr>
          <p:spPr>
            <a:xfrm>
              <a:off x="5074158" y="2286866"/>
              <a:ext cx="12342" cy="39416"/>
            </a:xfrm>
            <a:custGeom>
              <a:rect b="b" l="l" r="r" t="t"/>
              <a:pathLst>
                <a:path extrusionOk="0" h="1501" w="47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9"/>
            <p:cNvSpPr/>
            <p:nvPr/>
          </p:nvSpPr>
          <p:spPr>
            <a:xfrm>
              <a:off x="5205984" y="2153597"/>
              <a:ext cx="42515" cy="11633"/>
            </a:xfrm>
            <a:custGeom>
              <a:rect b="b" l="l" r="r" t="t"/>
              <a:pathLst>
                <a:path extrusionOk="0" h="443" w="1619">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9"/>
            <p:cNvSpPr/>
            <p:nvPr/>
          </p:nvSpPr>
          <p:spPr>
            <a:xfrm>
              <a:off x="4912948" y="2153623"/>
              <a:ext cx="41753" cy="11581"/>
            </a:xfrm>
            <a:custGeom>
              <a:rect b="b" l="l" r="r" t="t"/>
              <a:pathLst>
                <a:path extrusionOk="0" h="441" w="159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9"/>
            <p:cNvSpPr/>
            <p:nvPr/>
          </p:nvSpPr>
          <p:spPr>
            <a:xfrm>
              <a:off x="5002101" y="2140808"/>
              <a:ext cx="97608" cy="96400"/>
            </a:xfrm>
            <a:custGeom>
              <a:rect b="b" l="l" r="r" t="t"/>
              <a:pathLst>
                <a:path extrusionOk="0" h="3671" w="3717">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9"/>
            <p:cNvSpPr/>
            <p:nvPr/>
          </p:nvSpPr>
          <p:spPr>
            <a:xfrm>
              <a:off x="5002101" y="2165177"/>
              <a:ext cx="97608" cy="72031"/>
            </a:xfrm>
            <a:custGeom>
              <a:rect b="b" l="l" r="r" t="t"/>
              <a:pathLst>
                <a:path extrusionOk="0" h="2743" w="3717">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9"/>
            <p:cNvSpPr/>
            <p:nvPr/>
          </p:nvSpPr>
          <p:spPr>
            <a:xfrm>
              <a:off x="5061238" y="2082984"/>
              <a:ext cx="97503" cy="96532"/>
            </a:xfrm>
            <a:custGeom>
              <a:rect b="b" l="l" r="r" t="t"/>
              <a:pathLst>
                <a:path extrusionOk="0" h="3676" w="3713">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9"/>
            <p:cNvSpPr/>
            <p:nvPr/>
          </p:nvSpPr>
          <p:spPr>
            <a:xfrm>
              <a:off x="5085345" y="2083089"/>
              <a:ext cx="73213" cy="96190"/>
            </a:xfrm>
            <a:custGeom>
              <a:rect b="b" l="l" r="r" t="t"/>
              <a:pathLst>
                <a:path extrusionOk="0" h="3663" w="2788">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860" name="Shape 11860"/>
        <p:cNvGrpSpPr/>
        <p:nvPr/>
      </p:nvGrpSpPr>
      <p:grpSpPr>
        <a:xfrm>
          <a:off x="0" y="0"/>
          <a:ext cx="0" cy="0"/>
          <a:chOff x="0" y="0"/>
          <a:chExt cx="0" cy="0"/>
        </a:xfrm>
      </p:grpSpPr>
      <p:sp>
        <p:nvSpPr>
          <p:cNvPr id="11861" name="Google Shape;11861;p70"/>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862" name="Google Shape;11862;p70"/>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863" name="Google Shape;11863;p70"/>
          <p:cNvGrpSpPr/>
          <p:nvPr/>
        </p:nvGrpSpPr>
        <p:grpSpPr>
          <a:xfrm>
            <a:off x="1765162" y="3346789"/>
            <a:ext cx="292801" cy="359258"/>
            <a:chOff x="1765162" y="3346789"/>
            <a:chExt cx="292801" cy="359258"/>
          </a:xfrm>
        </p:grpSpPr>
        <p:sp>
          <p:nvSpPr>
            <p:cNvPr id="11864" name="Google Shape;11864;p70"/>
            <p:cNvSpPr/>
            <p:nvPr/>
          </p:nvSpPr>
          <p:spPr>
            <a:xfrm>
              <a:off x="1765423" y="3394001"/>
              <a:ext cx="230821" cy="312047"/>
            </a:xfrm>
            <a:custGeom>
              <a:rect b="b" l="l" r="r" t="t"/>
              <a:pathLst>
                <a:path extrusionOk="0" h="11917" w="8815">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70"/>
            <p:cNvSpPr/>
            <p:nvPr/>
          </p:nvSpPr>
          <p:spPr>
            <a:xfrm>
              <a:off x="1765162" y="3624088"/>
              <a:ext cx="81959" cy="81959"/>
            </a:xfrm>
            <a:custGeom>
              <a:rect b="b" l="l" r="r" t="t"/>
              <a:pathLst>
                <a:path extrusionOk="0" h="3130" w="313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70"/>
            <p:cNvSpPr/>
            <p:nvPr/>
          </p:nvSpPr>
          <p:spPr>
            <a:xfrm>
              <a:off x="1896558" y="3394001"/>
              <a:ext cx="99686" cy="103719"/>
            </a:xfrm>
            <a:custGeom>
              <a:rect b="b" l="l" r="r" t="t"/>
              <a:pathLst>
                <a:path extrusionOk="0" h="3961" w="3807">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70"/>
            <p:cNvSpPr/>
            <p:nvPr/>
          </p:nvSpPr>
          <p:spPr>
            <a:xfrm>
              <a:off x="1816379" y="3394001"/>
              <a:ext cx="179629" cy="312047"/>
            </a:xfrm>
            <a:custGeom>
              <a:rect b="b" l="l" r="r" t="t"/>
              <a:pathLst>
                <a:path extrusionOk="0" h="11917" w="686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70"/>
            <p:cNvSpPr/>
            <p:nvPr/>
          </p:nvSpPr>
          <p:spPr>
            <a:xfrm>
              <a:off x="1799647" y="3462448"/>
              <a:ext cx="162138" cy="23776"/>
            </a:xfrm>
            <a:custGeom>
              <a:rect b="b" l="l" r="r" t="t"/>
              <a:pathLst>
                <a:path extrusionOk="0" h="908" w="6192">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70"/>
            <p:cNvSpPr/>
            <p:nvPr/>
          </p:nvSpPr>
          <p:spPr>
            <a:xfrm>
              <a:off x="1922795" y="3462710"/>
              <a:ext cx="38989" cy="23514"/>
            </a:xfrm>
            <a:custGeom>
              <a:rect b="b" l="l" r="r" t="t"/>
              <a:pathLst>
                <a:path extrusionOk="0" h="898" w="1489">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70"/>
            <p:cNvSpPr/>
            <p:nvPr/>
          </p:nvSpPr>
          <p:spPr>
            <a:xfrm>
              <a:off x="1765162" y="3637076"/>
              <a:ext cx="68971" cy="68971"/>
            </a:xfrm>
            <a:custGeom>
              <a:rect b="b" l="l" r="r" t="t"/>
              <a:pathLst>
                <a:path extrusionOk="0" h="2634" w="2634">
                  <a:moveTo>
                    <a:pt x="1" y="0"/>
                  </a:moveTo>
                  <a:lnTo>
                    <a:pt x="2634" y="2633"/>
                  </a:lnTo>
                  <a:lnTo>
                    <a:pt x="2634" y="220"/>
                  </a:lnTo>
                  <a:cubicBezTo>
                    <a:pt x="2634" y="96"/>
                    <a:pt x="2538" y="0"/>
                    <a:pt x="241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70"/>
            <p:cNvSpPr/>
            <p:nvPr/>
          </p:nvSpPr>
          <p:spPr>
            <a:xfrm>
              <a:off x="1923528" y="3346789"/>
              <a:ext cx="134434" cy="134434"/>
            </a:xfrm>
            <a:custGeom>
              <a:rect b="b" l="l" r="r" t="t"/>
              <a:pathLst>
                <a:path extrusionOk="0" h="5134" w="5134">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70"/>
            <p:cNvSpPr/>
            <p:nvPr/>
          </p:nvSpPr>
          <p:spPr>
            <a:xfrm>
              <a:off x="1978255" y="3377033"/>
              <a:ext cx="48730" cy="48730"/>
            </a:xfrm>
            <a:custGeom>
              <a:rect b="b" l="l" r="r" t="t"/>
              <a:pathLst>
                <a:path extrusionOk="0" h="1861" w="1861">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70"/>
            <p:cNvSpPr/>
            <p:nvPr/>
          </p:nvSpPr>
          <p:spPr>
            <a:xfrm>
              <a:off x="1960999" y="3371560"/>
              <a:ext cx="82587" cy="59702"/>
            </a:xfrm>
            <a:custGeom>
              <a:rect b="b" l="l" r="r" t="t"/>
              <a:pathLst>
                <a:path extrusionOk="0" h="2280" w="3154">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70"/>
            <p:cNvSpPr/>
            <p:nvPr/>
          </p:nvSpPr>
          <p:spPr>
            <a:xfrm>
              <a:off x="1950028" y="3412592"/>
              <a:ext cx="43755" cy="39408"/>
            </a:xfrm>
            <a:custGeom>
              <a:rect b="b" l="l" r="r" t="t"/>
              <a:pathLst>
                <a:path extrusionOk="0" h="1505" w="1671">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70"/>
            <p:cNvSpPr/>
            <p:nvPr/>
          </p:nvSpPr>
          <p:spPr>
            <a:xfrm>
              <a:off x="1792054" y="3504659"/>
              <a:ext cx="176225" cy="10814"/>
            </a:xfrm>
            <a:custGeom>
              <a:rect b="b" l="l" r="r" t="t"/>
              <a:pathLst>
                <a:path extrusionOk="0" h="413" w="673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70"/>
            <p:cNvSpPr/>
            <p:nvPr/>
          </p:nvSpPr>
          <p:spPr>
            <a:xfrm>
              <a:off x="1792891" y="3528408"/>
              <a:ext cx="175387" cy="11024"/>
            </a:xfrm>
            <a:custGeom>
              <a:rect b="b" l="l" r="r" t="t"/>
              <a:pathLst>
                <a:path extrusionOk="0" h="421" w="6698">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70"/>
            <p:cNvSpPr/>
            <p:nvPr/>
          </p:nvSpPr>
          <p:spPr>
            <a:xfrm>
              <a:off x="1792891" y="3552394"/>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70"/>
            <p:cNvSpPr/>
            <p:nvPr/>
          </p:nvSpPr>
          <p:spPr>
            <a:xfrm>
              <a:off x="1792891" y="3576379"/>
              <a:ext cx="175387" cy="10762"/>
            </a:xfrm>
            <a:custGeom>
              <a:rect b="b" l="l" r="r" t="t"/>
              <a:pathLst>
                <a:path extrusionOk="0" h="411" w="6698">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9" name="Google Shape;11879;p70"/>
          <p:cNvGrpSpPr/>
          <p:nvPr/>
        </p:nvGrpSpPr>
        <p:grpSpPr>
          <a:xfrm>
            <a:off x="3077632" y="2445004"/>
            <a:ext cx="358996" cy="296309"/>
            <a:chOff x="3077632" y="2445004"/>
            <a:chExt cx="358996" cy="296309"/>
          </a:xfrm>
        </p:grpSpPr>
        <p:sp>
          <p:nvSpPr>
            <p:cNvPr id="11880" name="Google Shape;11880;p70"/>
            <p:cNvSpPr/>
            <p:nvPr/>
          </p:nvSpPr>
          <p:spPr>
            <a:xfrm>
              <a:off x="3097873" y="2504968"/>
              <a:ext cx="294293" cy="195366"/>
            </a:xfrm>
            <a:custGeom>
              <a:rect b="b" l="l" r="r" t="t"/>
              <a:pathLst>
                <a:path extrusionOk="0" h="7461" w="11239">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70"/>
            <p:cNvSpPr/>
            <p:nvPr/>
          </p:nvSpPr>
          <p:spPr>
            <a:xfrm>
              <a:off x="3296696" y="2504968"/>
              <a:ext cx="95471" cy="80100"/>
            </a:xfrm>
            <a:custGeom>
              <a:rect b="b" l="l" r="r" t="t"/>
              <a:pathLst>
                <a:path extrusionOk="0" h="3059" w="3646">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70"/>
            <p:cNvSpPr/>
            <p:nvPr/>
          </p:nvSpPr>
          <p:spPr>
            <a:xfrm>
              <a:off x="3097873" y="2685330"/>
              <a:ext cx="294293" cy="15004"/>
            </a:xfrm>
            <a:custGeom>
              <a:rect b="b" l="l" r="r" t="t"/>
              <a:pathLst>
                <a:path extrusionOk="0" h="573" w="11239">
                  <a:moveTo>
                    <a:pt x="0" y="0"/>
                  </a:moveTo>
                  <a:lnTo>
                    <a:pt x="0" y="573"/>
                  </a:lnTo>
                  <a:lnTo>
                    <a:pt x="11238" y="573"/>
                  </a:lnTo>
                  <a:lnTo>
                    <a:pt x="1123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70"/>
            <p:cNvSpPr/>
            <p:nvPr/>
          </p:nvSpPr>
          <p:spPr>
            <a:xfrm>
              <a:off x="3116596" y="2524685"/>
              <a:ext cx="256587" cy="140430"/>
            </a:xfrm>
            <a:custGeom>
              <a:rect b="b" l="l" r="r" t="t"/>
              <a:pathLst>
                <a:path extrusionOk="0" h="5363" w="9799">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70"/>
            <p:cNvSpPr/>
            <p:nvPr/>
          </p:nvSpPr>
          <p:spPr>
            <a:xfrm>
              <a:off x="3298215" y="2524685"/>
              <a:ext cx="74968" cy="60487"/>
            </a:xfrm>
            <a:custGeom>
              <a:rect b="b" l="l" r="r" t="t"/>
              <a:pathLst>
                <a:path extrusionOk="0" h="2310" w="2863">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70"/>
            <p:cNvSpPr/>
            <p:nvPr/>
          </p:nvSpPr>
          <p:spPr>
            <a:xfrm>
              <a:off x="3273967" y="2567157"/>
              <a:ext cx="72480" cy="72480"/>
            </a:xfrm>
            <a:custGeom>
              <a:rect b="b" l="l" r="r" t="t"/>
              <a:pathLst>
                <a:path extrusionOk="0" h="2768" w="2768">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70"/>
            <p:cNvSpPr/>
            <p:nvPr/>
          </p:nvSpPr>
          <p:spPr>
            <a:xfrm>
              <a:off x="3323928" y="2567157"/>
              <a:ext cx="22519" cy="13014"/>
            </a:xfrm>
            <a:custGeom>
              <a:rect b="b" l="l" r="r" t="t"/>
              <a:pathLst>
                <a:path extrusionOk="0" h="497" w="86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70"/>
            <p:cNvSpPr/>
            <p:nvPr/>
          </p:nvSpPr>
          <p:spPr>
            <a:xfrm>
              <a:off x="3116596" y="2524449"/>
              <a:ext cx="256587" cy="140430"/>
            </a:xfrm>
            <a:custGeom>
              <a:rect b="b" l="l" r="r" t="t"/>
              <a:pathLst>
                <a:path extrusionOk="0" h="5363" w="9799">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70"/>
            <p:cNvSpPr/>
            <p:nvPr/>
          </p:nvSpPr>
          <p:spPr>
            <a:xfrm>
              <a:off x="3116596" y="2524685"/>
              <a:ext cx="256587" cy="20267"/>
            </a:xfrm>
            <a:custGeom>
              <a:rect b="b" l="l" r="r" t="t"/>
              <a:pathLst>
                <a:path extrusionOk="0" h="774" w="9799">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70"/>
            <p:cNvSpPr/>
            <p:nvPr/>
          </p:nvSpPr>
          <p:spPr>
            <a:xfrm>
              <a:off x="3298450" y="2524711"/>
              <a:ext cx="74732" cy="20241"/>
            </a:xfrm>
            <a:custGeom>
              <a:rect b="b" l="l" r="r" t="t"/>
              <a:pathLst>
                <a:path extrusionOk="0" h="773" w="2854">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70"/>
            <p:cNvSpPr/>
            <p:nvPr/>
          </p:nvSpPr>
          <p:spPr>
            <a:xfrm>
              <a:off x="3224766" y="2674332"/>
              <a:ext cx="40246" cy="11024"/>
            </a:xfrm>
            <a:custGeom>
              <a:rect b="b" l="l" r="r" t="t"/>
              <a:pathLst>
                <a:path extrusionOk="0" h="421" w="1537">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70"/>
            <p:cNvSpPr/>
            <p:nvPr/>
          </p:nvSpPr>
          <p:spPr>
            <a:xfrm>
              <a:off x="3309684" y="2445004"/>
              <a:ext cx="126945" cy="127181"/>
            </a:xfrm>
            <a:custGeom>
              <a:rect b="b" l="l" r="r" t="t"/>
              <a:pathLst>
                <a:path extrusionOk="0" h="4857" w="4848">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70"/>
            <p:cNvSpPr/>
            <p:nvPr/>
          </p:nvSpPr>
          <p:spPr>
            <a:xfrm>
              <a:off x="3336681" y="2472236"/>
              <a:ext cx="72951" cy="72218"/>
            </a:xfrm>
            <a:custGeom>
              <a:rect b="b" l="l" r="r" t="t"/>
              <a:pathLst>
                <a:path extrusionOk="0" h="2758" w="2786">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70"/>
            <p:cNvSpPr/>
            <p:nvPr/>
          </p:nvSpPr>
          <p:spPr>
            <a:xfrm>
              <a:off x="3366165" y="2473231"/>
              <a:ext cx="43729" cy="71878"/>
            </a:xfrm>
            <a:custGeom>
              <a:rect b="b" l="l" r="r" t="t"/>
              <a:pathLst>
                <a:path extrusionOk="0" h="2745" w="167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70"/>
            <p:cNvSpPr/>
            <p:nvPr/>
          </p:nvSpPr>
          <p:spPr>
            <a:xfrm>
              <a:off x="3336681" y="2497976"/>
              <a:ext cx="30244" cy="32757"/>
            </a:xfrm>
            <a:custGeom>
              <a:rect b="b" l="l" r="r" t="t"/>
              <a:pathLst>
                <a:path extrusionOk="0" h="1251" w="1155">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70"/>
            <p:cNvSpPr/>
            <p:nvPr/>
          </p:nvSpPr>
          <p:spPr>
            <a:xfrm>
              <a:off x="3144587" y="2567157"/>
              <a:ext cx="27232" cy="27259"/>
            </a:xfrm>
            <a:custGeom>
              <a:rect b="b" l="l" r="r" t="t"/>
              <a:pathLst>
                <a:path extrusionOk="0" h="1041" w="104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70"/>
            <p:cNvSpPr/>
            <p:nvPr/>
          </p:nvSpPr>
          <p:spPr>
            <a:xfrm>
              <a:off x="3180958" y="2561658"/>
              <a:ext cx="79655" cy="11050"/>
            </a:xfrm>
            <a:custGeom>
              <a:rect b="b" l="l" r="r" t="t"/>
              <a:pathLst>
                <a:path extrusionOk="0" h="422" w="3042">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70"/>
            <p:cNvSpPr/>
            <p:nvPr/>
          </p:nvSpPr>
          <p:spPr>
            <a:xfrm>
              <a:off x="3182058" y="2575405"/>
              <a:ext cx="77455" cy="10762"/>
            </a:xfrm>
            <a:custGeom>
              <a:rect b="b" l="l" r="r" t="t"/>
              <a:pathLst>
                <a:path extrusionOk="0" h="411"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70"/>
            <p:cNvSpPr/>
            <p:nvPr/>
          </p:nvSpPr>
          <p:spPr>
            <a:xfrm>
              <a:off x="3182058" y="2588890"/>
              <a:ext cx="77455" cy="10788"/>
            </a:xfrm>
            <a:custGeom>
              <a:rect b="b" l="l" r="r" t="t"/>
              <a:pathLst>
                <a:path extrusionOk="0" h="412" w="2958">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70"/>
            <p:cNvSpPr/>
            <p:nvPr/>
          </p:nvSpPr>
          <p:spPr>
            <a:xfrm>
              <a:off x="3144587" y="2612378"/>
              <a:ext cx="27232" cy="27259"/>
            </a:xfrm>
            <a:custGeom>
              <a:rect b="b" l="l" r="r" t="t"/>
              <a:pathLst>
                <a:path extrusionOk="0" h="1041" w="104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70"/>
            <p:cNvSpPr/>
            <p:nvPr/>
          </p:nvSpPr>
          <p:spPr>
            <a:xfrm>
              <a:off x="3182058" y="2607141"/>
              <a:ext cx="77455" cy="10762"/>
            </a:xfrm>
            <a:custGeom>
              <a:rect b="b" l="l" r="r" t="t"/>
              <a:pathLst>
                <a:path extrusionOk="0" h="411" w="2958">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70"/>
            <p:cNvSpPr/>
            <p:nvPr/>
          </p:nvSpPr>
          <p:spPr>
            <a:xfrm>
              <a:off x="3182058" y="2620627"/>
              <a:ext cx="77455" cy="10762"/>
            </a:xfrm>
            <a:custGeom>
              <a:rect b="b" l="l" r="r" t="t"/>
              <a:pathLst>
                <a:path extrusionOk="0" h="411" w="2958">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70"/>
            <p:cNvSpPr/>
            <p:nvPr/>
          </p:nvSpPr>
          <p:spPr>
            <a:xfrm>
              <a:off x="3182058" y="2634374"/>
              <a:ext cx="77455" cy="10762"/>
            </a:xfrm>
            <a:custGeom>
              <a:rect b="b" l="l" r="r" t="t"/>
              <a:pathLst>
                <a:path extrusionOk="0" h="411" w="2958">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70"/>
            <p:cNvSpPr/>
            <p:nvPr/>
          </p:nvSpPr>
          <p:spPr>
            <a:xfrm>
              <a:off x="3077632" y="2694311"/>
              <a:ext cx="334749" cy="34250"/>
            </a:xfrm>
            <a:custGeom>
              <a:rect b="b" l="l" r="r" t="t"/>
              <a:pathLst>
                <a:path extrusionOk="0" h="1308" w="12784">
                  <a:moveTo>
                    <a:pt x="773" y="1"/>
                  </a:moveTo>
                  <a:lnTo>
                    <a:pt x="0" y="1031"/>
                  </a:lnTo>
                  <a:lnTo>
                    <a:pt x="0" y="1308"/>
                  </a:lnTo>
                  <a:lnTo>
                    <a:pt x="12784" y="1308"/>
                  </a:lnTo>
                  <a:lnTo>
                    <a:pt x="12784" y="1031"/>
                  </a:lnTo>
                  <a:lnTo>
                    <a:pt x="12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70"/>
            <p:cNvSpPr/>
            <p:nvPr/>
          </p:nvSpPr>
          <p:spPr>
            <a:xfrm>
              <a:off x="3188552" y="2700072"/>
              <a:ext cx="112674" cy="16758"/>
            </a:xfrm>
            <a:custGeom>
              <a:rect b="b" l="l" r="r" t="t"/>
              <a:pathLst>
                <a:path extrusionOk="0" h="640" w="4303">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70"/>
            <p:cNvSpPr/>
            <p:nvPr/>
          </p:nvSpPr>
          <p:spPr>
            <a:xfrm>
              <a:off x="3077632" y="2721308"/>
              <a:ext cx="334513" cy="20005"/>
            </a:xfrm>
            <a:custGeom>
              <a:rect b="b" l="l" r="r" t="t"/>
              <a:pathLst>
                <a:path extrusionOk="0" h="764" w="12775">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6" name="Google Shape;11906;p70"/>
          <p:cNvGrpSpPr/>
          <p:nvPr/>
        </p:nvGrpSpPr>
        <p:grpSpPr>
          <a:xfrm>
            <a:off x="2635237" y="2431780"/>
            <a:ext cx="359232" cy="323018"/>
            <a:chOff x="2635237" y="2431780"/>
            <a:chExt cx="359232" cy="323018"/>
          </a:xfrm>
        </p:grpSpPr>
        <p:sp>
          <p:nvSpPr>
            <p:cNvPr id="11907" name="Google Shape;11907;p70"/>
            <p:cNvSpPr/>
            <p:nvPr/>
          </p:nvSpPr>
          <p:spPr>
            <a:xfrm>
              <a:off x="2769121" y="2696328"/>
              <a:ext cx="44253" cy="40482"/>
            </a:xfrm>
            <a:custGeom>
              <a:rect b="b" l="l" r="r" t="t"/>
              <a:pathLst>
                <a:path extrusionOk="0" h="1546" w="1690">
                  <a:moveTo>
                    <a:pt x="344" y="0"/>
                  </a:moveTo>
                  <a:lnTo>
                    <a:pt x="1" y="1546"/>
                  </a:lnTo>
                  <a:lnTo>
                    <a:pt x="1689" y="1546"/>
                  </a:lnTo>
                  <a:lnTo>
                    <a:pt x="1346"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70"/>
            <p:cNvSpPr/>
            <p:nvPr/>
          </p:nvSpPr>
          <p:spPr>
            <a:xfrm>
              <a:off x="2738903" y="2733039"/>
              <a:ext cx="104688" cy="21760"/>
            </a:xfrm>
            <a:custGeom>
              <a:rect b="b" l="l" r="r" t="t"/>
              <a:pathLst>
                <a:path extrusionOk="0" h="831" w="3998">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70"/>
            <p:cNvSpPr/>
            <p:nvPr/>
          </p:nvSpPr>
          <p:spPr>
            <a:xfrm>
              <a:off x="2635237" y="2498212"/>
              <a:ext cx="312020" cy="203876"/>
            </a:xfrm>
            <a:custGeom>
              <a:rect b="b" l="l" r="r" t="t"/>
              <a:pathLst>
                <a:path extrusionOk="0" h="7786" w="11916">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70"/>
            <p:cNvSpPr/>
            <p:nvPr/>
          </p:nvSpPr>
          <p:spPr>
            <a:xfrm>
              <a:off x="2845555" y="2498212"/>
              <a:ext cx="101703" cy="84211"/>
            </a:xfrm>
            <a:custGeom>
              <a:rect b="b" l="l" r="r" t="t"/>
              <a:pathLst>
                <a:path extrusionOk="0" h="3216" w="3884">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70"/>
            <p:cNvSpPr/>
            <p:nvPr/>
          </p:nvSpPr>
          <p:spPr>
            <a:xfrm>
              <a:off x="2635472" y="2687582"/>
              <a:ext cx="311523" cy="14506"/>
            </a:xfrm>
            <a:custGeom>
              <a:rect b="b" l="l" r="r" t="t"/>
              <a:pathLst>
                <a:path extrusionOk="0" h="554" w="11897">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70"/>
            <p:cNvSpPr/>
            <p:nvPr/>
          </p:nvSpPr>
          <p:spPr>
            <a:xfrm>
              <a:off x="2655216" y="2517196"/>
              <a:ext cx="272062" cy="151166"/>
            </a:xfrm>
            <a:custGeom>
              <a:rect b="b" l="l" r="r" t="t"/>
              <a:pathLst>
                <a:path extrusionOk="0" h="5773" w="1039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70"/>
            <p:cNvSpPr/>
            <p:nvPr/>
          </p:nvSpPr>
          <p:spPr>
            <a:xfrm>
              <a:off x="2847807" y="2517196"/>
              <a:ext cx="79471" cy="65227"/>
            </a:xfrm>
            <a:custGeom>
              <a:rect b="b" l="l" r="r" t="t"/>
              <a:pathLst>
                <a:path extrusionOk="0" h="2491" w="3035">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70"/>
            <p:cNvSpPr/>
            <p:nvPr/>
          </p:nvSpPr>
          <p:spPr>
            <a:xfrm>
              <a:off x="2655216" y="2517196"/>
              <a:ext cx="272062" cy="151166"/>
            </a:xfrm>
            <a:custGeom>
              <a:rect b="b" l="l" r="r" t="t"/>
              <a:pathLst>
                <a:path extrusionOk="0" h="5773" w="1039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70"/>
            <p:cNvSpPr/>
            <p:nvPr/>
          </p:nvSpPr>
          <p:spPr>
            <a:xfrm>
              <a:off x="2770378" y="2678836"/>
              <a:ext cx="41739" cy="10762"/>
            </a:xfrm>
            <a:custGeom>
              <a:rect b="b" l="l" r="r" t="t"/>
              <a:pathLst>
                <a:path extrusionOk="0" h="411" w="1594">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70"/>
            <p:cNvSpPr/>
            <p:nvPr/>
          </p:nvSpPr>
          <p:spPr>
            <a:xfrm>
              <a:off x="2733404"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70"/>
            <p:cNvSpPr/>
            <p:nvPr/>
          </p:nvSpPr>
          <p:spPr>
            <a:xfrm>
              <a:off x="2778364" y="2584910"/>
              <a:ext cx="25766" cy="26002"/>
            </a:xfrm>
            <a:custGeom>
              <a:rect b="b" l="l" r="r" t="t"/>
              <a:pathLst>
                <a:path extrusionOk="0" h="993" w="984">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70"/>
            <p:cNvSpPr/>
            <p:nvPr/>
          </p:nvSpPr>
          <p:spPr>
            <a:xfrm>
              <a:off x="2823585" y="2584910"/>
              <a:ext cx="25504" cy="26002"/>
            </a:xfrm>
            <a:custGeom>
              <a:rect b="b" l="l" r="r" t="t"/>
              <a:pathLst>
                <a:path extrusionOk="0" h="993" w="974">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70"/>
            <p:cNvSpPr/>
            <p:nvPr/>
          </p:nvSpPr>
          <p:spPr>
            <a:xfrm>
              <a:off x="2859799" y="2431780"/>
              <a:ext cx="134669" cy="136424"/>
            </a:xfrm>
            <a:custGeom>
              <a:rect b="b" l="l" r="r" t="t"/>
              <a:pathLst>
                <a:path extrusionOk="0" h="5210" w="5143">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70"/>
            <p:cNvSpPr/>
            <p:nvPr/>
          </p:nvSpPr>
          <p:spPr>
            <a:xfrm>
              <a:off x="2904026" y="2482920"/>
              <a:ext cx="39984" cy="34302"/>
            </a:xfrm>
            <a:custGeom>
              <a:rect b="b" l="l" r="r" t="t"/>
              <a:pathLst>
                <a:path extrusionOk="0" h="1310" w="1527">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70"/>
            <p:cNvSpPr/>
            <p:nvPr/>
          </p:nvSpPr>
          <p:spPr>
            <a:xfrm>
              <a:off x="2880433" y="2455190"/>
              <a:ext cx="93638" cy="89841"/>
            </a:xfrm>
            <a:custGeom>
              <a:rect b="b" l="l" r="r" t="t"/>
              <a:pathLst>
                <a:path extrusionOk="0" h="3431" w="3576">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2" name="Google Shape;11922;p70"/>
          <p:cNvGrpSpPr/>
          <p:nvPr/>
        </p:nvGrpSpPr>
        <p:grpSpPr>
          <a:xfrm>
            <a:off x="4011651" y="3768132"/>
            <a:ext cx="373189" cy="358944"/>
            <a:chOff x="4011651" y="3768132"/>
            <a:chExt cx="373189" cy="358944"/>
          </a:xfrm>
        </p:grpSpPr>
        <p:sp>
          <p:nvSpPr>
            <p:cNvPr id="11923" name="Google Shape;11923;p70"/>
            <p:cNvSpPr/>
            <p:nvPr/>
          </p:nvSpPr>
          <p:spPr>
            <a:xfrm>
              <a:off x="4011651" y="3859387"/>
              <a:ext cx="275309" cy="267689"/>
            </a:xfrm>
            <a:custGeom>
              <a:rect b="b" l="l" r="r" t="t"/>
              <a:pathLst>
                <a:path extrusionOk="0" h="10223" w="10514">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70"/>
            <p:cNvSpPr/>
            <p:nvPr/>
          </p:nvSpPr>
          <p:spPr>
            <a:xfrm>
              <a:off x="4054359" y="3859151"/>
              <a:ext cx="56481" cy="72716"/>
            </a:xfrm>
            <a:custGeom>
              <a:rect b="b" l="l" r="r" t="t"/>
              <a:pathLst>
                <a:path extrusionOk="0" h="2777" w="2157">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70"/>
            <p:cNvSpPr/>
            <p:nvPr/>
          </p:nvSpPr>
          <p:spPr>
            <a:xfrm>
              <a:off x="4214480" y="4035245"/>
              <a:ext cx="72480" cy="56743"/>
            </a:xfrm>
            <a:custGeom>
              <a:rect b="b" l="l" r="r" t="t"/>
              <a:pathLst>
                <a:path extrusionOk="0" h="2167" w="2768">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70"/>
            <p:cNvSpPr/>
            <p:nvPr/>
          </p:nvSpPr>
          <p:spPr>
            <a:xfrm>
              <a:off x="4135559" y="3768132"/>
              <a:ext cx="249281" cy="210946"/>
            </a:xfrm>
            <a:custGeom>
              <a:rect b="b" l="l" r="r" t="t"/>
              <a:pathLst>
                <a:path extrusionOk="0" h="8056" w="952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70"/>
            <p:cNvSpPr/>
            <p:nvPr/>
          </p:nvSpPr>
          <p:spPr>
            <a:xfrm>
              <a:off x="4062110" y="3836553"/>
              <a:ext cx="78712" cy="97827"/>
            </a:xfrm>
            <a:custGeom>
              <a:rect b="b" l="l" r="r" t="t"/>
              <a:pathLst>
                <a:path extrusionOk="0" h="3736" w="3006">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70"/>
            <p:cNvSpPr/>
            <p:nvPr/>
          </p:nvSpPr>
          <p:spPr>
            <a:xfrm>
              <a:off x="4210998" y="4006154"/>
              <a:ext cx="99451" cy="77298"/>
            </a:xfrm>
            <a:custGeom>
              <a:rect b="b" l="l" r="r" t="t"/>
              <a:pathLst>
                <a:path extrusionOk="0" h="2952" w="3798">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70"/>
            <p:cNvSpPr/>
            <p:nvPr/>
          </p:nvSpPr>
          <p:spPr>
            <a:xfrm>
              <a:off x="4186750" y="3787195"/>
              <a:ext cx="147657" cy="149595"/>
            </a:xfrm>
            <a:custGeom>
              <a:rect b="b" l="l" r="r" t="t"/>
              <a:pathLst>
                <a:path extrusionOk="0" h="5713" w="5639">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70"/>
            <p:cNvSpPr/>
            <p:nvPr/>
          </p:nvSpPr>
          <p:spPr>
            <a:xfrm>
              <a:off x="4226473" y="3841659"/>
              <a:ext cx="42734" cy="53496"/>
            </a:xfrm>
            <a:custGeom>
              <a:rect b="b" l="l" r="r" t="t"/>
              <a:pathLst>
                <a:path extrusionOk="0" h="2043" w="1632">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70"/>
            <p:cNvSpPr/>
            <p:nvPr/>
          </p:nvSpPr>
          <p:spPr>
            <a:xfrm>
              <a:off x="4266431" y="3841476"/>
              <a:ext cx="30008" cy="53417"/>
            </a:xfrm>
            <a:custGeom>
              <a:rect b="b" l="l" r="r" t="t"/>
              <a:pathLst>
                <a:path extrusionOk="0" h="2040" w="1146">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70"/>
            <p:cNvSpPr/>
            <p:nvPr/>
          </p:nvSpPr>
          <p:spPr>
            <a:xfrm>
              <a:off x="4285677" y="3841476"/>
              <a:ext cx="10762" cy="33438"/>
            </a:xfrm>
            <a:custGeom>
              <a:rect b="b" l="l" r="r" t="t"/>
              <a:pathLst>
                <a:path extrusionOk="0" h="1277" w="411">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3" name="Google Shape;11933;p70"/>
          <p:cNvGrpSpPr/>
          <p:nvPr/>
        </p:nvGrpSpPr>
        <p:grpSpPr>
          <a:xfrm>
            <a:off x="2189568" y="1961603"/>
            <a:ext cx="364993" cy="359049"/>
            <a:chOff x="2189568" y="1961603"/>
            <a:chExt cx="364993" cy="359049"/>
          </a:xfrm>
        </p:grpSpPr>
        <p:sp>
          <p:nvSpPr>
            <p:cNvPr id="11934" name="Google Shape;11934;p70"/>
            <p:cNvSpPr/>
            <p:nvPr/>
          </p:nvSpPr>
          <p:spPr>
            <a:xfrm>
              <a:off x="2232197" y="2004206"/>
              <a:ext cx="77822" cy="73868"/>
            </a:xfrm>
            <a:custGeom>
              <a:rect b="b" l="l" r="r" t="t"/>
              <a:pathLst>
                <a:path extrusionOk="0" h="2821" w="2972">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70"/>
            <p:cNvSpPr/>
            <p:nvPr/>
          </p:nvSpPr>
          <p:spPr>
            <a:xfrm>
              <a:off x="2192187" y="2070061"/>
              <a:ext cx="100838" cy="35009"/>
            </a:xfrm>
            <a:custGeom>
              <a:rect b="b" l="l" r="r" t="t"/>
              <a:pathLst>
                <a:path extrusionOk="0" h="1337" w="3851">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70"/>
            <p:cNvSpPr/>
            <p:nvPr/>
          </p:nvSpPr>
          <p:spPr>
            <a:xfrm>
              <a:off x="2189568" y="2121514"/>
              <a:ext cx="100131" cy="36999"/>
            </a:xfrm>
            <a:custGeom>
              <a:rect b="b" l="l" r="r" t="t"/>
              <a:pathLst>
                <a:path extrusionOk="0" h="1413" w="3824">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70"/>
            <p:cNvSpPr/>
            <p:nvPr/>
          </p:nvSpPr>
          <p:spPr>
            <a:xfrm>
              <a:off x="2299048" y="1964404"/>
              <a:ext cx="36947" cy="96439"/>
            </a:xfrm>
            <a:custGeom>
              <a:rect b="b" l="l" r="r" t="t"/>
              <a:pathLst>
                <a:path extrusionOk="0" h="3683" w="1411">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70"/>
            <p:cNvSpPr/>
            <p:nvPr/>
          </p:nvSpPr>
          <p:spPr>
            <a:xfrm>
              <a:off x="2350711" y="1961603"/>
              <a:ext cx="38701" cy="95732"/>
            </a:xfrm>
            <a:custGeom>
              <a:rect b="b" l="l" r="r" t="t"/>
              <a:pathLst>
                <a:path extrusionOk="0" h="3656" w="1478">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70"/>
            <p:cNvSpPr/>
            <p:nvPr/>
          </p:nvSpPr>
          <p:spPr>
            <a:xfrm>
              <a:off x="2286243" y="2072313"/>
              <a:ext cx="237838" cy="221604"/>
            </a:xfrm>
            <a:custGeom>
              <a:rect b="b" l="l" r="r" t="t"/>
              <a:pathLst>
                <a:path extrusionOk="0" h="8463" w="9083">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70"/>
            <p:cNvSpPr/>
            <p:nvPr/>
          </p:nvSpPr>
          <p:spPr>
            <a:xfrm>
              <a:off x="2296481" y="2086296"/>
              <a:ext cx="194895" cy="207621"/>
            </a:xfrm>
            <a:custGeom>
              <a:rect b="b" l="l" r="r" t="t"/>
              <a:pathLst>
                <a:path extrusionOk="0" h="7929" w="7443">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70"/>
            <p:cNvSpPr/>
            <p:nvPr/>
          </p:nvSpPr>
          <p:spPr>
            <a:xfrm>
              <a:off x="2430549" y="2174330"/>
              <a:ext cx="86044" cy="82116"/>
            </a:xfrm>
            <a:custGeom>
              <a:rect b="b" l="l" r="r" t="t"/>
              <a:pathLst>
                <a:path extrusionOk="0" h="3136" w="3286">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70"/>
            <p:cNvSpPr/>
            <p:nvPr/>
          </p:nvSpPr>
          <p:spPr>
            <a:xfrm>
              <a:off x="2402740" y="2202478"/>
              <a:ext cx="28358" cy="24483"/>
            </a:xfrm>
            <a:custGeom>
              <a:rect b="b" l="l" r="r" t="t"/>
              <a:pathLst>
                <a:path extrusionOk="0" h="935" w="1083">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70"/>
            <p:cNvSpPr/>
            <p:nvPr/>
          </p:nvSpPr>
          <p:spPr>
            <a:xfrm>
              <a:off x="2433324" y="2233141"/>
              <a:ext cx="55538" cy="51532"/>
            </a:xfrm>
            <a:custGeom>
              <a:rect b="b" l="l" r="r" t="t"/>
              <a:pathLst>
                <a:path extrusionOk="0" h="1968" w="2121">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70"/>
            <p:cNvSpPr/>
            <p:nvPr/>
          </p:nvSpPr>
          <p:spPr>
            <a:xfrm>
              <a:off x="2356105" y="2093994"/>
              <a:ext cx="71066" cy="20320"/>
            </a:xfrm>
            <a:custGeom>
              <a:rect b="b" l="l" r="r" t="t"/>
              <a:pathLst>
                <a:path extrusionOk="0" h="776" w="2714">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70"/>
            <p:cNvSpPr/>
            <p:nvPr/>
          </p:nvSpPr>
          <p:spPr>
            <a:xfrm>
              <a:off x="2387422" y="2184961"/>
              <a:ext cx="30008" cy="30270"/>
            </a:xfrm>
            <a:custGeom>
              <a:rect b="b" l="l" r="r" t="t"/>
              <a:pathLst>
                <a:path extrusionOk="0" h="1156" w="1146">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70"/>
            <p:cNvSpPr/>
            <p:nvPr/>
          </p:nvSpPr>
          <p:spPr>
            <a:xfrm>
              <a:off x="2415152" y="2156995"/>
              <a:ext cx="30244" cy="30244"/>
            </a:xfrm>
            <a:custGeom>
              <a:rect b="b" l="l" r="r" t="t"/>
              <a:pathLst>
                <a:path extrusionOk="0" h="1155" w="1155">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70"/>
            <p:cNvSpPr/>
            <p:nvPr/>
          </p:nvSpPr>
          <p:spPr>
            <a:xfrm>
              <a:off x="2474854" y="2244924"/>
              <a:ext cx="79707" cy="75727"/>
            </a:xfrm>
            <a:custGeom>
              <a:rect b="b" l="l" r="r" t="t"/>
              <a:pathLst>
                <a:path extrusionOk="0" h="2892" w="3044">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70"/>
            <p:cNvSpPr/>
            <p:nvPr/>
          </p:nvSpPr>
          <p:spPr>
            <a:xfrm>
              <a:off x="2475115" y="2244924"/>
              <a:ext cx="71459" cy="71721"/>
            </a:xfrm>
            <a:custGeom>
              <a:rect b="b" l="l" r="r" t="t"/>
              <a:pathLst>
                <a:path extrusionOk="0" h="2739" w="2729">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70"/>
            <p:cNvSpPr/>
            <p:nvPr/>
          </p:nvSpPr>
          <p:spPr>
            <a:xfrm>
              <a:off x="2450371" y="2220756"/>
              <a:ext cx="89945" cy="88820"/>
            </a:xfrm>
            <a:custGeom>
              <a:rect b="b" l="l" r="r" t="t"/>
              <a:pathLst>
                <a:path extrusionOk="0" h="3392" w="3435">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0" name="Google Shape;11950;p70"/>
          <p:cNvGrpSpPr/>
          <p:nvPr/>
        </p:nvGrpSpPr>
        <p:grpSpPr>
          <a:xfrm>
            <a:off x="2193077" y="2419971"/>
            <a:ext cx="378426" cy="346323"/>
            <a:chOff x="2193077" y="2419971"/>
            <a:chExt cx="378426" cy="346323"/>
          </a:xfrm>
        </p:grpSpPr>
        <p:sp>
          <p:nvSpPr>
            <p:cNvPr id="11951" name="Google Shape;11951;p70"/>
            <p:cNvSpPr/>
            <p:nvPr/>
          </p:nvSpPr>
          <p:spPr>
            <a:xfrm>
              <a:off x="2392423" y="2419971"/>
              <a:ext cx="179079" cy="150852"/>
            </a:xfrm>
            <a:custGeom>
              <a:rect b="b" l="l" r="r" t="t"/>
              <a:pathLst>
                <a:path extrusionOk="0" h="5761" w="6839">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70"/>
            <p:cNvSpPr/>
            <p:nvPr/>
          </p:nvSpPr>
          <p:spPr>
            <a:xfrm>
              <a:off x="2299990" y="2594389"/>
              <a:ext cx="51977" cy="93952"/>
            </a:xfrm>
            <a:custGeom>
              <a:rect b="b" l="l" r="r" t="t"/>
              <a:pathLst>
                <a:path extrusionOk="0" h="3588" w="1985">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70"/>
            <p:cNvSpPr/>
            <p:nvPr/>
          </p:nvSpPr>
          <p:spPr>
            <a:xfrm>
              <a:off x="2193077" y="2652599"/>
              <a:ext cx="265804" cy="113695"/>
            </a:xfrm>
            <a:custGeom>
              <a:rect b="b" l="l" r="r" t="t"/>
              <a:pathLst>
                <a:path extrusionOk="0" h="4342" w="10151">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70"/>
            <p:cNvSpPr/>
            <p:nvPr/>
          </p:nvSpPr>
          <p:spPr>
            <a:xfrm>
              <a:off x="2393916" y="2666084"/>
              <a:ext cx="64965" cy="100210"/>
            </a:xfrm>
            <a:custGeom>
              <a:rect b="b" l="l" r="r" t="t"/>
              <a:pathLst>
                <a:path extrusionOk="0" h="3827" w="2481">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70"/>
            <p:cNvSpPr/>
            <p:nvPr/>
          </p:nvSpPr>
          <p:spPr>
            <a:xfrm>
              <a:off x="2193077" y="2666346"/>
              <a:ext cx="64729" cy="99948"/>
            </a:xfrm>
            <a:custGeom>
              <a:rect b="b" l="l" r="r" t="t"/>
              <a:pathLst>
                <a:path extrusionOk="0" h="3817" w="2472">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70"/>
            <p:cNvSpPr/>
            <p:nvPr/>
          </p:nvSpPr>
          <p:spPr>
            <a:xfrm>
              <a:off x="2320231" y="2697742"/>
              <a:ext cx="11521" cy="12333"/>
            </a:xfrm>
            <a:custGeom>
              <a:rect b="b" l="l" r="r" t="t"/>
              <a:pathLst>
                <a:path extrusionOk="0" h="471" w="44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70"/>
            <p:cNvSpPr/>
            <p:nvPr/>
          </p:nvSpPr>
          <p:spPr>
            <a:xfrm>
              <a:off x="2320231" y="2716490"/>
              <a:ext cx="11521" cy="12333"/>
            </a:xfrm>
            <a:custGeom>
              <a:rect b="b" l="l" r="r" t="t"/>
              <a:pathLst>
                <a:path extrusionOk="0" h="471" w="44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70"/>
            <p:cNvSpPr/>
            <p:nvPr/>
          </p:nvSpPr>
          <p:spPr>
            <a:xfrm>
              <a:off x="2299833" y="2652860"/>
              <a:ext cx="26159" cy="38963"/>
            </a:xfrm>
            <a:custGeom>
              <a:rect b="b" l="l" r="r" t="t"/>
              <a:pathLst>
                <a:path extrusionOk="0" h="1488" w="999">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70"/>
            <p:cNvSpPr/>
            <p:nvPr/>
          </p:nvSpPr>
          <p:spPr>
            <a:xfrm>
              <a:off x="2270768" y="2472001"/>
              <a:ext cx="110448" cy="152030"/>
            </a:xfrm>
            <a:custGeom>
              <a:rect b="b" l="l" r="r" t="t"/>
              <a:pathLst>
                <a:path extrusionOk="0" h="5806" w="4218">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70"/>
            <p:cNvSpPr/>
            <p:nvPr/>
          </p:nvSpPr>
          <p:spPr>
            <a:xfrm>
              <a:off x="2253145" y="2454745"/>
              <a:ext cx="145301" cy="78293"/>
            </a:xfrm>
            <a:custGeom>
              <a:rect b="b" l="l" r="r" t="t"/>
              <a:pathLst>
                <a:path extrusionOk="0" h="2990" w="5549">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70"/>
            <p:cNvSpPr/>
            <p:nvPr/>
          </p:nvSpPr>
          <p:spPr>
            <a:xfrm>
              <a:off x="2319236" y="2570352"/>
              <a:ext cx="79210" cy="77534"/>
            </a:xfrm>
            <a:custGeom>
              <a:rect b="b" l="l" r="r" t="t"/>
              <a:pathLst>
                <a:path extrusionOk="0" h="2961" w="3025">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70"/>
            <p:cNvSpPr/>
            <p:nvPr/>
          </p:nvSpPr>
          <p:spPr>
            <a:xfrm>
              <a:off x="2325966" y="2652860"/>
              <a:ext cx="26264" cy="38963"/>
            </a:xfrm>
            <a:custGeom>
              <a:rect b="b" l="l" r="r" t="t"/>
              <a:pathLst>
                <a:path extrusionOk="0" h="1488" w="1003">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70"/>
            <p:cNvSpPr/>
            <p:nvPr/>
          </p:nvSpPr>
          <p:spPr>
            <a:xfrm>
              <a:off x="2363698" y="2721308"/>
              <a:ext cx="54229" cy="20503"/>
            </a:xfrm>
            <a:custGeom>
              <a:rect b="b" l="l" r="r" t="t"/>
              <a:pathLst>
                <a:path extrusionOk="0" h="783" w="2071">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70"/>
            <p:cNvSpPr/>
            <p:nvPr/>
          </p:nvSpPr>
          <p:spPr>
            <a:xfrm>
              <a:off x="2314732" y="2631127"/>
              <a:ext cx="22493" cy="22493"/>
            </a:xfrm>
            <a:custGeom>
              <a:rect b="b" l="l" r="r" t="t"/>
              <a:pathLst>
                <a:path extrusionOk="0" h="859" w="859">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70"/>
            <p:cNvSpPr/>
            <p:nvPr/>
          </p:nvSpPr>
          <p:spPr>
            <a:xfrm>
              <a:off x="2270768" y="2472236"/>
              <a:ext cx="37994" cy="49987"/>
            </a:xfrm>
            <a:custGeom>
              <a:rect b="b" l="l" r="r" t="t"/>
              <a:pathLst>
                <a:path extrusionOk="0" h="1909" w="1451">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70"/>
            <p:cNvSpPr/>
            <p:nvPr/>
          </p:nvSpPr>
          <p:spPr>
            <a:xfrm>
              <a:off x="2308736" y="2472001"/>
              <a:ext cx="72480" cy="71956"/>
            </a:xfrm>
            <a:custGeom>
              <a:rect b="b" l="l" r="r" t="t"/>
              <a:pathLst>
                <a:path extrusionOk="0" h="2748" w="2768">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70"/>
            <p:cNvSpPr/>
            <p:nvPr/>
          </p:nvSpPr>
          <p:spPr>
            <a:xfrm>
              <a:off x="2459614" y="2474567"/>
              <a:ext cx="38492" cy="32915"/>
            </a:xfrm>
            <a:custGeom>
              <a:rect b="b" l="l" r="r" t="t"/>
              <a:pathLst>
                <a:path extrusionOk="0" h="1257" w="147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70"/>
            <p:cNvSpPr/>
            <p:nvPr/>
          </p:nvSpPr>
          <p:spPr>
            <a:xfrm>
              <a:off x="2437540" y="2448696"/>
              <a:ext cx="88636" cy="84839"/>
            </a:xfrm>
            <a:custGeom>
              <a:rect b="b" l="l" r="r" t="t"/>
              <a:pathLst>
                <a:path extrusionOk="0" h="3240" w="3385">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70"/>
            <p:cNvSpPr/>
            <p:nvPr/>
          </p:nvSpPr>
          <p:spPr>
            <a:xfrm>
              <a:off x="2314235" y="2542883"/>
              <a:ext cx="23750" cy="37052"/>
            </a:xfrm>
            <a:custGeom>
              <a:rect b="b" l="l" r="r" t="t"/>
              <a:pathLst>
                <a:path extrusionOk="0" h="1415" w="907">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70"/>
            <p:cNvSpPr/>
            <p:nvPr/>
          </p:nvSpPr>
          <p:spPr>
            <a:xfrm>
              <a:off x="2231804" y="2521962"/>
              <a:ext cx="32496" cy="57974"/>
            </a:xfrm>
            <a:custGeom>
              <a:rect b="b" l="l" r="r" t="t"/>
              <a:pathLst>
                <a:path extrusionOk="0" h="2214" w="1241">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70"/>
            <p:cNvSpPr/>
            <p:nvPr/>
          </p:nvSpPr>
          <p:spPr>
            <a:xfrm>
              <a:off x="2387684" y="2521962"/>
              <a:ext cx="32496" cy="57974"/>
            </a:xfrm>
            <a:custGeom>
              <a:rect b="b" l="l" r="r" t="t"/>
              <a:pathLst>
                <a:path extrusionOk="0" h="2214" w="1241">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2" name="Google Shape;11972;p70"/>
          <p:cNvGrpSpPr/>
          <p:nvPr/>
        </p:nvGrpSpPr>
        <p:grpSpPr>
          <a:xfrm>
            <a:off x="861622" y="2881770"/>
            <a:ext cx="276802" cy="367140"/>
            <a:chOff x="861622" y="2881770"/>
            <a:chExt cx="276802" cy="367140"/>
          </a:xfrm>
        </p:grpSpPr>
        <p:sp>
          <p:nvSpPr>
            <p:cNvPr id="11973" name="Google Shape;11973;p70"/>
            <p:cNvSpPr/>
            <p:nvPr/>
          </p:nvSpPr>
          <p:spPr>
            <a:xfrm>
              <a:off x="982518" y="2994575"/>
              <a:ext cx="155905" cy="254335"/>
            </a:xfrm>
            <a:custGeom>
              <a:rect b="b" l="l" r="r" t="t"/>
              <a:pathLst>
                <a:path extrusionOk="0" h="9713" w="5954">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70"/>
            <p:cNvSpPr/>
            <p:nvPr/>
          </p:nvSpPr>
          <p:spPr>
            <a:xfrm>
              <a:off x="982518" y="3149956"/>
              <a:ext cx="42498" cy="87955"/>
            </a:xfrm>
            <a:custGeom>
              <a:rect b="b" l="l" r="r" t="t"/>
              <a:pathLst>
                <a:path extrusionOk="0" h="3359" w="1623">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70"/>
            <p:cNvSpPr/>
            <p:nvPr/>
          </p:nvSpPr>
          <p:spPr>
            <a:xfrm>
              <a:off x="1001502" y="3147705"/>
              <a:ext cx="59257" cy="28515"/>
            </a:xfrm>
            <a:custGeom>
              <a:rect b="b" l="l" r="r" t="t"/>
              <a:pathLst>
                <a:path extrusionOk="0" h="1089" w="2263">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70"/>
            <p:cNvSpPr/>
            <p:nvPr/>
          </p:nvSpPr>
          <p:spPr>
            <a:xfrm>
              <a:off x="1060445" y="3173549"/>
              <a:ext cx="36031" cy="35873"/>
            </a:xfrm>
            <a:custGeom>
              <a:rect b="b" l="l" r="r" t="t"/>
              <a:pathLst>
                <a:path extrusionOk="0" h="1370" w="1376">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70"/>
            <p:cNvSpPr/>
            <p:nvPr/>
          </p:nvSpPr>
          <p:spPr>
            <a:xfrm>
              <a:off x="1068222" y="3083761"/>
              <a:ext cx="52710" cy="21498"/>
            </a:xfrm>
            <a:custGeom>
              <a:rect b="b" l="l" r="r" t="t"/>
              <a:pathLst>
                <a:path extrusionOk="0" h="821" w="2013">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70"/>
            <p:cNvSpPr/>
            <p:nvPr/>
          </p:nvSpPr>
          <p:spPr>
            <a:xfrm>
              <a:off x="1057721" y="3032307"/>
              <a:ext cx="37994" cy="38989"/>
            </a:xfrm>
            <a:custGeom>
              <a:rect b="b" l="l" r="r" t="t"/>
              <a:pathLst>
                <a:path extrusionOk="0" h="1489" w="1451">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70"/>
            <p:cNvSpPr/>
            <p:nvPr/>
          </p:nvSpPr>
          <p:spPr>
            <a:xfrm>
              <a:off x="1027556" y="3008767"/>
              <a:ext cx="49673" cy="24064"/>
            </a:xfrm>
            <a:custGeom>
              <a:rect b="b" l="l" r="r" t="t"/>
              <a:pathLst>
                <a:path extrusionOk="0" h="919" w="1897">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70"/>
            <p:cNvSpPr/>
            <p:nvPr/>
          </p:nvSpPr>
          <p:spPr>
            <a:xfrm>
              <a:off x="1008965" y="3173785"/>
              <a:ext cx="62006" cy="44881"/>
            </a:xfrm>
            <a:custGeom>
              <a:rect b="b" l="l" r="r" t="t"/>
              <a:pathLst>
                <a:path extrusionOk="0" h="1714" w="2368">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70"/>
            <p:cNvSpPr/>
            <p:nvPr/>
          </p:nvSpPr>
          <p:spPr>
            <a:xfrm>
              <a:off x="1096606" y="3110417"/>
              <a:ext cx="32338" cy="40063"/>
            </a:xfrm>
            <a:custGeom>
              <a:rect b="b" l="l" r="r" t="t"/>
              <a:pathLst>
                <a:path extrusionOk="0" h="1530" w="1235">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70"/>
            <p:cNvSpPr/>
            <p:nvPr/>
          </p:nvSpPr>
          <p:spPr>
            <a:xfrm>
              <a:off x="1029730" y="3086248"/>
              <a:ext cx="28515" cy="52998"/>
            </a:xfrm>
            <a:custGeom>
              <a:rect b="b" l="l" r="r" t="t"/>
              <a:pathLst>
                <a:path extrusionOk="0" h="2024" w="1089">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70"/>
            <p:cNvSpPr/>
            <p:nvPr/>
          </p:nvSpPr>
          <p:spPr>
            <a:xfrm>
              <a:off x="937323" y="2881770"/>
              <a:ext cx="112674" cy="117387"/>
            </a:xfrm>
            <a:custGeom>
              <a:rect b="b" l="l" r="r" t="t"/>
              <a:pathLst>
                <a:path extrusionOk="0" h="4483" w="4303">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70"/>
            <p:cNvSpPr/>
            <p:nvPr/>
          </p:nvSpPr>
          <p:spPr>
            <a:xfrm>
              <a:off x="985032" y="2920628"/>
              <a:ext cx="26499" cy="22755"/>
            </a:xfrm>
            <a:custGeom>
              <a:rect b="b" l="l" r="r" t="t"/>
              <a:pathLst>
                <a:path extrusionOk="0" h="869" w="1012">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70"/>
            <p:cNvSpPr/>
            <p:nvPr/>
          </p:nvSpPr>
          <p:spPr>
            <a:xfrm>
              <a:off x="963298" y="2897271"/>
              <a:ext cx="72951" cy="69233"/>
            </a:xfrm>
            <a:custGeom>
              <a:rect b="b" l="l" r="r" t="t"/>
              <a:pathLst>
                <a:path extrusionOk="0" h="2644" w="2786">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70"/>
            <p:cNvSpPr/>
            <p:nvPr/>
          </p:nvSpPr>
          <p:spPr>
            <a:xfrm>
              <a:off x="861622" y="2994837"/>
              <a:ext cx="150171" cy="254073"/>
            </a:xfrm>
            <a:custGeom>
              <a:rect b="b" l="l" r="r" t="t"/>
              <a:pathLst>
                <a:path extrusionOk="0" h="9703" w="5735">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70"/>
            <p:cNvSpPr/>
            <p:nvPr/>
          </p:nvSpPr>
          <p:spPr>
            <a:xfrm>
              <a:off x="939287" y="3147705"/>
              <a:ext cx="59257" cy="28515"/>
            </a:xfrm>
            <a:custGeom>
              <a:rect b="b" l="l" r="r" t="t"/>
              <a:pathLst>
                <a:path extrusionOk="0" h="1089" w="2263">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70"/>
            <p:cNvSpPr/>
            <p:nvPr/>
          </p:nvSpPr>
          <p:spPr>
            <a:xfrm>
              <a:off x="903597" y="3173444"/>
              <a:ext cx="36371" cy="35978"/>
            </a:xfrm>
            <a:custGeom>
              <a:rect b="b" l="l" r="r" t="t"/>
              <a:pathLst>
                <a:path extrusionOk="0" h="1374" w="1389">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70"/>
            <p:cNvSpPr/>
            <p:nvPr/>
          </p:nvSpPr>
          <p:spPr>
            <a:xfrm>
              <a:off x="878852" y="3083761"/>
              <a:ext cx="52998" cy="21498"/>
            </a:xfrm>
            <a:custGeom>
              <a:rect b="b" l="l" r="r" t="t"/>
              <a:pathLst>
                <a:path extrusionOk="0" h="821" w="2024">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70"/>
            <p:cNvSpPr/>
            <p:nvPr/>
          </p:nvSpPr>
          <p:spPr>
            <a:xfrm>
              <a:off x="904094" y="3032307"/>
              <a:ext cx="38230" cy="38989"/>
            </a:xfrm>
            <a:custGeom>
              <a:rect b="b" l="l" r="r" t="t"/>
              <a:pathLst>
                <a:path extrusionOk="0" h="1489" w="146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70"/>
            <p:cNvSpPr/>
            <p:nvPr/>
          </p:nvSpPr>
          <p:spPr>
            <a:xfrm>
              <a:off x="922581" y="3008819"/>
              <a:ext cx="49751" cy="24012"/>
            </a:xfrm>
            <a:custGeom>
              <a:rect b="b" l="l" r="r" t="t"/>
              <a:pathLst>
                <a:path extrusionOk="0" h="917" w="190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70"/>
            <p:cNvSpPr/>
            <p:nvPr/>
          </p:nvSpPr>
          <p:spPr>
            <a:xfrm>
              <a:off x="929075" y="3173785"/>
              <a:ext cx="62006" cy="44881"/>
            </a:xfrm>
            <a:custGeom>
              <a:rect b="b" l="l" r="r" t="t"/>
              <a:pathLst>
                <a:path extrusionOk="0" h="1714" w="2368">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70"/>
            <p:cNvSpPr/>
            <p:nvPr/>
          </p:nvSpPr>
          <p:spPr>
            <a:xfrm>
              <a:off x="871127" y="3110417"/>
              <a:ext cx="32077" cy="40063"/>
            </a:xfrm>
            <a:custGeom>
              <a:rect b="b" l="l" r="r" t="t"/>
              <a:pathLst>
                <a:path extrusionOk="0" h="1530" w="1225">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70"/>
            <p:cNvSpPr/>
            <p:nvPr/>
          </p:nvSpPr>
          <p:spPr>
            <a:xfrm>
              <a:off x="941800" y="3086248"/>
              <a:ext cx="28254" cy="52998"/>
            </a:xfrm>
            <a:custGeom>
              <a:rect b="b" l="l" r="r" t="t"/>
              <a:pathLst>
                <a:path extrusionOk="0" h="2024" w="1079">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5" name="Google Shape;11995;p70"/>
          <p:cNvGrpSpPr/>
          <p:nvPr/>
        </p:nvGrpSpPr>
        <p:grpSpPr>
          <a:xfrm>
            <a:off x="3968184" y="2881691"/>
            <a:ext cx="369444" cy="367140"/>
            <a:chOff x="3968184" y="2881691"/>
            <a:chExt cx="369444" cy="367140"/>
          </a:xfrm>
        </p:grpSpPr>
        <p:sp>
          <p:nvSpPr>
            <p:cNvPr id="11996" name="Google Shape;11996;p70"/>
            <p:cNvSpPr/>
            <p:nvPr/>
          </p:nvSpPr>
          <p:spPr>
            <a:xfrm>
              <a:off x="4042131" y="3065536"/>
              <a:ext cx="109925" cy="110186"/>
            </a:xfrm>
            <a:custGeom>
              <a:rect b="b" l="l" r="r" t="t"/>
              <a:pathLst>
                <a:path extrusionOk="0" h="4208" w="4198">
                  <a:moveTo>
                    <a:pt x="1154" y="0"/>
                  </a:moveTo>
                  <a:lnTo>
                    <a:pt x="0" y="1154"/>
                  </a:lnTo>
                  <a:lnTo>
                    <a:pt x="3043" y="4207"/>
                  </a:lnTo>
                  <a:lnTo>
                    <a:pt x="4198" y="3043"/>
                  </a:lnTo>
                  <a:lnTo>
                    <a:pt x="1154"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70"/>
            <p:cNvSpPr/>
            <p:nvPr/>
          </p:nvSpPr>
          <p:spPr>
            <a:xfrm>
              <a:off x="4047865" y="3068521"/>
              <a:ext cx="54491" cy="54229"/>
            </a:xfrm>
            <a:custGeom>
              <a:rect b="b" l="l" r="r" t="t"/>
              <a:pathLst>
                <a:path extrusionOk="0" h="2071" w="2081">
                  <a:moveTo>
                    <a:pt x="1040" y="0"/>
                  </a:moveTo>
                  <a:lnTo>
                    <a:pt x="1" y="1260"/>
                  </a:lnTo>
                  <a:lnTo>
                    <a:pt x="811" y="2071"/>
                  </a:lnTo>
                  <a:lnTo>
                    <a:pt x="2080" y="1031"/>
                  </a:lnTo>
                  <a:lnTo>
                    <a:pt x="1040"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70"/>
            <p:cNvSpPr/>
            <p:nvPr/>
          </p:nvSpPr>
          <p:spPr>
            <a:xfrm>
              <a:off x="4094841" y="3115471"/>
              <a:ext cx="54465" cy="54255"/>
            </a:xfrm>
            <a:custGeom>
              <a:rect b="b" l="l" r="r" t="t"/>
              <a:pathLst>
                <a:path extrusionOk="0" h="2072" w="2080">
                  <a:moveTo>
                    <a:pt x="1049" y="1"/>
                  </a:moveTo>
                  <a:lnTo>
                    <a:pt x="0" y="1270"/>
                  </a:lnTo>
                  <a:lnTo>
                    <a:pt x="811" y="2071"/>
                  </a:lnTo>
                  <a:lnTo>
                    <a:pt x="2080" y="1031"/>
                  </a:lnTo>
                  <a:lnTo>
                    <a:pt x="1049"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70"/>
            <p:cNvSpPr/>
            <p:nvPr/>
          </p:nvSpPr>
          <p:spPr>
            <a:xfrm>
              <a:off x="4237706" y="2916412"/>
              <a:ext cx="65777" cy="61718"/>
            </a:xfrm>
            <a:custGeom>
              <a:rect b="b" l="l" r="r" t="t"/>
              <a:pathLst>
                <a:path extrusionOk="0" h="2357" w="2512">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70"/>
            <p:cNvSpPr/>
            <p:nvPr/>
          </p:nvSpPr>
          <p:spPr>
            <a:xfrm>
              <a:off x="4216994" y="2884519"/>
              <a:ext cx="32469" cy="79864"/>
            </a:xfrm>
            <a:custGeom>
              <a:rect b="b" l="l" r="r" t="t"/>
              <a:pathLst>
                <a:path extrusionOk="0" h="3050" w="124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70"/>
            <p:cNvSpPr/>
            <p:nvPr/>
          </p:nvSpPr>
          <p:spPr>
            <a:xfrm>
              <a:off x="4173213" y="2881691"/>
              <a:ext cx="34564" cy="79943"/>
            </a:xfrm>
            <a:custGeom>
              <a:rect b="b" l="l" r="r" t="t"/>
              <a:pathLst>
                <a:path extrusionOk="0" h="3053" w="132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70"/>
            <p:cNvSpPr/>
            <p:nvPr/>
          </p:nvSpPr>
          <p:spPr>
            <a:xfrm>
              <a:off x="4251218" y="2969280"/>
              <a:ext cx="84551" cy="30584"/>
            </a:xfrm>
            <a:custGeom>
              <a:rect b="b" l="l" r="r" t="t"/>
              <a:pathLst>
                <a:path extrusionOk="0" h="1168" w="3229">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70"/>
            <p:cNvSpPr/>
            <p:nvPr/>
          </p:nvSpPr>
          <p:spPr>
            <a:xfrm>
              <a:off x="4254098" y="3010940"/>
              <a:ext cx="83530" cy="31867"/>
            </a:xfrm>
            <a:custGeom>
              <a:rect b="b" l="l" r="r" t="t"/>
              <a:pathLst>
                <a:path extrusionOk="0" h="1217" w="319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70"/>
            <p:cNvSpPr/>
            <p:nvPr/>
          </p:nvSpPr>
          <p:spPr>
            <a:xfrm>
              <a:off x="4122309" y="2939403"/>
              <a:ext cx="71459" cy="63472"/>
            </a:xfrm>
            <a:custGeom>
              <a:rect b="b" l="l" r="r" t="t"/>
              <a:pathLst>
                <a:path extrusionOk="0" h="2424" w="2729">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70"/>
            <p:cNvSpPr/>
            <p:nvPr/>
          </p:nvSpPr>
          <p:spPr>
            <a:xfrm>
              <a:off x="4107331" y="2941183"/>
              <a:ext cx="80938" cy="80650"/>
            </a:xfrm>
            <a:custGeom>
              <a:rect b="b" l="l" r="r" t="t"/>
              <a:pathLst>
                <a:path extrusionOk="0" h="3080" w="3091">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70"/>
            <p:cNvSpPr/>
            <p:nvPr/>
          </p:nvSpPr>
          <p:spPr>
            <a:xfrm>
              <a:off x="4107331" y="2948123"/>
              <a:ext cx="73449" cy="73711"/>
            </a:xfrm>
            <a:custGeom>
              <a:rect b="b" l="l" r="r" t="t"/>
              <a:pathLst>
                <a:path extrusionOk="0" h="2815" w="2805">
                  <a:moveTo>
                    <a:pt x="563" y="0"/>
                  </a:moveTo>
                  <a:lnTo>
                    <a:pt x="0" y="563"/>
                  </a:lnTo>
                  <a:lnTo>
                    <a:pt x="2251" y="2815"/>
                  </a:lnTo>
                  <a:lnTo>
                    <a:pt x="2805" y="2252"/>
                  </a:lnTo>
                  <a:lnTo>
                    <a:pt x="563"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70"/>
            <p:cNvSpPr/>
            <p:nvPr/>
          </p:nvSpPr>
          <p:spPr>
            <a:xfrm>
              <a:off x="3990651" y="2958099"/>
              <a:ext cx="181148" cy="180388"/>
            </a:xfrm>
            <a:custGeom>
              <a:rect b="b" l="l" r="r" t="t"/>
              <a:pathLst>
                <a:path extrusionOk="0" h="6889" w="6918">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70"/>
            <p:cNvSpPr/>
            <p:nvPr/>
          </p:nvSpPr>
          <p:spPr>
            <a:xfrm>
              <a:off x="3990651" y="3009055"/>
              <a:ext cx="181148" cy="129432"/>
            </a:xfrm>
            <a:custGeom>
              <a:rect b="b" l="l" r="r" t="t"/>
              <a:pathLst>
                <a:path extrusionOk="0" h="4943" w="6918">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70"/>
            <p:cNvSpPr/>
            <p:nvPr/>
          </p:nvSpPr>
          <p:spPr>
            <a:xfrm>
              <a:off x="3968420" y="3087819"/>
              <a:ext cx="73239" cy="72349"/>
            </a:xfrm>
            <a:custGeom>
              <a:rect b="b" l="l" r="r" t="t"/>
              <a:pathLst>
                <a:path extrusionOk="0" h="2763" w="2797">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70"/>
            <p:cNvSpPr/>
            <p:nvPr/>
          </p:nvSpPr>
          <p:spPr>
            <a:xfrm>
              <a:off x="3968184" y="3097508"/>
              <a:ext cx="63472" cy="62896"/>
            </a:xfrm>
            <a:custGeom>
              <a:rect b="b" l="l" r="r" t="t"/>
              <a:pathLst>
                <a:path extrusionOk="0" h="2402" w="2424">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70"/>
            <p:cNvSpPr/>
            <p:nvPr/>
          </p:nvSpPr>
          <p:spPr>
            <a:xfrm>
              <a:off x="4019140" y="3001618"/>
              <a:ext cx="82797" cy="91150"/>
            </a:xfrm>
            <a:custGeom>
              <a:rect b="b" l="l" r="r" t="t"/>
              <a:pathLst>
                <a:path extrusionOk="0" h="3481" w="3162">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70"/>
            <p:cNvSpPr/>
            <p:nvPr/>
          </p:nvSpPr>
          <p:spPr>
            <a:xfrm>
              <a:off x="4210736" y="3028013"/>
              <a:ext cx="71459" cy="63420"/>
            </a:xfrm>
            <a:custGeom>
              <a:rect b="b" l="l" r="r" t="t"/>
              <a:pathLst>
                <a:path extrusionOk="0" h="2422" w="2729">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70"/>
            <p:cNvSpPr/>
            <p:nvPr/>
          </p:nvSpPr>
          <p:spPr>
            <a:xfrm>
              <a:off x="4195994" y="3029872"/>
              <a:ext cx="80964" cy="80388"/>
            </a:xfrm>
            <a:custGeom>
              <a:rect b="b" l="l" r="r" t="t"/>
              <a:pathLst>
                <a:path extrusionOk="0" h="3070" w="3092">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70"/>
            <p:cNvSpPr/>
            <p:nvPr/>
          </p:nvSpPr>
          <p:spPr>
            <a:xfrm>
              <a:off x="4195994" y="3036785"/>
              <a:ext cx="73475" cy="73475"/>
            </a:xfrm>
            <a:custGeom>
              <a:rect b="b" l="l" r="r" t="t"/>
              <a:pathLst>
                <a:path extrusionOk="0" h="2806" w="2806">
                  <a:moveTo>
                    <a:pt x="554" y="1"/>
                  </a:moveTo>
                  <a:lnTo>
                    <a:pt x="1" y="564"/>
                  </a:lnTo>
                  <a:lnTo>
                    <a:pt x="2243" y="2806"/>
                  </a:lnTo>
                  <a:lnTo>
                    <a:pt x="2805" y="2252"/>
                  </a:lnTo>
                  <a:lnTo>
                    <a:pt x="554"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70"/>
            <p:cNvSpPr/>
            <p:nvPr/>
          </p:nvSpPr>
          <p:spPr>
            <a:xfrm>
              <a:off x="4079340" y="3046788"/>
              <a:ext cx="180886" cy="180388"/>
            </a:xfrm>
            <a:custGeom>
              <a:rect b="b" l="l" r="r" t="t"/>
              <a:pathLst>
                <a:path extrusionOk="0" h="6889" w="6908">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70"/>
            <p:cNvSpPr/>
            <p:nvPr/>
          </p:nvSpPr>
          <p:spPr>
            <a:xfrm>
              <a:off x="4079340" y="3097508"/>
              <a:ext cx="180886" cy="129406"/>
            </a:xfrm>
            <a:custGeom>
              <a:rect b="b" l="l" r="r" t="t"/>
              <a:pathLst>
                <a:path extrusionOk="0" h="4942" w="6908">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70"/>
            <p:cNvSpPr/>
            <p:nvPr/>
          </p:nvSpPr>
          <p:spPr>
            <a:xfrm>
              <a:off x="4056847" y="3176508"/>
              <a:ext cx="73475" cy="72323"/>
            </a:xfrm>
            <a:custGeom>
              <a:rect b="b" l="l" r="r" t="t"/>
              <a:pathLst>
                <a:path extrusionOk="0" h="2762" w="2806">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70"/>
            <p:cNvSpPr/>
            <p:nvPr/>
          </p:nvSpPr>
          <p:spPr>
            <a:xfrm>
              <a:off x="4056847" y="3186170"/>
              <a:ext cx="63237" cy="62661"/>
            </a:xfrm>
            <a:custGeom>
              <a:rect b="b" l="l" r="r" t="t"/>
              <a:pathLst>
                <a:path extrusionOk="0" h="2393" w="2415">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70"/>
            <p:cNvSpPr/>
            <p:nvPr/>
          </p:nvSpPr>
          <p:spPr>
            <a:xfrm>
              <a:off x="4107567" y="3090176"/>
              <a:ext cx="83006" cy="91281"/>
            </a:xfrm>
            <a:custGeom>
              <a:rect b="b" l="l" r="r" t="t"/>
              <a:pathLst>
                <a:path extrusionOk="0" h="3486" w="317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0" name="Google Shape;12020;p70"/>
          <p:cNvGrpSpPr/>
          <p:nvPr/>
        </p:nvGrpSpPr>
        <p:grpSpPr>
          <a:xfrm>
            <a:off x="3513796" y="2882084"/>
            <a:ext cx="371487" cy="366826"/>
            <a:chOff x="3513796" y="2882084"/>
            <a:chExt cx="371487" cy="366826"/>
          </a:xfrm>
        </p:grpSpPr>
        <p:sp>
          <p:nvSpPr>
            <p:cNvPr id="12021" name="Google Shape;12021;p70"/>
            <p:cNvSpPr/>
            <p:nvPr/>
          </p:nvSpPr>
          <p:spPr>
            <a:xfrm>
              <a:off x="3696384" y="2890725"/>
              <a:ext cx="11024" cy="60409"/>
            </a:xfrm>
            <a:custGeom>
              <a:rect b="b" l="l" r="r" t="t"/>
              <a:pathLst>
                <a:path extrusionOk="0" h="2307" w="421">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70"/>
            <p:cNvSpPr/>
            <p:nvPr/>
          </p:nvSpPr>
          <p:spPr>
            <a:xfrm>
              <a:off x="3682899" y="2882084"/>
              <a:ext cx="32993" cy="28332"/>
            </a:xfrm>
            <a:custGeom>
              <a:rect b="b" l="l" r="r" t="t"/>
              <a:pathLst>
                <a:path extrusionOk="0" h="1082" w="126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70"/>
            <p:cNvSpPr/>
            <p:nvPr/>
          </p:nvSpPr>
          <p:spPr>
            <a:xfrm>
              <a:off x="3754357" y="2890725"/>
              <a:ext cx="10762" cy="60409"/>
            </a:xfrm>
            <a:custGeom>
              <a:rect b="b" l="l" r="r" t="t"/>
              <a:pathLst>
                <a:path extrusionOk="0" h="2307" w="411">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70"/>
            <p:cNvSpPr/>
            <p:nvPr/>
          </p:nvSpPr>
          <p:spPr>
            <a:xfrm>
              <a:off x="3740610" y="2882084"/>
              <a:ext cx="33255" cy="28332"/>
            </a:xfrm>
            <a:custGeom>
              <a:rect b="b" l="l" r="r" t="t"/>
              <a:pathLst>
                <a:path extrusionOk="0" h="1082" w="127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70"/>
            <p:cNvSpPr/>
            <p:nvPr/>
          </p:nvSpPr>
          <p:spPr>
            <a:xfrm>
              <a:off x="3638698" y="2890725"/>
              <a:ext cx="10762" cy="60409"/>
            </a:xfrm>
            <a:custGeom>
              <a:rect b="b" l="l" r="r" t="t"/>
              <a:pathLst>
                <a:path extrusionOk="0" h="2307" w="411">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70"/>
            <p:cNvSpPr/>
            <p:nvPr/>
          </p:nvSpPr>
          <p:spPr>
            <a:xfrm>
              <a:off x="3625187" y="2882084"/>
              <a:ext cx="33019" cy="28332"/>
            </a:xfrm>
            <a:custGeom>
              <a:rect b="b" l="l" r="r" t="t"/>
              <a:pathLst>
                <a:path extrusionOk="0" h="1082" w="1261">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70"/>
            <p:cNvSpPr/>
            <p:nvPr/>
          </p:nvSpPr>
          <p:spPr>
            <a:xfrm>
              <a:off x="3696384" y="3179991"/>
              <a:ext cx="10788" cy="60173"/>
            </a:xfrm>
            <a:custGeom>
              <a:rect b="b" l="l" r="r" t="t"/>
              <a:pathLst>
                <a:path extrusionOk="0" h="2298" w="412">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70"/>
            <p:cNvSpPr/>
            <p:nvPr/>
          </p:nvSpPr>
          <p:spPr>
            <a:xfrm>
              <a:off x="3682899" y="3220656"/>
              <a:ext cx="32993" cy="28254"/>
            </a:xfrm>
            <a:custGeom>
              <a:rect b="b" l="l" r="r" t="t"/>
              <a:pathLst>
                <a:path extrusionOk="0" h="1079" w="126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70"/>
            <p:cNvSpPr/>
            <p:nvPr/>
          </p:nvSpPr>
          <p:spPr>
            <a:xfrm>
              <a:off x="3638698" y="3179991"/>
              <a:ext cx="10762" cy="60173"/>
            </a:xfrm>
            <a:custGeom>
              <a:rect b="b" l="l" r="r" t="t"/>
              <a:pathLst>
                <a:path extrusionOk="0" h="2298" w="411">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70"/>
            <p:cNvSpPr/>
            <p:nvPr/>
          </p:nvSpPr>
          <p:spPr>
            <a:xfrm>
              <a:off x="3625187" y="3220656"/>
              <a:ext cx="33019" cy="28254"/>
            </a:xfrm>
            <a:custGeom>
              <a:rect b="b" l="l" r="r" t="t"/>
              <a:pathLst>
                <a:path extrusionOk="0" h="1079" w="1261">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70"/>
            <p:cNvSpPr/>
            <p:nvPr/>
          </p:nvSpPr>
          <p:spPr>
            <a:xfrm>
              <a:off x="3754227" y="3179991"/>
              <a:ext cx="10893" cy="60173"/>
            </a:xfrm>
            <a:custGeom>
              <a:rect b="b" l="l" r="r" t="t"/>
              <a:pathLst>
                <a:path extrusionOk="0" h="2298" w="416">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70"/>
            <p:cNvSpPr/>
            <p:nvPr/>
          </p:nvSpPr>
          <p:spPr>
            <a:xfrm>
              <a:off x="3740610" y="3220656"/>
              <a:ext cx="33255" cy="28254"/>
            </a:xfrm>
            <a:custGeom>
              <a:rect b="b" l="l" r="r" t="t"/>
              <a:pathLst>
                <a:path extrusionOk="0" h="1079" w="127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70"/>
            <p:cNvSpPr/>
            <p:nvPr/>
          </p:nvSpPr>
          <p:spPr>
            <a:xfrm>
              <a:off x="3814557" y="3060273"/>
              <a:ext cx="63708" cy="10762"/>
            </a:xfrm>
            <a:custGeom>
              <a:rect b="b" l="l" r="r" t="t"/>
              <a:pathLst>
                <a:path extrusionOk="0" h="411" w="2433">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70"/>
            <p:cNvSpPr/>
            <p:nvPr/>
          </p:nvSpPr>
          <p:spPr>
            <a:xfrm>
              <a:off x="3852263" y="3051344"/>
              <a:ext cx="33019" cy="28201"/>
            </a:xfrm>
            <a:custGeom>
              <a:rect b="b" l="l" r="r" t="t"/>
              <a:pathLst>
                <a:path extrusionOk="0" h="1077" w="1261">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70"/>
            <p:cNvSpPr/>
            <p:nvPr/>
          </p:nvSpPr>
          <p:spPr>
            <a:xfrm>
              <a:off x="3814557" y="311798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70"/>
            <p:cNvSpPr/>
            <p:nvPr/>
          </p:nvSpPr>
          <p:spPr>
            <a:xfrm>
              <a:off x="3852263" y="3109056"/>
              <a:ext cx="33019" cy="28437"/>
            </a:xfrm>
            <a:custGeom>
              <a:rect b="b" l="l" r="r" t="t"/>
              <a:pathLst>
                <a:path extrusionOk="0" h="1086" w="1261">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70"/>
            <p:cNvSpPr/>
            <p:nvPr/>
          </p:nvSpPr>
          <p:spPr>
            <a:xfrm>
              <a:off x="3814557" y="3002325"/>
              <a:ext cx="63708" cy="10762"/>
            </a:xfrm>
            <a:custGeom>
              <a:rect b="b" l="l" r="r" t="t"/>
              <a:pathLst>
                <a:path extrusionOk="0" h="411" w="2433">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70"/>
            <p:cNvSpPr/>
            <p:nvPr/>
          </p:nvSpPr>
          <p:spPr>
            <a:xfrm>
              <a:off x="3852263" y="2993580"/>
              <a:ext cx="33019" cy="28254"/>
            </a:xfrm>
            <a:custGeom>
              <a:rect b="b" l="l" r="r" t="t"/>
              <a:pathLst>
                <a:path extrusionOk="0" h="1079" w="1261">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70"/>
            <p:cNvSpPr/>
            <p:nvPr/>
          </p:nvSpPr>
          <p:spPr>
            <a:xfrm>
              <a:off x="3525265" y="3060273"/>
              <a:ext cx="63996" cy="10762"/>
            </a:xfrm>
            <a:custGeom>
              <a:rect b="b" l="l" r="r" t="t"/>
              <a:pathLst>
                <a:path extrusionOk="0" h="411" w="2444">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70"/>
            <p:cNvSpPr/>
            <p:nvPr/>
          </p:nvSpPr>
          <p:spPr>
            <a:xfrm>
              <a:off x="3513796" y="3051344"/>
              <a:ext cx="32993" cy="28201"/>
            </a:xfrm>
            <a:custGeom>
              <a:rect b="b" l="l" r="r" t="t"/>
              <a:pathLst>
                <a:path extrusionOk="0" h="1077" w="126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70"/>
            <p:cNvSpPr/>
            <p:nvPr/>
          </p:nvSpPr>
          <p:spPr>
            <a:xfrm>
              <a:off x="3525265" y="300232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70"/>
            <p:cNvSpPr/>
            <p:nvPr/>
          </p:nvSpPr>
          <p:spPr>
            <a:xfrm>
              <a:off x="3513796" y="2993580"/>
              <a:ext cx="32993" cy="28254"/>
            </a:xfrm>
            <a:custGeom>
              <a:rect b="b" l="l" r="r" t="t"/>
              <a:pathLst>
                <a:path extrusionOk="0" h="1079" w="126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70"/>
            <p:cNvSpPr/>
            <p:nvPr/>
          </p:nvSpPr>
          <p:spPr>
            <a:xfrm>
              <a:off x="3525265" y="3117985"/>
              <a:ext cx="63996" cy="10762"/>
            </a:xfrm>
            <a:custGeom>
              <a:rect b="b" l="l" r="r" t="t"/>
              <a:pathLst>
                <a:path extrusionOk="0" h="411" w="2444">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70"/>
            <p:cNvSpPr/>
            <p:nvPr/>
          </p:nvSpPr>
          <p:spPr>
            <a:xfrm>
              <a:off x="3513796" y="3109056"/>
              <a:ext cx="32993" cy="28437"/>
            </a:xfrm>
            <a:custGeom>
              <a:rect b="b" l="l" r="r" t="t"/>
              <a:pathLst>
                <a:path extrusionOk="0" h="1086" w="126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70"/>
            <p:cNvSpPr/>
            <p:nvPr/>
          </p:nvSpPr>
          <p:spPr>
            <a:xfrm>
              <a:off x="3581982" y="2945609"/>
              <a:ext cx="239828" cy="239855"/>
            </a:xfrm>
            <a:custGeom>
              <a:rect b="b" l="l" r="r" t="t"/>
              <a:pathLst>
                <a:path extrusionOk="0" h="9160" w="9159">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70"/>
            <p:cNvSpPr/>
            <p:nvPr/>
          </p:nvSpPr>
          <p:spPr>
            <a:xfrm>
              <a:off x="3599709" y="2963362"/>
              <a:ext cx="204374" cy="204348"/>
            </a:xfrm>
            <a:custGeom>
              <a:rect b="b" l="l" r="r" t="t"/>
              <a:pathLst>
                <a:path extrusionOk="0" h="7804" w="7805">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70"/>
            <p:cNvSpPr/>
            <p:nvPr/>
          </p:nvSpPr>
          <p:spPr>
            <a:xfrm>
              <a:off x="3599709" y="2963362"/>
              <a:ext cx="204374" cy="204348"/>
            </a:xfrm>
            <a:custGeom>
              <a:rect b="b" l="l" r="r" t="t"/>
              <a:pathLst>
                <a:path extrusionOk="0" h="7804" w="7805">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70"/>
            <p:cNvSpPr/>
            <p:nvPr/>
          </p:nvSpPr>
          <p:spPr>
            <a:xfrm>
              <a:off x="3649932" y="3013559"/>
              <a:ext cx="104190" cy="103954"/>
            </a:xfrm>
            <a:custGeom>
              <a:rect b="b" l="l" r="r" t="t"/>
              <a:pathLst>
                <a:path extrusionOk="0" h="3970" w="3979">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70"/>
            <p:cNvSpPr/>
            <p:nvPr/>
          </p:nvSpPr>
          <p:spPr>
            <a:xfrm>
              <a:off x="3665171" y="3028798"/>
              <a:ext cx="73475" cy="73475"/>
            </a:xfrm>
            <a:custGeom>
              <a:rect b="b" l="l" r="r" t="t"/>
              <a:pathLst>
                <a:path extrusionOk="0" h="2806" w="2806">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70"/>
            <p:cNvSpPr/>
            <p:nvPr/>
          </p:nvSpPr>
          <p:spPr>
            <a:xfrm>
              <a:off x="3621442"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70"/>
            <p:cNvSpPr/>
            <p:nvPr/>
          </p:nvSpPr>
          <p:spPr>
            <a:xfrm>
              <a:off x="3649670" y="2984834"/>
              <a:ext cx="19508" cy="19508"/>
            </a:xfrm>
            <a:custGeom>
              <a:rect b="b" l="l" r="r" t="t"/>
              <a:pathLst>
                <a:path extrusionOk="0" h="745" w="745">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70"/>
            <p:cNvSpPr/>
            <p:nvPr/>
          </p:nvSpPr>
          <p:spPr>
            <a:xfrm>
              <a:off x="3677897" y="2984834"/>
              <a:ext cx="19508" cy="19508"/>
            </a:xfrm>
            <a:custGeom>
              <a:rect b="b" l="l" r="r" t="t"/>
              <a:pathLst>
                <a:path extrusionOk="0" h="745" w="745">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70"/>
            <p:cNvSpPr/>
            <p:nvPr/>
          </p:nvSpPr>
          <p:spPr>
            <a:xfrm>
              <a:off x="3706387" y="2984834"/>
              <a:ext cx="19246" cy="19508"/>
            </a:xfrm>
            <a:custGeom>
              <a:rect b="b" l="l" r="r" t="t"/>
              <a:pathLst>
                <a:path extrusionOk="0" h="745" w="735">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70"/>
            <p:cNvSpPr/>
            <p:nvPr/>
          </p:nvSpPr>
          <p:spPr>
            <a:xfrm>
              <a:off x="3734614" y="2984834"/>
              <a:ext cx="19508" cy="19508"/>
            </a:xfrm>
            <a:custGeom>
              <a:rect b="b" l="l" r="r" t="t"/>
              <a:pathLst>
                <a:path extrusionOk="0" h="745" w="745">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70"/>
            <p:cNvSpPr/>
            <p:nvPr/>
          </p:nvSpPr>
          <p:spPr>
            <a:xfrm>
              <a:off x="3763077" y="2984834"/>
              <a:ext cx="19272" cy="19508"/>
            </a:xfrm>
            <a:custGeom>
              <a:rect b="b" l="l" r="r" t="t"/>
              <a:pathLst>
                <a:path extrusionOk="0" h="745" w="736">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70"/>
            <p:cNvSpPr/>
            <p:nvPr/>
          </p:nvSpPr>
          <p:spPr>
            <a:xfrm>
              <a:off x="3621442" y="3126469"/>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70"/>
            <p:cNvSpPr/>
            <p:nvPr/>
          </p:nvSpPr>
          <p:spPr>
            <a:xfrm>
              <a:off x="3649670" y="3126469"/>
              <a:ext cx="19508" cy="19508"/>
            </a:xfrm>
            <a:custGeom>
              <a:rect b="b" l="l" r="r" t="t"/>
              <a:pathLst>
                <a:path extrusionOk="0" h="745" w="745">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70"/>
            <p:cNvSpPr/>
            <p:nvPr/>
          </p:nvSpPr>
          <p:spPr>
            <a:xfrm>
              <a:off x="3677897" y="3126469"/>
              <a:ext cx="19508" cy="19508"/>
            </a:xfrm>
            <a:custGeom>
              <a:rect b="b" l="l" r="r" t="t"/>
              <a:pathLst>
                <a:path extrusionOk="0" h="745" w="745">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70"/>
            <p:cNvSpPr/>
            <p:nvPr/>
          </p:nvSpPr>
          <p:spPr>
            <a:xfrm>
              <a:off x="3706387" y="3126730"/>
              <a:ext cx="19246" cy="19508"/>
            </a:xfrm>
            <a:custGeom>
              <a:rect b="b" l="l" r="r" t="t"/>
              <a:pathLst>
                <a:path extrusionOk="0" h="745" w="735">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70"/>
            <p:cNvSpPr/>
            <p:nvPr/>
          </p:nvSpPr>
          <p:spPr>
            <a:xfrm>
              <a:off x="3734614" y="3126469"/>
              <a:ext cx="19508" cy="19508"/>
            </a:xfrm>
            <a:custGeom>
              <a:rect b="b" l="l" r="r" t="t"/>
              <a:pathLst>
                <a:path extrusionOk="0" h="745" w="745">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70"/>
            <p:cNvSpPr/>
            <p:nvPr/>
          </p:nvSpPr>
          <p:spPr>
            <a:xfrm>
              <a:off x="3763077" y="3126469"/>
              <a:ext cx="19272" cy="19508"/>
            </a:xfrm>
            <a:custGeom>
              <a:rect b="b" l="l" r="r" t="t"/>
              <a:pathLst>
                <a:path extrusionOk="0" h="745" w="736">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70"/>
            <p:cNvSpPr/>
            <p:nvPr/>
          </p:nvSpPr>
          <p:spPr>
            <a:xfrm>
              <a:off x="3621442" y="3013323"/>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70"/>
            <p:cNvSpPr/>
            <p:nvPr/>
          </p:nvSpPr>
          <p:spPr>
            <a:xfrm>
              <a:off x="3621442" y="3041551"/>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70"/>
            <p:cNvSpPr/>
            <p:nvPr/>
          </p:nvSpPr>
          <p:spPr>
            <a:xfrm>
              <a:off x="3621442" y="3070014"/>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70"/>
            <p:cNvSpPr/>
            <p:nvPr/>
          </p:nvSpPr>
          <p:spPr>
            <a:xfrm>
              <a:off x="3621442" y="3098241"/>
              <a:ext cx="19272" cy="19508"/>
            </a:xfrm>
            <a:custGeom>
              <a:rect b="b" l="l" r="r" t="t"/>
              <a:pathLst>
                <a:path extrusionOk="0" h="745" w="736">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70"/>
            <p:cNvSpPr/>
            <p:nvPr/>
          </p:nvSpPr>
          <p:spPr>
            <a:xfrm>
              <a:off x="3762841" y="3013061"/>
              <a:ext cx="19508" cy="19508"/>
            </a:xfrm>
            <a:custGeom>
              <a:rect b="b" l="l" r="r" t="t"/>
              <a:pathLst>
                <a:path extrusionOk="0" h="745" w="745">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70"/>
            <p:cNvSpPr/>
            <p:nvPr/>
          </p:nvSpPr>
          <p:spPr>
            <a:xfrm>
              <a:off x="3763077" y="3041551"/>
              <a:ext cx="19272" cy="19508"/>
            </a:xfrm>
            <a:custGeom>
              <a:rect b="b" l="l" r="r" t="t"/>
              <a:pathLst>
                <a:path extrusionOk="0" h="745" w="736">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70"/>
            <p:cNvSpPr/>
            <p:nvPr/>
          </p:nvSpPr>
          <p:spPr>
            <a:xfrm>
              <a:off x="3763077" y="3069778"/>
              <a:ext cx="19272" cy="19508"/>
            </a:xfrm>
            <a:custGeom>
              <a:rect b="b" l="l" r="r" t="t"/>
              <a:pathLst>
                <a:path extrusionOk="0" h="745" w="736">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70"/>
            <p:cNvSpPr/>
            <p:nvPr/>
          </p:nvSpPr>
          <p:spPr>
            <a:xfrm>
              <a:off x="3763077" y="3098241"/>
              <a:ext cx="19272" cy="19272"/>
            </a:xfrm>
            <a:custGeom>
              <a:rect b="b" l="l" r="r" t="t"/>
              <a:pathLst>
                <a:path extrusionOk="0" h="736" w="736">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0" name="Google Shape;12070;p70"/>
          <p:cNvGrpSpPr/>
          <p:nvPr/>
        </p:nvGrpSpPr>
        <p:grpSpPr>
          <a:xfrm>
            <a:off x="873615" y="1500275"/>
            <a:ext cx="335011" cy="359232"/>
            <a:chOff x="873615" y="1500275"/>
            <a:chExt cx="335011" cy="359232"/>
          </a:xfrm>
        </p:grpSpPr>
        <p:sp>
          <p:nvSpPr>
            <p:cNvPr id="12071" name="Google Shape;12071;p70"/>
            <p:cNvSpPr/>
            <p:nvPr/>
          </p:nvSpPr>
          <p:spPr>
            <a:xfrm>
              <a:off x="965550" y="1500275"/>
              <a:ext cx="151140" cy="359232"/>
            </a:xfrm>
            <a:custGeom>
              <a:rect b="b" l="l" r="r" t="t"/>
              <a:pathLst>
                <a:path extrusionOk="0" h="13719" w="5772">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70"/>
            <p:cNvSpPr/>
            <p:nvPr/>
          </p:nvSpPr>
          <p:spPr>
            <a:xfrm>
              <a:off x="873615" y="1500275"/>
              <a:ext cx="158655" cy="359232"/>
            </a:xfrm>
            <a:custGeom>
              <a:rect b="b" l="l" r="r" t="t"/>
              <a:pathLst>
                <a:path extrusionOk="0" h="13719" w="6059">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70"/>
            <p:cNvSpPr/>
            <p:nvPr/>
          </p:nvSpPr>
          <p:spPr>
            <a:xfrm>
              <a:off x="873615" y="1784540"/>
              <a:ext cx="158655" cy="50485"/>
            </a:xfrm>
            <a:custGeom>
              <a:rect b="b" l="l" r="r" t="t"/>
              <a:pathLst>
                <a:path extrusionOk="0" h="1928" w="6059">
                  <a:moveTo>
                    <a:pt x="0" y="0"/>
                  </a:moveTo>
                  <a:lnTo>
                    <a:pt x="0" y="1927"/>
                  </a:lnTo>
                  <a:lnTo>
                    <a:pt x="6058" y="1927"/>
                  </a:lnTo>
                  <a:lnTo>
                    <a:pt x="605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70"/>
            <p:cNvSpPr/>
            <p:nvPr/>
          </p:nvSpPr>
          <p:spPr>
            <a:xfrm>
              <a:off x="873615" y="1500275"/>
              <a:ext cx="158655" cy="274550"/>
            </a:xfrm>
            <a:custGeom>
              <a:rect b="b" l="l" r="r" t="t"/>
              <a:pathLst>
                <a:path extrusionOk="0" h="10485" w="6059">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70"/>
            <p:cNvSpPr/>
            <p:nvPr/>
          </p:nvSpPr>
          <p:spPr>
            <a:xfrm>
              <a:off x="873615" y="1795537"/>
              <a:ext cx="158655" cy="28489"/>
            </a:xfrm>
            <a:custGeom>
              <a:rect b="b" l="l" r="r" t="t"/>
              <a:pathLst>
                <a:path extrusionOk="0" h="1088" w="6059">
                  <a:moveTo>
                    <a:pt x="0" y="0"/>
                  </a:moveTo>
                  <a:lnTo>
                    <a:pt x="0" y="1088"/>
                  </a:lnTo>
                  <a:lnTo>
                    <a:pt x="6058" y="1088"/>
                  </a:lnTo>
                  <a:lnTo>
                    <a:pt x="6058"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70"/>
            <p:cNvSpPr/>
            <p:nvPr/>
          </p:nvSpPr>
          <p:spPr>
            <a:xfrm>
              <a:off x="873615" y="1500275"/>
              <a:ext cx="158655" cy="263552"/>
            </a:xfrm>
            <a:custGeom>
              <a:rect b="b" l="l" r="r" t="t"/>
              <a:pathLst>
                <a:path extrusionOk="0" h="10065" w="6059">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70"/>
            <p:cNvSpPr/>
            <p:nvPr/>
          </p:nvSpPr>
          <p:spPr>
            <a:xfrm>
              <a:off x="1049971" y="1500275"/>
              <a:ext cx="158655" cy="359232"/>
            </a:xfrm>
            <a:custGeom>
              <a:rect b="b" l="l" r="r" t="t"/>
              <a:pathLst>
                <a:path extrusionOk="0" h="13719" w="6059">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70"/>
            <p:cNvSpPr/>
            <p:nvPr/>
          </p:nvSpPr>
          <p:spPr>
            <a:xfrm>
              <a:off x="1049971" y="1784540"/>
              <a:ext cx="158655" cy="50485"/>
            </a:xfrm>
            <a:custGeom>
              <a:rect b="b" l="l" r="r" t="t"/>
              <a:pathLst>
                <a:path extrusionOk="0" h="1928" w="6059">
                  <a:moveTo>
                    <a:pt x="1" y="0"/>
                  </a:moveTo>
                  <a:lnTo>
                    <a:pt x="1" y="1927"/>
                  </a:lnTo>
                  <a:lnTo>
                    <a:pt x="6059" y="1927"/>
                  </a:lnTo>
                  <a:lnTo>
                    <a:pt x="6059"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70"/>
            <p:cNvSpPr/>
            <p:nvPr/>
          </p:nvSpPr>
          <p:spPr>
            <a:xfrm>
              <a:off x="1049971" y="1500275"/>
              <a:ext cx="158655" cy="274550"/>
            </a:xfrm>
            <a:custGeom>
              <a:rect b="b" l="l" r="r" t="t"/>
              <a:pathLst>
                <a:path extrusionOk="0" h="10485" w="6059">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70"/>
            <p:cNvSpPr/>
            <p:nvPr/>
          </p:nvSpPr>
          <p:spPr>
            <a:xfrm>
              <a:off x="1049971" y="1795537"/>
              <a:ext cx="158655" cy="28489"/>
            </a:xfrm>
            <a:custGeom>
              <a:rect b="b" l="l" r="r" t="t"/>
              <a:pathLst>
                <a:path extrusionOk="0" h="1088" w="6059">
                  <a:moveTo>
                    <a:pt x="1" y="0"/>
                  </a:moveTo>
                  <a:lnTo>
                    <a:pt x="1" y="1088"/>
                  </a:lnTo>
                  <a:lnTo>
                    <a:pt x="6059" y="1088"/>
                  </a:lnTo>
                  <a:lnTo>
                    <a:pt x="6059"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70"/>
            <p:cNvSpPr/>
            <p:nvPr/>
          </p:nvSpPr>
          <p:spPr>
            <a:xfrm>
              <a:off x="1049971" y="1500275"/>
              <a:ext cx="158655" cy="263552"/>
            </a:xfrm>
            <a:custGeom>
              <a:rect b="b" l="l" r="r" t="t"/>
              <a:pathLst>
                <a:path extrusionOk="0" h="10065" w="6059">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2" name="Google Shape;12082;p70"/>
          <p:cNvGrpSpPr/>
          <p:nvPr/>
        </p:nvGrpSpPr>
        <p:grpSpPr>
          <a:xfrm>
            <a:off x="2202058" y="3346737"/>
            <a:ext cx="337158" cy="359311"/>
            <a:chOff x="2202058" y="3346737"/>
            <a:chExt cx="337158" cy="359311"/>
          </a:xfrm>
        </p:grpSpPr>
        <p:sp>
          <p:nvSpPr>
            <p:cNvPr id="12083" name="Google Shape;12083;p70"/>
            <p:cNvSpPr/>
            <p:nvPr/>
          </p:nvSpPr>
          <p:spPr>
            <a:xfrm>
              <a:off x="2202058" y="3449225"/>
              <a:ext cx="257084" cy="256822"/>
            </a:xfrm>
            <a:custGeom>
              <a:rect b="b" l="l" r="r" t="t"/>
              <a:pathLst>
                <a:path extrusionOk="0" h="9808" w="9818">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70"/>
            <p:cNvSpPr/>
            <p:nvPr/>
          </p:nvSpPr>
          <p:spPr>
            <a:xfrm>
              <a:off x="2202320" y="3448989"/>
              <a:ext cx="158655" cy="257032"/>
            </a:xfrm>
            <a:custGeom>
              <a:rect b="b" l="l" r="r" t="t"/>
              <a:pathLst>
                <a:path extrusionOk="0" h="9816" w="6059">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70"/>
            <p:cNvSpPr/>
            <p:nvPr/>
          </p:nvSpPr>
          <p:spPr>
            <a:xfrm>
              <a:off x="2338220" y="3346737"/>
              <a:ext cx="200996" cy="169731"/>
            </a:xfrm>
            <a:custGeom>
              <a:rect b="b" l="l" r="r" t="t"/>
              <a:pathLst>
                <a:path extrusionOk="0" h="6482" w="7676">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70"/>
            <p:cNvSpPr/>
            <p:nvPr/>
          </p:nvSpPr>
          <p:spPr>
            <a:xfrm>
              <a:off x="2424133" y="3390518"/>
              <a:ext cx="52239" cy="52239"/>
            </a:xfrm>
            <a:custGeom>
              <a:rect b="b" l="l" r="r" t="t"/>
              <a:pathLst>
                <a:path extrusionOk="0" h="1995" w="1995">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70"/>
            <p:cNvSpPr/>
            <p:nvPr/>
          </p:nvSpPr>
          <p:spPr>
            <a:xfrm>
              <a:off x="2406406" y="3384993"/>
              <a:ext cx="87196" cy="63263"/>
            </a:xfrm>
            <a:custGeom>
              <a:rect b="b" l="l" r="r" t="t"/>
              <a:pathLst>
                <a:path extrusionOk="0" h="2416" w="333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70"/>
            <p:cNvSpPr/>
            <p:nvPr/>
          </p:nvSpPr>
          <p:spPr>
            <a:xfrm>
              <a:off x="2394675" y="3429062"/>
              <a:ext cx="45693" cy="41425"/>
            </a:xfrm>
            <a:custGeom>
              <a:rect b="b" l="l" r="r" t="t"/>
              <a:pathLst>
                <a:path extrusionOk="0" h="1582" w="1745">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70"/>
            <p:cNvSpPr/>
            <p:nvPr/>
          </p:nvSpPr>
          <p:spPr>
            <a:xfrm>
              <a:off x="2230050" y="3532598"/>
              <a:ext cx="201363" cy="89998"/>
            </a:xfrm>
            <a:custGeom>
              <a:rect b="b" l="l" r="r" t="t"/>
              <a:pathLst>
                <a:path extrusionOk="0" h="3437" w="769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70"/>
            <p:cNvSpPr/>
            <p:nvPr/>
          </p:nvSpPr>
          <p:spPr>
            <a:xfrm>
              <a:off x="2227746" y="3605523"/>
              <a:ext cx="90495" cy="41058"/>
            </a:xfrm>
            <a:custGeom>
              <a:rect b="b" l="l" r="r" t="t"/>
              <a:pathLst>
                <a:path extrusionOk="0" h="1568" w="3456">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70"/>
            <p:cNvSpPr/>
            <p:nvPr/>
          </p:nvSpPr>
          <p:spPr>
            <a:xfrm>
              <a:off x="2279252" y="3532598"/>
              <a:ext cx="93716" cy="74182"/>
            </a:xfrm>
            <a:custGeom>
              <a:rect b="b" l="l" r="r" t="t"/>
              <a:pathLst>
                <a:path extrusionOk="0" h="2833" w="3579">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2" name="Google Shape;12092;p70"/>
          <p:cNvGrpSpPr/>
          <p:nvPr/>
        </p:nvGrpSpPr>
        <p:grpSpPr>
          <a:xfrm>
            <a:off x="2223059" y="3818172"/>
            <a:ext cx="359232" cy="306050"/>
            <a:chOff x="2223059" y="3818172"/>
            <a:chExt cx="359232" cy="306050"/>
          </a:xfrm>
        </p:grpSpPr>
        <p:sp>
          <p:nvSpPr>
            <p:cNvPr id="12093" name="Google Shape;12093;p70"/>
            <p:cNvSpPr/>
            <p:nvPr/>
          </p:nvSpPr>
          <p:spPr>
            <a:xfrm>
              <a:off x="2271763" y="3818172"/>
              <a:ext cx="310528" cy="155146"/>
            </a:xfrm>
            <a:custGeom>
              <a:rect b="b" l="l" r="r" t="t"/>
              <a:pathLst>
                <a:path extrusionOk="0" h="5925" w="11859">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70"/>
            <p:cNvSpPr/>
            <p:nvPr/>
          </p:nvSpPr>
          <p:spPr>
            <a:xfrm>
              <a:off x="2326725" y="3862895"/>
              <a:ext cx="248339" cy="110422"/>
            </a:xfrm>
            <a:custGeom>
              <a:rect b="b" l="l" r="r" t="t"/>
              <a:pathLst>
                <a:path extrusionOk="0" h="4217" w="9484">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70"/>
            <p:cNvSpPr/>
            <p:nvPr/>
          </p:nvSpPr>
          <p:spPr>
            <a:xfrm>
              <a:off x="2343955" y="3877376"/>
              <a:ext cx="213853" cy="95942"/>
            </a:xfrm>
            <a:custGeom>
              <a:rect b="b" l="l" r="r" t="t"/>
              <a:pathLst>
                <a:path extrusionOk="0" h="3664" w="8167">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70"/>
            <p:cNvSpPr/>
            <p:nvPr/>
          </p:nvSpPr>
          <p:spPr>
            <a:xfrm>
              <a:off x="2470114" y="4050878"/>
              <a:ext cx="10762" cy="73344"/>
            </a:xfrm>
            <a:custGeom>
              <a:rect b="b" l="l" r="r" t="t"/>
              <a:pathLst>
                <a:path extrusionOk="0" h="2801" w="411">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70"/>
            <p:cNvSpPr/>
            <p:nvPr/>
          </p:nvSpPr>
          <p:spPr>
            <a:xfrm>
              <a:off x="2412114" y="3988426"/>
              <a:ext cx="118147" cy="72847"/>
            </a:xfrm>
            <a:custGeom>
              <a:rect b="b" l="l" r="r" t="t"/>
              <a:pathLst>
                <a:path extrusionOk="0" h="2782" w="4512">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70"/>
            <p:cNvSpPr/>
            <p:nvPr/>
          </p:nvSpPr>
          <p:spPr>
            <a:xfrm>
              <a:off x="2452623" y="4045248"/>
              <a:ext cx="45483" cy="24012"/>
            </a:xfrm>
            <a:custGeom>
              <a:rect b="b" l="l" r="r" t="t"/>
              <a:pathLst>
                <a:path extrusionOk="0" h="917" w="1737">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70"/>
            <p:cNvSpPr/>
            <p:nvPr/>
          </p:nvSpPr>
          <p:spPr>
            <a:xfrm>
              <a:off x="2491586" y="3993532"/>
              <a:ext cx="90469" cy="40508"/>
            </a:xfrm>
            <a:custGeom>
              <a:rect b="b" l="l" r="r" t="t"/>
              <a:pathLst>
                <a:path extrusionOk="0" h="1547" w="3455">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70"/>
            <p:cNvSpPr/>
            <p:nvPr/>
          </p:nvSpPr>
          <p:spPr>
            <a:xfrm>
              <a:off x="2223059" y="3971066"/>
              <a:ext cx="359232" cy="32993"/>
            </a:xfrm>
            <a:custGeom>
              <a:rect b="b" l="l" r="r" t="t"/>
              <a:pathLst>
                <a:path extrusionOk="0" h="1260" w="13719">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70"/>
            <p:cNvSpPr/>
            <p:nvPr/>
          </p:nvSpPr>
          <p:spPr>
            <a:xfrm>
              <a:off x="2461107" y="3933595"/>
              <a:ext cx="60723" cy="21760"/>
            </a:xfrm>
            <a:custGeom>
              <a:rect b="b" l="l" r="r" t="t"/>
              <a:pathLst>
                <a:path extrusionOk="0" h="831" w="2319">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2" name="Google Shape;12102;p70"/>
          <p:cNvGrpSpPr/>
          <p:nvPr/>
        </p:nvGrpSpPr>
        <p:grpSpPr>
          <a:xfrm>
            <a:off x="1725989" y="1991820"/>
            <a:ext cx="378426" cy="298509"/>
            <a:chOff x="1725989" y="1991820"/>
            <a:chExt cx="378426" cy="298509"/>
          </a:xfrm>
        </p:grpSpPr>
        <p:sp>
          <p:nvSpPr>
            <p:cNvPr id="12103" name="Google Shape;12103;p70"/>
            <p:cNvSpPr/>
            <p:nvPr/>
          </p:nvSpPr>
          <p:spPr>
            <a:xfrm>
              <a:off x="1803392" y="2021331"/>
              <a:ext cx="145143" cy="236346"/>
            </a:xfrm>
            <a:custGeom>
              <a:rect b="b" l="l" r="r" t="t"/>
              <a:pathLst>
                <a:path extrusionOk="0" h="9026" w="5543">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70"/>
            <p:cNvSpPr/>
            <p:nvPr/>
          </p:nvSpPr>
          <p:spPr>
            <a:xfrm>
              <a:off x="1948509" y="2155738"/>
              <a:ext cx="134669" cy="132679"/>
            </a:xfrm>
            <a:custGeom>
              <a:rect b="b" l="l" r="r" t="t"/>
              <a:pathLst>
                <a:path extrusionOk="0" h="5067" w="5143">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70"/>
            <p:cNvSpPr/>
            <p:nvPr/>
          </p:nvSpPr>
          <p:spPr>
            <a:xfrm>
              <a:off x="1814861" y="2034842"/>
              <a:ext cx="82980" cy="123619"/>
            </a:xfrm>
            <a:custGeom>
              <a:rect b="b" l="l" r="r" t="t"/>
              <a:pathLst>
                <a:path extrusionOk="0" h="4721" w="3169">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70"/>
            <p:cNvSpPr/>
            <p:nvPr/>
          </p:nvSpPr>
          <p:spPr>
            <a:xfrm>
              <a:off x="1967493" y="2155738"/>
              <a:ext cx="115685" cy="132679"/>
            </a:xfrm>
            <a:custGeom>
              <a:rect b="b" l="l" r="r" t="t"/>
              <a:pathLst>
                <a:path extrusionOk="0" h="5067" w="4418">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70"/>
            <p:cNvSpPr/>
            <p:nvPr/>
          </p:nvSpPr>
          <p:spPr>
            <a:xfrm>
              <a:off x="1969745" y="2000854"/>
              <a:ext cx="134669" cy="134460"/>
            </a:xfrm>
            <a:custGeom>
              <a:rect b="b" l="l" r="r" t="t"/>
              <a:pathLst>
                <a:path extrusionOk="0" h="5135" w="5143">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70"/>
            <p:cNvSpPr/>
            <p:nvPr/>
          </p:nvSpPr>
          <p:spPr>
            <a:xfrm>
              <a:off x="1969745" y="2014365"/>
              <a:ext cx="134669" cy="120922"/>
            </a:xfrm>
            <a:custGeom>
              <a:rect b="b" l="l" r="r" t="t"/>
              <a:pathLst>
                <a:path extrusionOk="0" h="4618" w="5143">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70"/>
            <p:cNvSpPr/>
            <p:nvPr/>
          </p:nvSpPr>
          <p:spPr>
            <a:xfrm>
              <a:off x="1860842" y="2155738"/>
              <a:ext cx="110684" cy="134591"/>
            </a:xfrm>
            <a:custGeom>
              <a:rect b="b" l="l" r="r" t="t"/>
              <a:pathLst>
                <a:path extrusionOk="0" h="5140" w="4227">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70"/>
            <p:cNvSpPr/>
            <p:nvPr/>
          </p:nvSpPr>
          <p:spPr>
            <a:xfrm>
              <a:off x="1860842" y="2252413"/>
              <a:ext cx="110684" cy="37916"/>
            </a:xfrm>
            <a:custGeom>
              <a:rect b="b" l="l" r="r" t="t"/>
              <a:pathLst>
                <a:path extrusionOk="0" h="1448" w="4227">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70"/>
            <p:cNvSpPr/>
            <p:nvPr/>
          </p:nvSpPr>
          <p:spPr>
            <a:xfrm>
              <a:off x="1725989" y="1991820"/>
              <a:ext cx="177089" cy="148966"/>
            </a:xfrm>
            <a:custGeom>
              <a:rect b="b" l="l" r="r" t="t"/>
              <a:pathLst>
                <a:path extrusionOk="0" h="5689" w="6763">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70"/>
            <p:cNvSpPr/>
            <p:nvPr/>
          </p:nvSpPr>
          <p:spPr>
            <a:xfrm>
              <a:off x="1798128" y="2039582"/>
              <a:ext cx="20529" cy="52737"/>
            </a:xfrm>
            <a:custGeom>
              <a:rect b="b" l="l" r="r" t="t"/>
              <a:pathLst>
                <a:path extrusionOk="0" h="2014" w="784">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70"/>
            <p:cNvSpPr/>
            <p:nvPr/>
          </p:nvSpPr>
          <p:spPr>
            <a:xfrm>
              <a:off x="1797893" y="2083808"/>
              <a:ext cx="31239" cy="10762"/>
            </a:xfrm>
            <a:custGeom>
              <a:rect b="b" l="l" r="r" t="t"/>
              <a:pathLst>
                <a:path extrusionOk="0" h="411" w="1193">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70"/>
            <p:cNvSpPr/>
            <p:nvPr/>
          </p:nvSpPr>
          <p:spPr>
            <a:xfrm>
              <a:off x="1800145" y="2023006"/>
              <a:ext cx="18513" cy="15868"/>
            </a:xfrm>
            <a:custGeom>
              <a:rect b="b" l="l" r="r" t="t"/>
              <a:pathLst>
                <a:path extrusionOk="0" h="606" w="707">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5" name="Google Shape;12115;p70"/>
          <p:cNvGrpSpPr/>
          <p:nvPr/>
        </p:nvGrpSpPr>
        <p:grpSpPr>
          <a:xfrm>
            <a:off x="1768409" y="3791751"/>
            <a:ext cx="367978" cy="359075"/>
            <a:chOff x="1768409" y="3791751"/>
            <a:chExt cx="367978" cy="359075"/>
          </a:xfrm>
        </p:grpSpPr>
        <p:sp>
          <p:nvSpPr>
            <p:cNvPr id="12116" name="Google Shape;12116;p70"/>
            <p:cNvSpPr/>
            <p:nvPr/>
          </p:nvSpPr>
          <p:spPr>
            <a:xfrm>
              <a:off x="1919784" y="3791751"/>
              <a:ext cx="216602" cy="216052"/>
            </a:xfrm>
            <a:custGeom>
              <a:rect b="b" l="l" r="r" t="t"/>
              <a:pathLst>
                <a:path extrusionOk="0" h="8251" w="8272">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70"/>
            <p:cNvSpPr/>
            <p:nvPr/>
          </p:nvSpPr>
          <p:spPr>
            <a:xfrm>
              <a:off x="1919784" y="3833673"/>
              <a:ext cx="173895" cy="173868"/>
            </a:xfrm>
            <a:custGeom>
              <a:rect b="b" l="l" r="r" t="t"/>
              <a:pathLst>
                <a:path extrusionOk="0" h="6640" w="6641">
                  <a:moveTo>
                    <a:pt x="3645" y="0"/>
                  </a:moveTo>
                  <a:lnTo>
                    <a:pt x="1" y="3654"/>
                  </a:lnTo>
                  <a:lnTo>
                    <a:pt x="2996" y="6640"/>
                  </a:lnTo>
                  <a:lnTo>
                    <a:pt x="6641" y="2996"/>
                  </a:lnTo>
                  <a:lnTo>
                    <a:pt x="3645"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70"/>
            <p:cNvSpPr/>
            <p:nvPr/>
          </p:nvSpPr>
          <p:spPr>
            <a:xfrm>
              <a:off x="2048195" y="3831735"/>
              <a:ext cx="16994" cy="15894"/>
            </a:xfrm>
            <a:custGeom>
              <a:rect b="b" l="l" r="r" t="t"/>
              <a:pathLst>
                <a:path extrusionOk="0" h="607" w="649">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70"/>
            <p:cNvSpPr/>
            <p:nvPr/>
          </p:nvSpPr>
          <p:spPr>
            <a:xfrm>
              <a:off x="2079172" y="3862712"/>
              <a:ext cx="16994" cy="15868"/>
            </a:xfrm>
            <a:custGeom>
              <a:rect b="b" l="l" r="r" t="t"/>
              <a:pathLst>
                <a:path extrusionOk="0" h="606" w="649">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70"/>
            <p:cNvSpPr/>
            <p:nvPr/>
          </p:nvSpPr>
          <p:spPr>
            <a:xfrm>
              <a:off x="1768409" y="3834982"/>
              <a:ext cx="324511" cy="315843"/>
            </a:xfrm>
            <a:custGeom>
              <a:rect b="b" l="l" r="r" t="t"/>
              <a:pathLst>
                <a:path extrusionOk="0" h="12062" w="12393">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70"/>
            <p:cNvSpPr/>
            <p:nvPr/>
          </p:nvSpPr>
          <p:spPr>
            <a:xfrm>
              <a:off x="1864900" y="3952762"/>
              <a:ext cx="106835" cy="103064"/>
            </a:xfrm>
            <a:custGeom>
              <a:rect b="b" l="l" r="r" t="t"/>
              <a:pathLst>
                <a:path extrusionOk="0" h="3936" w="408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70"/>
            <p:cNvSpPr/>
            <p:nvPr/>
          </p:nvSpPr>
          <p:spPr>
            <a:xfrm>
              <a:off x="1773907" y="3934826"/>
              <a:ext cx="319012" cy="216000"/>
            </a:xfrm>
            <a:custGeom>
              <a:rect b="b" l="l" r="r" t="t"/>
              <a:pathLst>
                <a:path extrusionOk="0" h="8249" w="12183">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70"/>
            <p:cNvSpPr/>
            <p:nvPr/>
          </p:nvSpPr>
          <p:spPr>
            <a:xfrm>
              <a:off x="1916197" y="3992485"/>
              <a:ext cx="70176" cy="30558"/>
            </a:xfrm>
            <a:custGeom>
              <a:rect b="b" l="l" r="r" t="t"/>
              <a:pathLst>
                <a:path extrusionOk="0" h="1167" w="268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70"/>
            <p:cNvSpPr/>
            <p:nvPr/>
          </p:nvSpPr>
          <p:spPr>
            <a:xfrm>
              <a:off x="1879328" y="3957607"/>
              <a:ext cx="44096" cy="67924"/>
            </a:xfrm>
            <a:custGeom>
              <a:rect b="b" l="l" r="r" t="t"/>
              <a:pathLst>
                <a:path extrusionOk="0" h="2594" w="1684">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70"/>
            <p:cNvSpPr/>
            <p:nvPr/>
          </p:nvSpPr>
          <p:spPr>
            <a:xfrm>
              <a:off x="1858092" y="4036266"/>
              <a:ext cx="28489" cy="28254"/>
            </a:xfrm>
            <a:custGeom>
              <a:rect b="b" l="l" r="r" t="t"/>
              <a:pathLst>
                <a:path extrusionOk="0" h="1079" w="1088">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70"/>
            <p:cNvSpPr/>
            <p:nvPr/>
          </p:nvSpPr>
          <p:spPr>
            <a:xfrm>
              <a:off x="1953275" y="3946818"/>
              <a:ext cx="22755" cy="22519"/>
            </a:xfrm>
            <a:custGeom>
              <a:rect b="b" l="l" r="r" t="t"/>
              <a:pathLst>
                <a:path extrusionOk="0" h="860" w="869">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70"/>
            <p:cNvSpPr/>
            <p:nvPr/>
          </p:nvSpPr>
          <p:spPr>
            <a:xfrm>
              <a:off x="1966760" y="3989552"/>
              <a:ext cx="22755" cy="22755"/>
            </a:xfrm>
            <a:custGeom>
              <a:rect b="b" l="l" r="r" t="t"/>
              <a:pathLst>
                <a:path extrusionOk="0" h="869" w="869">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70"/>
            <p:cNvSpPr/>
            <p:nvPr/>
          </p:nvSpPr>
          <p:spPr>
            <a:xfrm>
              <a:off x="1904806" y="3951060"/>
              <a:ext cx="22493" cy="22781"/>
            </a:xfrm>
            <a:custGeom>
              <a:rect b="b" l="l" r="r" t="t"/>
              <a:pathLst>
                <a:path extrusionOk="0" h="870" w="859">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9" name="Google Shape;12129;p70"/>
          <p:cNvGrpSpPr/>
          <p:nvPr/>
        </p:nvGrpSpPr>
        <p:grpSpPr>
          <a:xfrm>
            <a:off x="2668963" y="3791306"/>
            <a:ext cx="358735" cy="359311"/>
            <a:chOff x="2668963" y="3791306"/>
            <a:chExt cx="358735" cy="359311"/>
          </a:xfrm>
        </p:grpSpPr>
        <p:sp>
          <p:nvSpPr>
            <p:cNvPr id="12130" name="Google Shape;12130;p70"/>
            <p:cNvSpPr/>
            <p:nvPr/>
          </p:nvSpPr>
          <p:spPr>
            <a:xfrm>
              <a:off x="2854065" y="4004268"/>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70"/>
            <p:cNvSpPr/>
            <p:nvPr/>
          </p:nvSpPr>
          <p:spPr>
            <a:xfrm>
              <a:off x="2879045" y="402924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70"/>
            <p:cNvSpPr/>
            <p:nvPr/>
          </p:nvSpPr>
          <p:spPr>
            <a:xfrm>
              <a:off x="2904026" y="4054229"/>
              <a:ext cx="75203" cy="75230"/>
            </a:xfrm>
            <a:custGeom>
              <a:rect b="b" l="l" r="r" t="t"/>
              <a:pathLst>
                <a:path extrusionOk="0" h="2873" w="2872">
                  <a:moveTo>
                    <a:pt x="2509" y="1"/>
                  </a:moveTo>
                  <a:lnTo>
                    <a:pt x="0" y="2510"/>
                  </a:lnTo>
                  <a:lnTo>
                    <a:pt x="363" y="2872"/>
                  </a:lnTo>
                  <a:lnTo>
                    <a:pt x="2872" y="354"/>
                  </a:lnTo>
                  <a:lnTo>
                    <a:pt x="2509"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70"/>
            <p:cNvSpPr/>
            <p:nvPr/>
          </p:nvSpPr>
          <p:spPr>
            <a:xfrm>
              <a:off x="2829320" y="4006415"/>
              <a:ext cx="153156" cy="143913"/>
            </a:xfrm>
            <a:custGeom>
              <a:rect b="b" l="l" r="r" t="t"/>
              <a:pathLst>
                <a:path extrusionOk="0" h="5496" w="5849">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70"/>
            <p:cNvSpPr/>
            <p:nvPr/>
          </p:nvSpPr>
          <p:spPr>
            <a:xfrm>
              <a:off x="2917511" y="3991857"/>
              <a:ext cx="24745" cy="23697"/>
            </a:xfrm>
            <a:custGeom>
              <a:rect b="b" l="l" r="r" t="t"/>
              <a:pathLst>
                <a:path extrusionOk="0" h="905" w="945">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70"/>
            <p:cNvSpPr/>
            <p:nvPr/>
          </p:nvSpPr>
          <p:spPr>
            <a:xfrm>
              <a:off x="2942492" y="4016837"/>
              <a:ext cx="24745" cy="23619"/>
            </a:xfrm>
            <a:custGeom>
              <a:rect b="b" l="l" r="r" t="t"/>
              <a:pathLst>
                <a:path extrusionOk="0" h="902" w="945">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70"/>
            <p:cNvSpPr/>
            <p:nvPr/>
          </p:nvSpPr>
          <p:spPr>
            <a:xfrm>
              <a:off x="2967210" y="4041818"/>
              <a:ext cx="24771" cy="23619"/>
            </a:xfrm>
            <a:custGeom>
              <a:rect b="b" l="l" r="r" t="t"/>
              <a:pathLst>
                <a:path extrusionOk="0" h="902" w="946">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70"/>
            <p:cNvSpPr/>
            <p:nvPr/>
          </p:nvSpPr>
          <p:spPr>
            <a:xfrm>
              <a:off x="2704496" y="3827467"/>
              <a:ext cx="68395" cy="64179"/>
            </a:xfrm>
            <a:custGeom>
              <a:rect b="b" l="l" r="r" t="t"/>
              <a:pathLst>
                <a:path extrusionOk="0" h="2451" w="2612">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70"/>
            <p:cNvSpPr/>
            <p:nvPr/>
          </p:nvSpPr>
          <p:spPr>
            <a:xfrm>
              <a:off x="2671005" y="3882927"/>
              <a:ext cx="87641" cy="31448"/>
            </a:xfrm>
            <a:custGeom>
              <a:rect b="b" l="l" r="r" t="t"/>
              <a:pathLst>
                <a:path extrusionOk="0" h="1201" w="3347">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70"/>
            <p:cNvSpPr/>
            <p:nvPr/>
          </p:nvSpPr>
          <p:spPr>
            <a:xfrm>
              <a:off x="2668963" y="3926394"/>
              <a:ext cx="86934" cy="32941"/>
            </a:xfrm>
            <a:custGeom>
              <a:rect b="b" l="l" r="r" t="t"/>
              <a:pathLst>
                <a:path extrusionOk="0" h="1258" w="332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70"/>
            <p:cNvSpPr/>
            <p:nvPr/>
          </p:nvSpPr>
          <p:spPr>
            <a:xfrm>
              <a:off x="2761422" y="3794081"/>
              <a:ext cx="33203" cy="83085"/>
            </a:xfrm>
            <a:custGeom>
              <a:rect b="b" l="l" r="r" t="t"/>
              <a:pathLst>
                <a:path extrusionOk="0" h="3173" w="1268">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70"/>
            <p:cNvSpPr/>
            <p:nvPr/>
          </p:nvSpPr>
          <p:spPr>
            <a:xfrm>
              <a:off x="2805099" y="3791306"/>
              <a:ext cx="34774" cy="82849"/>
            </a:xfrm>
            <a:custGeom>
              <a:rect b="b" l="l" r="r" t="t"/>
              <a:pathLst>
                <a:path extrusionOk="0" h="3164" w="1328">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70"/>
            <p:cNvSpPr/>
            <p:nvPr/>
          </p:nvSpPr>
          <p:spPr>
            <a:xfrm>
              <a:off x="2757128" y="3882220"/>
              <a:ext cx="261064" cy="259729"/>
            </a:xfrm>
            <a:custGeom>
              <a:rect b="b" l="l" r="r" t="t"/>
              <a:pathLst>
                <a:path extrusionOk="0" h="9919" w="997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70"/>
            <p:cNvSpPr/>
            <p:nvPr/>
          </p:nvSpPr>
          <p:spPr>
            <a:xfrm>
              <a:off x="2757128" y="3881880"/>
              <a:ext cx="91700" cy="90207"/>
            </a:xfrm>
            <a:custGeom>
              <a:rect b="b" l="l" r="r" t="t"/>
              <a:pathLst>
                <a:path extrusionOk="0" h="3445" w="3502">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70"/>
            <p:cNvSpPr/>
            <p:nvPr/>
          </p:nvSpPr>
          <p:spPr>
            <a:xfrm>
              <a:off x="2757128" y="3881984"/>
              <a:ext cx="85206" cy="83844"/>
            </a:xfrm>
            <a:custGeom>
              <a:rect b="b" l="l" r="r" t="t"/>
              <a:pathLst>
                <a:path extrusionOk="0" h="3202" w="3254">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70"/>
            <p:cNvSpPr/>
            <p:nvPr/>
          </p:nvSpPr>
          <p:spPr>
            <a:xfrm>
              <a:off x="2992950" y="4116995"/>
              <a:ext cx="34747" cy="33622"/>
            </a:xfrm>
            <a:custGeom>
              <a:rect b="b" l="l" r="r" t="t"/>
              <a:pathLst>
                <a:path extrusionOk="0" h="1284" w="1327">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6" name="Google Shape;12146;p70"/>
          <p:cNvGrpSpPr/>
          <p:nvPr/>
        </p:nvGrpSpPr>
        <p:grpSpPr>
          <a:xfrm>
            <a:off x="849682" y="1995198"/>
            <a:ext cx="363893" cy="291727"/>
            <a:chOff x="849682" y="1995198"/>
            <a:chExt cx="363893" cy="291727"/>
          </a:xfrm>
        </p:grpSpPr>
        <p:sp>
          <p:nvSpPr>
            <p:cNvPr id="12147" name="Google Shape;12147;p70"/>
            <p:cNvSpPr/>
            <p:nvPr/>
          </p:nvSpPr>
          <p:spPr>
            <a:xfrm>
              <a:off x="907838" y="2131517"/>
              <a:ext cx="247579" cy="155408"/>
            </a:xfrm>
            <a:custGeom>
              <a:rect b="b" l="l" r="r" t="t"/>
              <a:pathLst>
                <a:path extrusionOk="0" h="5935" w="9455">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70"/>
            <p:cNvSpPr/>
            <p:nvPr/>
          </p:nvSpPr>
          <p:spPr>
            <a:xfrm>
              <a:off x="1140414" y="2131517"/>
              <a:ext cx="15004" cy="136424"/>
            </a:xfrm>
            <a:custGeom>
              <a:rect b="b" l="l" r="r" t="t"/>
              <a:pathLst>
                <a:path extrusionOk="0" h="5210" w="573">
                  <a:moveTo>
                    <a:pt x="0" y="0"/>
                  </a:moveTo>
                  <a:lnTo>
                    <a:pt x="0" y="5209"/>
                  </a:lnTo>
                  <a:cubicBezTo>
                    <a:pt x="363" y="5009"/>
                    <a:pt x="572" y="4780"/>
                    <a:pt x="572" y="4541"/>
                  </a:cubicBezTo>
                  <a:lnTo>
                    <a:pt x="57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70"/>
            <p:cNvSpPr/>
            <p:nvPr/>
          </p:nvSpPr>
          <p:spPr>
            <a:xfrm>
              <a:off x="1026483" y="2148511"/>
              <a:ext cx="10526" cy="138414"/>
            </a:xfrm>
            <a:custGeom>
              <a:rect b="b" l="l" r="r" t="t"/>
              <a:pathLst>
                <a:path extrusionOk="0" h="5286" w="402">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70"/>
            <p:cNvSpPr/>
            <p:nvPr/>
          </p:nvSpPr>
          <p:spPr>
            <a:xfrm>
              <a:off x="945047" y="2148511"/>
              <a:ext cx="10526" cy="68212"/>
            </a:xfrm>
            <a:custGeom>
              <a:rect b="b" l="l" r="r" t="t"/>
              <a:pathLst>
                <a:path extrusionOk="0" h="2605" w="402">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70"/>
            <p:cNvSpPr/>
            <p:nvPr/>
          </p:nvSpPr>
          <p:spPr>
            <a:xfrm>
              <a:off x="945309" y="2228192"/>
              <a:ext cx="10526" cy="50982"/>
            </a:xfrm>
            <a:custGeom>
              <a:rect b="b" l="l" r="r" t="t"/>
              <a:pathLst>
                <a:path extrusionOk="0" h="1947" w="402">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70"/>
            <p:cNvSpPr/>
            <p:nvPr/>
          </p:nvSpPr>
          <p:spPr>
            <a:xfrm>
              <a:off x="1107682" y="2148511"/>
              <a:ext cx="10762" cy="130663"/>
            </a:xfrm>
            <a:custGeom>
              <a:rect b="b" l="l" r="r" t="t"/>
              <a:pathLst>
                <a:path extrusionOk="0" h="4990" w="411">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70"/>
            <p:cNvSpPr/>
            <p:nvPr/>
          </p:nvSpPr>
          <p:spPr>
            <a:xfrm>
              <a:off x="907838" y="2122274"/>
              <a:ext cx="247579" cy="59230"/>
            </a:xfrm>
            <a:custGeom>
              <a:rect b="b" l="l" r="r" t="t"/>
              <a:pathLst>
                <a:path extrusionOk="0" h="2262" w="9455">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70"/>
            <p:cNvSpPr/>
            <p:nvPr/>
          </p:nvSpPr>
          <p:spPr>
            <a:xfrm>
              <a:off x="1140414" y="2122012"/>
              <a:ext cx="15004" cy="40508"/>
            </a:xfrm>
            <a:custGeom>
              <a:rect b="b" l="l" r="r" t="t"/>
              <a:pathLst>
                <a:path extrusionOk="0" h="1547" w="573">
                  <a:moveTo>
                    <a:pt x="0" y="1"/>
                  </a:moveTo>
                  <a:lnTo>
                    <a:pt x="0" y="10"/>
                  </a:lnTo>
                  <a:lnTo>
                    <a:pt x="0" y="1546"/>
                  </a:lnTo>
                  <a:cubicBezTo>
                    <a:pt x="363" y="1346"/>
                    <a:pt x="572" y="1117"/>
                    <a:pt x="572" y="878"/>
                  </a:cubicBezTo>
                  <a:lnTo>
                    <a:pt x="572" y="1"/>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70"/>
            <p:cNvSpPr/>
            <p:nvPr/>
          </p:nvSpPr>
          <p:spPr>
            <a:xfrm>
              <a:off x="907838" y="2085798"/>
              <a:ext cx="247579" cy="72716"/>
            </a:xfrm>
            <a:custGeom>
              <a:rect b="b" l="l" r="r" t="t"/>
              <a:pathLst>
                <a:path extrusionOk="0" h="2777" w="9455">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70"/>
            <p:cNvSpPr/>
            <p:nvPr/>
          </p:nvSpPr>
          <p:spPr>
            <a:xfrm>
              <a:off x="1012264" y="2085798"/>
              <a:ext cx="143153" cy="72716"/>
            </a:xfrm>
            <a:custGeom>
              <a:rect b="b" l="l" r="r" t="t"/>
              <a:pathLst>
                <a:path extrusionOk="0" h="2777" w="5467">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70"/>
            <p:cNvSpPr/>
            <p:nvPr/>
          </p:nvSpPr>
          <p:spPr>
            <a:xfrm>
              <a:off x="1049971" y="1995198"/>
              <a:ext cx="123750" cy="119613"/>
            </a:xfrm>
            <a:custGeom>
              <a:rect b="b" l="l" r="r" t="t"/>
              <a:pathLst>
                <a:path extrusionOk="0" h="4568" w="4726">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70"/>
            <p:cNvSpPr/>
            <p:nvPr/>
          </p:nvSpPr>
          <p:spPr>
            <a:xfrm>
              <a:off x="1044734" y="2103525"/>
              <a:ext cx="18513" cy="18775"/>
            </a:xfrm>
            <a:custGeom>
              <a:rect b="b" l="l" r="r" t="t"/>
              <a:pathLst>
                <a:path extrusionOk="0" h="717" w="707">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70"/>
            <p:cNvSpPr/>
            <p:nvPr/>
          </p:nvSpPr>
          <p:spPr>
            <a:xfrm>
              <a:off x="889509" y="1995224"/>
              <a:ext cx="123776" cy="119587"/>
            </a:xfrm>
            <a:custGeom>
              <a:rect b="b" l="l" r="r" t="t"/>
              <a:pathLst>
                <a:path extrusionOk="0" h="4567" w="4727">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70"/>
            <p:cNvSpPr/>
            <p:nvPr/>
          </p:nvSpPr>
          <p:spPr>
            <a:xfrm>
              <a:off x="1000010" y="2103525"/>
              <a:ext cx="18775" cy="18775"/>
            </a:xfrm>
            <a:custGeom>
              <a:rect b="b" l="l" r="r" t="t"/>
              <a:pathLst>
                <a:path extrusionOk="0" h="717" w="717">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70"/>
            <p:cNvSpPr/>
            <p:nvPr/>
          </p:nvSpPr>
          <p:spPr>
            <a:xfrm>
              <a:off x="883984" y="2035811"/>
              <a:ext cx="42603" cy="55250"/>
            </a:xfrm>
            <a:custGeom>
              <a:rect b="b" l="l" r="r" t="t"/>
              <a:pathLst>
                <a:path extrusionOk="0" h="2110" w="1627">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70"/>
            <p:cNvSpPr/>
            <p:nvPr/>
          </p:nvSpPr>
          <p:spPr>
            <a:xfrm>
              <a:off x="849682" y="2076083"/>
              <a:ext cx="61090" cy="29720"/>
            </a:xfrm>
            <a:custGeom>
              <a:rect b="b" l="l" r="r" t="t"/>
              <a:pathLst>
                <a:path extrusionOk="0" h="1135" w="2333">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70"/>
            <p:cNvSpPr/>
            <p:nvPr/>
          </p:nvSpPr>
          <p:spPr>
            <a:xfrm>
              <a:off x="1136643" y="2035811"/>
              <a:ext cx="42629" cy="55250"/>
            </a:xfrm>
            <a:custGeom>
              <a:rect b="b" l="l" r="r" t="t"/>
              <a:pathLst>
                <a:path extrusionOk="0" h="2110" w="1628">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70"/>
            <p:cNvSpPr/>
            <p:nvPr/>
          </p:nvSpPr>
          <p:spPr>
            <a:xfrm>
              <a:off x="1152406" y="2076083"/>
              <a:ext cx="61168" cy="29720"/>
            </a:xfrm>
            <a:custGeom>
              <a:rect b="b" l="l" r="r" t="t"/>
              <a:pathLst>
                <a:path extrusionOk="0" h="1135" w="2336">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5" name="Google Shape;12165;p70"/>
          <p:cNvGrpSpPr/>
          <p:nvPr/>
        </p:nvGrpSpPr>
        <p:grpSpPr>
          <a:xfrm>
            <a:off x="3065430" y="1990066"/>
            <a:ext cx="378190" cy="302044"/>
            <a:chOff x="3065430" y="1990066"/>
            <a:chExt cx="378190" cy="302044"/>
          </a:xfrm>
        </p:grpSpPr>
        <p:sp>
          <p:nvSpPr>
            <p:cNvPr id="12166" name="Google Shape;12166;p70"/>
            <p:cNvSpPr/>
            <p:nvPr/>
          </p:nvSpPr>
          <p:spPr>
            <a:xfrm>
              <a:off x="3216282" y="2149742"/>
              <a:ext cx="67714" cy="67741"/>
            </a:xfrm>
            <a:custGeom>
              <a:rect b="b" l="l" r="r" t="t"/>
              <a:pathLst>
                <a:path extrusionOk="0" h="2587" w="2586">
                  <a:moveTo>
                    <a:pt x="1946" y="1"/>
                  </a:moveTo>
                  <a:lnTo>
                    <a:pt x="0" y="1947"/>
                  </a:lnTo>
                  <a:lnTo>
                    <a:pt x="639" y="2586"/>
                  </a:lnTo>
                  <a:lnTo>
                    <a:pt x="2585" y="640"/>
                  </a:lnTo>
                  <a:lnTo>
                    <a:pt x="194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70"/>
            <p:cNvSpPr/>
            <p:nvPr/>
          </p:nvSpPr>
          <p:spPr>
            <a:xfrm>
              <a:off x="3216282" y="2180483"/>
              <a:ext cx="36973" cy="36999"/>
            </a:xfrm>
            <a:custGeom>
              <a:rect b="b" l="l" r="r" t="t"/>
              <a:pathLst>
                <a:path extrusionOk="0" h="1413" w="1412">
                  <a:moveTo>
                    <a:pt x="773" y="0"/>
                  </a:moveTo>
                  <a:lnTo>
                    <a:pt x="0" y="773"/>
                  </a:lnTo>
                  <a:lnTo>
                    <a:pt x="639" y="1412"/>
                  </a:lnTo>
                  <a:lnTo>
                    <a:pt x="1412" y="639"/>
                  </a:lnTo>
                  <a:lnTo>
                    <a:pt x="773"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70"/>
            <p:cNvSpPr/>
            <p:nvPr/>
          </p:nvSpPr>
          <p:spPr>
            <a:xfrm>
              <a:off x="3141079" y="2188103"/>
              <a:ext cx="104949" cy="104007"/>
            </a:xfrm>
            <a:custGeom>
              <a:rect b="b" l="l" r="r" t="t"/>
              <a:pathLst>
                <a:path extrusionOk="0" h="3972" w="4008">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70"/>
            <p:cNvSpPr/>
            <p:nvPr/>
          </p:nvSpPr>
          <p:spPr>
            <a:xfrm>
              <a:off x="3235999" y="1990118"/>
              <a:ext cx="207621" cy="207621"/>
            </a:xfrm>
            <a:custGeom>
              <a:rect b="b" l="l" r="r" t="t"/>
              <a:pathLst>
                <a:path extrusionOk="0" h="7929" w="7929">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70"/>
            <p:cNvSpPr/>
            <p:nvPr/>
          </p:nvSpPr>
          <p:spPr>
            <a:xfrm>
              <a:off x="3226023" y="1990066"/>
              <a:ext cx="192119" cy="181933"/>
            </a:xfrm>
            <a:custGeom>
              <a:rect b="b" l="l" r="r" t="t"/>
              <a:pathLst>
                <a:path extrusionOk="0" h="6948" w="7337">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70"/>
            <p:cNvSpPr/>
            <p:nvPr/>
          </p:nvSpPr>
          <p:spPr>
            <a:xfrm>
              <a:off x="3252234" y="2013816"/>
              <a:ext cx="167401" cy="159938"/>
            </a:xfrm>
            <a:custGeom>
              <a:rect b="b" l="l" r="r" t="t"/>
              <a:pathLst>
                <a:path extrusionOk="0" h="6108" w="6393">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70"/>
            <p:cNvSpPr/>
            <p:nvPr/>
          </p:nvSpPr>
          <p:spPr>
            <a:xfrm>
              <a:off x="3275722" y="2029605"/>
              <a:ext cx="153654" cy="144175"/>
            </a:xfrm>
            <a:custGeom>
              <a:rect b="b" l="l" r="r" t="t"/>
              <a:pathLst>
                <a:path extrusionOk="0" h="5506" w="5868">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70"/>
            <p:cNvSpPr/>
            <p:nvPr/>
          </p:nvSpPr>
          <p:spPr>
            <a:xfrm>
              <a:off x="3065430" y="1990066"/>
              <a:ext cx="177587" cy="149464"/>
            </a:xfrm>
            <a:custGeom>
              <a:rect b="b" l="l" r="r" t="t"/>
              <a:pathLst>
                <a:path extrusionOk="0" h="5708" w="6782">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70"/>
            <p:cNvSpPr/>
            <p:nvPr/>
          </p:nvSpPr>
          <p:spPr>
            <a:xfrm>
              <a:off x="3137832" y="2038089"/>
              <a:ext cx="20503" cy="52972"/>
            </a:xfrm>
            <a:custGeom>
              <a:rect b="b" l="l" r="r" t="t"/>
              <a:pathLst>
                <a:path extrusionOk="0" h="2023" w="783">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70"/>
            <p:cNvSpPr/>
            <p:nvPr/>
          </p:nvSpPr>
          <p:spPr>
            <a:xfrm>
              <a:off x="3137334" y="2082525"/>
              <a:ext cx="32338" cy="10814"/>
            </a:xfrm>
            <a:custGeom>
              <a:rect b="b" l="l" r="r" t="t"/>
              <a:pathLst>
                <a:path extrusionOk="0" h="413" w="1235">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70"/>
            <p:cNvSpPr/>
            <p:nvPr/>
          </p:nvSpPr>
          <p:spPr>
            <a:xfrm>
              <a:off x="3139822" y="2021488"/>
              <a:ext cx="18513" cy="15868"/>
            </a:xfrm>
            <a:custGeom>
              <a:rect b="b" l="l" r="r" t="t"/>
              <a:pathLst>
                <a:path extrusionOk="0" h="606" w="707">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7" name="Google Shape;12177;p70"/>
          <p:cNvGrpSpPr/>
          <p:nvPr/>
        </p:nvGrpSpPr>
        <p:grpSpPr>
          <a:xfrm>
            <a:off x="3568234" y="3791410"/>
            <a:ext cx="347501" cy="359284"/>
            <a:chOff x="3568234" y="3791410"/>
            <a:chExt cx="347501" cy="359284"/>
          </a:xfrm>
        </p:grpSpPr>
        <p:sp>
          <p:nvSpPr>
            <p:cNvPr id="12178" name="Google Shape;12178;p70"/>
            <p:cNvSpPr/>
            <p:nvPr/>
          </p:nvSpPr>
          <p:spPr>
            <a:xfrm>
              <a:off x="3657682" y="3791410"/>
              <a:ext cx="151899" cy="160750"/>
            </a:xfrm>
            <a:custGeom>
              <a:rect b="b" l="l" r="r" t="t"/>
              <a:pathLst>
                <a:path extrusionOk="0" h="6139" w="5801">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70"/>
            <p:cNvSpPr/>
            <p:nvPr/>
          </p:nvSpPr>
          <p:spPr>
            <a:xfrm>
              <a:off x="3727858" y="3822413"/>
              <a:ext cx="48992" cy="48992"/>
            </a:xfrm>
            <a:custGeom>
              <a:rect b="b" l="l" r="r" t="t"/>
              <a:pathLst>
                <a:path extrusionOk="0" h="1871" w="1871">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70"/>
            <p:cNvSpPr/>
            <p:nvPr/>
          </p:nvSpPr>
          <p:spPr>
            <a:xfrm>
              <a:off x="3710890" y="3816731"/>
              <a:ext cx="82823" cy="60173"/>
            </a:xfrm>
            <a:custGeom>
              <a:rect b="b" l="l" r="r" t="t"/>
              <a:pathLst>
                <a:path extrusionOk="0" h="2298" w="3163">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70"/>
            <p:cNvSpPr/>
            <p:nvPr/>
          </p:nvSpPr>
          <p:spPr>
            <a:xfrm>
              <a:off x="3699631" y="3857973"/>
              <a:ext cx="44017" cy="39670"/>
            </a:xfrm>
            <a:custGeom>
              <a:rect b="b" l="l" r="r" t="t"/>
              <a:pathLst>
                <a:path extrusionOk="0" h="1515" w="1681">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70"/>
            <p:cNvSpPr/>
            <p:nvPr/>
          </p:nvSpPr>
          <p:spPr>
            <a:xfrm>
              <a:off x="3568234" y="3947316"/>
              <a:ext cx="86960" cy="201179"/>
            </a:xfrm>
            <a:custGeom>
              <a:rect b="b" l="l" r="r" t="t"/>
              <a:pathLst>
                <a:path extrusionOk="0" h="7683" w="3321">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70"/>
            <p:cNvSpPr/>
            <p:nvPr/>
          </p:nvSpPr>
          <p:spPr>
            <a:xfrm>
              <a:off x="3655169" y="3947316"/>
              <a:ext cx="86960" cy="203379"/>
            </a:xfrm>
            <a:custGeom>
              <a:rect b="b" l="l" r="r" t="t"/>
              <a:pathLst>
                <a:path extrusionOk="0" h="7767" w="3321">
                  <a:moveTo>
                    <a:pt x="1" y="1"/>
                  </a:moveTo>
                  <a:lnTo>
                    <a:pt x="1" y="6660"/>
                  </a:lnTo>
                  <a:lnTo>
                    <a:pt x="3321" y="7766"/>
                  </a:lnTo>
                  <a:lnTo>
                    <a:pt x="3321" y="1107"/>
                  </a:ln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70"/>
            <p:cNvSpPr/>
            <p:nvPr/>
          </p:nvSpPr>
          <p:spPr>
            <a:xfrm>
              <a:off x="3742103" y="3947316"/>
              <a:ext cx="86699" cy="203379"/>
            </a:xfrm>
            <a:custGeom>
              <a:rect b="b" l="l" r="r" t="t"/>
              <a:pathLst>
                <a:path extrusionOk="0" h="7767" w="3311">
                  <a:moveTo>
                    <a:pt x="3311" y="1"/>
                  </a:moveTo>
                  <a:lnTo>
                    <a:pt x="1" y="1107"/>
                  </a:lnTo>
                  <a:lnTo>
                    <a:pt x="1" y="7766"/>
                  </a:lnTo>
                  <a:lnTo>
                    <a:pt x="3311" y="6660"/>
                  </a:lnTo>
                  <a:lnTo>
                    <a:pt x="3311"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70"/>
            <p:cNvSpPr/>
            <p:nvPr/>
          </p:nvSpPr>
          <p:spPr>
            <a:xfrm>
              <a:off x="3828775" y="3947316"/>
              <a:ext cx="86960" cy="201179"/>
            </a:xfrm>
            <a:custGeom>
              <a:rect b="b" l="l" r="r" t="t"/>
              <a:pathLst>
                <a:path extrusionOk="0" h="7683" w="3321">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70"/>
            <p:cNvSpPr/>
            <p:nvPr/>
          </p:nvSpPr>
          <p:spPr>
            <a:xfrm>
              <a:off x="3582741" y="3962556"/>
              <a:ext cx="318776" cy="173135"/>
            </a:xfrm>
            <a:custGeom>
              <a:rect b="b" l="l" r="r" t="t"/>
              <a:pathLst>
                <a:path extrusionOk="0" h="6612" w="12174">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70"/>
            <p:cNvSpPr/>
            <p:nvPr/>
          </p:nvSpPr>
          <p:spPr>
            <a:xfrm>
              <a:off x="3582741" y="3962556"/>
              <a:ext cx="72454" cy="166196"/>
            </a:xfrm>
            <a:custGeom>
              <a:rect b="b" l="l" r="r" t="t"/>
              <a:pathLst>
                <a:path extrusionOk="0" h="6347" w="2767">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70"/>
            <p:cNvSpPr/>
            <p:nvPr/>
          </p:nvSpPr>
          <p:spPr>
            <a:xfrm>
              <a:off x="3742103" y="3962556"/>
              <a:ext cx="86699" cy="173135"/>
            </a:xfrm>
            <a:custGeom>
              <a:rect b="b" l="l" r="r" t="t"/>
              <a:pathLst>
                <a:path extrusionOk="0" h="6612" w="3311">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9" name="Google Shape;12189;p70"/>
          <p:cNvGrpSpPr/>
          <p:nvPr/>
        </p:nvGrpSpPr>
        <p:grpSpPr>
          <a:xfrm>
            <a:off x="1759925" y="1501087"/>
            <a:ext cx="347004" cy="358420"/>
            <a:chOff x="1759925" y="1501087"/>
            <a:chExt cx="347004" cy="358420"/>
          </a:xfrm>
        </p:grpSpPr>
        <p:sp>
          <p:nvSpPr>
            <p:cNvPr id="12190" name="Google Shape;12190;p70"/>
            <p:cNvSpPr/>
            <p:nvPr/>
          </p:nvSpPr>
          <p:spPr>
            <a:xfrm>
              <a:off x="1897055" y="1797266"/>
              <a:ext cx="72480" cy="62242"/>
            </a:xfrm>
            <a:custGeom>
              <a:rect b="b" l="l" r="r" t="t"/>
              <a:pathLst>
                <a:path extrusionOk="0" h="2377" w="2768">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70"/>
            <p:cNvSpPr/>
            <p:nvPr/>
          </p:nvSpPr>
          <p:spPr>
            <a:xfrm>
              <a:off x="1897055" y="1797266"/>
              <a:ext cx="72480" cy="31003"/>
            </a:xfrm>
            <a:custGeom>
              <a:rect b="b" l="l" r="r" t="t"/>
              <a:pathLst>
                <a:path extrusionOk="0" h="1184" w="2768">
                  <a:moveTo>
                    <a:pt x="1" y="1"/>
                  </a:moveTo>
                  <a:lnTo>
                    <a:pt x="1" y="1184"/>
                  </a:lnTo>
                  <a:lnTo>
                    <a:pt x="2767" y="1184"/>
                  </a:lnTo>
                  <a:lnTo>
                    <a:pt x="2767"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70"/>
            <p:cNvSpPr/>
            <p:nvPr/>
          </p:nvSpPr>
          <p:spPr>
            <a:xfrm>
              <a:off x="1854086" y="1501087"/>
              <a:ext cx="158419" cy="311942"/>
            </a:xfrm>
            <a:custGeom>
              <a:rect b="b" l="l" r="r" t="t"/>
              <a:pathLst>
                <a:path extrusionOk="0" h="11913" w="605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70"/>
            <p:cNvSpPr/>
            <p:nvPr/>
          </p:nvSpPr>
          <p:spPr>
            <a:xfrm>
              <a:off x="1854086" y="1795040"/>
              <a:ext cx="158419" cy="17989"/>
            </a:xfrm>
            <a:custGeom>
              <a:rect b="b" l="l" r="r" t="t"/>
              <a:pathLst>
                <a:path extrusionOk="0" h="687" w="605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70"/>
            <p:cNvSpPr/>
            <p:nvPr/>
          </p:nvSpPr>
          <p:spPr>
            <a:xfrm>
              <a:off x="1854348" y="1602685"/>
              <a:ext cx="105447" cy="80702"/>
            </a:xfrm>
            <a:custGeom>
              <a:rect b="b" l="l" r="r" t="t"/>
              <a:pathLst>
                <a:path extrusionOk="0" h="3082" w="4027">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70"/>
            <p:cNvSpPr/>
            <p:nvPr/>
          </p:nvSpPr>
          <p:spPr>
            <a:xfrm>
              <a:off x="1893808" y="1586188"/>
              <a:ext cx="118697" cy="63996"/>
            </a:xfrm>
            <a:custGeom>
              <a:rect b="b" l="l" r="r" t="t"/>
              <a:pathLst>
                <a:path extrusionOk="0" h="2444" w="4533">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70"/>
            <p:cNvSpPr/>
            <p:nvPr/>
          </p:nvSpPr>
          <p:spPr>
            <a:xfrm>
              <a:off x="1893808" y="1552724"/>
              <a:ext cx="39487" cy="83452"/>
            </a:xfrm>
            <a:custGeom>
              <a:rect b="b" l="l" r="r" t="t"/>
              <a:pathLst>
                <a:path extrusionOk="0" h="3187" w="1508">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70"/>
            <p:cNvSpPr/>
            <p:nvPr/>
          </p:nvSpPr>
          <p:spPr>
            <a:xfrm>
              <a:off x="1933269" y="1552724"/>
              <a:ext cx="39749" cy="79210"/>
            </a:xfrm>
            <a:custGeom>
              <a:rect b="b" l="l" r="r" t="t"/>
              <a:pathLst>
                <a:path extrusionOk="0" h="3025" w="1518">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70"/>
            <p:cNvSpPr/>
            <p:nvPr/>
          </p:nvSpPr>
          <p:spPr>
            <a:xfrm>
              <a:off x="1972992" y="1552724"/>
              <a:ext cx="39513" cy="70726"/>
            </a:xfrm>
            <a:custGeom>
              <a:rect b="b" l="l" r="r" t="t"/>
              <a:pathLst>
                <a:path extrusionOk="0" h="2701" w="1509">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70"/>
            <p:cNvSpPr/>
            <p:nvPr/>
          </p:nvSpPr>
          <p:spPr>
            <a:xfrm>
              <a:off x="1893808" y="1552724"/>
              <a:ext cx="25007" cy="83452"/>
            </a:xfrm>
            <a:custGeom>
              <a:rect b="b" l="l" r="r" t="t"/>
              <a:pathLst>
                <a:path extrusionOk="0" h="3187" w="955">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70"/>
            <p:cNvSpPr/>
            <p:nvPr/>
          </p:nvSpPr>
          <p:spPr>
            <a:xfrm>
              <a:off x="1933269" y="1552724"/>
              <a:ext cx="25007" cy="79210"/>
            </a:xfrm>
            <a:custGeom>
              <a:rect b="b" l="l" r="r" t="t"/>
              <a:pathLst>
                <a:path extrusionOk="0" h="3025" w="955">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70"/>
            <p:cNvSpPr/>
            <p:nvPr/>
          </p:nvSpPr>
          <p:spPr>
            <a:xfrm>
              <a:off x="1972992" y="1552724"/>
              <a:ext cx="25007" cy="70830"/>
            </a:xfrm>
            <a:custGeom>
              <a:rect b="b" l="l" r="r" t="t"/>
              <a:pathLst>
                <a:path extrusionOk="0" h="2705" w="955">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70"/>
            <p:cNvSpPr/>
            <p:nvPr/>
          </p:nvSpPr>
          <p:spPr>
            <a:xfrm>
              <a:off x="1854348" y="1616432"/>
              <a:ext cx="91438" cy="53234"/>
            </a:xfrm>
            <a:custGeom>
              <a:rect b="b" l="l" r="r" t="t"/>
              <a:pathLst>
                <a:path extrusionOk="0" h="2033" w="3492">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70"/>
            <p:cNvSpPr/>
            <p:nvPr/>
          </p:nvSpPr>
          <p:spPr>
            <a:xfrm>
              <a:off x="1894070" y="1697029"/>
              <a:ext cx="19167" cy="50301"/>
            </a:xfrm>
            <a:custGeom>
              <a:rect b="b" l="l" r="r" t="t"/>
              <a:pathLst>
                <a:path extrusionOk="0" h="1921" w="732">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70"/>
            <p:cNvSpPr/>
            <p:nvPr/>
          </p:nvSpPr>
          <p:spPr>
            <a:xfrm>
              <a:off x="1918789" y="1697029"/>
              <a:ext cx="19194" cy="50301"/>
            </a:xfrm>
            <a:custGeom>
              <a:rect b="b" l="l" r="r" t="t"/>
              <a:pathLst>
                <a:path extrusionOk="0" h="1921" w="733">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70"/>
            <p:cNvSpPr/>
            <p:nvPr/>
          </p:nvSpPr>
          <p:spPr>
            <a:xfrm>
              <a:off x="1892552" y="1704099"/>
              <a:ext cx="52998" cy="11024"/>
            </a:xfrm>
            <a:custGeom>
              <a:rect b="b" l="l" r="r" t="t"/>
              <a:pathLst>
                <a:path extrusionOk="0" h="421" w="2024">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70"/>
            <p:cNvSpPr/>
            <p:nvPr/>
          </p:nvSpPr>
          <p:spPr>
            <a:xfrm>
              <a:off x="1887315" y="1728844"/>
              <a:ext cx="52998" cy="10998"/>
            </a:xfrm>
            <a:custGeom>
              <a:rect b="b" l="l" r="r" t="t"/>
              <a:pathLst>
                <a:path extrusionOk="0" h="420" w="2024">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70"/>
            <p:cNvSpPr/>
            <p:nvPr/>
          </p:nvSpPr>
          <p:spPr>
            <a:xfrm>
              <a:off x="1946519" y="1679800"/>
              <a:ext cx="21760" cy="67531"/>
            </a:xfrm>
            <a:custGeom>
              <a:rect b="b" l="l" r="r" t="t"/>
              <a:pathLst>
                <a:path extrusionOk="0" h="2579" w="831">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70"/>
            <p:cNvSpPr/>
            <p:nvPr/>
          </p:nvSpPr>
          <p:spPr>
            <a:xfrm>
              <a:off x="1947278" y="1736333"/>
              <a:ext cx="32234" cy="10998"/>
            </a:xfrm>
            <a:custGeom>
              <a:rect b="b" l="l" r="r" t="t"/>
              <a:pathLst>
                <a:path extrusionOk="0" h="420" w="1231">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70"/>
            <p:cNvSpPr/>
            <p:nvPr/>
          </p:nvSpPr>
          <p:spPr>
            <a:xfrm>
              <a:off x="2037695" y="1701350"/>
              <a:ext cx="69233" cy="11024"/>
            </a:xfrm>
            <a:custGeom>
              <a:rect b="b" l="l" r="r" t="t"/>
              <a:pathLst>
                <a:path extrusionOk="0" h="421" w="2644">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70"/>
            <p:cNvSpPr/>
            <p:nvPr/>
          </p:nvSpPr>
          <p:spPr>
            <a:xfrm>
              <a:off x="2037381" y="1755972"/>
              <a:ext cx="53810" cy="50066"/>
            </a:xfrm>
            <a:custGeom>
              <a:rect b="b" l="l" r="r" t="t"/>
              <a:pathLst>
                <a:path extrusionOk="0" h="1912" w="2055">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70"/>
            <p:cNvSpPr/>
            <p:nvPr/>
          </p:nvSpPr>
          <p:spPr>
            <a:xfrm>
              <a:off x="2036936" y="1604099"/>
              <a:ext cx="54046" cy="50066"/>
            </a:xfrm>
            <a:custGeom>
              <a:rect b="b" l="l" r="r" t="t"/>
              <a:pathLst>
                <a:path extrusionOk="0" h="1912" w="2064">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70"/>
            <p:cNvSpPr/>
            <p:nvPr/>
          </p:nvSpPr>
          <p:spPr>
            <a:xfrm>
              <a:off x="1759925" y="1697344"/>
              <a:ext cx="68971" cy="11024"/>
            </a:xfrm>
            <a:custGeom>
              <a:rect b="b" l="l" r="r" t="t"/>
              <a:pathLst>
                <a:path extrusionOk="0" h="421" w="2634">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70"/>
            <p:cNvSpPr/>
            <p:nvPr/>
          </p:nvSpPr>
          <p:spPr>
            <a:xfrm>
              <a:off x="1775845" y="1604099"/>
              <a:ext cx="53758" cy="50066"/>
            </a:xfrm>
            <a:custGeom>
              <a:rect b="b" l="l" r="r" t="t"/>
              <a:pathLst>
                <a:path extrusionOk="0" h="1912" w="2053">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70"/>
            <p:cNvSpPr/>
            <p:nvPr/>
          </p:nvSpPr>
          <p:spPr>
            <a:xfrm>
              <a:off x="1775400" y="1755029"/>
              <a:ext cx="55303" cy="50773"/>
            </a:xfrm>
            <a:custGeom>
              <a:rect b="b" l="l" r="r" t="t"/>
              <a:pathLst>
                <a:path extrusionOk="0" h="1939" w="2112">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70"/>
            <p:cNvSpPr/>
            <p:nvPr/>
          </p:nvSpPr>
          <p:spPr>
            <a:xfrm>
              <a:off x="1943010" y="1775296"/>
              <a:ext cx="69495" cy="11024"/>
            </a:xfrm>
            <a:custGeom>
              <a:rect b="b" l="l" r="r" t="t"/>
              <a:pathLst>
                <a:path extrusionOk="0" h="421" w="2654">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70"/>
            <p:cNvSpPr/>
            <p:nvPr/>
          </p:nvSpPr>
          <p:spPr>
            <a:xfrm>
              <a:off x="1854348" y="1775296"/>
              <a:ext cx="76958" cy="11024"/>
            </a:xfrm>
            <a:custGeom>
              <a:rect b="b" l="l" r="r" t="t"/>
              <a:pathLst>
                <a:path extrusionOk="0" h="421" w="2939">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7" name="Google Shape;12217;p70"/>
          <p:cNvGrpSpPr/>
          <p:nvPr/>
        </p:nvGrpSpPr>
        <p:grpSpPr>
          <a:xfrm>
            <a:off x="3519295" y="2413660"/>
            <a:ext cx="360227" cy="359311"/>
            <a:chOff x="3519295" y="2413660"/>
            <a:chExt cx="360227" cy="359311"/>
          </a:xfrm>
        </p:grpSpPr>
        <p:sp>
          <p:nvSpPr>
            <p:cNvPr id="12218" name="Google Shape;12218;p70"/>
            <p:cNvSpPr/>
            <p:nvPr/>
          </p:nvSpPr>
          <p:spPr>
            <a:xfrm>
              <a:off x="3639693" y="2545240"/>
              <a:ext cx="225846" cy="214298"/>
            </a:xfrm>
            <a:custGeom>
              <a:rect b="b" l="l" r="r" t="t"/>
              <a:pathLst>
                <a:path extrusionOk="0" h="8184" w="8625">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70"/>
            <p:cNvSpPr/>
            <p:nvPr/>
          </p:nvSpPr>
          <p:spPr>
            <a:xfrm>
              <a:off x="3639693" y="2545162"/>
              <a:ext cx="118932" cy="125452"/>
            </a:xfrm>
            <a:custGeom>
              <a:rect b="b" l="l" r="r" t="t"/>
              <a:pathLst>
                <a:path extrusionOk="0" h="4791" w="4542">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70"/>
            <p:cNvSpPr/>
            <p:nvPr/>
          </p:nvSpPr>
          <p:spPr>
            <a:xfrm>
              <a:off x="3703637" y="2545004"/>
              <a:ext cx="161902" cy="168082"/>
            </a:xfrm>
            <a:custGeom>
              <a:rect b="b" l="l" r="r" t="t"/>
              <a:pathLst>
                <a:path extrusionOk="0" h="6419" w="6183">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70"/>
            <p:cNvSpPr/>
            <p:nvPr/>
          </p:nvSpPr>
          <p:spPr>
            <a:xfrm>
              <a:off x="3782087" y="2676087"/>
              <a:ext cx="83452" cy="83452"/>
            </a:xfrm>
            <a:custGeom>
              <a:rect b="b" l="l" r="r" t="t"/>
              <a:pathLst>
                <a:path extrusionOk="0" h="3187" w="3187">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70"/>
            <p:cNvSpPr/>
            <p:nvPr/>
          </p:nvSpPr>
          <p:spPr>
            <a:xfrm>
              <a:off x="3792561" y="2687137"/>
              <a:ext cx="86960" cy="85834"/>
            </a:xfrm>
            <a:custGeom>
              <a:rect b="b" l="l" r="r" t="t"/>
              <a:pathLst>
                <a:path extrusionOk="0" h="3278" w="3321">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70"/>
            <p:cNvSpPr/>
            <p:nvPr/>
          </p:nvSpPr>
          <p:spPr>
            <a:xfrm>
              <a:off x="3842522" y="2687189"/>
              <a:ext cx="36999" cy="36135"/>
            </a:xfrm>
            <a:custGeom>
              <a:rect b="b" l="l" r="r" t="t"/>
              <a:pathLst>
                <a:path extrusionOk="0" h="1380" w="1413">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70"/>
            <p:cNvSpPr/>
            <p:nvPr/>
          </p:nvSpPr>
          <p:spPr>
            <a:xfrm>
              <a:off x="3656609" y="2587529"/>
              <a:ext cx="80990" cy="77089"/>
            </a:xfrm>
            <a:custGeom>
              <a:rect b="b" l="l" r="r" t="t"/>
              <a:pathLst>
                <a:path extrusionOk="0" h="2944" w="3093">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70"/>
            <p:cNvSpPr/>
            <p:nvPr/>
          </p:nvSpPr>
          <p:spPr>
            <a:xfrm>
              <a:off x="3676379" y="2572446"/>
              <a:ext cx="84997" cy="80938"/>
            </a:xfrm>
            <a:custGeom>
              <a:rect b="b" l="l" r="r" t="t"/>
              <a:pathLst>
                <a:path extrusionOk="0" h="3091" w="3246">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70"/>
            <p:cNvSpPr/>
            <p:nvPr/>
          </p:nvSpPr>
          <p:spPr>
            <a:xfrm>
              <a:off x="3698636" y="2559930"/>
              <a:ext cx="73973" cy="69966"/>
            </a:xfrm>
            <a:custGeom>
              <a:rect b="b" l="l" r="r" t="t"/>
              <a:pathLst>
                <a:path extrusionOk="0" h="2672" w="2825">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70"/>
            <p:cNvSpPr/>
            <p:nvPr/>
          </p:nvSpPr>
          <p:spPr>
            <a:xfrm>
              <a:off x="3533278" y="2427041"/>
              <a:ext cx="226081" cy="214272"/>
            </a:xfrm>
            <a:custGeom>
              <a:rect b="b" l="l" r="r" t="t"/>
              <a:pathLst>
                <a:path extrusionOk="0" h="8183" w="8634">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70"/>
            <p:cNvSpPr/>
            <p:nvPr/>
          </p:nvSpPr>
          <p:spPr>
            <a:xfrm>
              <a:off x="3622202" y="2523454"/>
              <a:ext cx="131684" cy="117859"/>
            </a:xfrm>
            <a:custGeom>
              <a:rect b="b" l="l" r="r" t="t"/>
              <a:pathLst>
                <a:path extrusionOk="0" h="4501" w="5029">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70"/>
            <p:cNvSpPr/>
            <p:nvPr/>
          </p:nvSpPr>
          <p:spPr>
            <a:xfrm>
              <a:off x="3533278" y="2473493"/>
              <a:ext cx="161902" cy="168082"/>
            </a:xfrm>
            <a:custGeom>
              <a:rect b="b" l="l" r="r" t="t"/>
              <a:pathLst>
                <a:path extrusionOk="0" h="6419" w="6183">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70"/>
            <p:cNvSpPr/>
            <p:nvPr/>
          </p:nvSpPr>
          <p:spPr>
            <a:xfrm>
              <a:off x="3533278" y="2427041"/>
              <a:ext cx="83713" cy="83452"/>
            </a:xfrm>
            <a:custGeom>
              <a:rect b="b" l="l" r="r" t="t"/>
              <a:pathLst>
                <a:path extrusionOk="0" h="3187" w="3197">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70"/>
            <p:cNvSpPr/>
            <p:nvPr/>
          </p:nvSpPr>
          <p:spPr>
            <a:xfrm>
              <a:off x="3519295" y="2413660"/>
              <a:ext cx="86934" cy="85782"/>
            </a:xfrm>
            <a:custGeom>
              <a:rect b="b" l="l" r="r" t="t"/>
              <a:pathLst>
                <a:path extrusionOk="0" h="3276" w="332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70"/>
            <p:cNvSpPr/>
            <p:nvPr/>
          </p:nvSpPr>
          <p:spPr>
            <a:xfrm>
              <a:off x="3519295" y="2462993"/>
              <a:ext cx="36973" cy="36188"/>
            </a:xfrm>
            <a:custGeom>
              <a:rect b="b" l="l" r="r" t="t"/>
              <a:pathLst>
                <a:path extrusionOk="0" h="1382" w="1412">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70"/>
            <p:cNvSpPr/>
            <p:nvPr/>
          </p:nvSpPr>
          <p:spPr>
            <a:xfrm>
              <a:off x="3660353" y="2521831"/>
              <a:ext cx="81278" cy="77089"/>
            </a:xfrm>
            <a:custGeom>
              <a:rect b="b" l="l" r="r" t="t"/>
              <a:pathLst>
                <a:path extrusionOk="0" h="2944" w="3104">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70"/>
            <p:cNvSpPr/>
            <p:nvPr/>
          </p:nvSpPr>
          <p:spPr>
            <a:xfrm>
              <a:off x="3637075" y="2533090"/>
              <a:ext cx="84813" cy="80807"/>
            </a:xfrm>
            <a:custGeom>
              <a:rect b="b" l="l" r="r" t="t"/>
              <a:pathLst>
                <a:path extrusionOk="0" h="3086" w="3239">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70"/>
            <p:cNvSpPr/>
            <p:nvPr/>
          </p:nvSpPr>
          <p:spPr>
            <a:xfrm>
              <a:off x="3625841" y="2556552"/>
              <a:ext cx="73816" cy="69835"/>
            </a:xfrm>
            <a:custGeom>
              <a:rect b="b" l="l" r="r" t="t"/>
              <a:pathLst>
                <a:path extrusionOk="0" h="2667" w="2819">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70"/>
            <p:cNvSpPr/>
            <p:nvPr/>
          </p:nvSpPr>
          <p:spPr>
            <a:xfrm>
              <a:off x="3650429" y="2427277"/>
              <a:ext cx="215110" cy="224484"/>
            </a:xfrm>
            <a:custGeom>
              <a:rect b="b" l="l" r="r" t="t"/>
              <a:pathLst>
                <a:path extrusionOk="0" h="8573" w="8215">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70"/>
            <p:cNvSpPr/>
            <p:nvPr/>
          </p:nvSpPr>
          <p:spPr>
            <a:xfrm>
              <a:off x="3650167" y="2524449"/>
              <a:ext cx="107699" cy="127311"/>
            </a:xfrm>
            <a:custGeom>
              <a:rect b="b" l="l" r="r" t="t"/>
              <a:pathLst>
                <a:path extrusionOk="0" h="4862" w="4113">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70"/>
            <p:cNvSpPr/>
            <p:nvPr/>
          </p:nvSpPr>
          <p:spPr>
            <a:xfrm>
              <a:off x="3782323" y="2427041"/>
              <a:ext cx="83216" cy="83687"/>
            </a:xfrm>
            <a:custGeom>
              <a:rect b="b" l="l" r="r" t="t"/>
              <a:pathLst>
                <a:path extrusionOk="0" h="3196" w="3178">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70"/>
            <p:cNvSpPr/>
            <p:nvPr/>
          </p:nvSpPr>
          <p:spPr>
            <a:xfrm>
              <a:off x="3650167" y="2427041"/>
              <a:ext cx="168893" cy="162138"/>
            </a:xfrm>
            <a:custGeom>
              <a:rect b="b" l="l" r="r" t="t"/>
              <a:pathLst>
                <a:path extrusionOk="0" h="6192" w="645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70"/>
            <p:cNvSpPr/>
            <p:nvPr/>
          </p:nvSpPr>
          <p:spPr>
            <a:xfrm>
              <a:off x="3792823" y="2413660"/>
              <a:ext cx="86699" cy="85782"/>
            </a:xfrm>
            <a:custGeom>
              <a:rect b="b" l="l" r="r" t="t"/>
              <a:pathLst>
                <a:path extrusionOk="0" h="3276" w="3311">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70"/>
            <p:cNvSpPr/>
            <p:nvPr/>
          </p:nvSpPr>
          <p:spPr>
            <a:xfrm>
              <a:off x="3792823" y="2413844"/>
              <a:ext cx="36999" cy="36450"/>
            </a:xfrm>
            <a:custGeom>
              <a:rect b="b" l="l" r="r" t="t"/>
              <a:pathLst>
                <a:path extrusionOk="0" h="1392" w="1413">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70"/>
            <p:cNvSpPr/>
            <p:nvPr/>
          </p:nvSpPr>
          <p:spPr>
            <a:xfrm>
              <a:off x="3691906" y="2556683"/>
              <a:ext cx="81226" cy="76958"/>
            </a:xfrm>
            <a:custGeom>
              <a:rect b="b" l="l" r="r" t="t"/>
              <a:pathLst>
                <a:path extrusionOk="0" h="2939" w="3102">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70"/>
            <p:cNvSpPr/>
            <p:nvPr/>
          </p:nvSpPr>
          <p:spPr>
            <a:xfrm>
              <a:off x="3676902" y="2533195"/>
              <a:ext cx="84970" cy="80702"/>
            </a:xfrm>
            <a:custGeom>
              <a:rect b="b" l="l" r="r" t="t"/>
              <a:pathLst>
                <a:path extrusionOk="0" h="3082" w="3245">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70"/>
            <p:cNvSpPr/>
            <p:nvPr/>
          </p:nvSpPr>
          <p:spPr>
            <a:xfrm>
              <a:off x="3664412" y="2522433"/>
              <a:ext cx="72768" cy="69233"/>
            </a:xfrm>
            <a:custGeom>
              <a:rect b="b" l="l" r="r" t="t"/>
              <a:pathLst>
                <a:path extrusionOk="0" h="2644" w="2779">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70"/>
            <p:cNvSpPr/>
            <p:nvPr/>
          </p:nvSpPr>
          <p:spPr>
            <a:xfrm>
              <a:off x="3533278" y="2534557"/>
              <a:ext cx="215607" cy="224746"/>
            </a:xfrm>
            <a:custGeom>
              <a:rect b="b" l="l" r="r" t="t"/>
              <a:pathLst>
                <a:path extrusionOk="0" h="8583" w="8234">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70"/>
            <p:cNvSpPr/>
            <p:nvPr/>
          </p:nvSpPr>
          <p:spPr>
            <a:xfrm>
              <a:off x="3579730" y="2597401"/>
              <a:ext cx="168893" cy="161902"/>
            </a:xfrm>
            <a:custGeom>
              <a:rect b="b" l="l" r="r" t="t"/>
              <a:pathLst>
                <a:path extrusionOk="0" h="6183" w="645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70"/>
            <p:cNvSpPr/>
            <p:nvPr/>
          </p:nvSpPr>
          <p:spPr>
            <a:xfrm>
              <a:off x="3533278" y="2675825"/>
              <a:ext cx="83216" cy="83713"/>
            </a:xfrm>
            <a:custGeom>
              <a:rect b="b" l="l" r="r" t="t"/>
              <a:pathLst>
                <a:path extrusionOk="0" h="3197" w="3178">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70"/>
            <p:cNvSpPr/>
            <p:nvPr/>
          </p:nvSpPr>
          <p:spPr>
            <a:xfrm>
              <a:off x="3519295" y="2687137"/>
              <a:ext cx="86934" cy="85834"/>
            </a:xfrm>
            <a:custGeom>
              <a:rect b="b" l="l" r="r" t="t"/>
              <a:pathLst>
                <a:path extrusionOk="0" h="3278" w="332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70"/>
            <p:cNvSpPr/>
            <p:nvPr/>
          </p:nvSpPr>
          <p:spPr>
            <a:xfrm>
              <a:off x="3569230" y="2736286"/>
              <a:ext cx="36764" cy="36685"/>
            </a:xfrm>
            <a:custGeom>
              <a:rect b="b" l="l" r="r" t="t"/>
              <a:pathLst>
                <a:path extrusionOk="0" h="1401" w="1404">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70"/>
            <p:cNvSpPr/>
            <p:nvPr/>
          </p:nvSpPr>
          <p:spPr>
            <a:xfrm>
              <a:off x="3623694" y="2539427"/>
              <a:ext cx="83478" cy="86646"/>
            </a:xfrm>
            <a:custGeom>
              <a:rect b="b" l="l" r="r" t="t"/>
              <a:pathLst>
                <a:path extrusionOk="0" h="3309" w="3188">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1" name="Google Shape;12251;p70"/>
            <p:cNvSpPr/>
            <p:nvPr/>
          </p:nvSpPr>
          <p:spPr>
            <a:xfrm>
              <a:off x="3633147" y="2559930"/>
              <a:ext cx="88243" cy="89657"/>
            </a:xfrm>
            <a:custGeom>
              <a:rect b="b" l="l" r="r" t="t"/>
              <a:pathLst>
                <a:path extrusionOk="0" h="3424" w="337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70"/>
            <p:cNvSpPr/>
            <p:nvPr/>
          </p:nvSpPr>
          <p:spPr>
            <a:xfrm>
              <a:off x="3656635" y="2579909"/>
              <a:ext cx="79760" cy="80938"/>
            </a:xfrm>
            <a:custGeom>
              <a:rect b="b" l="l" r="r" t="t"/>
              <a:pathLst>
                <a:path extrusionOk="0" h="3091" w="3046">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3" name="Google Shape;12253;p70"/>
          <p:cNvGrpSpPr/>
          <p:nvPr/>
        </p:nvGrpSpPr>
        <p:grpSpPr>
          <a:xfrm>
            <a:off x="1330255" y="3845718"/>
            <a:ext cx="358996" cy="250774"/>
            <a:chOff x="1330255" y="3845718"/>
            <a:chExt cx="358996" cy="250774"/>
          </a:xfrm>
        </p:grpSpPr>
        <p:sp>
          <p:nvSpPr>
            <p:cNvPr id="12254" name="Google Shape;12254;p70"/>
            <p:cNvSpPr/>
            <p:nvPr/>
          </p:nvSpPr>
          <p:spPr>
            <a:xfrm>
              <a:off x="1445417" y="3845718"/>
              <a:ext cx="243835" cy="247762"/>
            </a:xfrm>
            <a:custGeom>
              <a:rect b="b" l="l" r="r" t="t"/>
              <a:pathLst>
                <a:path extrusionOk="0" h="9462" w="9312">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70"/>
            <p:cNvSpPr/>
            <p:nvPr/>
          </p:nvSpPr>
          <p:spPr>
            <a:xfrm>
              <a:off x="1445417" y="4055250"/>
              <a:ext cx="218854" cy="38492"/>
            </a:xfrm>
            <a:custGeom>
              <a:rect b="b" l="l" r="r" t="t"/>
              <a:pathLst>
                <a:path extrusionOk="0" h="1470" w="8358">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70"/>
            <p:cNvSpPr/>
            <p:nvPr/>
          </p:nvSpPr>
          <p:spPr>
            <a:xfrm>
              <a:off x="1445417" y="3946085"/>
              <a:ext cx="56219" cy="132653"/>
            </a:xfrm>
            <a:custGeom>
              <a:rect b="b" l="l" r="r" t="t"/>
              <a:pathLst>
                <a:path extrusionOk="0" h="5066" w="2147">
                  <a:moveTo>
                    <a:pt x="2147" y="0"/>
                  </a:moveTo>
                  <a:lnTo>
                    <a:pt x="2061" y="10"/>
                  </a:lnTo>
                  <a:lnTo>
                    <a:pt x="0" y="10"/>
                  </a:lnTo>
                  <a:lnTo>
                    <a:pt x="0" y="5066"/>
                  </a:lnTo>
                  <a:lnTo>
                    <a:pt x="2147" y="5066"/>
                  </a:lnTo>
                  <a:lnTo>
                    <a:pt x="2147"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70"/>
            <p:cNvSpPr/>
            <p:nvPr/>
          </p:nvSpPr>
          <p:spPr>
            <a:xfrm>
              <a:off x="1418446" y="3936083"/>
              <a:ext cx="58969" cy="152659"/>
            </a:xfrm>
            <a:custGeom>
              <a:rect b="b" l="l" r="r" t="t"/>
              <a:pathLst>
                <a:path extrusionOk="0" h="5830" w="2252">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70"/>
            <p:cNvSpPr/>
            <p:nvPr/>
          </p:nvSpPr>
          <p:spPr>
            <a:xfrm>
              <a:off x="1418446" y="4056743"/>
              <a:ext cx="58969" cy="31998"/>
            </a:xfrm>
            <a:custGeom>
              <a:rect b="b" l="l" r="r" t="t"/>
              <a:pathLst>
                <a:path extrusionOk="0" h="1222" w="2252">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70"/>
            <p:cNvSpPr/>
            <p:nvPr/>
          </p:nvSpPr>
          <p:spPr>
            <a:xfrm>
              <a:off x="1330255" y="3928332"/>
              <a:ext cx="92459" cy="168160"/>
            </a:xfrm>
            <a:custGeom>
              <a:rect b="b" l="l" r="r" t="t"/>
              <a:pathLst>
                <a:path extrusionOk="0" h="6422" w="3531">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70"/>
            <p:cNvSpPr/>
            <p:nvPr/>
          </p:nvSpPr>
          <p:spPr>
            <a:xfrm>
              <a:off x="1330255" y="4056743"/>
              <a:ext cx="92459" cy="39749"/>
            </a:xfrm>
            <a:custGeom>
              <a:rect b="b" l="l" r="r" t="t"/>
              <a:pathLst>
                <a:path extrusionOk="0" h="1518" w="3531">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70"/>
            <p:cNvSpPr/>
            <p:nvPr/>
          </p:nvSpPr>
          <p:spPr>
            <a:xfrm>
              <a:off x="1631435" y="3961037"/>
              <a:ext cx="56062" cy="10841"/>
            </a:xfrm>
            <a:custGeom>
              <a:rect b="b" l="l" r="r" t="t"/>
              <a:pathLst>
                <a:path extrusionOk="0" h="414" w="2141">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70"/>
            <p:cNvSpPr/>
            <p:nvPr/>
          </p:nvSpPr>
          <p:spPr>
            <a:xfrm>
              <a:off x="1632273" y="4001545"/>
              <a:ext cx="47971" cy="10998"/>
            </a:xfrm>
            <a:custGeom>
              <a:rect b="b" l="l" r="r" t="t"/>
              <a:pathLst>
                <a:path extrusionOk="0" h="420" w="1832">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70"/>
            <p:cNvSpPr/>
            <p:nvPr/>
          </p:nvSpPr>
          <p:spPr>
            <a:xfrm>
              <a:off x="1631435" y="4041975"/>
              <a:ext cx="43074" cy="10814"/>
            </a:xfrm>
            <a:custGeom>
              <a:rect b="b" l="l" r="r" t="t"/>
              <a:pathLst>
                <a:path extrusionOk="0" h="413" w="1645">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4" name="Google Shape;12264;p70"/>
          <p:cNvGrpSpPr/>
          <p:nvPr/>
        </p:nvGrpSpPr>
        <p:grpSpPr>
          <a:xfrm>
            <a:off x="3115103" y="3791384"/>
            <a:ext cx="373424" cy="359311"/>
            <a:chOff x="3115103" y="3791384"/>
            <a:chExt cx="373424" cy="359311"/>
          </a:xfrm>
        </p:grpSpPr>
        <p:sp>
          <p:nvSpPr>
            <p:cNvPr id="12265" name="Google Shape;12265;p70"/>
            <p:cNvSpPr/>
            <p:nvPr/>
          </p:nvSpPr>
          <p:spPr>
            <a:xfrm>
              <a:off x="3115103" y="3891908"/>
              <a:ext cx="159152" cy="180598"/>
            </a:xfrm>
            <a:custGeom>
              <a:rect b="b" l="l" r="r" t="t"/>
              <a:pathLst>
                <a:path extrusionOk="0" h="6897" w="6078">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70"/>
            <p:cNvSpPr/>
            <p:nvPr/>
          </p:nvSpPr>
          <p:spPr>
            <a:xfrm>
              <a:off x="3232517" y="3940586"/>
              <a:ext cx="45798" cy="40561"/>
            </a:xfrm>
            <a:custGeom>
              <a:rect b="b" l="l" r="r" t="t"/>
              <a:pathLst>
                <a:path extrusionOk="0" h="1549" w="1749">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70"/>
            <p:cNvSpPr/>
            <p:nvPr/>
          </p:nvSpPr>
          <p:spPr>
            <a:xfrm>
              <a:off x="3242493" y="3950956"/>
              <a:ext cx="43991" cy="43598"/>
            </a:xfrm>
            <a:custGeom>
              <a:rect b="b" l="l" r="r" t="t"/>
              <a:pathLst>
                <a:path extrusionOk="0" h="1665" w="168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70"/>
            <p:cNvSpPr/>
            <p:nvPr/>
          </p:nvSpPr>
          <p:spPr>
            <a:xfrm>
              <a:off x="3319948" y="3791384"/>
              <a:ext cx="168579" cy="141478"/>
            </a:xfrm>
            <a:custGeom>
              <a:rect b="b" l="l" r="r" t="t"/>
              <a:pathLst>
                <a:path extrusionOk="0" h="5403" w="6438">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70"/>
            <p:cNvSpPr/>
            <p:nvPr/>
          </p:nvSpPr>
          <p:spPr>
            <a:xfrm>
              <a:off x="3233747" y="3945614"/>
              <a:ext cx="213879" cy="205081"/>
            </a:xfrm>
            <a:custGeom>
              <a:rect b="b" l="l" r="r" t="t"/>
              <a:pathLst>
                <a:path extrusionOk="0" h="7832" w="8168">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70"/>
            <p:cNvSpPr/>
            <p:nvPr/>
          </p:nvSpPr>
          <p:spPr>
            <a:xfrm>
              <a:off x="3311438" y="4019272"/>
              <a:ext cx="136424" cy="131423"/>
            </a:xfrm>
            <a:custGeom>
              <a:rect b="b" l="l" r="r" t="t"/>
              <a:pathLst>
                <a:path extrusionOk="0" h="5019" w="521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70"/>
            <p:cNvSpPr/>
            <p:nvPr/>
          </p:nvSpPr>
          <p:spPr>
            <a:xfrm>
              <a:off x="3233747" y="3945614"/>
              <a:ext cx="164154" cy="156115"/>
            </a:xfrm>
            <a:custGeom>
              <a:rect b="b" l="l" r="r" t="t"/>
              <a:pathLst>
                <a:path extrusionOk="0" h="5962" w="6269">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70"/>
            <p:cNvSpPr/>
            <p:nvPr/>
          </p:nvSpPr>
          <p:spPr>
            <a:xfrm>
              <a:off x="3236261" y="3945509"/>
              <a:ext cx="151402" cy="146715"/>
            </a:xfrm>
            <a:custGeom>
              <a:rect b="b" l="l" r="r" t="t"/>
              <a:pathLst>
                <a:path extrusionOk="0" h="5603" w="5782">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70"/>
            <p:cNvSpPr/>
            <p:nvPr/>
          </p:nvSpPr>
          <p:spPr>
            <a:xfrm>
              <a:off x="3236261" y="3945509"/>
              <a:ext cx="151402" cy="146715"/>
            </a:xfrm>
            <a:custGeom>
              <a:rect b="b" l="l" r="r" t="t"/>
              <a:pathLst>
                <a:path extrusionOk="0" h="5603" w="5782">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70"/>
            <p:cNvSpPr/>
            <p:nvPr/>
          </p:nvSpPr>
          <p:spPr>
            <a:xfrm>
              <a:off x="3264488" y="3972558"/>
              <a:ext cx="87955" cy="87196"/>
            </a:xfrm>
            <a:custGeom>
              <a:rect b="b" l="l" r="r" t="t"/>
              <a:pathLst>
                <a:path extrusionOk="0" h="3330" w="3359">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70"/>
            <p:cNvSpPr/>
            <p:nvPr/>
          </p:nvSpPr>
          <p:spPr>
            <a:xfrm>
              <a:off x="3283473" y="3992668"/>
              <a:ext cx="36999" cy="34302"/>
            </a:xfrm>
            <a:custGeom>
              <a:rect b="b" l="l" r="r" t="t"/>
              <a:pathLst>
                <a:path extrusionOk="0" h="1310" w="1413">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70"/>
            <p:cNvSpPr/>
            <p:nvPr/>
          </p:nvSpPr>
          <p:spPr>
            <a:xfrm>
              <a:off x="3392140" y="3828174"/>
              <a:ext cx="43729" cy="43493"/>
            </a:xfrm>
            <a:custGeom>
              <a:rect b="b" l="l" r="r" t="t"/>
              <a:pathLst>
                <a:path extrusionOk="0" h="1661" w="167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70"/>
            <p:cNvSpPr/>
            <p:nvPr/>
          </p:nvSpPr>
          <p:spPr>
            <a:xfrm>
              <a:off x="3376141" y="3822649"/>
              <a:ext cx="75360" cy="54517"/>
            </a:xfrm>
            <a:custGeom>
              <a:rect b="b" l="l" r="r" t="t"/>
              <a:pathLst>
                <a:path extrusionOk="0" h="2082" w="2878">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70"/>
            <p:cNvSpPr/>
            <p:nvPr/>
          </p:nvSpPr>
          <p:spPr>
            <a:xfrm>
              <a:off x="3366165" y="3859230"/>
              <a:ext cx="40953" cy="36659"/>
            </a:xfrm>
            <a:custGeom>
              <a:rect b="b" l="l" r="r" t="t"/>
              <a:pathLst>
                <a:path extrusionOk="0" h="1400" w="1564">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9" name="Google Shape;12279;p70"/>
          <p:cNvGrpSpPr/>
          <p:nvPr/>
        </p:nvGrpSpPr>
        <p:grpSpPr>
          <a:xfrm>
            <a:off x="883853" y="3792641"/>
            <a:ext cx="378190" cy="357059"/>
            <a:chOff x="883853" y="3792641"/>
            <a:chExt cx="378190" cy="357059"/>
          </a:xfrm>
        </p:grpSpPr>
        <p:sp>
          <p:nvSpPr>
            <p:cNvPr id="12280" name="Google Shape;12280;p70"/>
            <p:cNvSpPr/>
            <p:nvPr/>
          </p:nvSpPr>
          <p:spPr>
            <a:xfrm>
              <a:off x="1012500" y="4093219"/>
              <a:ext cx="42734" cy="38989"/>
            </a:xfrm>
            <a:custGeom>
              <a:rect b="b" l="l" r="r" t="t"/>
              <a:pathLst>
                <a:path extrusionOk="0" h="1489" w="1632">
                  <a:moveTo>
                    <a:pt x="335" y="0"/>
                  </a:moveTo>
                  <a:lnTo>
                    <a:pt x="1" y="1488"/>
                  </a:lnTo>
                  <a:lnTo>
                    <a:pt x="1632" y="1488"/>
                  </a:lnTo>
                  <a:lnTo>
                    <a:pt x="129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70"/>
            <p:cNvSpPr/>
            <p:nvPr/>
          </p:nvSpPr>
          <p:spPr>
            <a:xfrm>
              <a:off x="983277" y="4128673"/>
              <a:ext cx="101205" cy="21027"/>
            </a:xfrm>
            <a:custGeom>
              <a:rect b="b" l="l" r="r" t="t"/>
              <a:pathLst>
                <a:path extrusionOk="0" h="803" w="3865">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70"/>
            <p:cNvSpPr/>
            <p:nvPr/>
          </p:nvSpPr>
          <p:spPr>
            <a:xfrm>
              <a:off x="883853" y="3900602"/>
              <a:ext cx="300054" cy="196126"/>
            </a:xfrm>
            <a:custGeom>
              <a:rect b="b" l="l" r="r" t="t"/>
              <a:pathLst>
                <a:path extrusionOk="0" h="7490" w="11459">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70"/>
            <p:cNvSpPr/>
            <p:nvPr/>
          </p:nvSpPr>
          <p:spPr>
            <a:xfrm>
              <a:off x="883853" y="4081462"/>
              <a:ext cx="300290" cy="15266"/>
            </a:xfrm>
            <a:custGeom>
              <a:rect b="b" l="l" r="r" t="t"/>
              <a:pathLst>
                <a:path extrusionOk="0" h="583" w="11468">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70"/>
            <p:cNvSpPr/>
            <p:nvPr/>
          </p:nvSpPr>
          <p:spPr>
            <a:xfrm>
              <a:off x="902837" y="3920843"/>
              <a:ext cx="262086" cy="145667"/>
            </a:xfrm>
            <a:custGeom>
              <a:rect b="b" l="l" r="r" t="t"/>
              <a:pathLst>
                <a:path extrusionOk="0" h="5563" w="10009">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70"/>
            <p:cNvSpPr/>
            <p:nvPr/>
          </p:nvSpPr>
          <p:spPr>
            <a:xfrm>
              <a:off x="902837" y="3920843"/>
              <a:ext cx="262086" cy="145667"/>
            </a:xfrm>
            <a:custGeom>
              <a:rect b="b" l="l" r="r" t="t"/>
              <a:pathLst>
                <a:path extrusionOk="0" h="5563" w="10009">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70"/>
            <p:cNvSpPr/>
            <p:nvPr/>
          </p:nvSpPr>
          <p:spPr>
            <a:xfrm>
              <a:off x="1013495" y="4076225"/>
              <a:ext cx="40744" cy="11024"/>
            </a:xfrm>
            <a:custGeom>
              <a:rect b="b" l="l" r="r" t="t"/>
              <a:pathLst>
                <a:path extrusionOk="0" h="421" w="1556">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70"/>
            <p:cNvSpPr/>
            <p:nvPr/>
          </p:nvSpPr>
          <p:spPr>
            <a:xfrm>
              <a:off x="1084456" y="3792641"/>
              <a:ext cx="177587" cy="149228"/>
            </a:xfrm>
            <a:custGeom>
              <a:rect b="b" l="l" r="r" t="t"/>
              <a:pathLst>
                <a:path extrusionOk="0" h="5699" w="6782">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70"/>
            <p:cNvSpPr/>
            <p:nvPr/>
          </p:nvSpPr>
          <p:spPr>
            <a:xfrm>
              <a:off x="1157800" y="3841633"/>
              <a:ext cx="21341" cy="52998"/>
            </a:xfrm>
            <a:custGeom>
              <a:rect b="b" l="l" r="r" t="t"/>
              <a:pathLst>
                <a:path extrusionOk="0" h="2024" w="815">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70"/>
            <p:cNvSpPr/>
            <p:nvPr/>
          </p:nvSpPr>
          <p:spPr>
            <a:xfrm>
              <a:off x="1157041" y="3886095"/>
              <a:ext cx="32338" cy="10814"/>
            </a:xfrm>
            <a:custGeom>
              <a:rect b="b" l="l" r="r" t="t"/>
              <a:pathLst>
                <a:path extrusionOk="0" h="413" w="1235">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70"/>
            <p:cNvSpPr/>
            <p:nvPr/>
          </p:nvSpPr>
          <p:spPr>
            <a:xfrm>
              <a:off x="1160628" y="3825058"/>
              <a:ext cx="18513" cy="15868"/>
            </a:xfrm>
            <a:custGeom>
              <a:rect b="b" l="l" r="r" t="t"/>
              <a:pathLst>
                <a:path extrusionOk="0" h="606" w="707">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70"/>
            <p:cNvSpPr/>
            <p:nvPr/>
          </p:nvSpPr>
          <p:spPr>
            <a:xfrm>
              <a:off x="976784" y="3861639"/>
              <a:ext cx="26997" cy="26997"/>
            </a:xfrm>
            <a:custGeom>
              <a:rect b="b" l="l" r="r" t="t"/>
              <a:pathLst>
                <a:path extrusionOk="0" h="1031" w="1031">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70"/>
            <p:cNvSpPr/>
            <p:nvPr/>
          </p:nvSpPr>
          <p:spPr>
            <a:xfrm>
              <a:off x="1063953" y="3861639"/>
              <a:ext cx="27023" cy="26997"/>
            </a:xfrm>
            <a:custGeom>
              <a:rect b="b" l="l" r="r" t="t"/>
              <a:pathLst>
                <a:path extrusionOk="0" h="1031" w="1032">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70"/>
            <p:cNvSpPr/>
            <p:nvPr/>
          </p:nvSpPr>
          <p:spPr>
            <a:xfrm>
              <a:off x="1013259" y="3901361"/>
              <a:ext cx="41241" cy="74208"/>
            </a:xfrm>
            <a:custGeom>
              <a:rect b="b" l="l" r="r" t="t"/>
              <a:pathLst>
                <a:path extrusionOk="0" h="2834" w="1575">
                  <a:moveTo>
                    <a:pt x="0" y="1"/>
                  </a:moveTo>
                  <a:lnTo>
                    <a:pt x="0" y="2157"/>
                  </a:lnTo>
                  <a:lnTo>
                    <a:pt x="783" y="2834"/>
                  </a:lnTo>
                  <a:lnTo>
                    <a:pt x="792" y="2834"/>
                  </a:lnTo>
                  <a:lnTo>
                    <a:pt x="1574" y="2157"/>
                  </a:lnTo>
                  <a:lnTo>
                    <a:pt x="157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70"/>
            <p:cNvSpPr/>
            <p:nvPr/>
          </p:nvSpPr>
          <p:spPr>
            <a:xfrm>
              <a:off x="928813" y="3947316"/>
              <a:ext cx="210108" cy="89710"/>
            </a:xfrm>
            <a:custGeom>
              <a:rect b="b" l="l" r="r" t="t"/>
              <a:pathLst>
                <a:path extrusionOk="0" h="3426" w="8024">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70"/>
            <p:cNvSpPr/>
            <p:nvPr/>
          </p:nvSpPr>
          <p:spPr>
            <a:xfrm>
              <a:off x="990269" y="3804686"/>
              <a:ext cx="87222" cy="120058"/>
            </a:xfrm>
            <a:custGeom>
              <a:rect b="b" l="l" r="r" t="t"/>
              <a:pathLst>
                <a:path extrusionOk="0" h="4585" w="3331">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70"/>
            <p:cNvSpPr/>
            <p:nvPr/>
          </p:nvSpPr>
          <p:spPr>
            <a:xfrm>
              <a:off x="990269" y="3804948"/>
              <a:ext cx="30008" cy="39487"/>
            </a:xfrm>
            <a:custGeom>
              <a:rect b="b" l="l" r="r" t="t"/>
              <a:pathLst>
                <a:path extrusionOk="0" h="1508" w="1146">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70"/>
            <p:cNvSpPr/>
            <p:nvPr/>
          </p:nvSpPr>
          <p:spPr>
            <a:xfrm>
              <a:off x="1020251" y="3804686"/>
              <a:ext cx="57240" cy="56979"/>
            </a:xfrm>
            <a:custGeom>
              <a:rect b="b" l="l" r="r" t="t"/>
              <a:pathLst>
                <a:path extrusionOk="0" h="2176" w="2186">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70"/>
            <p:cNvSpPr/>
            <p:nvPr/>
          </p:nvSpPr>
          <p:spPr>
            <a:xfrm>
              <a:off x="1023000" y="3858837"/>
              <a:ext cx="22598" cy="32312"/>
            </a:xfrm>
            <a:custGeom>
              <a:rect b="b" l="l" r="r" t="t"/>
              <a:pathLst>
                <a:path extrusionOk="0" h="1234" w="863">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70"/>
            <p:cNvSpPr/>
            <p:nvPr/>
          </p:nvSpPr>
          <p:spPr>
            <a:xfrm>
              <a:off x="1019256" y="3961822"/>
              <a:ext cx="29249" cy="75203"/>
            </a:xfrm>
            <a:custGeom>
              <a:rect b="b" l="l" r="r" t="t"/>
              <a:pathLst>
                <a:path extrusionOk="0" h="2872" w="1117">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70"/>
            <p:cNvSpPr/>
            <p:nvPr/>
          </p:nvSpPr>
          <p:spPr>
            <a:xfrm>
              <a:off x="1013259" y="3947316"/>
              <a:ext cx="20765" cy="39016"/>
            </a:xfrm>
            <a:custGeom>
              <a:rect b="b" l="l" r="r" t="t"/>
              <a:pathLst>
                <a:path extrusionOk="0" h="1490" w="793">
                  <a:moveTo>
                    <a:pt x="0" y="1"/>
                  </a:moveTo>
                  <a:lnTo>
                    <a:pt x="0" y="1489"/>
                  </a:lnTo>
                  <a:lnTo>
                    <a:pt x="792" y="554"/>
                  </a:lnTo>
                  <a:lnTo>
                    <a:pt x="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70"/>
            <p:cNvSpPr/>
            <p:nvPr/>
          </p:nvSpPr>
          <p:spPr>
            <a:xfrm>
              <a:off x="1033736" y="3947316"/>
              <a:ext cx="20765" cy="39016"/>
            </a:xfrm>
            <a:custGeom>
              <a:rect b="b" l="l" r="r" t="t"/>
              <a:pathLst>
                <a:path extrusionOk="0" h="1490" w="793">
                  <a:moveTo>
                    <a:pt x="792" y="1"/>
                  </a:moveTo>
                  <a:lnTo>
                    <a:pt x="1" y="554"/>
                  </a:lnTo>
                  <a:lnTo>
                    <a:pt x="792" y="1489"/>
                  </a:lnTo>
                  <a:lnTo>
                    <a:pt x="79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70"/>
            <p:cNvSpPr/>
            <p:nvPr/>
          </p:nvSpPr>
          <p:spPr>
            <a:xfrm>
              <a:off x="928813" y="3947316"/>
              <a:ext cx="84473" cy="89710"/>
            </a:xfrm>
            <a:custGeom>
              <a:rect b="b" l="l" r="r" t="t"/>
              <a:pathLst>
                <a:path extrusionOk="0" h="3426" w="3226">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70"/>
            <p:cNvSpPr/>
            <p:nvPr/>
          </p:nvSpPr>
          <p:spPr>
            <a:xfrm>
              <a:off x="928813" y="3955826"/>
              <a:ext cx="58497" cy="81200"/>
            </a:xfrm>
            <a:custGeom>
              <a:rect b="b" l="l" r="r" t="t"/>
              <a:pathLst>
                <a:path extrusionOk="0" h="3101" w="2234">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70"/>
            <p:cNvSpPr/>
            <p:nvPr/>
          </p:nvSpPr>
          <p:spPr>
            <a:xfrm>
              <a:off x="1054474" y="3947316"/>
              <a:ext cx="84211" cy="89710"/>
            </a:xfrm>
            <a:custGeom>
              <a:rect b="b" l="l" r="r" t="t"/>
              <a:pathLst>
                <a:path extrusionOk="0" h="3426" w="3216">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70"/>
            <p:cNvSpPr/>
            <p:nvPr/>
          </p:nvSpPr>
          <p:spPr>
            <a:xfrm>
              <a:off x="1089955" y="3958811"/>
              <a:ext cx="48730" cy="78215"/>
            </a:xfrm>
            <a:custGeom>
              <a:rect b="b" l="l" r="r" t="t"/>
              <a:pathLst>
                <a:path extrusionOk="0" h="2987" w="1861">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6" name="Google Shape;12306;p70"/>
          <p:cNvGrpSpPr/>
          <p:nvPr/>
        </p:nvGrpSpPr>
        <p:grpSpPr>
          <a:xfrm>
            <a:off x="3934196" y="2484805"/>
            <a:ext cx="401207" cy="214036"/>
            <a:chOff x="3934196" y="2484805"/>
            <a:chExt cx="401207" cy="214036"/>
          </a:xfrm>
        </p:grpSpPr>
        <p:sp>
          <p:nvSpPr>
            <p:cNvPr id="12307" name="Google Shape;12307;p70"/>
            <p:cNvSpPr/>
            <p:nvPr/>
          </p:nvSpPr>
          <p:spPr>
            <a:xfrm>
              <a:off x="4120555" y="2484805"/>
              <a:ext cx="214848" cy="214036"/>
            </a:xfrm>
            <a:custGeom>
              <a:rect b="b" l="l" r="r" t="t"/>
              <a:pathLst>
                <a:path extrusionOk="0" h="8174" w="8205">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70"/>
            <p:cNvSpPr/>
            <p:nvPr/>
          </p:nvSpPr>
          <p:spPr>
            <a:xfrm>
              <a:off x="4120555" y="2522695"/>
              <a:ext cx="54727" cy="124195"/>
            </a:xfrm>
            <a:custGeom>
              <a:rect b="b" l="l" r="r" t="t"/>
              <a:pathLst>
                <a:path extrusionOk="0" h="4743" w="209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70"/>
            <p:cNvSpPr/>
            <p:nvPr/>
          </p:nvSpPr>
          <p:spPr>
            <a:xfrm>
              <a:off x="3934196" y="2488131"/>
              <a:ext cx="248548" cy="210475"/>
            </a:xfrm>
            <a:custGeom>
              <a:rect b="b" l="l" r="r" t="t"/>
              <a:pathLst>
                <a:path extrusionOk="0" h="8038" w="9492">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70"/>
            <p:cNvSpPr/>
            <p:nvPr/>
          </p:nvSpPr>
          <p:spPr>
            <a:xfrm>
              <a:off x="4005393" y="2538353"/>
              <a:ext cx="104269" cy="97618"/>
            </a:xfrm>
            <a:custGeom>
              <a:rect b="b" l="l" r="r" t="t"/>
              <a:pathLst>
                <a:path extrusionOk="0" h="3728" w="3982">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70"/>
            <p:cNvSpPr/>
            <p:nvPr/>
          </p:nvSpPr>
          <p:spPr>
            <a:xfrm>
              <a:off x="4182849" y="2537070"/>
              <a:ext cx="81174" cy="92381"/>
            </a:xfrm>
            <a:custGeom>
              <a:rect b="b" l="l" r="r" t="t"/>
              <a:pathLst>
                <a:path extrusionOk="0" h="3528" w="310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2" name="Google Shape;12312;p70"/>
          <p:cNvGrpSpPr/>
          <p:nvPr/>
        </p:nvGrpSpPr>
        <p:grpSpPr>
          <a:xfrm>
            <a:off x="3999894" y="1500197"/>
            <a:ext cx="342474" cy="359232"/>
            <a:chOff x="3999894" y="1500197"/>
            <a:chExt cx="342474" cy="359232"/>
          </a:xfrm>
        </p:grpSpPr>
        <p:sp>
          <p:nvSpPr>
            <p:cNvPr id="12313" name="Google Shape;12313;p70"/>
            <p:cNvSpPr/>
            <p:nvPr/>
          </p:nvSpPr>
          <p:spPr>
            <a:xfrm>
              <a:off x="4165279" y="1500197"/>
              <a:ext cx="177089" cy="149412"/>
            </a:xfrm>
            <a:custGeom>
              <a:rect b="b" l="l" r="r" t="t"/>
              <a:pathLst>
                <a:path extrusionOk="0" h="5706" w="6763">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70"/>
            <p:cNvSpPr/>
            <p:nvPr/>
          </p:nvSpPr>
          <p:spPr>
            <a:xfrm>
              <a:off x="4210238" y="1533871"/>
              <a:ext cx="82457" cy="71773"/>
            </a:xfrm>
            <a:custGeom>
              <a:rect b="b" l="l" r="r" t="t"/>
              <a:pathLst>
                <a:path extrusionOk="0" h="2741" w="3149">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70"/>
            <p:cNvSpPr/>
            <p:nvPr/>
          </p:nvSpPr>
          <p:spPr>
            <a:xfrm>
              <a:off x="4017883" y="1549477"/>
              <a:ext cx="292303" cy="292539"/>
            </a:xfrm>
            <a:custGeom>
              <a:rect b="b" l="l" r="r" t="t"/>
              <a:pathLst>
                <a:path extrusionOk="0" h="11172" w="11163">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70"/>
            <p:cNvSpPr/>
            <p:nvPr/>
          </p:nvSpPr>
          <p:spPr>
            <a:xfrm>
              <a:off x="4098324" y="1549713"/>
              <a:ext cx="211863" cy="211863"/>
            </a:xfrm>
            <a:custGeom>
              <a:rect b="b" l="l" r="r" t="t"/>
              <a:pathLst>
                <a:path extrusionOk="0" h="8091" w="8091">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70"/>
            <p:cNvSpPr/>
            <p:nvPr/>
          </p:nvSpPr>
          <p:spPr>
            <a:xfrm>
              <a:off x="3999894" y="1532300"/>
              <a:ext cx="130427" cy="129302"/>
            </a:xfrm>
            <a:custGeom>
              <a:rect b="b" l="l" r="r" t="t"/>
              <a:pathLst>
                <a:path extrusionOk="0" h="4938" w="4981">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70"/>
            <p:cNvSpPr/>
            <p:nvPr/>
          </p:nvSpPr>
          <p:spPr>
            <a:xfrm>
              <a:off x="4007907" y="1539736"/>
              <a:ext cx="122415" cy="121865"/>
            </a:xfrm>
            <a:custGeom>
              <a:rect b="b" l="l" r="r" t="t"/>
              <a:pathLst>
                <a:path extrusionOk="0" h="4654" w="4675">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70"/>
            <p:cNvSpPr/>
            <p:nvPr/>
          </p:nvSpPr>
          <p:spPr>
            <a:xfrm>
              <a:off x="4197748" y="1730153"/>
              <a:ext cx="130427" cy="129275"/>
            </a:xfrm>
            <a:custGeom>
              <a:rect b="b" l="l" r="r" t="t"/>
              <a:pathLst>
                <a:path extrusionOk="0" h="4937" w="4981">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70"/>
            <p:cNvSpPr/>
            <p:nvPr/>
          </p:nvSpPr>
          <p:spPr>
            <a:xfrm>
              <a:off x="4205499" y="1737328"/>
              <a:ext cx="122677" cy="122101"/>
            </a:xfrm>
            <a:custGeom>
              <a:rect b="b" l="l" r="r" t="t"/>
              <a:pathLst>
                <a:path extrusionOk="0" h="4663" w="4685">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70"/>
            <p:cNvSpPr/>
            <p:nvPr/>
          </p:nvSpPr>
          <p:spPr>
            <a:xfrm>
              <a:off x="4065854" y="1663879"/>
              <a:ext cx="86463" cy="32155"/>
            </a:xfrm>
            <a:custGeom>
              <a:rect b="b" l="l" r="r" t="t"/>
              <a:pathLst>
                <a:path extrusionOk="0" h="1228" w="3302">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70"/>
            <p:cNvSpPr/>
            <p:nvPr/>
          </p:nvSpPr>
          <p:spPr>
            <a:xfrm>
              <a:off x="4164519" y="1753301"/>
              <a:ext cx="90705" cy="51689"/>
            </a:xfrm>
            <a:custGeom>
              <a:rect b="b" l="l" r="r" t="t"/>
              <a:pathLst>
                <a:path extrusionOk="0" h="1974" w="3464">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3" name="Google Shape;12323;p70"/>
          <p:cNvGrpSpPr/>
          <p:nvPr/>
        </p:nvGrpSpPr>
        <p:grpSpPr>
          <a:xfrm>
            <a:off x="2233795" y="2882162"/>
            <a:ext cx="232601" cy="366747"/>
            <a:chOff x="2233795" y="2882162"/>
            <a:chExt cx="232601" cy="366747"/>
          </a:xfrm>
        </p:grpSpPr>
        <p:sp>
          <p:nvSpPr>
            <p:cNvPr id="12324" name="Google Shape;12324;p70"/>
            <p:cNvSpPr/>
            <p:nvPr/>
          </p:nvSpPr>
          <p:spPr>
            <a:xfrm>
              <a:off x="2350946" y="2946368"/>
              <a:ext cx="115188" cy="214979"/>
            </a:xfrm>
            <a:custGeom>
              <a:rect b="b" l="l" r="r" t="t"/>
              <a:pathLst>
                <a:path extrusionOk="0" h="8210" w="4399">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70"/>
            <p:cNvSpPr/>
            <p:nvPr/>
          </p:nvSpPr>
          <p:spPr>
            <a:xfrm>
              <a:off x="2379933" y="3052679"/>
              <a:ext cx="86463" cy="46583"/>
            </a:xfrm>
            <a:custGeom>
              <a:rect b="b" l="l" r="r" t="t"/>
              <a:pathLst>
                <a:path extrusionOk="0" h="1779" w="3302">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70"/>
            <p:cNvSpPr/>
            <p:nvPr/>
          </p:nvSpPr>
          <p:spPr>
            <a:xfrm>
              <a:off x="2369930" y="2946368"/>
              <a:ext cx="77220" cy="44750"/>
            </a:xfrm>
            <a:custGeom>
              <a:rect b="b" l="l" r="r" t="t"/>
              <a:pathLst>
                <a:path extrusionOk="0" h="1709" w="2949">
                  <a:moveTo>
                    <a:pt x="1" y="0"/>
                  </a:moveTo>
                  <a:lnTo>
                    <a:pt x="1" y="1708"/>
                  </a:lnTo>
                  <a:lnTo>
                    <a:pt x="2949" y="1708"/>
                  </a:lnTo>
                  <a:lnTo>
                    <a:pt x="2949"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70"/>
            <p:cNvSpPr/>
            <p:nvPr/>
          </p:nvSpPr>
          <p:spPr>
            <a:xfrm>
              <a:off x="2357440" y="2882162"/>
              <a:ext cx="102200" cy="67976"/>
            </a:xfrm>
            <a:custGeom>
              <a:rect b="b" l="l" r="r" t="t"/>
              <a:pathLst>
                <a:path extrusionOk="0" h="2596" w="3903">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70"/>
            <p:cNvSpPr/>
            <p:nvPr/>
          </p:nvSpPr>
          <p:spPr>
            <a:xfrm>
              <a:off x="2379671" y="3062787"/>
              <a:ext cx="29013" cy="60959"/>
            </a:xfrm>
            <a:custGeom>
              <a:rect b="b" l="l" r="r" t="t"/>
              <a:pathLst>
                <a:path extrusionOk="0" h="2328" w="1108">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70"/>
            <p:cNvSpPr/>
            <p:nvPr/>
          </p:nvSpPr>
          <p:spPr>
            <a:xfrm>
              <a:off x="2379671" y="3062787"/>
              <a:ext cx="16758" cy="60723"/>
            </a:xfrm>
            <a:custGeom>
              <a:rect b="b" l="l" r="r" t="t"/>
              <a:pathLst>
                <a:path extrusionOk="0" h="2319" w="64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70"/>
            <p:cNvSpPr/>
            <p:nvPr/>
          </p:nvSpPr>
          <p:spPr>
            <a:xfrm>
              <a:off x="2408658" y="3066034"/>
              <a:ext cx="29013" cy="57712"/>
            </a:xfrm>
            <a:custGeom>
              <a:rect b="b" l="l" r="r" t="t"/>
              <a:pathLst>
                <a:path extrusionOk="0" h="2204" w="1108">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70"/>
            <p:cNvSpPr/>
            <p:nvPr/>
          </p:nvSpPr>
          <p:spPr>
            <a:xfrm>
              <a:off x="2408658" y="3066034"/>
              <a:ext cx="17020" cy="57712"/>
            </a:xfrm>
            <a:custGeom>
              <a:rect b="b" l="l" r="r" t="t"/>
              <a:pathLst>
                <a:path extrusionOk="0" h="2204" w="65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70"/>
            <p:cNvSpPr/>
            <p:nvPr/>
          </p:nvSpPr>
          <p:spPr>
            <a:xfrm>
              <a:off x="2437383" y="3072030"/>
              <a:ext cx="28751" cy="51715"/>
            </a:xfrm>
            <a:custGeom>
              <a:rect b="b" l="l" r="r" t="t"/>
              <a:pathLst>
                <a:path extrusionOk="0" h="1975" w="1098">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70"/>
            <p:cNvSpPr/>
            <p:nvPr/>
          </p:nvSpPr>
          <p:spPr>
            <a:xfrm>
              <a:off x="2437383" y="3072266"/>
              <a:ext cx="17020" cy="51480"/>
            </a:xfrm>
            <a:custGeom>
              <a:rect b="b" l="l" r="r" t="t"/>
              <a:pathLst>
                <a:path extrusionOk="0" h="1966" w="65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70"/>
            <p:cNvSpPr/>
            <p:nvPr/>
          </p:nvSpPr>
          <p:spPr>
            <a:xfrm>
              <a:off x="2357440" y="2944614"/>
              <a:ext cx="102462" cy="28751"/>
            </a:xfrm>
            <a:custGeom>
              <a:rect b="b" l="l" r="r" t="t"/>
              <a:pathLst>
                <a:path extrusionOk="0" h="1098" w="3913">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70"/>
            <p:cNvSpPr/>
            <p:nvPr/>
          </p:nvSpPr>
          <p:spPr>
            <a:xfrm>
              <a:off x="2350946" y="3028301"/>
              <a:ext cx="76722" cy="58969"/>
            </a:xfrm>
            <a:custGeom>
              <a:rect b="b" l="l" r="r" t="t"/>
              <a:pathLst>
                <a:path extrusionOk="0" h="2252" w="293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70"/>
            <p:cNvSpPr/>
            <p:nvPr/>
          </p:nvSpPr>
          <p:spPr>
            <a:xfrm>
              <a:off x="2350946" y="3038539"/>
              <a:ext cx="66719" cy="38754"/>
            </a:xfrm>
            <a:custGeom>
              <a:rect b="b" l="l" r="r" t="t"/>
              <a:pathLst>
                <a:path extrusionOk="0" h="1480" w="2548">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70"/>
            <p:cNvSpPr/>
            <p:nvPr/>
          </p:nvSpPr>
          <p:spPr>
            <a:xfrm>
              <a:off x="2282499" y="3193921"/>
              <a:ext cx="166641" cy="54988"/>
            </a:xfrm>
            <a:custGeom>
              <a:rect b="b" l="l" r="r" t="t"/>
              <a:pathLst>
                <a:path extrusionOk="0" h="2100" w="6364">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70"/>
            <p:cNvSpPr/>
            <p:nvPr/>
          </p:nvSpPr>
          <p:spPr>
            <a:xfrm>
              <a:off x="2306248" y="3178681"/>
              <a:ext cx="119665" cy="30506"/>
            </a:xfrm>
            <a:custGeom>
              <a:rect b="b" l="l" r="r" t="t"/>
              <a:pathLst>
                <a:path extrusionOk="0" h="1165" w="457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70"/>
            <p:cNvSpPr/>
            <p:nvPr/>
          </p:nvSpPr>
          <p:spPr>
            <a:xfrm>
              <a:off x="2322719" y="3108296"/>
              <a:ext cx="11024" cy="59178"/>
            </a:xfrm>
            <a:custGeom>
              <a:rect b="b" l="l" r="r" t="t"/>
              <a:pathLst>
                <a:path extrusionOk="0" h="2260" w="421">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70"/>
            <p:cNvSpPr/>
            <p:nvPr/>
          </p:nvSpPr>
          <p:spPr>
            <a:xfrm>
              <a:off x="2264928" y="3128668"/>
              <a:ext cx="48573" cy="44803"/>
            </a:xfrm>
            <a:custGeom>
              <a:rect b="b" l="l" r="r" t="t"/>
              <a:pathLst>
                <a:path extrusionOk="0" h="1711" w="1855">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70"/>
            <p:cNvSpPr/>
            <p:nvPr/>
          </p:nvSpPr>
          <p:spPr>
            <a:xfrm>
              <a:off x="2233795" y="3181928"/>
              <a:ext cx="62713" cy="11024"/>
            </a:xfrm>
            <a:custGeom>
              <a:rect b="b" l="l" r="r" t="t"/>
              <a:pathLst>
                <a:path extrusionOk="0" h="421" w="2395">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2" name="Google Shape;12342;p70"/>
          <p:cNvGrpSpPr/>
          <p:nvPr/>
        </p:nvGrpSpPr>
        <p:grpSpPr>
          <a:xfrm>
            <a:off x="3523772" y="3404422"/>
            <a:ext cx="362008" cy="244175"/>
            <a:chOff x="3523772" y="3404422"/>
            <a:chExt cx="362008" cy="244175"/>
          </a:xfrm>
        </p:grpSpPr>
        <p:sp>
          <p:nvSpPr>
            <p:cNvPr id="12343" name="Google Shape;12343;p70"/>
            <p:cNvSpPr/>
            <p:nvPr/>
          </p:nvSpPr>
          <p:spPr>
            <a:xfrm>
              <a:off x="3566244" y="3404579"/>
              <a:ext cx="122677" cy="233256"/>
            </a:xfrm>
            <a:custGeom>
              <a:rect b="b" l="l" r="r" t="t"/>
              <a:pathLst>
                <a:path extrusionOk="0" h="8908" w="4685">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70"/>
            <p:cNvSpPr/>
            <p:nvPr/>
          </p:nvSpPr>
          <p:spPr>
            <a:xfrm>
              <a:off x="3566244" y="3511179"/>
              <a:ext cx="78476" cy="126657"/>
            </a:xfrm>
            <a:custGeom>
              <a:rect b="b" l="l" r="r" t="t"/>
              <a:pathLst>
                <a:path extrusionOk="0" h="4837" w="2997">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70"/>
            <p:cNvSpPr/>
            <p:nvPr/>
          </p:nvSpPr>
          <p:spPr>
            <a:xfrm>
              <a:off x="3586852" y="3414504"/>
              <a:ext cx="11390" cy="95759"/>
            </a:xfrm>
            <a:custGeom>
              <a:rect b="b" l="l" r="r" t="t"/>
              <a:pathLst>
                <a:path extrusionOk="0" h="3657" w="435">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70"/>
            <p:cNvSpPr/>
            <p:nvPr/>
          </p:nvSpPr>
          <p:spPr>
            <a:xfrm>
              <a:off x="3622202" y="3405758"/>
              <a:ext cx="11521" cy="103928"/>
            </a:xfrm>
            <a:custGeom>
              <a:rect b="b" l="l" r="r" t="t"/>
              <a:pathLst>
                <a:path extrusionOk="0" h="3969" w="44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70"/>
            <p:cNvSpPr/>
            <p:nvPr/>
          </p:nvSpPr>
          <p:spPr>
            <a:xfrm>
              <a:off x="3654174" y="3420002"/>
              <a:ext cx="11024" cy="89317"/>
            </a:xfrm>
            <a:custGeom>
              <a:rect b="b" l="l" r="r" t="t"/>
              <a:pathLst>
                <a:path extrusionOk="0" h="3411" w="421">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70"/>
            <p:cNvSpPr/>
            <p:nvPr/>
          </p:nvSpPr>
          <p:spPr>
            <a:xfrm>
              <a:off x="3523772" y="3493320"/>
              <a:ext cx="90469" cy="144515"/>
            </a:xfrm>
            <a:custGeom>
              <a:rect b="b" l="l" r="r" t="t"/>
              <a:pathLst>
                <a:path extrusionOk="0" h="5519" w="3455">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70"/>
            <p:cNvSpPr/>
            <p:nvPr/>
          </p:nvSpPr>
          <p:spPr>
            <a:xfrm>
              <a:off x="3557263" y="3624324"/>
              <a:ext cx="140404" cy="24273"/>
            </a:xfrm>
            <a:custGeom>
              <a:rect b="b" l="l" r="r" t="t"/>
              <a:pathLst>
                <a:path extrusionOk="0" h="927" w="5362">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70"/>
            <p:cNvSpPr/>
            <p:nvPr/>
          </p:nvSpPr>
          <p:spPr>
            <a:xfrm>
              <a:off x="3720631" y="3404422"/>
              <a:ext cx="122677" cy="233413"/>
            </a:xfrm>
            <a:custGeom>
              <a:rect b="b" l="l" r="r" t="t"/>
              <a:pathLst>
                <a:path extrusionOk="0" h="8914" w="4685">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70"/>
            <p:cNvSpPr/>
            <p:nvPr/>
          </p:nvSpPr>
          <p:spPr>
            <a:xfrm>
              <a:off x="3764831" y="3511179"/>
              <a:ext cx="78476" cy="126657"/>
            </a:xfrm>
            <a:custGeom>
              <a:rect b="b" l="l" r="r" t="t"/>
              <a:pathLst>
                <a:path extrusionOk="0" h="4837" w="2997">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70"/>
            <p:cNvSpPr/>
            <p:nvPr/>
          </p:nvSpPr>
          <p:spPr>
            <a:xfrm>
              <a:off x="3811546" y="3414504"/>
              <a:ext cx="10762" cy="94764"/>
            </a:xfrm>
            <a:custGeom>
              <a:rect b="b" l="l" r="r" t="t"/>
              <a:pathLst>
                <a:path extrusionOk="0" h="3619" w="411">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70"/>
            <p:cNvSpPr/>
            <p:nvPr/>
          </p:nvSpPr>
          <p:spPr>
            <a:xfrm>
              <a:off x="3776091" y="3472372"/>
              <a:ext cx="11260" cy="37340"/>
            </a:xfrm>
            <a:custGeom>
              <a:rect b="b" l="l" r="r" t="t"/>
              <a:pathLst>
                <a:path extrusionOk="0" h="1426" w="43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70"/>
            <p:cNvSpPr/>
            <p:nvPr/>
          </p:nvSpPr>
          <p:spPr>
            <a:xfrm>
              <a:off x="3744355" y="3420238"/>
              <a:ext cx="10762" cy="89265"/>
            </a:xfrm>
            <a:custGeom>
              <a:rect b="b" l="l" r="r" t="t"/>
              <a:pathLst>
                <a:path extrusionOk="0" h="3409" w="411">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70"/>
            <p:cNvSpPr/>
            <p:nvPr/>
          </p:nvSpPr>
          <p:spPr>
            <a:xfrm>
              <a:off x="3795311" y="3493320"/>
              <a:ext cx="90469" cy="144515"/>
            </a:xfrm>
            <a:custGeom>
              <a:rect b="b" l="l" r="r" t="t"/>
              <a:pathLst>
                <a:path extrusionOk="0" h="5519" w="3455">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70"/>
            <p:cNvSpPr/>
            <p:nvPr/>
          </p:nvSpPr>
          <p:spPr>
            <a:xfrm>
              <a:off x="3711624" y="3624324"/>
              <a:ext cx="140666" cy="24273"/>
            </a:xfrm>
            <a:custGeom>
              <a:rect b="b" l="l" r="r" t="t"/>
              <a:pathLst>
                <a:path extrusionOk="0" h="927" w="5372">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70"/>
            <p:cNvSpPr/>
            <p:nvPr/>
          </p:nvSpPr>
          <p:spPr>
            <a:xfrm>
              <a:off x="3776327" y="3405758"/>
              <a:ext cx="10762" cy="56795"/>
            </a:xfrm>
            <a:custGeom>
              <a:rect b="b" l="l" r="r" t="t"/>
              <a:pathLst>
                <a:path extrusionOk="0" h="2169" w="411">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8" name="Google Shape;12358;p70"/>
          <p:cNvGrpSpPr/>
          <p:nvPr/>
        </p:nvGrpSpPr>
        <p:grpSpPr>
          <a:xfrm>
            <a:off x="3531026" y="1977314"/>
            <a:ext cx="359232" cy="327836"/>
            <a:chOff x="3531026" y="1977314"/>
            <a:chExt cx="359232" cy="327836"/>
          </a:xfrm>
        </p:grpSpPr>
        <p:sp>
          <p:nvSpPr>
            <p:cNvPr id="12359" name="Google Shape;12359;p70"/>
            <p:cNvSpPr/>
            <p:nvPr/>
          </p:nvSpPr>
          <p:spPr>
            <a:xfrm>
              <a:off x="3668156" y="1977314"/>
              <a:ext cx="96806" cy="92590"/>
            </a:xfrm>
            <a:custGeom>
              <a:rect b="b" l="l" r="r" t="t"/>
              <a:pathLst>
                <a:path extrusionOk="0" h="3536" w="3697">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70"/>
            <p:cNvSpPr/>
            <p:nvPr/>
          </p:nvSpPr>
          <p:spPr>
            <a:xfrm>
              <a:off x="3692901" y="2005960"/>
              <a:ext cx="40744" cy="35140"/>
            </a:xfrm>
            <a:custGeom>
              <a:rect b="b" l="l" r="r" t="t"/>
              <a:pathLst>
                <a:path extrusionOk="0" h="1342" w="1556">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70"/>
            <p:cNvSpPr/>
            <p:nvPr/>
          </p:nvSpPr>
          <p:spPr>
            <a:xfrm>
              <a:off x="3531026" y="2088286"/>
              <a:ext cx="276068" cy="216864"/>
            </a:xfrm>
            <a:custGeom>
              <a:rect b="b" l="l" r="r" t="t"/>
              <a:pathLst>
                <a:path extrusionOk="0" h="8282" w="10543">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70"/>
            <p:cNvSpPr/>
            <p:nvPr/>
          </p:nvSpPr>
          <p:spPr>
            <a:xfrm>
              <a:off x="3743360" y="2124264"/>
              <a:ext cx="63472" cy="51742"/>
            </a:xfrm>
            <a:custGeom>
              <a:rect b="b" l="l" r="r" t="t"/>
              <a:pathLst>
                <a:path extrusionOk="0" h="1976" w="2424">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70"/>
            <p:cNvSpPr/>
            <p:nvPr/>
          </p:nvSpPr>
          <p:spPr>
            <a:xfrm>
              <a:off x="3531026" y="2193471"/>
              <a:ext cx="276068" cy="111443"/>
            </a:xfrm>
            <a:custGeom>
              <a:rect b="b" l="l" r="r" t="t"/>
              <a:pathLst>
                <a:path extrusionOk="0" h="4256" w="10543">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70"/>
            <p:cNvSpPr/>
            <p:nvPr/>
          </p:nvSpPr>
          <p:spPr>
            <a:xfrm>
              <a:off x="3531785" y="2179462"/>
              <a:ext cx="298535" cy="125688"/>
            </a:xfrm>
            <a:custGeom>
              <a:rect b="b" l="l" r="r" t="t"/>
              <a:pathLst>
                <a:path extrusionOk="0" h="4800" w="11401">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70"/>
            <p:cNvSpPr/>
            <p:nvPr/>
          </p:nvSpPr>
          <p:spPr>
            <a:xfrm>
              <a:off x="3531785" y="2282893"/>
              <a:ext cx="279551" cy="22257"/>
            </a:xfrm>
            <a:custGeom>
              <a:rect b="b" l="l" r="r" t="t"/>
              <a:pathLst>
                <a:path extrusionOk="0" h="850" w="10676">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70"/>
            <p:cNvSpPr/>
            <p:nvPr/>
          </p:nvSpPr>
          <p:spPr>
            <a:xfrm>
              <a:off x="3740846" y="2015596"/>
              <a:ext cx="149412" cy="149176"/>
            </a:xfrm>
            <a:custGeom>
              <a:rect b="b" l="l" r="r" t="t"/>
              <a:pathLst>
                <a:path extrusionOk="0" h="5697" w="5706">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70"/>
            <p:cNvSpPr/>
            <p:nvPr/>
          </p:nvSpPr>
          <p:spPr>
            <a:xfrm>
              <a:off x="3789576" y="2070532"/>
              <a:ext cx="45221" cy="38780"/>
            </a:xfrm>
            <a:custGeom>
              <a:rect b="b" l="l" r="r" t="t"/>
              <a:pathLst>
                <a:path extrusionOk="0" h="1481" w="1727">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70"/>
            <p:cNvSpPr/>
            <p:nvPr/>
          </p:nvSpPr>
          <p:spPr>
            <a:xfrm>
              <a:off x="3531026" y="2088286"/>
              <a:ext cx="111679" cy="36004"/>
            </a:xfrm>
            <a:custGeom>
              <a:rect b="b" l="l" r="r" t="t"/>
              <a:pathLst>
                <a:path extrusionOk="0" h="1375" w="4265">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9" name="Google Shape;12369;p70"/>
          <p:cNvGrpSpPr/>
          <p:nvPr/>
        </p:nvGrpSpPr>
        <p:grpSpPr>
          <a:xfrm>
            <a:off x="3123351" y="1500275"/>
            <a:ext cx="296781" cy="359232"/>
            <a:chOff x="3123351" y="1500275"/>
            <a:chExt cx="296781" cy="359232"/>
          </a:xfrm>
        </p:grpSpPr>
        <p:sp>
          <p:nvSpPr>
            <p:cNvPr id="12370" name="Google Shape;12370;p70"/>
            <p:cNvSpPr/>
            <p:nvPr/>
          </p:nvSpPr>
          <p:spPr>
            <a:xfrm>
              <a:off x="3123351" y="1562700"/>
              <a:ext cx="296781" cy="296545"/>
            </a:xfrm>
            <a:custGeom>
              <a:rect b="b" l="l" r="r" t="t"/>
              <a:pathLst>
                <a:path extrusionOk="0" h="11325" w="11334">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70"/>
            <p:cNvSpPr/>
            <p:nvPr/>
          </p:nvSpPr>
          <p:spPr>
            <a:xfrm>
              <a:off x="3276979" y="1562465"/>
              <a:ext cx="99189" cy="33569"/>
            </a:xfrm>
            <a:custGeom>
              <a:rect b="b" l="l" r="r" t="t"/>
              <a:pathLst>
                <a:path extrusionOk="0" h="1282" w="3788">
                  <a:moveTo>
                    <a:pt x="0" y="0"/>
                  </a:moveTo>
                  <a:cubicBezTo>
                    <a:pt x="344" y="854"/>
                    <a:pt x="1119" y="1281"/>
                    <a:pt x="1894" y="1281"/>
                  </a:cubicBezTo>
                  <a:cubicBezTo>
                    <a:pt x="2669" y="1281"/>
                    <a:pt x="3444" y="854"/>
                    <a:pt x="378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70"/>
            <p:cNvSpPr/>
            <p:nvPr/>
          </p:nvSpPr>
          <p:spPr>
            <a:xfrm>
              <a:off x="3130081" y="1800277"/>
              <a:ext cx="75963" cy="59230"/>
            </a:xfrm>
            <a:custGeom>
              <a:rect b="b" l="l" r="r" t="t"/>
              <a:pathLst>
                <a:path extrusionOk="0" h="2262" w="2901">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70"/>
            <p:cNvSpPr/>
            <p:nvPr/>
          </p:nvSpPr>
          <p:spPr>
            <a:xfrm>
              <a:off x="3170799" y="1562465"/>
              <a:ext cx="249334" cy="296781"/>
            </a:xfrm>
            <a:custGeom>
              <a:rect b="b" l="l" r="r" t="t"/>
              <a:pathLst>
                <a:path extrusionOk="0" h="11334" w="9522">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70"/>
            <p:cNvSpPr/>
            <p:nvPr/>
          </p:nvSpPr>
          <p:spPr>
            <a:xfrm>
              <a:off x="3123351" y="1793285"/>
              <a:ext cx="64206" cy="66222"/>
            </a:xfrm>
            <a:custGeom>
              <a:rect b="b" l="l" r="r" t="t"/>
              <a:pathLst>
                <a:path extrusionOk="0" h="2529" w="2452">
                  <a:moveTo>
                    <a:pt x="0" y="0"/>
                  </a:moveTo>
                  <a:lnTo>
                    <a:pt x="2452" y="2528"/>
                  </a:lnTo>
                  <a:lnTo>
                    <a:pt x="2452" y="220"/>
                  </a:lnTo>
                  <a:cubicBezTo>
                    <a:pt x="2452" y="96"/>
                    <a:pt x="2347" y="0"/>
                    <a:pt x="222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70"/>
            <p:cNvSpPr/>
            <p:nvPr/>
          </p:nvSpPr>
          <p:spPr>
            <a:xfrm>
              <a:off x="3251998" y="1787787"/>
              <a:ext cx="131658" cy="11024"/>
            </a:xfrm>
            <a:custGeom>
              <a:rect b="b" l="l" r="r" t="t"/>
              <a:pathLst>
                <a:path extrusionOk="0" h="421" w="5028">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70"/>
            <p:cNvSpPr/>
            <p:nvPr/>
          </p:nvSpPr>
          <p:spPr>
            <a:xfrm>
              <a:off x="3259304" y="1537432"/>
              <a:ext cx="74234" cy="70516"/>
            </a:xfrm>
            <a:custGeom>
              <a:rect b="b" l="l" r="r" t="t"/>
              <a:pathLst>
                <a:path extrusionOk="0" h="2693" w="2835">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70"/>
            <p:cNvSpPr/>
            <p:nvPr/>
          </p:nvSpPr>
          <p:spPr>
            <a:xfrm>
              <a:off x="3283970" y="1500275"/>
              <a:ext cx="84944" cy="84944"/>
            </a:xfrm>
            <a:custGeom>
              <a:rect b="b" l="l" r="r" t="t"/>
              <a:pathLst>
                <a:path extrusionOk="0" h="3244" w="3244">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70"/>
            <p:cNvSpPr/>
            <p:nvPr/>
          </p:nvSpPr>
          <p:spPr>
            <a:xfrm>
              <a:off x="3185803" y="1633662"/>
              <a:ext cx="171878" cy="19743"/>
            </a:xfrm>
            <a:custGeom>
              <a:rect b="b" l="l" r="r" t="t"/>
              <a:pathLst>
                <a:path extrusionOk="0" h="754" w="6564">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70"/>
            <p:cNvSpPr/>
            <p:nvPr/>
          </p:nvSpPr>
          <p:spPr>
            <a:xfrm>
              <a:off x="3179047" y="1674851"/>
              <a:ext cx="186463" cy="10814"/>
            </a:xfrm>
            <a:custGeom>
              <a:rect b="b" l="l" r="r" t="t"/>
              <a:pathLst>
                <a:path extrusionOk="0" h="413" w="7121">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70"/>
            <p:cNvSpPr/>
            <p:nvPr/>
          </p:nvSpPr>
          <p:spPr>
            <a:xfrm>
              <a:off x="3179047" y="1701847"/>
              <a:ext cx="185390" cy="10762"/>
            </a:xfrm>
            <a:custGeom>
              <a:rect b="b" l="l" r="r" t="t"/>
              <a:pathLst>
                <a:path extrusionOk="0" h="411" w="708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1" name="Google Shape;12381;p70"/>
          <p:cNvGrpSpPr/>
          <p:nvPr/>
        </p:nvGrpSpPr>
        <p:grpSpPr>
          <a:xfrm>
            <a:off x="2659458" y="1500275"/>
            <a:ext cx="332261" cy="359232"/>
            <a:chOff x="2659458" y="1500275"/>
            <a:chExt cx="332261" cy="359232"/>
          </a:xfrm>
        </p:grpSpPr>
        <p:sp>
          <p:nvSpPr>
            <p:cNvPr id="12382" name="Google Shape;12382;p70"/>
            <p:cNvSpPr/>
            <p:nvPr/>
          </p:nvSpPr>
          <p:spPr>
            <a:xfrm>
              <a:off x="2957234" y="1800015"/>
              <a:ext cx="34486" cy="59361"/>
            </a:xfrm>
            <a:custGeom>
              <a:rect b="b" l="l" r="r" t="t"/>
              <a:pathLst>
                <a:path extrusionOk="0" h="2267" w="1317">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70"/>
            <p:cNvSpPr/>
            <p:nvPr/>
          </p:nvSpPr>
          <p:spPr>
            <a:xfrm>
              <a:off x="2974463" y="1800015"/>
              <a:ext cx="17256" cy="59492"/>
            </a:xfrm>
            <a:custGeom>
              <a:rect b="b" l="l" r="r" t="t"/>
              <a:pathLst>
                <a:path extrusionOk="0" h="2272" w="659">
                  <a:moveTo>
                    <a:pt x="0" y="1"/>
                  </a:moveTo>
                  <a:lnTo>
                    <a:pt x="0" y="2271"/>
                  </a:lnTo>
                  <a:cubicBezTo>
                    <a:pt x="201" y="2262"/>
                    <a:pt x="382" y="2109"/>
                    <a:pt x="411" y="1909"/>
                  </a:cubicBezTo>
                  <a:lnTo>
                    <a:pt x="65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70"/>
            <p:cNvSpPr/>
            <p:nvPr/>
          </p:nvSpPr>
          <p:spPr>
            <a:xfrm>
              <a:off x="2659458" y="1500275"/>
              <a:ext cx="266066" cy="358970"/>
            </a:xfrm>
            <a:custGeom>
              <a:rect b="b" l="l" r="r" t="t"/>
              <a:pathLst>
                <a:path extrusionOk="0" h="13709" w="10161">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70"/>
            <p:cNvSpPr/>
            <p:nvPr/>
          </p:nvSpPr>
          <p:spPr>
            <a:xfrm>
              <a:off x="2659458" y="1500275"/>
              <a:ext cx="92459" cy="92197"/>
            </a:xfrm>
            <a:custGeom>
              <a:rect b="b" l="l" r="r" t="t"/>
              <a:pathLst>
                <a:path extrusionOk="0" h="3521" w="3531">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70"/>
            <p:cNvSpPr/>
            <p:nvPr/>
          </p:nvSpPr>
          <p:spPr>
            <a:xfrm>
              <a:off x="2659458" y="1500275"/>
              <a:ext cx="266066" cy="358970"/>
            </a:xfrm>
            <a:custGeom>
              <a:rect b="b" l="l" r="r" t="t"/>
              <a:pathLst>
                <a:path extrusionOk="0" h="13709" w="10161">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70"/>
            <p:cNvSpPr/>
            <p:nvPr/>
          </p:nvSpPr>
          <p:spPr>
            <a:xfrm>
              <a:off x="2659458" y="1500275"/>
              <a:ext cx="79471" cy="79445"/>
            </a:xfrm>
            <a:custGeom>
              <a:rect b="b" l="l" r="r" t="t"/>
              <a:pathLst>
                <a:path extrusionOk="0" h="3034" w="3035">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70"/>
            <p:cNvSpPr/>
            <p:nvPr/>
          </p:nvSpPr>
          <p:spPr>
            <a:xfrm>
              <a:off x="2710414" y="1744817"/>
              <a:ext cx="164154" cy="11024"/>
            </a:xfrm>
            <a:custGeom>
              <a:rect b="b" l="l" r="r" t="t"/>
              <a:pathLst>
                <a:path extrusionOk="0" h="421" w="6269">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70"/>
            <p:cNvSpPr/>
            <p:nvPr/>
          </p:nvSpPr>
          <p:spPr>
            <a:xfrm>
              <a:off x="2785853" y="1811013"/>
              <a:ext cx="88715" cy="11024"/>
            </a:xfrm>
            <a:custGeom>
              <a:rect b="b" l="l" r="r" t="t"/>
              <a:pathLst>
                <a:path extrusionOk="0" h="421" w="3388">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70"/>
            <p:cNvSpPr/>
            <p:nvPr/>
          </p:nvSpPr>
          <p:spPr>
            <a:xfrm>
              <a:off x="2710414" y="1717349"/>
              <a:ext cx="164154" cy="10998"/>
            </a:xfrm>
            <a:custGeom>
              <a:rect b="b" l="l" r="r" t="t"/>
              <a:pathLst>
                <a:path extrusionOk="0" h="420" w="6269">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70"/>
            <p:cNvSpPr/>
            <p:nvPr/>
          </p:nvSpPr>
          <p:spPr>
            <a:xfrm>
              <a:off x="2710414" y="1689855"/>
              <a:ext cx="164154" cy="11024"/>
            </a:xfrm>
            <a:custGeom>
              <a:rect b="b" l="l" r="r" t="t"/>
              <a:pathLst>
                <a:path extrusionOk="0" h="421" w="6269">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70"/>
            <p:cNvSpPr/>
            <p:nvPr/>
          </p:nvSpPr>
          <p:spPr>
            <a:xfrm>
              <a:off x="2709576" y="1662360"/>
              <a:ext cx="165830" cy="11050"/>
            </a:xfrm>
            <a:custGeom>
              <a:rect b="b" l="l" r="r" t="t"/>
              <a:pathLst>
                <a:path extrusionOk="0" h="422" w="6333">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70"/>
            <p:cNvSpPr/>
            <p:nvPr/>
          </p:nvSpPr>
          <p:spPr>
            <a:xfrm>
              <a:off x="2774515" y="1581423"/>
              <a:ext cx="23357" cy="62242"/>
            </a:xfrm>
            <a:custGeom>
              <a:rect b="b" l="l" r="r" t="t"/>
              <a:pathLst>
                <a:path extrusionOk="0" h="2377" w="892">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70"/>
            <p:cNvSpPr/>
            <p:nvPr/>
          </p:nvSpPr>
          <p:spPr>
            <a:xfrm>
              <a:off x="2773782" y="1635364"/>
              <a:ext cx="37183" cy="10814"/>
            </a:xfrm>
            <a:custGeom>
              <a:rect b="b" l="l" r="r" t="t"/>
              <a:pathLst>
                <a:path extrusionOk="0" h="413" w="142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70"/>
            <p:cNvSpPr/>
            <p:nvPr/>
          </p:nvSpPr>
          <p:spPr>
            <a:xfrm>
              <a:off x="2777866" y="1561103"/>
              <a:ext cx="20005" cy="17125"/>
            </a:xfrm>
            <a:custGeom>
              <a:rect b="b" l="l" r="r" t="t"/>
              <a:pathLst>
                <a:path extrusionOk="0" h="654" w="764">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70"/>
            <p:cNvSpPr/>
            <p:nvPr/>
          </p:nvSpPr>
          <p:spPr>
            <a:xfrm>
              <a:off x="2957234" y="1582941"/>
              <a:ext cx="34486" cy="229852"/>
            </a:xfrm>
            <a:custGeom>
              <a:rect b="b" l="l" r="r" t="t"/>
              <a:pathLst>
                <a:path extrusionOk="0" h="8778" w="1317">
                  <a:moveTo>
                    <a:pt x="0" y="1"/>
                  </a:moveTo>
                  <a:lnTo>
                    <a:pt x="0" y="8777"/>
                  </a:lnTo>
                  <a:lnTo>
                    <a:pt x="1317" y="8777"/>
                  </a:lnTo>
                  <a:lnTo>
                    <a:pt x="1317"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70"/>
            <p:cNvSpPr/>
            <p:nvPr/>
          </p:nvSpPr>
          <p:spPr>
            <a:xfrm>
              <a:off x="2974463" y="1582941"/>
              <a:ext cx="17256" cy="229852"/>
            </a:xfrm>
            <a:custGeom>
              <a:rect b="b" l="l" r="r" t="t"/>
              <a:pathLst>
                <a:path extrusionOk="0" h="8778" w="659">
                  <a:moveTo>
                    <a:pt x="0" y="1"/>
                  </a:moveTo>
                  <a:lnTo>
                    <a:pt x="0" y="8777"/>
                  </a:lnTo>
                  <a:lnTo>
                    <a:pt x="659" y="8777"/>
                  </a:lnTo>
                  <a:lnTo>
                    <a:pt x="659"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70"/>
            <p:cNvSpPr/>
            <p:nvPr/>
          </p:nvSpPr>
          <p:spPr>
            <a:xfrm>
              <a:off x="2957234" y="1550210"/>
              <a:ext cx="34486" cy="40246"/>
            </a:xfrm>
            <a:custGeom>
              <a:rect b="b" l="l" r="r" t="t"/>
              <a:pathLst>
                <a:path extrusionOk="0" h="1537" w="1317">
                  <a:moveTo>
                    <a:pt x="0" y="1"/>
                  </a:moveTo>
                  <a:lnTo>
                    <a:pt x="0" y="1537"/>
                  </a:lnTo>
                  <a:lnTo>
                    <a:pt x="1317" y="1537"/>
                  </a:lnTo>
                  <a:lnTo>
                    <a:pt x="131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70"/>
            <p:cNvSpPr/>
            <p:nvPr/>
          </p:nvSpPr>
          <p:spPr>
            <a:xfrm>
              <a:off x="2974463" y="1550210"/>
              <a:ext cx="17256" cy="40246"/>
            </a:xfrm>
            <a:custGeom>
              <a:rect b="b" l="l" r="r" t="t"/>
              <a:pathLst>
                <a:path extrusionOk="0" h="1537" w="659">
                  <a:moveTo>
                    <a:pt x="0" y="1"/>
                  </a:moveTo>
                  <a:lnTo>
                    <a:pt x="0" y="1537"/>
                  </a:lnTo>
                  <a:lnTo>
                    <a:pt x="659" y="1537"/>
                  </a:lnTo>
                  <a:lnTo>
                    <a:pt x="659"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70"/>
            <p:cNvSpPr/>
            <p:nvPr/>
          </p:nvSpPr>
          <p:spPr>
            <a:xfrm>
              <a:off x="2957234" y="1500275"/>
              <a:ext cx="34486" cy="49961"/>
            </a:xfrm>
            <a:custGeom>
              <a:rect b="b" l="l" r="r" t="t"/>
              <a:pathLst>
                <a:path extrusionOk="0" h="1908" w="1317">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70"/>
            <p:cNvSpPr/>
            <p:nvPr/>
          </p:nvSpPr>
          <p:spPr>
            <a:xfrm>
              <a:off x="2974463" y="1500275"/>
              <a:ext cx="17256" cy="49961"/>
            </a:xfrm>
            <a:custGeom>
              <a:rect b="b" l="l" r="r" t="t"/>
              <a:pathLst>
                <a:path extrusionOk="0" h="1908" w="659">
                  <a:moveTo>
                    <a:pt x="0" y="0"/>
                  </a:moveTo>
                  <a:lnTo>
                    <a:pt x="0" y="1908"/>
                  </a:lnTo>
                  <a:lnTo>
                    <a:pt x="659" y="1908"/>
                  </a:lnTo>
                  <a:lnTo>
                    <a:pt x="659" y="658"/>
                  </a:lnTo>
                  <a:cubicBezTo>
                    <a:pt x="659" y="296"/>
                    <a:pt x="363"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2" name="Google Shape;12402;p70"/>
          <p:cNvGrpSpPr/>
          <p:nvPr/>
        </p:nvGrpSpPr>
        <p:grpSpPr>
          <a:xfrm>
            <a:off x="1750184" y="2413530"/>
            <a:ext cx="359730" cy="359441"/>
            <a:chOff x="1750184" y="2413530"/>
            <a:chExt cx="359730" cy="359441"/>
          </a:xfrm>
        </p:grpSpPr>
        <p:sp>
          <p:nvSpPr>
            <p:cNvPr id="12403" name="Google Shape;12403;p70"/>
            <p:cNvSpPr/>
            <p:nvPr/>
          </p:nvSpPr>
          <p:spPr>
            <a:xfrm>
              <a:off x="1867074" y="2496981"/>
              <a:ext cx="58000" cy="64965"/>
            </a:xfrm>
            <a:custGeom>
              <a:rect b="b" l="l" r="r" t="t"/>
              <a:pathLst>
                <a:path extrusionOk="0" h="2481" w="2215">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70"/>
            <p:cNvSpPr/>
            <p:nvPr/>
          </p:nvSpPr>
          <p:spPr>
            <a:xfrm>
              <a:off x="1824863" y="2413530"/>
              <a:ext cx="285050" cy="285312"/>
            </a:xfrm>
            <a:custGeom>
              <a:rect b="b" l="l" r="r" t="t"/>
              <a:pathLst>
                <a:path extrusionOk="0" h="10896" w="10886">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70"/>
            <p:cNvSpPr/>
            <p:nvPr/>
          </p:nvSpPr>
          <p:spPr>
            <a:xfrm>
              <a:off x="1893808" y="2482737"/>
              <a:ext cx="147160" cy="146898"/>
            </a:xfrm>
            <a:custGeom>
              <a:rect b="b" l="l" r="r" t="t"/>
              <a:pathLst>
                <a:path extrusionOk="0" h="5610" w="562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70"/>
            <p:cNvSpPr/>
            <p:nvPr/>
          </p:nvSpPr>
          <p:spPr>
            <a:xfrm>
              <a:off x="1787654" y="2492294"/>
              <a:ext cx="245065" cy="246767"/>
            </a:xfrm>
            <a:custGeom>
              <a:rect b="b" l="l" r="r" t="t"/>
              <a:pathLst>
                <a:path extrusionOk="0" h="9424" w="9359">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70"/>
            <p:cNvSpPr/>
            <p:nvPr/>
          </p:nvSpPr>
          <p:spPr>
            <a:xfrm>
              <a:off x="1806141" y="2613871"/>
              <a:ext cx="106442" cy="106442"/>
            </a:xfrm>
            <a:custGeom>
              <a:rect b="b" l="l" r="r" t="t"/>
              <a:pathLst>
                <a:path extrusionOk="0" h="4065" w="4065">
                  <a:moveTo>
                    <a:pt x="1746" y="1"/>
                  </a:moveTo>
                  <a:lnTo>
                    <a:pt x="0" y="1747"/>
                  </a:lnTo>
                  <a:lnTo>
                    <a:pt x="2318" y="4065"/>
                  </a:lnTo>
                  <a:lnTo>
                    <a:pt x="4064" y="2310"/>
                  </a:lnTo>
                  <a:lnTo>
                    <a:pt x="1746"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70"/>
            <p:cNvSpPr/>
            <p:nvPr/>
          </p:nvSpPr>
          <p:spPr>
            <a:xfrm>
              <a:off x="1923790" y="2515075"/>
              <a:ext cx="52972" cy="46321"/>
            </a:xfrm>
            <a:custGeom>
              <a:rect b="b" l="l" r="r" t="t"/>
              <a:pathLst>
                <a:path extrusionOk="0" h="1769" w="2023">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70"/>
            <p:cNvSpPr/>
            <p:nvPr/>
          </p:nvSpPr>
          <p:spPr>
            <a:xfrm>
              <a:off x="1944215" y="2537882"/>
              <a:ext cx="55277" cy="46766"/>
            </a:xfrm>
            <a:custGeom>
              <a:rect b="b" l="l" r="r" t="t"/>
              <a:pathLst>
                <a:path extrusionOk="0" h="1786" w="2111">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70"/>
            <p:cNvSpPr/>
            <p:nvPr/>
          </p:nvSpPr>
          <p:spPr>
            <a:xfrm>
              <a:off x="1968252" y="2560611"/>
              <a:ext cx="53993" cy="46243"/>
            </a:xfrm>
            <a:custGeom>
              <a:rect b="b" l="l" r="r" t="t"/>
              <a:pathLst>
                <a:path extrusionOk="0" h="1766" w="2062">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70"/>
            <p:cNvSpPr/>
            <p:nvPr/>
          </p:nvSpPr>
          <p:spPr>
            <a:xfrm>
              <a:off x="1792630" y="2614945"/>
              <a:ext cx="116707" cy="115869"/>
            </a:xfrm>
            <a:custGeom>
              <a:rect b="b" l="l" r="r" t="t"/>
              <a:pathLst>
                <a:path extrusionOk="0" h="4425" w="4457">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70"/>
            <p:cNvSpPr/>
            <p:nvPr/>
          </p:nvSpPr>
          <p:spPr>
            <a:xfrm>
              <a:off x="1750184" y="2637621"/>
              <a:ext cx="135900" cy="135350"/>
            </a:xfrm>
            <a:custGeom>
              <a:rect b="b" l="l" r="r" t="t"/>
              <a:pathLst>
                <a:path extrusionOk="0" h="5169" w="519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70"/>
            <p:cNvSpPr/>
            <p:nvPr/>
          </p:nvSpPr>
          <p:spPr>
            <a:xfrm>
              <a:off x="1750184" y="2665586"/>
              <a:ext cx="107673" cy="107385"/>
            </a:xfrm>
            <a:custGeom>
              <a:rect b="b" l="l" r="r" t="t"/>
              <a:pathLst>
                <a:path extrusionOk="0" h="4101" w="4112">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4" name="Google Shape;12414;p70"/>
          <p:cNvGrpSpPr/>
          <p:nvPr/>
        </p:nvGrpSpPr>
        <p:grpSpPr>
          <a:xfrm>
            <a:off x="2230050" y="1500223"/>
            <a:ext cx="316524" cy="359284"/>
            <a:chOff x="2230050" y="1500223"/>
            <a:chExt cx="316524" cy="359284"/>
          </a:xfrm>
        </p:grpSpPr>
        <p:sp>
          <p:nvSpPr>
            <p:cNvPr id="12415" name="Google Shape;12415;p70"/>
            <p:cNvSpPr/>
            <p:nvPr/>
          </p:nvSpPr>
          <p:spPr>
            <a:xfrm>
              <a:off x="2230050" y="1584958"/>
              <a:ext cx="189632" cy="274550"/>
            </a:xfrm>
            <a:custGeom>
              <a:rect b="b" l="l" r="r" t="t"/>
              <a:pathLst>
                <a:path extrusionOk="0" h="10485" w="7242">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70"/>
            <p:cNvSpPr/>
            <p:nvPr/>
          </p:nvSpPr>
          <p:spPr>
            <a:xfrm>
              <a:off x="2230050" y="1849243"/>
              <a:ext cx="189632" cy="10265"/>
            </a:xfrm>
            <a:custGeom>
              <a:rect b="b" l="l" r="r" t="t"/>
              <a:pathLst>
                <a:path extrusionOk="0" h="392" w="7242">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70"/>
            <p:cNvSpPr/>
            <p:nvPr/>
          </p:nvSpPr>
          <p:spPr>
            <a:xfrm>
              <a:off x="2266028" y="1585193"/>
              <a:ext cx="117675" cy="37759"/>
            </a:xfrm>
            <a:custGeom>
              <a:rect b="b" l="l" r="r" t="t"/>
              <a:pathLst>
                <a:path extrusionOk="0" h="1442" w="4494">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70"/>
            <p:cNvSpPr/>
            <p:nvPr/>
          </p:nvSpPr>
          <p:spPr>
            <a:xfrm>
              <a:off x="2248039" y="1603680"/>
              <a:ext cx="153654" cy="229852"/>
            </a:xfrm>
            <a:custGeom>
              <a:rect b="b" l="l" r="r" t="t"/>
              <a:pathLst>
                <a:path extrusionOk="0" h="8778" w="5868">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70"/>
            <p:cNvSpPr/>
            <p:nvPr/>
          </p:nvSpPr>
          <p:spPr>
            <a:xfrm>
              <a:off x="2248039" y="1603680"/>
              <a:ext cx="153654" cy="229852"/>
            </a:xfrm>
            <a:custGeom>
              <a:rect b="b" l="l" r="r" t="t"/>
              <a:pathLst>
                <a:path extrusionOk="0" h="8778" w="5868">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70"/>
            <p:cNvSpPr/>
            <p:nvPr/>
          </p:nvSpPr>
          <p:spPr>
            <a:xfrm>
              <a:off x="2266028" y="1603680"/>
              <a:ext cx="117675" cy="19272"/>
            </a:xfrm>
            <a:custGeom>
              <a:rect b="b" l="l" r="r" t="t"/>
              <a:pathLst>
                <a:path extrusionOk="0" h="736" w="4494">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70"/>
            <p:cNvSpPr/>
            <p:nvPr/>
          </p:nvSpPr>
          <p:spPr>
            <a:xfrm>
              <a:off x="2275272" y="1546466"/>
              <a:ext cx="99189" cy="67243"/>
            </a:xfrm>
            <a:custGeom>
              <a:rect b="b" l="l" r="r" t="t"/>
              <a:pathLst>
                <a:path extrusionOk="0" h="2568" w="3788">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70"/>
            <p:cNvSpPr/>
            <p:nvPr/>
          </p:nvSpPr>
          <p:spPr>
            <a:xfrm>
              <a:off x="2275272" y="1599935"/>
              <a:ext cx="99189" cy="13773"/>
            </a:xfrm>
            <a:custGeom>
              <a:rect b="b" l="l" r="r" t="t"/>
              <a:pathLst>
                <a:path extrusionOk="0" h="526" w="3788">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70"/>
            <p:cNvSpPr/>
            <p:nvPr/>
          </p:nvSpPr>
          <p:spPr>
            <a:xfrm>
              <a:off x="2272156" y="1710070"/>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70"/>
            <p:cNvSpPr/>
            <p:nvPr/>
          </p:nvSpPr>
          <p:spPr>
            <a:xfrm>
              <a:off x="2272156" y="1730808"/>
              <a:ext cx="105395" cy="10814"/>
            </a:xfrm>
            <a:custGeom>
              <a:rect b="b" l="l" r="r" t="t"/>
              <a:pathLst>
                <a:path extrusionOk="0" h="413" w="4025">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70"/>
            <p:cNvSpPr/>
            <p:nvPr/>
          </p:nvSpPr>
          <p:spPr>
            <a:xfrm>
              <a:off x="2272156" y="1751547"/>
              <a:ext cx="105395" cy="10814"/>
            </a:xfrm>
            <a:custGeom>
              <a:rect b="b" l="l" r="r" t="t"/>
              <a:pathLst>
                <a:path extrusionOk="0" h="413" w="4025">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70"/>
            <p:cNvSpPr/>
            <p:nvPr/>
          </p:nvSpPr>
          <p:spPr>
            <a:xfrm>
              <a:off x="2272156" y="1772285"/>
              <a:ext cx="105395" cy="11050"/>
            </a:xfrm>
            <a:custGeom>
              <a:rect b="b" l="l" r="r" t="t"/>
              <a:pathLst>
                <a:path extrusionOk="0" h="422" w="4025">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70"/>
            <p:cNvSpPr/>
            <p:nvPr/>
          </p:nvSpPr>
          <p:spPr>
            <a:xfrm>
              <a:off x="2382918" y="1500223"/>
              <a:ext cx="163656" cy="137209"/>
            </a:xfrm>
            <a:custGeom>
              <a:rect b="b" l="l" r="r" t="t"/>
              <a:pathLst>
                <a:path extrusionOk="0" h="5240" w="625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70"/>
            <p:cNvSpPr/>
            <p:nvPr/>
          </p:nvSpPr>
          <p:spPr>
            <a:xfrm>
              <a:off x="2427380" y="1560396"/>
              <a:ext cx="11521" cy="12333"/>
            </a:xfrm>
            <a:custGeom>
              <a:rect b="b" l="l" r="r" t="t"/>
              <a:pathLst>
                <a:path extrusionOk="0" h="471" w="44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70"/>
            <p:cNvSpPr/>
            <p:nvPr/>
          </p:nvSpPr>
          <p:spPr>
            <a:xfrm>
              <a:off x="2448878" y="1560396"/>
              <a:ext cx="11390" cy="12333"/>
            </a:xfrm>
            <a:custGeom>
              <a:rect b="b" l="l" r="r" t="t"/>
              <a:pathLst>
                <a:path extrusionOk="0" h="471" w="435">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70"/>
            <p:cNvSpPr/>
            <p:nvPr/>
          </p:nvSpPr>
          <p:spPr>
            <a:xfrm>
              <a:off x="2470114" y="1560396"/>
              <a:ext cx="11521" cy="12333"/>
            </a:xfrm>
            <a:custGeom>
              <a:rect b="b" l="l" r="r" t="t"/>
              <a:pathLst>
                <a:path extrusionOk="0" h="471" w="44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70"/>
            <p:cNvSpPr/>
            <p:nvPr/>
          </p:nvSpPr>
          <p:spPr>
            <a:xfrm>
              <a:off x="2491455" y="1560396"/>
              <a:ext cx="11390" cy="12333"/>
            </a:xfrm>
            <a:custGeom>
              <a:rect b="b" l="l" r="r" t="t"/>
              <a:pathLst>
                <a:path extrusionOk="0" h="471" w="435">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70"/>
            <p:cNvSpPr/>
            <p:nvPr/>
          </p:nvSpPr>
          <p:spPr>
            <a:xfrm>
              <a:off x="2310229" y="1645393"/>
              <a:ext cx="20005" cy="49490"/>
            </a:xfrm>
            <a:custGeom>
              <a:rect b="b" l="l" r="r" t="t"/>
              <a:pathLst>
                <a:path extrusionOk="0" h="1890" w="764">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70"/>
            <p:cNvSpPr/>
            <p:nvPr/>
          </p:nvSpPr>
          <p:spPr>
            <a:xfrm>
              <a:off x="2308893" y="1686110"/>
              <a:ext cx="31946" cy="11050"/>
            </a:xfrm>
            <a:custGeom>
              <a:rect b="b" l="l" r="r" t="t"/>
              <a:pathLst>
                <a:path extrusionOk="0" h="422" w="122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70"/>
            <p:cNvSpPr/>
            <p:nvPr/>
          </p:nvSpPr>
          <p:spPr>
            <a:xfrm>
              <a:off x="2311983" y="1627063"/>
              <a:ext cx="18251" cy="15606"/>
            </a:xfrm>
            <a:custGeom>
              <a:rect b="b" l="l" r="r" t="t"/>
              <a:pathLst>
                <a:path extrusionOk="0" h="596" w="697">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5" name="Google Shape;12435;p70"/>
          <p:cNvGrpSpPr/>
          <p:nvPr/>
        </p:nvGrpSpPr>
        <p:grpSpPr>
          <a:xfrm>
            <a:off x="2690042" y="4262767"/>
            <a:ext cx="359389" cy="359232"/>
            <a:chOff x="2690042" y="4262767"/>
            <a:chExt cx="359389" cy="359232"/>
          </a:xfrm>
        </p:grpSpPr>
        <p:sp>
          <p:nvSpPr>
            <p:cNvPr id="12436" name="Google Shape;12436;p70"/>
            <p:cNvSpPr/>
            <p:nvPr/>
          </p:nvSpPr>
          <p:spPr>
            <a:xfrm>
              <a:off x="2690042" y="4262767"/>
              <a:ext cx="205002" cy="173214"/>
            </a:xfrm>
            <a:custGeom>
              <a:rect b="b" l="l" r="r" t="t"/>
              <a:pathLst>
                <a:path extrusionOk="0" h="6615" w="7829">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70"/>
            <p:cNvSpPr/>
            <p:nvPr/>
          </p:nvSpPr>
          <p:spPr>
            <a:xfrm>
              <a:off x="2729293" y="4277456"/>
              <a:ext cx="124038" cy="125086"/>
            </a:xfrm>
            <a:custGeom>
              <a:rect b="b" l="l" r="r" t="t"/>
              <a:pathLst>
                <a:path extrusionOk="0" h="4777" w="4737">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70"/>
            <p:cNvSpPr/>
            <p:nvPr/>
          </p:nvSpPr>
          <p:spPr>
            <a:xfrm>
              <a:off x="2762365" y="4322285"/>
              <a:ext cx="37261" cy="45981"/>
            </a:xfrm>
            <a:custGeom>
              <a:rect b="b" l="l" r="r" t="t"/>
              <a:pathLst>
                <a:path extrusionOk="0" h="1756" w="1423">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70"/>
            <p:cNvSpPr/>
            <p:nvPr/>
          </p:nvSpPr>
          <p:spPr>
            <a:xfrm>
              <a:off x="2795594" y="4322285"/>
              <a:ext cx="26761" cy="45536"/>
            </a:xfrm>
            <a:custGeom>
              <a:rect b="b" l="l" r="r" t="t"/>
              <a:pathLst>
                <a:path extrusionOk="0" h="1739" w="1022">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70"/>
            <p:cNvSpPr/>
            <p:nvPr/>
          </p:nvSpPr>
          <p:spPr>
            <a:xfrm>
              <a:off x="2753122" y="4328439"/>
              <a:ext cx="296309" cy="293560"/>
            </a:xfrm>
            <a:custGeom>
              <a:rect b="b" l="l" r="r" t="t"/>
              <a:pathLst>
                <a:path extrusionOk="0" h="11211" w="11316">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70"/>
            <p:cNvSpPr/>
            <p:nvPr/>
          </p:nvSpPr>
          <p:spPr>
            <a:xfrm>
              <a:off x="2753122" y="4543103"/>
              <a:ext cx="81985" cy="78895"/>
            </a:xfrm>
            <a:custGeom>
              <a:rect b="b" l="l" r="r" t="t"/>
              <a:pathLst>
                <a:path extrusionOk="0" h="3013" w="3131">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70"/>
            <p:cNvSpPr/>
            <p:nvPr/>
          </p:nvSpPr>
          <p:spPr>
            <a:xfrm>
              <a:off x="2926990" y="4373241"/>
              <a:ext cx="70726" cy="73711"/>
            </a:xfrm>
            <a:custGeom>
              <a:rect b="b" l="l" r="r" t="t"/>
              <a:pathLst>
                <a:path extrusionOk="0" h="2815" w="2701">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3" name="Google Shape;12443;p70"/>
          <p:cNvGrpSpPr/>
          <p:nvPr/>
        </p:nvGrpSpPr>
        <p:grpSpPr>
          <a:xfrm>
            <a:off x="2689440" y="2882162"/>
            <a:ext cx="222337" cy="366721"/>
            <a:chOff x="2689440" y="2882162"/>
            <a:chExt cx="222337" cy="366721"/>
          </a:xfrm>
        </p:grpSpPr>
        <p:sp>
          <p:nvSpPr>
            <p:cNvPr id="12444" name="Google Shape;12444;p70"/>
            <p:cNvSpPr/>
            <p:nvPr/>
          </p:nvSpPr>
          <p:spPr>
            <a:xfrm>
              <a:off x="2689440" y="3022566"/>
              <a:ext cx="30741" cy="46976"/>
            </a:xfrm>
            <a:custGeom>
              <a:rect b="b" l="l" r="r" t="t"/>
              <a:pathLst>
                <a:path extrusionOk="0" h="1794" w="1174">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70"/>
            <p:cNvSpPr/>
            <p:nvPr/>
          </p:nvSpPr>
          <p:spPr>
            <a:xfrm>
              <a:off x="2719422" y="3061268"/>
              <a:ext cx="162635" cy="187616"/>
            </a:xfrm>
            <a:custGeom>
              <a:rect b="b" l="l" r="r" t="t"/>
              <a:pathLst>
                <a:path extrusionOk="0" h="7165" w="6211">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70"/>
            <p:cNvSpPr/>
            <p:nvPr/>
          </p:nvSpPr>
          <p:spPr>
            <a:xfrm>
              <a:off x="2761867" y="3061268"/>
              <a:ext cx="96701" cy="86227"/>
            </a:xfrm>
            <a:custGeom>
              <a:rect b="b" l="l" r="r" t="t"/>
              <a:pathLst>
                <a:path extrusionOk="0" h="3293" w="3693">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70"/>
            <p:cNvSpPr/>
            <p:nvPr/>
          </p:nvSpPr>
          <p:spPr>
            <a:xfrm>
              <a:off x="2722407" y="3171690"/>
              <a:ext cx="159650" cy="77193"/>
            </a:xfrm>
            <a:custGeom>
              <a:rect b="b" l="l" r="r" t="t"/>
              <a:pathLst>
                <a:path extrusionOk="0" h="2948" w="6097">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70"/>
            <p:cNvSpPr/>
            <p:nvPr/>
          </p:nvSpPr>
          <p:spPr>
            <a:xfrm>
              <a:off x="2708659" y="2882162"/>
              <a:ext cx="203117" cy="254335"/>
            </a:xfrm>
            <a:custGeom>
              <a:rect b="b" l="l" r="r" t="t"/>
              <a:pathLst>
                <a:path extrusionOk="0" h="9713" w="7757">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70"/>
            <p:cNvSpPr/>
            <p:nvPr/>
          </p:nvSpPr>
          <p:spPr>
            <a:xfrm>
              <a:off x="2708659" y="3091512"/>
              <a:ext cx="40246" cy="11260"/>
            </a:xfrm>
            <a:custGeom>
              <a:rect b="b" l="l" r="r" t="t"/>
              <a:pathLst>
                <a:path extrusionOk="0" h="430" w="1537">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70"/>
            <p:cNvSpPr/>
            <p:nvPr/>
          </p:nvSpPr>
          <p:spPr>
            <a:xfrm>
              <a:off x="2755871" y="2907641"/>
              <a:ext cx="127181" cy="127181"/>
            </a:xfrm>
            <a:custGeom>
              <a:rect b="b" l="l" r="r" t="t"/>
              <a:pathLst>
                <a:path extrusionOk="0" h="4857" w="4857">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70"/>
            <p:cNvSpPr/>
            <p:nvPr/>
          </p:nvSpPr>
          <p:spPr>
            <a:xfrm>
              <a:off x="2788602" y="2927122"/>
              <a:ext cx="84028" cy="60985"/>
            </a:xfrm>
            <a:custGeom>
              <a:rect b="b" l="l" r="r" t="t"/>
              <a:pathLst>
                <a:path extrusionOk="0" h="2329" w="3209">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70"/>
            <p:cNvSpPr/>
            <p:nvPr/>
          </p:nvSpPr>
          <p:spPr>
            <a:xfrm>
              <a:off x="2777369" y="2969385"/>
              <a:ext cx="44017" cy="39696"/>
            </a:xfrm>
            <a:custGeom>
              <a:rect b="b" l="l" r="r" t="t"/>
              <a:pathLst>
                <a:path extrusionOk="0" h="1516" w="1681">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53" name="Google Shape;12453;p70"/>
          <p:cNvSpPr/>
          <p:nvPr/>
        </p:nvSpPr>
        <p:spPr>
          <a:xfrm>
            <a:off x="2637986" y="2280903"/>
            <a:ext cx="303039" cy="21000"/>
          </a:xfrm>
          <a:custGeom>
            <a:rect b="b" l="l" r="r" t="t"/>
            <a:pathLst>
              <a:path extrusionOk="0" h="802" w="11573">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54" name="Google Shape;12454;p70"/>
          <p:cNvGrpSpPr/>
          <p:nvPr/>
        </p:nvGrpSpPr>
        <p:grpSpPr>
          <a:xfrm>
            <a:off x="2637986" y="1980142"/>
            <a:ext cx="359232" cy="322023"/>
            <a:chOff x="2637986" y="1980142"/>
            <a:chExt cx="359232" cy="322023"/>
          </a:xfrm>
        </p:grpSpPr>
        <p:sp>
          <p:nvSpPr>
            <p:cNvPr id="12455" name="Google Shape;12455;p70"/>
            <p:cNvSpPr/>
            <p:nvPr/>
          </p:nvSpPr>
          <p:spPr>
            <a:xfrm>
              <a:off x="2637986" y="2064065"/>
              <a:ext cx="303039" cy="238100"/>
            </a:xfrm>
            <a:custGeom>
              <a:rect b="b" l="l" r="r" t="t"/>
              <a:pathLst>
                <a:path extrusionOk="0" h="9093" w="11573">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70"/>
            <p:cNvSpPr/>
            <p:nvPr/>
          </p:nvSpPr>
          <p:spPr>
            <a:xfrm>
              <a:off x="2638222"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70"/>
            <p:cNvSpPr/>
            <p:nvPr/>
          </p:nvSpPr>
          <p:spPr>
            <a:xfrm>
              <a:off x="2918742" y="2110019"/>
              <a:ext cx="22022" cy="192146"/>
            </a:xfrm>
            <a:custGeom>
              <a:rect b="b" l="l" r="r" t="t"/>
              <a:pathLst>
                <a:path extrusionOk="0" h="7338" w="841">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70"/>
            <p:cNvSpPr/>
            <p:nvPr/>
          </p:nvSpPr>
          <p:spPr>
            <a:xfrm>
              <a:off x="2835814" y="2103787"/>
              <a:ext cx="105211" cy="49149"/>
            </a:xfrm>
            <a:custGeom>
              <a:rect b="b" l="l" r="r" t="t"/>
              <a:pathLst>
                <a:path extrusionOk="0" h="1877" w="4018">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70"/>
            <p:cNvSpPr/>
            <p:nvPr/>
          </p:nvSpPr>
          <p:spPr>
            <a:xfrm>
              <a:off x="2842072"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70"/>
            <p:cNvSpPr/>
            <p:nvPr/>
          </p:nvSpPr>
          <p:spPr>
            <a:xfrm>
              <a:off x="2885277" y="2043326"/>
              <a:ext cx="66719" cy="47997"/>
            </a:xfrm>
            <a:custGeom>
              <a:rect b="b" l="l" r="r" t="t"/>
              <a:pathLst>
                <a:path extrusionOk="0" h="1833" w="2548">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70"/>
            <p:cNvSpPr/>
            <p:nvPr/>
          </p:nvSpPr>
          <p:spPr>
            <a:xfrm>
              <a:off x="2723166" y="2183232"/>
              <a:ext cx="33255" cy="33229"/>
            </a:xfrm>
            <a:custGeom>
              <a:rect b="b" l="l" r="r" t="t"/>
              <a:pathLst>
                <a:path extrusionOk="0" h="1269" w="127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70"/>
            <p:cNvSpPr/>
            <p:nvPr/>
          </p:nvSpPr>
          <p:spPr>
            <a:xfrm>
              <a:off x="2770613" y="2177734"/>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70"/>
            <p:cNvSpPr/>
            <p:nvPr/>
          </p:nvSpPr>
          <p:spPr>
            <a:xfrm>
              <a:off x="2770613" y="2194204"/>
              <a:ext cx="92800" cy="11050"/>
            </a:xfrm>
            <a:custGeom>
              <a:rect b="b" l="l" r="r" t="t"/>
              <a:pathLst>
                <a:path extrusionOk="0" h="422" w="3544">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70"/>
            <p:cNvSpPr/>
            <p:nvPr/>
          </p:nvSpPr>
          <p:spPr>
            <a:xfrm>
              <a:off x="2770613" y="2210962"/>
              <a:ext cx="91962" cy="10762"/>
            </a:xfrm>
            <a:custGeom>
              <a:rect b="b" l="l" r="r" t="t"/>
              <a:pathLst>
                <a:path extrusionOk="0" h="411" w="3512">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70"/>
            <p:cNvSpPr/>
            <p:nvPr/>
          </p:nvSpPr>
          <p:spPr>
            <a:xfrm>
              <a:off x="2909420" y="2057780"/>
              <a:ext cx="20686" cy="10814"/>
            </a:xfrm>
            <a:custGeom>
              <a:rect b="b" l="l" r="r" t="t"/>
              <a:pathLst>
                <a:path extrusionOk="0" h="413" w="79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70"/>
            <p:cNvSpPr/>
            <p:nvPr/>
          </p:nvSpPr>
          <p:spPr>
            <a:xfrm>
              <a:off x="2914264" y="2058016"/>
              <a:ext cx="10762" cy="18827"/>
            </a:xfrm>
            <a:custGeom>
              <a:rect b="b" l="l" r="r" t="t"/>
              <a:pathLst>
                <a:path extrusionOk="0" h="719" w="411">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70"/>
            <p:cNvSpPr/>
            <p:nvPr/>
          </p:nvSpPr>
          <p:spPr>
            <a:xfrm>
              <a:off x="2898265" y="2004363"/>
              <a:ext cx="40744" cy="38989"/>
            </a:xfrm>
            <a:custGeom>
              <a:rect b="b" l="l" r="r" t="t"/>
              <a:pathLst>
                <a:path extrusionOk="0" h="1489" w="1556">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8" name="Google Shape;12468;p70"/>
          <p:cNvGrpSpPr/>
          <p:nvPr/>
        </p:nvGrpSpPr>
        <p:grpSpPr>
          <a:xfrm>
            <a:off x="1306531" y="3346972"/>
            <a:ext cx="323018" cy="359075"/>
            <a:chOff x="1306531" y="3346972"/>
            <a:chExt cx="323018" cy="359075"/>
          </a:xfrm>
        </p:grpSpPr>
        <p:sp>
          <p:nvSpPr>
            <p:cNvPr id="12469" name="Google Shape;12469;p70"/>
            <p:cNvSpPr/>
            <p:nvPr/>
          </p:nvSpPr>
          <p:spPr>
            <a:xfrm>
              <a:off x="1314020" y="3592614"/>
              <a:ext cx="98194" cy="97880"/>
            </a:xfrm>
            <a:custGeom>
              <a:rect b="b" l="l" r="r" t="t"/>
              <a:pathLst>
                <a:path extrusionOk="0" h="3738" w="375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70"/>
            <p:cNvSpPr/>
            <p:nvPr/>
          </p:nvSpPr>
          <p:spPr>
            <a:xfrm>
              <a:off x="1444657" y="3534326"/>
              <a:ext cx="170909" cy="171721"/>
            </a:xfrm>
            <a:custGeom>
              <a:rect b="b" l="l" r="r" t="t"/>
              <a:pathLst>
                <a:path extrusionOk="0" h="6558" w="6527">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70"/>
            <p:cNvSpPr/>
            <p:nvPr/>
          </p:nvSpPr>
          <p:spPr>
            <a:xfrm>
              <a:off x="1503364" y="3585125"/>
              <a:ext cx="36240" cy="39723"/>
            </a:xfrm>
            <a:custGeom>
              <a:rect b="b" l="l" r="r" t="t"/>
              <a:pathLst>
                <a:path extrusionOk="0" h="1517" w="1384">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70"/>
            <p:cNvSpPr/>
            <p:nvPr/>
          </p:nvSpPr>
          <p:spPr>
            <a:xfrm>
              <a:off x="1492628" y="3619584"/>
              <a:ext cx="57476" cy="41241"/>
            </a:xfrm>
            <a:custGeom>
              <a:rect b="b" l="l" r="r" t="t"/>
              <a:pathLst>
                <a:path extrusionOk="0" h="1575" w="2195">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70"/>
            <p:cNvSpPr/>
            <p:nvPr/>
          </p:nvSpPr>
          <p:spPr>
            <a:xfrm>
              <a:off x="1306531" y="3459463"/>
              <a:ext cx="200368" cy="202122"/>
            </a:xfrm>
            <a:custGeom>
              <a:rect b="b" l="l" r="r" t="t"/>
              <a:pathLst>
                <a:path extrusionOk="0" h="7719" w="7652">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70"/>
            <p:cNvSpPr/>
            <p:nvPr/>
          </p:nvSpPr>
          <p:spPr>
            <a:xfrm>
              <a:off x="1470633" y="3462710"/>
              <a:ext cx="33019" cy="32993"/>
            </a:xfrm>
            <a:custGeom>
              <a:rect b="b" l="l" r="r" t="t"/>
              <a:pathLst>
                <a:path extrusionOk="0" h="1260" w="1261">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70"/>
            <p:cNvSpPr/>
            <p:nvPr/>
          </p:nvSpPr>
          <p:spPr>
            <a:xfrm>
              <a:off x="1450156" y="3346972"/>
              <a:ext cx="179393" cy="158995"/>
            </a:xfrm>
            <a:custGeom>
              <a:rect b="b" l="l" r="r" t="t"/>
              <a:pathLst>
                <a:path extrusionOk="0" h="6072" w="6851">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70"/>
            <p:cNvSpPr/>
            <p:nvPr/>
          </p:nvSpPr>
          <p:spPr>
            <a:xfrm>
              <a:off x="1511272" y="3631551"/>
              <a:ext cx="19613" cy="10814"/>
            </a:xfrm>
            <a:custGeom>
              <a:rect b="b" l="l" r="r" t="t"/>
              <a:pathLst>
                <a:path extrusionOk="0" h="413" w="749">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70"/>
            <p:cNvSpPr/>
            <p:nvPr/>
          </p:nvSpPr>
          <p:spPr>
            <a:xfrm>
              <a:off x="1516116" y="3631760"/>
              <a:ext cx="10762" cy="18827"/>
            </a:xfrm>
            <a:custGeom>
              <a:rect b="b" l="l" r="r" t="t"/>
              <a:pathLst>
                <a:path extrusionOk="0" h="719" w="411">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8" name="Google Shape;12478;p70"/>
          <p:cNvGrpSpPr/>
          <p:nvPr/>
        </p:nvGrpSpPr>
        <p:grpSpPr>
          <a:xfrm>
            <a:off x="1308024" y="2413975"/>
            <a:ext cx="360253" cy="357111"/>
            <a:chOff x="1308024" y="2413975"/>
            <a:chExt cx="360253" cy="357111"/>
          </a:xfrm>
        </p:grpSpPr>
        <p:sp>
          <p:nvSpPr>
            <p:cNvPr id="12479" name="Google Shape;12479;p70"/>
            <p:cNvSpPr/>
            <p:nvPr/>
          </p:nvSpPr>
          <p:spPr>
            <a:xfrm>
              <a:off x="1403939" y="2569173"/>
              <a:ext cx="212622" cy="201913"/>
            </a:xfrm>
            <a:custGeom>
              <a:rect b="b" l="l" r="r" t="t"/>
              <a:pathLst>
                <a:path extrusionOk="0" h="7711" w="812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70"/>
            <p:cNvSpPr/>
            <p:nvPr/>
          </p:nvSpPr>
          <p:spPr>
            <a:xfrm>
              <a:off x="1422426" y="2593080"/>
              <a:ext cx="140928" cy="170700"/>
            </a:xfrm>
            <a:custGeom>
              <a:rect b="b" l="l" r="r" t="t"/>
              <a:pathLst>
                <a:path extrusionOk="0" h="6519" w="5382">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70"/>
            <p:cNvSpPr/>
            <p:nvPr/>
          </p:nvSpPr>
          <p:spPr>
            <a:xfrm>
              <a:off x="1464139" y="2613138"/>
              <a:ext cx="152161" cy="157896"/>
            </a:xfrm>
            <a:custGeom>
              <a:rect b="b" l="l" r="r" t="t"/>
              <a:pathLst>
                <a:path extrusionOk="0" h="6030" w="5811">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70"/>
            <p:cNvSpPr/>
            <p:nvPr/>
          </p:nvSpPr>
          <p:spPr>
            <a:xfrm>
              <a:off x="1537850" y="2569671"/>
              <a:ext cx="78712" cy="78215"/>
            </a:xfrm>
            <a:custGeom>
              <a:rect b="b" l="l" r="r" t="t"/>
              <a:pathLst>
                <a:path extrusionOk="0" h="2987" w="3006">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70"/>
            <p:cNvSpPr/>
            <p:nvPr/>
          </p:nvSpPr>
          <p:spPr>
            <a:xfrm>
              <a:off x="1548088" y="2554667"/>
              <a:ext cx="83216" cy="82666"/>
            </a:xfrm>
            <a:custGeom>
              <a:rect b="b" l="l" r="r" t="t"/>
              <a:pathLst>
                <a:path extrusionOk="0" h="3157" w="3178">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70"/>
            <p:cNvSpPr/>
            <p:nvPr/>
          </p:nvSpPr>
          <p:spPr>
            <a:xfrm>
              <a:off x="1594802" y="2603397"/>
              <a:ext cx="36502" cy="33936"/>
            </a:xfrm>
            <a:custGeom>
              <a:rect b="b" l="l" r="r" t="t"/>
              <a:pathLst>
                <a:path extrusionOk="0" h="1296" w="1394">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70"/>
            <p:cNvSpPr/>
            <p:nvPr/>
          </p:nvSpPr>
          <p:spPr>
            <a:xfrm>
              <a:off x="1566810" y="2518531"/>
              <a:ext cx="101205" cy="99817"/>
            </a:xfrm>
            <a:custGeom>
              <a:rect b="b" l="l" r="r" t="t"/>
              <a:pathLst>
                <a:path extrusionOk="0" h="3812" w="3865">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70"/>
            <p:cNvSpPr/>
            <p:nvPr/>
          </p:nvSpPr>
          <p:spPr>
            <a:xfrm>
              <a:off x="1616771" y="2567654"/>
              <a:ext cx="51506" cy="50930"/>
            </a:xfrm>
            <a:custGeom>
              <a:rect b="b" l="l" r="r" t="t"/>
              <a:pathLst>
                <a:path extrusionOk="0" h="1945" w="1967">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70"/>
            <p:cNvSpPr/>
            <p:nvPr/>
          </p:nvSpPr>
          <p:spPr>
            <a:xfrm>
              <a:off x="1409203" y="2654379"/>
              <a:ext cx="84237" cy="77612"/>
            </a:xfrm>
            <a:custGeom>
              <a:rect b="b" l="l" r="r" t="t"/>
              <a:pathLst>
                <a:path extrusionOk="0" h="2964" w="3217">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70"/>
            <p:cNvSpPr/>
            <p:nvPr/>
          </p:nvSpPr>
          <p:spPr>
            <a:xfrm>
              <a:off x="1428422" y="2665351"/>
              <a:ext cx="86987" cy="80152"/>
            </a:xfrm>
            <a:custGeom>
              <a:rect b="b" l="l" r="r" t="t"/>
              <a:pathLst>
                <a:path extrusionOk="0" h="3061" w="3322">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70"/>
            <p:cNvSpPr/>
            <p:nvPr/>
          </p:nvSpPr>
          <p:spPr>
            <a:xfrm>
              <a:off x="1447171" y="2687084"/>
              <a:ext cx="78974" cy="72218"/>
            </a:xfrm>
            <a:custGeom>
              <a:rect b="b" l="l" r="r" t="t"/>
              <a:pathLst>
                <a:path extrusionOk="0" h="2758" w="3016">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70"/>
            <p:cNvSpPr/>
            <p:nvPr/>
          </p:nvSpPr>
          <p:spPr>
            <a:xfrm>
              <a:off x="1482756" y="2624502"/>
              <a:ext cx="64101" cy="60095"/>
            </a:xfrm>
            <a:custGeom>
              <a:rect b="b" l="l" r="r" t="t"/>
              <a:pathLst>
                <a:path extrusionOk="0" h="2295" w="2448">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70"/>
            <p:cNvSpPr/>
            <p:nvPr/>
          </p:nvSpPr>
          <p:spPr>
            <a:xfrm>
              <a:off x="1359739" y="2560166"/>
              <a:ext cx="212360" cy="201363"/>
            </a:xfrm>
            <a:custGeom>
              <a:rect b="b" l="l" r="r" t="t"/>
              <a:pathLst>
                <a:path extrusionOk="0" h="7690" w="811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70"/>
            <p:cNvSpPr/>
            <p:nvPr/>
          </p:nvSpPr>
          <p:spPr>
            <a:xfrm>
              <a:off x="1359739" y="2603633"/>
              <a:ext cx="152397" cy="157974"/>
            </a:xfrm>
            <a:custGeom>
              <a:rect b="b" l="l" r="r" t="t"/>
              <a:pathLst>
                <a:path extrusionOk="0" h="6033" w="582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70"/>
            <p:cNvSpPr/>
            <p:nvPr/>
          </p:nvSpPr>
          <p:spPr>
            <a:xfrm>
              <a:off x="1359739" y="2560166"/>
              <a:ext cx="78450" cy="78215"/>
            </a:xfrm>
            <a:custGeom>
              <a:rect b="b" l="l" r="r" t="t"/>
              <a:pathLst>
                <a:path extrusionOk="0" h="2987" w="2996">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70"/>
            <p:cNvSpPr/>
            <p:nvPr/>
          </p:nvSpPr>
          <p:spPr>
            <a:xfrm>
              <a:off x="1344997" y="2545188"/>
              <a:ext cx="83216" cy="82640"/>
            </a:xfrm>
            <a:custGeom>
              <a:rect b="b" l="l" r="r" t="t"/>
              <a:pathLst>
                <a:path extrusionOk="0" h="3156" w="3178">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70"/>
            <p:cNvSpPr/>
            <p:nvPr/>
          </p:nvSpPr>
          <p:spPr>
            <a:xfrm>
              <a:off x="1344735" y="2593892"/>
              <a:ext cx="36764" cy="33936"/>
            </a:xfrm>
            <a:custGeom>
              <a:rect b="b" l="l" r="r" t="t"/>
              <a:pathLst>
                <a:path extrusionOk="0" h="1296" w="1404">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70"/>
            <p:cNvSpPr/>
            <p:nvPr/>
          </p:nvSpPr>
          <p:spPr>
            <a:xfrm>
              <a:off x="1308024" y="2509026"/>
              <a:ext cx="101205" cy="100079"/>
            </a:xfrm>
            <a:custGeom>
              <a:rect b="b" l="l" r="r" t="t"/>
              <a:pathLst>
                <a:path extrusionOk="0" h="3822" w="3865">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70"/>
            <p:cNvSpPr/>
            <p:nvPr/>
          </p:nvSpPr>
          <p:spPr>
            <a:xfrm>
              <a:off x="1308024" y="2558437"/>
              <a:ext cx="51480" cy="50668"/>
            </a:xfrm>
            <a:custGeom>
              <a:rect b="b" l="l" r="r" t="t"/>
              <a:pathLst>
                <a:path extrusionOk="0" h="1935" w="1966">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70"/>
            <p:cNvSpPr/>
            <p:nvPr/>
          </p:nvSpPr>
          <p:spPr>
            <a:xfrm>
              <a:off x="1482625" y="2645110"/>
              <a:ext cx="84211" cy="77403"/>
            </a:xfrm>
            <a:custGeom>
              <a:rect b="b" l="l" r="r" t="t"/>
              <a:pathLst>
                <a:path extrusionOk="0" h="2956" w="3216">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70"/>
            <p:cNvSpPr/>
            <p:nvPr/>
          </p:nvSpPr>
          <p:spPr>
            <a:xfrm>
              <a:off x="1460630" y="2655610"/>
              <a:ext cx="86987" cy="80205"/>
            </a:xfrm>
            <a:custGeom>
              <a:rect b="b" l="l" r="r" t="t"/>
              <a:pathLst>
                <a:path extrusionOk="0" h="3063" w="3322">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70"/>
            <p:cNvSpPr/>
            <p:nvPr/>
          </p:nvSpPr>
          <p:spPr>
            <a:xfrm>
              <a:off x="1449894" y="2677841"/>
              <a:ext cx="78974" cy="72140"/>
            </a:xfrm>
            <a:custGeom>
              <a:rect b="b" l="l" r="r" t="t"/>
              <a:pathLst>
                <a:path extrusionOk="0" h="2755" w="3016">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70"/>
            <p:cNvSpPr/>
            <p:nvPr/>
          </p:nvSpPr>
          <p:spPr>
            <a:xfrm>
              <a:off x="1478383" y="2413975"/>
              <a:ext cx="97199" cy="94764"/>
            </a:xfrm>
            <a:custGeom>
              <a:rect b="b" l="l" r="r" t="t"/>
              <a:pathLst>
                <a:path extrusionOk="0" h="3619" w="3712">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70"/>
            <p:cNvSpPr/>
            <p:nvPr/>
          </p:nvSpPr>
          <p:spPr>
            <a:xfrm>
              <a:off x="1394199" y="2415755"/>
              <a:ext cx="112334" cy="92983"/>
            </a:xfrm>
            <a:custGeom>
              <a:rect b="b" l="l" r="r" t="t"/>
              <a:pathLst>
                <a:path extrusionOk="0" h="3551" w="429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70"/>
            <p:cNvSpPr/>
            <p:nvPr/>
          </p:nvSpPr>
          <p:spPr>
            <a:xfrm>
              <a:off x="1429679" y="2455373"/>
              <a:ext cx="11024" cy="11888"/>
            </a:xfrm>
            <a:custGeom>
              <a:rect b="b" l="l" r="r" t="t"/>
              <a:pathLst>
                <a:path extrusionOk="0" h="454" w="421">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70"/>
            <p:cNvSpPr/>
            <p:nvPr/>
          </p:nvSpPr>
          <p:spPr>
            <a:xfrm>
              <a:off x="1445155" y="2455373"/>
              <a:ext cx="11024" cy="11888"/>
            </a:xfrm>
            <a:custGeom>
              <a:rect b="b" l="l" r="r" t="t"/>
              <a:pathLst>
                <a:path extrusionOk="0" h="454" w="421">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70"/>
            <p:cNvSpPr/>
            <p:nvPr/>
          </p:nvSpPr>
          <p:spPr>
            <a:xfrm>
              <a:off x="1460787"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70"/>
            <p:cNvSpPr/>
            <p:nvPr/>
          </p:nvSpPr>
          <p:spPr>
            <a:xfrm>
              <a:off x="1505878" y="2455373"/>
              <a:ext cx="10998" cy="11888"/>
            </a:xfrm>
            <a:custGeom>
              <a:rect b="b" l="l" r="r" t="t"/>
              <a:pathLst>
                <a:path extrusionOk="0" h="454" w="42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70"/>
            <p:cNvSpPr/>
            <p:nvPr/>
          </p:nvSpPr>
          <p:spPr>
            <a:xfrm>
              <a:off x="1521353" y="2455373"/>
              <a:ext cx="11024" cy="11888"/>
            </a:xfrm>
            <a:custGeom>
              <a:rect b="b" l="l" r="r" t="t"/>
              <a:pathLst>
                <a:path extrusionOk="0" h="454" w="421">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70"/>
            <p:cNvSpPr/>
            <p:nvPr/>
          </p:nvSpPr>
          <p:spPr>
            <a:xfrm>
              <a:off x="1536724" y="2455373"/>
              <a:ext cx="11129" cy="11888"/>
            </a:xfrm>
            <a:custGeom>
              <a:rect b="b" l="l" r="r" t="t"/>
              <a:pathLst>
                <a:path extrusionOk="0" h="454" w="425">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9" name="Google Shape;12509;p70"/>
          <p:cNvGrpSpPr/>
          <p:nvPr/>
        </p:nvGrpSpPr>
        <p:grpSpPr>
          <a:xfrm>
            <a:off x="1298519" y="1970322"/>
            <a:ext cx="378452" cy="341321"/>
            <a:chOff x="1298519" y="1970322"/>
            <a:chExt cx="378452" cy="341321"/>
          </a:xfrm>
        </p:grpSpPr>
        <p:sp>
          <p:nvSpPr>
            <p:cNvPr id="12510" name="Google Shape;12510;p70"/>
            <p:cNvSpPr/>
            <p:nvPr/>
          </p:nvSpPr>
          <p:spPr>
            <a:xfrm>
              <a:off x="1498624" y="1970322"/>
              <a:ext cx="178346" cy="149857"/>
            </a:xfrm>
            <a:custGeom>
              <a:rect b="b" l="l" r="r" t="t"/>
              <a:pathLst>
                <a:path extrusionOk="0" h="5723" w="6811">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70"/>
            <p:cNvSpPr/>
            <p:nvPr/>
          </p:nvSpPr>
          <p:spPr>
            <a:xfrm>
              <a:off x="1571969" y="2019576"/>
              <a:ext cx="21603" cy="53260"/>
            </a:xfrm>
            <a:custGeom>
              <a:rect b="b" l="l" r="r" t="t"/>
              <a:pathLst>
                <a:path extrusionOk="0" h="2034" w="825">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70"/>
            <p:cNvSpPr/>
            <p:nvPr/>
          </p:nvSpPr>
          <p:spPr>
            <a:xfrm>
              <a:off x="1571707" y="2064038"/>
              <a:ext cx="33203" cy="10814"/>
            </a:xfrm>
            <a:custGeom>
              <a:rect b="b" l="l" r="r" t="t"/>
              <a:pathLst>
                <a:path extrusionOk="0" h="413" w="1268">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70"/>
            <p:cNvSpPr/>
            <p:nvPr/>
          </p:nvSpPr>
          <p:spPr>
            <a:xfrm>
              <a:off x="1575058" y="2003001"/>
              <a:ext cx="18775" cy="15868"/>
            </a:xfrm>
            <a:custGeom>
              <a:rect b="b" l="l" r="r" t="t"/>
              <a:pathLst>
                <a:path extrusionOk="0" h="606" w="717">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70"/>
            <p:cNvSpPr/>
            <p:nvPr/>
          </p:nvSpPr>
          <p:spPr>
            <a:xfrm>
              <a:off x="1345495" y="2004625"/>
              <a:ext cx="170150" cy="171119"/>
            </a:xfrm>
            <a:custGeom>
              <a:rect b="b" l="l" r="r" t="t"/>
              <a:pathLst>
                <a:path extrusionOk="0" h="6535" w="6498">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70"/>
            <p:cNvSpPr/>
            <p:nvPr/>
          </p:nvSpPr>
          <p:spPr>
            <a:xfrm>
              <a:off x="1404935" y="2140760"/>
              <a:ext cx="51742" cy="93454"/>
            </a:xfrm>
            <a:custGeom>
              <a:rect b="b" l="l" r="r" t="t"/>
              <a:pathLst>
                <a:path extrusionOk="0" h="3569" w="1976">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70"/>
            <p:cNvSpPr/>
            <p:nvPr/>
          </p:nvSpPr>
          <p:spPr>
            <a:xfrm>
              <a:off x="1298519" y="2198708"/>
              <a:ext cx="264338" cy="112936"/>
            </a:xfrm>
            <a:custGeom>
              <a:rect b="b" l="l" r="r" t="t"/>
              <a:pathLst>
                <a:path extrusionOk="0" h="4313" w="10095">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70"/>
            <p:cNvSpPr/>
            <p:nvPr/>
          </p:nvSpPr>
          <p:spPr>
            <a:xfrm>
              <a:off x="1488124" y="2208710"/>
              <a:ext cx="74732" cy="102933"/>
            </a:xfrm>
            <a:custGeom>
              <a:rect b="b" l="l" r="r" t="t"/>
              <a:pathLst>
                <a:path extrusionOk="0" h="3931" w="2854">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70"/>
            <p:cNvSpPr/>
            <p:nvPr/>
          </p:nvSpPr>
          <p:spPr>
            <a:xfrm>
              <a:off x="1298519" y="2209941"/>
              <a:ext cx="71721" cy="101703"/>
            </a:xfrm>
            <a:custGeom>
              <a:rect b="b" l="l" r="r" t="t"/>
              <a:pathLst>
                <a:path extrusionOk="0" h="3884" w="2739">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70"/>
            <p:cNvSpPr/>
            <p:nvPr/>
          </p:nvSpPr>
          <p:spPr>
            <a:xfrm>
              <a:off x="1425045" y="2243615"/>
              <a:ext cx="11390" cy="12333"/>
            </a:xfrm>
            <a:custGeom>
              <a:rect b="b" l="l" r="r" t="t"/>
              <a:pathLst>
                <a:path extrusionOk="0" h="471" w="435">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70"/>
            <p:cNvSpPr/>
            <p:nvPr/>
          </p:nvSpPr>
          <p:spPr>
            <a:xfrm>
              <a:off x="1425045" y="2262102"/>
              <a:ext cx="11390" cy="12333"/>
            </a:xfrm>
            <a:custGeom>
              <a:rect b="b" l="l" r="r" t="t"/>
              <a:pathLst>
                <a:path extrusionOk="0" h="471" w="435">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70"/>
            <p:cNvSpPr/>
            <p:nvPr/>
          </p:nvSpPr>
          <p:spPr>
            <a:xfrm>
              <a:off x="1404935" y="2198708"/>
              <a:ext cx="26028" cy="38963"/>
            </a:xfrm>
            <a:custGeom>
              <a:rect b="b" l="l" r="r" t="t"/>
              <a:pathLst>
                <a:path extrusionOk="0" h="1488" w="994">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70"/>
            <p:cNvSpPr/>
            <p:nvPr/>
          </p:nvSpPr>
          <p:spPr>
            <a:xfrm>
              <a:off x="1430674" y="2198708"/>
              <a:ext cx="26002" cy="38963"/>
            </a:xfrm>
            <a:custGeom>
              <a:rect b="b" l="l" r="r" t="t"/>
              <a:pathLst>
                <a:path extrusionOk="0" h="1488" w="993">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70"/>
            <p:cNvSpPr/>
            <p:nvPr/>
          </p:nvSpPr>
          <p:spPr>
            <a:xfrm>
              <a:off x="1467648" y="2266658"/>
              <a:ext cx="53732" cy="20503"/>
            </a:xfrm>
            <a:custGeom>
              <a:rect b="b" l="l" r="r" t="t"/>
              <a:pathLst>
                <a:path extrusionOk="0" h="783" w="2052">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70"/>
            <p:cNvSpPr/>
            <p:nvPr/>
          </p:nvSpPr>
          <p:spPr>
            <a:xfrm>
              <a:off x="1375712" y="2026358"/>
              <a:ext cx="109951" cy="150328"/>
            </a:xfrm>
            <a:custGeom>
              <a:rect b="b" l="l" r="r" t="t"/>
              <a:pathLst>
                <a:path extrusionOk="0" h="5741" w="4199">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70"/>
            <p:cNvSpPr/>
            <p:nvPr/>
          </p:nvSpPr>
          <p:spPr>
            <a:xfrm>
              <a:off x="1342483" y="2077026"/>
              <a:ext cx="21524" cy="46766"/>
            </a:xfrm>
            <a:custGeom>
              <a:rect b="b" l="l" r="r" t="t"/>
              <a:pathLst>
                <a:path extrusionOk="0" h="1786" w="822">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70"/>
            <p:cNvSpPr/>
            <p:nvPr/>
          </p:nvSpPr>
          <p:spPr>
            <a:xfrm>
              <a:off x="1419179" y="2091742"/>
              <a:ext cx="25111" cy="37575"/>
            </a:xfrm>
            <a:custGeom>
              <a:rect b="b" l="l" r="r" t="t"/>
              <a:pathLst>
                <a:path extrusionOk="0" h="1435" w="959">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70"/>
            <p:cNvSpPr/>
            <p:nvPr/>
          </p:nvSpPr>
          <p:spPr>
            <a:xfrm>
              <a:off x="1429418" y="2118267"/>
              <a:ext cx="78974" cy="78712"/>
            </a:xfrm>
            <a:custGeom>
              <a:rect b="b" l="l" r="r" t="t"/>
              <a:pathLst>
                <a:path extrusionOk="0" h="3006" w="3016">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70"/>
            <p:cNvSpPr/>
            <p:nvPr/>
          </p:nvSpPr>
          <p:spPr>
            <a:xfrm>
              <a:off x="1497394" y="2077026"/>
              <a:ext cx="21734" cy="46766"/>
            </a:xfrm>
            <a:custGeom>
              <a:rect b="b" l="l" r="r" t="t"/>
              <a:pathLst>
                <a:path extrusionOk="0" h="1786" w="83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70"/>
            <p:cNvSpPr/>
            <p:nvPr/>
          </p:nvSpPr>
          <p:spPr>
            <a:xfrm>
              <a:off x="1419677" y="2180483"/>
              <a:ext cx="22257" cy="22257"/>
            </a:xfrm>
            <a:custGeom>
              <a:rect b="b" l="l" r="r" t="t"/>
              <a:pathLst>
                <a:path extrusionOk="0" h="850" w="85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0" name="Google Shape;12530;p70"/>
          <p:cNvGrpSpPr/>
          <p:nvPr/>
        </p:nvGrpSpPr>
        <p:grpSpPr>
          <a:xfrm>
            <a:off x="3114815" y="3346868"/>
            <a:ext cx="283217" cy="359180"/>
            <a:chOff x="3114815" y="3346868"/>
            <a:chExt cx="283217" cy="359180"/>
          </a:xfrm>
        </p:grpSpPr>
        <p:sp>
          <p:nvSpPr>
            <p:cNvPr id="12531" name="Google Shape;12531;p70"/>
            <p:cNvSpPr/>
            <p:nvPr/>
          </p:nvSpPr>
          <p:spPr>
            <a:xfrm>
              <a:off x="3180304" y="3473446"/>
              <a:ext cx="152397" cy="176146"/>
            </a:xfrm>
            <a:custGeom>
              <a:rect b="b" l="l" r="r" t="t"/>
              <a:pathLst>
                <a:path extrusionOk="0" h="6727" w="582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70"/>
            <p:cNvSpPr/>
            <p:nvPr/>
          </p:nvSpPr>
          <p:spPr>
            <a:xfrm>
              <a:off x="3180304" y="3473394"/>
              <a:ext cx="92197" cy="176199"/>
            </a:xfrm>
            <a:custGeom>
              <a:rect b="b" l="l" r="r" t="t"/>
              <a:pathLst>
                <a:path extrusionOk="0" h="6729" w="3521">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70"/>
            <p:cNvSpPr/>
            <p:nvPr/>
          </p:nvSpPr>
          <p:spPr>
            <a:xfrm>
              <a:off x="3244509" y="3603585"/>
              <a:ext cx="22257" cy="46007"/>
            </a:xfrm>
            <a:custGeom>
              <a:rect b="b" l="l" r="r" t="t"/>
              <a:pathLst>
                <a:path extrusionOk="0" h="1757" w="850">
                  <a:moveTo>
                    <a:pt x="0" y="1"/>
                  </a:moveTo>
                  <a:lnTo>
                    <a:pt x="0" y="1756"/>
                  </a:lnTo>
                  <a:lnTo>
                    <a:pt x="849" y="1756"/>
                  </a:lnTo>
                  <a:lnTo>
                    <a:pt x="84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70"/>
            <p:cNvSpPr/>
            <p:nvPr/>
          </p:nvSpPr>
          <p:spPr>
            <a:xfrm>
              <a:off x="3165300" y="3638333"/>
              <a:ext cx="182405" cy="35245"/>
            </a:xfrm>
            <a:custGeom>
              <a:rect b="b" l="l" r="r" t="t"/>
              <a:pathLst>
                <a:path extrusionOk="0" h="1346" w="6966">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70"/>
            <p:cNvSpPr/>
            <p:nvPr/>
          </p:nvSpPr>
          <p:spPr>
            <a:xfrm>
              <a:off x="3165300" y="3638333"/>
              <a:ext cx="15266" cy="35245"/>
            </a:xfrm>
            <a:custGeom>
              <a:rect b="b" l="l" r="r" t="t"/>
              <a:pathLst>
                <a:path extrusionOk="0" h="1346" w="583">
                  <a:moveTo>
                    <a:pt x="220" y="0"/>
                  </a:moveTo>
                  <a:cubicBezTo>
                    <a:pt x="96" y="0"/>
                    <a:pt x="1" y="95"/>
                    <a:pt x="1" y="210"/>
                  </a:cubicBezTo>
                  <a:lnTo>
                    <a:pt x="1" y="1345"/>
                  </a:lnTo>
                  <a:lnTo>
                    <a:pt x="583" y="1345"/>
                  </a:lnTo>
                  <a:lnTo>
                    <a:pt x="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70"/>
            <p:cNvSpPr/>
            <p:nvPr/>
          </p:nvSpPr>
          <p:spPr>
            <a:xfrm>
              <a:off x="3149563" y="3664308"/>
              <a:ext cx="213879" cy="41739"/>
            </a:xfrm>
            <a:custGeom>
              <a:rect b="b" l="l" r="r" t="t"/>
              <a:pathLst>
                <a:path extrusionOk="0" h="1594" w="8168">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70"/>
            <p:cNvSpPr/>
            <p:nvPr/>
          </p:nvSpPr>
          <p:spPr>
            <a:xfrm>
              <a:off x="3149327" y="3664308"/>
              <a:ext cx="15999" cy="41739"/>
            </a:xfrm>
            <a:custGeom>
              <a:rect b="b" l="l" r="r" t="t"/>
              <a:pathLst>
                <a:path extrusionOk="0" h="1594" w="611">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70"/>
            <p:cNvSpPr/>
            <p:nvPr/>
          </p:nvSpPr>
          <p:spPr>
            <a:xfrm>
              <a:off x="3251239" y="3346868"/>
              <a:ext cx="10762" cy="101886"/>
            </a:xfrm>
            <a:custGeom>
              <a:rect b="b" l="l" r="r" t="t"/>
              <a:pathLst>
                <a:path extrusionOk="0" h="3891" w="411">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70"/>
            <p:cNvSpPr/>
            <p:nvPr/>
          </p:nvSpPr>
          <p:spPr>
            <a:xfrm>
              <a:off x="3173155" y="3365485"/>
              <a:ext cx="58131" cy="90260"/>
            </a:xfrm>
            <a:custGeom>
              <a:rect b="b" l="l" r="r" t="t"/>
              <a:pathLst>
                <a:path extrusionOk="0" h="3447" w="222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70"/>
            <p:cNvSpPr/>
            <p:nvPr/>
          </p:nvSpPr>
          <p:spPr>
            <a:xfrm>
              <a:off x="3114815" y="3419767"/>
              <a:ext cx="94999" cy="53208"/>
            </a:xfrm>
            <a:custGeom>
              <a:rect b="b" l="l" r="r" t="t"/>
              <a:pathLst>
                <a:path extrusionOk="0" h="2032" w="3628">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70"/>
            <p:cNvSpPr/>
            <p:nvPr/>
          </p:nvSpPr>
          <p:spPr>
            <a:xfrm>
              <a:off x="3281718" y="3365485"/>
              <a:ext cx="57947" cy="90260"/>
            </a:xfrm>
            <a:custGeom>
              <a:rect b="b" l="l" r="r" t="t"/>
              <a:pathLst>
                <a:path extrusionOk="0" h="3447" w="2213">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70"/>
            <p:cNvSpPr/>
            <p:nvPr/>
          </p:nvSpPr>
          <p:spPr>
            <a:xfrm>
              <a:off x="3303190" y="3419610"/>
              <a:ext cx="94842" cy="53129"/>
            </a:xfrm>
            <a:custGeom>
              <a:rect b="b" l="l" r="r" t="t"/>
              <a:pathLst>
                <a:path extrusionOk="0" h="2029" w="3622">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70"/>
            <p:cNvSpPr/>
            <p:nvPr/>
          </p:nvSpPr>
          <p:spPr>
            <a:xfrm>
              <a:off x="3228510" y="3561375"/>
              <a:ext cx="54229" cy="53993"/>
            </a:xfrm>
            <a:custGeom>
              <a:rect b="b" l="l" r="r" t="t"/>
              <a:pathLst>
                <a:path extrusionOk="0" h="2062" w="2071">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4" name="Google Shape;12544;p70"/>
          <p:cNvGrpSpPr/>
          <p:nvPr/>
        </p:nvGrpSpPr>
        <p:grpSpPr>
          <a:xfrm>
            <a:off x="3973186" y="3353231"/>
            <a:ext cx="378661" cy="346558"/>
            <a:chOff x="3973186" y="3353231"/>
            <a:chExt cx="378661" cy="346558"/>
          </a:xfrm>
        </p:grpSpPr>
        <p:sp>
          <p:nvSpPr>
            <p:cNvPr id="12545" name="Google Shape;12545;p70"/>
            <p:cNvSpPr/>
            <p:nvPr/>
          </p:nvSpPr>
          <p:spPr>
            <a:xfrm>
              <a:off x="4033882" y="3477190"/>
              <a:ext cx="34486" cy="34512"/>
            </a:xfrm>
            <a:custGeom>
              <a:rect b="b" l="l" r="r" t="t"/>
              <a:pathLst>
                <a:path extrusionOk="0" h="1318" w="1317">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70"/>
            <p:cNvSpPr/>
            <p:nvPr/>
          </p:nvSpPr>
          <p:spPr>
            <a:xfrm>
              <a:off x="4144278" y="3477190"/>
              <a:ext cx="34512" cy="34512"/>
            </a:xfrm>
            <a:custGeom>
              <a:rect b="b" l="l" r="r" t="t"/>
              <a:pathLst>
                <a:path extrusionOk="0" h="1318" w="1318">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70"/>
            <p:cNvSpPr/>
            <p:nvPr/>
          </p:nvSpPr>
          <p:spPr>
            <a:xfrm>
              <a:off x="4172768" y="3353231"/>
              <a:ext cx="179079" cy="150852"/>
            </a:xfrm>
            <a:custGeom>
              <a:rect b="b" l="l" r="r" t="t"/>
              <a:pathLst>
                <a:path extrusionOk="0" h="5761" w="6839">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70"/>
            <p:cNvSpPr/>
            <p:nvPr/>
          </p:nvSpPr>
          <p:spPr>
            <a:xfrm>
              <a:off x="4080335" y="3527649"/>
              <a:ext cx="52003" cy="93952"/>
            </a:xfrm>
            <a:custGeom>
              <a:rect b="b" l="l" r="r" t="t"/>
              <a:pathLst>
                <a:path extrusionOk="0" h="3588" w="1986">
                  <a:moveTo>
                    <a:pt x="1" y="1"/>
                  </a:moveTo>
                  <a:lnTo>
                    <a:pt x="1" y="2729"/>
                  </a:lnTo>
                  <a:lnTo>
                    <a:pt x="993" y="3588"/>
                  </a:lnTo>
                  <a:lnTo>
                    <a:pt x="1985" y="2729"/>
                  </a:lnTo>
                  <a:lnTo>
                    <a:pt x="1985"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70"/>
            <p:cNvSpPr/>
            <p:nvPr/>
          </p:nvSpPr>
          <p:spPr>
            <a:xfrm>
              <a:off x="3973186" y="3585858"/>
              <a:ext cx="265804" cy="113695"/>
            </a:xfrm>
            <a:custGeom>
              <a:rect b="b" l="l" r="r" t="t"/>
              <a:pathLst>
                <a:path extrusionOk="0" h="4342" w="10151">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70"/>
            <p:cNvSpPr/>
            <p:nvPr/>
          </p:nvSpPr>
          <p:spPr>
            <a:xfrm>
              <a:off x="4051112" y="3405260"/>
              <a:ext cx="110448" cy="151768"/>
            </a:xfrm>
            <a:custGeom>
              <a:rect b="b" l="l" r="r" t="t"/>
              <a:pathLst>
                <a:path extrusionOk="0" h="5796" w="4218">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70"/>
            <p:cNvSpPr/>
            <p:nvPr/>
          </p:nvSpPr>
          <p:spPr>
            <a:xfrm>
              <a:off x="4051112" y="3405496"/>
              <a:ext cx="37994" cy="49987"/>
            </a:xfrm>
            <a:custGeom>
              <a:rect b="b" l="l" r="r" t="t"/>
              <a:pathLst>
                <a:path extrusionOk="0" h="1909" w="1451">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70"/>
            <p:cNvSpPr/>
            <p:nvPr/>
          </p:nvSpPr>
          <p:spPr>
            <a:xfrm>
              <a:off x="4089080" y="3405260"/>
              <a:ext cx="72480" cy="71956"/>
            </a:xfrm>
            <a:custGeom>
              <a:rect b="b" l="l" r="r" t="t"/>
              <a:pathLst>
                <a:path extrusionOk="0" h="2748" w="2768">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70"/>
            <p:cNvSpPr/>
            <p:nvPr/>
          </p:nvSpPr>
          <p:spPr>
            <a:xfrm>
              <a:off x="4094317" y="3475384"/>
              <a:ext cx="24012" cy="37811"/>
            </a:xfrm>
            <a:custGeom>
              <a:rect b="b" l="l" r="r" t="t"/>
              <a:pathLst>
                <a:path extrusionOk="0" h="1444" w="917">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70"/>
            <p:cNvSpPr/>
            <p:nvPr/>
          </p:nvSpPr>
          <p:spPr>
            <a:xfrm>
              <a:off x="4087823" y="3604345"/>
              <a:ext cx="36999" cy="95209"/>
            </a:xfrm>
            <a:custGeom>
              <a:rect b="b" l="l" r="r" t="t"/>
              <a:pathLst>
                <a:path extrusionOk="0" h="3636" w="1413">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70"/>
            <p:cNvSpPr/>
            <p:nvPr/>
          </p:nvSpPr>
          <p:spPr>
            <a:xfrm>
              <a:off x="4080335" y="3586120"/>
              <a:ext cx="26002" cy="38963"/>
            </a:xfrm>
            <a:custGeom>
              <a:rect b="b" l="l" r="r" t="t"/>
              <a:pathLst>
                <a:path extrusionOk="0" h="1488" w="993">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70"/>
            <p:cNvSpPr/>
            <p:nvPr/>
          </p:nvSpPr>
          <p:spPr>
            <a:xfrm>
              <a:off x="4106310" y="3586120"/>
              <a:ext cx="26028" cy="38963"/>
            </a:xfrm>
            <a:custGeom>
              <a:rect b="b" l="l" r="r" t="t"/>
              <a:pathLst>
                <a:path extrusionOk="0" h="1488" w="994">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70"/>
            <p:cNvSpPr/>
            <p:nvPr/>
          </p:nvSpPr>
          <p:spPr>
            <a:xfrm>
              <a:off x="3973421" y="3586120"/>
              <a:ext cx="106940" cy="113669"/>
            </a:xfrm>
            <a:custGeom>
              <a:rect b="b" l="l" r="r" t="t"/>
              <a:pathLst>
                <a:path extrusionOk="0" h="4341" w="4084">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70"/>
            <p:cNvSpPr/>
            <p:nvPr/>
          </p:nvSpPr>
          <p:spPr>
            <a:xfrm>
              <a:off x="4132312" y="3586120"/>
              <a:ext cx="106940" cy="113433"/>
            </a:xfrm>
            <a:custGeom>
              <a:rect b="b" l="l" r="r" t="t"/>
              <a:pathLst>
                <a:path extrusionOk="0" h="4332" w="4084">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70"/>
            <p:cNvSpPr/>
            <p:nvPr/>
          </p:nvSpPr>
          <p:spPr>
            <a:xfrm>
              <a:off x="3973421" y="3598610"/>
              <a:ext cx="67714" cy="100943"/>
            </a:xfrm>
            <a:custGeom>
              <a:rect b="b" l="l" r="r" t="t"/>
              <a:pathLst>
                <a:path extrusionOk="0" h="3855" w="2586">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70"/>
            <p:cNvSpPr/>
            <p:nvPr/>
          </p:nvSpPr>
          <p:spPr>
            <a:xfrm>
              <a:off x="4171773" y="3598610"/>
              <a:ext cx="67479" cy="100943"/>
            </a:xfrm>
            <a:custGeom>
              <a:rect b="b" l="l" r="r" t="t"/>
              <a:pathLst>
                <a:path extrusionOk="0" h="3855" w="2577">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70"/>
            <p:cNvSpPr/>
            <p:nvPr/>
          </p:nvSpPr>
          <p:spPr>
            <a:xfrm>
              <a:off x="4241320" y="3379232"/>
              <a:ext cx="45379" cy="65017"/>
            </a:xfrm>
            <a:custGeom>
              <a:rect b="b" l="l" r="r" t="t"/>
              <a:pathLst>
                <a:path extrusionOk="0" h="2483" w="1733">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70"/>
            <p:cNvSpPr/>
            <p:nvPr/>
          </p:nvSpPr>
          <p:spPr>
            <a:xfrm>
              <a:off x="4250458" y="3449644"/>
              <a:ext cx="17020" cy="14349"/>
            </a:xfrm>
            <a:custGeom>
              <a:rect b="b" l="l" r="r" t="t"/>
              <a:pathLst>
                <a:path extrusionOk="0" h="548" w="65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3" name="Google Shape;12563;p70"/>
          <p:cNvGrpSpPr/>
          <p:nvPr/>
        </p:nvGrpSpPr>
        <p:grpSpPr>
          <a:xfrm>
            <a:off x="2152857" y="4263002"/>
            <a:ext cx="373241" cy="359127"/>
            <a:chOff x="2152857" y="4263002"/>
            <a:chExt cx="373241" cy="359127"/>
          </a:xfrm>
        </p:grpSpPr>
        <p:sp>
          <p:nvSpPr>
            <p:cNvPr id="12564" name="Google Shape;12564;p70"/>
            <p:cNvSpPr/>
            <p:nvPr/>
          </p:nvSpPr>
          <p:spPr>
            <a:xfrm>
              <a:off x="2152857" y="4354493"/>
              <a:ext cx="275309" cy="267637"/>
            </a:xfrm>
            <a:custGeom>
              <a:rect b="b" l="l" r="r" t="t"/>
              <a:pathLst>
                <a:path extrusionOk="0" h="10221" w="10514">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70"/>
            <p:cNvSpPr/>
            <p:nvPr/>
          </p:nvSpPr>
          <p:spPr>
            <a:xfrm>
              <a:off x="2195564" y="4354257"/>
              <a:ext cx="56481" cy="72454"/>
            </a:xfrm>
            <a:custGeom>
              <a:rect b="b" l="l" r="r" t="t"/>
              <a:pathLst>
                <a:path extrusionOk="0" h="2767" w="2157">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70"/>
            <p:cNvSpPr/>
            <p:nvPr/>
          </p:nvSpPr>
          <p:spPr>
            <a:xfrm>
              <a:off x="2355686" y="4530351"/>
              <a:ext cx="72480" cy="56743"/>
            </a:xfrm>
            <a:custGeom>
              <a:rect b="b" l="l" r="r" t="t"/>
              <a:pathLst>
                <a:path extrusionOk="0" h="2167" w="2768">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70"/>
            <p:cNvSpPr/>
            <p:nvPr/>
          </p:nvSpPr>
          <p:spPr>
            <a:xfrm>
              <a:off x="2276764" y="4263002"/>
              <a:ext cx="249334" cy="210946"/>
            </a:xfrm>
            <a:custGeom>
              <a:rect b="b" l="l" r="r" t="t"/>
              <a:pathLst>
                <a:path extrusionOk="0" h="8056" w="9522">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70"/>
            <p:cNvSpPr/>
            <p:nvPr/>
          </p:nvSpPr>
          <p:spPr>
            <a:xfrm>
              <a:off x="2203080" y="4331502"/>
              <a:ext cx="78948" cy="97906"/>
            </a:xfrm>
            <a:custGeom>
              <a:rect b="b" l="l" r="r" t="t"/>
              <a:pathLst>
                <a:path extrusionOk="0" h="3739" w="3015">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70"/>
            <p:cNvSpPr/>
            <p:nvPr/>
          </p:nvSpPr>
          <p:spPr>
            <a:xfrm>
              <a:off x="2352203" y="4501129"/>
              <a:ext cx="99451" cy="77350"/>
            </a:xfrm>
            <a:custGeom>
              <a:rect b="b" l="l" r="r" t="t"/>
              <a:pathLst>
                <a:path extrusionOk="0" h="2954" w="3798">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70"/>
            <p:cNvSpPr/>
            <p:nvPr/>
          </p:nvSpPr>
          <p:spPr>
            <a:xfrm>
              <a:off x="2324971" y="4303039"/>
              <a:ext cx="134669" cy="115135"/>
            </a:xfrm>
            <a:custGeom>
              <a:rect b="b" l="l" r="r" t="t"/>
              <a:pathLst>
                <a:path extrusionOk="0" h="4397" w="5143">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70"/>
            <p:cNvSpPr/>
            <p:nvPr/>
          </p:nvSpPr>
          <p:spPr>
            <a:xfrm>
              <a:off x="2347464" y="4313775"/>
              <a:ext cx="109427" cy="93219"/>
            </a:xfrm>
            <a:custGeom>
              <a:rect b="b" l="l" r="r" t="t"/>
              <a:pathLst>
                <a:path extrusionOk="0" h="3560" w="4179">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2" name="Google Shape;12572;p70"/>
          <p:cNvGrpSpPr/>
          <p:nvPr/>
        </p:nvGrpSpPr>
        <p:grpSpPr>
          <a:xfrm>
            <a:off x="859632" y="3346972"/>
            <a:ext cx="303537" cy="359127"/>
            <a:chOff x="859632" y="3346972"/>
            <a:chExt cx="303537" cy="359127"/>
          </a:xfrm>
        </p:grpSpPr>
        <p:sp>
          <p:nvSpPr>
            <p:cNvPr id="12573" name="Google Shape;12573;p70"/>
            <p:cNvSpPr/>
            <p:nvPr/>
          </p:nvSpPr>
          <p:spPr>
            <a:xfrm>
              <a:off x="859632" y="3346972"/>
              <a:ext cx="303537" cy="359127"/>
            </a:xfrm>
            <a:custGeom>
              <a:rect b="b" l="l" r="r" t="t"/>
              <a:pathLst>
                <a:path extrusionOk="0" h="13715" w="11592">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70"/>
            <p:cNvSpPr/>
            <p:nvPr/>
          </p:nvSpPr>
          <p:spPr>
            <a:xfrm>
              <a:off x="926063" y="3427989"/>
              <a:ext cx="153156" cy="145903"/>
            </a:xfrm>
            <a:custGeom>
              <a:rect b="b" l="l" r="r" t="t"/>
              <a:pathLst>
                <a:path extrusionOk="0" h="5572" w="5849">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70"/>
            <p:cNvSpPr/>
            <p:nvPr/>
          </p:nvSpPr>
          <p:spPr>
            <a:xfrm>
              <a:off x="1011767" y="3492928"/>
              <a:ext cx="64703" cy="74470"/>
            </a:xfrm>
            <a:custGeom>
              <a:rect b="b" l="l" r="r" t="t"/>
              <a:pathLst>
                <a:path extrusionOk="0" h="2844" w="2471">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70"/>
            <p:cNvSpPr/>
            <p:nvPr/>
          </p:nvSpPr>
          <p:spPr>
            <a:xfrm>
              <a:off x="998020" y="3428224"/>
              <a:ext cx="81462" cy="145667"/>
            </a:xfrm>
            <a:custGeom>
              <a:rect b="b" l="l" r="r" t="t"/>
              <a:pathLst>
                <a:path extrusionOk="0" h="5563" w="3111">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70"/>
            <p:cNvSpPr/>
            <p:nvPr/>
          </p:nvSpPr>
          <p:spPr>
            <a:xfrm>
              <a:off x="1022738" y="3503925"/>
              <a:ext cx="80964" cy="81200"/>
            </a:xfrm>
            <a:custGeom>
              <a:rect b="b" l="l" r="r" t="t"/>
              <a:pathLst>
                <a:path extrusionOk="0" h="3101" w="3092">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8" name="Google Shape;12578;p70"/>
          <p:cNvGrpSpPr/>
          <p:nvPr/>
        </p:nvGrpSpPr>
        <p:grpSpPr>
          <a:xfrm>
            <a:off x="1767911" y="2882241"/>
            <a:ext cx="265306" cy="366799"/>
            <a:chOff x="1767911" y="2882241"/>
            <a:chExt cx="265306" cy="366799"/>
          </a:xfrm>
        </p:grpSpPr>
        <p:sp>
          <p:nvSpPr>
            <p:cNvPr id="12579" name="Google Shape;12579;p70"/>
            <p:cNvSpPr/>
            <p:nvPr/>
          </p:nvSpPr>
          <p:spPr>
            <a:xfrm>
              <a:off x="1767911" y="3066269"/>
              <a:ext cx="265306" cy="182771"/>
            </a:xfrm>
            <a:custGeom>
              <a:rect b="b" l="l" r="r" t="t"/>
              <a:pathLst>
                <a:path extrusionOk="0" h="6980" w="10132">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70"/>
            <p:cNvSpPr/>
            <p:nvPr/>
          </p:nvSpPr>
          <p:spPr>
            <a:xfrm>
              <a:off x="1818867" y="2882241"/>
              <a:ext cx="147422" cy="155905"/>
            </a:xfrm>
            <a:custGeom>
              <a:rect b="b" l="l" r="r" t="t"/>
              <a:pathLst>
                <a:path extrusionOk="0" h="5954" w="563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70"/>
            <p:cNvSpPr/>
            <p:nvPr/>
          </p:nvSpPr>
          <p:spPr>
            <a:xfrm>
              <a:off x="1886817" y="2912144"/>
              <a:ext cx="47735" cy="47500"/>
            </a:xfrm>
            <a:custGeom>
              <a:rect b="b" l="l" r="r" t="t"/>
              <a:pathLst>
                <a:path extrusionOk="0" h="1814" w="1823">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70"/>
            <p:cNvSpPr/>
            <p:nvPr/>
          </p:nvSpPr>
          <p:spPr>
            <a:xfrm>
              <a:off x="1858799" y="2906488"/>
              <a:ext cx="84237" cy="79079"/>
            </a:xfrm>
            <a:custGeom>
              <a:rect b="b" l="l" r="r" t="t"/>
              <a:pathLst>
                <a:path extrusionOk="0" h="3020" w="3217">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70"/>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70"/>
            <p:cNvSpPr/>
            <p:nvPr/>
          </p:nvSpPr>
          <p:spPr>
            <a:xfrm>
              <a:off x="1767911" y="3041001"/>
              <a:ext cx="132679" cy="180676"/>
            </a:xfrm>
            <a:custGeom>
              <a:rect b="b" l="l" r="r" t="t"/>
              <a:pathLst>
                <a:path extrusionOk="0" h="6900" w="5067">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70"/>
            <p:cNvSpPr/>
            <p:nvPr/>
          </p:nvSpPr>
          <p:spPr>
            <a:xfrm>
              <a:off x="1783151" y="3029008"/>
              <a:ext cx="117440" cy="159938"/>
            </a:xfrm>
            <a:custGeom>
              <a:rect b="b" l="l" r="r" t="t"/>
              <a:pathLst>
                <a:path extrusionOk="0" h="6108" w="4485">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70"/>
            <p:cNvSpPr/>
            <p:nvPr/>
          </p:nvSpPr>
          <p:spPr>
            <a:xfrm>
              <a:off x="1813290" y="3067212"/>
              <a:ext cx="65305" cy="26578"/>
            </a:xfrm>
            <a:custGeom>
              <a:rect b="b" l="l" r="r" t="t"/>
              <a:pathLst>
                <a:path extrusionOk="0" h="1015" w="2494">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70"/>
            <p:cNvSpPr/>
            <p:nvPr/>
          </p:nvSpPr>
          <p:spPr>
            <a:xfrm>
              <a:off x="1813237" y="3086746"/>
              <a:ext cx="65279" cy="26525"/>
            </a:xfrm>
            <a:custGeom>
              <a:rect b="b" l="l" r="r" t="t"/>
              <a:pathLst>
                <a:path extrusionOk="0" h="1013" w="2493">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70"/>
            <p:cNvSpPr/>
            <p:nvPr/>
          </p:nvSpPr>
          <p:spPr>
            <a:xfrm>
              <a:off x="1813290" y="3106437"/>
              <a:ext cx="65227" cy="26552"/>
            </a:xfrm>
            <a:custGeom>
              <a:rect b="b" l="l" r="r" t="t"/>
              <a:pathLst>
                <a:path extrusionOk="0" h="1014" w="2491">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70"/>
            <p:cNvSpPr/>
            <p:nvPr/>
          </p:nvSpPr>
          <p:spPr>
            <a:xfrm>
              <a:off x="1900564" y="3041001"/>
              <a:ext cx="132653" cy="180676"/>
            </a:xfrm>
            <a:custGeom>
              <a:rect b="b" l="l" r="r" t="t"/>
              <a:pathLst>
                <a:path extrusionOk="0" h="6900" w="5066">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70"/>
            <p:cNvSpPr/>
            <p:nvPr/>
          </p:nvSpPr>
          <p:spPr>
            <a:xfrm>
              <a:off x="1900564" y="3041001"/>
              <a:ext cx="132653" cy="180676"/>
            </a:xfrm>
            <a:custGeom>
              <a:rect b="b" l="l" r="r" t="t"/>
              <a:pathLst>
                <a:path extrusionOk="0" h="6900" w="5066">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70"/>
            <p:cNvSpPr/>
            <p:nvPr/>
          </p:nvSpPr>
          <p:spPr>
            <a:xfrm>
              <a:off x="1900564" y="3029008"/>
              <a:ext cx="117414" cy="159938"/>
            </a:xfrm>
            <a:custGeom>
              <a:rect b="b" l="l" r="r" t="t"/>
              <a:pathLst>
                <a:path extrusionOk="0" h="6108" w="4484">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70"/>
            <p:cNvSpPr/>
            <p:nvPr/>
          </p:nvSpPr>
          <p:spPr>
            <a:xfrm>
              <a:off x="1900564" y="3029244"/>
              <a:ext cx="117414" cy="159702"/>
            </a:xfrm>
            <a:custGeom>
              <a:rect b="b" l="l" r="r" t="t"/>
              <a:pathLst>
                <a:path extrusionOk="0" h="6099" w="4484">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70"/>
            <p:cNvSpPr/>
            <p:nvPr/>
          </p:nvSpPr>
          <p:spPr>
            <a:xfrm>
              <a:off x="1941282" y="3069988"/>
              <a:ext cx="29484" cy="36345"/>
            </a:xfrm>
            <a:custGeom>
              <a:rect b="b" l="l" r="r" t="t"/>
              <a:pathLst>
                <a:path extrusionOk="0" h="1388" w="1126">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4" name="Google Shape;12594;p70"/>
          <p:cNvGrpSpPr/>
          <p:nvPr/>
        </p:nvGrpSpPr>
        <p:grpSpPr>
          <a:xfrm>
            <a:off x="1332009" y="1499935"/>
            <a:ext cx="331895" cy="359311"/>
            <a:chOff x="1332009" y="1499935"/>
            <a:chExt cx="331895" cy="359311"/>
          </a:xfrm>
        </p:grpSpPr>
        <p:sp>
          <p:nvSpPr>
            <p:cNvPr id="12595" name="Google Shape;12595;p70"/>
            <p:cNvSpPr/>
            <p:nvPr/>
          </p:nvSpPr>
          <p:spPr>
            <a:xfrm>
              <a:off x="1435414" y="1570451"/>
              <a:ext cx="28515" cy="79210"/>
            </a:xfrm>
            <a:custGeom>
              <a:rect b="b" l="l" r="r" t="t"/>
              <a:pathLst>
                <a:path extrusionOk="0" h="3025" w="1089">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70"/>
            <p:cNvSpPr/>
            <p:nvPr/>
          </p:nvSpPr>
          <p:spPr>
            <a:xfrm>
              <a:off x="1435414" y="1627665"/>
              <a:ext cx="28515" cy="21995"/>
            </a:xfrm>
            <a:custGeom>
              <a:rect b="b" l="l" r="r" t="t"/>
              <a:pathLst>
                <a:path extrusionOk="0" h="840" w="1089">
                  <a:moveTo>
                    <a:pt x="1" y="0"/>
                  </a:moveTo>
                  <a:lnTo>
                    <a:pt x="1" y="840"/>
                  </a:lnTo>
                  <a:lnTo>
                    <a:pt x="1088" y="840"/>
                  </a:lnTo>
                  <a:lnTo>
                    <a:pt x="108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70"/>
            <p:cNvSpPr/>
            <p:nvPr/>
          </p:nvSpPr>
          <p:spPr>
            <a:xfrm>
              <a:off x="1350496" y="1570451"/>
              <a:ext cx="28254" cy="79210"/>
            </a:xfrm>
            <a:custGeom>
              <a:rect b="b" l="l" r="r" t="t"/>
              <a:pathLst>
                <a:path extrusionOk="0" h="3025" w="1079">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70"/>
            <p:cNvSpPr/>
            <p:nvPr/>
          </p:nvSpPr>
          <p:spPr>
            <a:xfrm>
              <a:off x="1350496" y="1627665"/>
              <a:ext cx="28254" cy="21995"/>
            </a:xfrm>
            <a:custGeom>
              <a:rect b="b" l="l" r="r" t="t"/>
              <a:pathLst>
                <a:path extrusionOk="0" h="840" w="1079">
                  <a:moveTo>
                    <a:pt x="0" y="0"/>
                  </a:moveTo>
                  <a:lnTo>
                    <a:pt x="0" y="840"/>
                  </a:lnTo>
                  <a:lnTo>
                    <a:pt x="1078" y="840"/>
                  </a:lnTo>
                  <a:lnTo>
                    <a:pt x="1078"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70"/>
            <p:cNvSpPr/>
            <p:nvPr/>
          </p:nvSpPr>
          <p:spPr>
            <a:xfrm>
              <a:off x="1392706" y="1791531"/>
              <a:ext cx="28751" cy="67714"/>
            </a:xfrm>
            <a:custGeom>
              <a:rect b="b" l="l" r="r" t="t"/>
              <a:pathLst>
                <a:path extrusionOk="0" h="2586" w="1098">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70"/>
            <p:cNvSpPr/>
            <p:nvPr/>
          </p:nvSpPr>
          <p:spPr>
            <a:xfrm>
              <a:off x="1392942" y="1791531"/>
              <a:ext cx="28515" cy="22519"/>
            </a:xfrm>
            <a:custGeom>
              <a:rect b="b" l="l" r="r" t="t"/>
              <a:pathLst>
                <a:path extrusionOk="0" h="860" w="1089">
                  <a:moveTo>
                    <a:pt x="1" y="1"/>
                  </a:moveTo>
                  <a:lnTo>
                    <a:pt x="1" y="859"/>
                  </a:lnTo>
                  <a:lnTo>
                    <a:pt x="1089" y="859"/>
                  </a:lnTo>
                  <a:lnTo>
                    <a:pt x="1089"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70"/>
            <p:cNvSpPr/>
            <p:nvPr/>
          </p:nvSpPr>
          <p:spPr>
            <a:xfrm>
              <a:off x="1386448" y="1765294"/>
              <a:ext cx="41503" cy="33255"/>
            </a:xfrm>
            <a:custGeom>
              <a:rect b="b" l="l" r="r" t="t"/>
              <a:pathLst>
                <a:path extrusionOk="0" h="1270" w="1585">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70"/>
            <p:cNvSpPr/>
            <p:nvPr/>
          </p:nvSpPr>
          <p:spPr>
            <a:xfrm>
              <a:off x="1411428" y="1765294"/>
              <a:ext cx="16287" cy="33255"/>
            </a:xfrm>
            <a:custGeom>
              <a:rect b="b" l="l" r="r" t="t"/>
              <a:pathLst>
                <a:path extrusionOk="0" h="1270" w="622">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70"/>
            <p:cNvSpPr/>
            <p:nvPr/>
          </p:nvSpPr>
          <p:spPr>
            <a:xfrm>
              <a:off x="1381473" y="1738585"/>
              <a:ext cx="51480" cy="33517"/>
            </a:xfrm>
            <a:custGeom>
              <a:rect b="b" l="l" r="r" t="t"/>
              <a:pathLst>
                <a:path extrusionOk="0" h="1280" w="1966">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70"/>
            <p:cNvSpPr/>
            <p:nvPr/>
          </p:nvSpPr>
          <p:spPr>
            <a:xfrm>
              <a:off x="1411428" y="1738585"/>
              <a:ext cx="21524" cy="33517"/>
            </a:xfrm>
            <a:custGeom>
              <a:rect b="b" l="l" r="r" t="t"/>
              <a:pathLst>
                <a:path extrusionOk="0" h="1280" w="822">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70"/>
            <p:cNvSpPr/>
            <p:nvPr/>
          </p:nvSpPr>
          <p:spPr>
            <a:xfrm>
              <a:off x="1339001" y="1668619"/>
              <a:ext cx="136162" cy="77220"/>
            </a:xfrm>
            <a:custGeom>
              <a:rect b="b" l="l" r="r" t="t"/>
              <a:pathLst>
                <a:path extrusionOk="0" h="2949" w="520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70"/>
            <p:cNvSpPr/>
            <p:nvPr/>
          </p:nvSpPr>
          <p:spPr>
            <a:xfrm>
              <a:off x="1411428" y="1668619"/>
              <a:ext cx="63996" cy="77220"/>
            </a:xfrm>
            <a:custGeom>
              <a:rect b="b" l="l" r="r" t="t"/>
              <a:pathLst>
                <a:path extrusionOk="0" h="2949" w="2444">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70"/>
            <p:cNvSpPr/>
            <p:nvPr/>
          </p:nvSpPr>
          <p:spPr>
            <a:xfrm>
              <a:off x="1332009" y="1640889"/>
              <a:ext cx="150145" cy="27756"/>
            </a:xfrm>
            <a:custGeom>
              <a:rect b="b" l="l" r="r" t="t"/>
              <a:pathLst>
                <a:path extrusionOk="0" h="1060" w="5734">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70"/>
            <p:cNvSpPr/>
            <p:nvPr/>
          </p:nvSpPr>
          <p:spPr>
            <a:xfrm>
              <a:off x="1461651" y="1640889"/>
              <a:ext cx="20503" cy="27756"/>
            </a:xfrm>
            <a:custGeom>
              <a:rect b="b" l="l" r="r" t="t"/>
              <a:pathLst>
                <a:path extrusionOk="0" h="1060" w="783">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70"/>
            <p:cNvSpPr/>
            <p:nvPr/>
          </p:nvSpPr>
          <p:spPr>
            <a:xfrm>
              <a:off x="1467386" y="1499935"/>
              <a:ext cx="196518" cy="165725"/>
            </a:xfrm>
            <a:custGeom>
              <a:rect b="b" l="l" r="r" t="t"/>
              <a:pathLst>
                <a:path extrusionOk="0" h="6329" w="7505">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70"/>
            <p:cNvSpPr/>
            <p:nvPr/>
          </p:nvSpPr>
          <p:spPr>
            <a:xfrm>
              <a:off x="1369873" y="1679852"/>
              <a:ext cx="74653" cy="11050"/>
            </a:xfrm>
            <a:custGeom>
              <a:rect b="b" l="l" r="r" t="t"/>
              <a:pathLst>
                <a:path extrusionOk="0" h="422" w="2851">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70"/>
            <p:cNvSpPr/>
            <p:nvPr/>
          </p:nvSpPr>
          <p:spPr>
            <a:xfrm>
              <a:off x="1533346" y="1524496"/>
              <a:ext cx="60487" cy="92459"/>
            </a:xfrm>
            <a:custGeom>
              <a:rect b="b" l="l" r="r" t="t"/>
              <a:pathLst>
                <a:path extrusionOk="0" h="3531" w="231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2" name="Google Shape;12612;p70"/>
          <p:cNvGrpSpPr/>
          <p:nvPr/>
        </p:nvGrpSpPr>
        <p:grpSpPr>
          <a:xfrm>
            <a:off x="2663464" y="3346815"/>
            <a:ext cx="289528" cy="359232"/>
            <a:chOff x="2663464" y="3346815"/>
            <a:chExt cx="289528" cy="359232"/>
          </a:xfrm>
        </p:grpSpPr>
        <p:sp>
          <p:nvSpPr>
            <p:cNvPr id="12613" name="Google Shape;12613;p70"/>
            <p:cNvSpPr/>
            <p:nvPr/>
          </p:nvSpPr>
          <p:spPr>
            <a:xfrm>
              <a:off x="2663464" y="3490676"/>
              <a:ext cx="133674" cy="140666"/>
            </a:xfrm>
            <a:custGeom>
              <a:rect b="b" l="l" r="r" t="t"/>
              <a:pathLst>
                <a:path extrusionOk="0" h="5372" w="5105">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70"/>
            <p:cNvSpPr/>
            <p:nvPr/>
          </p:nvSpPr>
          <p:spPr>
            <a:xfrm>
              <a:off x="2742386" y="3610839"/>
              <a:ext cx="54753" cy="20503"/>
            </a:xfrm>
            <a:custGeom>
              <a:rect b="b" l="l" r="r" t="t"/>
              <a:pathLst>
                <a:path extrusionOk="0" h="783" w="2091">
                  <a:moveTo>
                    <a:pt x="1" y="1"/>
                  </a:moveTo>
                  <a:lnTo>
                    <a:pt x="1" y="783"/>
                  </a:lnTo>
                  <a:lnTo>
                    <a:pt x="2090" y="783"/>
                  </a:lnTo>
                  <a:lnTo>
                    <a:pt x="2090"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70"/>
            <p:cNvSpPr/>
            <p:nvPr/>
          </p:nvSpPr>
          <p:spPr>
            <a:xfrm>
              <a:off x="2819082" y="3490676"/>
              <a:ext cx="133910" cy="140666"/>
            </a:xfrm>
            <a:custGeom>
              <a:rect b="b" l="l" r="r" t="t"/>
              <a:pathLst>
                <a:path extrusionOk="0" h="5372" w="5114">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70"/>
            <p:cNvSpPr/>
            <p:nvPr/>
          </p:nvSpPr>
          <p:spPr>
            <a:xfrm>
              <a:off x="2819082" y="3610839"/>
              <a:ext cx="54988" cy="20503"/>
            </a:xfrm>
            <a:custGeom>
              <a:rect b="b" l="l" r="r" t="t"/>
              <a:pathLst>
                <a:path extrusionOk="0" h="783" w="2100">
                  <a:moveTo>
                    <a:pt x="1" y="1"/>
                  </a:moveTo>
                  <a:lnTo>
                    <a:pt x="1" y="783"/>
                  </a:lnTo>
                  <a:lnTo>
                    <a:pt x="2099" y="783"/>
                  </a:lnTo>
                  <a:lnTo>
                    <a:pt x="209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70"/>
            <p:cNvSpPr/>
            <p:nvPr/>
          </p:nvSpPr>
          <p:spPr>
            <a:xfrm>
              <a:off x="2714918" y="3346815"/>
              <a:ext cx="167898" cy="178189"/>
            </a:xfrm>
            <a:custGeom>
              <a:rect b="b" l="l" r="r" t="t"/>
              <a:pathLst>
                <a:path extrusionOk="0" h="6805" w="6412">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70"/>
            <p:cNvSpPr/>
            <p:nvPr/>
          </p:nvSpPr>
          <p:spPr>
            <a:xfrm>
              <a:off x="2757887" y="3372293"/>
              <a:ext cx="101467" cy="98744"/>
            </a:xfrm>
            <a:custGeom>
              <a:rect b="b" l="l" r="r" t="t"/>
              <a:pathLst>
                <a:path extrusionOk="0" h="3771" w="3875">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70"/>
            <p:cNvSpPr/>
            <p:nvPr/>
          </p:nvSpPr>
          <p:spPr>
            <a:xfrm>
              <a:off x="2789597" y="3403323"/>
              <a:ext cx="36999" cy="36423"/>
            </a:xfrm>
            <a:custGeom>
              <a:rect b="b" l="l" r="r" t="t"/>
              <a:pathLst>
                <a:path extrusionOk="0" h="1391" w="1413">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70"/>
            <p:cNvSpPr/>
            <p:nvPr/>
          </p:nvSpPr>
          <p:spPr>
            <a:xfrm>
              <a:off x="2734137" y="3660564"/>
              <a:ext cx="63001" cy="45483"/>
            </a:xfrm>
            <a:custGeom>
              <a:rect b="b" l="l" r="r" t="t"/>
              <a:pathLst>
                <a:path extrusionOk="0" h="1737" w="2406">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70"/>
            <p:cNvSpPr/>
            <p:nvPr/>
          </p:nvSpPr>
          <p:spPr>
            <a:xfrm>
              <a:off x="2734137" y="3629325"/>
              <a:ext cx="63001" cy="31265"/>
            </a:xfrm>
            <a:custGeom>
              <a:rect b="b" l="l" r="r" t="t"/>
              <a:pathLst>
                <a:path extrusionOk="0" h="1194" w="2406">
                  <a:moveTo>
                    <a:pt x="220" y="1"/>
                  </a:moveTo>
                  <a:cubicBezTo>
                    <a:pt x="106" y="1"/>
                    <a:pt x="1" y="96"/>
                    <a:pt x="1" y="220"/>
                  </a:cubicBezTo>
                  <a:lnTo>
                    <a:pt x="1" y="1193"/>
                  </a:lnTo>
                  <a:lnTo>
                    <a:pt x="2405" y="1193"/>
                  </a:lnTo>
                  <a:lnTo>
                    <a:pt x="2405"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70"/>
            <p:cNvSpPr/>
            <p:nvPr/>
          </p:nvSpPr>
          <p:spPr>
            <a:xfrm>
              <a:off x="2819082" y="3660564"/>
              <a:ext cx="62975" cy="45483"/>
            </a:xfrm>
            <a:custGeom>
              <a:rect b="b" l="l" r="r" t="t"/>
              <a:pathLst>
                <a:path extrusionOk="0" h="1737" w="2405">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70"/>
            <p:cNvSpPr/>
            <p:nvPr/>
          </p:nvSpPr>
          <p:spPr>
            <a:xfrm>
              <a:off x="2819082" y="3629090"/>
              <a:ext cx="62975" cy="31239"/>
            </a:xfrm>
            <a:custGeom>
              <a:rect b="b" l="l" r="r" t="t"/>
              <a:pathLst>
                <a:path extrusionOk="0" h="1193" w="2405">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4" name="Google Shape;12624;p70"/>
          <p:cNvGrpSpPr/>
          <p:nvPr/>
        </p:nvGrpSpPr>
        <p:grpSpPr>
          <a:xfrm>
            <a:off x="1315775" y="2881927"/>
            <a:ext cx="269051" cy="366983"/>
            <a:chOff x="1315775" y="2881927"/>
            <a:chExt cx="269051" cy="366983"/>
          </a:xfrm>
        </p:grpSpPr>
        <p:sp>
          <p:nvSpPr>
            <p:cNvPr id="12625" name="Google Shape;12625;p70"/>
            <p:cNvSpPr/>
            <p:nvPr/>
          </p:nvSpPr>
          <p:spPr>
            <a:xfrm>
              <a:off x="1319755" y="3230397"/>
              <a:ext cx="185390" cy="13250"/>
            </a:xfrm>
            <a:custGeom>
              <a:rect b="b" l="l" r="r" t="t"/>
              <a:pathLst>
                <a:path extrusionOk="0" h="506" w="708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70"/>
            <p:cNvSpPr/>
            <p:nvPr/>
          </p:nvSpPr>
          <p:spPr>
            <a:xfrm>
              <a:off x="1315775" y="2917146"/>
              <a:ext cx="191124" cy="331764"/>
            </a:xfrm>
            <a:custGeom>
              <a:rect b="b" l="l" r="r" t="t"/>
              <a:pathLst>
                <a:path extrusionOk="0" h="12670" w="7299">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70"/>
            <p:cNvSpPr/>
            <p:nvPr/>
          </p:nvSpPr>
          <p:spPr>
            <a:xfrm>
              <a:off x="1430674" y="2917146"/>
              <a:ext cx="76225" cy="118435"/>
            </a:xfrm>
            <a:custGeom>
              <a:rect b="b" l="l" r="r" t="t"/>
              <a:pathLst>
                <a:path extrusionOk="0" h="4523" w="2911">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70"/>
            <p:cNvSpPr/>
            <p:nvPr/>
          </p:nvSpPr>
          <p:spPr>
            <a:xfrm>
              <a:off x="1335256" y="2950872"/>
              <a:ext cx="152397" cy="239069"/>
            </a:xfrm>
            <a:custGeom>
              <a:rect b="b" l="l" r="r" t="t"/>
              <a:pathLst>
                <a:path extrusionOk="0" h="9130" w="582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70"/>
            <p:cNvSpPr/>
            <p:nvPr/>
          </p:nvSpPr>
          <p:spPr>
            <a:xfrm>
              <a:off x="1430674" y="2950872"/>
              <a:ext cx="56979" cy="80467"/>
            </a:xfrm>
            <a:custGeom>
              <a:rect b="b" l="l" r="r" t="t"/>
              <a:pathLst>
                <a:path extrusionOk="0" h="3073" w="2176">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70"/>
            <p:cNvSpPr/>
            <p:nvPr/>
          </p:nvSpPr>
          <p:spPr>
            <a:xfrm>
              <a:off x="1334994" y="2950872"/>
              <a:ext cx="152423" cy="239069"/>
            </a:xfrm>
            <a:custGeom>
              <a:rect b="b" l="l" r="r" t="t"/>
              <a:pathLst>
                <a:path extrusionOk="0" h="9130" w="5821">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70"/>
            <p:cNvSpPr/>
            <p:nvPr/>
          </p:nvSpPr>
          <p:spPr>
            <a:xfrm>
              <a:off x="1398938" y="3203662"/>
              <a:ext cx="24771" cy="24771"/>
            </a:xfrm>
            <a:custGeom>
              <a:rect b="b" l="l" r="r" t="t"/>
              <a:pathLst>
                <a:path extrusionOk="0" h="946" w="946">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70"/>
            <p:cNvSpPr/>
            <p:nvPr/>
          </p:nvSpPr>
          <p:spPr>
            <a:xfrm>
              <a:off x="1448166" y="2881927"/>
              <a:ext cx="136660" cy="136660"/>
            </a:xfrm>
            <a:custGeom>
              <a:rect b="b" l="l" r="r" t="t"/>
              <a:pathLst>
                <a:path extrusionOk="0" h="5219" w="5219">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70"/>
            <p:cNvSpPr/>
            <p:nvPr/>
          </p:nvSpPr>
          <p:spPr>
            <a:xfrm>
              <a:off x="1477127" y="2911149"/>
              <a:ext cx="78738" cy="77717"/>
            </a:xfrm>
            <a:custGeom>
              <a:rect b="b" l="l" r="r" t="t"/>
              <a:pathLst>
                <a:path extrusionOk="0" h="2968" w="3007">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70"/>
            <p:cNvSpPr/>
            <p:nvPr/>
          </p:nvSpPr>
          <p:spPr>
            <a:xfrm>
              <a:off x="1399462" y="2924923"/>
              <a:ext cx="20739" cy="17963"/>
            </a:xfrm>
            <a:custGeom>
              <a:rect b="b" l="l" r="r" t="t"/>
              <a:pathLst>
                <a:path extrusionOk="0" h="686" w="792">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70"/>
            <p:cNvSpPr/>
            <p:nvPr/>
          </p:nvSpPr>
          <p:spPr>
            <a:xfrm>
              <a:off x="1363484" y="3032045"/>
              <a:ext cx="95706" cy="22519"/>
            </a:xfrm>
            <a:custGeom>
              <a:rect b="b" l="l" r="r" t="t"/>
              <a:pathLst>
                <a:path extrusionOk="0" h="860" w="3655">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70"/>
            <p:cNvSpPr/>
            <p:nvPr/>
          </p:nvSpPr>
          <p:spPr>
            <a:xfrm>
              <a:off x="1363484" y="3073261"/>
              <a:ext cx="95706" cy="22519"/>
            </a:xfrm>
            <a:custGeom>
              <a:rect b="b" l="l" r="r" t="t"/>
              <a:pathLst>
                <a:path extrusionOk="0" h="860" w="3655">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70"/>
            <p:cNvSpPr/>
            <p:nvPr/>
          </p:nvSpPr>
          <p:spPr>
            <a:xfrm>
              <a:off x="1363484" y="3114240"/>
              <a:ext cx="95706" cy="22493"/>
            </a:xfrm>
            <a:custGeom>
              <a:rect b="b" l="l" r="r" t="t"/>
              <a:pathLst>
                <a:path extrusionOk="0" h="859" w="3655">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70"/>
            <p:cNvSpPr/>
            <p:nvPr/>
          </p:nvSpPr>
          <p:spPr>
            <a:xfrm>
              <a:off x="1508863" y="2912406"/>
              <a:ext cx="46740" cy="77193"/>
            </a:xfrm>
            <a:custGeom>
              <a:rect b="b" l="l" r="r" t="t"/>
              <a:pathLst>
                <a:path extrusionOk="0" h="2948" w="1785">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70"/>
            <p:cNvSpPr/>
            <p:nvPr/>
          </p:nvSpPr>
          <p:spPr>
            <a:xfrm>
              <a:off x="1477127" y="2938879"/>
              <a:ext cx="32757" cy="35245"/>
            </a:xfrm>
            <a:custGeom>
              <a:rect b="b" l="l" r="r" t="t"/>
              <a:pathLst>
                <a:path extrusionOk="0" h="1346" w="1251">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0" name="Google Shape;12640;p70"/>
          <p:cNvGrpSpPr/>
          <p:nvPr/>
        </p:nvGrpSpPr>
        <p:grpSpPr>
          <a:xfrm>
            <a:off x="3977427" y="1980142"/>
            <a:ext cx="359232" cy="322023"/>
            <a:chOff x="3977427" y="1980142"/>
            <a:chExt cx="359232" cy="322023"/>
          </a:xfrm>
        </p:grpSpPr>
        <p:sp>
          <p:nvSpPr>
            <p:cNvPr id="12641" name="Google Shape;12641;p70"/>
            <p:cNvSpPr/>
            <p:nvPr/>
          </p:nvSpPr>
          <p:spPr>
            <a:xfrm>
              <a:off x="3977427" y="2064065"/>
              <a:ext cx="303039" cy="238100"/>
            </a:xfrm>
            <a:custGeom>
              <a:rect b="b" l="l" r="r" t="t"/>
              <a:pathLst>
                <a:path extrusionOk="0" h="9093" w="11573">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70"/>
            <p:cNvSpPr/>
            <p:nvPr/>
          </p:nvSpPr>
          <p:spPr>
            <a:xfrm>
              <a:off x="3977427" y="2179724"/>
              <a:ext cx="303039" cy="122441"/>
            </a:xfrm>
            <a:custGeom>
              <a:rect b="b" l="l" r="r" t="t"/>
              <a:pathLst>
                <a:path extrusionOk="0" h="4676" w="11573">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70"/>
            <p:cNvSpPr/>
            <p:nvPr/>
          </p:nvSpPr>
          <p:spPr>
            <a:xfrm>
              <a:off x="4175517" y="2103787"/>
              <a:ext cx="104949" cy="49149"/>
            </a:xfrm>
            <a:custGeom>
              <a:rect b="b" l="l" r="r" t="t"/>
              <a:pathLst>
                <a:path extrusionOk="0" h="1877" w="4008">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70"/>
            <p:cNvSpPr/>
            <p:nvPr/>
          </p:nvSpPr>
          <p:spPr>
            <a:xfrm>
              <a:off x="3978161" y="2164248"/>
              <a:ext cx="327784" cy="137916"/>
            </a:xfrm>
            <a:custGeom>
              <a:rect b="b" l="l" r="r" t="t"/>
              <a:pathLst>
                <a:path extrusionOk="0" h="5267" w="12518">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70"/>
            <p:cNvSpPr/>
            <p:nvPr/>
          </p:nvSpPr>
          <p:spPr>
            <a:xfrm>
              <a:off x="3978161" y="2277891"/>
              <a:ext cx="306783" cy="24273"/>
            </a:xfrm>
            <a:custGeom>
              <a:rect b="b" l="l" r="r" t="t"/>
              <a:pathLst>
                <a:path extrusionOk="0" h="927" w="11716">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70"/>
            <p:cNvSpPr/>
            <p:nvPr/>
          </p:nvSpPr>
          <p:spPr>
            <a:xfrm>
              <a:off x="4181513" y="1980142"/>
              <a:ext cx="155146" cy="154884"/>
            </a:xfrm>
            <a:custGeom>
              <a:rect b="b" l="l" r="r" t="t"/>
              <a:pathLst>
                <a:path extrusionOk="0" h="5915" w="5925">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70"/>
            <p:cNvSpPr/>
            <p:nvPr/>
          </p:nvSpPr>
          <p:spPr>
            <a:xfrm>
              <a:off x="4241870" y="2033585"/>
              <a:ext cx="23357" cy="62242"/>
            </a:xfrm>
            <a:custGeom>
              <a:rect b="b" l="l" r="r" t="t"/>
              <a:pathLst>
                <a:path extrusionOk="0" h="2377" w="892">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70"/>
            <p:cNvSpPr/>
            <p:nvPr/>
          </p:nvSpPr>
          <p:spPr>
            <a:xfrm>
              <a:off x="4241372" y="2087762"/>
              <a:ext cx="37183" cy="10814"/>
            </a:xfrm>
            <a:custGeom>
              <a:rect b="b" l="l" r="r" t="t"/>
              <a:pathLst>
                <a:path extrusionOk="0" h="413" w="142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70"/>
            <p:cNvSpPr/>
            <p:nvPr/>
          </p:nvSpPr>
          <p:spPr>
            <a:xfrm>
              <a:off x="4245221" y="2013239"/>
              <a:ext cx="20005" cy="17125"/>
            </a:xfrm>
            <a:custGeom>
              <a:rect b="b" l="l" r="r" t="t"/>
              <a:pathLst>
                <a:path extrusionOk="0" h="654" w="764">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70"/>
            <p:cNvSpPr/>
            <p:nvPr/>
          </p:nvSpPr>
          <p:spPr>
            <a:xfrm>
              <a:off x="3977663" y="2064065"/>
              <a:ext cx="122441" cy="39749"/>
            </a:xfrm>
            <a:custGeom>
              <a:rect b="b" l="l" r="r" t="t"/>
              <a:pathLst>
                <a:path extrusionOk="0" h="1518" w="4676">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1" name="Google Shape;12651;p70"/>
          <p:cNvGrpSpPr/>
          <p:nvPr/>
        </p:nvGrpSpPr>
        <p:grpSpPr>
          <a:xfrm>
            <a:off x="865628" y="2413608"/>
            <a:ext cx="361720" cy="359180"/>
            <a:chOff x="865628" y="2413608"/>
            <a:chExt cx="361720" cy="359180"/>
          </a:xfrm>
        </p:grpSpPr>
        <p:sp>
          <p:nvSpPr>
            <p:cNvPr id="12652" name="Google Shape;12652;p70"/>
            <p:cNvSpPr/>
            <p:nvPr/>
          </p:nvSpPr>
          <p:spPr>
            <a:xfrm>
              <a:off x="865628" y="2710048"/>
              <a:ext cx="63472" cy="62739"/>
            </a:xfrm>
            <a:custGeom>
              <a:rect b="b" l="l" r="r" t="t"/>
              <a:pathLst>
                <a:path extrusionOk="0" h="2396" w="2424">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70"/>
            <p:cNvSpPr/>
            <p:nvPr/>
          </p:nvSpPr>
          <p:spPr>
            <a:xfrm>
              <a:off x="880370" y="2726283"/>
              <a:ext cx="48730" cy="46505"/>
            </a:xfrm>
            <a:custGeom>
              <a:rect b="b" l="l" r="r" t="t"/>
              <a:pathLst>
                <a:path extrusionOk="0" h="1776" w="1861">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70"/>
            <p:cNvSpPr/>
            <p:nvPr/>
          </p:nvSpPr>
          <p:spPr>
            <a:xfrm>
              <a:off x="879349" y="2579909"/>
              <a:ext cx="179891" cy="179132"/>
            </a:xfrm>
            <a:custGeom>
              <a:rect b="b" l="l" r="r" t="t"/>
              <a:pathLst>
                <a:path extrusionOk="0" h="6841" w="687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70"/>
            <p:cNvSpPr/>
            <p:nvPr/>
          </p:nvSpPr>
          <p:spPr>
            <a:xfrm>
              <a:off x="899590" y="2602140"/>
              <a:ext cx="159650" cy="156901"/>
            </a:xfrm>
            <a:custGeom>
              <a:rect b="b" l="l" r="r" t="t"/>
              <a:pathLst>
                <a:path extrusionOk="0" h="5992" w="6097">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70"/>
            <p:cNvSpPr/>
            <p:nvPr/>
          </p:nvSpPr>
          <p:spPr>
            <a:xfrm>
              <a:off x="971782" y="2617432"/>
              <a:ext cx="50485" cy="49359"/>
            </a:xfrm>
            <a:custGeom>
              <a:rect b="b" l="l" r="r" t="t"/>
              <a:pathLst>
                <a:path extrusionOk="0" h="1885" w="1928">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70"/>
            <p:cNvSpPr/>
            <p:nvPr/>
          </p:nvSpPr>
          <p:spPr>
            <a:xfrm>
              <a:off x="1033500" y="2509707"/>
              <a:ext cx="95942" cy="95968"/>
            </a:xfrm>
            <a:custGeom>
              <a:rect b="b" l="l" r="r" t="t"/>
              <a:pathLst>
                <a:path extrusionOk="0" h="3665" w="3664">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70"/>
            <p:cNvSpPr/>
            <p:nvPr/>
          </p:nvSpPr>
          <p:spPr>
            <a:xfrm>
              <a:off x="1001502" y="2559171"/>
              <a:ext cx="78712" cy="77900"/>
            </a:xfrm>
            <a:custGeom>
              <a:rect b="b" l="l" r="r" t="t"/>
              <a:pathLst>
                <a:path extrusionOk="0" h="2975" w="3006">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70"/>
            <p:cNvSpPr/>
            <p:nvPr/>
          </p:nvSpPr>
          <p:spPr>
            <a:xfrm>
              <a:off x="1030227" y="2589912"/>
              <a:ext cx="49987" cy="47159"/>
            </a:xfrm>
            <a:custGeom>
              <a:rect b="b" l="l" r="r" t="t"/>
              <a:pathLst>
                <a:path extrusionOk="0" h="1801" w="1909">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70"/>
            <p:cNvSpPr/>
            <p:nvPr/>
          </p:nvSpPr>
          <p:spPr>
            <a:xfrm>
              <a:off x="1128159" y="2454719"/>
              <a:ext cx="58209" cy="54282"/>
            </a:xfrm>
            <a:custGeom>
              <a:rect b="b" l="l" r="r" t="t"/>
              <a:pathLst>
                <a:path extrusionOk="0" h="2073" w="2223">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70"/>
            <p:cNvSpPr/>
            <p:nvPr/>
          </p:nvSpPr>
          <p:spPr>
            <a:xfrm>
              <a:off x="1099932" y="2413608"/>
              <a:ext cx="10762" cy="72899"/>
            </a:xfrm>
            <a:custGeom>
              <a:rect b="b" l="l" r="r" t="t"/>
              <a:pathLst>
                <a:path extrusionOk="0" h="2784" w="411">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70"/>
            <p:cNvSpPr/>
            <p:nvPr/>
          </p:nvSpPr>
          <p:spPr>
            <a:xfrm>
              <a:off x="1150888" y="2528194"/>
              <a:ext cx="76460" cy="10762"/>
            </a:xfrm>
            <a:custGeom>
              <a:rect b="b" l="l" r="r" t="t"/>
              <a:pathLst>
                <a:path extrusionOk="0" h="411" w="292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70"/>
            <p:cNvSpPr/>
            <p:nvPr/>
          </p:nvSpPr>
          <p:spPr>
            <a:xfrm>
              <a:off x="1002262" y="2486533"/>
              <a:ext cx="150904" cy="145484"/>
            </a:xfrm>
            <a:custGeom>
              <a:rect b="b" l="l" r="r" t="t"/>
              <a:pathLst>
                <a:path extrusionOk="0" h="5556" w="5763">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70"/>
            <p:cNvSpPr/>
            <p:nvPr/>
          </p:nvSpPr>
          <p:spPr>
            <a:xfrm>
              <a:off x="1039470" y="2572656"/>
              <a:ext cx="113695" cy="59361"/>
            </a:xfrm>
            <a:custGeom>
              <a:rect b="b" l="l" r="r" t="t"/>
              <a:pathLst>
                <a:path extrusionOk="0" h="2267" w="4342">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5" name="Google Shape;12665;p70"/>
          <p:cNvGrpSpPr/>
          <p:nvPr/>
        </p:nvGrpSpPr>
        <p:grpSpPr>
          <a:xfrm>
            <a:off x="3117093" y="2881927"/>
            <a:ext cx="268815" cy="366983"/>
            <a:chOff x="3117093" y="2881927"/>
            <a:chExt cx="268815" cy="366983"/>
          </a:xfrm>
        </p:grpSpPr>
        <p:sp>
          <p:nvSpPr>
            <p:cNvPr id="12666" name="Google Shape;12666;p70"/>
            <p:cNvSpPr/>
            <p:nvPr/>
          </p:nvSpPr>
          <p:spPr>
            <a:xfrm>
              <a:off x="3117093" y="2917146"/>
              <a:ext cx="191124" cy="331764"/>
            </a:xfrm>
            <a:custGeom>
              <a:rect b="b" l="l" r="r" t="t"/>
              <a:pathLst>
                <a:path extrusionOk="0" h="12670" w="7299">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70"/>
            <p:cNvSpPr/>
            <p:nvPr/>
          </p:nvSpPr>
          <p:spPr>
            <a:xfrm>
              <a:off x="3232019" y="2917146"/>
              <a:ext cx="76198" cy="118670"/>
            </a:xfrm>
            <a:custGeom>
              <a:rect b="b" l="l" r="r" t="t"/>
              <a:pathLst>
                <a:path extrusionOk="0" h="4532" w="291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70"/>
            <p:cNvSpPr/>
            <p:nvPr/>
          </p:nvSpPr>
          <p:spPr>
            <a:xfrm>
              <a:off x="3117093" y="3235398"/>
              <a:ext cx="191124" cy="13511"/>
            </a:xfrm>
            <a:custGeom>
              <a:rect b="b" l="l" r="r" t="t"/>
              <a:pathLst>
                <a:path extrusionOk="0" h="516" w="7299">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70"/>
            <p:cNvSpPr/>
            <p:nvPr/>
          </p:nvSpPr>
          <p:spPr>
            <a:xfrm>
              <a:off x="3136575" y="2950872"/>
              <a:ext cx="152161" cy="239069"/>
            </a:xfrm>
            <a:custGeom>
              <a:rect b="b" l="l" r="r" t="t"/>
              <a:pathLst>
                <a:path extrusionOk="0" h="9130" w="5811">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70"/>
            <p:cNvSpPr/>
            <p:nvPr/>
          </p:nvSpPr>
          <p:spPr>
            <a:xfrm>
              <a:off x="3232019" y="2950872"/>
              <a:ext cx="56717" cy="80467"/>
            </a:xfrm>
            <a:custGeom>
              <a:rect b="b" l="l" r="r" t="t"/>
              <a:pathLst>
                <a:path extrusionOk="0" h="3073" w="2166">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70"/>
            <p:cNvSpPr/>
            <p:nvPr/>
          </p:nvSpPr>
          <p:spPr>
            <a:xfrm>
              <a:off x="3136339" y="2951108"/>
              <a:ext cx="152397" cy="239095"/>
            </a:xfrm>
            <a:custGeom>
              <a:rect b="b" l="l" r="r" t="t"/>
              <a:pathLst>
                <a:path extrusionOk="0" h="9131" w="582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70"/>
            <p:cNvSpPr/>
            <p:nvPr/>
          </p:nvSpPr>
          <p:spPr>
            <a:xfrm>
              <a:off x="3190778" y="2927882"/>
              <a:ext cx="43755" cy="11024"/>
            </a:xfrm>
            <a:custGeom>
              <a:rect b="b" l="l" r="r" t="t"/>
              <a:pathLst>
                <a:path extrusionOk="0" h="421" w="1671">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70"/>
            <p:cNvSpPr/>
            <p:nvPr/>
          </p:nvSpPr>
          <p:spPr>
            <a:xfrm>
              <a:off x="3164802" y="3041289"/>
              <a:ext cx="95706" cy="22519"/>
            </a:xfrm>
            <a:custGeom>
              <a:rect b="b" l="l" r="r" t="t"/>
              <a:pathLst>
                <a:path extrusionOk="0" h="860" w="3655">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70"/>
            <p:cNvSpPr/>
            <p:nvPr/>
          </p:nvSpPr>
          <p:spPr>
            <a:xfrm>
              <a:off x="3157313" y="3083263"/>
              <a:ext cx="110448" cy="11024"/>
            </a:xfrm>
            <a:custGeom>
              <a:rect b="b" l="l" r="r" t="t"/>
              <a:pathLst>
                <a:path extrusionOk="0" h="421" w="4218">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70"/>
            <p:cNvSpPr/>
            <p:nvPr/>
          </p:nvSpPr>
          <p:spPr>
            <a:xfrm>
              <a:off x="3157313" y="3109998"/>
              <a:ext cx="110448" cy="11260"/>
            </a:xfrm>
            <a:custGeom>
              <a:rect b="b" l="l" r="r" t="t"/>
              <a:pathLst>
                <a:path extrusionOk="0" h="430" w="4218">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70"/>
            <p:cNvSpPr/>
            <p:nvPr/>
          </p:nvSpPr>
          <p:spPr>
            <a:xfrm>
              <a:off x="3200283" y="3203662"/>
              <a:ext cx="24745" cy="24771"/>
            </a:xfrm>
            <a:custGeom>
              <a:rect b="b" l="l" r="r" t="t"/>
              <a:pathLst>
                <a:path extrusionOk="0" h="946" w="945">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70"/>
            <p:cNvSpPr/>
            <p:nvPr/>
          </p:nvSpPr>
          <p:spPr>
            <a:xfrm>
              <a:off x="3249249" y="2881927"/>
              <a:ext cx="136660" cy="136660"/>
            </a:xfrm>
            <a:custGeom>
              <a:rect b="b" l="l" r="r" t="t"/>
              <a:pathLst>
                <a:path extrusionOk="0" h="5219" w="5219">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70"/>
            <p:cNvSpPr/>
            <p:nvPr/>
          </p:nvSpPr>
          <p:spPr>
            <a:xfrm>
              <a:off x="3301959" y="2928641"/>
              <a:ext cx="21995" cy="56219"/>
            </a:xfrm>
            <a:custGeom>
              <a:rect b="b" l="l" r="r" t="t"/>
              <a:pathLst>
                <a:path extrusionOk="0" h="2147" w="84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70"/>
            <p:cNvSpPr/>
            <p:nvPr/>
          </p:nvSpPr>
          <p:spPr>
            <a:xfrm>
              <a:off x="3301462" y="2976088"/>
              <a:ext cx="33988" cy="11286"/>
            </a:xfrm>
            <a:custGeom>
              <a:rect b="b" l="l" r="r" t="t"/>
              <a:pathLst>
                <a:path extrusionOk="0" h="431" w="1298">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70"/>
            <p:cNvSpPr/>
            <p:nvPr/>
          </p:nvSpPr>
          <p:spPr>
            <a:xfrm>
              <a:off x="3304709" y="2910704"/>
              <a:ext cx="19246" cy="16706"/>
            </a:xfrm>
            <a:custGeom>
              <a:rect b="b" l="l" r="r" t="t"/>
              <a:pathLst>
                <a:path extrusionOk="0" h="638" w="735">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1" name="Google Shape;12681;p70"/>
          <p:cNvGrpSpPr/>
          <p:nvPr/>
        </p:nvGrpSpPr>
        <p:grpSpPr>
          <a:xfrm>
            <a:off x="3534508" y="1508000"/>
            <a:ext cx="368502" cy="343521"/>
            <a:chOff x="3534508" y="1508000"/>
            <a:chExt cx="368502" cy="343521"/>
          </a:xfrm>
        </p:grpSpPr>
        <p:sp>
          <p:nvSpPr>
            <p:cNvPr id="12682" name="Google Shape;12682;p70"/>
            <p:cNvSpPr/>
            <p:nvPr/>
          </p:nvSpPr>
          <p:spPr>
            <a:xfrm>
              <a:off x="3591984" y="1754322"/>
              <a:ext cx="45719" cy="45719"/>
            </a:xfrm>
            <a:custGeom>
              <a:rect b="b" l="l" r="r" t="t"/>
              <a:pathLst>
                <a:path extrusionOk="0" h="1746" w="1746">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70"/>
            <p:cNvSpPr/>
            <p:nvPr/>
          </p:nvSpPr>
          <p:spPr>
            <a:xfrm>
              <a:off x="3742600" y="1633897"/>
              <a:ext cx="106940" cy="91805"/>
            </a:xfrm>
            <a:custGeom>
              <a:rect b="b" l="l" r="r" t="t"/>
              <a:pathLst>
                <a:path extrusionOk="0" h="3506" w="4084">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70"/>
            <p:cNvSpPr/>
            <p:nvPr/>
          </p:nvSpPr>
          <p:spPr>
            <a:xfrm>
              <a:off x="3753336" y="1671132"/>
              <a:ext cx="100969" cy="54465"/>
            </a:xfrm>
            <a:custGeom>
              <a:rect b="b" l="l" r="r" t="t"/>
              <a:pathLst>
                <a:path extrusionOk="0" h="2080" w="3856">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70"/>
            <p:cNvSpPr/>
            <p:nvPr/>
          </p:nvSpPr>
          <p:spPr>
            <a:xfrm>
              <a:off x="3620447" y="1530990"/>
              <a:ext cx="154649" cy="297645"/>
            </a:xfrm>
            <a:custGeom>
              <a:rect b="b" l="l" r="r" t="t"/>
              <a:pathLst>
                <a:path extrusionOk="0" h="11367" w="5906">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70"/>
            <p:cNvSpPr/>
            <p:nvPr/>
          </p:nvSpPr>
          <p:spPr>
            <a:xfrm>
              <a:off x="3620447" y="1708603"/>
              <a:ext cx="154649" cy="120032"/>
            </a:xfrm>
            <a:custGeom>
              <a:rect b="b" l="l" r="r" t="t"/>
              <a:pathLst>
                <a:path extrusionOk="0" h="4584" w="5906">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70"/>
            <p:cNvSpPr/>
            <p:nvPr/>
          </p:nvSpPr>
          <p:spPr>
            <a:xfrm>
              <a:off x="3763601" y="1508000"/>
              <a:ext cx="45981" cy="343521"/>
            </a:xfrm>
            <a:custGeom>
              <a:rect b="b" l="l" r="r" t="t"/>
              <a:pathLst>
                <a:path extrusionOk="0" h="13119" w="1756">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70"/>
            <p:cNvSpPr/>
            <p:nvPr/>
          </p:nvSpPr>
          <p:spPr>
            <a:xfrm>
              <a:off x="3763601" y="1823005"/>
              <a:ext cx="45981" cy="28515"/>
            </a:xfrm>
            <a:custGeom>
              <a:rect b="b" l="l" r="r" t="t"/>
              <a:pathLst>
                <a:path extrusionOk="0" h="1089" w="1756">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70"/>
            <p:cNvSpPr/>
            <p:nvPr/>
          </p:nvSpPr>
          <p:spPr>
            <a:xfrm>
              <a:off x="3534508" y="1628399"/>
              <a:ext cx="46007" cy="102959"/>
            </a:xfrm>
            <a:custGeom>
              <a:rect b="b" l="l" r="r" t="t"/>
              <a:pathLst>
                <a:path extrusionOk="0" h="3932" w="1757">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70"/>
            <p:cNvSpPr/>
            <p:nvPr/>
          </p:nvSpPr>
          <p:spPr>
            <a:xfrm>
              <a:off x="3534508" y="1633400"/>
              <a:ext cx="46007" cy="97958"/>
            </a:xfrm>
            <a:custGeom>
              <a:rect b="b" l="l" r="r" t="t"/>
              <a:pathLst>
                <a:path extrusionOk="0" h="3741" w="1757">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70"/>
            <p:cNvSpPr/>
            <p:nvPr/>
          </p:nvSpPr>
          <p:spPr>
            <a:xfrm>
              <a:off x="3574728" y="1628163"/>
              <a:ext cx="57240" cy="103195"/>
            </a:xfrm>
            <a:custGeom>
              <a:rect b="b" l="l" r="r" t="t"/>
              <a:pathLst>
                <a:path extrusionOk="0" h="3941" w="2186">
                  <a:moveTo>
                    <a:pt x="1" y="0"/>
                  </a:moveTo>
                  <a:lnTo>
                    <a:pt x="1" y="3940"/>
                  </a:lnTo>
                  <a:lnTo>
                    <a:pt x="2186" y="3940"/>
                  </a:lnTo>
                  <a:lnTo>
                    <a:pt x="2186"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70"/>
            <p:cNvSpPr/>
            <p:nvPr/>
          </p:nvSpPr>
          <p:spPr>
            <a:xfrm>
              <a:off x="3574728" y="1714102"/>
              <a:ext cx="57240" cy="17256"/>
            </a:xfrm>
            <a:custGeom>
              <a:rect b="b" l="l" r="r" t="t"/>
              <a:pathLst>
                <a:path extrusionOk="0" h="659" w="2186">
                  <a:moveTo>
                    <a:pt x="1" y="0"/>
                  </a:moveTo>
                  <a:lnTo>
                    <a:pt x="1" y="658"/>
                  </a:lnTo>
                  <a:lnTo>
                    <a:pt x="2186" y="658"/>
                  </a:lnTo>
                  <a:lnTo>
                    <a:pt x="2186" y="0"/>
                  </a:ln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70"/>
            <p:cNvSpPr/>
            <p:nvPr/>
          </p:nvSpPr>
          <p:spPr>
            <a:xfrm>
              <a:off x="3574728" y="1731332"/>
              <a:ext cx="57240" cy="91700"/>
            </a:xfrm>
            <a:custGeom>
              <a:rect b="b" l="l" r="r" t="t"/>
              <a:pathLst>
                <a:path extrusionOk="0" h="3502" w="2186">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70"/>
            <p:cNvSpPr/>
            <p:nvPr/>
          </p:nvSpPr>
          <p:spPr>
            <a:xfrm>
              <a:off x="3870514" y="1674118"/>
              <a:ext cx="32496" cy="11521"/>
            </a:xfrm>
            <a:custGeom>
              <a:rect b="b" l="l" r="r" t="t"/>
              <a:pathLst>
                <a:path extrusionOk="0" h="440" w="1241">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70"/>
            <p:cNvSpPr/>
            <p:nvPr/>
          </p:nvSpPr>
          <p:spPr>
            <a:xfrm>
              <a:off x="3848781" y="1609493"/>
              <a:ext cx="27232" cy="23436"/>
            </a:xfrm>
            <a:custGeom>
              <a:rect b="b" l="l" r="r" t="t"/>
              <a:pathLst>
                <a:path extrusionOk="0" h="895" w="104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70"/>
            <p:cNvSpPr/>
            <p:nvPr/>
          </p:nvSpPr>
          <p:spPr>
            <a:xfrm>
              <a:off x="3848231" y="1726618"/>
              <a:ext cx="27808" cy="23724"/>
            </a:xfrm>
            <a:custGeom>
              <a:rect b="b" l="l" r="r" t="t"/>
              <a:pathLst>
                <a:path extrusionOk="0" h="906" w="1062">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97" name="Google Shape;12697;p70"/>
          <p:cNvGrpSpPr/>
          <p:nvPr/>
        </p:nvGrpSpPr>
        <p:grpSpPr>
          <a:xfrm>
            <a:off x="7147436" y="1502999"/>
            <a:ext cx="279054" cy="354754"/>
            <a:chOff x="7147436" y="1502999"/>
            <a:chExt cx="279054" cy="354754"/>
          </a:xfrm>
        </p:grpSpPr>
        <p:sp>
          <p:nvSpPr>
            <p:cNvPr id="12698" name="Google Shape;12698;p70"/>
            <p:cNvSpPr/>
            <p:nvPr/>
          </p:nvSpPr>
          <p:spPr>
            <a:xfrm>
              <a:off x="7147436" y="1745576"/>
              <a:ext cx="279054" cy="112177"/>
            </a:xfrm>
            <a:custGeom>
              <a:rect b="b" l="l" r="r" t="t"/>
              <a:pathLst>
                <a:path extrusionOk="0" h="4284" w="10657">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70"/>
            <p:cNvSpPr/>
            <p:nvPr/>
          </p:nvSpPr>
          <p:spPr>
            <a:xfrm>
              <a:off x="7187892" y="1694856"/>
              <a:ext cx="197618" cy="104688"/>
            </a:xfrm>
            <a:custGeom>
              <a:rect b="b" l="l" r="r" t="t"/>
              <a:pathLst>
                <a:path extrusionOk="0" h="3998" w="7547">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70"/>
            <p:cNvSpPr/>
            <p:nvPr/>
          </p:nvSpPr>
          <p:spPr>
            <a:xfrm>
              <a:off x="7206876" y="1712348"/>
              <a:ext cx="159912" cy="66274"/>
            </a:xfrm>
            <a:custGeom>
              <a:rect b="b" l="l" r="r" t="t"/>
              <a:pathLst>
                <a:path extrusionOk="0" h="2531" w="6107">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70"/>
            <p:cNvSpPr/>
            <p:nvPr/>
          </p:nvSpPr>
          <p:spPr>
            <a:xfrm>
              <a:off x="7232118" y="1700852"/>
              <a:ext cx="109689" cy="77769"/>
            </a:xfrm>
            <a:custGeom>
              <a:rect b="b" l="l" r="r" t="t"/>
              <a:pathLst>
                <a:path extrusionOk="0" h="2970" w="4189">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70"/>
            <p:cNvSpPr/>
            <p:nvPr/>
          </p:nvSpPr>
          <p:spPr>
            <a:xfrm>
              <a:off x="7246101" y="1700852"/>
              <a:ext cx="81462" cy="23121"/>
            </a:xfrm>
            <a:custGeom>
              <a:rect b="b" l="l" r="r" t="t"/>
              <a:pathLst>
                <a:path extrusionOk="0" h="883" w="3111">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70"/>
            <p:cNvSpPr/>
            <p:nvPr/>
          </p:nvSpPr>
          <p:spPr>
            <a:xfrm>
              <a:off x="7189149" y="1543716"/>
              <a:ext cx="190627" cy="168658"/>
            </a:xfrm>
            <a:custGeom>
              <a:rect b="b" l="l" r="r" t="t"/>
              <a:pathLst>
                <a:path extrusionOk="0" h="6441" w="728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70"/>
            <p:cNvSpPr/>
            <p:nvPr/>
          </p:nvSpPr>
          <p:spPr>
            <a:xfrm>
              <a:off x="7192893" y="1549713"/>
              <a:ext cx="146400" cy="162635"/>
            </a:xfrm>
            <a:custGeom>
              <a:rect b="b" l="l" r="r" t="t"/>
              <a:pathLst>
                <a:path extrusionOk="0" h="6211" w="5591">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70"/>
            <p:cNvSpPr/>
            <p:nvPr/>
          </p:nvSpPr>
          <p:spPr>
            <a:xfrm>
              <a:off x="7246101" y="1613604"/>
              <a:ext cx="11757" cy="17334"/>
            </a:xfrm>
            <a:custGeom>
              <a:rect b="b" l="l" r="r" t="t"/>
              <a:pathLst>
                <a:path extrusionOk="0" h="662" w="449">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70"/>
            <p:cNvSpPr/>
            <p:nvPr/>
          </p:nvSpPr>
          <p:spPr>
            <a:xfrm>
              <a:off x="7316041" y="1613604"/>
              <a:ext cx="11521" cy="17334"/>
            </a:xfrm>
            <a:custGeom>
              <a:rect b="b" l="l" r="r" t="t"/>
              <a:pathLst>
                <a:path extrusionOk="0" h="662" w="44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70"/>
            <p:cNvSpPr/>
            <p:nvPr/>
          </p:nvSpPr>
          <p:spPr>
            <a:xfrm>
              <a:off x="7238115" y="1593834"/>
              <a:ext cx="28097" cy="13878"/>
            </a:xfrm>
            <a:custGeom>
              <a:rect b="b" l="l" r="r" t="t"/>
              <a:pathLst>
                <a:path extrusionOk="0" h="530" w="1073">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70"/>
            <p:cNvSpPr/>
            <p:nvPr/>
          </p:nvSpPr>
          <p:spPr>
            <a:xfrm>
              <a:off x="7307767" y="1594044"/>
              <a:ext cx="27782" cy="13904"/>
            </a:xfrm>
            <a:custGeom>
              <a:rect b="b" l="l" r="r" t="t"/>
              <a:pathLst>
                <a:path extrusionOk="0" h="531" w="1061">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70"/>
            <p:cNvSpPr/>
            <p:nvPr/>
          </p:nvSpPr>
          <p:spPr>
            <a:xfrm>
              <a:off x="7211380" y="1502999"/>
              <a:ext cx="174392" cy="52501"/>
            </a:xfrm>
            <a:custGeom>
              <a:rect b="b" l="l" r="r" t="t"/>
              <a:pathLst>
                <a:path extrusionOk="0" h="2005" w="666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70"/>
            <p:cNvSpPr/>
            <p:nvPr/>
          </p:nvSpPr>
          <p:spPr>
            <a:xfrm>
              <a:off x="7257832" y="1502999"/>
              <a:ext cx="127940" cy="40744"/>
            </a:xfrm>
            <a:custGeom>
              <a:rect b="b" l="l" r="r" t="t"/>
              <a:pathLst>
                <a:path extrusionOk="0" h="1556" w="4886">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70"/>
            <p:cNvSpPr/>
            <p:nvPr/>
          </p:nvSpPr>
          <p:spPr>
            <a:xfrm>
              <a:off x="7252097" y="1782262"/>
              <a:ext cx="11521" cy="75491"/>
            </a:xfrm>
            <a:custGeom>
              <a:rect b="b" l="l" r="r" t="t"/>
              <a:pathLst>
                <a:path extrusionOk="0" h="2883" w="44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70"/>
            <p:cNvSpPr/>
            <p:nvPr/>
          </p:nvSpPr>
          <p:spPr>
            <a:xfrm>
              <a:off x="7310045" y="1782262"/>
              <a:ext cx="11783" cy="75491"/>
            </a:xfrm>
            <a:custGeom>
              <a:rect b="b" l="l" r="r" t="t"/>
              <a:pathLst>
                <a:path extrusionOk="0" h="2883" w="45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70"/>
            <p:cNvSpPr/>
            <p:nvPr/>
          </p:nvSpPr>
          <p:spPr>
            <a:xfrm>
              <a:off x="7260896" y="1654112"/>
              <a:ext cx="51872" cy="17570"/>
            </a:xfrm>
            <a:custGeom>
              <a:rect b="b" l="l" r="r" t="t"/>
              <a:pathLst>
                <a:path extrusionOk="0" h="671" w="1981">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4" name="Google Shape;12714;p70"/>
          <p:cNvGrpSpPr/>
          <p:nvPr/>
        </p:nvGrpSpPr>
        <p:grpSpPr>
          <a:xfrm>
            <a:off x="7603081" y="1973072"/>
            <a:ext cx="276802" cy="354807"/>
            <a:chOff x="7603081" y="1973072"/>
            <a:chExt cx="276802" cy="354807"/>
          </a:xfrm>
        </p:grpSpPr>
        <p:sp>
          <p:nvSpPr>
            <p:cNvPr id="12715" name="Google Shape;12715;p70"/>
            <p:cNvSpPr/>
            <p:nvPr/>
          </p:nvSpPr>
          <p:spPr>
            <a:xfrm>
              <a:off x="7603081" y="2189465"/>
              <a:ext cx="276802" cy="138414"/>
            </a:xfrm>
            <a:custGeom>
              <a:rect b="b" l="l" r="r" t="t"/>
              <a:pathLst>
                <a:path extrusionOk="0" h="5286" w="10571">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70"/>
            <p:cNvSpPr/>
            <p:nvPr/>
          </p:nvSpPr>
          <p:spPr>
            <a:xfrm>
              <a:off x="7666527" y="2189465"/>
              <a:ext cx="149909" cy="92197"/>
            </a:xfrm>
            <a:custGeom>
              <a:rect b="b" l="l" r="r" t="t"/>
              <a:pathLst>
                <a:path extrusionOk="0" h="3521" w="5725">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70"/>
            <p:cNvSpPr/>
            <p:nvPr/>
          </p:nvSpPr>
          <p:spPr>
            <a:xfrm>
              <a:off x="7679751" y="2189465"/>
              <a:ext cx="123698" cy="34564"/>
            </a:xfrm>
            <a:custGeom>
              <a:rect b="b" l="l" r="r" t="t"/>
              <a:pathLst>
                <a:path extrusionOk="0" h="1320" w="4724">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70"/>
            <p:cNvSpPr/>
            <p:nvPr/>
          </p:nvSpPr>
          <p:spPr>
            <a:xfrm>
              <a:off x="7644532" y="2033585"/>
              <a:ext cx="189370" cy="155408"/>
            </a:xfrm>
            <a:custGeom>
              <a:rect b="b" l="l" r="r" t="t"/>
              <a:pathLst>
                <a:path extrusionOk="0" h="5935" w="7232">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70"/>
            <p:cNvSpPr/>
            <p:nvPr/>
          </p:nvSpPr>
          <p:spPr>
            <a:xfrm>
              <a:off x="7701249" y="2092292"/>
              <a:ext cx="11521" cy="17020"/>
            </a:xfrm>
            <a:custGeom>
              <a:rect b="b" l="l" r="r" t="t"/>
              <a:pathLst>
                <a:path extrusionOk="0" h="650" w="44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70"/>
            <p:cNvSpPr/>
            <p:nvPr/>
          </p:nvSpPr>
          <p:spPr>
            <a:xfrm>
              <a:off x="7770429" y="2092292"/>
              <a:ext cx="11521" cy="17020"/>
            </a:xfrm>
            <a:custGeom>
              <a:rect b="b" l="l" r="r" t="t"/>
              <a:pathLst>
                <a:path extrusionOk="0" h="650" w="44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70"/>
            <p:cNvSpPr/>
            <p:nvPr/>
          </p:nvSpPr>
          <p:spPr>
            <a:xfrm>
              <a:off x="7693995" y="2074067"/>
              <a:ext cx="25766" cy="11495"/>
            </a:xfrm>
            <a:custGeom>
              <a:rect b="b" l="l" r="r" t="t"/>
              <a:pathLst>
                <a:path extrusionOk="0" h="439" w="984">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70"/>
            <p:cNvSpPr/>
            <p:nvPr/>
          </p:nvSpPr>
          <p:spPr>
            <a:xfrm>
              <a:off x="7763202" y="2074067"/>
              <a:ext cx="25740" cy="11495"/>
            </a:xfrm>
            <a:custGeom>
              <a:rect b="b" l="l" r="r" t="t"/>
              <a:pathLst>
                <a:path extrusionOk="0" h="439" w="983">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70"/>
            <p:cNvSpPr/>
            <p:nvPr/>
          </p:nvSpPr>
          <p:spPr>
            <a:xfrm>
              <a:off x="7647281" y="2033585"/>
              <a:ext cx="140430" cy="155879"/>
            </a:xfrm>
            <a:custGeom>
              <a:rect b="b" l="l" r="r" t="t"/>
              <a:pathLst>
                <a:path extrusionOk="0" h="5953" w="5363">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70"/>
            <p:cNvSpPr/>
            <p:nvPr/>
          </p:nvSpPr>
          <p:spPr>
            <a:xfrm>
              <a:off x="7652518" y="1983127"/>
              <a:ext cx="106206" cy="108694"/>
            </a:xfrm>
            <a:custGeom>
              <a:rect b="b" l="l" r="r" t="t"/>
              <a:pathLst>
                <a:path extrusionOk="0" h="4151" w="4056">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70"/>
            <p:cNvSpPr/>
            <p:nvPr/>
          </p:nvSpPr>
          <p:spPr>
            <a:xfrm>
              <a:off x="7678023" y="2126018"/>
              <a:ext cx="126919" cy="86463"/>
            </a:xfrm>
            <a:custGeom>
              <a:rect b="b" l="l" r="r" t="t"/>
              <a:pathLst>
                <a:path extrusionOk="0" h="3302" w="4847">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70"/>
            <p:cNvSpPr/>
            <p:nvPr/>
          </p:nvSpPr>
          <p:spPr>
            <a:xfrm>
              <a:off x="7715493" y="2142881"/>
              <a:ext cx="51165" cy="17701"/>
            </a:xfrm>
            <a:custGeom>
              <a:rect b="b" l="l" r="r" t="t"/>
              <a:pathLst>
                <a:path extrusionOk="0" h="676" w="1954">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70"/>
            <p:cNvSpPr/>
            <p:nvPr/>
          </p:nvSpPr>
          <p:spPr>
            <a:xfrm>
              <a:off x="7678023" y="2126018"/>
              <a:ext cx="78215" cy="86463"/>
            </a:xfrm>
            <a:custGeom>
              <a:rect b="b" l="l" r="r" t="t"/>
              <a:pathLst>
                <a:path extrusionOk="0" h="3302" w="2987">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70"/>
            <p:cNvSpPr/>
            <p:nvPr/>
          </p:nvSpPr>
          <p:spPr>
            <a:xfrm>
              <a:off x="7666030" y="1973072"/>
              <a:ext cx="164625" cy="118749"/>
            </a:xfrm>
            <a:custGeom>
              <a:rect b="b" l="l" r="r" t="t"/>
              <a:pathLst>
                <a:path extrusionOk="0" h="4535" w="6287">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9" name="Google Shape;12729;p70"/>
          <p:cNvGrpSpPr/>
          <p:nvPr/>
        </p:nvGrpSpPr>
        <p:grpSpPr>
          <a:xfrm>
            <a:off x="6696792" y="1502999"/>
            <a:ext cx="276802" cy="354754"/>
            <a:chOff x="6696792" y="1502999"/>
            <a:chExt cx="276802" cy="354754"/>
          </a:xfrm>
        </p:grpSpPr>
        <p:sp>
          <p:nvSpPr>
            <p:cNvPr id="12730" name="Google Shape;12730;p70"/>
            <p:cNvSpPr/>
            <p:nvPr/>
          </p:nvSpPr>
          <p:spPr>
            <a:xfrm>
              <a:off x="6696792" y="1702345"/>
              <a:ext cx="276540" cy="155408"/>
            </a:xfrm>
            <a:custGeom>
              <a:rect b="b" l="l" r="r" t="t"/>
              <a:pathLst>
                <a:path extrusionOk="0" h="5935" w="10561">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70"/>
            <p:cNvSpPr/>
            <p:nvPr/>
          </p:nvSpPr>
          <p:spPr>
            <a:xfrm>
              <a:off x="6697028" y="1747069"/>
              <a:ext cx="276566" cy="110684"/>
            </a:xfrm>
            <a:custGeom>
              <a:rect b="b" l="l" r="r" t="t"/>
              <a:pathLst>
                <a:path extrusionOk="0" h="4227" w="10562">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70"/>
            <p:cNvSpPr/>
            <p:nvPr/>
          </p:nvSpPr>
          <p:spPr>
            <a:xfrm>
              <a:off x="6794960" y="1708106"/>
              <a:ext cx="80702" cy="22886"/>
            </a:xfrm>
            <a:custGeom>
              <a:rect b="b" l="l" r="r" t="t"/>
              <a:pathLst>
                <a:path extrusionOk="0" h="874" w="3082">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70"/>
            <p:cNvSpPr/>
            <p:nvPr/>
          </p:nvSpPr>
          <p:spPr>
            <a:xfrm>
              <a:off x="6738243" y="1592944"/>
              <a:ext cx="189134" cy="124929"/>
            </a:xfrm>
            <a:custGeom>
              <a:rect b="b" l="l" r="r" t="t"/>
              <a:pathLst>
                <a:path extrusionOk="0" h="4771" w="7223">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70"/>
            <p:cNvSpPr/>
            <p:nvPr/>
          </p:nvSpPr>
          <p:spPr>
            <a:xfrm>
              <a:off x="6742249" y="1592944"/>
              <a:ext cx="144908" cy="126683"/>
            </a:xfrm>
            <a:custGeom>
              <a:rect b="b" l="l" r="r" t="t"/>
              <a:pathLst>
                <a:path extrusionOk="0" h="4838" w="5534">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70"/>
            <p:cNvSpPr/>
            <p:nvPr/>
          </p:nvSpPr>
          <p:spPr>
            <a:xfrm>
              <a:off x="6702291" y="1503129"/>
              <a:ext cx="266066" cy="95575"/>
            </a:xfrm>
            <a:custGeom>
              <a:rect b="b" l="l" r="r" t="t"/>
              <a:pathLst>
                <a:path extrusionOk="0" h="3650" w="10161">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70"/>
            <p:cNvSpPr/>
            <p:nvPr/>
          </p:nvSpPr>
          <p:spPr>
            <a:xfrm>
              <a:off x="6787209" y="1621669"/>
              <a:ext cx="26997" cy="11521"/>
            </a:xfrm>
            <a:custGeom>
              <a:rect b="b" l="l" r="r" t="t"/>
              <a:pathLst>
                <a:path extrusionOk="0" h="440" w="1031">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70"/>
            <p:cNvSpPr/>
            <p:nvPr/>
          </p:nvSpPr>
          <p:spPr>
            <a:xfrm>
              <a:off x="6856416" y="1621669"/>
              <a:ext cx="26735" cy="11521"/>
            </a:xfrm>
            <a:custGeom>
              <a:rect b="b" l="l" r="r" t="t"/>
              <a:pathLst>
                <a:path extrusionOk="0" h="440" w="1021">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70"/>
            <p:cNvSpPr/>
            <p:nvPr/>
          </p:nvSpPr>
          <p:spPr>
            <a:xfrm>
              <a:off x="6702291" y="1502999"/>
              <a:ext cx="136660" cy="95706"/>
            </a:xfrm>
            <a:custGeom>
              <a:rect b="b" l="l" r="r" t="t"/>
              <a:pathLst>
                <a:path extrusionOk="0" h="3655" w="5219">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70"/>
            <p:cNvSpPr/>
            <p:nvPr/>
          </p:nvSpPr>
          <p:spPr>
            <a:xfrm>
              <a:off x="6748979" y="1598679"/>
              <a:ext cx="23017" cy="25766"/>
            </a:xfrm>
            <a:custGeom>
              <a:rect b="b" l="l" r="r" t="t"/>
              <a:pathLst>
                <a:path extrusionOk="0" h="984" w="879">
                  <a:moveTo>
                    <a:pt x="1" y="1"/>
                  </a:moveTo>
                  <a:lnTo>
                    <a:pt x="1" y="983"/>
                  </a:lnTo>
                  <a:lnTo>
                    <a:pt x="306" y="945"/>
                  </a:lnTo>
                  <a:cubicBezTo>
                    <a:pt x="631" y="907"/>
                    <a:pt x="879" y="630"/>
                    <a:pt x="879" y="296"/>
                  </a:cubicBezTo>
                  <a:lnTo>
                    <a:pt x="87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70"/>
            <p:cNvSpPr/>
            <p:nvPr/>
          </p:nvSpPr>
          <p:spPr>
            <a:xfrm>
              <a:off x="6898626" y="1598679"/>
              <a:ext cx="23017" cy="25766"/>
            </a:xfrm>
            <a:custGeom>
              <a:rect b="b" l="l" r="r" t="t"/>
              <a:pathLst>
                <a:path extrusionOk="0" h="984" w="879">
                  <a:moveTo>
                    <a:pt x="0" y="1"/>
                  </a:moveTo>
                  <a:lnTo>
                    <a:pt x="0" y="296"/>
                  </a:lnTo>
                  <a:cubicBezTo>
                    <a:pt x="0" y="630"/>
                    <a:pt x="248" y="907"/>
                    <a:pt x="573" y="945"/>
                  </a:cubicBezTo>
                  <a:lnTo>
                    <a:pt x="878" y="983"/>
                  </a:lnTo>
                  <a:lnTo>
                    <a:pt x="878"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70"/>
            <p:cNvSpPr/>
            <p:nvPr/>
          </p:nvSpPr>
          <p:spPr>
            <a:xfrm>
              <a:off x="6812189" y="1667624"/>
              <a:ext cx="45981" cy="17256"/>
            </a:xfrm>
            <a:custGeom>
              <a:rect b="b" l="l" r="r" t="t"/>
              <a:pathLst>
                <a:path extrusionOk="0" h="659" w="1756">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70"/>
            <p:cNvSpPr/>
            <p:nvPr/>
          </p:nvSpPr>
          <p:spPr>
            <a:xfrm>
              <a:off x="6794960" y="1661889"/>
              <a:ext cx="80702" cy="34617"/>
            </a:xfrm>
            <a:custGeom>
              <a:rect b="b" l="l" r="r" t="t"/>
              <a:pathLst>
                <a:path extrusionOk="0" h="1322" w="3082">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70"/>
            <p:cNvSpPr/>
            <p:nvPr/>
          </p:nvSpPr>
          <p:spPr>
            <a:xfrm>
              <a:off x="6823920" y="1702345"/>
              <a:ext cx="22519" cy="46007"/>
            </a:xfrm>
            <a:custGeom>
              <a:rect b="b" l="l" r="r" t="t"/>
              <a:pathLst>
                <a:path extrusionOk="0" h="1757" w="86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70"/>
            <p:cNvSpPr/>
            <p:nvPr/>
          </p:nvSpPr>
          <p:spPr>
            <a:xfrm>
              <a:off x="6757986" y="1747069"/>
              <a:ext cx="154649" cy="110684"/>
            </a:xfrm>
            <a:custGeom>
              <a:rect b="b" l="l" r="r" t="t"/>
              <a:pathLst>
                <a:path extrusionOk="0" h="4227" w="5906">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45" name="Google Shape;12745;p70"/>
          <p:cNvSpPr/>
          <p:nvPr/>
        </p:nvSpPr>
        <p:spPr>
          <a:xfrm>
            <a:off x="6360786" y="1502999"/>
            <a:ext cx="23017" cy="26264"/>
          </a:xfrm>
          <a:custGeom>
            <a:rect b="b" l="l" r="r" t="t"/>
            <a:pathLst>
              <a:path extrusionOk="0" h="1003" w="879">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46" name="Google Shape;12746;p70"/>
          <p:cNvGrpSpPr/>
          <p:nvPr/>
        </p:nvGrpSpPr>
        <p:grpSpPr>
          <a:xfrm>
            <a:off x="6223393" y="1502999"/>
            <a:ext cx="320295" cy="354754"/>
            <a:chOff x="6223393" y="1502999"/>
            <a:chExt cx="320295" cy="354754"/>
          </a:xfrm>
        </p:grpSpPr>
        <p:sp>
          <p:nvSpPr>
            <p:cNvPr id="12747" name="Google Shape;12747;p70"/>
            <p:cNvSpPr/>
            <p:nvPr/>
          </p:nvSpPr>
          <p:spPr>
            <a:xfrm>
              <a:off x="6246384" y="1691871"/>
              <a:ext cx="274550" cy="165882"/>
            </a:xfrm>
            <a:custGeom>
              <a:rect b="b" l="l" r="r" t="t"/>
              <a:pathLst>
                <a:path extrusionOk="0" h="6335" w="10485">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70"/>
            <p:cNvSpPr/>
            <p:nvPr/>
          </p:nvSpPr>
          <p:spPr>
            <a:xfrm>
              <a:off x="6223393" y="1709101"/>
              <a:ext cx="320295" cy="97199"/>
            </a:xfrm>
            <a:custGeom>
              <a:rect b="b" l="l" r="r" t="t"/>
              <a:pathLst>
                <a:path extrusionOk="0" h="3712" w="12232">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70"/>
            <p:cNvSpPr/>
            <p:nvPr/>
          </p:nvSpPr>
          <p:spPr>
            <a:xfrm>
              <a:off x="6292103" y="1724576"/>
              <a:ext cx="183138" cy="133177"/>
            </a:xfrm>
            <a:custGeom>
              <a:rect b="b" l="l" r="r" t="t"/>
              <a:pathLst>
                <a:path extrusionOk="0" h="5086" w="6994">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70"/>
            <p:cNvSpPr/>
            <p:nvPr/>
          </p:nvSpPr>
          <p:spPr>
            <a:xfrm>
              <a:off x="6343556" y="1691871"/>
              <a:ext cx="80205" cy="22886"/>
            </a:xfrm>
            <a:custGeom>
              <a:rect b="b" l="l" r="r" t="t"/>
              <a:pathLst>
                <a:path extrusionOk="0" h="874" w="3063">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70"/>
            <p:cNvSpPr/>
            <p:nvPr/>
          </p:nvSpPr>
          <p:spPr>
            <a:xfrm>
              <a:off x="6287363" y="1588938"/>
              <a:ext cx="192355" cy="114428"/>
            </a:xfrm>
            <a:custGeom>
              <a:rect b="b" l="l" r="r" t="t"/>
              <a:pathLst>
                <a:path extrusionOk="0" h="4370" w="7346">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70"/>
            <p:cNvSpPr/>
            <p:nvPr/>
          </p:nvSpPr>
          <p:spPr>
            <a:xfrm>
              <a:off x="6289851" y="1588938"/>
              <a:ext cx="156665" cy="114428"/>
            </a:xfrm>
            <a:custGeom>
              <a:rect b="b" l="l" r="r" t="t"/>
              <a:pathLst>
                <a:path extrusionOk="0" h="4370" w="5983">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70"/>
            <p:cNvSpPr/>
            <p:nvPr/>
          </p:nvSpPr>
          <p:spPr>
            <a:xfrm>
              <a:off x="6346568" y="1606063"/>
              <a:ext cx="11260" cy="17125"/>
            </a:xfrm>
            <a:custGeom>
              <a:rect b="b" l="l" r="r" t="t"/>
              <a:pathLst>
                <a:path extrusionOk="0" h="654" w="43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70"/>
            <p:cNvSpPr/>
            <p:nvPr/>
          </p:nvSpPr>
          <p:spPr>
            <a:xfrm>
              <a:off x="6409255" y="1606063"/>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70"/>
            <p:cNvSpPr/>
            <p:nvPr/>
          </p:nvSpPr>
          <p:spPr>
            <a:xfrm>
              <a:off x="6297837" y="1502999"/>
              <a:ext cx="171905" cy="85965"/>
            </a:xfrm>
            <a:custGeom>
              <a:rect b="b" l="l" r="r" t="t"/>
              <a:pathLst>
                <a:path extrusionOk="0" h="3283" w="6565">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70"/>
            <p:cNvSpPr/>
            <p:nvPr/>
          </p:nvSpPr>
          <p:spPr>
            <a:xfrm>
              <a:off x="6360786" y="1502999"/>
              <a:ext cx="45745" cy="85965"/>
            </a:xfrm>
            <a:custGeom>
              <a:rect b="b" l="l" r="r" t="t"/>
              <a:pathLst>
                <a:path extrusionOk="0" h="3283" w="1747">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70"/>
            <p:cNvSpPr/>
            <p:nvPr/>
          </p:nvSpPr>
          <p:spPr>
            <a:xfrm>
              <a:off x="6297837" y="1502999"/>
              <a:ext cx="171905" cy="85965"/>
            </a:xfrm>
            <a:custGeom>
              <a:rect b="b" l="l" r="r" t="t"/>
              <a:pathLst>
                <a:path extrusionOk="0" h="3283" w="6565">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70"/>
            <p:cNvSpPr/>
            <p:nvPr/>
          </p:nvSpPr>
          <p:spPr>
            <a:xfrm>
              <a:off x="6364531" y="1651886"/>
              <a:ext cx="38021" cy="11521"/>
            </a:xfrm>
            <a:custGeom>
              <a:rect b="b" l="l" r="r" t="t"/>
              <a:pathLst>
                <a:path extrusionOk="0" h="440" w="1452">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70"/>
            <p:cNvSpPr/>
            <p:nvPr/>
          </p:nvSpPr>
          <p:spPr>
            <a:xfrm>
              <a:off x="6291658" y="1634343"/>
              <a:ext cx="183819" cy="74523"/>
            </a:xfrm>
            <a:custGeom>
              <a:rect b="b" l="l" r="r" t="t"/>
              <a:pathLst>
                <a:path extrusionOk="0" h="2846" w="702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70"/>
            <p:cNvSpPr/>
            <p:nvPr/>
          </p:nvSpPr>
          <p:spPr>
            <a:xfrm>
              <a:off x="6337822" y="1812008"/>
              <a:ext cx="91700" cy="45745"/>
            </a:xfrm>
            <a:custGeom>
              <a:rect b="b" l="l" r="r" t="t"/>
              <a:pathLst>
                <a:path extrusionOk="0" h="1747" w="3502">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70"/>
            <p:cNvSpPr/>
            <p:nvPr/>
          </p:nvSpPr>
          <p:spPr>
            <a:xfrm>
              <a:off x="6360786" y="1571708"/>
              <a:ext cx="45745" cy="17256"/>
            </a:xfrm>
            <a:custGeom>
              <a:rect b="b" l="l" r="r" t="t"/>
              <a:pathLst>
                <a:path extrusionOk="0" h="659" w="1747">
                  <a:moveTo>
                    <a:pt x="1" y="0"/>
                  </a:moveTo>
                  <a:lnTo>
                    <a:pt x="1" y="659"/>
                  </a:lnTo>
                  <a:lnTo>
                    <a:pt x="1747" y="659"/>
                  </a:lnTo>
                  <a:lnTo>
                    <a:pt x="174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70"/>
            <p:cNvSpPr/>
            <p:nvPr/>
          </p:nvSpPr>
          <p:spPr>
            <a:xfrm>
              <a:off x="6280608" y="1582941"/>
              <a:ext cx="206128" cy="63237"/>
            </a:xfrm>
            <a:custGeom>
              <a:rect b="b" l="l" r="r" t="t"/>
              <a:pathLst>
                <a:path extrusionOk="0" h="2415" w="7872">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70"/>
            <p:cNvSpPr/>
            <p:nvPr/>
          </p:nvSpPr>
          <p:spPr>
            <a:xfrm>
              <a:off x="6292103" y="1777548"/>
              <a:ext cx="11521" cy="80205"/>
            </a:xfrm>
            <a:custGeom>
              <a:rect b="b" l="l" r="r" t="t"/>
              <a:pathLst>
                <a:path extrusionOk="0" h="3063" w="440">
                  <a:moveTo>
                    <a:pt x="0" y="0"/>
                  </a:moveTo>
                  <a:lnTo>
                    <a:pt x="0" y="3063"/>
                  </a:lnTo>
                  <a:lnTo>
                    <a:pt x="439" y="3063"/>
                  </a:lnTo>
                  <a:lnTo>
                    <a:pt x="439" y="439"/>
                  </a:lnTo>
                  <a:cubicBezTo>
                    <a:pt x="439" y="201"/>
                    <a:pt x="239"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70"/>
            <p:cNvSpPr/>
            <p:nvPr/>
          </p:nvSpPr>
          <p:spPr>
            <a:xfrm>
              <a:off x="6274873" y="1777548"/>
              <a:ext cx="17256" cy="28751"/>
            </a:xfrm>
            <a:custGeom>
              <a:rect b="b" l="l" r="r" t="t"/>
              <a:pathLst>
                <a:path extrusionOk="0" h="1098" w="659">
                  <a:moveTo>
                    <a:pt x="658" y="0"/>
                  </a:moveTo>
                  <a:cubicBezTo>
                    <a:pt x="296" y="0"/>
                    <a:pt x="0" y="296"/>
                    <a:pt x="0" y="659"/>
                  </a:cubicBezTo>
                  <a:lnTo>
                    <a:pt x="0" y="1097"/>
                  </a:lnTo>
                  <a:lnTo>
                    <a:pt x="658" y="1097"/>
                  </a:lnTo>
                  <a:lnTo>
                    <a:pt x="6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70"/>
            <p:cNvSpPr/>
            <p:nvPr/>
          </p:nvSpPr>
          <p:spPr>
            <a:xfrm>
              <a:off x="6246384" y="1806273"/>
              <a:ext cx="45745" cy="51480"/>
            </a:xfrm>
            <a:custGeom>
              <a:rect b="b" l="l" r="r" t="t"/>
              <a:pathLst>
                <a:path extrusionOk="0" h="1966" w="1747">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70"/>
            <p:cNvSpPr/>
            <p:nvPr/>
          </p:nvSpPr>
          <p:spPr>
            <a:xfrm>
              <a:off x="6463719" y="1777548"/>
              <a:ext cx="11521" cy="80205"/>
            </a:xfrm>
            <a:custGeom>
              <a:rect b="b" l="l" r="r" t="t"/>
              <a:pathLst>
                <a:path extrusionOk="0" h="3063" w="440">
                  <a:moveTo>
                    <a:pt x="439" y="0"/>
                  </a:moveTo>
                  <a:cubicBezTo>
                    <a:pt x="191" y="0"/>
                    <a:pt x="0" y="201"/>
                    <a:pt x="0" y="439"/>
                  </a:cubicBezTo>
                  <a:lnTo>
                    <a:pt x="0" y="3063"/>
                  </a:lnTo>
                  <a:lnTo>
                    <a:pt x="439" y="3063"/>
                  </a:lnTo>
                  <a:lnTo>
                    <a:pt x="4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70"/>
            <p:cNvSpPr/>
            <p:nvPr/>
          </p:nvSpPr>
          <p:spPr>
            <a:xfrm>
              <a:off x="6475215" y="1777548"/>
              <a:ext cx="16994" cy="28751"/>
            </a:xfrm>
            <a:custGeom>
              <a:rect b="b" l="l" r="r" t="t"/>
              <a:pathLst>
                <a:path extrusionOk="0" h="1098" w="649">
                  <a:moveTo>
                    <a:pt x="0" y="0"/>
                  </a:moveTo>
                  <a:lnTo>
                    <a:pt x="0" y="1097"/>
                  </a:lnTo>
                  <a:lnTo>
                    <a:pt x="649" y="1097"/>
                  </a:lnTo>
                  <a:lnTo>
                    <a:pt x="649" y="659"/>
                  </a:lnTo>
                  <a:cubicBezTo>
                    <a:pt x="649" y="296"/>
                    <a:pt x="353" y="0"/>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70"/>
            <p:cNvSpPr/>
            <p:nvPr/>
          </p:nvSpPr>
          <p:spPr>
            <a:xfrm>
              <a:off x="6475215" y="1806273"/>
              <a:ext cx="45719" cy="51480"/>
            </a:xfrm>
            <a:custGeom>
              <a:rect b="b" l="l" r="r" t="t"/>
              <a:pathLst>
                <a:path extrusionOk="0" h="1966" w="1746">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70"/>
            <p:cNvSpPr/>
            <p:nvPr/>
          </p:nvSpPr>
          <p:spPr>
            <a:xfrm>
              <a:off x="6349317" y="1823503"/>
              <a:ext cx="68709" cy="34250"/>
            </a:xfrm>
            <a:custGeom>
              <a:rect b="b" l="l" r="r" t="t"/>
              <a:pathLst>
                <a:path extrusionOk="0" h="1308" w="2624">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0" name="Google Shape;12770;p70"/>
          <p:cNvGrpSpPr/>
          <p:nvPr/>
        </p:nvGrpSpPr>
        <p:grpSpPr>
          <a:xfrm>
            <a:off x="5310611" y="1502972"/>
            <a:ext cx="339515" cy="354781"/>
            <a:chOff x="5310611" y="1502972"/>
            <a:chExt cx="339515" cy="354781"/>
          </a:xfrm>
        </p:grpSpPr>
        <p:sp>
          <p:nvSpPr>
            <p:cNvPr id="12771" name="Google Shape;12771;p70"/>
            <p:cNvSpPr/>
            <p:nvPr/>
          </p:nvSpPr>
          <p:spPr>
            <a:xfrm>
              <a:off x="5310611" y="1502972"/>
              <a:ext cx="339515" cy="343285"/>
            </a:xfrm>
            <a:custGeom>
              <a:rect b="b" l="l" r="r" t="t"/>
              <a:pathLst>
                <a:path extrusionOk="0" h="13110" w="12966">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70"/>
            <p:cNvSpPr/>
            <p:nvPr/>
          </p:nvSpPr>
          <p:spPr>
            <a:xfrm>
              <a:off x="5310611" y="1502972"/>
              <a:ext cx="169914" cy="343285"/>
            </a:xfrm>
            <a:custGeom>
              <a:rect b="b" l="l" r="r" t="t"/>
              <a:pathLst>
                <a:path extrusionOk="0" h="13110" w="6489">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70"/>
            <p:cNvSpPr/>
            <p:nvPr/>
          </p:nvSpPr>
          <p:spPr>
            <a:xfrm>
              <a:off x="5348841" y="1709101"/>
              <a:ext cx="263081" cy="148652"/>
            </a:xfrm>
            <a:custGeom>
              <a:rect b="b" l="l" r="r" t="t"/>
              <a:pathLst>
                <a:path extrusionOk="0" h="5677" w="10047">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70"/>
            <p:cNvSpPr/>
            <p:nvPr/>
          </p:nvSpPr>
          <p:spPr>
            <a:xfrm>
              <a:off x="5348841" y="1767048"/>
              <a:ext cx="263081" cy="90705"/>
            </a:xfrm>
            <a:custGeom>
              <a:rect b="b" l="l" r="r" t="t"/>
              <a:pathLst>
                <a:path extrusionOk="0" h="3464" w="10047">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70"/>
            <p:cNvSpPr/>
            <p:nvPr/>
          </p:nvSpPr>
          <p:spPr>
            <a:xfrm>
              <a:off x="5446013" y="1708839"/>
              <a:ext cx="68736" cy="23069"/>
            </a:xfrm>
            <a:custGeom>
              <a:rect b="b" l="l" r="r" t="t"/>
              <a:pathLst>
                <a:path extrusionOk="0" h="881" w="2625">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70"/>
            <p:cNvSpPr/>
            <p:nvPr/>
          </p:nvSpPr>
          <p:spPr>
            <a:xfrm>
              <a:off x="5406055" y="1548979"/>
              <a:ext cx="148652" cy="171381"/>
            </a:xfrm>
            <a:custGeom>
              <a:rect b="b" l="l" r="r" t="t"/>
              <a:pathLst>
                <a:path extrusionOk="0" h="6545" w="5677">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70"/>
            <p:cNvSpPr/>
            <p:nvPr/>
          </p:nvSpPr>
          <p:spPr>
            <a:xfrm>
              <a:off x="5405584" y="1548979"/>
              <a:ext cx="149124" cy="171590"/>
            </a:xfrm>
            <a:custGeom>
              <a:rect b="b" l="l" r="r" t="t"/>
              <a:pathLst>
                <a:path extrusionOk="0" h="6553" w="5695">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70"/>
            <p:cNvSpPr/>
            <p:nvPr/>
          </p:nvSpPr>
          <p:spPr>
            <a:xfrm>
              <a:off x="5455047" y="1668802"/>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70"/>
            <p:cNvSpPr/>
            <p:nvPr/>
          </p:nvSpPr>
          <p:spPr>
            <a:xfrm>
              <a:off x="5440279" y="1628844"/>
              <a:ext cx="11521" cy="17334"/>
            </a:xfrm>
            <a:custGeom>
              <a:rect b="b" l="l" r="r" t="t"/>
              <a:pathLst>
                <a:path extrusionOk="0" h="662" w="44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70"/>
            <p:cNvSpPr/>
            <p:nvPr/>
          </p:nvSpPr>
          <p:spPr>
            <a:xfrm>
              <a:off x="5508962" y="1628844"/>
              <a:ext cx="11521" cy="17334"/>
            </a:xfrm>
            <a:custGeom>
              <a:rect b="b" l="l" r="r" t="t"/>
              <a:pathLst>
                <a:path extrusionOk="0" h="662" w="44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70"/>
            <p:cNvSpPr/>
            <p:nvPr/>
          </p:nvSpPr>
          <p:spPr>
            <a:xfrm>
              <a:off x="5432528" y="1611666"/>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70"/>
            <p:cNvSpPr/>
            <p:nvPr/>
          </p:nvSpPr>
          <p:spPr>
            <a:xfrm>
              <a:off x="5501211" y="1611666"/>
              <a:ext cx="26761" cy="11521"/>
            </a:xfrm>
            <a:custGeom>
              <a:rect b="b" l="l" r="r" t="t"/>
              <a:pathLst>
                <a:path extrusionOk="0" h="440" w="1022">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70"/>
            <p:cNvSpPr/>
            <p:nvPr/>
          </p:nvSpPr>
          <p:spPr>
            <a:xfrm>
              <a:off x="5353842" y="1786792"/>
              <a:ext cx="46740" cy="70961"/>
            </a:xfrm>
            <a:custGeom>
              <a:rect b="b" l="l" r="r" t="t"/>
              <a:pathLst>
                <a:path extrusionOk="0" h="2710" w="1785">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70"/>
            <p:cNvSpPr/>
            <p:nvPr/>
          </p:nvSpPr>
          <p:spPr>
            <a:xfrm>
              <a:off x="5560415" y="1786792"/>
              <a:ext cx="46740" cy="70961"/>
            </a:xfrm>
            <a:custGeom>
              <a:rect b="b" l="l" r="r" t="t"/>
              <a:pathLst>
                <a:path extrusionOk="0" h="2710" w="1785">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70"/>
            <p:cNvSpPr/>
            <p:nvPr/>
          </p:nvSpPr>
          <p:spPr>
            <a:xfrm>
              <a:off x="5480499" y="1502972"/>
              <a:ext cx="149909" cy="256613"/>
            </a:xfrm>
            <a:custGeom>
              <a:rect b="b" l="l" r="r" t="t"/>
              <a:pathLst>
                <a:path extrusionOk="0" h="9800" w="5725">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70"/>
            <p:cNvSpPr/>
            <p:nvPr/>
          </p:nvSpPr>
          <p:spPr>
            <a:xfrm>
              <a:off x="5330354" y="1502972"/>
              <a:ext cx="149909" cy="256351"/>
            </a:xfrm>
            <a:custGeom>
              <a:rect b="b" l="l" r="r" t="t"/>
              <a:pathLst>
                <a:path extrusionOk="0" h="9790" w="5725">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7" name="Google Shape;12787;p70"/>
          <p:cNvGrpSpPr/>
          <p:nvPr/>
        </p:nvGrpSpPr>
        <p:grpSpPr>
          <a:xfrm>
            <a:off x="6253637" y="3790101"/>
            <a:ext cx="274550" cy="354833"/>
            <a:chOff x="6253637" y="3790101"/>
            <a:chExt cx="274550" cy="354833"/>
          </a:xfrm>
        </p:grpSpPr>
        <p:sp>
          <p:nvSpPr>
            <p:cNvPr id="12788" name="Google Shape;12788;p70"/>
            <p:cNvSpPr/>
            <p:nvPr/>
          </p:nvSpPr>
          <p:spPr>
            <a:xfrm>
              <a:off x="6253637" y="3987300"/>
              <a:ext cx="274550" cy="157634"/>
            </a:xfrm>
            <a:custGeom>
              <a:rect b="b" l="l" r="r" t="t"/>
              <a:pathLst>
                <a:path extrusionOk="0" h="6020" w="10485">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70"/>
            <p:cNvSpPr/>
            <p:nvPr/>
          </p:nvSpPr>
          <p:spPr>
            <a:xfrm>
              <a:off x="6310590" y="3801701"/>
              <a:ext cx="160147" cy="244830"/>
            </a:xfrm>
            <a:custGeom>
              <a:rect b="b" l="l" r="r" t="t"/>
              <a:pathLst>
                <a:path extrusionOk="0" h="9350" w="6116">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70"/>
            <p:cNvSpPr/>
            <p:nvPr/>
          </p:nvSpPr>
          <p:spPr>
            <a:xfrm>
              <a:off x="6373276" y="3984551"/>
              <a:ext cx="34512" cy="68709"/>
            </a:xfrm>
            <a:custGeom>
              <a:rect b="b" l="l" r="r" t="t"/>
              <a:pathLst>
                <a:path extrusionOk="0" h="2624" w="1318">
                  <a:moveTo>
                    <a:pt x="1" y="0"/>
                  </a:moveTo>
                  <a:lnTo>
                    <a:pt x="1" y="1966"/>
                  </a:lnTo>
                  <a:lnTo>
                    <a:pt x="659" y="2624"/>
                  </a:lnTo>
                  <a:lnTo>
                    <a:pt x="1317" y="1966"/>
                  </a:lnTo>
                  <a:lnTo>
                    <a:pt x="13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70"/>
            <p:cNvSpPr/>
            <p:nvPr/>
          </p:nvSpPr>
          <p:spPr>
            <a:xfrm>
              <a:off x="6373276" y="4001781"/>
              <a:ext cx="34512" cy="11521"/>
            </a:xfrm>
            <a:custGeom>
              <a:rect b="b" l="l" r="r" t="t"/>
              <a:pathLst>
                <a:path extrusionOk="0" h="440" w="1318">
                  <a:moveTo>
                    <a:pt x="1" y="1"/>
                  </a:moveTo>
                  <a:lnTo>
                    <a:pt x="1" y="439"/>
                  </a:lnTo>
                  <a:lnTo>
                    <a:pt x="1317" y="439"/>
                  </a:lnTo>
                  <a:lnTo>
                    <a:pt x="1317"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70"/>
            <p:cNvSpPr/>
            <p:nvPr/>
          </p:nvSpPr>
          <p:spPr>
            <a:xfrm>
              <a:off x="6373276" y="4024771"/>
              <a:ext cx="34512" cy="11260"/>
            </a:xfrm>
            <a:custGeom>
              <a:rect b="b" l="l" r="r" t="t"/>
              <a:pathLst>
                <a:path extrusionOk="0" h="430" w="1318">
                  <a:moveTo>
                    <a:pt x="1" y="0"/>
                  </a:moveTo>
                  <a:lnTo>
                    <a:pt x="1" y="430"/>
                  </a:lnTo>
                  <a:lnTo>
                    <a:pt x="1317" y="430"/>
                  </a:lnTo>
                  <a:lnTo>
                    <a:pt x="13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70"/>
            <p:cNvSpPr/>
            <p:nvPr/>
          </p:nvSpPr>
          <p:spPr>
            <a:xfrm>
              <a:off x="6333318" y="3927337"/>
              <a:ext cx="114428" cy="65724"/>
            </a:xfrm>
            <a:custGeom>
              <a:rect b="b" l="l" r="r" t="t"/>
              <a:pathLst>
                <a:path extrusionOk="0" h="2510" w="437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70"/>
            <p:cNvSpPr/>
            <p:nvPr/>
          </p:nvSpPr>
          <p:spPr>
            <a:xfrm>
              <a:off x="6333318" y="3927337"/>
              <a:ext cx="114428" cy="34512"/>
            </a:xfrm>
            <a:custGeom>
              <a:rect b="b" l="l" r="r" t="t"/>
              <a:pathLst>
                <a:path extrusionOk="0" h="1318" w="437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70"/>
            <p:cNvSpPr/>
            <p:nvPr/>
          </p:nvSpPr>
          <p:spPr>
            <a:xfrm>
              <a:off x="6321823" y="3812935"/>
              <a:ext cx="137419" cy="143232"/>
            </a:xfrm>
            <a:custGeom>
              <a:rect b="b" l="l" r="r" t="t"/>
              <a:pathLst>
                <a:path extrusionOk="0" h="5470" w="5248">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70"/>
            <p:cNvSpPr/>
            <p:nvPr/>
          </p:nvSpPr>
          <p:spPr>
            <a:xfrm>
              <a:off x="6384772" y="3915972"/>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70"/>
            <p:cNvSpPr/>
            <p:nvPr/>
          </p:nvSpPr>
          <p:spPr>
            <a:xfrm>
              <a:off x="6321823" y="3812935"/>
              <a:ext cx="85965" cy="128909"/>
            </a:xfrm>
            <a:custGeom>
              <a:rect b="b" l="l" r="r" t="t"/>
              <a:pathLst>
                <a:path extrusionOk="0" h="4923" w="3283">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70"/>
            <p:cNvSpPr/>
            <p:nvPr/>
          </p:nvSpPr>
          <p:spPr>
            <a:xfrm>
              <a:off x="6344813" y="3881618"/>
              <a:ext cx="34250" cy="34512"/>
            </a:xfrm>
            <a:custGeom>
              <a:rect b="b" l="l" r="r" t="t"/>
              <a:pathLst>
                <a:path extrusionOk="0" h="1318" w="1308">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70"/>
            <p:cNvSpPr/>
            <p:nvPr/>
          </p:nvSpPr>
          <p:spPr>
            <a:xfrm>
              <a:off x="6341566" y="3881382"/>
              <a:ext cx="40482" cy="23252"/>
            </a:xfrm>
            <a:custGeom>
              <a:rect b="b" l="l" r="r" t="t"/>
              <a:pathLst>
                <a:path extrusionOk="0" h="888" w="1546">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70"/>
            <p:cNvSpPr/>
            <p:nvPr/>
          </p:nvSpPr>
          <p:spPr>
            <a:xfrm>
              <a:off x="6402001" y="3881618"/>
              <a:ext cx="34250" cy="34512"/>
            </a:xfrm>
            <a:custGeom>
              <a:rect b="b" l="l" r="r" t="t"/>
              <a:pathLst>
                <a:path extrusionOk="0" h="1318" w="1308">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70"/>
            <p:cNvSpPr/>
            <p:nvPr/>
          </p:nvSpPr>
          <p:spPr>
            <a:xfrm>
              <a:off x="6398754" y="3881382"/>
              <a:ext cx="40744" cy="23252"/>
            </a:xfrm>
            <a:custGeom>
              <a:rect b="b" l="l" r="r" t="t"/>
              <a:pathLst>
                <a:path extrusionOk="0" h="888" w="1556">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70"/>
            <p:cNvSpPr/>
            <p:nvPr/>
          </p:nvSpPr>
          <p:spPr>
            <a:xfrm>
              <a:off x="6299094" y="3790101"/>
              <a:ext cx="182876" cy="354833"/>
            </a:xfrm>
            <a:custGeom>
              <a:rect b="b" l="l" r="r" t="t"/>
              <a:pathLst>
                <a:path extrusionOk="0" h="13551" w="6984">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70"/>
            <p:cNvSpPr/>
            <p:nvPr/>
          </p:nvSpPr>
          <p:spPr>
            <a:xfrm>
              <a:off x="6256387" y="4048233"/>
              <a:ext cx="53967" cy="96701"/>
            </a:xfrm>
            <a:custGeom>
              <a:rect b="b" l="l" r="r" t="t"/>
              <a:pathLst>
                <a:path extrusionOk="0" h="3693" w="2061">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70"/>
            <p:cNvSpPr/>
            <p:nvPr/>
          </p:nvSpPr>
          <p:spPr>
            <a:xfrm>
              <a:off x="6470449" y="4048233"/>
              <a:ext cx="54255" cy="96701"/>
            </a:xfrm>
            <a:custGeom>
              <a:rect b="b" l="l" r="r" t="t"/>
              <a:pathLst>
                <a:path extrusionOk="0" h="3693" w="2072">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5" name="Google Shape;12805;p70"/>
          <p:cNvGrpSpPr/>
          <p:nvPr/>
        </p:nvGrpSpPr>
        <p:grpSpPr>
          <a:xfrm>
            <a:off x="5802731" y="3790180"/>
            <a:ext cx="274576" cy="354754"/>
            <a:chOff x="5802731" y="3790180"/>
            <a:chExt cx="274576" cy="354754"/>
          </a:xfrm>
        </p:grpSpPr>
        <p:sp>
          <p:nvSpPr>
            <p:cNvPr id="12806" name="Google Shape;12806;p70"/>
            <p:cNvSpPr/>
            <p:nvPr/>
          </p:nvSpPr>
          <p:spPr>
            <a:xfrm>
              <a:off x="5802731" y="4026761"/>
              <a:ext cx="274576" cy="117937"/>
            </a:xfrm>
            <a:custGeom>
              <a:rect b="b" l="l" r="r" t="t"/>
              <a:pathLst>
                <a:path extrusionOk="0" h="4504" w="10486">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70"/>
            <p:cNvSpPr/>
            <p:nvPr/>
          </p:nvSpPr>
          <p:spPr>
            <a:xfrm>
              <a:off x="5899904" y="4030270"/>
              <a:ext cx="80231" cy="114428"/>
            </a:xfrm>
            <a:custGeom>
              <a:rect b="b" l="l" r="r" t="t"/>
              <a:pathLst>
                <a:path extrusionOk="0" h="4370" w="3064">
                  <a:moveTo>
                    <a:pt x="1" y="0"/>
                  </a:moveTo>
                  <a:lnTo>
                    <a:pt x="440" y="4369"/>
                  </a:lnTo>
                  <a:lnTo>
                    <a:pt x="2624" y="4369"/>
                  </a:lnTo>
                  <a:lnTo>
                    <a:pt x="306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70"/>
            <p:cNvSpPr/>
            <p:nvPr/>
          </p:nvSpPr>
          <p:spPr>
            <a:xfrm>
              <a:off x="5899904" y="4030506"/>
              <a:ext cx="80231" cy="34250"/>
            </a:xfrm>
            <a:custGeom>
              <a:rect b="b" l="l" r="r" t="t"/>
              <a:pathLst>
                <a:path extrusionOk="0" h="1308" w="3064">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70"/>
            <p:cNvSpPr/>
            <p:nvPr/>
          </p:nvSpPr>
          <p:spPr>
            <a:xfrm>
              <a:off x="5899904" y="3973318"/>
              <a:ext cx="80231" cy="79943"/>
            </a:xfrm>
            <a:custGeom>
              <a:rect b="b" l="l" r="r" t="t"/>
              <a:pathLst>
                <a:path extrusionOk="0" h="3053" w="3064">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70"/>
            <p:cNvSpPr/>
            <p:nvPr/>
          </p:nvSpPr>
          <p:spPr>
            <a:xfrm>
              <a:off x="5899904" y="3973318"/>
              <a:ext cx="80231" cy="34119"/>
            </a:xfrm>
            <a:custGeom>
              <a:rect b="b" l="l" r="r" t="t"/>
              <a:pathLst>
                <a:path extrusionOk="0" h="1303" w="3064">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70"/>
            <p:cNvSpPr/>
            <p:nvPr/>
          </p:nvSpPr>
          <p:spPr>
            <a:xfrm>
              <a:off x="5843711" y="3841659"/>
              <a:ext cx="192355" cy="154413"/>
            </a:xfrm>
            <a:custGeom>
              <a:rect b="b" l="l" r="r" t="t"/>
              <a:pathLst>
                <a:path extrusionOk="0" h="5897" w="7346">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70"/>
            <p:cNvSpPr/>
            <p:nvPr/>
          </p:nvSpPr>
          <p:spPr>
            <a:xfrm>
              <a:off x="5899904" y="3899293"/>
              <a:ext cx="11521" cy="17334"/>
            </a:xfrm>
            <a:custGeom>
              <a:rect b="b" l="l" r="r" t="t"/>
              <a:pathLst>
                <a:path extrusionOk="0" h="662" w="44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70"/>
            <p:cNvSpPr/>
            <p:nvPr/>
          </p:nvSpPr>
          <p:spPr>
            <a:xfrm>
              <a:off x="5968613" y="3899293"/>
              <a:ext cx="11521" cy="17334"/>
            </a:xfrm>
            <a:custGeom>
              <a:rect b="b" l="l" r="r" t="t"/>
              <a:pathLst>
                <a:path extrusionOk="0" h="662" w="44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70"/>
            <p:cNvSpPr/>
            <p:nvPr/>
          </p:nvSpPr>
          <p:spPr>
            <a:xfrm>
              <a:off x="5892415" y="3881618"/>
              <a:ext cx="26499" cy="11521"/>
            </a:xfrm>
            <a:custGeom>
              <a:rect b="b" l="l" r="r" t="t"/>
              <a:pathLst>
                <a:path extrusionOk="0" h="440" w="1012">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70"/>
            <p:cNvSpPr/>
            <p:nvPr/>
          </p:nvSpPr>
          <p:spPr>
            <a:xfrm>
              <a:off x="5960863" y="3881618"/>
              <a:ext cx="26761" cy="11521"/>
            </a:xfrm>
            <a:custGeom>
              <a:rect b="b" l="l" r="r" t="t"/>
              <a:pathLst>
                <a:path extrusionOk="0" h="440" w="1022">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70"/>
            <p:cNvSpPr/>
            <p:nvPr/>
          </p:nvSpPr>
          <p:spPr>
            <a:xfrm>
              <a:off x="5846460" y="3841659"/>
              <a:ext cx="154884" cy="154387"/>
            </a:xfrm>
            <a:custGeom>
              <a:rect b="b" l="l" r="r" t="t"/>
              <a:pathLst>
                <a:path extrusionOk="0" h="5896" w="5915">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70"/>
            <p:cNvSpPr/>
            <p:nvPr/>
          </p:nvSpPr>
          <p:spPr>
            <a:xfrm>
              <a:off x="5854185" y="3818643"/>
              <a:ext cx="40011" cy="83006"/>
            </a:xfrm>
            <a:custGeom>
              <a:rect b="b" l="l" r="r" t="t"/>
              <a:pathLst>
                <a:path extrusionOk="0" h="3170" w="1528">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70"/>
            <p:cNvSpPr/>
            <p:nvPr/>
          </p:nvSpPr>
          <p:spPr>
            <a:xfrm>
              <a:off x="5939888" y="4007515"/>
              <a:ext cx="72951" cy="137419"/>
            </a:xfrm>
            <a:custGeom>
              <a:rect b="b" l="l" r="r" t="t"/>
              <a:pathLst>
                <a:path extrusionOk="0" h="5248" w="2786">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70"/>
            <p:cNvSpPr/>
            <p:nvPr/>
          </p:nvSpPr>
          <p:spPr>
            <a:xfrm>
              <a:off x="6012316" y="4093323"/>
              <a:ext cx="43755" cy="40011"/>
            </a:xfrm>
            <a:custGeom>
              <a:rect b="b" l="l" r="r" t="t"/>
              <a:pathLst>
                <a:path extrusionOk="0" h="1528" w="1671">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70"/>
            <p:cNvSpPr/>
            <p:nvPr/>
          </p:nvSpPr>
          <p:spPr>
            <a:xfrm>
              <a:off x="5985843" y="3801649"/>
              <a:ext cx="39984" cy="100001"/>
            </a:xfrm>
            <a:custGeom>
              <a:rect b="b" l="l" r="r" t="t"/>
              <a:pathLst>
                <a:path extrusionOk="0" h="3819" w="1527">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70"/>
            <p:cNvSpPr/>
            <p:nvPr/>
          </p:nvSpPr>
          <p:spPr>
            <a:xfrm>
              <a:off x="5914672" y="3938753"/>
              <a:ext cx="50668" cy="17361"/>
            </a:xfrm>
            <a:custGeom>
              <a:rect b="b" l="l" r="r" t="t"/>
              <a:pathLst>
                <a:path extrusionOk="0" h="663" w="1935">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70"/>
            <p:cNvSpPr/>
            <p:nvPr/>
          </p:nvSpPr>
          <p:spPr>
            <a:xfrm>
              <a:off x="5866937" y="4007515"/>
              <a:ext cx="72978" cy="137419"/>
            </a:xfrm>
            <a:custGeom>
              <a:rect b="b" l="l" r="r" t="t"/>
              <a:pathLst>
                <a:path extrusionOk="0" h="5248" w="2787">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70"/>
            <p:cNvSpPr/>
            <p:nvPr/>
          </p:nvSpPr>
          <p:spPr>
            <a:xfrm>
              <a:off x="5853687" y="3790180"/>
              <a:ext cx="145170" cy="62582"/>
            </a:xfrm>
            <a:custGeom>
              <a:rect b="b" l="l" r="r" t="t"/>
              <a:pathLst>
                <a:path extrusionOk="0" h="2390" w="5544">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70"/>
            <p:cNvSpPr/>
            <p:nvPr/>
          </p:nvSpPr>
          <p:spPr>
            <a:xfrm>
              <a:off x="5831221" y="4110448"/>
              <a:ext cx="57214" cy="34250"/>
            </a:xfrm>
            <a:custGeom>
              <a:rect b="b" l="l" r="r" t="t"/>
              <a:pathLst>
                <a:path extrusionOk="0" h="1308" w="2185">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70"/>
            <p:cNvSpPr/>
            <p:nvPr/>
          </p:nvSpPr>
          <p:spPr>
            <a:xfrm>
              <a:off x="5854185" y="4093323"/>
              <a:ext cx="11521" cy="28646"/>
            </a:xfrm>
            <a:custGeom>
              <a:rect b="b" l="l" r="r" t="t"/>
              <a:pathLst>
                <a:path extrusionOk="0" h="1094" w="44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70"/>
            <p:cNvSpPr/>
            <p:nvPr/>
          </p:nvSpPr>
          <p:spPr>
            <a:xfrm>
              <a:off x="5831221" y="4127678"/>
              <a:ext cx="57214" cy="17020"/>
            </a:xfrm>
            <a:custGeom>
              <a:rect b="b" l="l" r="r" t="t"/>
              <a:pathLst>
                <a:path extrusionOk="0" h="650" w="2185">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7" name="Google Shape;12827;p70"/>
          <p:cNvGrpSpPr/>
          <p:nvPr/>
        </p:nvGrpSpPr>
        <p:grpSpPr>
          <a:xfrm>
            <a:off x="5352088" y="3790206"/>
            <a:ext cx="274550" cy="354728"/>
            <a:chOff x="5352088" y="3790206"/>
            <a:chExt cx="274550" cy="354728"/>
          </a:xfrm>
        </p:grpSpPr>
        <p:sp>
          <p:nvSpPr>
            <p:cNvPr id="12828" name="Google Shape;12828;p70"/>
            <p:cNvSpPr/>
            <p:nvPr/>
          </p:nvSpPr>
          <p:spPr>
            <a:xfrm>
              <a:off x="5352088" y="3978790"/>
              <a:ext cx="274550" cy="165908"/>
            </a:xfrm>
            <a:custGeom>
              <a:rect b="b" l="l" r="r" t="t"/>
              <a:pathLst>
                <a:path extrusionOk="0" h="6336" w="10485">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70"/>
            <p:cNvSpPr/>
            <p:nvPr/>
          </p:nvSpPr>
          <p:spPr>
            <a:xfrm>
              <a:off x="5352088" y="4034512"/>
              <a:ext cx="274550" cy="110186"/>
            </a:xfrm>
            <a:custGeom>
              <a:rect b="b" l="l" r="r" t="t"/>
              <a:pathLst>
                <a:path extrusionOk="0" h="4208" w="10485">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70"/>
            <p:cNvSpPr/>
            <p:nvPr/>
          </p:nvSpPr>
          <p:spPr>
            <a:xfrm>
              <a:off x="5424542" y="4034512"/>
              <a:ext cx="129904" cy="41739"/>
            </a:xfrm>
            <a:custGeom>
              <a:rect b="b" l="l" r="r" t="t"/>
              <a:pathLst>
                <a:path extrusionOk="0" h="1594" w="4961">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70"/>
            <p:cNvSpPr/>
            <p:nvPr/>
          </p:nvSpPr>
          <p:spPr>
            <a:xfrm>
              <a:off x="5398042" y="4037261"/>
              <a:ext cx="28515" cy="78948"/>
            </a:xfrm>
            <a:custGeom>
              <a:rect b="b" l="l" r="r" t="t"/>
              <a:pathLst>
                <a:path extrusionOk="0" h="3015" w="1089">
                  <a:moveTo>
                    <a:pt x="1088" y="0"/>
                  </a:moveTo>
                  <a:lnTo>
                    <a:pt x="1" y="325"/>
                  </a:lnTo>
                  <a:lnTo>
                    <a:pt x="1" y="3015"/>
                  </a:lnTo>
                  <a:lnTo>
                    <a:pt x="1088" y="3015"/>
                  </a:lnTo>
                  <a:lnTo>
                    <a:pt x="108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70"/>
            <p:cNvSpPr/>
            <p:nvPr/>
          </p:nvSpPr>
          <p:spPr>
            <a:xfrm>
              <a:off x="5552429" y="4037261"/>
              <a:ext cx="28515" cy="78948"/>
            </a:xfrm>
            <a:custGeom>
              <a:rect b="b" l="l" r="r" t="t"/>
              <a:pathLst>
                <a:path extrusionOk="0" h="3015" w="1089">
                  <a:moveTo>
                    <a:pt x="1" y="0"/>
                  </a:moveTo>
                  <a:lnTo>
                    <a:pt x="1" y="3015"/>
                  </a:lnTo>
                  <a:lnTo>
                    <a:pt x="1088" y="3015"/>
                  </a:lnTo>
                  <a:lnTo>
                    <a:pt x="1088" y="325"/>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70"/>
            <p:cNvSpPr/>
            <p:nvPr/>
          </p:nvSpPr>
          <p:spPr>
            <a:xfrm>
              <a:off x="5397807" y="4093219"/>
              <a:ext cx="183138" cy="51715"/>
            </a:xfrm>
            <a:custGeom>
              <a:rect b="b" l="l" r="r" t="t"/>
              <a:pathLst>
                <a:path extrusionOk="0" h="1975" w="6994">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70"/>
            <p:cNvSpPr/>
            <p:nvPr/>
          </p:nvSpPr>
          <p:spPr>
            <a:xfrm>
              <a:off x="5449522" y="3984551"/>
              <a:ext cx="79943" cy="28620"/>
            </a:xfrm>
            <a:custGeom>
              <a:rect b="b" l="l" r="r" t="t"/>
              <a:pathLst>
                <a:path extrusionOk="0" h="1093" w="3053">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70"/>
            <p:cNvSpPr/>
            <p:nvPr/>
          </p:nvSpPr>
          <p:spPr>
            <a:xfrm>
              <a:off x="5392386" y="3801701"/>
              <a:ext cx="193952" cy="200106"/>
            </a:xfrm>
            <a:custGeom>
              <a:rect b="b" l="l" r="r" t="t"/>
              <a:pathLst>
                <a:path extrusionOk="0" h="7642" w="7407">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70"/>
            <p:cNvSpPr/>
            <p:nvPr/>
          </p:nvSpPr>
          <p:spPr>
            <a:xfrm>
              <a:off x="5397807" y="3795940"/>
              <a:ext cx="183138" cy="91464"/>
            </a:xfrm>
            <a:custGeom>
              <a:rect b="b" l="l" r="r" t="t"/>
              <a:pathLst>
                <a:path extrusionOk="0" h="3493" w="6994">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70"/>
            <p:cNvSpPr/>
            <p:nvPr/>
          </p:nvSpPr>
          <p:spPr>
            <a:xfrm>
              <a:off x="5397807" y="3795940"/>
              <a:ext cx="91700" cy="91464"/>
            </a:xfrm>
            <a:custGeom>
              <a:rect b="b" l="l" r="r" t="t"/>
              <a:pathLst>
                <a:path extrusionOk="0" h="3493" w="3502">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70"/>
            <p:cNvSpPr/>
            <p:nvPr/>
          </p:nvSpPr>
          <p:spPr>
            <a:xfrm>
              <a:off x="5396812" y="3887378"/>
              <a:ext cx="161404" cy="114455"/>
            </a:xfrm>
            <a:custGeom>
              <a:rect b="b" l="l" r="r" t="t"/>
              <a:pathLst>
                <a:path extrusionOk="0" h="4371" w="6164">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70"/>
            <p:cNvSpPr/>
            <p:nvPr/>
          </p:nvSpPr>
          <p:spPr>
            <a:xfrm>
              <a:off x="5455518" y="3944567"/>
              <a:ext cx="67714" cy="66615"/>
            </a:xfrm>
            <a:custGeom>
              <a:rect b="b" l="l" r="r" t="t"/>
              <a:pathLst>
                <a:path extrusionOk="0" h="2544" w="2586">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70"/>
            <p:cNvSpPr/>
            <p:nvPr/>
          </p:nvSpPr>
          <p:spPr>
            <a:xfrm>
              <a:off x="5455754" y="3944567"/>
              <a:ext cx="41739" cy="66615"/>
            </a:xfrm>
            <a:custGeom>
              <a:rect b="b" l="l" r="r" t="t"/>
              <a:pathLst>
                <a:path extrusionOk="0" h="2544" w="1594">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70"/>
            <p:cNvSpPr/>
            <p:nvPr/>
          </p:nvSpPr>
          <p:spPr>
            <a:xfrm>
              <a:off x="5471439" y="3956978"/>
              <a:ext cx="35873" cy="16339"/>
            </a:xfrm>
            <a:custGeom>
              <a:rect b="b" l="l" r="r" t="t"/>
              <a:pathLst>
                <a:path extrusionOk="0" h="624" w="137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70"/>
            <p:cNvSpPr/>
            <p:nvPr/>
          </p:nvSpPr>
          <p:spPr>
            <a:xfrm>
              <a:off x="5452271" y="3904556"/>
              <a:ext cx="11260" cy="17073"/>
            </a:xfrm>
            <a:custGeom>
              <a:rect b="b" l="l" r="r" t="t"/>
              <a:pathLst>
                <a:path extrusionOk="0" h="652" w="43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70"/>
            <p:cNvSpPr/>
            <p:nvPr/>
          </p:nvSpPr>
          <p:spPr>
            <a:xfrm>
              <a:off x="5515220" y="3904556"/>
              <a:ext cx="11521" cy="17073"/>
            </a:xfrm>
            <a:custGeom>
              <a:rect b="b" l="l" r="r" t="t"/>
              <a:pathLst>
                <a:path extrusionOk="0" h="652" w="44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70"/>
            <p:cNvSpPr/>
            <p:nvPr/>
          </p:nvSpPr>
          <p:spPr>
            <a:xfrm>
              <a:off x="5472251" y="3790206"/>
              <a:ext cx="34486" cy="74208"/>
            </a:xfrm>
            <a:custGeom>
              <a:rect b="b" l="l" r="r" t="t"/>
              <a:pathLst>
                <a:path extrusionOk="0" h="2834" w="1317">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70"/>
            <p:cNvSpPr/>
            <p:nvPr/>
          </p:nvSpPr>
          <p:spPr>
            <a:xfrm>
              <a:off x="5535199" y="3805079"/>
              <a:ext cx="23017" cy="59361"/>
            </a:xfrm>
            <a:custGeom>
              <a:rect b="b" l="l" r="r" t="t"/>
              <a:pathLst>
                <a:path extrusionOk="0" h="2267" w="879">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70"/>
            <p:cNvSpPr/>
            <p:nvPr/>
          </p:nvSpPr>
          <p:spPr>
            <a:xfrm>
              <a:off x="5420797" y="3805079"/>
              <a:ext cx="22990" cy="59361"/>
            </a:xfrm>
            <a:custGeom>
              <a:rect b="b" l="l" r="r" t="t"/>
              <a:pathLst>
                <a:path extrusionOk="0" h="2267" w="878">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70"/>
            <p:cNvSpPr/>
            <p:nvPr/>
          </p:nvSpPr>
          <p:spPr>
            <a:xfrm>
              <a:off x="5386573" y="3881618"/>
              <a:ext cx="205866" cy="11521"/>
            </a:xfrm>
            <a:custGeom>
              <a:rect b="b" l="l" r="r" t="t"/>
              <a:pathLst>
                <a:path extrusionOk="0" h="440" w="7862">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70"/>
            <p:cNvSpPr/>
            <p:nvPr/>
          </p:nvSpPr>
          <p:spPr>
            <a:xfrm>
              <a:off x="5415036" y="4110448"/>
              <a:ext cx="11521" cy="11521"/>
            </a:xfrm>
            <a:custGeom>
              <a:rect b="b" l="l" r="r" t="t"/>
              <a:pathLst>
                <a:path extrusionOk="0" h="440" w="44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70"/>
            <p:cNvSpPr/>
            <p:nvPr/>
          </p:nvSpPr>
          <p:spPr>
            <a:xfrm>
              <a:off x="5552429" y="4110448"/>
              <a:ext cx="11260" cy="11521"/>
            </a:xfrm>
            <a:custGeom>
              <a:rect b="b" l="l" r="r" t="t"/>
              <a:pathLst>
                <a:path extrusionOk="0" h="440" w="43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70"/>
            <p:cNvSpPr/>
            <p:nvPr/>
          </p:nvSpPr>
          <p:spPr>
            <a:xfrm>
              <a:off x="5380813" y="4093219"/>
              <a:ext cx="17020" cy="51480"/>
            </a:xfrm>
            <a:custGeom>
              <a:rect b="b" l="l" r="r" t="t"/>
              <a:pathLst>
                <a:path extrusionOk="0" h="1966" w="650">
                  <a:moveTo>
                    <a:pt x="649" y="0"/>
                  </a:moveTo>
                  <a:cubicBezTo>
                    <a:pt x="287" y="0"/>
                    <a:pt x="1" y="296"/>
                    <a:pt x="1" y="658"/>
                  </a:cubicBezTo>
                  <a:lnTo>
                    <a:pt x="1" y="1965"/>
                  </a:lnTo>
                  <a:lnTo>
                    <a:pt x="649" y="1965"/>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70"/>
            <p:cNvSpPr/>
            <p:nvPr/>
          </p:nvSpPr>
          <p:spPr>
            <a:xfrm>
              <a:off x="5580918" y="4093219"/>
              <a:ext cx="17256" cy="51480"/>
            </a:xfrm>
            <a:custGeom>
              <a:rect b="b" l="l" r="r" t="t"/>
              <a:pathLst>
                <a:path extrusionOk="0" h="1966" w="659">
                  <a:moveTo>
                    <a:pt x="0" y="0"/>
                  </a:moveTo>
                  <a:lnTo>
                    <a:pt x="0" y="1965"/>
                  </a:lnTo>
                  <a:lnTo>
                    <a:pt x="658" y="1965"/>
                  </a:lnTo>
                  <a:lnTo>
                    <a:pt x="658" y="658"/>
                  </a:lnTo>
                  <a:cubicBezTo>
                    <a:pt x="658" y="296"/>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2" name="Google Shape;12852;p70"/>
          <p:cNvGrpSpPr/>
          <p:nvPr/>
        </p:nvGrpSpPr>
        <p:grpSpPr>
          <a:xfrm>
            <a:off x="4901706" y="3790075"/>
            <a:ext cx="274550" cy="354859"/>
            <a:chOff x="4901706" y="3790075"/>
            <a:chExt cx="274550" cy="354859"/>
          </a:xfrm>
        </p:grpSpPr>
        <p:sp>
          <p:nvSpPr>
            <p:cNvPr id="12853" name="Google Shape;12853;p70"/>
            <p:cNvSpPr/>
            <p:nvPr/>
          </p:nvSpPr>
          <p:spPr>
            <a:xfrm>
              <a:off x="4901706" y="4007777"/>
              <a:ext cx="274550" cy="137157"/>
            </a:xfrm>
            <a:custGeom>
              <a:rect b="b" l="l" r="r" t="t"/>
              <a:pathLst>
                <a:path extrusionOk="0" h="5238" w="10485">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70"/>
            <p:cNvSpPr/>
            <p:nvPr/>
          </p:nvSpPr>
          <p:spPr>
            <a:xfrm>
              <a:off x="4935929" y="4007777"/>
              <a:ext cx="206102" cy="124169"/>
            </a:xfrm>
            <a:custGeom>
              <a:rect b="b" l="l" r="r" t="t"/>
              <a:pathLst>
                <a:path extrusionOk="0" h="4742" w="7871">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70"/>
            <p:cNvSpPr/>
            <p:nvPr/>
          </p:nvSpPr>
          <p:spPr>
            <a:xfrm>
              <a:off x="4941664" y="4017518"/>
              <a:ext cx="194633" cy="103195"/>
            </a:xfrm>
            <a:custGeom>
              <a:rect b="b" l="l" r="r" t="t"/>
              <a:pathLst>
                <a:path extrusionOk="0" h="3941" w="7433">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70"/>
            <p:cNvSpPr/>
            <p:nvPr/>
          </p:nvSpPr>
          <p:spPr>
            <a:xfrm>
              <a:off x="4959967" y="4034512"/>
              <a:ext cx="157922" cy="65279"/>
            </a:xfrm>
            <a:custGeom>
              <a:rect b="b" l="l" r="r" t="t"/>
              <a:pathLst>
                <a:path extrusionOk="0" h="2493" w="6031">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70"/>
            <p:cNvSpPr/>
            <p:nvPr/>
          </p:nvSpPr>
          <p:spPr>
            <a:xfrm>
              <a:off x="4984869" y="4013276"/>
              <a:ext cx="107961" cy="86515"/>
            </a:xfrm>
            <a:custGeom>
              <a:rect b="b" l="l" r="r" t="t"/>
              <a:pathLst>
                <a:path extrusionOk="0" h="3304" w="4123">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70"/>
            <p:cNvSpPr/>
            <p:nvPr/>
          </p:nvSpPr>
          <p:spPr>
            <a:xfrm>
              <a:off x="4998878" y="4013276"/>
              <a:ext cx="80205" cy="28620"/>
            </a:xfrm>
            <a:custGeom>
              <a:rect b="b" l="l" r="r" t="t"/>
              <a:pathLst>
                <a:path extrusionOk="0" h="1093" w="3063">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70"/>
            <p:cNvSpPr/>
            <p:nvPr/>
          </p:nvSpPr>
          <p:spPr>
            <a:xfrm>
              <a:off x="4942161" y="3830164"/>
              <a:ext cx="193612" cy="200132"/>
            </a:xfrm>
            <a:custGeom>
              <a:rect b="b" l="l" r="r" t="t"/>
              <a:pathLst>
                <a:path extrusionOk="0" h="7643" w="7394">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70"/>
            <p:cNvSpPr/>
            <p:nvPr/>
          </p:nvSpPr>
          <p:spPr>
            <a:xfrm>
              <a:off x="4946168" y="3860984"/>
              <a:ext cx="109689" cy="169338"/>
            </a:xfrm>
            <a:custGeom>
              <a:rect b="b" l="l" r="r" t="t"/>
              <a:pathLst>
                <a:path extrusionOk="0" h="6467" w="4189">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70"/>
            <p:cNvSpPr/>
            <p:nvPr/>
          </p:nvSpPr>
          <p:spPr>
            <a:xfrm>
              <a:off x="4998878" y="3935035"/>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70"/>
            <p:cNvSpPr/>
            <p:nvPr/>
          </p:nvSpPr>
          <p:spPr>
            <a:xfrm>
              <a:off x="5067561" y="3935035"/>
              <a:ext cx="11521" cy="17308"/>
            </a:xfrm>
            <a:custGeom>
              <a:rect b="b" l="l" r="r" t="t"/>
              <a:pathLst>
                <a:path extrusionOk="0" h="661" w="44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70"/>
            <p:cNvSpPr/>
            <p:nvPr/>
          </p:nvSpPr>
          <p:spPr>
            <a:xfrm>
              <a:off x="5013646" y="3974993"/>
              <a:ext cx="50668" cy="17334"/>
            </a:xfrm>
            <a:custGeom>
              <a:rect b="b" l="l" r="r" t="t"/>
              <a:pathLst>
                <a:path extrusionOk="0" h="662" w="1935">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70"/>
            <p:cNvSpPr/>
            <p:nvPr/>
          </p:nvSpPr>
          <p:spPr>
            <a:xfrm>
              <a:off x="4990368" y="3917727"/>
              <a:ext cx="33752" cy="17387"/>
            </a:xfrm>
            <a:custGeom>
              <a:rect b="b" l="l" r="r" t="t"/>
              <a:pathLst>
                <a:path extrusionOk="0" h="664" w="1289">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70"/>
            <p:cNvSpPr/>
            <p:nvPr/>
          </p:nvSpPr>
          <p:spPr>
            <a:xfrm>
              <a:off x="5053814" y="3917727"/>
              <a:ext cx="33779" cy="17387"/>
            </a:xfrm>
            <a:custGeom>
              <a:rect b="b" l="l" r="r" t="t"/>
              <a:pathLst>
                <a:path extrusionOk="0" h="664" w="129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70"/>
            <p:cNvSpPr/>
            <p:nvPr/>
          </p:nvSpPr>
          <p:spPr>
            <a:xfrm>
              <a:off x="5022104" y="3790075"/>
              <a:ext cx="33255" cy="67793"/>
            </a:xfrm>
            <a:custGeom>
              <a:rect b="b" l="l" r="r" t="t"/>
              <a:pathLst>
                <a:path extrusionOk="0" h="2589" w="127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70"/>
            <p:cNvSpPr/>
            <p:nvPr/>
          </p:nvSpPr>
          <p:spPr>
            <a:xfrm>
              <a:off x="5022340" y="3790206"/>
              <a:ext cx="16785" cy="67976"/>
            </a:xfrm>
            <a:custGeom>
              <a:rect b="b" l="l" r="r" t="t"/>
              <a:pathLst>
                <a:path extrusionOk="0" h="2596" w="641">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70"/>
            <p:cNvSpPr/>
            <p:nvPr/>
          </p:nvSpPr>
          <p:spPr>
            <a:xfrm>
              <a:off x="4987383" y="4104688"/>
              <a:ext cx="11521" cy="40246"/>
            </a:xfrm>
            <a:custGeom>
              <a:rect b="b" l="l" r="r" t="t"/>
              <a:pathLst>
                <a:path extrusionOk="0" h="1537" w="44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70"/>
            <p:cNvSpPr/>
            <p:nvPr/>
          </p:nvSpPr>
          <p:spPr>
            <a:xfrm>
              <a:off x="5079057" y="4104688"/>
              <a:ext cx="11260" cy="40246"/>
            </a:xfrm>
            <a:custGeom>
              <a:rect b="b" l="l" r="r" t="t"/>
              <a:pathLst>
                <a:path extrusionOk="0" h="1537" w="43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0" name="Google Shape;12870;p70"/>
          <p:cNvGrpSpPr/>
          <p:nvPr/>
        </p:nvGrpSpPr>
        <p:grpSpPr>
          <a:xfrm>
            <a:off x="8052704" y="1503208"/>
            <a:ext cx="275073" cy="354545"/>
            <a:chOff x="8052704" y="1503208"/>
            <a:chExt cx="275073" cy="354545"/>
          </a:xfrm>
        </p:grpSpPr>
        <p:sp>
          <p:nvSpPr>
            <p:cNvPr id="12871" name="Google Shape;12871;p70"/>
            <p:cNvSpPr/>
            <p:nvPr/>
          </p:nvSpPr>
          <p:spPr>
            <a:xfrm>
              <a:off x="8052704" y="1697344"/>
              <a:ext cx="274812" cy="160409"/>
            </a:xfrm>
            <a:custGeom>
              <a:rect b="b" l="l" r="r" t="t"/>
              <a:pathLst>
                <a:path extrusionOk="0" h="6126" w="10495">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70"/>
            <p:cNvSpPr/>
            <p:nvPr/>
          </p:nvSpPr>
          <p:spPr>
            <a:xfrm>
              <a:off x="8098685" y="1823267"/>
              <a:ext cx="11260" cy="34486"/>
            </a:xfrm>
            <a:custGeom>
              <a:rect b="b" l="l" r="r" t="t"/>
              <a:pathLst>
                <a:path extrusionOk="0" h="1317" w="430">
                  <a:moveTo>
                    <a:pt x="0" y="0"/>
                  </a:moveTo>
                  <a:lnTo>
                    <a:pt x="0" y="1317"/>
                  </a:lnTo>
                  <a:lnTo>
                    <a:pt x="430" y="1317"/>
                  </a:lnTo>
                  <a:lnTo>
                    <a:pt x="43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70"/>
            <p:cNvSpPr/>
            <p:nvPr/>
          </p:nvSpPr>
          <p:spPr>
            <a:xfrm>
              <a:off x="8270301" y="1823267"/>
              <a:ext cx="11521" cy="34486"/>
            </a:xfrm>
            <a:custGeom>
              <a:rect b="b" l="l" r="r" t="t"/>
              <a:pathLst>
                <a:path extrusionOk="0" h="1317" w="440">
                  <a:moveTo>
                    <a:pt x="0" y="0"/>
                  </a:moveTo>
                  <a:lnTo>
                    <a:pt x="0" y="1317"/>
                  </a:lnTo>
                  <a:lnTo>
                    <a:pt x="439" y="1317"/>
                  </a:lnTo>
                  <a:lnTo>
                    <a:pt x="43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70"/>
            <p:cNvSpPr/>
            <p:nvPr/>
          </p:nvSpPr>
          <p:spPr>
            <a:xfrm>
              <a:off x="8052704" y="1747069"/>
              <a:ext cx="275073" cy="110684"/>
            </a:xfrm>
            <a:custGeom>
              <a:rect b="b" l="l" r="r" t="t"/>
              <a:pathLst>
                <a:path extrusionOk="0" h="4227" w="10505">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70"/>
            <p:cNvSpPr/>
            <p:nvPr/>
          </p:nvSpPr>
          <p:spPr>
            <a:xfrm>
              <a:off x="8150138" y="1697344"/>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70"/>
            <p:cNvSpPr/>
            <p:nvPr/>
          </p:nvSpPr>
          <p:spPr>
            <a:xfrm>
              <a:off x="8087687" y="1503208"/>
              <a:ext cx="205107" cy="136974"/>
            </a:xfrm>
            <a:custGeom>
              <a:rect b="b" l="l" r="r" t="t"/>
              <a:pathLst>
                <a:path extrusionOk="0" h="5231" w="7833">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70"/>
            <p:cNvSpPr/>
            <p:nvPr/>
          </p:nvSpPr>
          <p:spPr>
            <a:xfrm>
              <a:off x="8087687" y="1515751"/>
              <a:ext cx="190889" cy="124431"/>
            </a:xfrm>
            <a:custGeom>
              <a:rect b="b" l="l" r="r" t="t"/>
              <a:pathLst>
                <a:path extrusionOk="0" h="4752" w="729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70"/>
            <p:cNvSpPr/>
            <p:nvPr/>
          </p:nvSpPr>
          <p:spPr>
            <a:xfrm>
              <a:off x="8097690" y="1577207"/>
              <a:ext cx="184866" cy="143415"/>
            </a:xfrm>
            <a:custGeom>
              <a:rect b="b" l="l" r="r" t="t"/>
              <a:pathLst>
                <a:path extrusionOk="0" h="5477" w="706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70"/>
            <p:cNvSpPr/>
            <p:nvPr/>
          </p:nvSpPr>
          <p:spPr>
            <a:xfrm>
              <a:off x="8150138" y="1623031"/>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70"/>
            <p:cNvSpPr/>
            <p:nvPr/>
          </p:nvSpPr>
          <p:spPr>
            <a:xfrm>
              <a:off x="8218848" y="1623031"/>
              <a:ext cx="11495" cy="17151"/>
            </a:xfrm>
            <a:custGeom>
              <a:rect b="b" l="l" r="r" t="t"/>
              <a:pathLst>
                <a:path extrusionOk="0" h="655" w="439">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70"/>
            <p:cNvSpPr/>
            <p:nvPr/>
          </p:nvSpPr>
          <p:spPr>
            <a:xfrm>
              <a:off x="8164618" y="1662963"/>
              <a:ext cx="50799" cy="17439"/>
            </a:xfrm>
            <a:custGeom>
              <a:rect b="b" l="l" r="r" t="t"/>
              <a:pathLst>
                <a:path extrusionOk="0" h="666" w="194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70"/>
            <p:cNvSpPr/>
            <p:nvPr/>
          </p:nvSpPr>
          <p:spPr>
            <a:xfrm>
              <a:off x="8097690" y="1577207"/>
              <a:ext cx="155382" cy="143389"/>
            </a:xfrm>
            <a:custGeom>
              <a:rect b="b" l="l" r="r" t="t"/>
              <a:pathLst>
                <a:path extrusionOk="0" h="5476" w="5934">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70"/>
            <p:cNvSpPr/>
            <p:nvPr/>
          </p:nvSpPr>
          <p:spPr>
            <a:xfrm>
              <a:off x="8178863" y="1754558"/>
              <a:ext cx="22755" cy="63237"/>
            </a:xfrm>
            <a:custGeom>
              <a:rect b="b" l="l" r="r" t="t"/>
              <a:pathLst>
                <a:path extrusionOk="0" h="2415" w="869">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70"/>
            <p:cNvSpPr/>
            <p:nvPr/>
          </p:nvSpPr>
          <p:spPr>
            <a:xfrm>
              <a:off x="8127645" y="1728137"/>
              <a:ext cx="62477" cy="57921"/>
            </a:xfrm>
            <a:custGeom>
              <a:rect b="b" l="l" r="r" t="t"/>
              <a:pathLst>
                <a:path extrusionOk="0" h="2212" w="2386">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70"/>
            <p:cNvSpPr/>
            <p:nvPr/>
          </p:nvSpPr>
          <p:spPr>
            <a:xfrm>
              <a:off x="8190096" y="1728137"/>
              <a:ext cx="62477" cy="57816"/>
            </a:xfrm>
            <a:custGeom>
              <a:rect b="b" l="l" r="r" t="t"/>
              <a:pathLst>
                <a:path extrusionOk="0" h="2208" w="2386">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70"/>
            <p:cNvSpPr/>
            <p:nvPr/>
          </p:nvSpPr>
          <p:spPr>
            <a:xfrm>
              <a:off x="8058464" y="1770557"/>
              <a:ext cx="51480" cy="64206"/>
            </a:xfrm>
            <a:custGeom>
              <a:rect b="b" l="l" r="r" t="t"/>
              <a:pathLst>
                <a:path extrusionOk="0" h="2452" w="1966">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70"/>
            <p:cNvSpPr/>
            <p:nvPr/>
          </p:nvSpPr>
          <p:spPr>
            <a:xfrm>
              <a:off x="8270301" y="1770557"/>
              <a:ext cx="51480" cy="64206"/>
            </a:xfrm>
            <a:custGeom>
              <a:rect b="b" l="l" r="r" t="t"/>
              <a:pathLst>
                <a:path extrusionOk="0" h="2452" w="1966">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8" name="Google Shape;12888;p70"/>
          <p:cNvGrpSpPr/>
          <p:nvPr/>
        </p:nvGrpSpPr>
        <p:grpSpPr>
          <a:xfrm>
            <a:off x="5794745" y="1502999"/>
            <a:ext cx="274550" cy="354754"/>
            <a:chOff x="5794745" y="1502999"/>
            <a:chExt cx="274550" cy="354754"/>
          </a:xfrm>
        </p:grpSpPr>
        <p:sp>
          <p:nvSpPr>
            <p:cNvPr id="12889" name="Google Shape;12889;p70"/>
            <p:cNvSpPr/>
            <p:nvPr/>
          </p:nvSpPr>
          <p:spPr>
            <a:xfrm>
              <a:off x="5794745" y="1703340"/>
              <a:ext cx="274550" cy="154413"/>
            </a:xfrm>
            <a:custGeom>
              <a:rect b="b" l="l" r="r" t="t"/>
              <a:pathLst>
                <a:path extrusionOk="0" h="5897" w="10485">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70"/>
            <p:cNvSpPr/>
            <p:nvPr/>
          </p:nvSpPr>
          <p:spPr>
            <a:xfrm>
              <a:off x="5891918" y="1703340"/>
              <a:ext cx="80205" cy="22886"/>
            </a:xfrm>
            <a:custGeom>
              <a:rect b="b" l="l" r="r" t="t"/>
              <a:pathLst>
                <a:path extrusionOk="0" h="874" w="3063">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70"/>
            <p:cNvSpPr/>
            <p:nvPr/>
          </p:nvSpPr>
          <p:spPr>
            <a:xfrm>
              <a:off x="5835698" y="1554478"/>
              <a:ext cx="192381" cy="160147"/>
            </a:xfrm>
            <a:custGeom>
              <a:rect b="b" l="l" r="r" t="t"/>
              <a:pathLst>
                <a:path extrusionOk="0" h="6116" w="7347">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70"/>
            <p:cNvSpPr/>
            <p:nvPr/>
          </p:nvSpPr>
          <p:spPr>
            <a:xfrm>
              <a:off x="5839705" y="1554478"/>
              <a:ext cx="143677" cy="160357"/>
            </a:xfrm>
            <a:custGeom>
              <a:rect b="b" l="l" r="r" t="t"/>
              <a:pathLst>
                <a:path extrusionOk="0" h="6124" w="5487">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70"/>
            <p:cNvSpPr/>
            <p:nvPr/>
          </p:nvSpPr>
          <p:spPr>
            <a:xfrm>
              <a:off x="5842716" y="1502999"/>
              <a:ext cx="187118" cy="114455"/>
            </a:xfrm>
            <a:custGeom>
              <a:rect b="b" l="l" r="r" t="t"/>
              <a:pathLst>
                <a:path extrusionOk="0" h="4371" w="7146">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70"/>
            <p:cNvSpPr/>
            <p:nvPr/>
          </p:nvSpPr>
          <p:spPr>
            <a:xfrm>
              <a:off x="5842716" y="1502999"/>
              <a:ext cx="72218" cy="114455"/>
            </a:xfrm>
            <a:custGeom>
              <a:rect b="b" l="l" r="r" t="t"/>
              <a:pathLst>
                <a:path extrusionOk="0" h="4371" w="2758">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70"/>
            <p:cNvSpPr/>
            <p:nvPr/>
          </p:nvSpPr>
          <p:spPr>
            <a:xfrm>
              <a:off x="5891918" y="1617532"/>
              <a:ext cx="11521" cy="17151"/>
            </a:xfrm>
            <a:custGeom>
              <a:rect b="b" l="l" r="r" t="t"/>
              <a:pathLst>
                <a:path extrusionOk="0" h="655" w="44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70"/>
            <p:cNvSpPr/>
            <p:nvPr/>
          </p:nvSpPr>
          <p:spPr>
            <a:xfrm>
              <a:off x="5960601" y="1617532"/>
              <a:ext cx="11521" cy="17151"/>
            </a:xfrm>
            <a:custGeom>
              <a:rect b="b" l="l" r="r" t="t"/>
              <a:pathLst>
                <a:path extrusionOk="0" h="655" w="44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70"/>
            <p:cNvSpPr/>
            <p:nvPr/>
          </p:nvSpPr>
          <p:spPr>
            <a:xfrm>
              <a:off x="5906424" y="1657438"/>
              <a:ext cx="50773" cy="17282"/>
            </a:xfrm>
            <a:custGeom>
              <a:rect b="b" l="l" r="r" t="t"/>
              <a:pathLst>
                <a:path extrusionOk="0" h="660" w="1939">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70"/>
            <p:cNvSpPr/>
            <p:nvPr/>
          </p:nvSpPr>
          <p:spPr>
            <a:xfrm>
              <a:off x="5884429" y="1600433"/>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70"/>
            <p:cNvSpPr/>
            <p:nvPr/>
          </p:nvSpPr>
          <p:spPr>
            <a:xfrm>
              <a:off x="5953112" y="1600433"/>
              <a:ext cx="26499" cy="11260"/>
            </a:xfrm>
            <a:custGeom>
              <a:rect b="b" l="l" r="r" t="t"/>
              <a:pathLst>
                <a:path extrusionOk="0" h="430" w="1012">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70"/>
            <p:cNvSpPr/>
            <p:nvPr/>
          </p:nvSpPr>
          <p:spPr>
            <a:xfrm>
              <a:off x="5846199" y="1748326"/>
              <a:ext cx="171643" cy="109427"/>
            </a:xfrm>
            <a:custGeom>
              <a:rect b="b" l="l" r="r" t="t"/>
              <a:pathLst>
                <a:path extrusionOk="0" h="4179" w="6555">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70"/>
            <p:cNvSpPr/>
            <p:nvPr/>
          </p:nvSpPr>
          <p:spPr>
            <a:xfrm>
              <a:off x="5845439" y="1548979"/>
              <a:ext cx="177901" cy="28489"/>
            </a:xfrm>
            <a:custGeom>
              <a:rect b="b" l="l" r="r" t="t"/>
              <a:pathLst>
                <a:path extrusionOk="0" h="1088" w="6794">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70"/>
            <p:cNvSpPr/>
            <p:nvPr/>
          </p:nvSpPr>
          <p:spPr>
            <a:xfrm>
              <a:off x="5932635" y="1548979"/>
              <a:ext cx="90941" cy="22781"/>
            </a:xfrm>
            <a:custGeom>
              <a:rect b="b" l="l" r="r" t="t"/>
              <a:pathLst>
                <a:path extrusionOk="0" h="870" w="3473">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70"/>
            <p:cNvSpPr/>
            <p:nvPr/>
          </p:nvSpPr>
          <p:spPr>
            <a:xfrm>
              <a:off x="5932373" y="1537484"/>
              <a:ext cx="17282" cy="11521"/>
            </a:xfrm>
            <a:custGeom>
              <a:rect b="b" l="l" r="r" t="t"/>
              <a:pathLst>
                <a:path extrusionOk="0" h="440" w="660">
                  <a:moveTo>
                    <a:pt x="440" y="0"/>
                  </a:moveTo>
                  <a:cubicBezTo>
                    <a:pt x="201" y="0"/>
                    <a:pt x="1" y="191"/>
                    <a:pt x="10" y="439"/>
                  </a:cubicBezTo>
                  <a:lnTo>
                    <a:pt x="659" y="439"/>
                  </a:lnTo>
                  <a:lnTo>
                    <a:pt x="65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70"/>
            <p:cNvSpPr/>
            <p:nvPr/>
          </p:nvSpPr>
          <p:spPr>
            <a:xfrm>
              <a:off x="5972096" y="1502999"/>
              <a:ext cx="57240" cy="57240"/>
            </a:xfrm>
            <a:custGeom>
              <a:rect b="b" l="l" r="r" t="t"/>
              <a:pathLst>
                <a:path extrusionOk="0" h="2186" w="2186">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70"/>
            <p:cNvSpPr/>
            <p:nvPr/>
          </p:nvSpPr>
          <p:spPr>
            <a:xfrm>
              <a:off x="5943371" y="1525989"/>
              <a:ext cx="34250" cy="34250"/>
            </a:xfrm>
            <a:custGeom>
              <a:rect b="b" l="l" r="r" t="t"/>
              <a:pathLst>
                <a:path extrusionOk="0" h="1308" w="1308">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70"/>
            <p:cNvSpPr/>
            <p:nvPr/>
          </p:nvSpPr>
          <p:spPr>
            <a:xfrm>
              <a:off x="5845204" y="1548979"/>
              <a:ext cx="23750" cy="28489"/>
            </a:xfrm>
            <a:custGeom>
              <a:rect b="b" l="l" r="r" t="t"/>
              <a:pathLst>
                <a:path extrusionOk="0" h="1088" w="907">
                  <a:moveTo>
                    <a:pt x="0" y="0"/>
                  </a:moveTo>
                  <a:cubicBezTo>
                    <a:pt x="0" y="58"/>
                    <a:pt x="0" y="115"/>
                    <a:pt x="10" y="172"/>
                  </a:cubicBezTo>
                  <a:lnTo>
                    <a:pt x="105" y="1088"/>
                  </a:lnTo>
                  <a:lnTo>
                    <a:pt x="907" y="1088"/>
                  </a:lnTo>
                  <a:lnTo>
                    <a:pt x="90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70"/>
            <p:cNvSpPr/>
            <p:nvPr/>
          </p:nvSpPr>
          <p:spPr>
            <a:xfrm>
              <a:off x="5863428" y="1748326"/>
              <a:ext cx="137419" cy="80964"/>
            </a:xfrm>
            <a:custGeom>
              <a:rect b="b" l="l" r="r" t="t"/>
              <a:pathLst>
                <a:path extrusionOk="0" h="3092" w="5248">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70"/>
            <p:cNvSpPr/>
            <p:nvPr/>
          </p:nvSpPr>
          <p:spPr>
            <a:xfrm>
              <a:off x="5828969" y="1817768"/>
              <a:ext cx="17256" cy="39984"/>
            </a:xfrm>
            <a:custGeom>
              <a:rect b="b" l="l" r="r" t="t"/>
              <a:pathLst>
                <a:path extrusionOk="0" h="1527" w="659">
                  <a:moveTo>
                    <a:pt x="659" y="0"/>
                  </a:moveTo>
                  <a:cubicBezTo>
                    <a:pt x="296" y="0"/>
                    <a:pt x="0" y="286"/>
                    <a:pt x="0" y="649"/>
                  </a:cubicBezTo>
                  <a:lnTo>
                    <a:pt x="0" y="1527"/>
                  </a:lnTo>
                  <a:lnTo>
                    <a:pt x="659" y="1527"/>
                  </a:lnTo>
                  <a:lnTo>
                    <a:pt x="659"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70"/>
            <p:cNvSpPr/>
            <p:nvPr/>
          </p:nvSpPr>
          <p:spPr>
            <a:xfrm>
              <a:off x="5846199" y="1817768"/>
              <a:ext cx="11521" cy="39984"/>
            </a:xfrm>
            <a:custGeom>
              <a:rect b="b" l="l" r="r" t="t"/>
              <a:pathLst>
                <a:path extrusionOk="0" h="1527" w="440">
                  <a:moveTo>
                    <a:pt x="1" y="0"/>
                  </a:moveTo>
                  <a:lnTo>
                    <a:pt x="1" y="1527"/>
                  </a:lnTo>
                  <a:lnTo>
                    <a:pt x="439" y="1527"/>
                  </a:lnTo>
                  <a:lnTo>
                    <a:pt x="439" y="439"/>
                  </a:lnTo>
                  <a:cubicBezTo>
                    <a:pt x="439" y="191"/>
                    <a:pt x="23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70"/>
            <p:cNvSpPr/>
            <p:nvPr/>
          </p:nvSpPr>
          <p:spPr>
            <a:xfrm>
              <a:off x="6017815" y="1817768"/>
              <a:ext cx="17256" cy="39984"/>
            </a:xfrm>
            <a:custGeom>
              <a:rect b="b" l="l" r="r" t="t"/>
              <a:pathLst>
                <a:path extrusionOk="0" h="1527" w="659">
                  <a:moveTo>
                    <a:pt x="1" y="0"/>
                  </a:moveTo>
                  <a:lnTo>
                    <a:pt x="1" y="1527"/>
                  </a:lnTo>
                  <a:lnTo>
                    <a:pt x="659" y="1527"/>
                  </a:lnTo>
                  <a:lnTo>
                    <a:pt x="659" y="649"/>
                  </a:lnTo>
                  <a:cubicBezTo>
                    <a:pt x="649" y="286"/>
                    <a:pt x="363" y="0"/>
                    <a:pt x="1"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70"/>
            <p:cNvSpPr/>
            <p:nvPr/>
          </p:nvSpPr>
          <p:spPr>
            <a:xfrm>
              <a:off x="6006320" y="1817768"/>
              <a:ext cx="11521" cy="39984"/>
            </a:xfrm>
            <a:custGeom>
              <a:rect b="b" l="l" r="r" t="t"/>
              <a:pathLst>
                <a:path extrusionOk="0" h="1527" w="440">
                  <a:moveTo>
                    <a:pt x="440" y="0"/>
                  </a:moveTo>
                  <a:cubicBezTo>
                    <a:pt x="192" y="0"/>
                    <a:pt x="1" y="191"/>
                    <a:pt x="1" y="439"/>
                  </a:cubicBezTo>
                  <a:lnTo>
                    <a:pt x="1" y="1527"/>
                  </a:lnTo>
                  <a:lnTo>
                    <a:pt x="440" y="1527"/>
                  </a:lnTo>
                  <a:lnTo>
                    <a:pt x="440"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2" name="Google Shape;12912;p70"/>
          <p:cNvGrpSpPr/>
          <p:nvPr/>
        </p:nvGrpSpPr>
        <p:grpSpPr>
          <a:xfrm>
            <a:off x="4896940" y="1502999"/>
            <a:ext cx="263316" cy="354754"/>
            <a:chOff x="4896940" y="1502999"/>
            <a:chExt cx="263316" cy="354754"/>
          </a:xfrm>
        </p:grpSpPr>
        <p:sp>
          <p:nvSpPr>
            <p:cNvPr id="12913" name="Google Shape;12913;p70"/>
            <p:cNvSpPr/>
            <p:nvPr/>
          </p:nvSpPr>
          <p:spPr>
            <a:xfrm>
              <a:off x="4904193" y="1594384"/>
              <a:ext cx="113433" cy="103221"/>
            </a:xfrm>
            <a:custGeom>
              <a:rect b="b" l="l" r="r" t="t"/>
              <a:pathLst>
                <a:path extrusionOk="0" h="3942" w="4332">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70"/>
            <p:cNvSpPr/>
            <p:nvPr/>
          </p:nvSpPr>
          <p:spPr>
            <a:xfrm>
              <a:off x="5039831" y="1594620"/>
              <a:ext cx="113198" cy="102907"/>
            </a:xfrm>
            <a:custGeom>
              <a:rect b="b" l="l" r="r" t="t"/>
              <a:pathLst>
                <a:path extrusionOk="0" h="3930" w="4323">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70"/>
            <p:cNvSpPr/>
            <p:nvPr/>
          </p:nvSpPr>
          <p:spPr>
            <a:xfrm>
              <a:off x="4937160" y="1502999"/>
              <a:ext cx="183138" cy="123200"/>
            </a:xfrm>
            <a:custGeom>
              <a:rect b="b" l="l" r="r" t="t"/>
              <a:pathLst>
                <a:path extrusionOk="0" h="4705" w="6994">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70"/>
            <p:cNvSpPr/>
            <p:nvPr/>
          </p:nvSpPr>
          <p:spPr>
            <a:xfrm>
              <a:off x="4896940" y="1680376"/>
              <a:ext cx="263316" cy="177377"/>
            </a:xfrm>
            <a:custGeom>
              <a:rect b="b" l="l" r="r" t="t"/>
              <a:pathLst>
                <a:path extrusionOk="0" h="6774" w="10056">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70"/>
            <p:cNvSpPr/>
            <p:nvPr/>
          </p:nvSpPr>
          <p:spPr>
            <a:xfrm>
              <a:off x="4897202" y="1730834"/>
              <a:ext cx="263055" cy="126919"/>
            </a:xfrm>
            <a:custGeom>
              <a:rect b="b" l="l" r="r" t="t"/>
              <a:pathLst>
                <a:path extrusionOk="0" h="4847" w="10046">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70"/>
            <p:cNvSpPr/>
            <p:nvPr/>
          </p:nvSpPr>
          <p:spPr>
            <a:xfrm>
              <a:off x="4953395" y="1730834"/>
              <a:ext cx="150407" cy="81697"/>
            </a:xfrm>
            <a:custGeom>
              <a:rect b="b" l="l" r="r" t="t"/>
              <a:pathLst>
                <a:path extrusionOk="0" h="3120" w="5744">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70"/>
            <p:cNvSpPr/>
            <p:nvPr/>
          </p:nvSpPr>
          <p:spPr>
            <a:xfrm>
              <a:off x="4994374" y="1691871"/>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70"/>
            <p:cNvSpPr/>
            <p:nvPr/>
          </p:nvSpPr>
          <p:spPr>
            <a:xfrm>
              <a:off x="4936427" y="1559846"/>
              <a:ext cx="184630" cy="149019"/>
            </a:xfrm>
            <a:custGeom>
              <a:rect b="b" l="l" r="r" t="t"/>
              <a:pathLst>
                <a:path extrusionOk="0" h="5691" w="7051">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70"/>
            <p:cNvSpPr/>
            <p:nvPr/>
          </p:nvSpPr>
          <p:spPr>
            <a:xfrm>
              <a:off x="4936427" y="1560082"/>
              <a:ext cx="169391" cy="149019"/>
            </a:xfrm>
            <a:custGeom>
              <a:rect b="b" l="l" r="r" t="t"/>
              <a:pathLst>
                <a:path extrusionOk="0" h="5691" w="6469">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70"/>
            <p:cNvSpPr/>
            <p:nvPr/>
          </p:nvSpPr>
          <p:spPr>
            <a:xfrm>
              <a:off x="4988614" y="1612295"/>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70"/>
            <p:cNvSpPr/>
            <p:nvPr/>
          </p:nvSpPr>
          <p:spPr>
            <a:xfrm>
              <a:off x="5057323" y="1612295"/>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70"/>
            <p:cNvSpPr/>
            <p:nvPr/>
          </p:nvSpPr>
          <p:spPr>
            <a:xfrm>
              <a:off x="5003382" y="1652174"/>
              <a:ext cx="50694" cy="17282"/>
            </a:xfrm>
            <a:custGeom>
              <a:rect b="b" l="l" r="r" t="t"/>
              <a:pathLst>
                <a:path extrusionOk="0" h="660" w="1936">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70"/>
            <p:cNvSpPr/>
            <p:nvPr/>
          </p:nvSpPr>
          <p:spPr>
            <a:xfrm>
              <a:off x="5040093" y="1504255"/>
              <a:ext cx="79943" cy="90469"/>
            </a:xfrm>
            <a:custGeom>
              <a:rect b="b" l="l" r="r" t="t"/>
              <a:pathLst>
                <a:path extrusionOk="0" h="3455" w="3053">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70"/>
            <p:cNvSpPr/>
            <p:nvPr/>
          </p:nvSpPr>
          <p:spPr>
            <a:xfrm>
              <a:off x="5020114" y="1789043"/>
              <a:ext cx="17256" cy="57214"/>
            </a:xfrm>
            <a:custGeom>
              <a:rect b="b" l="l" r="r" t="t"/>
              <a:pathLst>
                <a:path extrusionOk="0" h="2185" w="659">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70"/>
            <p:cNvSpPr/>
            <p:nvPr/>
          </p:nvSpPr>
          <p:spPr>
            <a:xfrm>
              <a:off x="4899689" y="1767546"/>
              <a:ext cx="48992" cy="90207"/>
            </a:xfrm>
            <a:custGeom>
              <a:rect b="b" l="l" r="r" t="t"/>
              <a:pathLst>
                <a:path extrusionOk="0" h="3445" w="1871">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70"/>
            <p:cNvSpPr/>
            <p:nvPr/>
          </p:nvSpPr>
          <p:spPr>
            <a:xfrm>
              <a:off x="5108777" y="1767546"/>
              <a:ext cx="48992" cy="90207"/>
            </a:xfrm>
            <a:custGeom>
              <a:rect b="b" l="l" r="r" t="t"/>
              <a:pathLst>
                <a:path extrusionOk="0" h="3445" w="1871">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70"/>
            <p:cNvSpPr/>
            <p:nvPr/>
          </p:nvSpPr>
          <p:spPr>
            <a:xfrm>
              <a:off x="5020114" y="1789043"/>
              <a:ext cx="17256" cy="17989"/>
            </a:xfrm>
            <a:custGeom>
              <a:rect b="b" l="l" r="r" t="t"/>
              <a:pathLst>
                <a:path extrusionOk="0" h="687" w="659">
                  <a:moveTo>
                    <a:pt x="0" y="0"/>
                  </a:moveTo>
                  <a:lnTo>
                    <a:pt x="0" y="687"/>
                  </a:lnTo>
                  <a:lnTo>
                    <a:pt x="324" y="611"/>
                  </a:lnTo>
                  <a:lnTo>
                    <a:pt x="658" y="687"/>
                  </a:lnTo>
                  <a:lnTo>
                    <a:pt x="658"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70"/>
            <p:cNvSpPr/>
            <p:nvPr/>
          </p:nvSpPr>
          <p:spPr>
            <a:xfrm>
              <a:off x="4963895" y="1720334"/>
              <a:ext cx="129432" cy="80650"/>
            </a:xfrm>
            <a:custGeom>
              <a:rect b="b" l="l" r="r" t="t"/>
              <a:pathLst>
                <a:path extrusionOk="0" h="3080" w="4943">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70"/>
            <p:cNvSpPr/>
            <p:nvPr/>
          </p:nvSpPr>
          <p:spPr>
            <a:xfrm>
              <a:off x="5063058" y="1720334"/>
              <a:ext cx="26" cy="288"/>
            </a:xfrm>
            <a:custGeom>
              <a:rect b="b" l="l" r="r" t="t"/>
              <a:pathLst>
                <a:path extrusionOk="0" h="11" w="1">
                  <a:moveTo>
                    <a:pt x="1" y="10"/>
                  </a:moveTo>
                  <a:lnTo>
                    <a:pt x="1" y="10"/>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70"/>
            <p:cNvSpPr/>
            <p:nvPr/>
          </p:nvSpPr>
          <p:spPr>
            <a:xfrm>
              <a:off x="4994374" y="1720334"/>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70"/>
            <p:cNvSpPr/>
            <p:nvPr/>
          </p:nvSpPr>
          <p:spPr>
            <a:xfrm>
              <a:off x="4982879" y="1720334"/>
              <a:ext cx="91464" cy="62975"/>
            </a:xfrm>
            <a:custGeom>
              <a:rect b="b" l="l" r="r" t="t"/>
              <a:pathLst>
                <a:path extrusionOk="0" h="2405" w="3493">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4" name="Google Shape;12934;p70"/>
          <p:cNvGrpSpPr/>
          <p:nvPr/>
        </p:nvGrpSpPr>
        <p:grpSpPr>
          <a:xfrm>
            <a:off x="6255392" y="4268082"/>
            <a:ext cx="274550" cy="354728"/>
            <a:chOff x="6255392" y="4268082"/>
            <a:chExt cx="274550" cy="354728"/>
          </a:xfrm>
        </p:grpSpPr>
        <p:sp>
          <p:nvSpPr>
            <p:cNvPr id="12935" name="Google Shape;12935;p70"/>
            <p:cNvSpPr/>
            <p:nvPr/>
          </p:nvSpPr>
          <p:spPr>
            <a:xfrm>
              <a:off x="6286342" y="4268082"/>
              <a:ext cx="213120" cy="206102"/>
            </a:xfrm>
            <a:custGeom>
              <a:rect b="b" l="l" r="r" t="t"/>
              <a:pathLst>
                <a:path extrusionOk="0" h="7871" w="8139">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70"/>
            <p:cNvSpPr/>
            <p:nvPr/>
          </p:nvSpPr>
          <p:spPr>
            <a:xfrm>
              <a:off x="6352800" y="4451168"/>
              <a:ext cx="80205" cy="68736"/>
            </a:xfrm>
            <a:custGeom>
              <a:rect b="b" l="l" r="r" t="t"/>
              <a:pathLst>
                <a:path extrusionOk="0" h="2625" w="3063">
                  <a:moveTo>
                    <a:pt x="1" y="1"/>
                  </a:moveTo>
                  <a:lnTo>
                    <a:pt x="1" y="2624"/>
                  </a:lnTo>
                  <a:lnTo>
                    <a:pt x="3063" y="2624"/>
                  </a:lnTo>
                  <a:lnTo>
                    <a:pt x="3063"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70"/>
            <p:cNvSpPr/>
            <p:nvPr/>
          </p:nvSpPr>
          <p:spPr>
            <a:xfrm>
              <a:off x="6352800" y="4451168"/>
              <a:ext cx="80205" cy="34381"/>
            </a:xfrm>
            <a:custGeom>
              <a:rect b="b" l="l" r="r" t="t"/>
              <a:pathLst>
                <a:path extrusionOk="0" h="1313" w="3063">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70"/>
            <p:cNvSpPr/>
            <p:nvPr/>
          </p:nvSpPr>
          <p:spPr>
            <a:xfrm>
              <a:off x="6296842" y="4307464"/>
              <a:ext cx="192381" cy="166458"/>
            </a:xfrm>
            <a:custGeom>
              <a:rect b="b" l="l" r="r" t="t"/>
              <a:pathLst>
                <a:path extrusionOk="0" h="6357" w="7347">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70"/>
            <p:cNvSpPr/>
            <p:nvPr/>
          </p:nvSpPr>
          <p:spPr>
            <a:xfrm>
              <a:off x="6296607" y="4320033"/>
              <a:ext cx="107935" cy="154125"/>
            </a:xfrm>
            <a:custGeom>
              <a:rect b="b" l="l" r="r" t="t"/>
              <a:pathLst>
                <a:path extrusionOk="0" h="5886" w="4122">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70"/>
            <p:cNvSpPr/>
            <p:nvPr/>
          </p:nvSpPr>
          <p:spPr>
            <a:xfrm>
              <a:off x="6352800" y="4376855"/>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70"/>
            <p:cNvSpPr/>
            <p:nvPr/>
          </p:nvSpPr>
          <p:spPr>
            <a:xfrm>
              <a:off x="6421509" y="4376855"/>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70"/>
            <p:cNvSpPr/>
            <p:nvPr/>
          </p:nvSpPr>
          <p:spPr>
            <a:xfrm>
              <a:off x="6345311" y="4359756"/>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70"/>
            <p:cNvSpPr/>
            <p:nvPr/>
          </p:nvSpPr>
          <p:spPr>
            <a:xfrm>
              <a:off x="6413758" y="4359756"/>
              <a:ext cx="26761" cy="11521"/>
            </a:xfrm>
            <a:custGeom>
              <a:rect b="b" l="l" r="r" t="t"/>
              <a:pathLst>
                <a:path extrusionOk="0" h="440" w="1022">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70"/>
            <p:cNvSpPr/>
            <p:nvPr/>
          </p:nvSpPr>
          <p:spPr>
            <a:xfrm>
              <a:off x="6255392" y="4508382"/>
              <a:ext cx="274550" cy="114428"/>
            </a:xfrm>
            <a:custGeom>
              <a:rect b="b" l="l" r="r" t="t"/>
              <a:pathLst>
                <a:path extrusionOk="0" h="4370" w="10485">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70"/>
            <p:cNvSpPr/>
            <p:nvPr/>
          </p:nvSpPr>
          <p:spPr>
            <a:xfrm>
              <a:off x="6376785" y="4456667"/>
              <a:ext cx="32260" cy="28751"/>
            </a:xfrm>
            <a:custGeom>
              <a:rect b="b" l="l" r="r" t="t"/>
              <a:pathLst>
                <a:path extrusionOk="0" h="1098" w="1232">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70"/>
            <p:cNvSpPr/>
            <p:nvPr/>
          </p:nvSpPr>
          <p:spPr>
            <a:xfrm>
              <a:off x="6370029" y="4422705"/>
              <a:ext cx="45745" cy="16994"/>
            </a:xfrm>
            <a:custGeom>
              <a:rect b="b" l="l" r="r" t="t"/>
              <a:pathLst>
                <a:path extrusionOk="0" h="649" w="1747">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70"/>
            <p:cNvSpPr/>
            <p:nvPr/>
          </p:nvSpPr>
          <p:spPr>
            <a:xfrm>
              <a:off x="6352800" y="4416944"/>
              <a:ext cx="79969" cy="28568"/>
            </a:xfrm>
            <a:custGeom>
              <a:rect b="b" l="l" r="r" t="t"/>
              <a:pathLst>
                <a:path extrusionOk="0" h="1091" w="3054">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70"/>
            <p:cNvSpPr/>
            <p:nvPr/>
          </p:nvSpPr>
          <p:spPr>
            <a:xfrm>
              <a:off x="6262619" y="4532106"/>
              <a:ext cx="50249" cy="90705"/>
            </a:xfrm>
            <a:custGeom>
              <a:rect b="b" l="l" r="r" t="t"/>
              <a:pathLst>
                <a:path extrusionOk="0" h="3464" w="1919">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70"/>
            <p:cNvSpPr/>
            <p:nvPr/>
          </p:nvSpPr>
          <p:spPr>
            <a:xfrm>
              <a:off x="6472963" y="4532106"/>
              <a:ext cx="49987" cy="90705"/>
            </a:xfrm>
            <a:custGeom>
              <a:rect b="b" l="l" r="r" t="t"/>
              <a:pathLst>
                <a:path extrusionOk="0" h="3464" w="1909">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70"/>
            <p:cNvSpPr/>
            <p:nvPr/>
          </p:nvSpPr>
          <p:spPr>
            <a:xfrm>
              <a:off x="6387285" y="4548340"/>
              <a:ext cx="11260" cy="11521"/>
            </a:xfrm>
            <a:custGeom>
              <a:rect b="b" l="l" r="r" t="t"/>
              <a:pathLst>
                <a:path extrusionOk="0" h="440" w="43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70"/>
            <p:cNvSpPr/>
            <p:nvPr/>
          </p:nvSpPr>
          <p:spPr>
            <a:xfrm>
              <a:off x="6387285" y="4588560"/>
              <a:ext cx="11260" cy="11286"/>
            </a:xfrm>
            <a:custGeom>
              <a:rect b="b" l="l" r="r" t="t"/>
              <a:pathLst>
                <a:path extrusionOk="0" h="431" w="43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70"/>
            <p:cNvSpPr/>
            <p:nvPr/>
          </p:nvSpPr>
          <p:spPr>
            <a:xfrm>
              <a:off x="6318838" y="4508382"/>
              <a:ext cx="148155" cy="48495"/>
            </a:xfrm>
            <a:custGeom>
              <a:rect b="b" l="l" r="r" t="t"/>
              <a:pathLst>
                <a:path extrusionOk="0" h="1852" w="5658">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70"/>
            <p:cNvSpPr/>
            <p:nvPr/>
          </p:nvSpPr>
          <p:spPr>
            <a:xfrm>
              <a:off x="6329809" y="4487853"/>
              <a:ext cx="62975" cy="57581"/>
            </a:xfrm>
            <a:custGeom>
              <a:rect b="b" l="l" r="r" t="t"/>
              <a:pathLst>
                <a:path extrusionOk="0" h="2199" w="2405">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70"/>
            <p:cNvSpPr/>
            <p:nvPr/>
          </p:nvSpPr>
          <p:spPr>
            <a:xfrm>
              <a:off x="6392784" y="4487853"/>
              <a:ext cx="62975" cy="57581"/>
            </a:xfrm>
            <a:custGeom>
              <a:rect b="b" l="l" r="r" t="t"/>
              <a:pathLst>
                <a:path extrusionOk="0" h="2199" w="2405">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5" name="Google Shape;12955;p70"/>
          <p:cNvGrpSpPr/>
          <p:nvPr/>
        </p:nvGrpSpPr>
        <p:grpSpPr>
          <a:xfrm>
            <a:off x="7604076" y="3790075"/>
            <a:ext cx="275807" cy="354859"/>
            <a:chOff x="7604076" y="3790075"/>
            <a:chExt cx="275807" cy="354859"/>
          </a:xfrm>
        </p:grpSpPr>
        <p:sp>
          <p:nvSpPr>
            <p:cNvPr id="12956" name="Google Shape;12956;p70"/>
            <p:cNvSpPr/>
            <p:nvPr/>
          </p:nvSpPr>
          <p:spPr>
            <a:xfrm>
              <a:off x="7623558" y="3790075"/>
              <a:ext cx="237341" cy="113800"/>
            </a:xfrm>
            <a:custGeom>
              <a:rect b="b" l="l" r="r" t="t"/>
              <a:pathLst>
                <a:path extrusionOk="0" h="4346" w="9064">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70"/>
            <p:cNvSpPr/>
            <p:nvPr/>
          </p:nvSpPr>
          <p:spPr>
            <a:xfrm>
              <a:off x="7604076" y="4018513"/>
              <a:ext cx="275545" cy="126186"/>
            </a:xfrm>
            <a:custGeom>
              <a:rect b="b" l="l" r="r" t="t"/>
              <a:pathLst>
                <a:path extrusionOk="0" h="4819" w="10523">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70"/>
            <p:cNvSpPr/>
            <p:nvPr/>
          </p:nvSpPr>
          <p:spPr>
            <a:xfrm>
              <a:off x="7604312" y="4049987"/>
              <a:ext cx="275571" cy="94711"/>
            </a:xfrm>
            <a:custGeom>
              <a:rect b="b" l="l" r="r" t="t"/>
              <a:pathLst>
                <a:path extrusionOk="0" h="3617" w="10524">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70"/>
            <p:cNvSpPr/>
            <p:nvPr/>
          </p:nvSpPr>
          <p:spPr>
            <a:xfrm>
              <a:off x="7726962" y="4096204"/>
              <a:ext cx="30270" cy="48495"/>
            </a:xfrm>
            <a:custGeom>
              <a:rect b="b" l="l" r="r" t="t"/>
              <a:pathLst>
                <a:path extrusionOk="0" h="1852" w="1156">
                  <a:moveTo>
                    <a:pt x="936" y="1"/>
                  </a:moveTo>
                  <a:lnTo>
                    <a:pt x="220" y="29"/>
                  </a:lnTo>
                  <a:lnTo>
                    <a:pt x="1" y="1851"/>
                  </a:lnTo>
                  <a:lnTo>
                    <a:pt x="1155" y="1851"/>
                  </a:lnTo>
                  <a:lnTo>
                    <a:pt x="93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70"/>
            <p:cNvSpPr/>
            <p:nvPr/>
          </p:nvSpPr>
          <p:spPr>
            <a:xfrm>
              <a:off x="7668779" y="4049987"/>
              <a:ext cx="146400" cy="57319"/>
            </a:xfrm>
            <a:custGeom>
              <a:rect b="b" l="l" r="r" t="t"/>
              <a:pathLst>
                <a:path extrusionOk="0" h="2189" w="5591">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70"/>
            <p:cNvSpPr/>
            <p:nvPr/>
          </p:nvSpPr>
          <p:spPr>
            <a:xfrm>
              <a:off x="7719238" y="4064494"/>
              <a:ext cx="45981" cy="35245"/>
            </a:xfrm>
            <a:custGeom>
              <a:rect b="b" l="l" r="r" t="t"/>
              <a:pathLst>
                <a:path extrusionOk="0" h="1346" w="1756">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70"/>
            <p:cNvSpPr/>
            <p:nvPr/>
          </p:nvSpPr>
          <p:spPr>
            <a:xfrm>
              <a:off x="7701982" y="4018513"/>
              <a:ext cx="80231" cy="23148"/>
            </a:xfrm>
            <a:custGeom>
              <a:rect b="b" l="l" r="r" t="t"/>
              <a:pathLst>
                <a:path extrusionOk="0" h="884" w="3064">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70"/>
            <p:cNvSpPr/>
            <p:nvPr/>
          </p:nvSpPr>
          <p:spPr>
            <a:xfrm>
              <a:off x="7645527" y="3875124"/>
              <a:ext cx="188139" cy="154675"/>
            </a:xfrm>
            <a:custGeom>
              <a:rect b="b" l="l" r="r" t="t"/>
              <a:pathLst>
                <a:path extrusionOk="0" h="5907" w="7185">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70"/>
            <p:cNvSpPr/>
            <p:nvPr/>
          </p:nvSpPr>
          <p:spPr>
            <a:xfrm>
              <a:off x="7701982" y="3933412"/>
              <a:ext cx="11521" cy="16942"/>
            </a:xfrm>
            <a:custGeom>
              <a:rect b="b" l="l" r="r" t="t"/>
              <a:pathLst>
                <a:path extrusionOk="0" h="647" w="44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70"/>
            <p:cNvSpPr/>
            <p:nvPr/>
          </p:nvSpPr>
          <p:spPr>
            <a:xfrm>
              <a:off x="7770691"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70"/>
            <p:cNvSpPr/>
            <p:nvPr/>
          </p:nvSpPr>
          <p:spPr>
            <a:xfrm>
              <a:off x="7648276" y="3875124"/>
              <a:ext cx="168396" cy="154884"/>
            </a:xfrm>
            <a:custGeom>
              <a:rect b="b" l="l" r="r" t="t"/>
              <a:pathLst>
                <a:path extrusionOk="0" h="5915" w="6431">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70"/>
            <p:cNvSpPr/>
            <p:nvPr/>
          </p:nvSpPr>
          <p:spPr>
            <a:xfrm>
              <a:off x="7656027" y="3892380"/>
              <a:ext cx="23017" cy="42970"/>
            </a:xfrm>
            <a:custGeom>
              <a:rect b="b" l="l" r="r" t="t"/>
              <a:pathLst>
                <a:path extrusionOk="0" h="1641" w="879">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70"/>
            <p:cNvSpPr/>
            <p:nvPr/>
          </p:nvSpPr>
          <p:spPr>
            <a:xfrm>
              <a:off x="7805151" y="3892380"/>
              <a:ext cx="23017" cy="42970"/>
            </a:xfrm>
            <a:custGeom>
              <a:rect b="b" l="l" r="r" t="t"/>
              <a:pathLst>
                <a:path extrusionOk="0" h="1641" w="879">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70"/>
            <p:cNvSpPr/>
            <p:nvPr/>
          </p:nvSpPr>
          <p:spPr>
            <a:xfrm>
              <a:off x="7679515" y="4038073"/>
              <a:ext cx="62477" cy="57659"/>
            </a:xfrm>
            <a:custGeom>
              <a:rect b="b" l="l" r="r" t="t"/>
              <a:pathLst>
                <a:path extrusionOk="0" h="2202" w="2386">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70"/>
            <p:cNvSpPr/>
            <p:nvPr/>
          </p:nvSpPr>
          <p:spPr>
            <a:xfrm>
              <a:off x="7741966" y="4037942"/>
              <a:ext cx="62477" cy="57843"/>
            </a:xfrm>
            <a:custGeom>
              <a:rect b="b" l="l" r="r" t="t"/>
              <a:pathLst>
                <a:path extrusionOk="0" h="2209" w="2386">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70"/>
            <p:cNvSpPr/>
            <p:nvPr/>
          </p:nvSpPr>
          <p:spPr>
            <a:xfrm>
              <a:off x="7722694" y="3978528"/>
              <a:ext cx="38806" cy="11312"/>
            </a:xfrm>
            <a:custGeom>
              <a:rect b="b" l="l" r="r" t="t"/>
              <a:pathLst>
                <a:path extrusionOk="0" h="432" w="1482">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70"/>
            <p:cNvSpPr/>
            <p:nvPr/>
          </p:nvSpPr>
          <p:spPr>
            <a:xfrm>
              <a:off x="7656027" y="3892380"/>
              <a:ext cx="172140" cy="28751"/>
            </a:xfrm>
            <a:custGeom>
              <a:rect b="b" l="l" r="r" t="t"/>
              <a:pathLst>
                <a:path extrusionOk="0" h="1098" w="6574">
                  <a:moveTo>
                    <a:pt x="1" y="0"/>
                  </a:moveTo>
                  <a:cubicBezTo>
                    <a:pt x="1" y="611"/>
                    <a:pt x="1470" y="1097"/>
                    <a:pt x="3282" y="1097"/>
                  </a:cubicBezTo>
                  <a:cubicBezTo>
                    <a:pt x="5104" y="1097"/>
                    <a:pt x="657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70"/>
            <p:cNvSpPr/>
            <p:nvPr/>
          </p:nvSpPr>
          <p:spPr>
            <a:xfrm>
              <a:off x="7656027" y="3857894"/>
              <a:ext cx="172140" cy="34512"/>
            </a:xfrm>
            <a:custGeom>
              <a:rect b="b" l="l" r="r" t="t"/>
              <a:pathLst>
                <a:path extrusionOk="0" h="1318" w="6574">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70"/>
            <p:cNvSpPr/>
            <p:nvPr/>
          </p:nvSpPr>
          <p:spPr>
            <a:xfrm>
              <a:off x="7724972" y="3823670"/>
              <a:ext cx="34250" cy="39984"/>
            </a:xfrm>
            <a:custGeom>
              <a:rect b="b" l="l" r="r" t="t"/>
              <a:pathLst>
                <a:path extrusionOk="0" h="1527" w="1308">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70"/>
            <p:cNvSpPr/>
            <p:nvPr/>
          </p:nvSpPr>
          <p:spPr>
            <a:xfrm>
              <a:off x="7724763"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70"/>
            <p:cNvSpPr/>
            <p:nvPr/>
          </p:nvSpPr>
          <p:spPr>
            <a:xfrm>
              <a:off x="7609811" y="4080729"/>
              <a:ext cx="51977" cy="64206"/>
            </a:xfrm>
            <a:custGeom>
              <a:rect b="b" l="l" r="r" t="t"/>
              <a:pathLst>
                <a:path extrusionOk="0" h="2452" w="1985">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70"/>
            <p:cNvSpPr/>
            <p:nvPr/>
          </p:nvSpPr>
          <p:spPr>
            <a:xfrm>
              <a:off x="7822407" y="4080729"/>
              <a:ext cx="51977" cy="64206"/>
            </a:xfrm>
            <a:custGeom>
              <a:rect b="b" l="l" r="r" t="t"/>
              <a:pathLst>
                <a:path extrusionOk="0" h="2452" w="1985">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8" name="Google Shape;12978;p70"/>
          <p:cNvGrpSpPr/>
          <p:nvPr/>
        </p:nvGrpSpPr>
        <p:grpSpPr>
          <a:xfrm>
            <a:off x="7154427" y="3790206"/>
            <a:ext cx="274550" cy="354493"/>
            <a:chOff x="7154427" y="3790206"/>
            <a:chExt cx="274550" cy="354493"/>
          </a:xfrm>
        </p:grpSpPr>
        <p:sp>
          <p:nvSpPr>
            <p:cNvPr id="12979" name="Google Shape;12979;p70"/>
            <p:cNvSpPr/>
            <p:nvPr/>
          </p:nvSpPr>
          <p:spPr>
            <a:xfrm>
              <a:off x="7154427" y="3978790"/>
              <a:ext cx="274550" cy="165908"/>
            </a:xfrm>
            <a:custGeom>
              <a:rect b="b" l="l" r="r" t="t"/>
              <a:pathLst>
                <a:path extrusionOk="0" h="6336" w="10485">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70"/>
            <p:cNvSpPr/>
            <p:nvPr/>
          </p:nvSpPr>
          <p:spPr>
            <a:xfrm>
              <a:off x="7154427" y="4035743"/>
              <a:ext cx="274550" cy="108956"/>
            </a:xfrm>
            <a:custGeom>
              <a:rect b="b" l="l" r="r" t="t"/>
              <a:pathLst>
                <a:path extrusionOk="0" h="4161" w="10485">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70"/>
            <p:cNvSpPr/>
            <p:nvPr/>
          </p:nvSpPr>
          <p:spPr>
            <a:xfrm>
              <a:off x="7251600" y="3978790"/>
              <a:ext cx="79969" cy="22964"/>
            </a:xfrm>
            <a:custGeom>
              <a:rect b="b" l="l" r="r" t="t"/>
              <a:pathLst>
                <a:path extrusionOk="0" h="877" w="3054">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70"/>
            <p:cNvSpPr/>
            <p:nvPr/>
          </p:nvSpPr>
          <p:spPr>
            <a:xfrm>
              <a:off x="7195145" y="3835925"/>
              <a:ext cx="192381" cy="154387"/>
            </a:xfrm>
            <a:custGeom>
              <a:rect b="b" l="l" r="r" t="t"/>
              <a:pathLst>
                <a:path extrusionOk="0" h="5896" w="7347">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70"/>
            <p:cNvSpPr/>
            <p:nvPr/>
          </p:nvSpPr>
          <p:spPr>
            <a:xfrm>
              <a:off x="7195145" y="3835925"/>
              <a:ext cx="107935" cy="154387"/>
            </a:xfrm>
            <a:custGeom>
              <a:rect b="b" l="l" r="r" t="t"/>
              <a:pathLst>
                <a:path extrusionOk="0" h="5896" w="4122">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70"/>
            <p:cNvSpPr/>
            <p:nvPr/>
          </p:nvSpPr>
          <p:spPr>
            <a:xfrm>
              <a:off x="7205619" y="3790206"/>
              <a:ext cx="171905" cy="91438"/>
            </a:xfrm>
            <a:custGeom>
              <a:rect b="b" l="l" r="r" t="t"/>
              <a:pathLst>
                <a:path extrusionOk="0" h="3492" w="6565">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70"/>
            <p:cNvSpPr/>
            <p:nvPr/>
          </p:nvSpPr>
          <p:spPr>
            <a:xfrm>
              <a:off x="7245839" y="3790206"/>
              <a:ext cx="91464" cy="91438"/>
            </a:xfrm>
            <a:custGeom>
              <a:rect b="b" l="l" r="r" t="t"/>
              <a:pathLst>
                <a:path extrusionOk="0" h="3492" w="3493">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70"/>
            <p:cNvSpPr/>
            <p:nvPr/>
          </p:nvSpPr>
          <p:spPr>
            <a:xfrm>
              <a:off x="7274328" y="3875883"/>
              <a:ext cx="34486" cy="34486"/>
            </a:xfrm>
            <a:custGeom>
              <a:rect b="b" l="l" r="r" t="t"/>
              <a:pathLst>
                <a:path extrusionOk="0" h="1317" w="1317">
                  <a:moveTo>
                    <a:pt x="0" y="0"/>
                  </a:moveTo>
                  <a:lnTo>
                    <a:pt x="0" y="1317"/>
                  </a:lnTo>
                  <a:lnTo>
                    <a:pt x="1317" y="1317"/>
                  </a:lnTo>
                  <a:lnTo>
                    <a:pt x="1317"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70"/>
            <p:cNvSpPr/>
            <p:nvPr/>
          </p:nvSpPr>
          <p:spPr>
            <a:xfrm>
              <a:off x="7266106" y="3933019"/>
              <a:ext cx="50747" cy="17334"/>
            </a:xfrm>
            <a:custGeom>
              <a:rect b="b" l="l" r="r" t="t"/>
              <a:pathLst>
                <a:path extrusionOk="0" h="662" w="1938">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70"/>
            <p:cNvSpPr/>
            <p:nvPr/>
          </p:nvSpPr>
          <p:spPr>
            <a:xfrm>
              <a:off x="7205619" y="3875883"/>
              <a:ext cx="74470" cy="49804"/>
            </a:xfrm>
            <a:custGeom>
              <a:rect b="b" l="l" r="r" t="t"/>
              <a:pathLst>
                <a:path extrusionOk="0" h="1902" w="2844">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70"/>
            <p:cNvSpPr/>
            <p:nvPr/>
          </p:nvSpPr>
          <p:spPr>
            <a:xfrm>
              <a:off x="7303053" y="3875883"/>
              <a:ext cx="74208" cy="49699"/>
            </a:xfrm>
            <a:custGeom>
              <a:rect b="b" l="l" r="r" t="t"/>
              <a:pathLst>
                <a:path extrusionOk="0" h="1898" w="2834">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70"/>
            <p:cNvSpPr/>
            <p:nvPr/>
          </p:nvSpPr>
          <p:spPr>
            <a:xfrm>
              <a:off x="7254349"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70"/>
            <p:cNvSpPr/>
            <p:nvPr/>
          </p:nvSpPr>
          <p:spPr>
            <a:xfrm>
              <a:off x="7317298" y="3893061"/>
              <a:ext cx="11521" cy="17308"/>
            </a:xfrm>
            <a:custGeom>
              <a:rect b="b" l="l" r="r" t="t"/>
              <a:pathLst>
                <a:path extrusionOk="0" h="661" w="44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70"/>
            <p:cNvSpPr/>
            <p:nvPr/>
          </p:nvSpPr>
          <p:spPr>
            <a:xfrm>
              <a:off x="7257099" y="4058890"/>
              <a:ext cx="63158" cy="85808"/>
            </a:xfrm>
            <a:custGeom>
              <a:rect b="b" l="l" r="r" t="t"/>
              <a:pathLst>
                <a:path extrusionOk="0" h="3277" w="2412">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70"/>
            <p:cNvSpPr/>
            <p:nvPr/>
          </p:nvSpPr>
          <p:spPr>
            <a:xfrm>
              <a:off x="7267232" y="3835873"/>
              <a:ext cx="49594" cy="23043"/>
            </a:xfrm>
            <a:custGeom>
              <a:rect b="b" l="l" r="r" t="t"/>
              <a:pathLst>
                <a:path extrusionOk="0" h="880" w="1894">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70"/>
            <p:cNvSpPr/>
            <p:nvPr/>
          </p:nvSpPr>
          <p:spPr>
            <a:xfrm>
              <a:off x="7285824" y="381880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70"/>
            <p:cNvSpPr/>
            <p:nvPr/>
          </p:nvSpPr>
          <p:spPr>
            <a:xfrm>
              <a:off x="7371501" y="4046505"/>
              <a:ext cx="51742" cy="98194"/>
            </a:xfrm>
            <a:custGeom>
              <a:rect b="b" l="l" r="r" t="t"/>
              <a:pathLst>
                <a:path extrusionOk="0" h="3750" w="1976">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70"/>
            <p:cNvSpPr/>
            <p:nvPr/>
          </p:nvSpPr>
          <p:spPr>
            <a:xfrm>
              <a:off x="7159664" y="4046505"/>
              <a:ext cx="51742" cy="98194"/>
            </a:xfrm>
            <a:custGeom>
              <a:rect b="b" l="l" r="r" t="t"/>
              <a:pathLst>
                <a:path extrusionOk="0" h="3750" w="1976">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70"/>
            <p:cNvSpPr/>
            <p:nvPr/>
          </p:nvSpPr>
          <p:spPr>
            <a:xfrm>
              <a:off x="7274328" y="4070490"/>
              <a:ext cx="34486" cy="34224"/>
            </a:xfrm>
            <a:custGeom>
              <a:rect b="b" l="l" r="r" t="t"/>
              <a:pathLst>
                <a:path extrusionOk="0" h="1307" w="1317">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70"/>
            <p:cNvSpPr/>
            <p:nvPr/>
          </p:nvSpPr>
          <p:spPr>
            <a:xfrm>
              <a:off x="7270820" y="4071983"/>
              <a:ext cx="36502" cy="32757"/>
            </a:xfrm>
            <a:custGeom>
              <a:rect b="b" l="l" r="r" t="t"/>
              <a:pathLst>
                <a:path extrusionOk="0" h="1251" w="1394">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9" name="Google Shape;12999;p70"/>
          <p:cNvGrpSpPr/>
          <p:nvPr/>
        </p:nvGrpSpPr>
        <p:grpSpPr>
          <a:xfrm>
            <a:off x="8054458" y="1973150"/>
            <a:ext cx="274576" cy="354728"/>
            <a:chOff x="8054458" y="1973150"/>
            <a:chExt cx="274576" cy="354728"/>
          </a:xfrm>
        </p:grpSpPr>
        <p:sp>
          <p:nvSpPr>
            <p:cNvPr id="13000" name="Google Shape;13000;p70"/>
            <p:cNvSpPr/>
            <p:nvPr/>
          </p:nvSpPr>
          <p:spPr>
            <a:xfrm>
              <a:off x="8054458" y="2150501"/>
              <a:ext cx="274576" cy="177377"/>
            </a:xfrm>
            <a:custGeom>
              <a:rect b="b" l="l" r="r" t="t"/>
              <a:pathLst>
                <a:path extrusionOk="0" h="6774" w="10486">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70"/>
            <p:cNvSpPr/>
            <p:nvPr/>
          </p:nvSpPr>
          <p:spPr>
            <a:xfrm>
              <a:off x="8088944" y="2150501"/>
              <a:ext cx="205866" cy="124431"/>
            </a:xfrm>
            <a:custGeom>
              <a:rect b="b" l="l" r="r" t="t"/>
              <a:pathLst>
                <a:path extrusionOk="0" h="4752" w="7862">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70"/>
            <p:cNvSpPr/>
            <p:nvPr/>
          </p:nvSpPr>
          <p:spPr>
            <a:xfrm>
              <a:off x="8157391" y="2246417"/>
              <a:ext cx="11521" cy="81462"/>
            </a:xfrm>
            <a:custGeom>
              <a:rect b="b" l="l" r="r" t="t"/>
              <a:pathLst>
                <a:path extrusionOk="0" h="3111" w="44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70"/>
            <p:cNvSpPr/>
            <p:nvPr/>
          </p:nvSpPr>
          <p:spPr>
            <a:xfrm>
              <a:off x="8214579" y="2246417"/>
              <a:ext cx="11521" cy="81462"/>
            </a:xfrm>
            <a:custGeom>
              <a:rect b="b" l="l" r="r" t="t"/>
              <a:pathLst>
                <a:path extrusionOk="0" h="3111" w="44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70"/>
            <p:cNvSpPr/>
            <p:nvPr/>
          </p:nvSpPr>
          <p:spPr>
            <a:xfrm>
              <a:off x="8094443" y="2160478"/>
              <a:ext cx="194607" cy="103195"/>
            </a:xfrm>
            <a:custGeom>
              <a:rect b="b" l="l" r="r" t="t"/>
              <a:pathLst>
                <a:path extrusionOk="0" h="3941" w="7432">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70"/>
            <p:cNvSpPr/>
            <p:nvPr/>
          </p:nvSpPr>
          <p:spPr>
            <a:xfrm>
              <a:off x="8112746" y="2177734"/>
              <a:ext cx="158000" cy="65227"/>
            </a:xfrm>
            <a:custGeom>
              <a:rect b="b" l="l" r="r" t="t"/>
              <a:pathLst>
                <a:path extrusionOk="0" h="2491" w="6034">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70"/>
            <p:cNvSpPr/>
            <p:nvPr/>
          </p:nvSpPr>
          <p:spPr>
            <a:xfrm>
              <a:off x="8137910" y="2156236"/>
              <a:ext cx="107935" cy="86725"/>
            </a:xfrm>
            <a:custGeom>
              <a:rect b="b" l="l" r="r" t="t"/>
              <a:pathLst>
                <a:path extrusionOk="0" h="3312" w="4122">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70"/>
            <p:cNvSpPr/>
            <p:nvPr/>
          </p:nvSpPr>
          <p:spPr>
            <a:xfrm>
              <a:off x="8151631" y="2156236"/>
              <a:ext cx="80231" cy="28646"/>
            </a:xfrm>
            <a:custGeom>
              <a:rect b="b" l="l" r="r" t="t"/>
              <a:pathLst>
                <a:path extrusionOk="0" h="1094" w="3064">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70"/>
            <p:cNvSpPr/>
            <p:nvPr/>
          </p:nvSpPr>
          <p:spPr>
            <a:xfrm>
              <a:off x="8094678" y="1973150"/>
              <a:ext cx="194136" cy="200368"/>
            </a:xfrm>
            <a:custGeom>
              <a:rect b="b" l="l" r="r" t="t"/>
              <a:pathLst>
                <a:path extrusionOk="0" h="7652" w="7414">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70"/>
            <p:cNvSpPr/>
            <p:nvPr/>
          </p:nvSpPr>
          <p:spPr>
            <a:xfrm>
              <a:off x="8099182" y="2003970"/>
              <a:ext cx="109427" cy="169548"/>
            </a:xfrm>
            <a:custGeom>
              <a:rect b="b" l="l" r="r" t="t"/>
              <a:pathLst>
                <a:path extrusionOk="0" h="6475" w="4179">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70"/>
            <p:cNvSpPr/>
            <p:nvPr/>
          </p:nvSpPr>
          <p:spPr>
            <a:xfrm>
              <a:off x="8157889" y="2116277"/>
              <a:ext cx="67714" cy="66588"/>
            </a:xfrm>
            <a:custGeom>
              <a:rect b="b" l="l" r="r" t="t"/>
              <a:pathLst>
                <a:path extrusionOk="0" h="2543" w="2586">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70"/>
            <p:cNvSpPr/>
            <p:nvPr/>
          </p:nvSpPr>
          <p:spPr>
            <a:xfrm>
              <a:off x="8157889" y="2116016"/>
              <a:ext cx="41739" cy="66667"/>
            </a:xfrm>
            <a:custGeom>
              <a:rect b="b" l="l" r="r" t="t"/>
              <a:pathLst>
                <a:path extrusionOk="0" h="2546" w="1594">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70"/>
            <p:cNvSpPr/>
            <p:nvPr/>
          </p:nvSpPr>
          <p:spPr>
            <a:xfrm>
              <a:off x="8172317" y="2128034"/>
              <a:ext cx="37366" cy="16758"/>
            </a:xfrm>
            <a:custGeom>
              <a:rect b="b" l="l" r="r" t="t"/>
              <a:pathLst>
                <a:path extrusionOk="0" h="640" w="1427">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70"/>
            <p:cNvSpPr/>
            <p:nvPr/>
          </p:nvSpPr>
          <p:spPr>
            <a:xfrm>
              <a:off x="8144142" y="2047568"/>
              <a:ext cx="32496" cy="11521"/>
            </a:xfrm>
            <a:custGeom>
              <a:rect b="b" l="l" r="r" t="t"/>
              <a:pathLst>
                <a:path extrusionOk="0" h="440" w="1241">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70"/>
            <p:cNvSpPr/>
            <p:nvPr/>
          </p:nvSpPr>
          <p:spPr>
            <a:xfrm>
              <a:off x="8207091" y="2047568"/>
              <a:ext cx="32260" cy="11521"/>
            </a:xfrm>
            <a:custGeom>
              <a:rect b="b" l="l" r="r" t="t"/>
              <a:pathLst>
                <a:path extrusionOk="0" h="440" w="1232">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70"/>
            <p:cNvSpPr/>
            <p:nvPr/>
          </p:nvSpPr>
          <p:spPr>
            <a:xfrm>
              <a:off x="8104183" y="2070558"/>
              <a:ext cx="43729" cy="11260"/>
            </a:xfrm>
            <a:custGeom>
              <a:rect b="b" l="l" r="r" t="t"/>
              <a:pathLst>
                <a:path extrusionOk="0" h="430" w="167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70"/>
            <p:cNvSpPr/>
            <p:nvPr/>
          </p:nvSpPr>
          <p:spPr>
            <a:xfrm>
              <a:off x="8235580" y="2070558"/>
              <a:ext cx="43729" cy="11260"/>
            </a:xfrm>
            <a:custGeom>
              <a:rect b="b" l="l" r="r" t="t"/>
              <a:pathLst>
                <a:path extrusionOk="0" h="430" w="167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70"/>
            <p:cNvSpPr/>
            <p:nvPr/>
          </p:nvSpPr>
          <p:spPr>
            <a:xfrm>
              <a:off x="8174621" y="2070558"/>
              <a:ext cx="34486" cy="22833"/>
            </a:xfrm>
            <a:custGeom>
              <a:rect b="b" l="l" r="r" t="t"/>
              <a:pathLst>
                <a:path extrusionOk="0" h="872" w="1317">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70"/>
            <p:cNvSpPr/>
            <p:nvPr/>
          </p:nvSpPr>
          <p:spPr>
            <a:xfrm>
              <a:off x="8134663" y="2064824"/>
              <a:ext cx="51480" cy="39984"/>
            </a:xfrm>
            <a:custGeom>
              <a:rect b="b" l="l" r="r" t="t"/>
              <a:pathLst>
                <a:path extrusionOk="0" h="1527" w="1966">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70"/>
            <p:cNvSpPr/>
            <p:nvPr/>
          </p:nvSpPr>
          <p:spPr>
            <a:xfrm>
              <a:off x="8197612" y="2064824"/>
              <a:ext cx="51218" cy="39984"/>
            </a:xfrm>
            <a:custGeom>
              <a:rect b="b" l="l" r="r" t="t"/>
              <a:pathLst>
                <a:path extrusionOk="0" h="1527" w="1956">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70"/>
            <p:cNvSpPr/>
            <p:nvPr/>
          </p:nvSpPr>
          <p:spPr>
            <a:xfrm>
              <a:off x="8154642" y="2076319"/>
              <a:ext cx="11521" cy="11312"/>
            </a:xfrm>
            <a:custGeom>
              <a:rect b="b" l="l" r="r" t="t"/>
              <a:pathLst>
                <a:path extrusionOk="0" h="432" w="44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70"/>
            <p:cNvSpPr/>
            <p:nvPr/>
          </p:nvSpPr>
          <p:spPr>
            <a:xfrm>
              <a:off x="8217591" y="2076319"/>
              <a:ext cx="11521" cy="11312"/>
            </a:xfrm>
            <a:custGeom>
              <a:rect b="b" l="l" r="r" t="t"/>
              <a:pathLst>
                <a:path extrusionOk="0" h="432" w="44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2" name="Google Shape;13022;p70"/>
          <p:cNvGrpSpPr/>
          <p:nvPr/>
        </p:nvGrpSpPr>
        <p:grpSpPr>
          <a:xfrm>
            <a:off x="7153930" y="1973150"/>
            <a:ext cx="274812" cy="354728"/>
            <a:chOff x="7153930" y="1973150"/>
            <a:chExt cx="274812" cy="354728"/>
          </a:xfrm>
        </p:grpSpPr>
        <p:sp>
          <p:nvSpPr>
            <p:cNvPr id="13023" name="Google Shape;13023;p70"/>
            <p:cNvSpPr/>
            <p:nvPr/>
          </p:nvSpPr>
          <p:spPr>
            <a:xfrm>
              <a:off x="7153930" y="2212691"/>
              <a:ext cx="274812" cy="115188"/>
            </a:xfrm>
            <a:custGeom>
              <a:rect b="b" l="l" r="r" t="t"/>
              <a:pathLst>
                <a:path extrusionOk="0" h="4399" w="10495">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70"/>
            <p:cNvSpPr/>
            <p:nvPr/>
          </p:nvSpPr>
          <p:spPr>
            <a:xfrm>
              <a:off x="7184409" y="2116277"/>
              <a:ext cx="213591" cy="211601"/>
            </a:xfrm>
            <a:custGeom>
              <a:rect b="b" l="l" r="r" t="t"/>
              <a:pathLst>
                <a:path extrusionOk="0" h="8081" w="8157">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70"/>
            <p:cNvSpPr/>
            <p:nvPr/>
          </p:nvSpPr>
          <p:spPr>
            <a:xfrm>
              <a:off x="7185640" y="2116277"/>
              <a:ext cx="211365" cy="145458"/>
            </a:xfrm>
            <a:custGeom>
              <a:rect b="b" l="l" r="r" t="t"/>
              <a:pathLst>
                <a:path extrusionOk="0" h="5555" w="8072">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70"/>
            <p:cNvSpPr/>
            <p:nvPr/>
          </p:nvSpPr>
          <p:spPr>
            <a:xfrm>
              <a:off x="7244608" y="2167731"/>
              <a:ext cx="93454" cy="94004"/>
            </a:xfrm>
            <a:custGeom>
              <a:rect b="b" l="l" r="r" t="t"/>
              <a:pathLst>
                <a:path extrusionOk="0" h="3590" w="3569">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70"/>
            <p:cNvSpPr/>
            <p:nvPr/>
          </p:nvSpPr>
          <p:spPr>
            <a:xfrm>
              <a:off x="7157177" y="2238430"/>
              <a:ext cx="48233" cy="89448"/>
            </a:xfrm>
            <a:custGeom>
              <a:rect b="b" l="l" r="r" t="t"/>
              <a:pathLst>
                <a:path extrusionOk="0" h="3416" w="1842">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70"/>
            <p:cNvSpPr/>
            <p:nvPr/>
          </p:nvSpPr>
          <p:spPr>
            <a:xfrm>
              <a:off x="7377000" y="2238430"/>
              <a:ext cx="48495" cy="89448"/>
            </a:xfrm>
            <a:custGeom>
              <a:rect b="b" l="l" r="r" t="t"/>
              <a:pathLst>
                <a:path extrusionOk="0" h="3416" w="1852">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70"/>
            <p:cNvSpPr/>
            <p:nvPr/>
          </p:nvSpPr>
          <p:spPr>
            <a:xfrm>
              <a:off x="7251338" y="2167731"/>
              <a:ext cx="79969" cy="22886"/>
            </a:xfrm>
            <a:custGeom>
              <a:rect b="b" l="l" r="r" t="t"/>
              <a:pathLst>
                <a:path extrusionOk="0" h="874" w="3054">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70"/>
            <p:cNvSpPr/>
            <p:nvPr/>
          </p:nvSpPr>
          <p:spPr>
            <a:xfrm>
              <a:off x="7195145" y="2013109"/>
              <a:ext cx="192381" cy="165882"/>
            </a:xfrm>
            <a:custGeom>
              <a:rect b="b" l="l" r="r" t="t"/>
              <a:pathLst>
                <a:path extrusionOk="0" h="6335" w="7347">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70"/>
            <p:cNvSpPr/>
            <p:nvPr/>
          </p:nvSpPr>
          <p:spPr>
            <a:xfrm>
              <a:off x="7274067" y="2122012"/>
              <a:ext cx="34512" cy="17020"/>
            </a:xfrm>
            <a:custGeom>
              <a:rect b="b" l="l" r="r" t="t"/>
              <a:pathLst>
                <a:path extrusionOk="0" h="650" w="1318">
                  <a:moveTo>
                    <a:pt x="1" y="1"/>
                  </a:moveTo>
                  <a:cubicBezTo>
                    <a:pt x="1" y="363"/>
                    <a:pt x="297" y="650"/>
                    <a:pt x="659" y="650"/>
                  </a:cubicBezTo>
                  <a:cubicBezTo>
                    <a:pt x="1022" y="650"/>
                    <a:pt x="1317" y="363"/>
                    <a:pt x="131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70"/>
            <p:cNvSpPr/>
            <p:nvPr/>
          </p:nvSpPr>
          <p:spPr>
            <a:xfrm>
              <a:off x="7197633" y="2013344"/>
              <a:ext cx="145170" cy="165882"/>
            </a:xfrm>
            <a:custGeom>
              <a:rect b="b" l="l" r="r" t="t"/>
              <a:pathLst>
                <a:path extrusionOk="0" h="6335" w="5544">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70"/>
            <p:cNvSpPr/>
            <p:nvPr/>
          </p:nvSpPr>
          <p:spPr>
            <a:xfrm>
              <a:off x="7251338" y="2081923"/>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70"/>
            <p:cNvSpPr/>
            <p:nvPr/>
          </p:nvSpPr>
          <p:spPr>
            <a:xfrm>
              <a:off x="7319786" y="2081923"/>
              <a:ext cx="11521" cy="17151"/>
            </a:xfrm>
            <a:custGeom>
              <a:rect b="b" l="l" r="r" t="t"/>
              <a:pathLst>
                <a:path extrusionOk="0" h="655" w="44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70"/>
            <p:cNvSpPr/>
            <p:nvPr/>
          </p:nvSpPr>
          <p:spPr>
            <a:xfrm>
              <a:off x="7242671" y="2064641"/>
              <a:ext cx="33674" cy="17439"/>
            </a:xfrm>
            <a:custGeom>
              <a:rect b="b" l="l" r="r" t="t"/>
              <a:pathLst>
                <a:path extrusionOk="0" h="666" w="1286">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70"/>
            <p:cNvSpPr/>
            <p:nvPr/>
          </p:nvSpPr>
          <p:spPr>
            <a:xfrm>
              <a:off x="7306143" y="2064745"/>
              <a:ext cx="33255" cy="17099"/>
            </a:xfrm>
            <a:custGeom>
              <a:rect b="b" l="l" r="r" t="t"/>
              <a:pathLst>
                <a:path extrusionOk="0" h="653" w="127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70"/>
            <p:cNvSpPr/>
            <p:nvPr/>
          </p:nvSpPr>
          <p:spPr>
            <a:xfrm>
              <a:off x="7205383" y="1973150"/>
              <a:ext cx="171643" cy="111679"/>
            </a:xfrm>
            <a:custGeom>
              <a:rect b="b" l="l" r="r" t="t"/>
              <a:pathLst>
                <a:path extrusionOk="0" h="4265" w="6555">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70"/>
            <p:cNvSpPr/>
            <p:nvPr/>
          </p:nvSpPr>
          <p:spPr>
            <a:xfrm>
              <a:off x="7297057" y="2120284"/>
              <a:ext cx="23017" cy="21236"/>
            </a:xfrm>
            <a:custGeom>
              <a:rect b="b" l="l" r="r" t="t"/>
              <a:pathLst>
                <a:path extrusionOk="0" h="811" w="879">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70"/>
            <p:cNvSpPr/>
            <p:nvPr/>
          </p:nvSpPr>
          <p:spPr>
            <a:xfrm>
              <a:off x="7262598" y="2120284"/>
              <a:ext cx="22990" cy="21236"/>
            </a:xfrm>
            <a:custGeom>
              <a:rect b="b" l="l" r="r" t="t"/>
              <a:pathLst>
                <a:path extrusionOk="0" h="811" w="878">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70"/>
            <p:cNvSpPr/>
            <p:nvPr/>
          </p:nvSpPr>
          <p:spPr>
            <a:xfrm>
              <a:off x="7248877" y="2112350"/>
              <a:ext cx="84918" cy="15449"/>
            </a:xfrm>
            <a:custGeom>
              <a:rect b="b" l="l" r="r" t="t"/>
              <a:pathLst>
                <a:path extrusionOk="0" h="590" w="3243">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70"/>
            <p:cNvSpPr/>
            <p:nvPr/>
          </p:nvSpPr>
          <p:spPr>
            <a:xfrm>
              <a:off x="7285562" y="2257912"/>
              <a:ext cx="11521" cy="69966"/>
            </a:xfrm>
            <a:custGeom>
              <a:rect b="b" l="l" r="r" t="t"/>
              <a:pathLst>
                <a:path extrusionOk="0" h="2672" w="44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2" name="Google Shape;13042;p70"/>
          <p:cNvGrpSpPr/>
          <p:nvPr/>
        </p:nvGrpSpPr>
        <p:grpSpPr>
          <a:xfrm>
            <a:off x="6703522" y="1973098"/>
            <a:ext cx="274812" cy="354781"/>
            <a:chOff x="6703522" y="1973098"/>
            <a:chExt cx="274812" cy="354781"/>
          </a:xfrm>
        </p:grpSpPr>
        <p:sp>
          <p:nvSpPr>
            <p:cNvPr id="13043" name="Google Shape;13043;p70"/>
            <p:cNvSpPr/>
            <p:nvPr/>
          </p:nvSpPr>
          <p:spPr>
            <a:xfrm>
              <a:off x="6761233" y="1973150"/>
              <a:ext cx="160147" cy="57214"/>
            </a:xfrm>
            <a:custGeom>
              <a:rect b="b" l="l" r="r" t="t"/>
              <a:pathLst>
                <a:path extrusionOk="0" h="2185" w="6116">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70"/>
            <p:cNvSpPr/>
            <p:nvPr/>
          </p:nvSpPr>
          <p:spPr>
            <a:xfrm>
              <a:off x="6724758" y="2116277"/>
              <a:ext cx="232601" cy="112177"/>
            </a:xfrm>
            <a:custGeom>
              <a:rect b="b" l="l" r="r" t="t"/>
              <a:pathLst>
                <a:path extrusionOk="0" h="4284" w="8883">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70"/>
            <p:cNvSpPr/>
            <p:nvPr/>
          </p:nvSpPr>
          <p:spPr>
            <a:xfrm>
              <a:off x="6703522" y="2201955"/>
              <a:ext cx="274812" cy="125924"/>
            </a:xfrm>
            <a:custGeom>
              <a:rect b="b" l="l" r="r" t="t"/>
              <a:pathLst>
                <a:path extrusionOk="0" h="4809" w="10495">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70"/>
            <p:cNvSpPr/>
            <p:nvPr/>
          </p:nvSpPr>
          <p:spPr>
            <a:xfrm>
              <a:off x="6769717" y="2201955"/>
              <a:ext cx="142918" cy="68736"/>
            </a:xfrm>
            <a:custGeom>
              <a:rect b="b" l="l" r="r" t="t"/>
              <a:pathLst>
                <a:path extrusionOk="0" h="2625" w="5458">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70"/>
            <p:cNvSpPr/>
            <p:nvPr/>
          </p:nvSpPr>
          <p:spPr>
            <a:xfrm>
              <a:off x="6755237" y="2212455"/>
              <a:ext cx="28751" cy="115423"/>
            </a:xfrm>
            <a:custGeom>
              <a:rect b="b" l="l" r="r" t="t"/>
              <a:pathLst>
                <a:path extrusionOk="0" h="4408" w="1098">
                  <a:moveTo>
                    <a:pt x="1098" y="0"/>
                  </a:moveTo>
                  <a:lnTo>
                    <a:pt x="0" y="325"/>
                  </a:lnTo>
                  <a:lnTo>
                    <a:pt x="0" y="4408"/>
                  </a:lnTo>
                  <a:lnTo>
                    <a:pt x="1098" y="4408"/>
                  </a:lnTo>
                  <a:lnTo>
                    <a:pt x="1098"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70"/>
            <p:cNvSpPr/>
            <p:nvPr/>
          </p:nvSpPr>
          <p:spPr>
            <a:xfrm>
              <a:off x="6898364" y="2212455"/>
              <a:ext cx="28515" cy="115423"/>
            </a:xfrm>
            <a:custGeom>
              <a:rect b="b" l="l" r="r" t="t"/>
              <a:pathLst>
                <a:path extrusionOk="0" h="4408" w="1089">
                  <a:moveTo>
                    <a:pt x="1" y="0"/>
                  </a:moveTo>
                  <a:lnTo>
                    <a:pt x="1" y="4408"/>
                  </a:lnTo>
                  <a:lnTo>
                    <a:pt x="1088" y="4408"/>
                  </a:lnTo>
                  <a:lnTo>
                    <a:pt x="1088" y="325"/>
                  </a:lnTo>
                  <a:lnTo>
                    <a:pt x="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70"/>
            <p:cNvSpPr/>
            <p:nvPr/>
          </p:nvSpPr>
          <p:spPr>
            <a:xfrm>
              <a:off x="6744737" y="2053329"/>
              <a:ext cx="192643" cy="137157"/>
            </a:xfrm>
            <a:custGeom>
              <a:rect b="b" l="l" r="r" t="t"/>
              <a:pathLst>
                <a:path extrusionOk="0" h="5238" w="7357">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70"/>
            <p:cNvSpPr/>
            <p:nvPr/>
          </p:nvSpPr>
          <p:spPr>
            <a:xfrm>
              <a:off x="6748743" y="2053329"/>
              <a:ext cx="166641" cy="116419"/>
            </a:xfrm>
            <a:custGeom>
              <a:rect b="b" l="l" r="r" t="t"/>
              <a:pathLst>
                <a:path extrusionOk="0" h="4446" w="6364">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70"/>
            <p:cNvSpPr/>
            <p:nvPr/>
          </p:nvSpPr>
          <p:spPr>
            <a:xfrm>
              <a:off x="6801192" y="2093418"/>
              <a:ext cx="11286" cy="17125"/>
            </a:xfrm>
            <a:custGeom>
              <a:rect b="b" l="l" r="r" t="t"/>
              <a:pathLst>
                <a:path extrusionOk="0" h="654" w="431">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70"/>
            <p:cNvSpPr/>
            <p:nvPr/>
          </p:nvSpPr>
          <p:spPr>
            <a:xfrm>
              <a:off x="6869901" y="2093418"/>
              <a:ext cx="11260" cy="17125"/>
            </a:xfrm>
            <a:custGeom>
              <a:rect b="b" l="l" r="r" t="t"/>
              <a:pathLst>
                <a:path extrusionOk="0" h="654" w="43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70"/>
            <p:cNvSpPr/>
            <p:nvPr/>
          </p:nvSpPr>
          <p:spPr>
            <a:xfrm>
              <a:off x="6792970" y="2076057"/>
              <a:ext cx="27887" cy="14768"/>
            </a:xfrm>
            <a:custGeom>
              <a:rect b="b" l="l" r="r" t="t"/>
              <a:pathLst>
                <a:path extrusionOk="0" h="564" w="1065">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70"/>
            <p:cNvSpPr/>
            <p:nvPr/>
          </p:nvSpPr>
          <p:spPr>
            <a:xfrm>
              <a:off x="6861496" y="2076057"/>
              <a:ext cx="27651" cy="14768"/>
            </a:xfrm>
            <a:custGeom>
              <a:rect b="b" l="l" r="r" t="t"/>
              <a:pathLst>
                <a:path extrusionOk="0" h="564" w="1056">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70"/>
            <p:cNvSpPr/>
            <p:nvPr/>
          </p:nvSpPr>
          <p:spPr>
            <a:xfrm>
              <a:off x="6755237" y="2064824"/>
              <a:ext cx="23017" cy="31501"/>
            </a:xfrm>
            <a:custGeom>
              <a:rect b="b" l="l" r="r" t="t"/>
              <a:pathLst>
                <a:path extrusionOk="0" h="1203" w="879">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70"/>
            <p:cNvSpPr/>
            <p:nvPr/>
          </p:nvSpPr>
          <p:spPr>
            <a:xfrm>
              <a:off x="6903863" y="2064824"/>
              <a:ext cx="23017" cy="31501"/>
            </a:xfrm>
            <a:custGeom>
              <a:rect b="b" l="l" r="r" t="t"/>
              <a:pathLst>
                <a:path extrusionOk="0" h="1203" w="879">
                  <a:moveTo>
                    <a:pt x="1" y="0"/>
                  </a:moveTo>
                  <a:lnTo>
                    <a:pt x="1" y="706"/>
                  </a:lnTo>
                  <a:cubicBezTo>
                    <a:pt x="1" y="926"/>
                    <a:pt x="163" y="1107"/>
                    <a:pt x="392" y="1135"/>
                  </a:cubicBezTo>
                  <a:lnTo>
                    <a:pt x="878" y="1202"/>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70"/>
            <p:cNvSpPr/>
            <p:nvPr/>
          </p:nvSpPr>
          <p:spPr>
            <a:xfrm>
              <a:off x="6898364" y="2212455"/>
              <a:ext cx="14271" cy="31239"/>
            </a:xfrm>
            <a:custGeom>
              <a:rect b="b" l="l" r="r" t="t"/>
              <a:pathLst>
                <a:path extrusionOk="0" h="1193" w="545">
                  <a:moveTo>
                    <a:pt x="1" y="0"/>
                  </a:moveTo>
                  <a:lnTo>
                    <a:pt x="1" y="1193"/>
                  </a:lnTo>
                  <a:cubicBezTo>
                    <a:pt x="249" y="887"/>
                    <a:pt x="430" y="534"/>
                    <a:pt x="545" y="162"/>
                  </a:cubicBezTo>
                  <a:lnTo>
                    <a:pt x="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70"/>
            <p:cNvSpPr/>
            <p:nvPr/>
          </p:nvSpPr>
          <p:spPr>
            <a:xfrm>
              <a:off x="6769717" y="2212193"/>
              <a:ext cx="14271" cy="31501"/>
            </a:xfrm>
            <a:custGeom>
              <a:rect b="b" l="l" r="r" t="t"/>
              <a:pathLst>
                <a:path extrusionOk="0" h="1203" w="545">
                  <a:moveTo>
                    <a:pt x="545" y="1"/>
                  </a:moveTo>
                  <a:lnTo>
                    <a:pt x="1" y="163"/>
                  </a:lnTo>
                  <a:cubicBezTo>
                    <a:pt x="106" y="544"/>
                    <a:pt x="287" y="897"/>
                    <a:pt x="545" y="1203"/>
                  </a:cubicBezTo>
                  <a:lnTo>
                    <a:pt x="545"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70"/>
            <p:cNvSpPr/>
            <p:nvPr/>
          </p:nvSpPr>
          <p:spPr>
            <a:xfrm>
              <a:off x="6777966" y="2127773"/>
              <a:ext cx="126186" cy="131423"/>
            </a:xfrm>
            <a:custGeom>
              <a:rect b="b" l="l" r="r" t="t"/>
              <a:pathLst>
                <a:path extrusionOk="0" h="5019" w="4819">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70"/>
            <p:cNvSpPr/>
            <p:nvPr/>
          </p:nvSpPr>
          <p:spPr>
            <a:xfrm>
              <a:off x="6815908" y="2144688"/>
              <a:ext cx="50537" cy="17334"/>
            </a:xfrm>
            <a:custGeom>
              <a:rect b="b" l="l" r="r" t="t"/>
              <a:pathLst>
                <a:path extrusionOk="0" h="662" w="193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70"/>
            <p:cNvSpPr/>
            <p:nvPr/>
          </p:nvSpPr>
          <p:spPr>
            <a:xfrm>
              <a:off x="6778044" y="2127773"/>
              <a:ext cx="100131" cy="131658"/>
            </a:xfrm>
            <a:custGeom>
              <a:rect b="b" l="l" r="r" t="t"/>
              <a:pathLst>
                <a:path extrusionOk="0" h="5028" w="3824">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70"/>
            <p:cNvSpPr/>
            <p:nvPr/>
          </p:nvSpPr>
          <p:spPr>
            <a:xfrm>
              <a:off x="6749503" y="2030338"/>
              <a:ext cx="183112" cy="34512"/>
            </a:xfrm>
            <a:custGeom>
              <a:rect b="b" l="l" r="r" t="t"/>
              <a:pathLst>
                <a:path extrusionOk="0" h="1318" w="6993">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70"/>
            <p:cNvSpPr/>
            <p:nvPr/>
          </p:nvSpPr>
          <p:spPr>
            <a:xfrm>
              <a:off x="6810697" y="1973098"/>
              <a:ext cx="106678" cy="45771"/>
            </a:xfrm>
            <a:custGeom>
              <a:rect b="b" l="l" r="r" t="t"/>
              <a:pathLst>
                <a:path extrusionOk="0" h="1748" w="4074">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70"/>
            <p:cNvSpPr/>
            <p:nvPr/>
          </p:nvSpPr>
          <p:spPr>
            <a:xfrm>
              <a:off x="6738243" y="2276399"/>
              <a:ext cx="17020" cy="51480"/>
            </a:xfrm>
            <a:custGeom>
              <a:rect b="b" l="l" r="r" t="t"/>
              <a:pathLst>
                <a:path extrusionOk="0" h="1966" w="650">
                  <a:moveTo>
                    <a:pt x="649" y="0"/>
                  </a:moveTo>
                  <a:cubicBezTo>
                    <a:pt x="287" y="0"/>
                    <a:pt x="1" y="287"/>
                    <a:pt x="1" y="649"/>
                  </a:cubicBezTo>
                  <a:lnTo>
                    <a:pt x="1" y="1966"/>
                  </a:lnTo>
                  <a:lnTo>
                    <a:pt x="649" y="1966"/>
                  </a:lnTo>
                  <a:lnTo>
                    <a:pt x="64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70"/>
            <p:cNvSpPr/>
            <p:nvPr/>
          </p:nvSpPr>
          <p:spPr>
            <a:xfrm>
              <a:off x="6755237" y="2276399"/>
              <a:ext cx="11521" cy="51480"/>
            </a:xfrm>
            <a:custGeom>
              <a:rect b="b" l="l" r="r" t="t"/>
              <a:pathLst>
                <a:path extrusionOk="0" h="1966" w="440">
                  <a:moveTo>
                    <a:pt x="0" y="0"/>
                  </a:moveTo>
                  <a:lnTo>
                    <a:pt x="0" y="1966"/>
                  </a:lnTo>
                  <a:lnTo>
                    <a:pt x="439" y="1966"/>
                  </a:lnTo>
                  <a:lnTo>
                    <a:pt x="439" y="439"/>
                  </a:lnTo>
                  <a:cubicBezTo>
                    <a:pt x="439" y="191"/>
                    <a:pt x="239"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70"/>
            <p:cNvSpPr/>
            <p:nvPr/>
          </p:nvSpPr>
          <p:spPr>
            <a:xfrm>
              <a:off x="6926854" y="2276399"/>
              <a:ext cx="17256" cy="51480"/>
            </a:xfrm>
            <a:custGeom>
              <a:rect b="b" l="l" r="r" t="t"/>
              <a:pathLst>
                <a:path extrusionOk="0" h="1966" w="659">
                  <a:moveTo>
                    <a:pt x="0" y="0"/>
                  </a:moveTo>
                  <a:lnTo>
                    <a:pt x="0" y="1966"/>
                  </a:lnTo>
                  <a:lnTo>
                    <a:pt x="659" y="1966"/>
                  </a:lnTo>
                  <a:lnTo>
                    <a:pt x="659" y="649"/>
                  </a:lnTo>
                  <a:cubicBezTo>
                    <a:pt x="649" y="287"/>
                    <a:pt x="363" y="0"/>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70"/>
            <p:cNvSpPr/>
            <p:nvPr/>
          </p:nvSpPr>
          <p:spPr>
            <a:xfrm>
              <a:off x="6915358" y="2276399"/>
              <a:ext cx="11521" cy="51480"/>
            </a:xfrm>
            <a:custGeom>
              <a:rect b="b" l="l" r="r" t="t"/>
              <a:pathLst>
                <a:path extrusionOk="0" h="1966" w="440">
                  <a:moveTo>
                    <a:pt x="439" y="0"/>
                  </a:moveTo>
                  <a:cubicBezTo>
                    <a:pt x="201" y="0"/>
                    <a:pt x="1" y="191"/>
                    <a:pt x="1" y="439"/>
                  </a:cubicBezTo>
                  <a:lnTo>
                    <a:pt x="1" y="1966"/>
                  </a:lnTo>
                  <a:lnTo>
                    <a:pt x="439" y="1966"/>
                  </a:lnTo>
                  <a:lnTo>
                    <a:pt x="439"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8" name="Google Shape;13068;p70"/>
          <p:cNvGrpSpPr/>
          <p:nvPr/>
        </p:nvGrpSpPr>
        <p:grpSpPr>
          <a:xfrm>
            <a:off x="6253375" y="1973150"/>
            <a:ext cx="274812" cy="354728"/>
            <a:chOff x="6253375" y="1973150"/>
            <a:chExt cx="274812" cy="354728"/>
          </a:xfrm>
        </p:grpSpPr>
        <p:sp>
          <p:nvSpPr>
            <p:cNvPr id="13069" name="Google Shape;13069;p70"/>
            <p:cNvSpPr/>
            <p:nvPr/>
          </p:nvSpPr>
          <p:spPr>
            <a:xfrm>
              <a:off x="6253637" y="2173492"/>
              <a:ext cx="274550" cy="154387"/>
            </a:xfrm>
            <a:custGeom>
              <a:rect b="b" l="l" r="r" t="t"/>
              <a:pathLst>
                <a:path extrusionOk="0" h="5896" w="10485">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70"/>
            <p:cNvSpPr/>
            <p:nvPr/>
          </p:nvSpPr>
          <p:spPr>
            <a:xfrm>
              <a:off x="6253375" y="2210439"/>
              <a:ext cx="274812" cy="117440"/>
            </a:xfrm>
            <a:custGeom>
              <a:rect b="b" l="l" r="r" t="t"/>
              <a:pathLst>
                <a:path extrusionOk="0" h="4485" w="10495">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70"/>
            <p:cNvSpPr/>
            <p:nvPr/>
          </p:nvSpPr>
          <p:spPr>
            <a:xfrm>
              <a:off x="6315591" y="2210439"/>
              <a:ext cx="150407" cy="49542"/>
            </a:xfrm>
            <a:custGeom>
              <a:rect b="b" l="l" r="r" t="t"/>
              <a:pathLst>
                <a:path extrusionOk="0" h="1892" w="5744">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70"/>
            <p:cNvSpPr/>
            <p:nvPr/>
          </p:nvSpPr>
          <p:spPr>
            <a:xfrm>
              <a:off x="6350810" y="2173492"/>
              <a:ext cx="79969" cy="22860"/>
            </a:xfrm>
            <a:custGeom>
              <a:rect b="b" l="l" r="r" t="t"/>
              <a:pathLst>
                <a:path extrusionOk="0" h="873" w="3054">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70"/>
            <p:cNvSpPr/>
            <p:nvPr/>
          </p:nvSpPr>
          <p:spPr>
            <a:xfrm>
              <a:off x="6294355" y="2059063"/>
              <a:ext cx="192617" cy="125688"/>
            </a:xfrm>
            <a:custGeom>
              <a:rect b="b" l="l" r="r" t="t"/>
              <a:pathLst>
                <a:path extrusionOk="0" h="4800" w="7356">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70"/>
            <p:cNvSpPr/>
            <p:nvPr/>
          </p:nvSpPr>
          <p:spPr>
            <a:xfrm>
              <a:off x="6297340" y="2059063"/>
              <a:ext cx="144908" cy="125897"/>
            </a:xfrm>
            <a:custGeom>
              <a:rect b="b" l="l" r="r" t="t"/>
              <a:pathLst>
                <a:path extrusionOk="0" h="4808" w="5534">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70"/>
            <p:cNvSpPr/>
            <p:nvPr/>
          </p:nvSpPr>
          <p:spPr>
            <a:xfrm>
              <a:off x="6316822" y="2116775"/>
              <a:ext cx="147919" cy="67976"/>
            </a:xfrm>
            <a:custGeom>
              <a:rect b="b" l="l" r="r" t="t"/>
              <a:pathLst>
                <a:path extrusionOk="0" h="2596" w="5649">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70"/>
            <p:cNvSpPr/>
            <p:nvPr/>
          </p:nvSpPr>
          <p:spPr>
            <a:xfrm>
              <a:off x="6305091" y="2059063"/>
              <a:ext cx="22755" cy="28515"/>
            </a:xfrm>
            <a:custGeom>
              <a:rect b="b" l="l" r="r" t="t"/>
              <a:pathLst>
                <a:path extrusionOk="0" h="1089" w="869">
                  <a:moveTo>
                    <a:pt x="0" y="1"/>
                  </a:moveTo>
                  <a:lnTo>
                    <a:pt x="0" y="1088"/>
                  </a:lnTo>
                  <a:lnTo>
                    <a:pt x="869" y="1088"/>
                  </a:lnTo>
                  <a:lnTo>
                    <a:pt x="869"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70"/>
            <p:cNvSpPr/>
            <p:nvPr/>
          </p:nvSpPr>
          <p:spPr>
            <a:xfrm>
              <a:off x="6453717" y="2059063"/>
              <a:ext cx="23017" cy="28515"/>
            </a:xfrm>
            <a:custGeom>
              <a:rect b="b" l="l" r="r" t="t"/>
              <a:pathLst>
                <a:path extrusionOk="0" h="1089" w="879">
                  <a:moveTo>
                    <a:pt x="1" y="1"/>
                  </a:moveTo>
                  <a:lnTo>
                    <a:pt x="1" y="1088"/>
                  </a:lnTo>
                  <a:lnTo>
                    <a:pt x="878" y="1088"/>
                  </a:lnTo>
                  <a:lnTo>
                    <a:pt x="878"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70"/>
            <p:cNvSpPr/>
            <p:nvPr/>
          </p:nvSpPr>
          <p:spPr>
            <a:xfrm>
              <a:off x="6328579" y="2198525"/>
              <a:ext cx="62216" cy="50197"/>
            </a:xfrm>
            <a:custGeom>
              <a:rect b="b" l="l" r="r" t="t"/>
              <a:pathLst>
                <a:path extrusionOk="0" h="1917" w="2376">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70"/>
            <p:cNvSpPr/>
            <p:nvPr/>
          </p:nvSpPr>
          <p:spPr>
            <a:xfrm>
              <a:off x="6390768" y="2198525"/>
              <a:ext cx="62477" cy="50197"/>
            </a:xfrm>
            <a:custGeom>
              <a:rect b="b" l="l" r="r" t="t"/>
              <a:pathLst>
                <a:path extrusionOk="0" h="1917" w="2386">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70"/>
            <p:cNvSpPr/>
            <p:nvPr/>
          </p:nvSpPr>
          <p:spPr>
            <a:xfrm>
              <a:off x="6353559"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70"/>
            <p:cNvSpPr/>
            <p:nvPr/>
          </p:nvSpPr>
          <p:spPr>
            <a:xfrm>
              <a:off x="6416508" y="2081923"/>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70"/>
            <p:cNvSpPr/>
            <p:nvPr/>
          </p:nvSpPr>
          <p:spPr>
            <a:xfrm>
              <a:off x="6373669" y="2081792"/>
              <a:ext cx="34355" cy="23017"/>
            </a:xfrm>
            <a:custGeom>
              <a:rect b="b" l="l" r="r" t="t"/>
              <a:pathLst>
                <a:path extrusionOk="0" h="879" w="1312">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70"/>
            <p:cNvSpPr/>
            <p:nvPr/>
          </p:nvSpPr>
          <p:spPr>
            <a:xfrm>
              <a:off x="6305091" y="1973150"/>
              <a:ext cx="171643" cy="85939"/>
            </a:xfrm>
            <a:custGeom>
              <a:rect b="b" l="l" r="r" t="t"/>
              <a:pathLst>
                <a:path extrusionOk="0" h="3282" w="6555">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70"/>
            <p:cNvSpPr/>
            <p:nvPr/>
          </p:nvSpPr>
          <p:spPr>
            <a:xfrm>
              <a:off x="6377545" y="2156236"/>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70"/>
            <p:cNvSpPr/>
            <p:nvPr/>
          </p:nvSpPr>
          <p:spPr>
            <a:xfrm>
              <a:off x="6303101" y="2081792"/>
              <a:ext cx="43729" cy="11521"/>
            </a:xfrm>
            <a:custGeom>
              <a:rect b="b" l="l" r="r" t="t"/>
              <a:pathLst>
                <a:path extrusionOk="0" h="440" w="167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70"/>
            <p:cNvSpPr/>
            <p:nvPr/>
          </p:nvSpPr>
          <p:spPr>
            <a:xfrm>
              <a:off x="6434733" y="2081792"/>
              <a:ext cx="43755" cy="11521"/>
            </a:xfrm>
            <a:custGeom>
              <a:rect b="b" l="l" r="r" t="t"/>
              <a:pathLst>
                <a:path extrusionOk="0" h="440" w="1671">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70"/>
            <p:cNvSpPr/>
            <p:nvPr/>
          </p:nvSpPr>
          <p:spPr>
            <a:xfrm>
              <a:off x="6333580" y="2076057"/>
              <a:ext cx="51480" cy="40246"/>
            </a:xfrm>
            <a:custGeom>
              <a:rect b="b" l="l" r="r" t="t"/>
              <a:pathLst>
                <a:path extrusionOk="0" h="1537" w="1966">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70"/>
            <p:cNvSpPr/>
            <p:nvPr/>
          </p:nvSpPr>
          <p:spPr>
            <a:xfrm>
              <a:off x="6396529" y="2076057"/>
              <a:ext cx="51480" cy="40246"/>
            </a:xfrm>
            <a:custGeom>
              <a:rect b="b" l="l" r="r" t="t"/>
              <a:pathLst>
                <a:path extrusionOk="0" h="1537" w="1966">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70"/>
            <p:cNvSpPr/>
            <p:nvPr/>
          </p:nvSpPr>
          <p:spPr>
            <a:xfrm>
              <a:off x="6316822" y="2116775"/>
              <a:ext cx="85468" cy="68133"/>
            </a:xfrm>
            <a:custGeom>
              <a:rect b="b" l="l" r="r" t="t"/>
              <a:pathLst>
                <a:path extrusionOk="0" h="2602" w="3264">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70"/>
            <p:cNvSpPr/>
            <p:nvPr/>
          </p:nvSpPr>
          <p:spPr>
            <a:xfrm>
              <a:off x="6367804" y="2133507"/>
              <a:ext cx="45981" cy="17020"/>
            </a:xfrm>
            <a:custGeom>
              <a:rect b="b" l="l" r="r" t="t"/>
              <a:pathLst>
                <a:path extrusionOk="0" h="650" w="1756">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70"/>
            <p:cNvSpPr/>
            <p:nvPr/>
          </p:nvSpPr>
          <p:spPr>
            <a:xfrm>
              <a:off x="6356544" y="2127746"/>
              <a:ext cx="68474" cy="17020"/>
            </a:xfrm>
            <a:custGeom>
              <a:rect b="b" l="l" r="r" t="t"/>
              <a:pathLst>
                <a:path extrusionOk="0" h="650" w="2615">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70"/>
            <p:cNvSpPr/>
            <p:nvPr/>
          </p:nvSpPr>
          <p:spPr>
            <a:xfrm>
              <a:off x="6305091" y="1973150"/>
              <a:ext cx="71956" cy="85939"/>
            </a:xfrm>
            <a:custGeom>
              <a:rect b="b" l="l" r="r" t="t"/>
              <a:pathLst>
                <a:path extrusionOk="0" h="3282" w="2748">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70"/>
            <p:cNvSpPr/>
            <p:nvPr/>
          </p:nvSpPr>
          <p:spPr>
            <a:xfrm>
              <a:off x="6274611" y="2053329"/>
              <a:ext cx="232601" cy="11521"/>
            </a:xfrm>
            <a:custGeom>
              <a:rect b="b" l="l" r="r" t="t"/>
              <a:pathLst>
                <a:path extrusionOk="0" h="440" w="8883">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70"/>
            <p:cNvSpPr/>
            <p:nvPr/>
          </p:nvSpPr>
          <p:spPr>
            <a:xfrm>
              <a:off x="6377283" y="1973150"/>
              <a:ext cx="25792" cy="22990"/>
            </a:xfrm>
            <a:custGeom>
              <a:rect b="b" l="l" r="r" t="t"/>
              <a:pathLst>
                <a:path extrusionOk="0" h="878" w="985">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70"/>
            <p:cNvSpPr/>
            <p:nvPr/>
          </p:nvSpPr>
          <p:spPr>
            <a:xfrm>
              <a:off x="6306583" y="2036099"/>
              <a:ext cx="168658" cy="17256"/>
            </a:xfrm>
            <a:custGeom>
              <a:rect b="b" l="l" r="r" t="t"/>
              <a:pathLst>
                <a:path extrusionOk="0" h="659" w="6441">
                  <a:moveTo>
                    <a:pt x="172" y="0"/>
                  </a:moveTo>
                  <a:lnTo>
                    <a:pt x="1" y="658"/>
                  </a:lnTo>
                  <a:lnTo>
                    <a:pt x="6440" y="658"/>
                  </a:lnTo>
                  <a:lnTo>
                    <a:pt x="6259"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70"/>
            <p:cNvSpPr/>
            <p:nvPr/>
          </p:nvSpPr>
          <p:spPr>
            <a:xfrm>
              <a:off x="6306583" y="2036099"/>
              <a:ext cx="27520" cy="17256"/>
            </a:xfrm>
            <a:custGeom>
              <a:rect b="b" l="l" r="r" t="t"/>
              <a:pathLst>
                <a:path extrusionOk="0" h="659" w="1051">
                  <a:moveTo>
                    <a:pt x="172" y="0"/>
                  </a:moveTo>
                  <a:lnTo>
                    <a:pt x="1" y="658"/>
                  </a:lnTo>
                  <a:lnTo>
                    <a:pt x="869" y="658"/>
                  </a:lnTo>
                  <a:lnTo>
                    <a:pt x="105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70"/>
            <p:cNvSpPr/>
            <p:nvPr/>
          </p:nvSpPr>
          <p:spPr>
            <a:xfrm>
              <a:off x="6305091" y="2220180"/>
              <a:ext cx="22755" cy="107699"/>
            </a:xfrm>
            <a:custGeom>
              <a:rect b="b" l="l" r="r" t="t"/>
              <a:pathLst>
                <a:path extrusionOk="0" h="4113" w="869">
                  <a:moveTo>
                    <a:pt x="869" y="1"/>
                  </a:moveTo>
                  <a:lnTo>
                    <a:pt x="0" y="259"/>
                  </a:lnTo>
                  <a:lnTo>
                    <a:pt x="0" y="4113"/>
                  </a:lnTo>
                  <a:lnTo>
                    <a:pt x="869" y="4113"/>
                  </a:lnTo>
                  <a:lnTo>
                    <a:pt x="86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70"/>
            <p:cNvSpPr/>
            <p:nvPr/>
          </p:nvSpPr>
          <p:spPr>
            <a:xfrm>
              <a:off x="6453717" y="2220180"/>
              <a:ext cx="23017" cy="107699"/>
            </a:xfrm>
            <a:custGeom>
              <a:rect b="b" l="l" r="r" t="t"/>
              <a:pathLst>
                <a:path extrusionOk="0" h="4113" w="879">
                  <a:moveTo>
                    <a:pt x="1" y="1"/>
                  </a:moveTo>
                  <a:lnTo>
                    <a:pt x="1" y="4113"/>
                  </a:lnTo>
                  <a:lnTo>
                    <a:pt x="878" y="4113"/>
                  </a:lnTo>
                  <a:lnTo>
                    <a:pt x="878" y="259"/>
                  </a:ln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70"/>
            <p:cNvSpPr/>
            <p:nvPr/>
          </p:nvSpPr>
          <p:spPr>
            <a:xfrm>
              <a:off x="6453717" y="2220180"/>
              <a:ext cx="12281" cy="14035"/>
            </a:xfrm>
            <a:custGeom>
              <a:rect b="b" l="l" r="r" t="t"/>
              <a:pathLst>
                <a:path extrusionOk="0" h="536" w="469">
                  <a:moveTo>
                    <a:pt x="1" y="1"/>
                  </a:moveTo>
                  <a:lnTo>
                    <a:pt x="1" y="535"/>
                  </a:lnTo>
                  <a:lnTo>
                    <a:pt x="468" y="135"/>
                  </a:lnTo>
                  <a:lnTo>
                    <a:pt x="172" y="49"/>
                  </a:lnTo>
                  <a:lnTo>
                    <a:pt x="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70"/>
            <p:cNvSpPr/>
            <p:nvPr/>
          </p:nvSpPr>
          <p:spPr>
            <a:xfrm>
              <a:off x="6315591" y="2220180"/>
              <a:ext cx="12255" cy="14035"/>
            </a:xfrm>
            <a:custGeom>
              <a:rect b="b" l="l" r="r" t="t"/>
              <a:pathLst>
                <a:path extrusionOk="0" h="536" w="468">
                  <a:moveTo>
                    <a:pt x="468" y="1"/>
                  </a:moveTo>
                  <a:lnTo>
                    <a:pt x="296" y="49"/>
                  </a:lnTo>
                  <a:lnTo>
                    <a:pt x="0" y="135"/>
                  </a:lnTo>
                  <a:lnTo>
                    <a:pt x="468" y="535"/>
                  </a:lnTo>
                  <a:lnTo>
                    <a:pt x="468"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70"/>
            <p:cNvSpPr/>
            <p:nvPr/>
          </p:nvSpPr>
          <p:spPr>
            <a:xfrm>
              <a:off x="6287861" y="2276399"/>
              <a:ext cx="17256" cy="51480"/>
            </a:xfrm>
            <a:custGeom>
              <a:rect b="b" l="l" r="r" t="t"/>
              <a:pathLst>
                <a:path extrusionOk="0" h="1966" w="659">
                  <a:moveTo>
                    <a:pt x="658" y="0"/>
                  </a:moveTo>
                  <a:cubicBezTo>
                    <a:pt x="296" y="0"/>
                    <a:pt x="0" y="287"/>
                    <a:pt x="0" y="649"/>
                  </a:cubicBezTo>
                  <a:lnTo>
                    <a:pt x="0" y="1966"/>
                  </a:lnTo>
                  <a:lnTo>
                    <a:pt x="658" y="1966"/>
                  </a:lnTo>
                  <a:lnTo>
                    <a:pt x="65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70"/>
            <p:cNvSpPr/>
            <p:nvPr/>
          </p:nvSpPr>
          <p:spPr>
            <a:xfrm>
              <a:off x="6305091" y="2276399"/>
              <a:ext cx="11521" cy="51480"/>
            </a:xfrm>
            <a:custGeom>
              <a:rect b="b" l="l" r="r" t="t"/>
              <a:pathLst>
                <a:path extrusionOk="0" h="1966" w="440">
                  <a:moveTo>
                    <a:pt x="0" y="0"/>
                  </a:moveTo>
                  <a:lnTo>
                    <a:pt x="0" y="1966"/>
                  </a:lnTo>
                  <a:lnTo>
                    <a:pt x="439" y="1966"/>
                  </a:lnTo>
                  <a:lnTo>
                    <a:pt x="439" y="439"/>
                  </a:lnTo>
                  <a:cubicBezTo>
                    <a:pt x="439" y="191"/>
                    <a:pt x="249" y="0"/>
                    <a:pt x="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70"/>
            <p:cNvSpPr/>
            <p:nvPr/>
          </p:nvSpPr>
          <p:spPr>
            <a:xfrm>
              <a:off x="6476707" y="2276399"/>
              <a:ext cx="17020" cy="51480"/>
            </a:xfrm>
            <a:custGeom>
              <a:rect b="b" l="l" r="r" t="t"/>
              <a:pathLst>
                <a:path extrusionOk="0" h="1966" w="650">
                  <a:moveTo>
                    <a:pt x="0" y="0"/>
                  </a:moveTo>
                  <a:lnTo>
                    <a:pt x="0" y="1966"/>
                  </a:lnTo>
                  <a:lnTo>
                    <a:pt x="649" y="1966"/>
                  </a:lnTo>
                  <a:lnTo>
                    <a:pt x="649" y="649"/>
                  </a:lnTo>
                  <a:cubicBezTo>
                    <a:pt x="649" y="287"/>
                    <a:pt x="353" y="0"/>
                    <a:pt x="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70"/>
            <p:cNvSpPr/>
            <p:nvPr/>
          </p:nvSpPr>
          <p:spPr>
            <a:xfrm>
              <a:off x="6465212" y="2276399"/>
              <a:ext cx="11521" cy="51480"/>
            </a:xfrm>
            <a:custGeom>
              <a:rect b="b" l="l" r="r" t="t"/>
              <a:pathLst>
                <a:path extrusionOk="0" h="1966" w="440">
                  <a:moveTo>
                    <a:pt x="439" y="0"/>
                  </a:moveTo>
                  <a:cubicBezTo>
                    <a:pt x="191" y="0"/>
                    <a:pt x="1" y="191"/>
                    <a:pt x="1" y="439"/>
                  </a:cubicBezTo>
                  <a:lnTo>
                    <a:pt x="1" y="1966"/>
                  </a:lnTo>
                  <a:lnTo>
                    <a:pt x="439" y="1966"/>
                  </a:lnTo>
                  <a:lnTo>
                    <a:pt x="439"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70"/>
            <p:cNvSpPr/>
            <p:nvPr/>
          </p:nvSpPr>
          <p:spPr>
            <a:xfrm>
              <a:off x="6385033" y="2264903"/>
              <a:ext cx="11521" cy="11521"/>
            </a:xfrm>
            <a:custGeom>
              <a:rect b="b" l="l" r="r" t="t"/>
              <a:pathLst>
                <a:path extrusionOk="0" h="440" w="44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70"/>
            <p:cNvSpPr/>
            <p:nvPr/>
          </p:nvSpPr>
          <p:spPr>
            <a:xfrm>
              <a:off x="6385033" y="2299127"/>
              <a:ext cx="11521" cy="11521"/>
            </a:xfrm>
            <a:custGeom>
              <a:rect b="b" l="l" r="r" t="t"/>
              <a:pathLst>
                <a:path extrusionOk="0" h="440" w="44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7" name="Google Shape;13107;p70"/>
          <p:cNvGrpSpPr/>
          <p:nvPr/>
        </p:nvGrpSpPr>
        <p:grpSpPr>
          <a:xfrm>
            <a:off x="5802496" y="1973150"/>
            <a:ext cx="275309" cy="354728"/>
            <a:chOff x="5802496" y="1973150"/>
            <a:chExt cx="275309" cy="354728"/>
          </a:xfrm>
        </p:grpSpPr>
        <p:sp>
          <p:nvSpPr>
            <p:cNvPr id="13108" name="Google Shape;13108;p70"/>
            <p:cNvSpPr/>
            <p:nvPr/>
          </p:nvSpPr>
          <p:spPr>
            <a:xfrm>
              <a:off x="5803229" y="2210439"/>
              <a:ext cx="274576" cy="117440"/>
            </a:xfrm>
            <a:custGeom>
              <a:rect b="b" l="l" r="r" t="t"/>
              <a:pathLst>
                <a:path extrusionOk="0" h="4485" w="10486">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70"/>
            <p:cNvSpPr/>
            <p:nvPr/>
          </p:nvSpPr>
          <p:spPr>
            <a:xfrm>
              <a:off x="5885162" y="2210439"/>
              <a:ext cx="110946" cy="20267"/>
            </a:xfrm>
            <a:custGeom>
              <a:rect b="b" l="l" r="r" t="t"/>
              <a:pathLst>
                <a:path extrusionOk="0" h="774" w="4237">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70"/>
            <p:cNvSpPr/>
            <p:nvPr/>
          </p:nvSpPr>
          <p:spPr>
            <a:xfrm>
              <a:off x="5992075"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70"/>
            <p:cNvSpPr/>
            <p:nvPr/>
          </p:nvSpPr>
          <p:spPr>
            <a:xfrm>
              <a:off x="6009069"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70"/>
            <p:cNvSpPr/>
            <p:nvPr/>
          </p:nvSpPr>
          <p:spPr>
            <a:xfrm>
              <a:off x="5988593" y="1987133"/>
              <a:ext cx="60723" cy="54255"/>
            </a:xfrm>
            <a:custGeom>
              <a:rect b="b" l="l" r="r" t="t"/>
              <a:pathLst>
                <a:path extrusionOk="0" h="2072" w="2319">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70"/>
            <p:cNvSpPr/>
            <p:nvPr/>
          </p:nvSpPr>
          <p:spPr>
            <a:xfrm>
              <a:off x="6006817" y="1996114"/>
              <a:ext cx="32260" cy="29170"/>
            </a:xfrm>
            <a:custGeom>
              <a:rect b="b" l="l" r="r" t="t"/>
              <a:pathLst>
                <a:path extrusionOk="0" h="1114" w="1232">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70"/>
            <p:cNvSpPr/>
            <p:nvPr/>
          </p:nvSpPr>
          <p:spPr>
            <a:xfrm>
              <a:off x="5820459" y="1973150"/>
              <a:ext cx="68736" cy="68709"/>
            </a:xfrm>
            <a:custGeom>
              <a:rect b="b" l="l" r="r" t="t"/>
              <a:pathLst>
                <a:path extrusionOk="0" h="2624" w="2625">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70"/>
            <p:cNvSpPr/>
            <p:nvPr/>
          </p:nvSpPr>
          <p:spPr>
            <a:xfrm>
              <a:off x="5837453" y="1990380"/>
              <a:ext cx="34512" cy="34250"/>
            </a:xfrm>
            <a:custGeom>
              <a:rect b="b" l="l" r="r" t="t"/>
              <a:pathLst>
                <a:path extrusionOk="0" h="1308" w="1318">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70"/>
            <p:cNvSpPr/>
            <p:nvPr/>
          </p:nvSpPr>
          <p:spPr>
            <a:xfrm>
              <a:off x="5831954" y="1987133"/>
              <a:ext cx="60487" cy="54255"/>
            </a:xfrm>
            <a:custGeom>
              <a:rect b="b" l="l" r="r" t="t"/>
              <a:pathLst>
                <a:path extrusionOk="0" h="2072" w="231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70"/>
            <p:cNvSpPr/>
            <p:nvPr/>
          </p:nvSpPr>
          <p:spPr>
            <a:xfrm>
              <a:off x="5842192" y="1996114"/>
              <a:ext cx="32024" cy="29170"/>
            </a:xfrm>
            <a:custGeom>
              <a:rect b="b" l="l" r="r" t="t"/>
              <a:pathLst>
                <a:path extrusionOk="0" h="1114" w="1223">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70"/>
            <p:cNvSpPr/>
            <p:nvPr/>
          </p:nvSpPr>
          <p:spPr>
            <a:xfrm>
              <a:off x="5823208" y="1984619"/>
              <a:ext cx="234591" cy="234591"/>
            </a:xfrm>
            <a:custGeom>
              <a:rect b="b" l="l" r="r" t="t"/>
              <a:pathLst>
                <a:path extrusionOk="0" h="8959" w="8959">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70"/>
            <p:cNvSpPr/>
            <p:nvPr/>
          </p:nvSpPr>
          <p:spPr>
            <a:xfrm>
              <a:off x="5866178" y="2036099"/>
              <a:ext cx="148678" cy="148652"/>
            </a:xfrm>
            <a:custGeom>
              <a:rect b="b" l="l" r="r" t="t"/>
              <a:pathLst>
                <a:path extrusionOk="0" h="5677" w="5678">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70"/>
            <p:cNvSpPr/>
            <p:nvPr/>
          </p:nvSpPr>
          <p:spPr>
            <a:xfrm>
              <a:off x="5865680" y="2036125"/>
              <a:ext cx="86463" cy="148836"/>
            </a:xfrm>
            <a:custGeom>
              <a:rect b="b" l="l" r="r" t="t"/>
              <a:pathLst>
                <a:path extrusionOk="0" h="5684" w="3302">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70"/>
            <p:cNvSpPr/>
            <p:nvPr/>
          </p:nvSpPr>
          <p:spPr>
            <a:xfrm>
              <a:off x="5900663" y="2093418"/>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70"/>
            <p:cNvSpPr/>
            <p:nvPr/>
          </p:nvSpPr>
          <p:spPr>
            <a:xfrm>
              <a:off x="5969111"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70"/>
            <p:cNvSpPr/>
            <p:nvPr/>
          </p:nvSpPr>
          <p:spPr>
            <a:xfrm>
              <a:off x="5892913" y="2076293"/>
              <a:ext cx="26761" cy="11286"/>
            </a:xfrm>
            <a:custGeom>
              <a:rect b="b" l="l" r="r" t="t"/>
              <a:pathLst>
                <a:path extrusionOk="0" h="431" w="1022">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70"/>
            <p:cNvSpPr/>
            <p:nvPr/>
          </p:nvSpPr>
          <p:spPr>
            <a:xfrm>
              <a:off x="5961622" y="2076293"/>
              <a:ext cx="26499" cy="11286"/>
            </a:xfrm>
            <a:custGeom>
              <a:rect b="b" l="l" r="r" t="t"/>
              <a:pathLst>
                <a:path extrusionOk="0" h="431" w="1012">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70"/>
            <p:cNvSpPr/>
            <p:nvPr/>
          </p:nvSpPr>
          <p:spPr>
            <a:xfrm>
              <a:off x="5887178" y="2013475"/>
              <a:ext cx="13511" cy="11390"/>
            </a:xfrm>
            <a:custGeom>
              <a:rect b="b" l="l" r="r" t="t"/>
              <a:pathLst>
                <a:path extrusionOk="0" h="435" w="516">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70"/>
            <p:cNvSpPr/>
            <p:nvPr/>
          </p:nvSpPr>
          <p:spPr>
            <a:xfrm>
              <a:off x="5978852" y="2013475"/>
              <a:ext cx="13250" cy="11390"/>
            </a:xfrm>
            <a:custGeom>
              <a:rect b="b" l="l" r="r" t="t"/>
              <a:pathLst>
                <a:path extrusionOk="0" h="435" w="506">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70"/>
            <p:cNvSpPr/>
            <p:nvPr/>
          </p:nvSpPr>
          <p:spPr>
            <a:xfrm>
              <a:off x="5914908" y="2130522"/>
              <a:ext cx="51480" cy="22755"/>
            </a:xfrm>
            <a:custGeom>
              <a:rect b="b" l="l" r="r" t="t"/>
              <a:pathLst>
                <a:path extrusionOk="0" h="869" w="1966">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70"/>
            <p:cNvSpPr/>
            <p:nvPr/>
          </p:nvSpPr>
          <p:spPr>
            <a:xfrm>
              <a:off x="5802496" y="2011616"/>
              <a:ext cx="228333" cy="207673"/>
            </a:xfrm>
            <a:custGeom>
              <a:rect b="b" l="l" r="r" t="t"/>
              <a:pathLst>
                <a:path extrusionOk="0" h="7931" w="872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70"/>
            <p:cNvSpPr/>
            <p:nvPr/>
          </p:nvSpPr>
          <p:spPr>
            <a:xfrm>
              <a:off x="5843449" y="2287894"/>
              <a:ext cx="11260" cy="39984"/>
            </a:xfrm>
            <a:custGeom>
              <a:rect b="b" l="l" r="r" t="t"/>
              <a:pathLst>
                <a:path extrusionOk="0" h="1527" w="43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70"/>
            <p:cNvSpPr/>
            <p:nvPr/>
          </p:nvSpPr>
          <p:spPr>
            <a:xfrm>
              <a:off x="6026299" y="2287894"/>
              <a:ext cx="11521" cy="39984"/>
            </a:xfrm>
            <a:custGeom>
              <a:rect b="b" l="l" r="r" t="t"/>
              <a:pathLst>
                <a:path extrusionOk="0" h="1527" w="44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70"/>
            <p:cNvSpPr/>
            <p:nvPr/>
          </p:nvSpPr>
          <p:spPr>
            <a:xfrm>
              <a:off x="5872933" y="2270664"/>
              <a:ext cx="135167" cy="57214"/>
            </a:xfrm>
            <a:custGeom>
              <a:rect b="b" l="l" r="r" t="t"/>
              <a:pathLst>
                <a:path extrusionOk="0" h="2185" w="5162">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70"/>
            <p:cNvSpPr/>
            <p:nvPr/>
          </p:nvSpPr>
          <p:spPr>
            <a:xfrm>
              <a:off x="5911897" y="2018843"/>
              <a:ext cx="57240" cy="34512"/>
            </a:xfrm>
            <a:custGeom>
              <a:rect b="b" l="l" r="r" t="t"/>
              <a:pathLst>
                <a:path extrusionOk="0" h="1318" w="2186">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70"/>
            <p:cNvSpPr/>
            <p:nvPr/>
          </p:nvSpPr>
          <p:spPr>
            <a:xfrm>
              <a:off x="5929126" y="2007610"/>
              <a:ext cx="22755" cy="22755"/>
            </a:xfrm>
            <a:custGeom>
              <a:rect b="b" l="l" r="r" t="t"/>
              <a:pathLst>
                <a:path extrusionOk="0" h="869" w="869">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4" name="Google Shape;13134;p70"/>
          <p:cNvGrpSpPr/>
          <p:nvPr/>
        </p:nvGrpSpPr>
        <p:grpSpPr>
          <a:xfrm>
            <a:off x="5353083" y="1973150"/>
            <a:ext cx="274576" cy="354728"/>
            <a:chOff x="5353083" y="1973150"/>
            <a:chExt cx="274576" cy="354728"/>
          </a:xfrm>
        </p:grpSpPr>
        <p:sp>
          <p:nvSpPr>
            <p:cNvPr id="13135" name="Google Shape;13135;p70"/>
            <p:cNvSpPr/>
            <p:nvPr/>
          </p:nvSpPr>
          <p:spPr>
            <a:xfrm>
              <a:off x="5353083" y="2167731"/>
              <a:ext cx="274576" cy="160147"/>
            </a:xfrm>
            <a:custGeom>
              <a:rect b="b" l="l" r="r" t="t"/>
              <a:pathLst>
                <a:path extrusionOk="0" h="6116" w="10486">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70"/>
            <p:cNvSpPr/>
            <p:nvPr/>
          </p:nvSpPr>
          <p:spPr>
            <a:xfrm>
              <a:off x="5484479" y="2276399"/>
              <a:ext cx="11521" cy="51480"/>
            </a:xfrm>
            <a:custGeom>
              <a:rect b="b" l="l" r="r" t="t"/>
              <a:pathLst>
                <a:path extrusionOk="0" h="1966" w="440">
                  <a:moveTo>
                    <a:pt x="1" y="0"/>
                  </a:moveTo>
                  <a:lnTo>
                    <a:pt x="1" y="1966"/>
                  </a:lnTo>
                  <a:lnTo>
                    <a:pt x="440" y="1966"/>
                  </a:lnTo>
                  <a:lnTo>
                    <a:pt x="440" y="0"/>
                  </a:ln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70"/>
            <p:cNvSpPr/>
            <p:nvPr/>
          </p:nvSpPr>
          <p:spPr>
            <a:xfrm>
              <a:off x="5393067" y="2177734"/>
              <a:ext cx="194607" cy="102933"/>
            </a:xfrm>
            <a:custGeom>
              <a:rect b="b" l="l" r="r" t="t"/>
              <a:pathLst>
                <a:path extrusionOk="0" h="3931" w="7432">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70"/>
            <p:cNvSpPr/>
            <p:nvPr/>
          </p:nvSpPr>
          <p:spPr>
            <a:xfrm>
              <a:off x="5411213" y="2194963"/>
              <a:ext cx="157817" cy="65044"/>
            </a:xfrm>
            <a:custGeom>
              <a:rect b="b" l="l" r="r" t="t"/>
              <a:pathLst>
                <a:path extrusionOk="0" h="2484" w="6027">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70"/>
            <p:cNvSpPr/>
            <p:nvPr/>
          </p:nvSpPr>
          <p:spPr>
            <a:xfrm>
              <a:off x="5436272" y="2173492"/>
              <a:ext cx="107935" cy="86515"/>
            </a:xfrm>
            <a:custGeom>
              <a:rect b="b" l="l" r="r" t="t"/>
              <a:pathLst>
                <a:path extrusionOk="0" h="3304" w="4122">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70"/>
            <p:cNvSpPr/>
            <p:nvPr/>
          </p:nvSpPr>
          <p:spPr>
            <a:xfrm>
              <a:off x="5450255" y="2173492"/>
              <a:ext cx="80231" cy="28620"/>
            </a:xfrm>
            <a:custGeom>
              <a:rect b="b" l="l" r="r" t="t"/>
              <a:pathLst>
                <a:path extrusionOk="0" h="1093" w="3064">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70"/>
            <p:cNvSpPr/>
            <p:nvPr/>
          </p:nvSpPr>
          <p:spPr>
            <a:xfrm>
              <a:off x="5394062" y="2076057"/>
              <a:ext cx="192381" cy="114428"/>
            </a:xfrm>
            <a:custGeom>
              <a:rect b="b" l="l" r="r" t="t"/>
              <a:pathLst>
                <a:path extrusionOk="0" h="4370" w="7347">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70"/>
            <p:cNvSpPr/>
            <p:nvPr/>
          </p:nvSpPr>
          <p:spPr>
            <a:xfrm>
              <a:off x="5394062" y="2076319"/>
              <a:ext cx="107699" cy="114402"/>
            </a:xfrm>
            <a:custGeom>
              <a:rect b="b" l="l" r="r" t="t"/>
              <a:pathLst>
                <a:path extrusionOk="0" h="4369" w="4113">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70"/>
            <p:cNvSpPr/>
            <p:nvPr/>
          </p:nvSpPr>
          <p:spPr>
            <a:xfrm>
              <a:off x="5470994" y="2139006"/>
              <a:ext cx="38256" cy="11521"/>
            </a:xfrm>
            <a:custGeom>
              <a:rect b="b" l="l" r="r" t="t"/>
              <a:pathLst>
                <a:path extrusionOk="0" h="440" w="1461">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70"/>
            <p:cNvSpPr/>
            <p:nvPr/>
          </p:nvSpPr>
          <p:spPr>
            <a:xfrm>
              <a:off x="5405296" y="1973150"/>
              <a:ext cx="170150" cy="74444"/>
            </a:xfrm>
            <a:custGeom>
              <a:rect b="b" l="l" r="r" t="t"/>
              <a:pathLst>
                <a:path extrusionOk="0" h="2843" w="6498">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70"/>
            <p:cNvSpPr/>
            <p:nvPr/>
          </p:nvSpPr>
          <p:spPr>
            <a:xfrm>
              <a:off x="5478980" y="2270664"/>
              <a:ext cx="22781" cy="22990"/>
            </a:xfrm>
            <a:custGeom>
              <a:rect b="b" l="l" r="r" t="t"/>
              <a:pathLst>
                <a:path extrusionOk="0" h="878" w="87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70"/>
            <p:cNvSpPr/>
            <p:nvPr/>
          </p:nvSpPr>
          <p:spPr>
            <a:xfrm>
              <a:off x="5356330" y="2253670"/>
              <a:ext cx="48233" cy="74208"/>
            </a:xfrm>
            <a:custGeom>
              <a:rect b="b" l="l" r="r" t="t"/>
              <a:pathLst>
                <a:path extrusionOk="0" h="2834" w="1842">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70"/>
            <p:cNvSpPr/>
            <p:nvPr/>
          </p:nvSpPr>
          <p:spPr>
            <a:xfrm>
              <a:off x="5575917" y="2253670"/>
              <a:ext cx="48233" cy="74208"/>
            </a:xfrm>
            <a:custGeom>
              <a:rect b="b" l="l" r="r" t="t"/>
              <a:pathLst>
                <a:path extrusionOk="0" h="2834" w="1842">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70"/>
            <p:cNvSpPr/>
            <p:nvPr/>
          </p:nvSpPr>
          <p:spPr>
            <a:xfrm>
              <a:off x="5398566" y="2047568"/>
              <a:ext cx="183374" cy="28777"/>
            </a:xfrm>
            <a:custGeom>
              <a:rect b="b" l="l" r="r" t="t"/>
              <a:pathLst>
                <a:path extrusionOk="0" h="1099" w="7003">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70"/>
            <p:cNvSpPr/>
            <p:nvPr/>
          </p:nvSpPr>
          <p:spPr>
            <a:xfrm>
              <a:off x="5427788" y="1973150"/>
              <a:ext cx="62713" cy="74444"/>
            </a:xfrm>
            <a:custGeom>
              <a:rect b="b" l="l" r="r" t="t"/>
              <a:pathLst>
                <a:path extrusionOk="0" h="2843" w="2395">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70"/>
            <p:cNvSpPr/>
            <p:nvPr/>
          </p:nvSpPr>
          <p:spPr>
            <a:xfrm>
              <a:off x="5490240" y="1973150"/>
              <a:ext cx="62477" cy="74208"/>
            </a:xfrm>
            <a:custGeom>
              <a:rect b="b" l="l" r="r" t="t"/>
              <a:pathLst>
                <a:path extrusionOk="0" h="2834" w="2386">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70"/>
            <p:cNvSpPr/>
            <p:nvPr/>
          </p:nvSpPr>
          <p:spPr>
            <a:xfrm>
              <a:off x="5398802" y="2047568"/>
              <a:ext cx="39984" cy="28515"/>
            </a:xfrm>
            <a:custGeom>
              <a:rect b="b" l="l" r="r" t="t"/>
              <a:pathLst>
                <a:path extrusionOk="0" h="1089" w="1527">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70"/>
            <p:cNvSpPr/>
            <p:nvPr/>
          </p:nvSpPr>
          <p:spPr>
            <a:xfrm>
              <a:off x="5404536" y="2076057"/>
              <a:ext cx="171643" cy="49699"/>
            </a:xfrm>
            <a:custGeom>
              <a:rect b="b" l="l" r="r" t="t"/>
              <a:pathLst>
                <a:path extrusionOk="0" h="1898" w="6555">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70"/>
            <p:cNvSpPr/>
            <p:nvPr/>
          </p:nvSpPr>
          <p:spPr>
            <a:xfrm>
              <a:off x="5450255" y="2093418"/>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70"/>
            <p:cNvSpPr/>
            <p:nvPr/>
          </p:nvSpPr>
          <p:spPr>
            <a:xfrm>
              <a:off x="5518965" y="2093418"/>
              <a:ext cx="11521" cy="17125"/>
            </a:xfrm>
            <a:custGeom>
              <a:rect b="b" l="l" r="r" t="t"/>
              <a:pathLst>
                <a:path extrusionOk="0" h="654" w="44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70"/>
            <p:cNvSpPr/>
            <p:nvPr/>
          </p:nvSpPr>
          <p:spPr>
            <a:xfrm>
              <a:off x="5404301" y="2076057"/>
              <a:ext cx="171878" cy="11521"/>
            </a:xfrm>
            <a:custGeom>
              <a:rect b="b" l="l" r="r" t="t"/>
              <a:pathLst>
                <a:path extrusionOk="0" h="440" w="6564">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6" name="Google Shape;13156;p70"/>
          <p:cNvGrpSpPr/>
          <p:nvPr/>
        </p:nvGrpSpPr>
        <p:grpSpPr>
          <a:xfrm>
            <a:off x="4902701" y="1973150"/>
            <a:ext cx="274812" cy="354728"/>
            <a:chOff x="4902701" y="1973150"/>
            <a:chExt cx="274812" cy="354728"/>
          </a:xfrm>
        </p:grpSpPr>
        <p:sp>
          <p:nvSpPr>
            <p:cNvPr id="13157" name="Google Shape;13157;p70"/>
            <p:cNvSpPr/>
            <p:nvPr/>
          </p:nvSpPr>
          <p:spPr>
            <a:xfrm>
              <a:off x="4902936" y="2161996"/>
              <a:ext cx="274576" cy="165882"/>
            </a:xfrm>
            <a:custGeom>
              <a:rect b="b" l="l" r="r" t="t"/>
              <a:pathLst>
                <a:path extrusionOk="0" h="6335" w="10486">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70"/>
            <p:cNvSpPr/>
            <p:nvPr/>
          </p:nvSpPr>
          <p:spPr>
            <a:xfrm>
              <a:off x="4902701" y="2208710"/>
              <a:ext cx="274550" cy="119168"/>
            </a:xfrm>
            <a:custGeom>
              <a:rect b="b" l="l" r="r" t="t"/>
              <a:pathLst>
                <a:path extrusionOk="0" h="4551" w="10485">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70"/>
            <p:cNvSpPr/>
            <p:nvPr/>
          </p:nvSpPr>
          <p:spPr>
            <a:xfrm>
              <a:off x="5000109" y="2161996"/>
              <a:ext cx="79969" cy="22886"/>
            </a:xfrm>
            <a:custGeom>
              <a:rect b="b" l="l" r="r" t="t"/>
              <a:pathLst>
                <a:path extrusionOk="0" h="874" w="3054">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70"/>
            <p:cNvSpPr/>
            <p:nvPr/>
          </p:nvSpPr>
          <p:spPr>
            <a:xfrm>
              <a:off x="4943654" y="2019105"/>
              <a:ext cx="192643" cy="154413"/>
            </a:xfrm>
            <a:custGeom>
              <a:rect b="b" l="l" r="r" t="t"/>
              <a:pathLst>
                <a:path extrusionOk="0" h="5897" w="7357">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70"/>
            <p:cNvSpPr/>
            <p:nvPr/>
          </p:nvSpPr>
          <p:spPr>
            <a:xfrm>
              <a:off x="4946403" y="2041833"/>
              <a:ext cx="145170" cy="131658"/>
            </a:xfrm>
            <a:custGeom>
              <a:rect b="b" l="l" r="r" t="t"/>
              <a:pathLst>
                <a:path extrusionOk="0" h="5028" w="5544">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70"/>
            <p:cNvSpPr/>
            <p:nvPr/>
          </p:nvSpPr>
          <p:spPr>
            <a:xfrm>
              <a:off x="5000109" y="2076686"/>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70"/>
            <p:cNvSpPr/>
            <p:nvPr/>
          </p:nvSpPr>
          <p:spPr>
            <a:xfrm>
              <a:off x="5068556" y="2076686"/>
              <a:ext cx="11521" cy="17125"/>
            </a:xfrm>
            <a:custGeom>
              <a:rect b="b" l="l" r="r" t="t"/>
              <a:pathLst>
                <a:path extrusionOk="0" h="654" w="44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70"/>
            <p:cNvSpPr/>
            <p:nvPr/>
          </p:nvSpPr>
          <p:spPr>
            <a:xfrm>
              <a:off x="4992384" y="2059063"/>
              <a:ext cx="26499" cy="11521"/>
            </a:xfrm>
            <a:custGeom>
              <a:rect b="b" l="l" r="r" t="t"/>
              <a:pathLst>
                <a:path extrusionOk="0" h="440" w="1012">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70"/>
            <p:cNvSpPr/>
            <p:nvPr/>
          </p:nvSpPr>
          <p:spPr>
            <a:xfrm>
              <a:off x="5061068" y="2059063"/>
              <a:ext cx="26499" cy="11521"/>
            </a:xfrm>
            <a:custGeom>
              <a:rect b="b" l="l" r="r" t="t"/>
              <a:pathLst>
                <a:path extrusionOk="0" h="440" w="1012">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70"/>
            <p:cNvSpPr/>
            <p:nvPr/>
          </p:nvSpPr>
          <p:spPr>
            <a:xfrm>
              <a:off x="5014615" y="2116068"/>
              <a:ext cx="50773" cy="17282"/>
            </a:xfrm>
            <a:custGeom>
              <a:rect b="b" l="l" r="r" t="t"/>
              <a:pathLst>
                <a:path extrusionOk="0" h="660" w="1939">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70"/>
            <p:cNvSpPr/>
            <p:nvPr/>
          </p:nvSpPr>
          <p:spPr>
            <a:xfrm>
              <a:off x="4954154" y="1973150"/>
              <a:ext cx="171643" cy="68709"/>
            </a:xfrm>
            <a:custGeom>
              <a:rect b="b" l="l" r="r" t="t"/>
              <a:pathLst>
                <a:path extrusionOk="0" h="2624" w="6555">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70"/>
            <p:cNvSpPr/>
            <p:nvPr/>
          </p:nvSpPr>
          <p:spPr>
            <a:xfrm>
              <a:off x="4973400" y="2185118"/>
              <a:ext cx="55224" cy="50589"/>
            </a:xfrm>
            <a:custGeom>
              <a:rect b="b" l="l" r="r" t="t"/>
              <a:pathLst>
                <a:path extrusionOk="0" h="1932" w="2109">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70"/>
            <p:cNvSpPr/>
            <p:nvPr/>
          </p:nvSpPr>
          <p:spPr>
            <a:xfrm>
              <a:off x="5051327" y="2184987"/>
              <a:ext cx="55486" cy="50720"/>
            </a:xfrm>
            <a:custGeom>
              <a:rect b="b" l="l" r="r" t="t"/>
              <a:pathLst>
                <a:path extrusionOk="0" h="1937" w="2119">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70"/>
            <p:cNvSpPr/>
            <p:nvPr/>
          </p:nvSpPr>
          <p:spPr>
            <a:xfrm>
              <a:off x="4963895" y="2253408"/>
              <a:ext cx="15266" cy="11521"/>
            </a:xfrm>
            <a:custGeom>
              <a:rect b="b" l="l" r="r" t="t"/>
              <a:pathLst>
                <a:path extrusionOk="0" h="440" w="583">
                  <a:moveTo>
                    <a:pt x="287" y="1"/>
                  </a:moveTo>
                  <a:cubicBezTo>
                    <a:pt x="1" y="1"/>
                    <a:pt x="1" y="440"/>
                    <a:pt x="287" y="440"/>
                  </a:cubicBezTo>
                  <a:cubicBezTo>
                    <a:pt x="582" y="440"/>
                    <a:pt x="582" y="1"/>
                    <a:pt x="28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70"/>
            <p:cNvSpPr/>
            <p:nvPr/>
          </p:nvSpPr>
          <p:spPr>
            <a:xfrm>
              <a:off x="5101026" y="2253408"/>
              <a:ext cx="15266" cy="11521"/>
            </a:xfrm>
            <a:custGeom>
              <a:rect b="b" l="l" r="r" t="t"/>
              <a:pathLst>
                <a:path extrusionOk="0" h="440" w="583">
                  <a:moveTo>
                    <a:pt x="297" y="1"/>
                  </a:moveTo>
                  <a:cubicBezTo>
                    <a:pt x="1" y="1"/>
                    <a:pt x="1" y="440"/>
                    <a:pt x="297" y="440"/>
                  </a:cubicBezTo>
                  <a:cubicBezTo>
                    <a:pt x="583" y="440"/>
                    <a:pt x="583" y="1"/>
                    <a:pt x="2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70"/>
            <p:cNvSpPr/>
            <p:nvPr/>
          </p:nvSpPr>
          <p:spPr>
            <a:xfrm>
              <a:off x="5101026" y="2281898"/>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70"/>
            <p:cNvSpPr/>
            <p:nvPr/>
          </p:nvSpPr>
          <p:spPr>
            <a:xfrm>
              <a:off x="4963895" y="2281898"/>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70"/>
            <p:cNvSpPr/>
            <p:nvPr/>
          </p:nvSpPr>
          <p:spPr>
            <a:xfrm>
              <a:off x="5101026" y="2310623"/>
              <a:ext cx="15266" cy="11521"/>
            </a:xfrm>
            <a:custGeom>
              <a:rect b="b" l="l" r="r" t="t"/>
              <a:pathLst>
                <a:path extrusionOk="0" h="440" w="583">
                  <a:moveTo>
                    <a:pt x="297" y="0"/>
                  </a:moveTo>
                  <a:cubicBezTo>
                    <a:pt x="1" y="0"/>
                    <a:pt x="1" y="439"/>
                    <a:pt x="297" y="439"/>
                  </a:cubicBezTo>
                  <a:cubicBezTo>
                    <a:pt x="583" y="439"/>
                    <a:pt x="583" y="0"/>
                    <a:pt x="29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70"/>
            <p:cNvSpPr/>
            <p:nvPr/>
          </p:nvSpPr>
          <p:spPr>
            <a:xfrm>
              <a:off x="4963895" y="2310623"/>
              <a:ext cx="15266" cy="11521"/>
            </a:xfrm>
            <a:custGeom>
              <a:rect b="b" l="l" r="r" t="t"/>
              <a:pathLst>
                <a:path extrusionOk="0" h="440" w="583">
                  <a:moveTo>
                    <a:pt x="287" y="0"/>
                  </a:moveTo>
                  <a:cubicBezTo>
                    <a:pt x="1" y="0"/>
                    <a:pt x="1" y="439"/>
                    <a:pt x="287" y="439"/>
                  </a:cubicBezTo>
                  <a:cubicBezTo>
                    <a:pt x="582" y="439"/>
                    <a:pt x="582" y="0"/>
                    <a:pt x="287"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70"/>
            <p:cNvSpPr/>
            <p:nvPr/>
          </p:nvSpPr>
          <p:spPr>
            <a:xfrm>
              <a:off x="4954390" y="2041833"/>
              <a:ext cx="22781" cy="37235"/>
            </a:xfrm>
            <a:custGeom>
              <a:rect b="b" l="l" r="r" t="t"/>
              <a:pathLst>
                <a:path extrusionOk="0" h="1422" w="87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70"/>
            <p:cNvSpPr/>
            <p:nvPr/>
          </p:nvSpPr>
          <p:spPr>
            <a:xfrm>
              <a:off x="5103042" y="2041833"/>
              <a:ext cx="22755" cy="37235"/>
            </a:xfrm>
            <a:custGeom>
              <a:rect b="b" l="l" r="r" t="t"/>
              <a:pathLst>
                <a:path extrusionOk="0" h="1422" w="869">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70"/>
            <p:cNvSpPr/>
            <p:nvPr/>
          </p:nvSpPr>
          <p:spPr>
            <a:xfrm>
              <a:off x="4954390" y="1973150"/>
              <a:ext cx="70490" cy="68709"/>
            </a:xfrm>
            <a:custGeom>
              <a:rect b="b" l="l" r="r" t="t"/>
              <a:pathLst>
                <a:path extrusionOk="0" h="2624" w="2692">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70"/>
            <p:cNvSpPr/>
            <p:nvPr/>
          </p:nvSpPr>
          <p:spPr>
            <a:xfrm>
              <a:off x="4958658" y="2013344"/>
              <a:ext cx="162897" cy="11286"/>
            </a:xfrm>
            <a:custGeom>
              <a:rect b="b" l="l" r="r" t="t"/>
              <a:pathLst>
                <a:path extrusionOk="0" h="431" w="6221">
                  <a:moveTo>
                    <a:pt x="105" y="1"/>
                  </a:moveTo>
                  <a:lnTo>
                    <a:pt x="0" y="430"/>
                  </a:lnTo>
                  <a:lnTo>
                    <a:pt x="6220" y="430"/>
                  </a:lnTo>
                  <a:lnTo>
                    <a:pt x="6115"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70"/>
            <p:cNvSpPr/>
            <p:nvPr/>
          </p:nvSpPr>
          <p:spPr>
            <a:xfrm>
              <a:off x="4958658" y="2013344"/>
              <a:ext cx="42734" cy="11286"/>
            </a:xfrm>
            <a:custGeom>
              <a:rect b="b" l="l" r="r" t="t"/>
              <a:pathLst>
                <a:path extrusionOk="0" h="431" w="1632">
                  <a:moveTo>
                    <a:pt x="105" y="1"/>
                  </a:moveTo>
                  <a:lnTo>
                    <a:pt x="0" y="430"/>
                  </a:lnTo>
                  <a:lnTo>
                    <a:pt x="1527" y="430"/>
                  </a:lnTo>
                  <a:lnTo>
                    <a:pt x="1632"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70"/>
            <p:cNvSpPr/>
            <p:nvPr/>
          </p:nvSpPr>
          <p:spPr>
            <a:xfrm>
              <a:off x="4942659" y="2224945"/>
              <a:ext cx="97199" cy="102933"/>
            </a:xfrm>
            <a:custGeom>
              <a:rect b="b" l="l" r="r" t="t"/>
              <a:pathLst>
                <a:path extrusionOk="0" h="3931" w="3712">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2" name="Google Shape;13182;p70"/>
          <p:cNvGrpSpPr/>
          <p:nvPr/>
        </p:nvGrpSpPr>
        <p:grpSpPr>
          <a:xfrm>
            <a:off x="4902701" y="2879989"/>
            <a:ext cx="272560" cy="354676"/>
            <a:chOff x="4902701" y="2879989"/>
            <a:chExt cx="272560" cy="354676"/>
          </a:xfrm>
        </p:grpSpPr>
        <p:sp>
          <p:nvSpPr>
            <p:cNvPr id="13183" name="Google Shape;13183;p70"/>
            <p:cNvSpPr/>
            <p:nvPr/>
          </p:nvSpPr>
          <p:spPr>
            <a:xfrm>
              <a:off x="4902701" y="3081273"/>
              <a:ext cx="272560" cy="153392"/>
            </a:xfrm>
            <a:custGeom>
              <a:rect b="b" l="l" r="r" t="t"/>
              <a:pathLst>
                <a:path extrusionOk="0" h="5858" w="10409">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70"/>
            <p:cNvSpPr/>
            <p:nvPr/>
          </p:nvSpPr>
          <p:spPr>
            <a:xfrm>
              <a:off x="4902701" y="3123483"/>
              <a:ext cx="272560" cy="111182"/>
            </a:xfrm>
            <a:custGeom>
              <a:rect b="b" l="l" r="r" t="t"/>
              <a:pathLst>
                <a:path extrusionOk="0" h="4246" w="10409">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70"/>
            <p:cNvSpPr/>
            <p:nvPr/>
          </p:nvSpPr>
          <p:spPr>
            <a:xfrm>
              <a:off x="4966644" y="3123483"/>
              <a:ext cx="143913" cy="43781"/>
            </a:xfrm>
            <a:custGeom>
              <a:rect b="b" l="l" r="r" t="t"/>
              <a:pathLst>
                <a:path extrusionOk="0" h="1672" w="5496">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70"/>
            <p:cNvSpPr/>
            <p:nvPr/>
          </p:nvSpPr>
          <p:spPr>
            <a:xfrm>
              <a:off x="4998878" y="3081273"/>
              <a:ext cx="79445" cy="22676"/>
            </a:xfrm>
            <a:custGeom>
              <a:rect b="b" l="l" r="r" t="t"/>
              <a:pathLst>
                <a:path extrusionOk="0" h="866" w="3034">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70"/>
            <p:cNvSpPr/>
            <p:nvPr/>
          </p:nvSpPr>
          <p:spPr>
            <a:xfrm>
              <a:off x="4942397" y="2933616"/>
              <a:ext cx="187904" cy="158917"/>
            </a:xfrm>
            <a:custGeom>
              <a:rect b="b" l="l" r="r" t="t"/>
              <a:pathLst>
                <a:path extrusionOk="0" h="6069" w="7176">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70"/>
            <p:cNvSpPr/>
            <p:nvPr/>
          </p:nvSpPr>
          <p:spPr>
            <a:xfrm>
              <a:off x="4947163" y="2933616"/>
              <a:ext cx="142656" cy="159074"/>
            </a:xfrm>
            <a:custGeom>
              <a:rect b="b" l="l" r="r" t="t"/>
              <a:pathLst>
                <a:path extrusionOk="0" h="6075" w="5448">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70"/>
            <p:cNvSpPr/>
            <p:nvPr/>
          </p:nvSpPr>
          <p:spPr>
            <a:xfrm>
              <a:off x="4976883" y="3106175"/>
              <a:ext cx="61980" cy="49725"/>
            </a:xfrm>
            <a:custGeom>
              <a:rect b="b" l="l" r="r" t="t"/>
              <a:pathLst>
                <a:path extrusionOk="0" h="1899" w="2367">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70"/>
            <p:cNvSpPr/>
            <p:nvPr/>
          </p:nvSpPr>
          <p:spPr>
            <a:xfrm>
              <a:off x="5038836" y="3106175"/>
              <a:ext cx="61718" cy="49725"/>
            </a:xfrm>
            <a:custGeom>
              <a:rect b="b" l="l" r="r" t="t"/>
              <a:pathLst>
                <a:path extrusionOk="0" h="1899" w="2357">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70"/>
            <p:cNvSpPr/>
            <p:nvPr/>
          </p:nvSpPr>
          <p:spPr>
            <a:xfrm>
              <a:off x="4999114" y="2996512"/>
              <a:ext cx="11260" cy="17073"/>
            </a:xfrm>
            <a:custGeom>
              <a:rect b="b" l="l" r="r" t="t"/>
              <a:pathLst>
                <a:path extrusionOk="0" h="652" w="43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70"/>
            <p:cNvSpPr/>
            <p:nvPr/>
          </p:nvSpPr>
          <p:spPr>
            <a:xfrm>
              <a:off x="5067064" y="2996512"/>
              <a:ext cx="11521" cy="17073"/>
            </a:xfrm>
            <a:custGeom>
              <a:rect b="b" l="l" r="r" t="t"/>
              <a:pathLst>
                <a:path extrusionOk="0" h="652" w="44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70"/>
            <p:cNvSpPr/>
            <p:nvPr/>
          </p:nvSpPr>
          <p:spPr>
            <a:xfrm>
              <a:off x="4991363" y="2979099"/>
              <a:ext cx="26525" cy="11521"/>
            </a:xfrm>
            <a:custGeom>
              <a:rect b="b" l="l" r="r" t="t"/>
              <a:pathLst>
                <a:path extrusionOk="0" h="440" w="1013">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70"/>
            <p:cNvSpPr/>
            <p:nvPr/>
          </p:nvSpPr>
          <p:spPr>
            <a:xfrm>
              <a:off x="5059575" y="2979099"/>
              <a:ext cx="26499" cy="11521"/>
            </a:xfrm>
            <a:custGeom>
              <a:rect b="b" l="l" r="r" t="t"/>
              <a:pathLst>
                <a:path extrusionOk="0" h="440" w="1012">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70"/>
            <p:cNvSpPr/>
            <p:nvPr/>
          </p:nvSpPr>
          <p:spPr>
            <a:xfrm>
              <a:off x="5013097" y="3033538"/>
              <a:ext cx="51244" cy="22781"/>
            </a:xfrm>
            <a:custGeom>
              <a:rect b="b" l="l" r="r" t="t"/>
              <a:pathLst>
                <a:path extrusionOk="0" h="870" w="1957">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70"/>
            <p:cNvSpPr/>
            <p:nvPr/>
          </p:nvSpPr>
          <p:spPr>
            <a:xfrm>
              <a:off x="5033102" y="3172188"/>
              <a:ext cx="11260" cy="11260"/>
            </a:xfrm>
            <a:custGeom>
              <a:rect b="b" l="l" r="r" t="t"/>
              <a:pathLst>
                <a:path extrusionOk="0" h="430" w="43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70"/>
            <p:cNvSpPr/>
            <p:nvPr/>
          </p:nvSpPr>
          <p:spPr>
            <a:xfrm>
              <a:off x="5033102" y="3206150"/>
              <a:ext cx="11260" cy="11521"/>
            </a:xfrm>
            <a:custGeom>
              <a:rect b="b" l="l" r="r" t="t"/>
              <a:pathLst>
                <a:path extrusionOk="0" h="440" w="43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70"/>
            <p:cNvSpPr/>
            <p:nvPr/>
          </p:nvSpPr>
          <p:spPr>
            <a:xfrm>
              <a:off x="4944413" y="2922383"/>
              <a:ext cx="188637" cy="76460"/>
            </a:xfrm>
            <a:custGeom>
              <a:rect b="b" l="l" r="r" t="t"/>
              <a:pathLst>
                <a:path extrusionOk="0" h="2920" w="7204">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70"/>
            <p:cNvSpPr/>
            <p:nvPr/>
          </p:nvSpPr>
          <p:spPr>
            <a:xfrm>
              <a:off x="4976385" y="2879989"/>
              <a:ext cx="150668" cy="65148"/>
            </a:xfrm>
            <a:custGeom>
              <a:rect b="b" l="l" r="r" t="t"/>
              <a:pathLst>
                <a:path extrusionOk="0" h="2488" w="5754">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70"/>
            <p:cNvSpPr/>
            <p:nvPr/>
          </p:nvSpPr>
          <p:spPr>
            <a:xfrm>
              <a:off x="4936427" y="3183421"/>
              <a:ext cx="17256" cy="51244"/>
            </a:xfrm>
            <a:custGeom>
              <a:rect b="b" l="l" r="r" t="t"/>
              <a:pathLst>
                <a:path extrusionOk="0" h="1957" w="659">
                  <a:moveTo>
                    <a:pt x="658" y="1"/>
                  </a:moveTo>
                  <a:cubicBezTo>
                    <a:pt x="296" y="1"/>
                    <a:pt x="0" y="297"/>
                    <a:pt x="0" y="659"/>
                  </a:cubicBezTo>
                  <a:lnTo>
                    <a:pt x="0" y="1957"/>
                  </a:lnTo>
                  <a:lnTo>
                    <a:pt x="658" y="1957"/>
                  </a:lnTo>
                  <a:lnTo>
                    <a:pt x="658"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70"/>
            <p:cNvSpPr/>
            <p:nvPr/>
          </p:nvSpPr>
          <p:spPr>
            <a:xfrm>
              <a:off x="5123781" y="3183421"/>
              <a:ext cx="16994" cy="51244"/>
            </a:xfrm>
            <a:custGeom>
              <a:rect b="b" l="l" r="r" t="t"/>
              <a:pathLst>
                <a:path extrusionOk="0" h="1957" w="649">
                  <a:moveTo>
                    <a:pt x="0" y="1"/>
                  </a:moveTo>
                  <a:lnTo>
                    <a:pt x="0" y="1957"/>
                  </a:lnTo>
                  <a:lnTo>
                    <a:pt x="649" y="1957"/>
                  </a:lnTo>
                  <a:lnTo>
                    <a:pt x="649" y="659"/>
                  </a:lnTo>
                  <a:cubicBezTo>
                    <a:pt x="649" y="297"/>
                    <a:pt x="363" y="1"/>
                    <a:pt x="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70"/>
            <p:cNvSpPr/>
            <p:nvPr/>
          </p:nvSpPr>
          <p:spPr>
            <a:xfrm>
              <a:off x="4953657" y="3127725"/>
              <a:ext cx="22755" cy="106940"/>
            </a:xfrm>
            <a:custGeom>
              <a:rect b="b" l="l" r="r" t="t"/>
              <a:pathLst>
                <a:path extrusionOk="0" h="4084" w="869">
                  <a:moveTo>
                    <a:pt x="869" y="0"/>
                  </a:moveTo>
                  <a:lnTo>
                    <a:pt x="0" y="258"/>
                  </a:lnTo>
                  <a:lnTo>
                    <a:pt x="0" y="4084"/>
                  </a:lnTo>
                  <a:lnTo>
                    <a:pt x="869" y="4084"/>
                  </a:lnTo>
                  <a:lnTo>
                    <a:pt x="86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70"/>
            <p:cNvSpPr/>
            <p:nvPr/>
          </p:nvSpPr>
          <p:spPr>
            <a:xfrm>
              <a:off x="5101288" y="3127725"/>
              <a:ext cx="22755" cy="106940"/>
            </a:xfrm>
            <a:custGeom>
              <a:rect b="b" l="l" r="r" t="t"/>
              <a:pathLst>
                <a:path extrusionOk="0" h="4084" w="869">
                  <a:moveTo>
                    <a:pt x="0" y="0"/>
                  </a:moveTo>
                  <a:lnTo>
                    <a:pt x="0" y="4084"/>
                  </a:lnTo>
                  <a:lnTo>
                    <a:pt x="869" y="4084"/>
                  </a:lnTo>
                  <a:lnTo>
                    <a:pt x="869" y="258"/>
                  </a:lnTo>
                  <a:lnTo>
                    <a:pt x="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70"/>
            <p:cNvSpPr/>
            <p:nvPr/>
          </p:nvSpPr>
          <p:spPr>
            <a:xfrm>
              <a:off x="4953657" y="3183421"/>
              <a:ext cx="11260" cy="51244"/>
            </a:xfrm>
            <a:custGeom>
              <a:rect b="b" l="l" r="r" t="t"/>
              <a:pathLst>
                <a:path extrusionOk="0" h="1957" w="430">
                  <a:moveTo>
                    <a:pt x="0" y="1"/>
                  </a:moveTo>
                  <a:lnTo>
                    <a:pt x="0" y="1957"/>
                  </a:lnTo>
                  <a:lnTo>
                    <a:pt x="430" y="1957"/>
                  </a:lnTo>
                  <a:lnTo>
                    <a:pt x="430" y="440"/>
                  </a:lnTo>
                  <a:cubicBezTo>
                    <a:pt x="430" y="201"/>
                    <a:pt x="239" y="1"/>
                    <a:pt x="0"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70"/>
            <p:cNvSpPr/>
            <p:nvPr/>
          </p:nvSpPr>
          <p:spPr>
            <a:xfrm>
              <a:off x="5112521" y="3183421"/>
              <a:ext cx="11286" cy="51244"/>
            </a:xfrm>
            <a:custGeom>
              <a:rect b="b" l="l" r="r" t="t"/>
              <a:pathLst>
                <a:path extrusionOk="0" h="1957" w="431">
                  <a:moveTo>
                    <a:pt x="430" y="1"/>
                  </a:moveTo>
                  <a:cubicBezTo>
                    <a:pt x="192" y="1"/>
                    <a:pt x="1" y="201"/>
                    <a:pt x="1" y="440"/>
                  </a:cubicBezTo>
                  <a:lnTo>
                    <a:pt x="1" y="1957"/>
                  </a:lnTo>
                  <a:lnTo>
                    <a:pt x="430" y="1957"/>
                  </a:lnTo>
                  <a:lnTo>
                    <a:pt x="43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70"/>
            <p:cNvSpPr/>
            <p:nvPr/>
          </p:nvSpPr>
          <p:spPr>
            <a:xfrm>
              <a:off x="5010112" y="2880172"/>
              <a:ext cx="110448" cy="44488"/>
            </a:xfrm>
            <a:custGeom>
              <a:rect b="b" l="l" r="r" t="t"/>
              <a:pathLst>
                <a:path extrusionOk="0" h="1699" w="4218">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7" name="Google Shape;13207;p70"/>
          <p:cNvGrpSpPr/>
          <p:nvPr/>
        </p:nvGrpSpPr>
        <p:grpSpPr>
          <a:xfrm>
            <a:off x="5803988" y="4268082"/>
            <a:ext cx="274550" cy="354728"/>
            <a:chOff x="5803988" y="4268082"/>
            <a:chExt cx="274550" cy="354728"/>
          </a:xfrm>
        </p:grpSpPr>
        <p:sp>
          <p:nvSpPr>
            <p:cNvPr id="13208" name="Google Shape;13208;p70"/>
            <p:cNvSpPr/>
            <p:nvPr/>
          </p:nvSpPr>
          <p:spPr>
            <a:xfrm>
              <a:off x="5803988" y="4519877"/>
              <a:ext cx="274550" cy="102933"/>
            </a:xfrm>
            <a:custGeom>
              <a:rect b="b" l="l" r="r" t="t"/>
              <a:pathLst>
                <a:path extrusionOk="0" h="3931" w="10485">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70"/>
            <p:cNvSpPr/>
            <p:nvPr/>
          </p:nvSpPr>
          <p:spPr>
            <a:xfrm>
              <a:off x="5870943" y="4519877"/>
              <a:ext cx="140666" cy="45745"/>
            </a:xfrm>
            <a:custGeom>
              <a:rect b="b" l="l" r="r" t="t"/>
              <a:pathLst>
                <a:path extrusionOk="0" h="1747" w="5372">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70"/>
            <p:cNvSpPr/>
            <p:nvPr/>
          </p:nvSpPr>
          <p:spPr>
            <a:xfrm>
              <a:off x="5849707" y="4523124"/>
              <a:ext cx="39984" cy="99686"/>
            </a:xfrm>
            <a:custGeom>
              <a:rect b="b" l="l" r="r" t="t"/>
              <a:pathLst>
                <a:path extrusionOk="0" h="3807" w="1527">
                  <a:moveTo>
                    <a:pt x="1527" y="0"/>
                  </a:moveTo>
                  <a:lnTo>
                    <a:pt x="0" y="458"/>
                  </a:lnTo>
                  <a:lnTo>
                    <a:pt x="0" y="3807"/>
                  </a:lnTo>
                  <a:lnTo>
                    <a:pt x="1527" y="3807"/>
                  </a:lnTo>
                  <a:lnTo>
                    <a:pt x="1527"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70"/>
            <p:cNvSpPr/>
            <p:nvPr/>
          </p:nvSpPr>
          <p:spPr>
            <a:xfrm>
              <a:off x="5870943" y="4523360"/>
              <a:ext cx="18748" cy="25007"/>
            </a:xfrm>
            <a:custGeom>
              <a:rect b="b" l="l" r="r" t="t"/>
              <a:pathLst>
                <a:path extrusionOk="0" h="955" w="716">
                  <a:moveTo>
                    <a:pt x="716" y="1"/>
                  </a:moveTo>
                  <a:lnTo>
                    <a:pt x="0" y="211"/>
                  </a:lnTo>
                  <a:cubicBezTo>
                    <a:pt x="200" y="497"/>
                    <a:pt x="439" y="745"/>
                    <a:pt x="716" y="955"/>
                  </a:cubicBezTo>
                  <a:lnTo>
                    <a:pt x="71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70"/>
            <p:cNvSpPr/>
            <p:nvPr/>
          </p:nvSpPr>
          <p:spPr>
            <a:xfrm>
              <a:off x="5992835" y="4523124"/>
              <a:ext cx="39984" cy="99686"/>
            </a:xfrm>
            <a:custGeom>
              <a:rect b="b" l="l" r="r" t="t"/>
              <a:pathLst>
                <a:path extrusionOk="0" h="3807" w="1527">
                  <a:moveTo>
                    <a:pt x="1" y="0"/>
                  </a:moveTo>
                  <a:lnTo>
                    <a:pt x="1" y="3807"/>
                  </a:lnTo>
                  <a:lnTo>
                    <a:pt x="1527" y="3807"/>
                  </a:lnTo>
                  <a:lnTo>
                    <a:pt x="1527" y="458"/>
                  </a:lnTo>
                  <a:lnTo>
                    <a:pt x="1"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70"/>
            <p:cNvSpPr/>
            <p:nvPr/>
          </p:nvSpPr>
          <p:spPr>
            <a:xfrm>
              <a:off x="5992835" y="4523124"/>
              <a:ext cx="18775" cy="25007"/>
            </a:xfrm>
            <a:custGeom>
              <a:rect b="b" l="l" r="r" t="t"/>
              <a:pathLst>
                <a:path extrusionOk="0" h="955" w="717">
                  <a:moveTo>
                    <a:pt x="1" y="0"/>
                  </a:moveTo>
                  <a:lnTo>
                    <a:pt x="1" y="954"/>
                  </a:lnTo>
                  <a:cubicBezTo>
                    <a:pt x="277" y="744"/>
                    <a:pt x="516" y="496"/>
                    <a:pt x="716" y="220"/>
                  </a:cubicBezTo>
                  <a:lnTo>
                    <a:pt x="1"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70"/>
            <p:cNvSpPr/>
            <p:nvPr/>
          </p:nvSpPr>
          <p:spPr>
            <a:xfrm>
              <a:off x="5866924" y="4342500"/>
              <a:ext cx="157395" cy="36274"/>
            </a:xfrm>
            <a:custGeom>
              <a:rect b="b" l="l" r="r" t="t"/>
              <a:pathLst>
                <a:path extrusionOk="0" h="1308" w="5677">
                  <a:moveTo>
                    <a:pt x="0" y="1"/>
                  </a:moveTo>
                  <a:lnTo>
                    <a:pt x="0" y="1308"/>
                  </a:lnTo>
                  <a:lnTo>
                    <a:pt x="5677" y="1308"/>
                  </a:lnTo>
                  <a:lnTo>
                    <a:pt x="5677"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70"/>
            <p:cNvSpPr/>
            <p:nvPr/>
          </p:nvSpPr>
          <p:spPr>
            <a:xfrm>
              <a:off x="5844942" y="4376724"/>
              <a:ext cx="192643" cy="74470"/>
            </a:xfrm>
            <a:custGeom>
              <a:rect b="b" l="l" r="r" t="t"/>
              <a:pathLst>
                <a:path extrusionOk="0" h="2844" w="7357">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70"/>
            <p:cNvSpPr/>
            <p:nvPr/>
          </p:nvSpPr>
          <p:spPr>
            <a:xfrm>
              <a:off x="5848948" y="4376724"/>
              <a:ext cx="166903" cy="74470"/>
            </a:xfrm>
            <a:custGeom>
              <a:rect b="b" l="l" r="r" t="t"/>
              <a:pathLst>
                <a:path extrusionOk="0" h="2844" w="6374">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70"/>
            <p:cNvSpPr/>
            <p:nvPr/>
          </p:nvSpPr>
          <p:spPr>
            <a:xfrm>
              <a:off x="5866937" y="4439699"/>
              <a:ext cx="148652" cy="114428"/>
            </a:xfrm>
            <a:custGeom>
              <a:rect b="b" l="l" r="r" t="t"/>
              <a:pathLst>
                <a:path extrusionOk="0" h="4370" w="5677">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70"/>
            <p:cNvSpPr/>
            <p:nvPr/>
          </p:nvSpPr>
          <p:spPr>
            <a:xfrm>
              <a:off x="5901161" y="4405396"/>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70"/>
            <p:cNvSpPr/>
            <p:nvPr/>
          </p:nvSpPr>
          <p:spPr>
            <a:xfrm>
              <a:off x="5969844" y="4405396"/>
              <a:ext cx="11521" cy="17334"/>
            </a:xfrm>
            <a:custGeom>
              <a:rect b="b" l="l" r="r" t="t"/>
              <a:pathLst>
                <a:path extrusionOk="0" h="662" w="44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70"/>
            <p:cNvSpPr/>
            <p:nvPr/>
          </p:nvSpPr>
          <p:spPr>
            <a:xfrm>
              <a:off x="5915877" y="4456745"/>
              <a:ext cx="50773" cy="17465"/>
            </a:xfrm>
            <a:custGeom>
              <a:rect b="b" l="l" r="r" t="t"/>
              <a:pathLst>
                <a:path extrusionOk="0" h="667" w="1939">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70"/>
            <p:cNvSpPr/>
            <p:nvPr/>
          </p:nvSpPr>
          <p:spPr>
            <a:xfrm>
              <a:off x="5884167" y="4268082"/>
              <a:ext cx="160147" cy="138492"/>
            </a:xfrm>
            <a:custGeom>
              <a:rect b="b" l="l" r="r" t="t"/>
              <a:pathLst>
                <a:path extrusionOk="0" h="5289" w="6116">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70"/>
            <p:cNvSpPr/>
            <p:nvPr/>
          </p:nvSpPr>
          <p:spPr>
            <a:xfrm>
              <a:off x="5838212" y="4268082"/>
              <a:ext cx="160147" cy="138492"/>
            </a:xfrm>
            <a:custGeom>
              <a:rect b="b" l="l" r="r" t="t"/>
              <a:pathLst>
                <a:path extrusionOk="0" h="5289" w="6116">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70"/>
            <p:cNvSpPr/>
            <p:nvPr/>
          </p:nvSpPr>
          <p:spPr>
            <a:xfrm>
              <a:off x="5866701" y="4439699"/>
              <a:ext cx="86201" cy="114428"/>
            </a:xfrm>
            <a:custGeom>
              <a:rect b="b" l="l" r="r" t="t"/>
              <a:pathLst>
                <a:path extrusionOk="0" h="4370" w="3292">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70"/>
            <p:cNvSpPr/>
            <p:nvPr/>
          </p:nvSpPr>
          <p:spPr>
            <a:xfrm>
              <a:off x="5935620" y="4571331"/>
              <a:ext cx="11286" cy="11521"/>
            </a:xfrm>
            <a:custGeom>
              <a:rect b="b" l="l" r="r" t="t"/>
              <a:pathLst>
                <a:path extrusionOk="0" h="440" w="431">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70"/>
            <p:cNvSpPr/>
            <p:nvPr/>
          </p:nvSpPr>
          <p:spPr>
            <a:xfrm>
              <a:off x="5935620" y="4600056"/>
              <a:ext cx="11286" cy="11260"/>
            </a:xfrm>
            <a:custGeom>
              <a:rect b="b" l="l" r="r" t="t"/>
              <a:pathLst>
                <a:path extrusionOk="0" h="430" w="431">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70"/>
            <p:cNvSpPr/>
            <p:nvPr/>
          </p:nvSpPr>
          <p:spPr>
            <a:xfrm>
              <a:off x="5832713" y="4571331"/>
              <a:ext cx="17020" cy="51480"/>
            </a:xfrm>
            <a:custGeom>
              <a:rect b="b" l="l" r="r" t="t"/>
              <a:pathLst>
                <a:path extrusionOk="0" h="1966" w="650">
                  <a:moveTo>
                    <a:pt x="649" y="1"/>
                  </a:moveTo>
                  <a:cubicBezTo>
                    <a:pt x="287" y="1"/>
                    <a:pt x="0" y="296"/>
                    <a:pt x="0" y="659"/>
                  </a:cubicBezTo>
                  <a:lnTo>
                    <a:pt x="0" y="1966"/>
                  </a:lnTo>
                  <a:lnTo>
                    <a:pt x="649" y="1966"/>
                  </a:lnTo>
                  <a:lnTo>
                    <a:pt x="64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70"/>
            <p:cNvSpPr/>
            <p:nvPr/>
          </p:nvSpPr>
          <p:spPr>
            <a:xfrm>
              <a:off x="5849707" y="4571331"/>
              <a:ext cx="11495" cy="51480"/>
            </a:xfrm>
            <a:custGeom>
              <a:rect b="b" l="l" r="r" t="t"/>
              <a:pathLst>
                <a:path extrusionOk="0" h="1966" w="439">
                  <a:moveTo>
                    <a:pt x="0" y="1"/>
                  </a:moveTo>
                  <a:lnTo>
                    <a:pt x="0" y="1966"/>
                  </a:lnTo>
                  <a:lnTo>
                    <a:pt x="439" y="1966"/>
                  </a:lnTo>
                  <a:lnTo>
                    <a:pt x="439" y="439"/>
                  </a:lnTo>
                  <a:cubicBezTo>
                    <a:pt x="439" y="191"/>
                    <a:pt x="239" y="1"/>
                    <a:pt x="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70"/>
            <p:cNvSpPr/>
            <p:nvPr/>
          </p:nvSpPr>
          <p:spPr>
            <a:xfrm>
              <a:off x="6032793" y="4571331"/>
              <a:ext cx="17282" cy="51480"/>
            </a:xfrm>
            <a:custGeom>
              <a:rect b="b" l="l" r="r" t="t"/>
              <a:pathLst>
                <a:path extrusionOk="0" h="1966" w="660">
                  <a:moveTo>
                    <a:pt x="1" y="1"/>
                  </a:moveTo>
                  <a:lnTo>
                    <a:pt x="1" y="1966"/>
                  </a:lnTo>
                  <a:lnTo>
                    <a:pt x="659" y="1966"/>
                  </a:lnTo>
                  <a:lnTo>
                    <a:pt x="659" y="659"/>
                  </a:lnTo>
                  <a:cubicBezTo>
                    <a:pt x="650" y="296"/>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70"/>
            <p:cNvSpPr/>
            <p:nvPr/>
          </p:nvSpPr>
          <p:spPr>
            <a:xfrm>
              <a:off x="6021324" y="4571331"/>
              <a:ext cx="11495" cy="51480"/>
            </a:xfrm>
            <a:custGeom>
              <a:rect b="b" l="l" r="r" t="t"/>
              <a:pathLst>
                <a:path extrusionOk="0" h="1966" w="439">
                  <a:moveTo>
                    <a:pt x="439" y="1"/>
                  </a:moveTo>
                  <a:cubicBezTo>
                    <a:pt x="191" y="1"/>
                    <a:pt x="0" y="191"/>
                    <a:pt x="0" y="439"/>
                  </a:cubicBezTo>
                  <a:lnTo>
                    <a:pt x="0" y="1966"/>
                  </a:lnTo>
                  <a:lnTo>
                    <a:pt x="439" y="1966"/>
                  </a:lnTo>
                  <a:lnTo>
                    <a:pt x="43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0" name="Google Shape;13230;p70"/>
          <p:cNvGrpSpPr/>
          <p:nvPr/>
        </p:nvGrpSpPr>
        <p:grpSpPr>
          <a:xfrm>
            <a:off x="5352349" y="4268082"/>
            <a:ext cx="274550" cy="354728"/>
            <a:chOff x="5352349" y="4268082"/>
            <a:chExt cx="274550" cy="354728"/>
          </a:xfrm>
        </p:grpSpPr>
        <p:sp>
          <p:nvSpPr>
            <p:cNvPr id="13231" name="Google Shape;13231;p70"/>
            <p:cNvSpPr/>
            <p:nvPr/>
          </p:nvSpPr>
          <p:spPr>
            <a:xfrm>
              <a:off x="5352349" y="4502647"/>
              <a:ext cx="274550" cy="120163"/>
            </a:xfrm>
            <a:custGeom>
              <a:rect b="b" l="l" r="r" t="t"/>
              <a:pathLst>
                <a:path extrusionOk="0" h="4589" w="10485">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70"/>
            <p:cNvSpPr/>
            <p:nvPr/>
          </p:nvSpPr>
          <p:spPr>
            <a:xfrm>
              <a:off x="5449522" y="4468424"/>
              <a:ext cx="80205" cy="154387"/>
            </a:xfrm>
            <a:custGeom>
              <a:rect b="b" l="l" r="r" t="t"/>
              <a:pathLst>
                <a:path extrusionOk="0" h="5896" w="3063">
                  <a:moveTo>
                    <a:pt x="0" y="0"/>
                  </a:moveTo>
                  <a:lnTo>
                    <a:pt x="0" y="5896"/>
                  </a:lnTo>
                  <a:lnTo>
                    <a:pt x="3062" y="5896"/>
                  </a:lnTo>
                  <a:lnTo>
                    <a:pt x="306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70"/>
            <p:cNvSpPr/>
            <p:nvPr/>
          </p:nvSpPr>
          <p:spPr>
            <a:xfrm>
              <a:off x="5449522" y="4468162"/>
              <a:ext cx="80205" cy="28882"/>
            </a:xfrm>
            <a:custGeom>
              <a:rect b="b" l="l" r="r" t="t"/>
              <a:pathLst>
                <a:path extrusionOk="0" h="1103" w="3063">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70"/>
            <p:cNvSpPr/>
            <p:nvPr/>
          </p:nvSpPr>
          <p:spPr>
            <a:xfrm>
              <a:off x="5529700" y="4456928"/>
              <a:ext cx="64729" cy="165882"/>
            </a:xfrm>
            <a:custGeom>
              <a:rect b="b" l="l" r="r" t="t"/>
              <a:pathLst>
                <a:path extrusionOk="0" h="6335" w="2472">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70"/>
            <p:cNvSpPr/>
            <p:nvPr/>
          </p:nvSpPr>
          <p:spPr>
            <a:xfrm>
              <a:off x="5384819" y="4456928"/>
              <a:ext cx="64965" cy="165882"/>
            </a:xfrm>
            <a:custGeom>
              <a:rect b="b" l="l" r="r" t="t"/>
              <a:pathLst>
                <a:path extrusionOk="0" h="6335" w="2481">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70"/>
            <p:cNvSpPr/>
            <p:nvPr/>
          </p:nvSpPr>
          <p:spPr>
            <a:xfrm>
              <a:off x="5449522" y="4523622"/>
              <a:ext cx="80205" cy="99189"/>
            </a:xfrm>
            <a:custGeom>
              <a:rect b="b" l="l" r="r" t="t"/>
              <a:pathLst>
                <a:path extrusionOk="0" h="3788" w="3063">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70"/>
            <p:cNvSpPr/>
            <p:nvPr/>
          </p:nvSpPr>
          <p:spPr>
            <a:xfrm>
              <a:off x="5449522" y="4523622"/>
              <a:ext cx="80205" cy="42053"/>
            </a:xfrm>
            <a:custGeom>
              <a:rect b="b" l="l" r="r" t="t"/>
              <a:pathLst>
                <a:path extrusionOk="0" h="1606" w="3063">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70"/>
            <p:cNvSpPr/>
            <p:nvPr/>
          </p:nvSpPr>
          <p:spPr>
            <a:xfrm>
              <a:off x="5398042" y="4273817"/>
              <a:ext cx="183138" cy="125924"/>
            </a:xfrm>
            <a:custGeom>
              <a:rect b="b" l="l" r="r" t="t"/>
              <a:pathLst>
                <a:path extrusionOk="0" h="4809" w="6994">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70"/>
            <p:cNvSpPr/>
            <p:nvPr/>
          </p:nvSpPr>
          <p:spPr>
            <a:xfrm>
              <a:off x="5397833" y="4273817"/>
              <a:ext cx="106154" cy="125924"/>
            </a:xfrm>
            <a:custGeom>
              <a:rect b="b" l="l" r="r" t="t"/>
              <a:pathLst>
                <a:path extrusionOk="0" h="4809" w="4054">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70"/>
            <p:cNvSpPr/>
            <p:nvPr/>
          </p:nvSpPr>
          <p:spPr>
            <a:xfrm>
              <a:off x="5363818" y="4348261"/>
              <a:ext cx="251585" cy="91438"/>
            </a:xfrm>
            <a:custGeom>
              <a:rect b="b" l="l" r="r" t="t"/>
              <a:pathLst>
                <a:path extrusionOk="0" h="3492" w="9608">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70"/>
            <p:cNvSpPr/>
            <p:nvPr/>
          </p:nvSpPr>
          <p:spPr>
            <a:xfrm>
              <a:off x="5363818" y="4359494"/>
              <a:ext cx="251585" cy="91700"/>
            </a:xfrm>
            <a:custGeom>
              <a:rect b="b" l="l" r="r" t="t"/>
              <a:pathLst>
                <a:path extrusionOk="0" h="3502" w="9608">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70"/>
            <p:cNvSpPr/>
            <p:nvPr/>
          </p:nvSpPr>
          <p:spPr>
            <a:xfrm>
              <a:off x="5394298" y="4359756"/>
              <a:ext cx="190627" cy="125924"/>
            </a:xfrm>
            <a:custGeom>
              <a:rect b="b" l="l" r="r" t="t"/>
              <a:pathLst>
                <a:path extrusionOk="0" h="4809" w="728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70"/>
            <p:cNvSpPr/>
            <p:nvPr/>
          </p:nvSpPr>
          <p:spPr>
            <a:xfrm>
              <a:off x="5397047" y="4359756"/>
              <a:ext cx="144175" cy="125688"/>
            </a:xfrm>
            <a:custGeom>
              <a:rect b="b" l="l" r="r" t="t"/>
              <a:pathLst>
                <a:path extrusionOk="0" h="4800" w="5506">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70"/>
            <p:cNvSpPr/>
            <p:nvPr/>
          </p:nvSpPr>
          <p:spPr>
            <a:xfrm>
              <a:off x="5466752" y="4268082"/>
              <a:ext cx="45745" cy="65201"/>
            </a:xfrm>
            <a:custGeom>
              <a:rect b="b" l="l" r="r" t="t"/>
              <a:pathLst>
                <a:path extrusionOk="0" h="2490" w="1747">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70"/>
            <p:cNvSpPr/>
            <p:nvPr/>
          </p:nvSpPr>
          <p:spPr>
            <a:xfrm>
              <a:off x="5466752" y="4268082"/>
              <a:ext cx="22755" cy="65201"/>
            </a:xfrm>
            <a:custGeom>
              <a:rect b="b" l="l" r="r" t="t"/>
              <a:pathLst>
                <a:path extrusionOk="0" h="2490" w="869">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70"/>
            <p:cNvSpPr/>
            <p:nvPr/>
          </p:nvSpPr>
          <p:spPr>
            <a:xfrm>
              <a:off x="5449522" y="4388350"/>
              <a:ext cx="11495" cy="17151"/>
            </a:xfrm>
            <a:custGeom>
              <a:rect b="b" l="l" r="r" t="t"/>
              <a:pathLst>
                <a:path extrusionOk="0" h="655" w="439">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70"/>
            <p:cNvSpPr/>
            <p:nvPr/>
          </p:nvSpPr>
          <p:spPr>
            <a:xfrm>
              <a:off x="5518205" y="4388350"/>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70"/>
            <p:cNvSpPr/>
            <p:nvPr/>
          </p:nvSpPr>
          <p:spPr>
            <a:xfrm>
              <a:off x="5442007" y="4371251"/>
              <a:ext cx="26525" cy="11260"/>
            </a:xfrm>
            <a:custGeom>
              <a:rect b="b" l="l" r="r" t="t"/>
              <a:pathLst>
                <a:path extrusionOk="0" h="430" w="1013">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70"/>
            <p:cNvSpPr/>
            <p:nvPr/>
          </p:nvSpPr>
          <p:spPr>
            <a:xfrm>
              <a:off x="5464264" y="4428230"/>
              <a:ext cx="50720" cy="17256"/>
            </a:xfrm>
            <a:custGeom>
              <a:rect b="b" l="l" r="r" t="t"/>
              <a:pathLst>
                <a:path extrusionOk="0" h="659" w="1937">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70"/>
            <p:cNvSpPr/>
            <p:nvPr/>
          </p:nvSpPr>
          <p:spPr>
            <a:xfrm>
              <a:off x="5510716" y="4371251"/>
              <a:ext cx="26499" cy="11260"/>
            </a:xfrm>
            <a:custGeom>
              <a:rect b="b" l="l" r="r" t="t"/>
              <a:pathLst>
                <a:path extrusionOk="0" h="430" w="1012">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70"/>
            <p:cNvSpPr/>
            <p:nvPr/>
          </p:nvSpPr>
          <p:spPr>
            <a:xfrm>
              <a:off x="5403803" y="4359756"/>
              <a:ext cx="23017" cy="30244"/>
            </a:xfrm>
            <a:custGeom>
              <a:rect b="b" l="l" r="r" t="t"/>
              <a:pathLst>
                <a:path extrusionOk="0" h="1155" w="879">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70"/>
            <p:cNvSpPr/>
            <p:nvPr/>
          </p:nvSpPr>
          <p:spPr>
            <a:xfrm>
              <a:off x="5552429" y="4359756"/>
              <a:ext cx="23017" cy="30244"/>
            </a:xfrm>
            <a:custGeom>
              <a:rect b="b" l="l" r="r" t="t"/>
              <a:pathLst>
                <a:path extrusionOk="0" h="1155" w="879">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3" name="Google Shape;13253;p70"/>
          <p:cNvGrpSpPr/>
          <p:nvPr/>
        </p:nvGrpSpPr>
        <p:grpSpPr>
          <a:xfrm>
            <a:off x="7606826" y="2419290"/>
            <a:ext cx="274550" cy="354728"/>
            <a:chOff x="7606826" y="2419290"/>
            <a:chExt cx="274550" cy="354728"/>
          </a:xfrm>
        </p:grpSpPr>
        <p:sp>
          <p:nvSpPr>
            <p:cNvPr id="13254" name="Google Shape;13254;p70"/>
            <p:cNvSpPr/>
            <p:nvPr/>
          </p:nvSpPr>
          <p:spPr>
            <a:xfrm>
              <a:off x="7606826" y="2619370"/>
              <a:ext cx="274550" cy="154649"/>
            </a:xfrm>
            <a:custGeom>
              <a:rect b="b" l="l" r="r" t="t"/>
              <a:pathLst>
                <a:path extrusionOk="0" h="5906" w="10485">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70"/>
            <p:cNvSpPr/>
            <p:nvPr/>
          </p:nvSpPr>
          <p:spPr>
            <a:xfrm>
              <a:off x="7606826" y="2667576"/>
              <a:ext cx="274550" cy="106442"/>
            </a:xfrm>
            <a:custGeom>
              <a:rect b="b" l="l" r="r" t="t"/>
              <a:pathLst>
                <a:path extrusionOk="0" h="4065" w="10485">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70"/>
            <p:cNvSpPr/>
            <p:nvPr/>
          </p:nvSpPr>
          <p:spPr>
            <a:xfrm>
              <a:off x="7703998" y="2619370"/>
              <a:ext cx="79943" cy="22886"/>
            </a:xfrm>
            <a:custGeom>
              <a:rect b="b" l="l" r="r" t="t"/>
              <a:pathLst>
                <a:path extrusionOk="0" h="874" w="3053">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70"/>
            <p:cNvSpPr/>
            <p:nvPr/>
          </p:nvSpPr>
          <p:spPr>
            <a:xfrm>
              <a:off x="7647543" y="2470744"/>
              <a:ext cx="192617" cy="160147"/>
            </a:xfrm>
            <a:custGeom>
              <a:rect b="b" l="l" r="r" t="t"/>
              <a:pathLst>
                <a:path extrusionOk="0" h="6116" w="7356">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70"/>
            <p:cNvSpPr/>
            <p:nvPr/>
          </p:nvSpPr>
          <p:spPr>
            <a:xfrm>
              <a:off x="7651785" y="2470744"/>
              <a:ext cx="166379" cy="160121"/>
            </a:xfrm>
            <a:custGeom>
              <a:rect b="b" l="l" r="r" t="t"/>
              <a:pathLst>
                <a:path extrusionOk="0" h="6115" w="6354">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70"/>
            <p:cNvSpPr/>
            <p:nvPr/>
          </p:nvSpPr>
          <p:spPr>
            <a:xfrm>
              <a:off x="7654770" y="2419290"/>
              <a:ext cx="174156" cy="114428"/>
            </a:xfrm>
            <a:custGeom>
              <a:rect b="b" l="l" r="r" t="t"/>
              <a:pathLst>
                <a:path extrusionOk="0" h="4370" w="6651">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70"/>
            <p:cNvSpPr/>
            <p:nvPr/>
          </p:nvSpPr>
          <p:spPr>
            <a:xfrm>
              <a:off x="7654770" y="2419290"/>
              <a:ext cx="71983" cy="114428"/>
            </a:xfrm>
            <a:custGeom>
              <a:rect b="b" l="l" r="r" t="t"/>
              <a:pathLst>
                <a:path extrusionOk="0" h="4370" w="2749">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70"/>
            <p:cNvSpPr/>
            <p:nvPr/>
          </p:nvSpPr>
          <p:spPr>
            <a:xfrm>
              <a:off x="7703998" y="2533640"/>
              <a:ext cx="11495" cy="17308"/>
            </a:xfrm>
            <a:custGeom>
              <a:rect b="b" l="l" r="r" t="t"/>
              <a:pathLst>
                <a:path extrusionOk="0" h="661" w="439">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70"/>
            <p:cNvSpPr/>
            <p:nvPr/>
          </p:nvSpPr>
          <p:spPr>
            <a:xfrm>
              <a:off x="7772681" y="2533640"/>
              <a:ext cx="11260" cy="17308"/>
            </a:xfrm>
            <a:custGeom>
              <a:rect b="b" l="l" r="r" t="t"/>
              <a:pathLst>
                <a:path extrusionOk="0" h="661" w="43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70"/>
            <p:cNvSpPr/>
            <p:nvPr/>
          </p:nvSpPr>
          <p:spPr>
            <a:xfrm>
              <a:off x="7718714" y="2573598"/>
              <a:ext cx="50720" cy="17334"/>
            </a:xfrm>
            <a:custGeom>
              <a:rect b="b" l="l" r="r" t="t"/>
              <a:pathLst>
                <a:path extrusionOk="0" h="662" w="1937">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70"/>
            <p:cNvSpPr/>
            <p:nvPr/>
          </p:nvSpPr>
          <p:spPr>
            <a:xfrm>
              <a:off x="7696483" y="2516463"/>
              <a:ext cx="26525" cy="11521"/>
            </a:xfrm>
            <a:custGeom>
              <a:rect b="b" l="l" r="r" t="t"/>
              <a:pathLst>
                <a:path extrusionOk="0" h="440" w="1013">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70"/>
            <p:cNvSpPr/>
            <p:nvPr/>
          </p:nvSpPr>
          <p:spPr>
            <a:xfrm>
              <a:off x="7764931" y="2516463"/>
              <a:ext cx="26761" cy="11521"/>
            </a:xfrm>
            <a:custGeom>
              <a:rect b="b" l="l" r="r" t="t"/>
              <a:pathLst>
                <a:path extrusionOk="0" h="440" w="1022">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70"/>
            <p:cNvSpPr/>
            <p:nvPr/>
          </p:nvSpPr>
          <p:spPr>
            <a:xfrm>
              <a:off x="7772681" y="2419290"/>
              <a:ext cx="68474" cy="68709"/>
            </a:xfrm>
            <a:custGeom>
              <a:rect b="b" l="l" r="r" t="t"/>
              <a:pathLst>
                <a:path extrusionOk="0" h="2624" w="2615">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70"/>
            <p:cNvSpPr/>
            <p:nvPr/>
          </p:nvSpPr>
          <p:spPr>
            <a:xfrm>
              <a:off x="7749717" y="2447753"/>
              <a:ext cx="34224" cy="34512"/>
            </a:xfrm>
            <a:custGeom>
              <a:rect b="b" l="l" r="r" t="t"/>
              <a:pathLst>
                <a:path extrusionOk="0" h="1318" w="1307">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70"/>
            <p:cNvSpPr/>
            <p:nvPr/>
          </p:nvSpPr>
          <p:spPr>
            <a:xfrm>
              <a:off x="7654770" y="2667576"/>
              <a:ext cx="178398" cy="77717"/>
            </a:xfrm>
            <a:custGeom>
              <a:rect b="b" l="l" r="r" t="t"/>
              <a:pathLst>
                <a:path extrusionOk="0" h="2968" w="6813">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9" name="Google Shape;13269;p70"/>
          <p:cNvGrpSpPr/>
          <p:nvPr/>
        </p:nvGrpSpPr>
        <p:grpSpPr>
          <a:xfrm>
            <a:off x="7156182" y="2419290"/>
            <a:ext cx="274550" cy="354728"/>
            <a:chOff x="7156182" y="2419290"/>
            <a:chExt cx="274550" cy="354728"/>
          </a:xfrm>
        </p:grpSpPr>
        <p:sp>
          <p:nvSpPr>
            <p:cNvPr id="13270" name="Google Shape;13270;p70"/>
            <p:cNvSpPr/>
            <p:nvPr/>
          </p:nvSpPr>
          <p:spPr>
            <a:xfrm>
              <a:off x="7156182" y="2602402"/>
              <a:ext cx="274550" cy="171616"/>
            </a:xfrm>
            <a:custGeom>
              <a:rect b="b" l="l" r="r" t="t"/>
              <a:pathLst>
                <a:path extrusionOk="0" h="6554" w="10485">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70"/>
            <p:cNvSpPr/>
            <p:nvPr/>
          </p:nvSpPr>
          <p:spPr>
            <a:xfrm>
              <a:off x="7156182" y="2654353"/>
              <a:ext cx="274550" cy="119665"/>
            </a:xfrm>
            <a:custGeom>
              <a:rect b="b" l="l" r="r" t="t"/>
              <a:pathLst>
                <a:path extrusionOk="0" h="4570" w="10485">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70"/>
            <p:cNvSpPr/>
            <p:nvPr/>
          </p:nvSpPr>
          <p:spPr>
            <a:xfrm>
              <a:off x="7253354" y="2602402"/>
              <a:ext cx="80205" cy="28620"/>
            </a:xfrm>
            <a:custGeom>
              <a:rect b="b" l="l" r="r" t="t"/>
              <a:pathLst>
                <a:path extrusionOk="0" h="1093" w="3063">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70"/>
            <p:cNvSpPr/>
            <p:nvPr/>
          </p:nvSpPr>
          <p:spPr>
            <a:xfrm>
              <a:off x="7197135" y="2487974"/>
              <a:ext cx="192381" cy="131423"/>
            </a:xfrm>
            <a:custGeom>
              <a:rect b="b" l="l" r="r" t="t"/>
              <a:pathLst>
                <a:path extrusionOk="0" h="5019" w="7347">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70"/>
            <p:cNvSpPr/>
            <p:nvPr/>
          </p:nvSpPr>
          <p:spPr>
            <a:xfrm>
              <a:off x="7201141" y="2499469"/>
              <a:ext cx="155408" cy="120163"/>
            </a:xfrm>
            <a:custGeom>
              <a:rect b="b" l="l" r="r" t="t"/>
              <a:pathLst>
                <a:path extrusionOk="0" h="4589" w="5935">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70"/>
            <p:cNvSpPr/>
            <p:nvPr/>
          </p:nvSpPr>
          <p:spPr>
            <a:xfrm>
              <a:off x="7253354" y="2522328"/>
              <a:ext cx="11495" cy="17125"/>
            </a:xfrm>
            <a:custGeom>
              <a:rect b="b" l="l" r="r" t="t"/>
              <a:pathLst>
                <a:path extrusionOk="0" h="654" w="439">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70"/>
            <p:cNvSpPr/>
            <p:nvPr/>
          </p:nvSpPr>
          <p:spPr>
            <a:xfrm>
              <a:off x="7322038" y="2522328"/>
              <a:ext cx="11260" cy="17125"/>
            </a:xfrm>
            <a:custGeom>
              <a:rect b="b" l="l" r="r" t="t"/>
              <a:pathLst>
                <a:path extrusionOk="0" h="654" w="43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70"/>
            <p:cNvSpPr/>
            <p:nvPr/>
          </p:nvSpPr>
          <p:spPr>
            <a:xfrm>
              <a:off x="7197109" y="2657574"/>
              <a:ext cx="191439" cy="81750"/>
            </a:xfrm>
            <a:custGeom>
              <a:rect b="b" l="l" r="r" t="t"/>
              <a:pathLst>
                <a:path extrusionOk="0" h="3122" w="7311">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70"/>
            <p:cNvSpPr/>
            <p:nvPr/>
          </p:nvSpPr>
          <p:spPr>
            <a:xfrm>
              <a:off x="7159926" y="2476478"/>
              <a:ext cx="64729" cy="11521"/>
            </a:xfrm>
            <a:custGeom>
              <a:rect b="b" l="l" r="r" t="t"/>
              <a:pathLst>
                <a:path extrusionOk="0" h="440" w="2472">
                  <a:moveTo>
                    <a:pt x="286" y="1"/>
                  </a:moveTo>
                  <a:cubicBezTo>
                    <a:pt x="0" y="1"/>
                    <a:pt x="0" y="440"/>
                    <a:pt x="286" y="440"/>
                  </a:cubicBezTo>
                  <a:lnTo>
                    <a:pt x="2471" y="440"/>
                  </a:lnTo>
                  <a:lnTo>
                    <a:pt x="2471" y="1"/>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70"/>
            <p:cNvSpPr/>
            <p:nvPr/>
          </p:nvSpPr>
          <p:spPr>
            <a:xfrm>
              <a:off x="7285824" y="2562182"/>
              <a:ext cx="26499" cy="11495"/>
            </a:xfrm>
            <a:custGeom>
              <a:rect b="b" l="l" r="r" t="t"/>
              <a:pathLst>
                <a:path extrusionOk="0" h="439" w="1012">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70"/>
            <p:cNvSpPr/>
            <p:nvPr/>
          </p:nvSpPr>
          <p:spPr>
            <a:xfrm>
              <a:off x="7220623" y="2654589"/>
              <a:ext cx="145405" cy="62242"/>
            </a:xfrm>
            <a:custGeom>
              <a:rect b="b" l="l" r="r" t="t"/>
              <a:pathLst>
                <a:path extrusionOk="0" h="2377" w="5553">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70"/>
            <p:cNvSpPr/>
            <p:nvPr/>
          </p:nvSpPr>
          <p:spPr>
            <a:xfrm>
              <a:off x="7218869" y="2487974"/>
              <a:ext cx="148914" cy="22755"/>
            </a:xfrm>
            <a:custGeom>
              <a:rect b="b" l="l" r="r" t="t"/>
              <a:pathLst>
                <a:path extrusionOk="0" h="869" w="5687">
                  <a:moveTo>
                    <a:pt x="1" y="1"/>
                  </a:moveTo>
                  <a:lnTo>
                    <a:pt x="1" y="869"/>
                  </a:lnTo>
                  <a:lnTo>
                    <a:pt x="5686" y="869"/>
                  </a:lnTo>
                  <a:lnTo>
                    <a:pt x="5686"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70"/>
            <p:cNvSpPr/>
            <p:nvPr/>
          </p:nvSpPr>
          <p:spPr>
            <a:xfrm>
              <a:off x="7213370" y="2419290"/>
              <a:ext cx="159912" cy="68709"/>
            </a:xfrm>
            <a:custGeom>
              <a:rect b="b" l="l" r="r" t="t"/>
              <a:pathLst>
                <a:path extrusionOk="0" h="2624" w="6107">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70"/>
            <p:cNvSpPr/>
            <p:nvPr/>
          </p:nvSpPr>
          <p:spPr>
            <a:xfrm>
              <a:off x="7213370" y="2419290"/>
              <a:ext cx="100210" cy="68709"/>
            </a:xfrm>
            <a:custGeom>
              <a:rect b="b" l="l" r="r" t="t"/>
              <a:pathLst>
                <a:path extrusionOk="0" h="2624" w="3827">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70"/>
            <p:cNvSpPr/>
            <p:nvPr/>
          </p:nvSpPr>
          <p:spPr>
            <a:xfrm>
              <a:off x="7341781" y="2453514"/>
              <a:ext cx="23514" cy="17256"/>
            </a:xfrm>
            <a:custGeom>
              <a:rect b="b" l="l" r="r" t="t"/>
              <a:pathLst>
                <a:path extrusionOk="0" h="659" w="898">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5" name="Google Shape;13285;p70"/>
          <p:cNvGrpSpPr/>
          <p:nvPr/>
        </p:nvGrpSpPr>
        <p:grpSpPr>
          <a:xfrm>
            <a:off x="6705276" y="2419290"/>
            <a:ext cx="274812" cy="354728"/>
            <a:chOff x="6705276" y="2419290"/>
            <a:chExt cx="274812" cy="354728"/>
          </a:xfrm>
        </p:grpSpPr>
        <p:sp>
          <p:nvSpPr>
            <p:cNvPr id="13286" name="Google Shape;13286;p70"/>
            <p:cNvSpPr/>
            <p:nvPr/>
          </p:nvSpPr>
          <p:spPr>
            <a:xfrm>
              <a:off x="6705538" y="2608136"/>
              <a:ext cx="274550" cy="165882"/>
            </a:xfrm>
            <a:custGeom>
              <a:rect b="b" l="l" r="r" t="t"/>
              <a:pathLst>
                <a:path extrusionOk="0" h="6335" w="10485">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70"/>
            <p:cNvSpPr/>
            <p:nvPr/>
          </p:nvSpPr>
          <p:spPr>
            <a:xfrm>
              <a:off x="6705276" y="2651604"/>
              <a:ext cx="274812" cy="122415"/>
            </a:xfrm>
            <a:custGeom>
              <a:rect b="b" l="l" r="r" t="t"/>
              <a:pathLst>
                <a:path extrusionOk="0" h="4675" w="10495">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70"/>
            <p:cNvSpPr/>
            <p:nvPr/>
          </p:nvSpPr>
          <p:spPr>
            <a:xfrm>
              <a:off x="6773959" y="2656343"/>
              <a:ext cx="137681" cy="117675"/>
            </a:xfrm>
            <a:custGeom>
              <a:rect b="b" l="l" r="r" t="t"/>
              <a:pathLst>
                <a:path extrusionOk="0" h="4494" w="5258">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70"/>
            <p:cNvSpPr/>
            <p:nvPr/>
          </p:nvSpPr>
          <p:spPr>
            <a:xfrm>
              <a:off x="6780479" y="2656343"/>
              <a:ext cx="124405" cy="46321"/>
            </a:xfrm>
            <a:custGeom>
              <a:rect b="b" l="l" r="r" t="t"/>
              <a:pathLst>
                <a:path extrusionOk="0" h="1769" w="4751">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70"/>
            <p:cNvSpPr/>
            <p:nvPr/>
          </p:nvSpPr>
          <p:spPr>
            <a:xfrm>
              <a:off x="6825439" y="2693814"/>
              <a:ext cx="34486" cy="80205"/>
            </a:xfrm>
            <a:custGeom>
              <a:rect b="b" l="l" r="r" t="t"/>
              <a:pathLst>
                <a:path extrusionOk="0" h="3063" w="1317">
                  <a:moveTo>
                    <a:pt x="344" y="1"/>
                  </a:moveTo>
                  <a:lnTo>
                    <a:pt x="0" y="3063"/>
                  </a:lnTo>
                  <a:lnTo>
                    <a:pt x="1317" y="3063"/>
                  </a:lnTo>
                  <a:lnTo>
                    <a:pt x="9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70"/>
            <p:cNvSpPr/>
            <p:nvPr/>
          </p:nvSpPr>
          <p:spPr>
            <a:xfrm>
              <a:off x="6819678" y="2665351"/>
              <a:ext cx="46007" cy="34250"/>
            </a:xfrm>
            <a:custGeom>
              <a:rect b="b" l="l" r="r" t="t"/>
              <a:pathLst>
                <a:path extrusionOk="0" h="1308" w="1757">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70"/>
            <p:cNvSpPr/>
            <p:nvPr/>
          </p:nvSpPr>
          <p:spPr>
            <a:xfrm>
              <a:off x="6802710" y="2608136"/>
              <a:ext cx="79943" cy="22886"/>
            </a:xfrm>
            <a:custGeom>
              <a:rect b="b" l="l" r="r" t="t"/>
              <a:pathLst>
                <a:path extrusionOk="0" h="874" w="3053">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70"/>
            <p:cNvSpPr/>
            <p:nvPr/>
          </p:nvSpPr>
          <p:spPr>
            <a:xfrm>
              <a:off x="6722768" y="2447753"/>
              <a:ext cx="62713" cy="143180"/>
            </a:xfrm>
            <a:custGeom>
              <a:rect b="b" l="l" r="r" t="t"/>
              <a:pathLst>
                <a:path extrusionOk="0" h="5468" w="2395">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70"/>
            <p:cNvSpPr/>
            <p:nvPr/>
          </p:nvSpPr>
          <p:spPr>
            <a:xfrm>
              <a:off x="6900119" y="2447753"/>
              <a:ext cx="62477" cy="143180"/>
            </a:xfrm>
            <a:custGeom>
              <a:rect b="b" l="l" r="r" t="t"/>
              <a:pathLst>
                <a:path extrusionOk="0" h="5468" w="2386">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70"/>
            <p:cNvSpPr/>
            <p:nvPr/>
          </p:nvSpPr>
          <p:spPr>
            <a:xfrm>
              <a:off x="6745732" y="2419290"/>
              <a:ext cx="193874" cy="200368"/>
            </a:xfrm>
            <a:custGeom>
              <a:rect b="b" l="l" r="r" t="t"/>
              <a:pathLst>
                <a:path extrusionOk="0" h="7652" w="7404">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70"/>
            <p:cNvSpPr/>
            <p:nvPr/>
          </p:nvSpPr>
          <p:spPr>
            <a:xfrm>
              <a:off x="6796950"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70"/>
            <p:cNvSpPr/>
            <p:nvPr/>
          </p:nvSpPr>
          <p:spPr>
            <a:xfrm>
              <a:off x="6859898" y="2516463"/>
              <a:ext cx="28515" cy="14271"/>
            </a:xfrm>
            <a:custGeom>
              <a:rect b="b" l="l" r="r" t="t"/>
              <a:pathLst>
                <a:path extrusionOk="0" h="545" w="1089">
                  <a:moveTo>
                    <a:pt x="1" y="0"/>
                  </a:moveTo>
                  <a:lnTo>
                    <a:pt x="1" y="544"/>
                  </a:lnTo>
                  <a:lnTo>
                    <a:pt x="1088" y="544"/>
                  </a:lnTo>
                  <a:lnTo>
                    <a:pt x="108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70"/>
            <p:cNvSpPr/>
            <p:nvPr/>
          </p:nvSpPr>
          <p:spPr>
            <a:xfrm>
              <a:off x="6745732" y="2419316"/>
              <a:ext cx="111443" cy="200237"/>
            </a:xfrm>
            <a:custGeom>
              <a:rect b="b" l="l" r="r" t="t"/>
              <a:pathLst>
                <a:path extrusionOk="0" h="7647" w="4256">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70"/>
            <p:cNvSpPr/>
            <p:nvPr/>
          </p:nvSpPr>
          <p:spPr>
            <a:xfrm>
              <a:off x="6805434" y="2516594"/>
              <a:ext cx="11521" cy="17125"/>
            </a:xfrm>
            <a:custGeom>
              <a:rect b="b" l="l" r="r" t="t"/>
              <a:pathLst>
                <a:path extrusionOk="0" h="654" w="44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70"/>
            <p:cNvSpPr/>
            <p:nvPr/>
          </p:nvSpPr>
          <p:spPr>
            <a:xfrm>
              <a:off x="6817400" y="2562103"/>
              <a:ext cx="50563" cy="17361"/>
            </a:xfrm>
            <a:custGeom>
              <a:rect b="b" l="l" r="r" t="t"/>
              <a:pathLst>
                <a:path extrusionOk="0" h="663" w="1931">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70"/>
            <p:cNvSpPr/>
            <p:nvPr/>
          </p:nvSpPr>
          <p:spPr>
            <a:xfrm>
              <a:off x="6794960" y="2493734"/>
              <a:ext cx="32496" cy="11260"/>
            </a:xfrm>
            <a:custGeom>
              <a:rect b="b" l="l" r="r" t="t"/>
              <a:pathLst>
                <a:path extrusionOk="0" h="430" w="1241">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70"/>
            <p:cNvSpPr/>
            <p:nvPr/>
          </p:nvSpPr>
          <p:spPr>
            <a:xfrm>
              <a:off x="6868409" y="2516594"/>
              <a:ext cx="11495" cy="17125"/>
            </a:xfrm>
            <a:custGeom>
              <a:rect b="b" l="l" r="r" t="t"/>
              <a:pathLst>
                <a:path extrusionOk="0" h="654" w="439">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70"/>
            <p:cNvSpPr/>
            <p:nvPr/>
          </p:nvSpPr>
          <p:spPr>
            <a:xfrm>
              <a:off x="6857908" y="2493734"/>
              <a:ext cx="32496" cy="11260"/>
            </a:xfrm>
            <a:custGeom>
              <a:rect b="b" l="l" r="r" t="t"/>
              <a:pathLst>
                <a:path extrusionOk="0" h="430" w="1241">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70"/>
            <p:cNvSpPr/>
            <p:nvPr/>
          </p:nvSpPr>
          <p:spPr>
            <a:xfrm>
              <a:off x="6754975" y="2516463"/>
              <a:ext cx="43755" cy="11521"/>
            </a:xfrm>
            <a:custGeom>
              <a:rect b="b" l="l" r="r" t="t"/>
              <a:pathLst>
                <a:path extrusionOk="0" h="440" w="1671">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70"/>
            <p:cNvSpPr/>
            <p:nvPr/>
          </p:nvSpPr>
          <p:spPr>
            <a:xfrm>
              <a:off x="6886633" y="2516463"/>
              <a:ext cx="43729" cy="11521"/>
            </a:xfrm>
            <a:custGeom>
              <a:rect b="b" l="l" r="r" t="t"/>
              <a:pathLst>
                <a:path extrusionOk="0" h="440" w="167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70"/>
            <p:cNvSpPr/>
            <p:nvPr/>
          </p:nvSpPr>
          <p:spPr>
            <a:xfrm>
              <a:off x="6825675" y="2516463"/>
              <a:ext cx="34250" cy="22990"/>
            </a:xfrm>
            <a:custGeom>
              <a:rect b="b" l="l" r="r" t="t"/>
              <a:pathLst>
                <a:path extrusionOk="0" h="878" w="1308">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70"/>
            <p:cNvSpPr/>
            <p:nvPr/>
          </p:nvSpPr>
          <p:spPr>
            <a:xfrm>
              <a:off x="6825439" y="2596641"/>
              <a:ext cx="34486" cy="34250"/>
            </a:xfrm>
            <a:custGeom>
              <a:rect b="b" l="l" r="r" t="t"/>
              <a:pathLst>
                <a:path extrusionOk="0" h="1308" w="1317">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70"/>
            <p:cNvSpPr/>
            <p:nvPr/>
          </p:nvSpPr>
          <p:spPr>
            <a:xfrm>
              <a:off x="6783726" y="2640868"/>
              <a:ext cx="58969" cy="50380"/>
            </a:xfrm>
            <a:custGeom>
              <a:rect b="b" l="l" r="r" t="t"/>
              <a:pathLst>
                <a:path extrusionOk="0" h="1924" w="2252">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70"/>
            <p:cNvSpPr/>
            <p:nvPr/>
          </p:nvSpPr>
          <p:spPr>
            <a:xfrm>
              <a:off x="6842669" y="2640868"/>
              <a:ext cx="58969" cy="50380"/>
            </a:xfrm>
            <a:custGeom>
              <a:rect b="b" l="l" r="r" t="t"/>
              <a:pathLst>
                <a:path extrusionOk="0" h="1924" w="2252">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70"/>
            <p:cNvSpPr/>
            <p:nvPr/>
          </p:nvSpPr>
          <p:spPr>
            <a:xfrm>
              <a:off x="6734499" y="2625131"/>
              <a:ext cx="68238" cy="148888"/>
            </a:xfrm>
            <a:custGeom>
              <a:rect b="b" l="l" r="r" t="t"/>
              <a:pathLst>
                <a:path extrusionOk="0" h="5686" w="2606">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70"/>
            <p:cNvSpPr/>
            <p:nvPr/>
          </p:nvSpPr>
          <p:spPr>
            <a:xfrm>
              <a:off x="6882627" y="2625131"/>
              <a:ext cx="68238" cy="148888"/>
            </a:xfrm>
            <a:custGeom>
              <a:rect b="b" l="l" r="r" t="t"/>
              <a:pathLst>
                <a:path extrusionOk="0" h="5686" w="2606">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70"/>
            <p:cNvSpPr/>
            <p:nvPr/>
          </p:nvSpPr>
          <p:spPr>
            <a:xfrm>
              <a:off x="6785455" y="2510702"/>
              <a:ext cx="51506" cy="40246"/>
            </a:xfrm>
            <a:custGeom>
              <a:rect b="b" l="l" r="r" t="t"/>
              <a:pathLst>
                <a:path extrusionOk="0" h="1537" w="1967">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70"/>
            <p:cNvSpPr/>
            <p:nvPr/>
          </p:nvSpPr>
          <p:spPr>
            <a:xfrm>
              <a:off x="6848403" y="2510702"/>
              <a:ext cx="51506" cy="40246"/>
            </a:xfrm>
            <a:custGeom>
              <a:rect b="b" l="l" r="r" t="t"/>
              <a:pathLst>
                <a:path extrusionOk="0" h="1537" w="1967">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4" name="Google Shape;13314;p70"/>
          <p:cNvGrpSpPr/>
          <p:nvPr/>
        </p:nvGrpSpPr>
        <p:grpSpPr>
          <a:xfrm>
            <a:off x="4902936" y="2419290"/>
            <a:ext cx="274576" cy="354728"/>
            <a:chOff x="4902936" y="2419290"/>
            <a:chExt cx="274576" cy="354728"/>
          </a:xfrm>
        </p:grpSpPr>
        <p:sp>
          <p:nvSpPr>
            <p:cNvPr id="13315" name="Google Shape;13315;p70"/>
            <p:cNvSpPr/>
            <p:nvPr/>
          </p:nvSpPr>
          <p:spPr>
            <a:xfrm>
              <a:off x="4943418" y="2419290"/>
              <a:ext cx="193376" cy="131658"/>
            </a:xfrm>
            <a:custGeom>
              <a:rect b="b" l="l" r="r" t="t"/>
              <a:pathLst>
                <a:path extrusionOk="0" h="5028" w="7385">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70"/>
            <p:cNvSpPr/>
            <p:nvPr/>
          </p:nvSpPr>
          <p:spPr>
            <a:xfrm>
              <a:off x="4902936" y="2613871"/>
              <a:ext cx="274576" cy="160147"/>
            </a:xfrm>
            <a:custGeom>
              <a:rect b="b" l="l" r="r" t="t"/>
              <a:pathLst>
                <a:path extrusionOk="0" h="6116" w="10486">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70"/>
            <p:cNvSpPr/>
            <p:nvPr/>
          </p:nvSpPr>
          <p:spPr>
            <a:xfrm>
              <a:off x="4902936" y="2657338"/>
              <a:ext cx="274576" cy="116680"/>
            </a:xfrm>
            <a:custGeom>
              <a:rect b="b" l="l" r="r" t="t"/>
              <a:pathLst>
                <a:path extrusionOk="0" h="4456" w="10486">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70"/>
            <p:cNvSpPr/>
            <p:nvPr/>
          </p:nvSpPr>
          <p:spPr>
            <a:xfrm>
              <a:off x="4971384" y="2662104"/>
              <a:ext cx="137681" cy="111915"/>
            </a:xfrm>
            <a:custGeom>
              <a:rect b="b" l="l" r="r" t="t"/>
              <a:pathLst>
                <a:path extrusionOk="0" h="4274" w="5258">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70"/>
            <p:cNvSpPr/>
            <p:nvPr/>
          </p:nvSpPr>
          <p:spPr>
            <a:xfrm>
              <a:off x="4977878" y="2662104"/>
              <a:ext cx="124431" cy="46217"/>
            </a:xfrm>
            <a:custGeom>
              <a:rect b="b" l="l" r="r" t="t"/>
              <a:pathLst>
                <a:path extrusionOk="0" h="1765" w="4752">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70"/>
            <p:cNvSpPr/>
            <p:nvPr/>
          </p:nvSpPr>
          <p:spPr>
            <a:xfrm>
              <a:off x="5022837" y="2699574"/>
              <a:ext cx="34512" cy="74444"/>
            </a:xfrm>
            <a:custGeom>
              <a:rect b="b" l="l" r="r" t="t"/>
              <a:pathLst>
                <a:path extrusionOk="0" h="2843" w="1318">
                  <a:moveTo>
                    <a:pt x="344" y="0"/>
                  </a:moveTo>
                  <a:lnTo>
                    <a:pt x="1" y="2843"/>
                  </a:lnTo>
                  <a:lnTo>
                    <a:pt x="1317" y="2843"/>
                  </a:lnTo>
                  <a:lnTo>
                    <a:pt x="974"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70"/>
            <p:cNvSpPr/>
            <p:nvPr/>
          </p:nvSpPr>
          <p:spPr>
            <a:xfrm>
              <a:off x="5017103" y="2670823"/>
              <a:ext cx="45745" cy="34512"/>
            </a:xfrm>
            <a:custGeom>
              <a:rect b="b" l="l" r="r" t="t"/>
              <a:pathLst>
                <a:path extrusionOk="0" h="1318" w="1747">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70"/>
            <p:cNvSpPr/>
            <p:nvPr/>
          </p:nvSpPr>
          <p:spPr>
            <a:xfrm>
              <a:off x="5000109" y="2613635"/>
              <a:ext cx="79969" cy="22938"/>
            </a:xfrm>
            <a:custGeom>
              <a:rect b="b" l="l" r="r" t="t"/>
              <a:pathLst>
                <a:path extrusionOk="0" h="876" w="3054">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70"/>
            <p:cNvSpPr/>
            <p:nvPr/>
          </p:nvSpPr>
          <p:spPr>
            <a:xfrm>
              <a:off x="4981125" y="2646602"/>
              <a:ext cx="58995" cy="50301"/>
            </a:xfrm>
            <a:custGeom>
              <a:rect b="b" l="l" r="r" t="t"/>
              <a:pathLst>
                <a:path extrusionOk="0" h="1921" w="2253">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70"/>
            <p:cNvSpPr/>
            <p:nvPr/>
          </p:nvSpPr>
          <p:spPr>
            <a:xfrm>
              <a:off x="5040093" y="2646602"/>
              <a:ext cx="58969" cy="50301"/>
            </a:xfrm>
            <a:custGeom>
              <a:rect b="b" l="l" r="r" t="t"/>
              <a:pathLst>
                <a:path extrusionOk="0" h="1921" w="2252">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70"/>
            <p:cNvSpPr/>
            <p:nvPr/>
          </p:nvSpPr>
          <p:spPr>
            <a:xfrm>
              <a:off x="4931923" y="2630865"/>
              <a:ext cx="68212" cy="143153"/>
            </a:xfrm>
            <a:custGeom>
              <a:rect b="b" l="l" r="r" t="t"/>
              <a:pathLst>
                <a:path extrusionOk="0" h="5467" w="2605">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70"/>
            <p:cNvSpPr/>
            <p:nvPr/>
          </p:nvSpPr>
          <p:spPr>
            <a:xfrm>
              <a:off x="5080052" y="2630865"/>
              <a:ext cx="68212" cy="143153"/>
            </a:xfrm>
            <a:custGeom>
              <a:rect b="b" l="l" r="r" t="t"/>
              <a:pathLst>
                <a:path extrusionOk="0" h="5467" w="2605">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70"/>
            <p:cNvSpPr/>
            <p:nvPr/>
          </p:nvSpPr>
          <p:spPr>
            <a:xfrm>
              <a:off x="4946403" y="2476478"/>
              <a:ext cx="187144" cy="148678"/>
            </a:xfrm>
            <a:custGeom>
              <a:rect b="b" l="l" r="r" t="t"/>
              <a:pathLst>
                <a:path extrusionOk="0" h="5678" w="7147">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70"/>
            <p:cNvSpPr/>
            <p:nvPr/>
          </p:nvSpPr>
          <p:spPr>
            <a:xfrm>
              <a:off x="4946665" y="2476478"/>
              <a:ext cx="127678" cy="148652"/>
            </a:xfrm>
            <a:custGeom>
              <a:rect b="b" l="l" r="r" t="t"/>
              <a:pathLst>
                <a:path extrusionOk="0" h="5677" w="4876">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70"/>
            <p:cNvSpPr/>
            <p:nvPr/>
          </p:nvSpPr>
          <p:spPr>
            <a:xfrm>
              <a:off x="5005608" y="2419290"/>
              <a:ext cx="119430" cy="45981"/>
            </a:xfrm>
            <a:custGeom>
              <a:rect b="b" l="l" r="r" t="t"/>
              <a:pathLst>
                <a:path extrusionOk="0" h="1756" w="4561">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70"/>
            <p:cNvSpPr/>
            <p:nvPr/>
          </p:nvSpPr>
          <p:spPr>
            <a:xfrm>
              <a:off x="5000109" y="2527879"/>
              <a:ext cx="11521" cy="17334"/>
            </a:xfrm>
            <a:custGeom>
              <a:rect b="b" l="l" r="r" t="t"/>
              <a:pathLst>
                <a:path extrusionOk="0" h="662" w="44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70"/>
            <p:cNvSpPr/>
            <p:nvPr/>
          </p:nvSpPr>
          <p:spPr>
            <a:xfrm>
              <a:off x="5068818" y="2527879"/>
              <a:ext cx="11260" cy="17334"/>
            </a:xfrm>
            <a:custGeom>
              <a:rect b="b" l="l" r="r" t="t"/>
              <a:pathLst>
                <a:path extrusionOk="0" h="662" w="43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70"/>
            <p:cNvSpPr/>
            <p:nvPr/>
          </p:nvSpPr>
          <p:spPr>
            <a:xfrm>
              <a:off x="5014825" y="2567864"/>
              <a:ext cx="50537" cy="17334"/>
            </a:xfrm>
            <a:custGeom>
              <a:rect b="b" l="l" r="r" t="t"/>
              <a:pathLst>
                <a:path extrusionOk="0" h="662" w="193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70"/>
            <p:cNvSpPr/>
            <p:nvPr/>
          </p:nvSpPr>
          <p:spPr>
            <a:xfrm>
              <a:off x="4992384" y="2510702"/>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70"/>
            <p:cNvSpPr/>
            <p:nvPr/>
          </p:nvSpPr>
          <p:spPr>
            <a:xfrm>
              <a:off x="5061068" y="2510702"/>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5" name="Google Shape;13335;p70"/>
          <p:cNvGrpSpPr/>
          <p:nvPr/>
        </p:nvGrpSpPr>
        <p:grpSpPr>
          <a:xfrm>
            <a:off x="7608056" y="3345794"/>
            <a:ext cx="270334" cy="354754"/>
            <a:chOff x="7608056" y="3345794"/>
            <a:chExt cx="270334" cy="354754"/>
          </a:xfrm>
        </p:grpSpPr>
        <p:sp>
          <p:nvSpPr>
            <p:cNvPr id="13336" name="Google Shape;13336;p70"/>
            <p:cNvSpPr/>
            <p:nvPr/>
          </p:nvSpPr>
          <p:spPr>
            <a:xfrm>
              <a:off x="7636284" y="3351293"/>
              <a:ext cx="213879" cy="276068"/>
            </a:xfrm>
            <a:custGeom>
              <a:rect b="b" l="l" r="r" t="t"/>
              <a:pathLst>
                <a:path extrusionOk="0" h="10543" w="8168">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70"/>
            <p:cNvSpPr/>
            <p:nvPr/>
          </p:nvSpPr>
          <p:spPr>
            <a:xfrm>
              <a:off x="7608056" y="3548387"/>
              <a:ext cx="270334" cy="151925"/>
            </a:xfrm>
            <a:custGeom>
              <a:rect b="b" l="l" r="r" t="t"/>
              <a:pathLst>
                <a:path extrusionOk="0" h="5802" w="10324">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70"/>
            <p:cNvSpPr/>
            <p:nvPr/>
          </p:nvSpPr>
          <p:spPr>
            <a:xfrm>
              <a:off x="7608056" y="3590100"/>
              <a:ext cx="270334" cy="110213"/>
            </a:xfrm>
            <a:custGeom>
              <a:rect b="b" l="l" r="r" t="t"/>
              <a:pathLst>
                <a:path extrusionOk="0" h="4209" w="10324">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70"/>
            <p:cNvSpPr/>
            <p:nvPr/>
          </p:nvSpPr>
          <p:spPr>
            <a:xfrm>
              <a:off x="7703736" y="3548387"/>
              <a:ext cx="78974" cy="22441"/>
            </a:xfrm>
            <a:custGeom>
              <a:rect b="b" l="l" r="r" t="t"/>
              <a:pathLst>
                <a:path extrusionOk="0" h="857" w="3016">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70"/>
            <p:cNvSpPr/>
            <p:nvPr/>
          </p:nvSpPr>
          <p:spPr>
            <a:xfrm>
              <a:off x="7649795" y="3402013"/>
              <a:ext cx="187118" cy="157634"/>
            </a:xfrm>
            <a:custGeom>
              <a:rect b="b" l="l" r="r" t="t"/>
              <a:pathLst>
                <a:path extrusionOk="0" h="6020" w="7146">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70"/>
            <p:cNvSpPr/>
            <p:nvPr/>
          </p:nvSpPr>
          <p:spPr>
            <a:xfrm>
              <a:off x="7652283" y="3402013"/>
              <a:ext cx="164154" cy="157581"/>
            </a:xfrm>
            <a:custGeom>
              <a:rect b="b" l="l" r="r" t="t"/>
              <a:pathLst>
                <a:path extrusionOk="0" h="6018" w="6269">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70"/>
            <p:cNvSpPr/>
            <p:nvPr/>
          </p:nvSpPr>
          <p:spPr>
            <a:xfrm>
              <a:off x="7703736" y="3464386"/>
              <a:ext cx="11260" cy="17073"/>
            </a:xfrm>
            <a:custGeom>
              <a:rect b="b" l="l" r="r" t="t"/>
              <a:pathLst>
                <a:path extrusionOk="0" h="652" w="43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70"/>
            <p:cNvSpPr/>
            <p:nvPr/>
          </p:nvSpPr>
          <p:spPr>
            <a:xfrm>
              <a:off x="7771425" y="3464386"/>
              <a:ext cx="11286" cy="17073"/>
            </a:xfrm>
            <a:custGeom>
              <a:rect b="b" l="l" r="r" t="t"/>
              <a:pathLst>
                <a:path extrusionOk="0" h="652" w="431">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70"/>
            <p:cNvSpPr/>
            <p:nvPr/>
          </p:nvSpPr>
          <p:spPr>
            <a:xfrm>
              <a:off x="7696247" y="3446973"/>
              <a:ext cx="26264" cy="11521"/>
            </a:xfrm>
            <a:custGeom>
              <a:rect b="b" l="l" r="r" t="t"/>
              <a:pathLst>
                <a:path extrusionOk="0" h="440" w="1003">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70"/>
            <p:cNvSpPr/>
            <p:nvPr/>
          </p:nvSpPr>
          <p:spPr>
            <a:xfrm>
              <a:off x="7763936" y="3446973"/>
              <a:ext cx="26264" cy="11521"/>
            </a:xfrm>
            <a:custGeom>
              <a:rect b="b" l="l" r="r" t="t"/>
              <a:pathLst>
                <a:path extrusionOk="0" h="440" w="1003">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70"/>
            <p:cNvSpPr/>
            <p:nvPr/>
          </p:nvSpPr>
          <p:spPr>
            <a:xfrm>
              <a:off x="7718243" y="3503218"/>
              <a:ext cx="49961" cy="16994"/>
            </a:xfrm>
            <a:custGeom>
              <a:rect b="b" l="l" r="r" t="t"/>
              <a:pathLst>
                <a:path extrusionOk="0" h="649" w="1908">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70"/>
            <p:cNvSpPr/>
            <p:nvPr/>
          </p:nvSpPr>
          <p:spPr>
            <a:xfrm>
              <a:off x="7658777" y="3402013"/>
              <a:ext cx="22519" cy="64729"/>
            </a:xfrm>
            <a:custGeom>
              <a:rect b="b" l="l" r="r" t="t"/>
              <a:pathLst>
                <a:path extrusionOk="0" h="2472" w="86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70"/>
            <p:cNvSpPr/>
            <p:nvPr/>
          </p:nvSpPr>
          <p:spPr>
            <a:xfrm>
              <a:off x="7805151" y="3402013"/>
              <a:ext cx="22519" cy="64729"/>
            </a:xfrm>
            <a:custGeom>
              <a:rect b="b" l="l" r="r" t="t"/>
              <a:pathLst>
                <a:path extrusionOk="0" h="2472" w="86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70"/>
            <p:cNvSpPr/>
            <p:nvPr/>
          </p:nvSpPr>
          <p:spPr>
            <a:xfrm>
              <a:off x="7652021" y="3351345"/>
              <a:ext cx="183635" cy="101388"/>
            </a:xfrm>
            <a:custGeom>
              <a:rect b="b" l="l" r="r" t="t"/>
              <a:pathLst>
                <a:path extrusionOk="0" h="3872" w="7013">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70"/>
            <p:cNvSpPr/>
            <p:nvPr/>
          </p:nvSpPr>
          <p:spPr>
            <a:xfrm>
              <a:off x="7652021" y="3351293"/>
              <a:ext cx="183635" cy="84970"/>
            </a:xfrm>
            <a:custGeom>
              <a:rect b="b" l="l" r="r" t="t"/>
              <a:pathLst>
                <a:path extrusionOk="0" h="3245" w="7013">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70"/>
            <p:cNvSpPr/>
            <p:nvPr/>
          </p:nvSpPr>
          <p:spPr>
            <a:xfrm>
              <a:off x="7630549" y="3345794"/>
              <a:ext cx="225086" cy="354493"/>
            </a:xfrm>
            <a:custGeom>
              <a:rect b="b" l="l" r="r" t="t"/>
              <a:pathLst>
                <a:path extrusionOk="0" h="13538" w="8596">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70"/>
            <p:cNvSpPr/>
            <p:nvPr/>
          </p:nvSpPr>
          <p:spPr>
            <a:xfrm>
              <a:off x="7731964" y="3627335"/>
              <a:ext cx="22519" cy="33752"/>
            </a:xfrm>
            <a:custGeom>
              <a:rect b="b" l="l" r="r" t="t"/>
              <a:pathLst>
                <a:path extrusionOk="0" h="1289" w="86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70"/>
            <p:cNvSpPr/>
            <p:nvPr/>
          </p:nvSpPr>
          <p:spPr>
            <a:xfrm>
              <a:off x="7611565" y="3617333"/>
              <a:ext cx="52972" cy="83216"/>
            </a:xfrm>
            <a:custGeom>
              <a:rect b="b" l="l" r="r" t="t"/>
              <a:pathLst>
                <a:path extrusionOk="0" h="3178" w="2023">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70"/>
            <p:cNvSpPr/>
            <p:nvPr/>
          </p:nvSpPr>
          <p:spPr>
            <a:xfrm>
              <a:off x="7821909" y="3617333"/>
              <a:ext cx="52972" cy="82954"/>
            </a:xfrm>
            <a:custGeom>
              <a:rect b="b" l="l" r="r" t="t"/>
              <a:pathLst>
                <a:path extrusionOk="0" h="3168" w="2023">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5" name="Google Shape;13355;p70"/>
          <p:cNvGrpSpPr/>
          <p:nvPr/>
        </p:nvGrpSpPr>
        <p:grpSpPr>
          <a:xfrm>
            <a:off x="6712765" y="4268082"/>
            <a:ext cx="263316" cy="354728"/>
            <a:chOff x="6712765" y="4268082"/>
            <a:chExt cx="263316" cy="354728"/>
          </a:xfrm>
        </p:grpSpPr>
        <p:sp>
          <p:nvSpPr>
            <p:cNvPr id="13356" name="Google Shape;13356;p70"/>
            <p:cNvSpPr/>
            <p:nvPr/>
          </p:nvSpPr>
          <p:spPr>
            <a:xfrm>
              <a:off x="6907372" y="4411209"/>
              <a:ext cx="36004" cy="131658"/>
            </a:xfrm>
            <a:custGeom>
              <a:rect b="b" l="l" r="r" t="t"/>
              <a:pathLst>
                <a:path extrusionOk="0" h="5028" w="1375">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70"/>
            <p:cNvSpPr/>
            <p:nvPr/>
          </p:nvSpPr>
          <p:spPr>
            <a:xfrm>
              <a:off x="6745496" y="4411209"/>
              <a:ext cx="36240" cy="131658"/>
            </a:xfrm>
            <a:custGeom>
              <a:rect b="b" l="l" r="r" t="t"/>
              <a:pathLst>
                <a:path extrusionOk="0" h="5028" w="1384">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70"/>
            <p:cNvSpPr/>
            <p:nvPr/>
          </p:nvSpPr>
          <p:spPr>
            <a:xfrm>
              <a:off x="6752985" y="4268082"/>
              <a:ext cx="183138" cy="134669"/>
            </a:xfrm>
            <a:custGeom>
              <a:rect b="b" l="l" r="r" t="t"/>
              <a:pathLst>
                <a:path extrusionOk="0" h="5143" w="6994">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70"/>
            <p:cNvSpPr/>
            <p:nvPr/>
          </p:nvSpPr>
          <p:spPr>
            <a:xfrm>
              <a:off x="6712765" y="4456928"/>
              <a:ext cx="263316" cy="165882"/>
            </a:xfrm>
            <a:custGeom>
              <a:rect b="b" l="l" r="r" t="t"/>
              <a:pathLst>
                <a:path extrusionOk="0" h="6335" w="10056">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70"/>
            <p:cNvSpPr/>
            <p:nvPr/>
          </p:nvSpPr>
          <p:spPr>
            <a:xfrm>
              <a:off x="6713027" y="4529854"/>
              <a:ext cx="263055" cy="92957"/>
            </a:xfrm>
            <a:custGeom>
              <a:rect b="b" l="l" r="r" t="t"/>
              <a:pathLst>
                <a:path extrusionOk="0" h="3550" w="10046">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70"/>
            <p:cNvSpPr/>
            <p:nvPr/>
          </p:nvSpPr>
          <p:spPr>
            <a:xfrm>
              <a:off x="6810199" y="4468424"/>
              <a:ext cx="68709" cy="28620"/>
            </a:xfrm>
            <a:custGeom>
              <a:rect b="b" l="l" r="r" t="t"/>
              <a:pathLst>
                <a:path extrusionOk="0" h="1093" w="2624">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70"/>
            <p:cNvSpPr/>
            <p:nvPr/>
          </p:nvSpPr>
          <p:spPr>
            <a:xfrm>
              <a:off x="6752226" y="4336399"/>
              <a:ext cx="184630" cy="149019"/>
            </a:xfrm>
            <a:custGeom>
              <a:rect b="b" l="l" r="r" t="t"/>
              <a:pathLst>
                <a:path extrusionOk="0" h="5691" w="7051">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70"/>
            <p:cNvSpPr/>
            <p:nvPr/>
          </p:nvSpPr>
          <p:spPr>
            <a:xfrm>
              <a:off x="6752226" y="4336451"/>
              <a:ext cx="169417" cy="149202"/>
            </a:xfrm>
            <a:custGeom>
              <a:rect b="b" l="l" r="r" t="t"/>
              <a:pathLst>
                <a:path extrusionOk="0" h="5698" w="647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70"/>
            <p:cNvSpPr/>
            <p:nvPr/>
          </p:nvSpPr>
          <p:spPr>
            <a:xfrm>
              <a:off x="6804439" y="4388847"/>
              <a:ext cx="11521" cy="17151"/>
            </a:xfrm>
            <a:custGeom>
              <a:rect b="b" l="l" r="r" t="t"/>
              <a:pathLst>
                <a:path extrusionOk="0" h="655" w="44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70"/>
            <p:cNvSpPr/>
            <p:nvPr/>
          </p:nvSpPr>
          <p:spPr>
            <a:xfrm>
              <a:off x="6873148" y="4388847"/>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70"/>
            <p:cNvSpPr/>
            <p:nvPr/>
          </p:nvSpPr>
          <p:spPr>
            <a:xfrm>
              <a:off x="6878883" y="4496887"/>
              <a:ext cx="26" cy="26"/>
            </a:xfrm>
            <a:custGeom>
              <a:rect b="b" l="l" r="r" t="t"/>
              <a:pathLst>
                <a:path extrusionOk="0" h="1" w="1">
                  <a:moveTo>
                    <a:pt x="1" y="1"/>
                  </a:moveTo>
                  <a:lnTo>
                    <a:pt x="1" y="1"/>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70"/>
            <p:cNvSpPr/>
            <p:nvPr/>
          </p:nvSpPr>
          <p:spPr>
            <a:xfrm>
              <a:off x="6810199" y="4496887"/>
              <a:ext cx="26" cy="26"/>
            </a:xfrm>
            <a:custGeom>
              <a:rect b="b" l="l" r="r" t="t"/>
              <a:pathLst>
                <a:path extrusionOk="0" h="1" w="1">
                  <a:moveTo>
                    <a:pt x="0" y="1"/>
                  </a:moveTo>
                  <a:lnTo>
                    <a:pt x="0" y="1"/>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70"/>
            <p:cNvSpPr/>
            <p:nvPr/>
          </p:nvSpPr>
          <p:spPr>
            <a:xfrm>
              <a:off x="6841909" y="4269810"/>
              <a:ext cx="94214" cy="101467"/>
            </a:xfrm>
            <a:custGeom>
              <a:rect b="b" l="l" r="r" t="t"/>
              <a:pathLst>
                <a:path extrusionOk="0" h="3875" w="3598">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70"/>
            <p:cNvSpPr/>
            <p:nvPr/>
          </p:nvSpPr>
          <p:spPr>
            <a:xfrm>
              <a:off x="6818683" y="4426187"/>
              <a:ext cx="51480" cy="22755"/>
            </a:xfrm>
            <a:custGeom>
              <a:rect b="b" l="l" r="r" t="t"/>
              <a:pathLst>
                <a:path extrusionOk="0" h="869" w="1966">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70"/>
            <p:cNvSpPr/>
            <p:nvPr/>
          </p:nvSpPr>
          <p:spPr>
            <a:xfrm>
              <a:off x="6754242" y="4529854"/>
              <a:ext cx="180624" cy="87222"/>
            </a:xfrm>
            <a:custGeom>
              <a:rect b="b" l="l" r="r" t="t"/>
              <a:pathLst>
                <a:path extrusionOk="0" h="3331" w="6898">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70"/>
            <p:cNvSpPr/>
            <p:nvPr/>
          </p:nvSpPr>
          <p:spPr>
            <a:xfrm>
              <a:off x="6764978" y="4525874"/>
              <a:ext cx="158891" cy="79707"/>
            </a:xfrm>
            <a:custGeom>
              <a:rect b="b" l="l" r="r" t="t"/>
              <a:pathLst>
                <a:path extrusionOk="0" h="3044" w="6068">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2" name="Google Shape;13372;p70"/>
          <p:cNvGrpSpPr/>
          <p:nvPr/>
        </p:nvGrpSpPr>
        <p:grpSpPr>
          <a:xfrm>
            <a:off x="5359341" y="2419159"/>
            <a:ext cx="262819" cy="354859"/>
            <a:chOff x="5359341" y="2419159"/>
            <a:chExt cx="262819" cy="354859"/>
          </a:xfrm>
        </p:grpSpPr>
        <p:sp>
          <p:nvSpPr>
            <p:cNvPr id="13373" name="Google Shape;13373;p70"/>
            <p:cNvSpPr/>
            <p:nvPr/>
          </p:nvSpPr>
          <p:spPr>
            <a:xfrm>
              <a:off x="5359341" y="2636364"/>
              <a:ext cx="262819" cy="137655"/>
            </a:xfrm>
            <a:custGeom>
              <a:rect b="b" l="l" r="r" t="t"/>
              <a:pathLst>
                <a:path extrusionOk="0" h="5257" w="10037">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70"/>
            <p:cNvSpPr/>
            <p:nvPr/>
          </p:nvSpPr>
          <p:spPr>
            <a:xfrm>
              <a:off x="5400556" y="2636364"/>
              <a:ext cx="180388" cy="102698"/>
            </a:xfrm>
            <a:custGeom>
              <a:rect b="b" l="l" r="r" t="t"/>
              <a:pathLst>
                <a:path extrusionOk="0" h="3922" w="6889">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70"/>
            <p:cNvSpPr/>
            <p:nvPr/>
          </p:nvSpPr>
          <p:spPr>
            <a:xfrm>
              <a:off x="5359341" y="2636364"/>
              <a:ext cx="131423" cy="137655"/>
            </a:xfrm>
            <a:custGeom>
              <a:rect b="b" l="l" r="r" t="t"/>
              <a:pathLst>
                <a:path extrusionOk="0" h="5257" w="5019">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70"/>
            <p:cNvSpPr/>
            <p:nvPr/>
          </p:nvSpPr>
          <p:spPr>
            <a:xfrm>
              <a:off x="5400556" y="2636364"/>
              <a:ext cx="90207" cy="102698"/>
            </a:xfrm>
            <a:custGeom>
              <a:rect b="b" l="l" r="r" t="t"/>
              <a:pathLst>
                <a:path extrusionOk="0" h="3922" w="3445">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70"/>
            <p:cNvSpPr/>
            <p:nvPr/>
          </p:nvSpPr>
          <p:spPr>
            <a:xfrm>
              <a:off x="5411056" y="2636364"/>
              <a:ext cx="159388" cy="91464"/>
            </a:xfrm>
            <a:custGeom>
              <a:rect b="b" l="l" r="r" t="t"/>
              <a:pathLst>
                <a:path extrusionOk="0" h="3493" w="6087">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70"/>
            <p:cNvSpPr/>
            <p:nvPr/>
          </p:nvSpPr>
          <p:spPr>
            <a:xfrm>
              <a:off x="5456513" y="2619134"/>
              <a:ext cx="68709" cy="62975"/>
            </a:xfrm>
            <a:custGeom>
              <a:rect b="b" l="l" r="r" t="t"/>
              <a:pathLst>
                <a:path extrusionOk="0" h="2405" w="2624">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70"/>
            <p:cNvSpPr/>
            <p:nvPr/>
          </p:nvSpPr>
          <p:spPr>
            <a:xfrm>
              <a:off x="5456513" y="2619134"/>
              <a:ext cx="68709" cy="28620"/>
            </a:xfrm>
            <a:custGeom>
              <a:rect b="b" l="l" r="r" t="t"/>
              <a:pathLst>
                <a:path extrusionOk="0" h="1093" w="2624">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70"/>
            <p:cNvSpPr/>
            <p:nvPr/>
          </p:nvSpPr>
          <p:spPr>
            <a:xfrm>
              <a:off x="5360833" y="2482082"/>
              <a:ext cx="92957" cy="131711"/>
            </a:xfrm>
            <a:custGeom>
              <a:rect b="b" l="l" r="r" t="t"/>
              <a:pathLst>
                <a:path extrusionOk="0" h="5030" w="355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70"/>
            <p:cNvSpPr/>
            <p:nvPr/>
          </p:nvSpPr>
          <p:spPr>
            <a:xfrm>
              <a:off x="5527946" y="2482082"/>
              <a:ext cx="92957" cy="131711"/>
            </a:xfrm>
            <a:custGeom>
              <a:rect b="b" l="l" r="r" t="t"/>
              <a:pathLst>
                <a:path extrusionOk="0" h="5030" w="355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70"/>
            <p:cNvSpPr/>
            <p:nvPr/>
          </p:nvSpPr>
          <p:spPr>
            <a:xfrm>
              <a:off x="5394560" y="2442019"/>
              <a:ext cx="192381" cy="194109"/>
            </a:xfrm>
            <a:custGeom>
              <a:rect b="b" l="l" r="r" t="t"/>
              <a:pathLst>
                <a:path extrusionOk="0" h="7413" w="7347">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70"/>
            <p:cNvSpPr/>
            <p:nvPr/>
          </p:nvSpPr>
          <p:spPr>
            <a:xfrm>
              <a:off x="5394560" y="2462757"/>
              <a:ext cx="107699" cy="173397"/>
            </a:xfrm>
            <a:custGeom>
              <a:rect b="b" l="l" r="r" t="t"/>
              <a:pathLst>
                <a:path extrusionOk="0" h="6622" w="4113">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70"/>
            <p:cNvSpPr/>
            <p:nvPr/>
          </p:nvSpPr>
          <p:spPr>
            <a:xfrm>
              <a:off x="5450753" y="2528325"/>
              <a:ext cx="11521" cy="17125"/>
            </a:xfrm>
            <a:custGeom>
              <a:rect b="b" l="l" r="r" t="t"/>
              <a:pathLst>
                <a:path extrusionOk="0" h="654" w="44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70"/>
            <p:cNvSpPr/>
            <p:nvPr/>
          </p:nvSpPr>
          <p:spPr>
            <a:xfrm>
              <a:off x="5519200" y="2528325"/>
              <a:ext cx="11521" cy="17125"/>
            </a:xfrm>
            <a:custGeom>
              <a:rect b="b" l="l" r="r" t="t"/>
              <a:pathLst>
                <a:path extrusionOk="0" h="654" w="44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70"/>
            <p:cNvSpPr/>
            <p:nvPr/>
          </p:nvSpPr>
          <p:spPr>
            <a:xfrm>
              <a:off x="5462248" y="2573415"/>
              <a:ext cx="56979" cy="28489"/>
            </a:xfrm>
            <a:custGeom>
              <a:rect b="b" l="l" r="r" t="t"/>
              <a:pathLst>
                <a:path extrusionOk="0" h="1088" w="2176">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70"/>
            <p:cNvSpPr/>
            <p:nvPr/>
          </p:nvSpPr>
          <p:spPr>
            <a:xfrm>
              <a:off x="5442766" y="2504680"/>
              <a:ext cx="28201" cy="17544"/>
            </a:xfrm>
            <a:custGeom>
              <a:rect b="b" l="l" r="r" t="t"/>
              <a:pathLst>
                <a:path extrusionOk="0" h="670" w="1077">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70"/>
            <p:cNvSpPr/>
            <p:nvPr/>
          </p:nvSpPr>
          <p:spPr>
            <a:xfrm>
              <a:off x="5511057" y="2504889"/>
              <a:ext cx="27651" cy="17334"/>
            </a:xfrm>
            <a:custGeom>
              <a:rect b="b" l="l" r="r" t="t"/>
              <a:pathLst>
                <a:path extrusionOk="0" h="662" w="1056">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70"/>
            <p:cNvSpPr/>
            <p:nvPr/>
          </p:nvSpPr>
          <p:spPr>
            <a:xfrm>
              <a:off x="5470758" y="2536442"/>
              <a:ext cx="39984" cy="39984"/>
            </a:xfrm>
            <a:custGeom>
              <a:rect b="b" l="l" r="r" t="t"/>
              <a:pathLst>
                <a:path extrusionOk="0" h="1527" w="1527">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70"/>
            <p:cNvSpPr/>
            <p:nvPr/>
          </p:nvSpPr>
          <p:spPr>
            <a:xfrm>
              <a:off x="5466987" y="2538694"/>
              <a:ext cx="41503" cy="37549"/>
            </a:xfrm>
            <a:custGeom>
              <a:rect b="b" l="l" r="r" t="t"/>
              <a:pathLst>
                <a:path extrusionOk="0" h="1434" w="1585">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70"/>
            <p:cNvSpPr/>
            <p:nvPr/>
          </p:nvSpPr>
          <p:spPr>
            <a:xfrm>
              <a:off x="5405060" y="2430655"/>
              <a:ext cx="171616" cy="100079"/>
            </a:xfrm>
            <a:custGeom>
              <a:rect b="b" l="l" r="r" t="t"/>
              <a:pathLst>
                <a:path extrusionOk="0" h="3822" w="6554">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70"/>
            <p:cNvSpPr/>
            <p:nvPr/>
          </p:nvSpPr>
          <p:spPr>
            <a:xfrm>
              <a:off x="5456749" y="2419159"/>
              <a:ext cx="119692" cy="91307"/>
            </a:xfrm>
            <a:custGeom>
              <a:rect b="b" l="l" r="r" t="t"/>
              <a:pathLst>
                <a:path extrusionOk="0" h="3487" w="4571">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70"/>
            <p:cNvSpPr/>
            <p:nvPr/>
          </p:nvSpPr>
          <p:spPr>
            <a:xfrm>
              <a:off x="5410794" y="2646864"/>
              <a:ext cx="159650" cy="81697"/>
            </a:xfrm>
            <a:custGeom>
              <a:rect b="b" l="l" r="r" t="t"/>
              <a:pathLst>
                <a:path extrusionOk="0" h="3120" w="6097">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4" name="Google Shape;13394;p70"/>
          <p:cNvGrpSpPr/>
          <p:nvPr/>
        </p:nvGrpSpPr>
        <p:grpSpPr>
          <a:xfrm>
            <a:off x="6709282" y="3790206"/>
            <a:ext cx="263316" cy="354493"/>
            <a:chOff x="6709282" y="3790206"/>
            <a:chExt cx="263316" cy="354493"/>
          </a:xfrm>
        </p:grpSpPr>
        <p:sp>
          <p:nvSpPr>
            <p:cNvPr id="13395" name="Google Shape;13395;p70"/>
            <p:cNvSpPr/>
            <p:nvPr/>
          </p:nvSpPr>
          <p:spPr>
            <a:xfrm>
              <a:off x="6743742" y="3790206"/>
              <a:ext cx="194371" cy="256822"/>
            </a:xfrm>
            <a:custGeom>
              <a:rect b="b" l="l" r="r" t="t"/>
              <a:pathLst>
                <a:path extrusionOk="0" h="9808" w="7423">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70"/>
            <p:cNvSpPr/>
            <p:nvPr/>
          </p:nvSpPr>
          <p:spPr>
            <a:xfrm>
              <a:off x="6743742" y="3790206"/>
              <a:ext cx="97199" cy="256822"/>
            </a:xfrm>
            <a:custGeom>
              <a:rect b="b" l="l" r="r" t="t"/>
              <a:pathLst>
                <a:path extrusionOk="0" h="9808" w="3712">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70"/>
            <p:cNvSpPr/>
            <p:nvPr/>
          </p:nvSpPr>
          <p:spPr>
            <a:xfrm>
              <a:off x="6709282" y="3990286"/>
              <a:ext cx="263316" cy="154413"/>
            </a:xfrm>
            <a:custGeom>
              <a:rect b="b" l="l" r="r" t="t"/>
              <a:pathLst>
                <a:path extrusionOk="0" h="5897" w="10056">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70"/>
            <p:cNvSpPr/>
            <p:nvPr/>
          </p:nvSpPr>
          <p:spPr>
            <a:xfrm>
              <a:off x="6709518" y="4050747"/>
              <a:ext cx="263081" cy="93952"/>
            </a:xfrm>
            <a:custGeom>
              <a:rect b="b" l="l" r="r" t="t"/>
              <a:pathLst>
                <a:path extrusionOk="0" h="3588" w="10047">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70"/>
            <p:cNvSpPr/>
            <p:nvPr/>
          </p:nvSpPr>
          <p:spPr>
            <a:xfrm>
              <a:off x="6760238" y="4050747"/>
              <a:ext cx="161902" cy="65463"/>
            </a:xfrm>
            <a:custGeom>
              <a:rect b="b" l="l" r="r" t="t"/>
              <a:pathLst>
                <a:path extrusionOk="0" h="2500" w="6183">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70"/>
            <p:cNvSpPr/>
            <p:nvPr/>
          </p:nvSpPr>
          <p:spPr>
            <a:xfrm>
              <a:off x="6712267" y="4077220"/>
              <a:ext cx="48730" cy="67479"/>
            </a:xfrm>
            <a:custGeom>
              <a:rect b="b" l="l" r="r" t="t"/>
              <a:pathLst>
                <a:path extrusionOk="0" h="2577" w="1861">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70"/>
            <p:cNvSpPr/>
            <p:nvPr/>
          </p:nvSpPr>
          <p:spPr>
            <a:xfrm>
              <a:off x="6806691" y="3990286"/>
              <a:ext cx="68736" cy="28515"/>
            </a:xfrm>
            <a:custGeom>
              <a:rect b="b" l="l" r="r" t="t"/>
              <a:pathLst>
                <a:path extrusionOk="0" h="1089" w="2625">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70"/>
            <p:cNvSpPr/>
            <p:nvPr/>
          </p:nvSpPr>
          <p:spPr>
            <a:xfrm>
              <a:off x="6748743" y="3858889"/>
              <a:ext cx="184369" cy="148652"/>
            </a:xfrm>
            <a:custGeom>
              <a:rect b="b" l="l" r="r" t="t"/>
              <a:pathLst>
                <a:path extrusionOk="0" h="5677" w="7041">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70"/>
            <p:cNvSpPr/>
            <p:nvPr/>
          </p:nvSpPr>
          <p:spPr>
            <a:xfrm>
              <a:off x="6748743" y="3858889"/>
              <a:ext cx="183635" cy="148652"/>
            </a:xfrm>
            <a:custGeom>
              <a:rect b="b" l="l" r="r" t="t"/>
              <a:pathLst>
                <a:path extrusionOk="0" h="5677" w="7013">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70"/>
            <p:cNvSpPr/>
            <p:nvPr/>
          </p:nvSpPr>
          <p:spPr>
            <a:xfrm>
              <a:off x="6801192" y="3910238"/>
              <a:ext cx="11286" cy="17125"/>
            </a:xfrm>
            <a:custGeom>
              <a:rect b="b" l="l" r="r" t="t"/>
              <a:pathLst>
                <a:path extrusionOk="0" h="654" w="431">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70"/>
            <p:cNvSpPr/>
            <p:nvPr/>
          </p:nvSpPr>
          <p:spPr>
            <a:xfrm>
              <a:off x="6869639" y="3910238"/>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70"/>
            <p:cNvSpPr/>
            <p:nvPr/>
          </p:nvSpPr>
          <p:spPr>
            <a:xfrm>
              <a:off x="6815724" y="3950249"/>
              <a:ext cx="50668" cy="17361"/>
            </a:xfrm>
            <a:custGeom>
              <a:rect b="b" l="l" r="r" t="t"/>
              <a:pathLst>
                <a:path extrusionOk="0" h="663" w="1935">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70"/>
            <p:cNvSpPr/>
            <p:nvPr/>
          </p:nvSpPr>
          <p:spPr>
            <a:xfrm>
              <a:off x="6921093" y="4077220"/>
              <a:ext cx="48756" cy="67479"/>
            </a:xfrm>
            <a:custGeom>
              <a:rect b="b" l="l" r="r" t="t"/>
              <a:pathLst>
                <a:path extrusionOk="0" h="2577" w="1862">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70"/>
            <p:cNvSpPr/>
            <p:nvPr/>
          </p:nvSpPr>
          <p:spPr>
            <a:xfrm>
              <a:off x="6787209" y="3887326"/>
              <a:ext cx="33569" cy="17308"/>
            </a:xfrm>
            <a:custGeom>
              <a:rect b="b" l="l" r="r" t="t"/>
              <a:pathLst>
                <a:path extrusionOk="0" h="661" w="1282">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70"/>
            <p:cNvSpPr/>
            <p:nvPr/>
          </p:nvSpPr>
          <p:spPr>
            <a:xfrm>
              <a:off x="6785455" y="3790206"/>
              <a:ext cx="152920" cy="120163"/>
            </a:xfrm>
            <a:custGeom>
              <a:rect b="b" l="l" r="r" t="t"/>
              <a:pathLst>
                <a:path extrusionOk="0" h="4589" w="584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70"/>
            <p:cNvSpPr/>
            <p:nvPr/>
          </p:nvSpPr>
          <p:spPr>
            <a:xfrm>
              <a:off x="6875400" y="4007280"/>
              <a:ext cx="62975" cy="137419"/>
            </a:xfrm>
            <a:custGeom>
              <a:rect b="b" l="l" r="r" t="t"/>
              <a:pathLst>
                <a:path extrusionOk="0" h="5248" w="2405">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1" name="Google Shape;13411;p70"/>
          <p:cNvGrpSpPr/>
          <p:nvPr/>
        </p:nvGrpSpPr>
        <p:grpSpPr>
          <a:xfrm>
            <a:off x="6260629" y="2419290"/>
            <a:ext cx="263055" cy="354493"/>
            <a:chOff x="6260629" y="2419290"/>
            <a:chExt cx="263055" cy="354493"/>
          </a:xfrm>
        </p:grpSpPr>
        <p:sp>
          <p:nvSpPr>
            <p:cNvPr id="13412" name="Google Shape;13412;p70"/>
            <p:cNvSpPr/>
            <p:nvPr/>
          </p:nvSpPr>
          <p:spPr>
            <a:xfrm>
              <a:off x="6317581" y="2419290"/>
              <a:ext cx="148914" cy="57214"/>
            </a:xfrm>
            <a:custGeom>
              <a:rect b="b" l="l" r="r" t="t"/>
              <a:pathLst>
                <a:path extrusionOk="0" h="2185" w="5687">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70"/>
            <p:cNvSpPr/>
            <p:nvPr/>
          </p:nvSpPr>
          <p:spPr>
            <a:xfrm>
              <a:off x="6271862" y="2453514"/>
              <a:ext cx="240352" cy="148914"/>
            </a:xfrm>
            <a:custGeom>
              <a:rect b="b" l="l" r="r" t="t"/>
              <a:pathLst>
                <a:path extrusionOk="0" h="5687" w="9179">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70"/>
            <p:cNvSpPr/>
            <p:nvPr/>
          </p:nvSpPr>
          <p:spPr>
            <a:xfrm>
              <a:off x="6284614" y="2476478"/>
              <a:ext cx="214848" cy="232470"/>
            </a:xfrm>
            <a:custGeom>
              <a:rect b="b" l="l" r="r" t="t"/>
              <a:pathLst>
                <a:path extrusionOk="0" h="8878" w="8205">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70"/>
            <p:cNvSpPr/>
            <p:nvPr/>
          </p:nvSpPr>
          <p:spPr>
            <a:xfrm>
              <a:off x="6260629" y="2630865"/>
              <a:ext cx="263055" cy="142918"/>
            </a:xfrm>
            <a:custGeom>
              <a:rect b="b" l="l" r="r" t="t"/>
              <a:pathLst>
                <a:path extrusionOk="0" h="5458" w="10046">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70"/>
            <p:cNvSpPr/>
            <p:nvPr/>
          </p:nvSpPr>
          <p:spPr>
            <a:xfrm>
              <a:off x="6357801" y="2630865"/>
              <a:ext cx="68709" cy="28515"/>
            </a:xfrm>
            <a:custGeom>
              <a:rect b="b" l="l" r="r" t="t"/>
              <a:pathLst>
                <a:path extrusionOk="0" h="1089" w="2624">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70"/>
            <p:cNvSpPr/>
            <p:nvPr/>
          </p:nvSpPr>
          <p:spPr>
            <a:xfrm>
              <a:off x="6317581" y="2504156"/>
              <a:ext cx="148914" cy="143834"/>
            </a:xfrm>
            <a:custGeom>
              <a:rect b="b" l="l" r="r" t="t"/>
              <a:pathLst>
                <a:path extrusionOk="0" h="5493" w="5687">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70"/>
            <p:cNvSpPr/>
            <p:nvPr/>
          </p:nvSpPr>
          <p:spPr>
            <a:xfrm>
              <a:off x="6317581" y="2504156"/>
              <a:ext cx="125924" cy="143913"/>
            </a:xfrm>
            <a:custGeom>
              <a:rect b="b" l="l" r="r" t="t"/>
              <a:pathLst>
                <a:path extrusionOk="0" h="5496" w="4809">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70"/>
            <p:cNvSpPr/>
            <p:nvPr/>
          </p:nvSpPr>
          <p:spPr>
            <a:xfrm>
              <a:off x="6352040" y="2556552"/>
              <a:ext cx="11521" cy="17125"/>
            </a:xfrm>
            <a:custGeom>
              <a:rect b="b" l="l" r="r" t="t"/>
              <a:pathLst>
                <a:path extrusionOk="0" h="654" w="44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70"/>
            <p:cNvSpPr/>
            <p:nvPr/>
          </p:nvSpPr>
          <p:spPr>
            <a:xfrm>
              <a:off x="6420750" y="2556552"/>
              <a:ext cx="11260" cy="17125"/>
            </a:xfrm>
            <a:custGeom>
              <a:rect b="b" l="l" r="r" t="t"/>
              <a:pathLst>
                <a:path extrusionOk="0" h="654" w="43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70"/>
            <p:cNvSpPr/>
            <p:nvPr/>
          </p:nvSpPr>
          <p:spPr>
            <a:xfrm>
              <a:off x="6366756" y="2596432"/>
              <a:ext cx="50563" cy="17282"/>
            </a:xfrm>
            <a:custGeom>
              <a:rect b="b" l="l" r="r" t="t"/>
              <a:pathLst>
                <a:path extrusionOk="0" h="660" w="1931">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70"/>
            <p:cNvSpPr/>
            <p:nvPr/>
          </p:nvSpPr>
          <p:spPr>
            <a:xfrm>
              <a:off x="6344133" y="2537542"/>
              <a:ext cx="27468" cy="13930"/>
            </a:xfrm>
            <a:custGeom>
              <a:rect b="b" l="l" r="r" t="t"/>
              <a:pathLst>
                <a:path extrusionOk="0" h="532" w="1049">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70"/>
            <p:cNvSpPr/>
            <p:nvPr/>
          </p:nvSpPr>
          <p:spPr>
            <a:xfrm>
              <a:off x="6412554" y="2537751"/>
              <a:ext cx="27468" cy="13957"/>
            </a:xfrm>
            <a:custGeom>
              <a:rect b="b" l="l" r="r" t="t"/>
              <a:pathLst>
                <a:path extrusionOk="0" h="533" w="1049">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70"/>
            <p:cNvSpPr/>
            <p:nvPr/>
          </p:nvSpPr>
          <p:spPr>
            <a:xfrm>
              <a:off x="6260629" y="2697061"/>
              <a:ext cx="263055" cy="76722"/>
            </a:xfrm>
            <a:custGeom>
              <a:rect b="b" l="l" r="r" t="t"/>
              <a:pathLst>
                <a:path extrusionOk="0" h="2930" w="10046">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70"/>
            <p:cNvSpPr/>
            <p:nvPr/>
          </p:nvSpPr>
          <p:spPr>
            <a:xfrm>
              <a:off x="6305588" y="2697061"/>
              <a:ext cx="172900" cy="65489"/>
            </a:xfrm>
            <a:custGeom>
              <a:rect b="b" l="l" r="r" t="t"/>
              <a:pathLst>
                <a:path extrusionOk="0" h="2501" w="6603">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70"/>
            <p:cNvSpPr/>
            <p:nvPr/>
          </p:nvSpPr>
          <p:spPr>
            <a:xfrm>
              <a:off x="6294852" y="2476478"/>
              <a:ext cx="194371" cy="65227"/>
            </a:xfrm>
            <a:custGeom>
              <a:rect b="b" l="l" r="r" t="t"/>
              <a:pathLst>
                <a:path extrusionOk="0" h="2491" w="7423">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7" name="Google Shape;13427;p70"/>
          <p:cNvGrpSpPr/>
          <p:nvPr/>
        </p:nvGrpSpPr>
        <p:grpSpPr>
          <a:xfrm>
            <a:off x="6260864" y="2879911"/>
            <a:ext cx="263343" cy="354754"/>
            <a:chOff x="6260864" y="2879911"/>
            <a:chExt cx="263343" cy="354754"/>
          </a:xfrm>
        </p:grpSpPr>
        <p:sp>
          <p:nvSpPr>
            <p:cNvPr id="13428" name="Google Shape;13428;p70"/>
            <p:cNvSpPr/>
            <p:nvPr/>
          </p:nvSpPr>
          <p:spPr>
            <a:xfrm>
              <a:off x="6290610" y="2960115"/>
              <a:ext cx="203850" cy="208354"/>
            </a:xfrm>
            <a:custGeom>
              <a:rect b="b" l="l" r="r" t="t"/>
              <a:pathLst>
                <a:path extrusionOk="0" h="7957" w="7785">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70"/>
            <p:cNvSpPr/>
            <p:nvPr/>
          </p:nvSpPr>
          <p:spPr>
            <a:xfrm>
              <a:off x="6260864" y="3086013"/>
              <a:ext cx="263081" cy="148652"/>
            </a:xfrm>
            <a:custGeom>
              <a:rect b="b" l="l" r="r" t="t"/>
              <a:pathLst>
                <a:path extrusionOk="0" h="5677" w="10047">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70"/>
            <p:cNvSpPr/>
            <p:nvPr/>
          </p:nvSpPr>
          <p:spPr>
            <a:xfrm>
              <a:off x="6260864" y="3137204"/>
              <a:ext cx="263343" cy="97461"/>
            </a:xfrm>
            <a:custGeom>
              <a:rect b="b" l="l" r="r" t="t"/>
              <a:pathLst>
                <a:path extrusionOk="0" h="3722" w="10057">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70"/>
            <p:cNvSpPr/>
            <p:nvPr/>
          </p:nvSpPr>
          <p:spPr>
            <a:xfrm>
              <a:off x="6320566" y="3137204"/>
              <a:ext cx="143677" cy="63237"/>
            </a:xfrm>
            <a:custGeom>
              <a:rect b="b" l="l" r="r" t="t"/>
              <a:pathLst>
                <a:path extrusionOk="0" h="2415" w="5487">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70"/>
            <p:cNvSpPr/>
            <p:nvPr/>
          </p:nvSpPr>
          <p:spPr>
            <a:xfrm>
              <a:off x="6358299"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70"/>
            <p:cNvSpPr/>
            <p:nvPr/>
          </p:nvSpPr>
          <p:spPr>
            <a:xfrm>
              <a:off x="6379273" y="2879911"/>
              <a:ext cx="26525" cy="11521"/>
            </a:xfrm>
            <a:custGeom>
              <a:rect b="b" l="l" r="r" t="t"/>
              <a:pathLst>
                <a:path extrusionOk="0" h="440" w="1013">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70"/>
            <p:cNvSpPr/>
            <p:nvPr/>
          </p:nvSpPr>
          <p:spPr>
            <a:xfrm>
              <a:off x="6296109" y="2960115"/>
              <a:ext cx="170621" cy="137209"/>
            </a:xfrm>
            <a:custGeom>
              <a:rect b="b" l="l" r="r" t="t"/>
              <a:pathLst>
                <a:path extrusionOk="0" h="5240" w="6516">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70"/>
            <p:cNvSpPr/>
            <p:nvPr/>
          </p:nvSpPr>
          <p:spPr>
            <a:xfrm>
              <a:off x="6300089" y="2960115"/>
              <a:ext cx="166903" cy="137393"/>
            </a:xfrm>
            <a:custGeom>
              <a:rect b="b" l="l" r="r" t="t"/>
              <a:pathLst>
                <a:path extrusionOk="0" h="5247" w="6374">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70"/>
            <p:cNvSpPr/>
            <p:nvPr/>
          </p:nvSpPr>
          <p:spPr>
            <a:xfrm>
              <a:off x="6352564" y="3000702"/>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70"/>
            <p:cNvSpPr/>
            <p:nvPr/>
          </p:nvSpPr>
          <p:spPr>
            <a:xfrm>
              <a:off x="6421012" y="3000702"/>
              <a:ext cx="11495" cy="17125"/>
            </a:xfrm>
            <a:custGeom>
              <a:rect b="b" l="l" r="r" t="t"/>
              <a:pathLst>
                <a:path extrusionOk="0" h="654" w="439">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70"/>
            <p:cNvSpPr/>
            <p:nvPr/>
          </p:nvSpPr>
          <p:spPr>
            <a:xfrm>
              <a:off x="6344813" y="2983079"/>
              <a:ext cx="26761" cy="11286"/>
            </a:xfrm>
            <a:custGeom>
              <a:rect b="b" l="l" r="r" t="t"/>
              <a:pathLst>
                <a:path extrusionOk="0" h="431" w="1022">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70"/>
            <p:cNvSpPr/>
            <p:nvPr/>
          </p:nvSpPr>
          <p:spPr>
            <a:xfrm>
              <a:off x="6413497" y="2983079"/>
              <a:ext cx="26761" cy="11286"/>
            </a:xfrm>
            <a:custGeom>
              <a:rect b="b" l="l" r="r" t="t"/>
              <a:pathLst>
                <a:path extrusionOk="0" h="431" w="1022">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70"/>
            <p:cNvSpPr/>
            <p:nvPr/>
          </p:nvSpPr>
          <p:spPr>
            <a:xfrm>
              <a:off x="6366783" y="3037309"/>
              <a:ext cx="51506" cy="22990"/>
            </a:xfrm>
            <a:custGeom>
              <a:rect b="b" l="l" r="r" t="t"/>
              <a:pathLst>
                <a:path extrusionOk="0" h="878" w="1967">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70"/>
            <p:cNvSpPr/>
            <p:nvPr/>
          </p:nvSpPr>
          <p:spPr>
            <a:xfrm>
              <a:off x="6306583" y="2965850"/>
              <a:ext cx="23017" cy="37261"/>
            </a:xfrm>
            <a:custGeom>
              <a:rect b="b" l="l" r="r" t="t"/>
              <a:pathLst>
                <a:path extrusionOk="0" h="1423" w="879">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70"/>
            <p:cNvSpPr/>
            <p:nvPr/>
          </p:nvSpPr>
          <p:spPr>
            <a:xfrm>
              <a:off x="6352564" y="2954355"/>
              <a:ext cx="125662" cy="74732"/>
            </a:xfrm>
            <a:custGeom>
              <a:rect b="b" l="l" r="r" t="t"/>
              <a:pathLst>
                <a:path extrusionOk="0" h="2854" w="4799">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70"/>
            <p:cNvSpPr/>
            <p:nvPr/>
          </p:nvSpPr>
          <p:spPr>
            <a:xfrm>
              <a:off x="6306583" y="2885671"/>
              <a:ext cx="171643" cy="85965"/>
            </a:xfrm>
            <a:custGeom>
              <a:rect b="b" l="l" r="r" t="t"/>
              <a:pathLst>
                <a:path extrusionOk="0" h="3283" w="6555">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70"/>
            <p:cNvSpPr/>
            <p:nvPr/>
          </p:nvSpPr>
          <p:spPr>
            <a:xfrm>
              <a:off x="6306583" y="2885619"/>
              <a:ext cx="171643" cy="86018"/>
            </a:xfrm>
            <a:custGeom>
              <a:rect b="b" l="l" r="r" t="t"/>
              <a:pathLst>
                <a:path extrusionOk="0" h="3285" w="6555">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70"/>
            <p:cNvSpPr/>
            <p:nvPr/>
          </p:nvSpPr>
          <p:spPr>
            <a:xfrm>
              <a:off x="6293857" y="2954355"/>
              <a:ext cx="197121" cy="26499"/>
            </a:xfrm>
            <a:custGeom>
              <a:rect b="b" l="l" r="r" t="t"/>
              <a:pathLst>
                <a:path extrusionOk="0" h="1012" w="7528">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6" name="Google Shape;13446;p70"/>
          <p:cNvGrpSpPr/>
          <p:nvPr/>
        </p:nvGrpSpPr>
        <p:grpSpPr>
          <a:xfrm>
            <a:off x="8062968" y="2419290"/>
            <a:ext cx="263316" cy="354728"/>
            <a:chOff x="8062968" y="2419290"/>
            <a:chExt cx="263316" cy="354728"/>
          </a:xfrm>
        </p:grpSpPr>
        <p:sp>
          <p:nvSpPr>
            <p:cNvPr id="13447" name="Google Shape;13447;p70"/>
            <p:cNvSpPr/>
            <p:nvPr/>
          </p:nvSpPr>
          <p:spPr>
            <a:xfrm>
              <a:off x="8080198" y="2436520"/>
              <a:ext cx="97434" cy="257320"/>
            </a:xfrm>
            <a:custGeom>
              <a:rect b="b" l="l" r="r" t="t"/>
              <a:pathLst>
                <a:path extrusionOk="0" h="9827" w="3721">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70"/>
            <p:cNvSpPr/>
            <p:nvPr/>
          </p:nvSpPr>
          <p:spPr>
            <a:xfrm>
              <a:off x="8131652" y="2419290"/>
              <a:ext cx="183138" cy="268815"/>
            </a:xfrm>
            <a:custGeom>
              <a:rect b="b" l="l" r="r" t="t"/>
              <a:pathLst>
                <a:path extrusionOk="0" h="10266" w="6994">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70"/>
            <p:cNvSpPr/>
            <p:nvPr/>
          </p:nvSpPr>
          <p:spPr>
            <a:xfrm>
              <a:off x="8103188" y="2562182"/>
              <a:ext cx="22755" cy="45928"/>
            </a:xfrm>
            <a:custGeom>
              <a:rect b="b" l="l" r="r" t="t"/>
              <a:pathLst>
                <a:path extrusionOk="0" h="1754" w="869">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70"/>
            <p:cNvSpPr/>
            <p:nvPr/>
          </p:nvSpPr>
          <p:spPr>
            <a:xfrm>
              <a:off x="8103188"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70"/>
            <p:cNvSpPr/>
            <p:nvPr/>
          </p:nvSpPr>
          <p:spPr>
            <a:xfrm>
              <a:off x="8263310" y="2562182"/>
              <a:ext cx="22755" cy="45928"/>
            </a:xfrm>
            <a:custGeom>
              <a:rect b="b" l="l" r="r" t="t"/>
              <a:pathLst>
                <a:path extrusionOk="0" h="1754" w="869">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70"/>
            <p:cNvSpPr/>
            <p:nvPr/>
          </p:nvSpPr>
          <p:spPr>
            <a:xfrm>
              <a:off x="8263310" y="2562182"/>
              <a:ext cx="11495" cy="45981"/>
            </a:xfrm>
            <a:custGeom>
              <a:rect b="b" l="l" r="r" t="t"/>
              <a:pathLst>
                <a:path extrusionOk="0" h="1756" w="439">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70"/>
            <p:cNvSpPr/>
            <p:nvPr/>
          </p:nvSpPr>
          <p:spPr>
            <a:xfrm>
              <a:off x="8062968" y="2625131"/>
              <a:ext cx="263316" cy="148888"/>
            </a:xfrm>
            <a:custGeom>
              <a:rect b="b" l="l" r="r" t="t"/>
              <a:pathLst>
                <a:path extrusionOk="0" h="5686" w="10056">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70"/>
            <p:cNvSpPr/>
            <p:nvPr/>
          </p:nvSpPr>
          <p:spPr>
            <a:xfrm>
              <a:off x="8160376" y="2625131"/>
              <a:ext cx="68736" cy="22990"/>
            </a:xfrm>
            <a:custGeom>
              <a:rect b="b" l="l" r="r" t="t"/>
              <a:pathLst>
                <a:path extrusionOk="0" h="878" w="2625">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70"/>
            <p:cNvSpPr/>
            <p:nvPr/>
          </p:nvSpPr>
          <p:spPr>
            <a:xfrm>
              <a:off x="8098187" y="2482239"/>
              <a:ext cx="192617" cy="154387"/>
            </a:xfrm>
            <a:custGeom>
              <a:rect b="b" l="l" r="r" t="t"/>
              <a:pathLst>
                <a:path extrusionOk="0" h="5896" w="7356">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70"/>
            <p:cNvSpPr/>
            <p:nvPr/>
          </p:nvSpPr>
          <p:spPr>
            <a:xfrm>
              <a:off x="8154642" y="2539872"/>
              <a:ext cx="11521" cy="17334"/>
            </a:xfrm>
            <a:custGeom>
              <a:rect b="b" l="l" r="r" t="t"/>
              <a:pathLst>
                <a:path extrusionOk="0" h="662" w="44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70"/>
            <p:cNvSpPr/>
            <p:nvPr/>
          </p:nvSpPr>
          <p:spPr>
            <a:xfrm>
              <a:off x="8223325" y="2539872"/>
              <a:ext cx="11286" cy="17334"/>
            </a:xfrm>
            <a:custGeom>
              <a:rect b="b" l="l" r="r" t="t"/>
              <a:pathLst>
                <a:path extrusionOk="0" h="662" w="431">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70"/>
            <p:cNvSpPr/>
            <p:nvPr/>
          </p:nvSpPr>
          <p:spPr>
            <a:xfrm>
              <a:off x="8169358" y="2585094"/>
              <a:ext cx="50720" cy="17334"/>
            </a:xfrm>
            <a:custGeom>
              <a:rect b="b" l="l" r="r" t="t"/>
              <a:pathLst>
                <a:path extrusionOk="0" h="662" w="1937">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70"/>
            <p:cNvSpPr/>
            <p:nvPr/>
          </p:nvSpPr>
          <p:spPr>
            <a:xfrm>
              <a:off x="8146734" y="2519317"/>
              <a:ext cx="23017" cy="14664"/>
            </a:xfrm>
            <a:custGeom>
              <a:rect b="b" l="l" r="r" t="t"/>
              <a:pathLst>
                <a:path extrusionOk="0" h="560" w="879">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70"/>
            <p:cNvSpPr/>
            <p:nvPr/>
          </p:nvSpPr>
          <p:spPr>
            <a:xfrm>
              <a:off x="8219476" y="2519317"/>
              <a:ext cx="23278" cy="14664"/>
            </a:xfrm>
            <a:custGeom>
              <a:rect b="b" l="l" r="r" t="t"/>
              <a:pathLst>
                <a:path extrusionOk="0" h="560" w="889">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70"/>
            <p:cNvSpPr/>
            <p:nvPr/>
          </p:nvSpPr>
          <p:spPr>
            <a:xfrm>
              <a:off x="8062968" y="2692321"/>
              <a:ext cx="263316" cy="81697"/>
            </a:xfrm>
            <a:custGeom>
              <a:rect b="b" l="l" r="r" t="t"/>
              <a:pathLst>
                <a:path extrusionOk="0" h="3120" w="10056">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70"/>
            <p:cNvSpPr/>
            <p:nvPr/>
          </p:nvSpPr>
          <p:spPr>
            <a:xfrm>
              <a:off x="8087949" y="2692557"/>
              <a:ext cx="213355" cy="58550"/>
            </a:xfrm>
            <a:custGeom>
              <a:rect b="b" l="l" r="r" t="t"/>
              <a:pathLst>
                <a:path extrusionOk="0" h="2236" w="8148">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70"/>
            <p:cNvSpPr/>
            <p:nvPr/>
          </p:nvSpPr>
          <p:spPr>
            <a:xfrm>
              <a:off x="8102429" y="2482239"/>
              <a:ext cx="138152" cy="154387"/>
            </a:xfrm>
            <a:custGeom>
              <a:rect b="b" l="l" r="r" t="t"/>
              <a:pathLst>
                <a:path extrusionOk="0" h="5896" w="5276">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4" name="Google Shape;13464;p70"/>
          <p:cNvGrpSpPr/>
          <p:nvPr/>
        </p:nvGrpSpPr>
        <p:grpSpPr>
          <a:xfrm>
            <a:off x="5809723" y="2419290"/>
            <a:ext cx="263316" cy="354728"/>
            <a:chOff x="5809723" y="2419290"/>
            <a:chExt cx="263316" cy="354728"/>
          </a:xfrm>
        </p:grpSpPr>
        <p:sp>
          <p:nvSpPr>
            <p:cNvPr id="13465" name="Google Shape;13465;p70"/>
            <p:cNvSpPr/>
            <p:nvPr/>
          </p:nvSpPr>
          <p:spPr>
            <a:xfrm>
              <a:off x="5815484" y="2419290"/>
              <a:ext cx="80205" cy="80205"/>
            </a:xfrm>
            <a:custGeom>
              <a:rect b="b" l="l" r="r" t="t"/>
              <a:pathLst>
                <a:path extrusionOk="0" h="3063" w="3063">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70"/>
            <p:cNvSpPr/>
            <p:nvPr/>
          </p:nvSpPr>
          <p:spPr>
            <a:xfrm>
              <a:off x="5987100" y="2419290"/>
              <a:ext cx="80205" cy="80205"/>
            </a:xfrm>
            <a:custGeom>
              <a:rect b="b" l="l" r="r" t="t"/>
              <a:pathLst>
                <a:path extrusionOk="0" h="3063" w="3063">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70"/>
            <p:cNvSpPr/>
            <p:nvPr/>
          </p:nvSpPr>
          <p:spPr>
            <a:xfrm>
              <a:off x="5823732" y="2424789"/>
              <a:ext cx="235325" cy="137419"/>
            </a:xfrm>
            <a:custGeom>
              <a:rect b="b" l="l" r="r" t="t"/>
              <a:pathLst>
                <a:path extrusionOk="0" h="5248" w="8987">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70"/>
            <p:cNvSpPr/>
            <p:nvPr/>
          </p:nvSpPr>
          <p:spPr>
            <a:xfrm>
              <a:off x="5809723" y="2630865"/>
              <a:ext cx="263081" cy="143153"/>
            </a:xfrm>
            <a:custGeom>
              <a:rect b="b" l="l" r="r" t="t"/>
              <a:pathLst>
                <a:path extrusionOk="0" h="5467" w="10047">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70"/>
            <p:cNvSpPr/>
            <p:nvPr/>
          </p:nvSpPr>
          <p:spPr>
            <a:xfrm>
              <a:off x="5809985" y="2694809"/>
              <a:ext cx="263055" cy="79210"/>
            </a:xfrm>
            <a:custGeom>
              <a:rect b="b" l="l" r="r" t="t"/>
              <a:pathLst>
                <a:path extrusionOk="0" h="3025" w="10046">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70"/>
            <p:cNvSpPr/>
            <p:nvPr/>
          </p:nvSpPr>
          <p:spPr>
            <a:xfrm>
              <a:off x="5907157" y="2630865"/>
              <a:ext cx="68709" cy="23017"/>
            </a:xfrm>
            <a:custGeom>
              <a:rect b="b" l="l" r="r" t="t"/>
              <a:pathLst>
                <a:path extrusionOk="0" h="879" w="2624">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70"/>
            <p:cNvSpPr/>
            <p:nvPr/>
          </p:nvSpPr>
          <p:spPr>
            <a:xfrm>
              <a:off x="5844942" y="2465009"/>
              <a:ext cx="192643" cy="177377"/>
            </a:xfrm>
            <a:custGeom>
              <a:rect b="b" l="l" r="r" t="t"/>
              <a:pathLst>
                <a:path extrusionOk="0" h="6774" w="7357">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70"/>
            <p:cNvSpPr/>
            <p:nvPr/>
          </p:nvSpPr>
          <p:spPr>
            <a:xfrm>
              <a:off x="5845439" y="2464931"/>
              <a:ext cx="170150" cy="177430"/>
            </a:xfrm>
            <a:custGeom>
              <a:rect b="b" l="l" r="r" t="t"/>
              <a:pathLst>
                <a:path extrusionOk="0" h="6776" w="6498">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70"/>
            <p:cNvSpPr/>
            <p:nvPr/>
          </p:nvSpPr>
          <p:spPr>
            <a:xfrm>
              <a:off x="5916086" y="2590723"/>
              <a:ext cx="50616" cy="17465"/>
            </a:xfrm>
            <a:custGeom>
              <a:rect b="b" l="l" r="r" t="t"/>
              <a:pathLst>
                <a:path extrusionOk="0" h="667" w="1933">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70"/>
            <p:cNvSpPr/>
            <p:nvPr/>
          </p:nvSpPr>
          <p:spPr>
            <a:xfrm>
              <a:off x="5901397" y="2545135"/>
              <a:ext cx="11521" cy="17073"/>
            </a:xfrm>
            <a:custGeom>
              <a:rect b="b" l="l" r="r" t="t"/>
              <a:pathLst>
                <a:path extrusionOk="0" h="652" w="44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70"/>
            <p:cNvSpPr/>
            <p:nvPr/>
          </p:nvSpPr>
          <p:spPr>
            <a:xfrm>
              <a:off x="5970106" y="2545135"/>
              <a:ext cx="11260" cy="17073"/>
            </a:xfrm>
            <a:custGeom>
              <a:rect b="b" l="l" r="r" t="t"/>
              <a:pathLst>
                <a:path extrusionOk="0" h="652" w="43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70"/>
            <p:cNvSpPr/>
            <p:nvPr/>
          </p:nvSpPr>
          <p:spPr>
            <a:xfrm>
              <a:off x="5893672" y="2527958"/>
              <a:ext cx="21000" cy="11495"/>
            </a:xfrm>
            <a:custGeom>
              <a:rect b="b" l="l" r="r" t="t"/>
              <a:pathLst>
                <a:path extrusionOk="0" h="439" w="802">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70"/>
            <p:cNvSpPr/>
            <p:nvPr/>
          </p:nvSpPr>
          <p:spPr>
            <a:xfrm>
              <a:off x="5968116" y="2527932"/>
              <a:ext cx="19246" cy="11521"/>
            </a:xfrm>
            <a:custGeom>
              <a:rect b="b" l="l" r="r" t="t"/>
              <a:pathLst>
                <a:path extrusionOk="0" h="440" w="735">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70"/>
            <p:cNvSpPr/>
            <p:nvPr/>
          </p:nvSpPr>
          <p:spPr>
            <a:xfrm>
              <a:off x="5875919" y="2425025"/>
              <a:ext cx="162661" cy="97199"/>
            </a:xfrm>
            <a:custGeom>
              <a:rect b="b" l="l" r="r" t="t"/>
              <a:pathLst>
                <a:path extrusionOk="0" h="3712" w="6212">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70"/>
            <p:cNvSpPr/>
            <p:nvPr/>
          </p:nvSpPr>
          <p:spPr>
            <a:xfrm>
              <a:off x="5843947" y="2694809"/>
              <a:ext cx="194869" cy="50485"/>
            </a:xfrm>
            <a:custGeom>
              <a:rect b="b" l="l" r="r" t="t"/>
              <a:pathLst>
                <a:path extrusionOk="0" h="1928" w="7442">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70"/>
            <p:cNvSpPr/>
            <p:nvPr/>
          </p:nvSpPr>
          <p:spPr>
            <a:xfrm>
              <a:off x="5809723" y="2688577"/>
              <a:ext cx="85965" cy="85442"/>
            </a:xfrm>
            <a:custGeom>
              <a:rect b="b" l="l" r="r" t="t"/>
              <a:pathLst>
                <a:path extrusionOk="0" h="3263" w="3283">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70"/>
            <p:cNvSpPr/>
            <p:nvPr/>
          </p:nvSpPr>
          <p:spPr>
            <a:xfrm>
              <a:off x="5987100" y="2688577"/>
              <a:ext cx="85939" cy="85442"/>
            </a:xfrm>
            <a:custGeom>
              <a:rect b="b" l="l" r="r" t="t"/>
              <a:pathLst>
                <a:path extrusionOk="0" h="3263" w="3282">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2" name="Google Shape;13482;p70"/>
          <p:cNvGrpSpPr/>
          <p:nvPr/>
        </p:nvGrpSpPr>
        <p:grpSpPr>
          <a:xfrm>
            <a:off x="7606826" y="1502999"/>
            <a:ext cx="263552" cy="354754"/>
            <a:chOff x="7606826" y="1502999"/>
            <a:chExt cx="263552" cy="354754"/>
          </a:xfrm>
        </p:grpSpPr>
        <p:sp>
          <p:nvSpPr>
            <p:cNvPr id="13483" name="Google Shape;13483;p70"/>
            <p:cNvSpPr/>
            <p:nvPr/>
          </p:nvSpPr>
          <p:spPr>
            <a:xfrm>
              <a:off x="7606826" y="1703340"/>
              <a:ext cx="263552" cy="154413"/>
            </a:xfrm>
            <a:custGeom>
              <a:rect b="b" l="l" r="r" t="t"/>
              <a:pathLst>
                <a:path extrusionOk="0" h="5897" w="10065">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70"/>
            <p:cNvSpPr/>
            <p:nvPr/>
          </p:nvSpPr>
          <p:spPr>
            <a:xfrm>
              <a:off x="7626543" y="1502999"/>
              <a:ext cx="223856" cy="240090"/>
            </a:xfrm>
            <a:custGeom>
              <a:rect b="b" l="l" r="r" t="t"/>
              <a:pathLst>
                <a:path extrusionOk="0" h="9169" w="8549">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70"/>
            <p:cNvSpPr/>
            <p:nvPr/>
          </p:nvSpPr>
          <p:spPr>
            <a:xfrm>
              <a:off x="7641049" y="1708839"/>
              <a:ext cx="194869" cy="102959"/>
            </a:xfrm>
            <a:custGeom>
              <a:rect b="b" l="l" r="r" t="t"/>
              <a:pathLst>
                <a:path extrusionOk="0" h="3932" w="7442">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70"/>
            <p:cNvSpPr/>
            <p:nvPr/>
          </p:nvSpPr>
          <p:spPr>
            <a:xfrm>
              <a:off x="7659431" y="1726069"/>
              <a:ext cx="158341" cy="65227"/>
            </a:xfrm>
            <a:custGeom>
              <a:rect b="b" l="l" r="r" t="t"/>
              <a:pathLst>
                <a:path extrusionOk="0" h="2491" w="6047">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70"/>
            <p:cNvSpPr/>
            <p:nvPr/>
          </p:nvSpPr>
          <p:spPr>
            <a:xfrm>
              <a:off x="7692739" y="1502999"/>
              <a:ext cx="142420" cy="85468"/>
            </a:xfrm>
            <a:custGeom>
              <a:rect b="b" l="l" r="r" t="t"/>
              <a:pathLst>
                <a:path extrusionOk="0" h="3264" w="5439">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70"/>
            <p:cNvSpPr/>
            <p:nvPr/>
          </p:nvSpPr>
          <p:spPr>
            <a:xfrm>
              <a:off x="7687266" y="1703340"/>
              <a:ext cx="102436" cy="87955"/>
            </a:xfrm>
            <a:custGeom>
              <a:rect b="b" l="l" r="r" t="t"/>
              <a:pathLst>
                <a:path extrusionOk="0" h="3359" w="3912">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70"/>
            <p:cNvSpPr/>
            <p:nvPr/>
          </p:nvSpPr>
          <p:spPr>
            <a:xfrm>
              <a:off x="7704234" y="1703340"/>
              <a:ext cx="68736" cy="28254"/>
            </a:xfrm>
            <a:custGeom>
              <a:rect b="b" l="l" r="r" t="t"/>
              <a:pathLst>
                <a:path extrusionOk="0" h="1079" w="2625">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70"/>
            <p:cNvSpPr/>
            <p:nvPr/>
          </p:nvSpPr>
          <p:spPr>
            <a:xfrm>
              <a:off x="7664014" y="1576133"/>
              <a:ext cx="149176" cy="144070"/>
            </a:xfrm>
            <a:custGeom>
              <a:rect b="b" l="l" r="r" t="t"/>
              <a:pathLst>
                <a:path extrusionOk="0" h="5502" w="5697">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70"/>
            <p:cNvSpPr/>
            <p:nvPr/>
          </p:nvSpPr>
          <p:spPr>
            <a:xfrm>
              <a:off x="7664014" y="1576133"/>
              <a:ext cx="126186" cy="144148"/>
            </a:xfrm>
            <a:custGeom>
              <a:rect b="b" l="l" r="r" t="t"/>
              <a:pathLst>
                <a:path extrusionOk="0" h="5505" w="4819">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70"/>
            <p:cNvSpPr/>
            <p:nvPr/>
          </p:nvSpPr>
          <p:spPr>
            <a:xfrm>
              <a:off x="7690749" y="1611431"/>
              <a:ext cx="26761" cy="11521"/>
            </a:xfrm>
            <a:custGeom>
              <a:rect b="b" l="l" r="r" t="t"/>
              <a:pathLst>
                <a:path extrusionOk="0" h="440" w="1022">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70"/>
            <p:cNvSpPr/>
            <p:nvPr/>
          </p:nvSpPr>
          <p:spPr>
            <a:xfrm>
              <a:off x="7759458" y="1611431"/>
              <a:ext cx="26735" cy="11521"/>
            </a:xfrm>
            <a:custGeom>
              <a:rect b="b" l="l" r="r" t="t"/>
              <a:pathLst>
                <a:path extrusionOk="0" h="440" w="1021">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70"/>
            <p:cNvSpPr/>
            <p:nvPr/>
          </p:nvSpPr>
          <p:spPr>
            <a:xfrm>
              <a:off x="7698499" y="1629106"/>
              <a:ext cx="11521" cy="17308"/>
            </a:xfrm>
            <a:custGeom>
              <a:rect b="b" l="l" r="r" t="t"/>
              <a:pathLst>
                <a:path extrusionOk="0" h="661" w="44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70"/>
            <p:cNvSpPr/>
            <p:nvPr/>
          </p:nvSpPr>
          <p:spPr>
            <a:xfrm>
              <a:off x="7767183" y="1629106"/>
              <a:ext cx="11521" cy="17308"/>
            </a:xfrm>
            <a:custGeom>
              <a:rect b="b" l="l" r="r" t="t"/>
              <a:pathLst>
                <a:path extrusionOk="0" h="661" w="44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70"/>
            <p:cNvSpPr/>
            <p:nvPr/>
          </p:nvSpPr>
          <p:spPr>
            <a:xfrm>
              <a:off x="7610073" y="1789541"/>
              <a:ext cx="48233" cy="68212"/>
            </a:xfrm>
            <a:custGeom>
              <a:rect b="b" l="l" r="r" t="t"/>
              <a:pathLst>
                <a:path extrusionOk="0" h="2605" w="1842">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70"/>
            <p:cNvSpPr/>
            <p:nvPr/>
          </p:nvSpPr>
          <p:spPr>
            <a:xfrm>
              <a:off x="7818662" y="1789541"/>
              <a:ext cx="48233" cy="68212"/>
            </a:xfrm>
            <a:custGeom>
              <a:rect b="b" l="l" r="r" t="t"/>
              <a:pathLst>
                <a:path extrusionOk="0" h="2605" w="1842">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70"/>
            <p:cNvSpPr/>
            <p:nvPr/>
          </p:nvSpPr>
          <p:spPr>
            <a:xfrm>
              <a:off x="7712744" y="1666393"/>
              <a:ext cx="51480" cy="22990"/>
            </a:xfrm>
            <a:custGeom>
              <a:rect b="b" l="l" r="r" t="t"/>
              <a:pathLst>
                <a:path extrusionOk="0" h="878" w="1966">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70"/>
            <p:cNvSpPr/>
            <p:nvPr/>
          </p:nvSpPr>
          <p:spPr>
            <a:xfrm>
              <a:off x="7704234" y="1794778"/>
              <a:ext cx="11260" cy="62975"/>
            </a:xfrm>
            <a:custGeom>
              <a:rect b="b" l="l" r="r" t="t"/>
              <a:pathLst>
                <a:path extrusionOk="0" h="2405" w="43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70"/>
            <p:cNvSpPr/>
            <p:nvPr/>
          </p:nvSpPr>
          <p:spPr>
            <a:xfrm>
              <a:off x="7761448" y="1794778"/>
              <a:ext cx="11521" cy="62975"/>
            </a:xfrm>
            <a:custGeom>
              <a:rect b="b" l="l" r="r" t="t"/>
              <a:pathLst>
                <a:path extrusionOk="0" h="2405" w="44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1" name="Google Shape;13501;p70"/>
          <p:cNvGrpSpPr/>
          <p:nvPr/>
        </p:nvGrpSpPr>
        <p:grpSpPr>
          <a:xfrm>
            <a:off x="8060455" y="3790075"/>
            <a:ext cx="264076" cy="354623"/>
            <a:chOff x="8060455" y="3790075"/>
            <a:chExt cx="264076" cy="354623"/>
          </a:xfrm>
        </p:grpSpPr>
        <p:sp>
          <p:nvSpPr>
            <p:cNvPr id="13502" name="Google Shape;13502;p70"/>
            <p:cNvSpPr/>
            <p:nvPr/>
          </p:nvSpPr>
          <p:spPr>
            <a:xfrm>
              <a:off x="8074202" y="3790075"/>
              <a:ext cx="237079" cy="113800"/>
            </a:xfrm>
            <a:custGeom>
              <a:rect b="b" l="l" r="r" t="t"/>
              <a:pathLst>
                <a:path extrusionOk="0" h="4346" w="9054">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70"/>
            <p:cNvSpPr/>
            <p:nvPr/>
          </p:nvSpPr>
          <p:spPr>
            <a:xfrm>
              <a:off x="8083681" y="3955564"/>
              <a:ext cx="80231" cy="126186"/>
            </a:xfrm>
            <a:custGeom>
              <a:rect b="b" l="l" r="r" t="t"/>
              <a:pathLst>
                <a:path extrusionOk="0" h="4819" w="3064">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70"/>
            <p:cNvSpPr/>
            <p:nvPr/>
          </p:nvSpPr>
          <p:spPr>
            <a:xfrm>
              <a:off x="8060716" y="4018513"/>
              <a:ext cx="263814" cy="126186"/>
            </a:xfrm>
            <a:custGeom>
              <a:rect b="b" l="l" r="r" t="t"/>
              <a:pathLst>
                <a:path extrusionOk="0" h="4819" w="10075">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70"/>
            <p:cNvSpPr/>
            <p:nvPr/>
          </p:nvSpPr>
          <p:spPr>
            <a:xfrm>
              <a:off x="8060455" y="4057241"/>
              <a:ext cx="264076" cy="87458"/>
            </a:xfrm>
            <a:custGeom>
              <a:rect b="b" l="l" r="r" t="t"/>
              <a:pathLst>
                <a:path extrusionOk="0" h="3340" w="10085">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70"/>
            <p:cNvSpPr/>
            <p:nvPr/>
          </p:nvSpPr>
          <p:spPr>
            <a:xfrm>
              <a:off x="8125420" y="4057241"/>
              <a:ext cx="134408" cy="61142"/>
            </a:xfrm>
            <a:custGeom>
              <a:rect b="b" l="l" r="r" t="t"/>
              <a:pathLst>
                <a:path extrusionOk="0" h="2335" w="5133">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70"/>
            <p:cNvSpPr/>
            <p:nvPr/>
          </p:nvSpPr>
          <p:spPr>
            <a:xfrm>
              <a:off x="8158386" y="4018513"/>
              <a:ext cx="68709" cy="23017"/>
            </a:xfrm>
            <a:custGeom>
              <a:rect b="b" l="l" r="r" t="t"/>
              <a:pathLst>
                <a:path extrusionOk="0" h="879" w="2624">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70"/>
            <p:cNvSpPr/>
            <p:nvPr/>
          </p:nvSpPr>
          <p:spPr>
            <a:xfrm>
              <a:off x="8096171" y="3875386"/>
              <a:ext cx="188139" cy="154413"/>
            </a:xfrm>
            <a:custGeom>
              <a:rect b="b" l="l" r="r" t="t"/>
              <a:pathLst>
                <a:path extrusionOk="0" h="5897" w="7185">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70"/>
            <p:cNvSpPr/>
            <p:nvPr/>
          </p:nvSpPr>
          <p:spPr>
            <a:xfrm>
              <a:off x="8152390" y="3933412"/>
              <a:ext cx="11521" cy="16942"/>
            </a:xfrm>
            <a:custGeom>
              <a:rect b="b" l="l" r="r" t="t"/>
              <a:pathLst>
                <a:path extrusionOk="0" h="647" w="44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70"/>
            <p:cNvSpPr/>
            <p:nvPr/>
          </p:nvSpPr>
          <p:spPr>
            <a:xfrm>
              <a:off x="8221335" y="3933412"/>
              <a:ext cx="11521" cy="16942"/>
            </a:xfrm>
            <a:custGeom>
              <a:rect b="b" l="l" r="r" t="t"/>
              <a:pathLst>
                <a:path extrusionOk="0" h="647" w="44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70"/>
            <p:cNvSpPr/>
            <p:nvPr/>
          </p:nvSpPr>
          <p:spPr>
            <a:xfrm>
              <a:off x="8166792" y="3978136"/>
              <a:ext cx="50930" cy="17492"/>
            </a:xfrm>
            <a:custGeom>
              <a:rect b="b" l="l" r="r" t="t"/>
              <a:pathLst>
                <a:path extrusionOk="0" h="668" w="1945">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70"/>
            <p:cNvSpPr/>
            <p:nvPr/>
          </p:nvSpPr>
          <p:spPr>
            <a:xfrm>
              <a:off x="8099942" y="3880885"/>
              <a:ext cx="167375" cy="149124"/>
            </a:xfrm>
            <a:custGeom>
              <a:rect b="b" l="l" r="r" t="t"/>
              <a:pathLst>
                <a:path extrusionOk="0" h="5695" w="6392">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70"/>
            <p:cNvSpPr/>
            <p:nvPr/>
          </p:nvSpPr>
          <p:spPr>
            <a:xfrm>
              <a:off x="8255795" y="3892380"/>
              <a:ext cx="22781" cy="42970"/>
            </a:xfrm>
            <a:custGeom>
              <a:rect b="b" l="l" r="r" t="t"/>
              <a:pathLst>
                <a:path extrusionOk="0" h="1641" w="87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70"/>
            <p:cNvSpPr/>
            <p:nvPr/>
          </p:nvSpPr>
          <p:spPr>
            <a:xfrm>
              <a:off x="8106435" y="3892380"/>
              <a:ext cx="22990" cy="42970"/>
            </a:xfrm>
            <a:custGeom>
              <a:rect b="b" l="l" r="r" t="t"/>
              <a:pathLst>
                <a:path extrusionOk="0" h="1641" w="878">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70"/>
            <p:cNvSpPr/>
            <p:nvPr/>
          </p:nvSpPr>
          <p:spPr>
            <a:xfrm>
              <a:off x="8106671" y="3892380"/>
              <a:ext cx="172140" cy="28751"/>
            </a:xfrm>
            <a:custGeom>
              <a:rect b="b" l="l" r="r" t="t"/>
              <a:pathLst>
                <a:path extrusionOk="0" h="1098" w="6574">
                  <a:moveTo>
                    <a:pt x="1" y="0"/>
                  </a:moveTo>
                  <a:cubicBezTo>
                    <a:pt x="1" y="611"/>
                    <a:pt x="1470" y="1097"/>
                    <a:pt x="3282" y="1097"/>
                  </a:cubicBezTo>
                  <a:cubicBezTo>
                    <a:pt x="5095" y="1097"/>
                    <a:pt x="6564" y="611"/>
                    <a:pt x="65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70"/>
            <p:cNvSpPr/>
            <p:nvPr/>
          </p:nvSpPr>
          <p:spPr>
            <a:xfrm>
              <a:off x="8178627" y="4110448"/>
              <a:ext cx="27992" cy="34250"/>
            </a:xfrm>
            <a:custGeom>
              <a:rect b="b" l="l" r="r" t="t"/>
              <a:pathLst>
                <a:path extrusionOk="0" h="1308" w="1069">
                  <a:moveTo>
                    <a:pt x="859" y="0"/>
                  </a:moveTo>
                  <a:lnTo>
                    <a:pt x="200" y="10"/>
                  </a:lnTo>
                  <a:lnTo>
                    <a:pt x="0" y="1307"/>
                  </a:lnTo>
                  <a:lnTo>
                    <a:pt x="1069" y="1307"/>
                  </a:lnTo>
                  <a:lnTo>
                    <a:pt x="859"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70"/>
            <p:cNvSpPr/>
            <p:nvPr/>
          </p:nvSpPr>
          <p:spPr>
            <a:xfrm>
              <a:off x="8171112" y="4081724"/>
              <a:ext cx="42760" cy="31736"/>
            </a:xfrm>
            <a:custGeom>
              <a:rect b="b" l="l" r="r" t="t"/>
              <a:pathLst>
                <a:path extrusionOk="0" h="1212" w="1633">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70"/>
            <p:cNvSpPr/>
            <p:nvPr/>
          </p:nvSpPr>
          <p:spPr>
            <a:xfrm>
              <a:off x="8135894" y="4044017"/>
              <a:ext cx="56743" cy="62844"/>
            </a:xfrm>
            <a:custGeom>
              <a:rect b="b" l="l" r="r" t="t"/>
              <a:pathLst>
                <a:path extrusionOk="0" h="2400" w="2167">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70"/>
            <p:cNvSpPr/>
            <p:nvPr/>
          </p:nvSpPr>
          <p:spPr>
            <a:xfrm>
              <a:off x="8192610" y="4044017"/>
              <a:ext cx="56717" cy="62844"/>
            </a:xfrm>
            <a:custGeom>
              <a:rect b="b" l="l" r="r" t="t"/>
              <a:pathLst>
                <a:path extrusionOk="0" h="2400" w="2166">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70"/>
            <p:cNvSpPr/>
            <p:nvPr/>
          </p:nvSpPr>
          <p:spPr>
            <a:xfrm>
              <a:off x="8063963" y="4087956"/>
              <a:ext cx="48468" cy="56743"/>
            </a:xfrm>
            <a:custGeom>
              <a:rect b="b" l="l" r="r" t="t"/>
              <a:pathLst>
                <a:path extrusionOk="0" h="2167" w="1851">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70"/>
            <p:cNvSpPr/>
            <p:nvPr/>
          </p:nvSpPr>
          <p:spPr>
            <a:xfrm>
              <a:off x="8272789" y="4087956"/>
              <a:ext cx="48495" cy="56743"/>
            </a:xfrm>
            <a:custGeom>
              <a:rect b="b" l="l" r="r" t="t"/>
              <a:pathLst>
                <a:path extrusionOk="0" h="2167" w="1852">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70"/>
            <p:cNvSpPr/>
            <p:nvPr/>
          </p:nvSpPr>
          <p:spPr>
            <a:xfrm>
              <a:off x="8106671" y="3857894"/>
              <a:ext cx="171905" cy="34512"/>
            </a:xfrm>
            <a:custGeom>
              <a:rect b="b" l="l" r="r" t="t"/>
              <a:pathLst>
                <a:path extrusionOk="0" h="1318" w="6565">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70"/>
            <p:cNvSpPr/>
            <p:nvPr/>
          </p:nvSpPr>
          <p:spPr>
            <a:xfrm>
              <a:off x="8175380" y="3823670"/>
              <a:ext cx="34486" cy="39984"/>
            </a:xfrm>
            <a:custGeom>
              <a:rect b="b" l="l" r="r" t="t"/>
              <a:pathLst>
                <a:path extrusionOk="0" h="1527" w="1317">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70"/>
            <p:cNvSpPr/>
            <p:nvPr/>
          </p:nvSpPr>
          <p:spPr>
            <a:xfrm>
              <a:off x="8175407" y="3823670"/>
              <a:ext cx="22964" cy="40115"/>
            </a:xfrm>
            <a:custGeom>
              <a:rect b="b" l="l" r="r" t="t"/>
              <a:pathLst>
                <a:path extrusionOk="0" h="1532" w="877">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5" name="Google Shape;13525;p70"/>
          <p:cNvGrpSpPr/>
          <p:nvPr/>
        </p:nvGrpSpPr>
        <p:grpSpPr>
          <a:xfrm>
            <a:off x="7614550" y="2879911"/>
            <a:ext cx="263316" cy="354754"/>
            <a:chOff x="7614550" y="2879911"/>
            <a:chExt cx="263316" cy="354754"/>
          </a:xfrm>
        </p:grpSpPr>
        <p:sp>
          <p:nvSpPr>
            <p:cNvPr id="13526" name="Google Shape;13526;p70"/>
            <p:cNvSpPr/>
            <p:nvPr/>
          </p:nvSpPr>
          <p:spPr>
            <a:xfrm>
              <a:off x="7614550" y="3086013"/>
              <a:ext cx="263316" cy="148652"/>
            </a:xfrm>
            <a:custGeom>
              <a:rect b="b" l="l" r="r" t="t"/>
              <a:pathLst>
                <a:path extrusionOk="0" h="5677" w="10056">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70"/>
            <p:cNvSpPr/>
            <p:nvPr/>
          </p:nvSpPr>
          <p:spPr>
            <a:xfrm>
              <a:off x="7614550" y="3137728"/>
              <a:ext cx="263081" cy="96937"/>
            </a:xfrm>
            <a:custGeom>
              <a:rect b="b" l="l" r="r" t="t"/>
              <a:pathLst>
                <a:path extrusionOk="0" h="3702" w="10047">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70"/>
            <p:cNvSpPr/>
            <p:nvPr/>
          </p:nvSpPr>
          <p:spPr>
            <a:xfrm>
              <a:off x="7683495" y="3137728"/>
              <a:ext cx="125426" cy="62477"/>
            </a:xfrm>
            <a:custGeom>
              <a:rect b="b" l="l" r="r" t="t"/>
              <a:pathLst>
                <a:path extrusionOk="0" h="2386" w="479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70"/>
            <p:cNvSpPr/>
            <p:nvPr/>
          </p:nvSpPr>
          <p:spPr>
            <a:xfrm>
              <a:off x="7711985" y="3085751"/>
              <a:ext cx="68709" cy="23069"/>
            </a:xfrm>
            <a:custGeom>
              <a:rect b="b" l="l" r="r" t="t"/>
              <a:pathLst>
                <a:path extrusionOk="0" h="881" w="2624">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70"/>
            <p:cNvSpPr/>
            <p:nvPr/>
          </p:nvSpPr>
          <p:spPr>
            <a:xfrm>
              <a:off x="7780668" y="3023064"/>
              <a:ext cx="45745" cy="211601"/>
            </a:xfrm>
            <a:custGeom>
              <a:rect b="b" l="l" r="r" t="t"/>
              <a:pathLst>
                <a:path extrusionOk="0" h="8081" w="1747">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70"/>
            <p:cNvSpPr/>
            <p:nvPr/>
          </p:nvSpPr>
          <p:spPr>
            <a:xfrm>
              <a:off x="7780668" y="3102981"/>
              <a:ext cx="29275" cy="23017"/>
            </a:xfrm>
            <a:custGeom>
              <a:rect b="b" l="l" r="r" t="t"/>
              <a:pathLst>
                <a:path extrusionOk="0" h="879" w="1118">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70"/>
            <p:cNvSpPr/>
            <p:nvPr/>
          </p:nvSpPr>
          <p:spPr>
            <a:xfrm>
              <a:off x="7666030" y="3023064"/>
              <a:ext cx="45719" cy="211601"/>
            </a:xfrm>
            <a:custGeom>
              <a:rect b="b" l="l" r="r" t="t"/>
              <a:pathLst>
                <a:path extrusionOk="0" h="8081" w="1746">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70"/>
            <p:cNvSpPr/>
            <p:nvPr/>
          </p:nvSpPr>
          <p:spPr>
            <a:xfrm>
              <a:off x="7628559" y="2879911"/>
              <a:ext cx="235325" cy="137419"/>
            </a:xfrm>
            <a:custGeom>
              <a:rect b="b" l="l" r="r" t="t"/>
              <a:pathLst>
                <a:path extrusionOk="0" h="5248" w="8987">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70"/>
            <p:cNvSpPr/>
            <p:nvPr/>
          </p:nvSpPr>
          <p:spPr>
            <a:xfrm>
              <a:off x="7650031" y="2920131"/>
              <a:ext cx="192381" cy="177142"/>
            </a:xfrm>
            <a:custGeom>
              <a:rect b="b" l="l" r="r" t="t"/>
              <a:pathLst>
                <a:path extrusionOk="0" h="6765" w="7347">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70"/>
            <p:cNvSpPr/>
            <p:nvPr/>
          </p:nvSpPr>
          <p:spPr>
            <a:xfrm>
              <a:off x="7650188" y="2920052"/>
              <a:ext cx="170229" cy="177456"/>
            </a:xfrm>
            <a:custGeom>
              <a:rect b="b" l="l" r="r" t="t"/>
              <a:pathLst>
                <a:path extrusionOk="0" h="6777" w="6501">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70"/>
            <p:cNvSpPr/>
            <p:nvPr/>
          </p:nvSpPr>
          <p:spPr>
            <a:xfrm>
              <a:off x="7720468" y="3037309"/>
              <a:ext cx="51506" cy="22755"/>
            </a:xfrm>
            <a:custGeom>
              <a:rect b="b" l="l" r="r" t="t"/>
              <a:pathLst>
                <a:path extrusionOk="0" h="869" w="1967">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70"/>
            <p:cNvSpPr/>
            <p:nvPr/>
          </p:nvSpPr>
          <p:spPr>
            <a:xfrm>
              <a:off x="7706250" y="3000204"/>
              <a:ext cx="11260" cy="17125"/>
            </a:xfrm>
            <a:custGeom>
              <a:rect b="b" l="l" r="r" t="t"/>
              <a:pathLst>
                <a:path extrusionOk="0" h="654" w="43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70"/>
            <p:cNvSpPr/>
            <p:nvPr/>
          </p:nvSpPr>
          <p:spPr>
            <a:xfrm>
              <a:off x="7774933" y="3000204"/>
              <a:ext cx="11260" cy="17125"/>
            </a:xfrm>
            <a:custGeom>
              <a:rect b="b" l="l" r="r" t="t"/>
              <a:pathLst>
                <a:path extrusionOk="0" h="654" w="43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70"/>
            <p:cNvSpPr/>
            <p:nvPr/>
          </p:nvSpPr>
          <p:spPr>
            <a:xfrm>
              <a:off x="7698237" y="2981535"/>
              <a:ext cx="27206" cy="12831"/>
            </a:xfrm>
            <a:custGeom>
              <a:rect b="b" l="l" r="r" t="t"/>
              <a:pathLst>
                <a:path extrusionOk="0" h="490" w="1039">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70"/>
            <p:cNvSpPr/>
            <p:nvPr/>
          </p:nvSpPr>
          <p:spPr>
            <a:xfrm>
              <a:off x="7766921" y="2981561"/>
              <a:ext cx="27285" cy="12804"/>
            </a:xfrm>
            <a:custGeom>
              <a:rect b="b" l="l" r="r" t="t"/>
              <a:pathLst>
                <a:path extrusionOk="0" h="489" w="1042">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70"/>
            <p:cNvSpPr/>
            <p:nvPr/>
          </p:nvSpPr>
          <p:spPr>
            <a:xfrm>
              <a:off x="7681008" y="2879911"/>
              <a:ext cx="162399" cy="97199"/>
            </a:xfrm>
            <a:custGeom>
              <a:rect b="b" l="l" r="r" t="t"/>
              <a:pathLst>
                <a:path extrusionOk="0" h="3712" w="6202">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70"/>
            <p:cNvSpPr/>
            <p:nvPr/>
          </p:nvSpPr>
          <p:spPr>
            <a:xfrm>
              <a:off x="7682762" y="3102981"/>
              <a:ext cx="29249" cy="23017"/>
            </a:xfrm>
            <a:custGeom>
              <a:rect b="b" l="l" r="r" t="t"/>
              <a:pathLst>
                <a:path extrusionOk="0" h="879" w="1117">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70"/>
            <p:cNvSpPr/>
            <p:nvPr/>
          </p:nvSpPr>
          <p:spPr>
            <a:xfrm>
              <a:off x="7682762" y="3102981"/>
              <a:ext cx="29249" cy="11783"/>
            </a:xfrm>
            <a:custGeom>
              <a:rect b="b" l="l" r="r" t="t"/>
              <a:pathLst>
                <a:path extrusionOk="0" h="450" w="1117">
                  <a:moveTo>
                    <a:pt x="0" y="1"/>
                  </a:moveTo>
                  <a:cubicBezTo>
                    <a:pt x="10" y="154"/>
                    <a:pt x="19" y="297"/>
                    <a:pt x="19" y="449"/>
                  </a:cubicBezTo>
                  <a:lnTo>
                    <a:pt x="1116" y="449"/>
                  </a:lnTo>
                  <a:lnTo>
                    <a:pt x="1116" y="1"/>
                  </a:ln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70"/>
            <p:cNvSpPr/>
            <p:nvPr/>
          </p:nvSpPr>
          <p:spPr>
            <a:xfrm>
              <a:off x="7780432" y="3103242"/>
              <a:ext cx="29249" cy="11521"/>
            </a:xfrm>
            <a:custGeom>
              <a:rect b="b" l="l" r="r" t="t"/>
              <a:pathLst>
                <a:path extrusionOk="0" h="440" w="1117">
                  <a:moveTo>
                    <a:pt x="0" y="1"/>
                  </a:moveTo>
                  <a:lnTo>
                    <a:pt x="0" y="439"/>
                  </a:lnTo>
                  <a:lnTo>
                    <a:pt x="1098" y="439"/>
                  </a:lnTo>
                  <a:cubicBezTo>
                    <a:pt x="1098" y="287"/>
                    <a:pt x="1107" y="144"/>
                    <a:pt x="1117"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5" name="Google Shape;13545;p70"/>
          <p:cNvGrpSpPr/>
          <p:nvPr/>
        </p:nvGrpSpPr>
        <p:grpSpPr>
          <a:xfrm>
            <a:off x="4900684" y="4268187"/>
            <a:ext cx="274576" cy="354623"/>
            <a:chOff x="4900684" y="4268187"/>
            <a:chExt cx="274576" cy="354623"/>
          </a:xfrm>
        </p:grpSpPr>
        <p:sp>
          <p:nvSpPr>
            <p:cNvPr id="13546" name="Google Shape;13546;p70"/>
            <p:cNvSpPr/>
            <p:nvPr/>
          </p:nvSpPr>
          <p:spPr>
            <a:xfrm>
              <a:off x="4963633" y="4268187"/>
              <a:ext cx="148678" cy="57109"/>
            </a:xfrm>
            <a:custGeom>
              <a:rect b="b" l="l" r="r" t="t"/>
              <a:pathLst>
                <a:path extrusionOk="0" h="2181" w="5678">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70"/>
            <p:cNvSpPr/>
            <p:nvPr/>
          </p:nvSpPr>
          <p:spPr>
            <a:xfrm>
              <a:off x="4935170" y="4302542"/>
              <a:ext cx="205866" cy="102959"/>
            </a:xfrm>
            <a:custGeom>
              <a:rect b="b" l="l" r="r" t="t"/>
              <a:pathLst>
                <a:path extrusionOk="0" h="3932" w="7862">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70"/>
            <p:cNvSpPr/>
            <p:nvPr/>
          </p:nvSpPr>
          <p:spPr>
            <a:xfrm>
              <a:off x="4946403" y="4405475"/>
              <a:ext cx="17256" cy="22938"/>
            </a:xfrm>
            <a:custGeom>
              <a:rect b="b" l="l" r="r" t="t"/>
              <a:pathLst>
                <a:path extrusionOk="0" h="876" w="659">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70"/>
            <p:cNvSpPr/>
            <p:nvPr/>
          </p:nvSpPr>
          <p:spPr>
            <a:xfrm>
              <a:off x="5112285" y="4405475"/>
              <a:ext cx="17256" cy="22938"/>
            </a:xfrm>
            <a:custGeom>
              <a:rect b="b" l="l" r="r" t="t"/>
              <a:pathLst>
                <a:path extrusionOk="0" h="876" w="659">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70"/>
            <p:cNvSpPr/>
            <p:nvPr/>
          </p:nvSpPr>
          <p:spPr>
            <a:xfrm>
              <a:off x="4900684" y="4468424"/>
              <a:ext cx="274576" cy="154387"/>
            </a:xfrm>
            <a:custGeom>
              <a:rect b="b" l="l" r="r" t="t"/>
              <a:pathLst>
                <a:path extrusionOk="0" h="5896" w="10486">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70"/>
            <p:cNvSpPr/>
            <p:nvPr/>
          </p:nvSpPr>
          <p:spPr>
            <a:xfrm>
              <a:off x="4997857" y="4468424"/>
              <a:ext cx="80231" cy="22860"/>
            </a:xfrm>
            <a:custGeom>
              <a:rect b="b" l="l" r="r" t="t"/>
              <a:pathLst>
                <a:path extrusionOk="0" h="873" w="3064">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70"/>
            <p:cNvSpPr/>
            <p:nvPr/>
          </p:nvSpPr>
          <p:spPr>
            <a:xfrm>
              <a:off x="4941664" y="4325270"/>
              <a:ext cx="192617" cy="154413"/>
            </a:xfrm>
            <a:custGeom>
              <a:rect b="b" l="l" r="r" t="t"/>
              <a:pathLst>
                <a:path extrusionOk="0" h="5897" w="7356">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70"/>
            <p:cNvSpPr/>
            <p:nvPr/>
          </p:nvSpPr>
          <p:spPr>
            <a:xfrm>
              <a:off x="4945670" y="4325270"/>
              <a:ext cx="155382" cy="154622"/>
            </a:xfrm>
            <a:custGeom>
              <a:rect b="b" l="l" r="r" t="t"/>
              <a:pathLst>
                <a:path extrusionOk="0" h="5905" w="5934">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70"/>
            <p:cNvSpPr/>
            <p:nvPr/>
          </p:nvSpPr>
          <p:spPr>
            <a:xfrm>
              <a:off x="4997857" y="4382615"/>
              <a:ext cx="11521" cy="17125"/>
            </a:xfrm>
            <a:custGeom>
              <a:rect b="b" l="l" r="r" t="t"/>
              <a:pathLst>
                <a:path extrusionOk="0" h="654" w="44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70"/>
            <p:cNvSpPr/>
            <p:nvPr/>
          </p:nvSpPr>
          <p:spPr>
            <a:xfrm>
              <a:off x="5066566" y="4382615"/>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70"/>
            <p:cNvSpPr/>
            <p:nvPr/>
          </p:nvSpPr>
          <p:spPr>
            <a:xfrm>
              <a:off x="5012625" y="4422495"/>
              <a:ext cx="50694" cy="17230"/>
            </a:xfrm>
            <a:custGeom>
              <a:rect b="b" l="l" r="r" t="t"/>
              <a:pathLst>
                <a:path extrusionOk="0" h="658" w="1936">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70"/>
            <p:cNvSpPr/>
            <p:nvPr/>
          </p:nvSpPr>
          <p:spPr>
            <a:xfrm>
              <a:off x="4990368" y="4365490"/>
              <a:ext cx="26761" cy="11260"/>
            </a:xfrm>
            <a:custGeom>
              <a:rect b="b" l="l" r="r" t="t"/>
              <a:pathLst>
                <a:path extrusionOk="0" h="430" w="1022">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70"/>
            <p:cNvSpPr/>
            <p:nvPr/>
          </p:nvSpPr>
          <p:spPr>
            <a:xfrm>
              <a:off x="5059077" y="4365490"/>
              <a:ext cx="26499" cy="11260"/>
            </a:xfrm>
            <a:custGeom>
              <a:rect b="b" l="l" r="r" t="t"/>
              <a:pathLst>
                <a:path extrusionOk="0" h="430" w="1012">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70"/>
            <p:cNvSpPr/>
            <p:nvPr/>
          </p:nvSpPr>
          <p:spPr>
            <a:xfrm>
              <a:off x="5009352" y="4451168"/>
              <a:ext cx="57240" cy="44384"/>
            </a:xfrm>
            <a:custGeom>
              <a:rect b="b" l="l" r="r" t="t"/>
              <a:pathLst>
                <a:path extrusionOk="0" h="1695" w="2186">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70"/>
            <p:cNvSpPr/>
            <p:nvPr/>
          </p:nvSpPr>
          <p:spPr>
            <a:xfrm>
              <a:off x="4900684" y="4523622"/>
              <a:ext cx="274576" cy="99189"/>
            </a:xfrm>
            <a:custGeom>
              <a:rect b="b" l="l" r="r" t="t"/>
              <a:pathLst>
                <a:path extrusionOk="0" h="3788" w="10486">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1" name="Google Shape;13561;p70"/>
          <p:cNvGrpSpPr/>
          <p:nvPr/>
        </p:nvGrpSpPr>
        <p:grpSpPr>
          <a:xfrm>
            <a:off x="7161654" y="3345794"/>
            <a:ext cx="263343" cy="354754"/>
            <a:chOff x="7161654" y="3345794"/>
            <a:chExt cx="263343" cy="354754"/>
          </a:xfrm>
        </p:grpSpPr>
        <p:sp>
          <p:nvSpPr>
            <p:cNvPr id="13562" name="Google Shape;13562;p70"/>
            <p:cNvSpPr/>
            <p:nvPr/>
          </p:nvSpPr>
          <p:spPr>
            <a:xfrm>
              <a:off x="7321802" y="3488686"/>
              <a:ext cx="68971" cy="125924"/>
            </a:xfrm>
            <a:custGeom>
              <a:rect b="b" l="l" r="r" t="t"/>
              <a:pathLst>
                <a:path extrusionOk="0" h="4809" w="2634">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70"/>
            <p:cNvSpPr/>
            <p:nvPr/>
          </p:nvSpPr>
          <p:spPr>
            <a:xfrm>
              <a:off x="7161654" y="3540139"/>
              <a:ext cx="263343" cy="160409"/>
            </a:xfrm>
            <a:custGeom>
              <a:rect b="b" l="l" r="r" t="t"/>
              <a:pathLst>
                <a:path extrusionOk="0" h="6126" w="10057">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70"/>
            <p:cNvSpPr/>
            <p:nvPr/>
          </p:nvSpPr>
          <p:spPr>
            <a:xfrm>
              <a:off x="7224629" y="3597092"/>
              <a:ext cx="200368" cy="103457"/>
            </a:xfrm>
            <a:custGeom>
              <a:rect b="b" l="l" r="r" t="t"/>
              <a:pathLst>
                <a:path extrusionOk="0" h="3951" w="7652">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70"/>
            <p:cNvSpPr/>
            <p:nvPr/>
          </p:nvSpPr>
          <p:spPr>
            <a:xfrm>
              <a:off x="7315806" y="3603088"/>
              <a:ext cx="54727" cy="97199"/>
            </a:xfrm>
            <a:custGeom>
              <a:rect b="b" l="l" r="r" t="t"/>
              <a:pathLst>
                <a:path extrusionOk="0" h="3712" w="209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70"/>
            <p:cNvSpPr/>
            <p:nvPr/>
          </p:nvSpPr>
          <p:spPr>
            <a:xfrm>
              <a:off x="7161654" y="3597092"/>
              <a:ext cx="200368" cy="103457"/>
            </a:xfrm>
            <a:custGeom>
              <a:rect b="b" l="l" r="r" t="t"/>
              <a:pathLst>
                <a:path extrusionOk="0" h="3951" w="7652">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70"/>
            <p:cNvSpPr/>
            <p:nvPr/>
          </p:nvSpPr>
          <p:spPr>
            <a:xfrm>
              <a:off x="7258853" y="3540139"/>
              <a:ext cx="68709" cy="28646"/>
            </a:xfrm>
            <a:custGeom>
              <a:rect b="b" l="l" r="r" t="t"/>
              <a:pathLst>
                <a:path extrusionOk="0" h="1094" w="2624">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70"/>
            <p:cNvSpPr/>
            <p:nvPr/>
          </p:nvSpPr>
          <p:spPr>
            <a:xfrm>
              <a:off x="7195878" y="3500181"/>
              <a:ext cx="46007" cy="45745"/>
            </a:xfrm>
            <a:custGeom>
              <a:rect b="b" l="l" r="r" t="t"/>
              <a:pathLst>
                <a:path extrusionOk="0" h="1747" w="1757">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70"/>
            <p:cNvSpPr/>
            <p:nvPr/>
          </p:nvSpPr>
          <p:spPr>
            <a:xfrm>
              <a:off x="7207373" y="3511676"/>
              <a:ext cx="23017" cy="22755"/>
            </a:xfrm>
            <a:custGeom>
              <a:rect b="b" l="l" r="r" t="t"/>
              <a:pathLst>
                <a:path extrusionOk="0" h="869" w="879">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70"/>
            <p:cNvSpPr/>
            <p:nvPr/>
          </p:nvSpPr>
          <p:spPr>
            <a:xfrm>
              <a:off x="7344766" y="3500181"/>
              <a:ext cx="45745" cy="45745"/>
            </a:xfrm>
            <a:custGeom>
              <a:rect b="b" l="l" r="r" t="t"/>
              <a:pathLst>
                <a:path extrusionOk="0" h="1747" w="1747">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70"/>
            <p:cNvSpPr/>
            <p:nvPr/>
          </p:nvSpPr>
          <p:spPr>
            <a:xfrm>
              <a:off x="7356261" y="3511676"/>
              <a:ext cx="22755" cy="22755"/>
            </a:xfrm>
            <a:custGeom>
              <a:rect b="b" l="l" r="r" t="t"/>
              <a:pathLst>
                <a:path extrusionOk="0" h="869" w="869">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70"/>
            <p:cNvSpPr/>
            <p:nvPr/>
          </p:nvSpPr>
          <p:spPr>
            <a:xfrm>
              <a:off x="7201639" y="3345794"/>
              <a:ext cx="183138" cy="134434"/>
            </a:xfrm>
            <a:custGeom>
              <a:rect b="b" l="l" r="r" t="t"/>
              <a:pathLst>
                <a:path extrusionOk="0" h="5134" w="6994">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70"/>
            <p:cNvSpPr/>
            <p:nvPr/>
          </p:nvSpPr>
          <p:spPr>
            <a:xfrm>
              <a:off x="7200880" y="3414111"/>
              <a:ext cx="184866" cy="143311"/>
            </a:xfrm>
            <a:custGeom>
              <a:rect b="b" l="l" r="r" t="t"/>
              <a:pathLst>
                <a:path extrusionOk="0" h="5473" w="706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70"/>
            <p:cNvSpPr/>
            <p:nvPr/>
          </p:nvSpPr>
          <p:spPr>
            <a:xfrm>
              <a:off x="7253223" y="3465905"/>
              <a:ext cx="11390" cy="17308"/>
            </a:xfrm>
            <a:custGeom>
              <a:rect b="b" l="l" r="r" t="t"/>
              <a:pathLst>
                <a:path extrusionOk="0" h="661" w="435">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70"/>
            <p:cNvSpPr/>
            <p:nvPr/>
          </p:nvSpPr>
          <p:spPr>
            <a:xfrm>
              <a:off x="7321802" y="3465905"/>
              <a:ext cx="11495" cy="17308"/>
            </a:xfrm>
            <a:custGeom>
              <a:rect b="b" l="l" r="r" t="t"/>
              <a:pathLst>
                <a:path extrusionOk="0" h="661" w="439">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70"/>
            <p:cNvSpPr/>
            <p:nvPr/>
          </p:nvSpPr>
          <p:spPr>
            <a:xfrm>
              <a:off x="7267573" y="3502930"/>
              <a:ext cx="51506" cy="23017"/>
            </a:xfrm>
            <a:custGeom>
              <a:rect b="b" l="l" r="r" t="t"/>
              <a:pathLst>
                <a:path extrusionOk="0" h="879" w="1967">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70"/>
            <p:cNvSpPr/>
            <p:nvPr/>
          </p:nvSpPr>
          <p:spPr>
            <a:xfrm>
              <a:off x="7201141" y="3414111"/>
              <a:ext cx="169626" cy="143311"/>
            </a:xfrm>
            <a:custGeom>
              <a:rect b="b" l="l" r="r" t="t"/>
              <a:pathLst>
                <a:path extrusionOk="0" h="5473" w="6478">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70"/>
            <p:cNvSpPr/>
            <p:nvPr/>
          </p:nvSpPr>
          <p:spPr>
            <a:xfrm>
              <a:off x="7290563" y="3347313"/>
              <a:ext cx="94214" cy="101441"/>
            </a:xfrm>
            <a:custGeom>
              <a:rect b="b" l="l" r="r" t="t"/>
              <a:pathLst>
                <a:path extrusionOk="0" h="3874" w="3598">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70"/>
            <p:cNvSpPr/>
            <p:nvPr/>
          </p:nvSpPr>
          <p:spPr>
            <a:xfrm>
              <a:off x="7215884" y="3603088"/>
              <a:ext cx="54962" cy="97199"/>
            </a:xfrm>
            <a:custGeom>
              <a:rect b="b" l="l" r="r" t="t"/>
              <a:pathLst>
                <a:path extrusionOk="0" h="3712" w="2099">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70"/>
            <p:cNvSpPr/>
            <p:nvPr/>
          </p:nvSpPr>
          <p:spPr>
            <a:xfrm>
              <a:off x="7198392" y="3609346"/>
              <a:ext cx="34486" cy="90941"/>
            </a:xfrm>
            <a:custGeom>
              <a:rect b="b" l="l" r="r" t="t"/>
              <a:pathLst>
                <a:path extrusionOk="0" h="3473" w="1317">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1" name="Google Shape;13581;p70"/>
          <p:cNvGrpSpPr/>
          <p:nvPr/>
        </p:nvGrpSpPr>
        <p:grpSpPr>
          <a:xfrm>
            <a:off x="6711770" y="3345794"/>
            <a:ext cx="263081" cy="354754"/>
            <a:chOff x="6711770" y="3345794"/>
            <a:chExt cx="263081" cy="354754"/>
          </a:xfrm>
        </p:grpSpPr>
        <p:sp>
          <p:nvSpPr>
            <p:cNvPr id="13582" name="Google Shape;13582;p70"/>
            <p:cNvSpPr/>
            <p:nvPr/>
          </p:nvSpPr>
          <p:spPr>
            <a:xfrm>
              <a:off x="6768984" y="3465957"/>
              <a:ext cx="148652" cy="148652"/>
            </a:xfrm>
            <a:custGeom>
              <a:rect b="b" l="l" r="r" t="t"/>
              <a:pathLst>
                <a:path extrusionOk="0" h="5677" w="5677">
                  <a:moveTo>
                    <a:pt x="0" y="0"/>
                  </a:moveTo>
                  <a:lnTo>
                    <a:pt x="0" y="5677"/>
                  </a:lnTo>
                  <a:lnTo>
                    <a:pt x="5676" y="5677"/>
                  </a:lnTo>
                  <a:lnTo>
                    <a:pt x="56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70"/>
            <p:cNvSpPr/>
            <p:nvPr/>
          </p:nvSpPr>
          <p:spPr>
            <a:xfrm>
              <a:off x="6711770" y="3545900"/>
              <a:ext cx="263081" cy="154649"/>
            </a:xfrm>
            <a:custGeom>
              <a:rect b="b" l="l" r="r" t="t"/>
              <a:pathLst>
                <a:path extrusionOk="0" h="5906" w="10047">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70"/>
            <p:cNvSpPr/>
            <p:nvPr/>
          </p:nvSpPr>
          <p:spPr>
            <a:xfrm>
              <a:off x="6760474" y="3545900"/>
              <a:ext cx="165646" cy="143153"/>
            </a:xfrm>
            <a:custGeom>
              <a:rect b="b" l="l" r="r" t="t"/>
              <a:pathLst>
                <a:path extrusionOk="0" h="5467" w="6326">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70"/>
            <p:cNvSpPr/>
            <p:nvPr/>
          </p:nvSpPr>
          <p:spPr>
            <a:xfrm>
              <a:off x="6771969" y="3545900"/>
              <a:ext cx="142918" cy="131658"/>
            </a:xfrm>
            <a:custGeom>
              <a:rect b="b" l="l" r="r" t="t"/>
              <a:pathLst>
                <a:path extrusionOk="0" h="5028" w="5458">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70"/>
            <p:cNvSpPr/>
            <p:nvPr/>
          </p:nvSpPr>
          <p:spPr>
            <a:xfrm>
              <a:off x="6808942" y="3545900"/>
              <a:ext cx="68736" cy="28804"/>
            </a:xfrm>
            <a:custGeom>
              <a:rect b="b" l="l" r="r" t="t"/>
              <a:pathLst>
                <a:path extrusionOk="0" h="1100" w="2625">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70"/>
            <p:cNvSpPr/>
            <p:nvPr/>
          </p:nvSpPr>
          <p:spPr>
            <a:xfrm>
              <a:off x="6768984" y="3414504"/>
              <a:ext cx="148652" cy="148652"/>
            </a:xfrm>
            <a:custGeom>
              <a:rect b="b" l="l" r="r" t="t"/>
              <a:pathLst>
                <a:path extrusionOk="0" h="5677" w="5677">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70"/>
            <p:cNvSpPr/>
            <p:nvPr/>
          </p:nvSpPr>
          <p:spPr>
            <a:xfrm>
              <a:off x="6803208" y="3466324"/>
              <a:ext cx="11495" cy="17151"/>
            </a:xfrm>
            <a:custGeom>
              <a:rect b="b" l="l" r="r" t="t"/>
              <a:pathLst>
                <a:path extrusionOk="0" h="655" w="439">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70"/>
            <p:cNvSpPr/>
            <p:nvPr/>
          </p:nvSpPr>
          <p:spPr>
            <a:xfrm>
              <a:off x="6871891" y="3466324"/>
              <a:ext cx="11521" cy="17151"/>
            </a:xfrm>
            <a:custGeom>
              <a:rect b="b" l="l" r="r" t="t"/>
              <a:pathLst>
                <a:path extrusionOk="0" h="655" w="44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70"/>
            <p:cNvSpPr/>
            <p:nvPr/>
          </p:nvSpPr>
          <p:spPr>
            <a:xfrm>
              <a:off x="6817976" y="3506361"/>
              <a:ext cx="50668" cy="17334"/>
            </a:xfrm>
            <a:custGeom>
              <a:rect b="b" l="l" r="r" t="t"/>
              <a:pathLst>
                <a:path extrusionOk="0" h="662" w="1935">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70"/>
            <p:cNvSpPr/>
            <p:nvPr/>
          </p:nvSpPr>
          <p:spPr>
            <a:xfrm>
              <a:off x="6768748" y="3414504"/>
              <a:ext cx="148888" cy="148652"/>
            </a:xfrm>
            <a:custGeom>
              <a:rect b="b" l="l" r="r" t="t"/>
              <a:pathLst>
                <a:path extrusionOk="0" h="5677" w="5686">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70"/>
            <p:cNvSpPr/>
            <p:nvPr/>
          </p:nvSpPr>
          <p:spPr>
            <a:xfrm>
              <a:off x="6745994" y="3345794"/>
              <a:ext cx="194633" cy="268318"/>
            </a:xfrm>
            <a:custGeom>
              <a:rect b="b" l="l" r="r" t="t"/>
              <a:pathLst>
                <a:path extrusionOk="0" h="10247" w="7433">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70"/>
            <p:cNvSpPr/>
            <p:nvPr/>
          </p:nvSpPr>
          <p:spPr>
            <a:xfrm>
              <a:off x="6771969" y="3592352"/>
              <a:ext cx="142918" cy="83713"/>
            </a:xfrm>
            <a:custGeom>
              <a:rect b="b" l="l" r="r" t="t"/>
              <a:pathLst>
                <a:path extrusionOk="0" h="3197" w="5458">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70"/>
            <p:cNvSpPr/>
            <p:nvPr/>
          </p:nvSpPr>
          <p:spPr>
            <a:xfrm>
              <a:off x="6776211" y="3592352"/>
              <a:ext cx="134172" cy="64467"/>
            </a:xfrm>
            <a:custGeom>
              <a:rect b="b" l="l" r="r" t="t"/>
              <a:pathLst>
                <a:path extrusionOk="0" h="2462" w="5124">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70"/>
            <p:cNvSpPr/>
            <p:nvPr/>
          </p:nvSpPr>
          <p:spPr>
            <a:xfrm>
              <a:off x="6786450" y="3582664"/>
              <a:ext cx="57005" cy="62818"/>
            </a:xfrm>
            <a:custGeom>
              <a:rect b="b" l="l" r="r" t="t"/>
              <a:pathLst>
                <a:path extrusionOk="0" h="2399" w="2177">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70"/>
            <p:cNvSpPr/>
            <p:nvPr/>
          </p:nvSpPr>
          <p:spPr>
            <a:xfrm>
              <a:off x="6843428" y="3582664"/>
              <a:ext cx="56717" cy="62818"/>
            </a:xfrm>
            <a:custGeom>
              <a:rect b="b" l="l" r="r" t="t"/>
              <a:pathLst>
                <a:path extrusionOk="0" h="2399" w="2166">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70"/>
            <p:cNvSpPr/>
            <p:nvPr/>
          </p:nvSpPr>
          <p:spPr>
            <a:xfrm>
              <a:off x="6714519" y="3627335"/>
              <a:ext cx="48730" cy="72951"/>
            </a:xfrm>
            <a:custGeom>
              <a:rect b="b" l="l" r="r" t="t"/>
              <a:pathLst>
                <a:path extrusionOk="0" h="2786" w="1861">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70"/>
            <p:cNvSpPr/>
            <p:nvPr/>
          </p:nvSpPr>
          <p:spPr>
            <a:xfrm>
              <a:off x="6923345" y="3627335"/>
              <a:ext cx="48992" cy="72951"/>
            </a:xfrm>
            <a:custGeom>
              <a:rect b="b" l="l" r="r" t="t"/>
              <a:pathLst>
                <a:path extrusionOk="0" h="2786" w="1871">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9" name="Google Shape;13599;p70"/>
          <p:cNvGrpSpPr/>
          <p:nvPr/>
        </p:nvGrpSpPr>
        <p:grpSpPr>
          <a:xfrm>
            <a:off x="7163409" y="2880251"/>
            <a:ext cx="263316" cy="354414"/>
            <a:chOff x="7163409" y="2880251"/>
            <a:chExt cx="263316" cy="354414"/>
          </a:xfrm>
        </p:grpSpPr>
        <p:sp>
          <p:nvSpPr>
            <p:cNvPr id="13600" name="Google Shape;13600;p70"/>
            <p:cNvSpPr/>
            <p:nvPr/>
          </p:nvSpPr>
          <p:spPr>
            <a:xfrm>
              <a:off x="7163409" y="3125474"/>
              <a:ext cx="263316" cy="109191"/>
            </a:xfrm>
            <a:custGeom>
              <a:rect b="b" l="l" r="r" t="t"/>
              <a:pathLst>
                <a:path extrusionOk="0" h="4170" w="10056">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70"/>
            <p:cNvSpPr/>
            <p:nvPr/>
          </p:nvSpPr>
          <p:spPr>
            <a:xfrm>
              <a:off x="7197633" y="2920131"/>
              <a:ext cx="194633" cy="291544"/>
            </a:xfrm>
            <a:custGeom>
              <a:rect b="b" l="l" r="r" t="t"/>
              <a:pathLst>
                <a:path extrusionOk="0" h="11134" w="7433">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70"/>
            <p:cNvSpPr/>
            <p:nvPr/>
          </p:nvSpPr>
          <p:spPr>
            <a:xfrm>
              <a:off x="7240105" y="3114240"/>
              <a:ext cx="147657" cy="96204"/>
            </a:xfrm>
            <a:custGeom>
              <a:rect b="b" l="l" r="r" t="t"/>
              <a:pathLst>
                <a:path extrusionOk="0" h="3674" w="5639">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70"/>
            <p:cNvSpPr/>
            <p:nvPr/>
          </p:nvSpPr>
          <p:spPr>
            <a:xfrm>
              <a:off x="7220623" y="3000074"/>
              <a:ext cx="148652" cy="125924"/>
            </a:xfrm>
            <a:custGeom>
              <a:rect b="b" l="l" r="r" t="t"/>
              <a:pathLst>
                <a:path extrusionOk="0" h="4809" w="5677">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70"/>
            <p:cNvSpPr/>
            <p:nvPr/>
          </p:nvSpPr>
          <p:spPr>
            <a:xfrm>
              <a:off x="7220623" y="2954355"/>
              <a:ext cx="148914" cy="142918"/>
            </a:xfrm>
            <a:custGeom>
              <a:rect b="b" l="l" r="r" t="t"/>
              <a:pathLst>
                <a:path extrusionOk="0" h="5458" w="5687">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70"/>
            <p:cNvSpPr/>
            <p:nvPr/>
          </p:nvSpPr>
          <p:spPr>
            <a:xfrm>
              <a:off x="7220387" y="2954355"/>
              <a:ext cx="148888" cy="143180"/>
            </a:xfrm>
            <a:custGeom>
              <a:rect b="b" l="l" r="r" t="t"/>
              <a:pathLst>
                <a:path extrusionOk="0" h="5468" w="5686">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70"/>
            <p:cNvSpPr/>
            <p:nvPr/>
          </p:nvSpPr>
          <p:spPr>
            <a:xfrm>
              <a:off x="7269851" y="3045714"/>
              <a:ext cx="50747" cy="17361"/>
            </a:xfrm>
            <a:custGeom>
              <a:rect b="b" l="l" r="r" t="t"/>
              <a:pathLst>
                <a:path extrusionOk="0" h="663" w="1938">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70"/>
            <p:cNvSpPr/>
            <p:nvPr/>
          </p:nvSpPr>
          <p:spPr>
            <a:xfrm>
              <a:off x="7255344" y="3005939"/>
              <a:ext cx="11260" cy="16889"/>
            </a:xfrm>
            <a:custGeom>
              <a:rect b="b" l="l" r="r" t="t"/>
              <a:pathLst>
                <a:path extrusionOk="0" h="645" w="43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70"/>
            <p:cNvSpPr/>
            <p:nvPr/>
          </p:nvSpPr>
          <p:spPr>
            <a:xfrm>
              <a:off x="7323792"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70"/>
            <p:cNvSpPr/>
            <p:nvPr/>
          </p:nvSpPr>
          <p:spPr>
            <a:xfrm>
              <a:off x="7247594" y="2988578"/>
              <a:ext cx="26761" cy="11521"/>
            </a:xfrm>
            <a:custGeom>
              <a:rect b="b" l="l" r="r" t="t"/>
              <a:pathLst>
                <a:path extrusionOk="0" h="440" w="1022">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70"/>
            <p:cNvSpPr/>
            <p:nvPr/>
          </p:nvSpPr>
          <p:spPr>
            <a:xfrm>
              <a:off x="7316303"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70"/>
            <p:cNvSpPr/>
            <p:nvPr/>
          </p:nvSpPr>
          <p:spPr>
            <a:xfrm>
              <a:off x="7189646" y="2880251"/>
              <a:ext cx="208852" cy="285469"/>
            </a:xfrm>
            <a:custGeom>
              <a:rect b="b" l="l" r="r" t="t"/>
              <a:pathLst>
                <a:path extrusionOk="0" h="10902" w="7976">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2" name="Google Shape;13612;p70"/>
          <p:cNvGrpSpPr/>
          <p:nvPr/>
        </p:nvGrpSpPr>
        <p:grpSpPr>
          <a:xfrm>
            <a:off x="6712032" y="2880172"/>
            <a:ext cx="263316" cy="354493"/>
            <a:chOff x="6712032" y="2880172"/>
            <a:chExt cx="263316" cy="354493"/>
          </a:xfrm>
        </p:grpSpPr>
        <p:sp>
          <p:nvSpPr>
            <p:cNvPr id="13613" name="Google Shape;13613;p70"/>
            <p:cNvSpPr/>
            <p:nvPr/>
          </p:nvSpPr>
          <p:spPr>
            <a:xfrm>
              <a:off x="6729995" y="2880172"/>
              <a:ext cx="227600" cy="209113"/>
            </a:xfrm>
            <a:custGeom>
              <a:rect b="b" l="l" r="r" t="t"/>
              <a:pathLst>
                <a:path extrusionOk="0" h="7986" w="8692">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70"/>
            <p:cNvSpPr/>
            <p:nvPr/>
          </p:nvSpPr>
          <p:spPr>
            <a:xfrm>
              <a:off x="6843926" y="2880172"/>
              <a:ext cx="113669" cy="209009"/>
            </a:xfrm>
            <a:custGeom>
              <a:rect b="b" l="l" r="r" t="t"/>
              <a:pathLst>
                <a:path extrusionOk="0" h="7982" w="4341">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70"/>
            <p:cNvSpPr/>
            <p:nvPr/>
          </p:nvSpPr>
          <p:spPr>
            <a:xfrm>
              <a:off x="6712032" y="3118980"/>
              <a:ext cx="263316" cy="115685"/>
            </a:xfrm>
            <a:custGeom>
              <a:rect b="b" l="l" r="r" t="t"/>
              <a:pathLst>
                <a:path extrusionOk="0" h="4418" w="10056">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70"/>
            <p:cNvSpPr/>
            <p:nvPr/>
          </p:nvSpPr>
          <p:spPr>
            <a:xfrm>
              <a:off x="6768487" y="3118980"/>
              <a:ext cx="150407" cy="81802"/>
            </a:xfrm>
            <a:custGeom>
              <a:rect b="b" l="l" r="r" t="t"/>
              <a:pathLst>
                <a:path extrusionOk="0" h="3124" w="5744">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70"/>
            <p:cNvSpPr/>
            <p:nvPr/>
          </p:nvSpPr>
          <p:spPr>
            <a:xfrm>
              <a:off x="6714755" y="3155953"/>
              <a:ext cx="48992" cy="78712"/>
            </a:xfrm>
            <a:custGeom>
              <a:rect b="b" l="l" r="r" t="t"/>
              <a:pathLst>
                <a:path extrusionOk="0" h="3006" w="1871">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70"/>
            <p:cNvSpPr/>
            <p:nvPr/>
          </p:nvSpPr>
          <p:spPr>
            <a:xfrm>
              <a:off x="6923842" y="3155953"/>
              <a:ext cx="48992" cy="78712"/>
            </a:xfrm>
            <a:custGeom>
              <a:rect b="b" l="l" r="r" t="t"/>
              <a:pathLst>
                <a:path extrusionOk="0" h="3006" w="1871">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70"/>
            <p:cNvSpPr/>
            <p:nvPr/>
          </p:nvSpPr>
          <p:spPr>
            <a:xfrm>
              <a:off x="6778961" y="3108741"/>
              <a:ext cx="129432" cy="80650"/>
            </a:xfrm>
            <a:custGeom>
              <a:rect b="b" l="l" r="r" t="t"/>
              <a:pathLst>
                <a:path extrusionOk="0" h="3080" w="4943">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70"/>
            <p:cNvSpPr/>
            <p:nvPr/>
          </p:nvSpPr>
          <p:spPr>
            <a:xfrm>
              <a:off x="6878149" y="3108479"/>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70"/>
            <p:cNvSpPr/>
            <p:nvPr/>
          </p:nvSpPr>
          <p:spPr>
            <a:xfrm>
              <a:off x="6809440" y="3108479"/>
              <a:ext cx="26" cy="288"/>
            </a:xfrm>
            <a:custGeom>
              <a:rect b="b" l="l" r="r" t="t"/>
              <a:pathLst>
                <a:path extrusionOk="0" h="11" w="1">
                  <a:moveTo>
                    <a:pt x="1" y="1"/>
                  </a:moveTo>
                  <a:lnTo>
                    <a:pt x="1" y="10"/>
                  </a:lnTo>
                  <a:lnTo>
                    <a:pt x="1"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70"/>
            <p:cNvSpPr/>
            <p:nvPr/>
          </p:nvSpPr>
          <p:spPr>
            <a:xfrm>
              <a:off x="6797945" y="3108741"/>
              <a:ext cx="91464" cy="62975"/>
            </a:xfrm>
            <a:custGeom>
              <a:rect b="b" l="l" r="r" t="t"/>
              <a:pathLst>
                <a:path extrusionOk="0" h="2405" w="3493">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70"/>
            <p:cNvSpPr/>
            <p:nvPr/>
          </p:nvSpPr>
          <p:spPr>
            <a:xfrm>
              <a:off x="6809440" y="3080252"/>
              <a:ext cx="68736" cy="79969"/>
            </a:xfrm>
            <a:custGeom>
              <a:rect b="b" l="l" r="r" t="t"/>
              <a:pathLst>
                <a:path extrusionOk="0" h="3054" w="2625">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70"/>
            <p:cNvSpPr/>
            <p:nvPr/>
          </p:nvSpPr>
          <p:spPr>
            <a:xfrm>
              <a:off x="6809440" y="3080252"/>
              <a:ext cx="68736" cy="28568"/>
            </a:xfrm>
            <a:custGeom>
              <a:rect b="b" l="l" r="r" t="t"/>
              <a:pathLst>
                <a:path extrusionOk="0" h="1091" w="2625">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70"/>
            <p:cNvSpPr/>
            <p:nvPr/>
          </p:nvSpPr>
          <p:spPr>
            <a:xfrm>
              <a:off x="6747251" y="2920131"/>
              <a:ext cx="192617" cy="177142"/>
            </a:xfrm>
            <a:custGeom>
              <a:rect b="b" l="l" r="r" t="t"/>
              <a:pathLst>
                <a:path extrusionOk="0" h="6765" w="7356">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70"/>
            <p:cNvSpPr/>
            <p:nvPr/>
          </p:nvSpPr>
          <p:spPr>
            <a:xfrm>
              <a:off x="6751231" y="2920131"/>
              <a:ext cx="130689" cy="177377"/>
            </a:xfrm>
            <a:custGeom>
              <a:rect b="b" l="l" r="r" t="t"/>
              <a:pathLst>
                <a:path extrusionOk="0" h="6774" w="4991">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70"/>
            <p:cNvSpPr/>
            <p:nvPr/>
          </p:nvSpPr>
          <p:spPr>
            <a:xfrm>
              <a:off x="6818474" y="3045714"/>
              <a:ext cx="50668" cy="17361"/>
            </a:xfrm>
            <a:custGeom>
              <a:rect b="b" l="l" r="r" t="t"/>
              <a:pathLst>
                <a:path extrusionOk="0" h="663" w="1935">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70"/>
            <p:cNvSpPr/>
            <p:nvPr/>
          </p:nvSpPr>
          <p:spPr>
            <a:xfrm>
              <a:off x="6803705" y="3005939"/>
              <a:ext cx="11521" cy="16889"/>
            </a:xfrm>
            <a:custGeom>
              <a:rect b="b" l="l" r="r" t="t"/>
              <a:pathLst>
                <a:path extrusionOk="0" h="645" w="44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70"/>
            <p:cNvSpPr/>
            <p:nvPr/>
          </p:nvSpPr>
          <p:spPr>
            <a:xfrm>
              <a:off x="6872389" y="3005939"/>
              <a:ext cx="11521" cy="16889"/>
            </a:xfrm>
            <a:custGeom>
              <a:rect b="b" l="l" r="r" t="t"/>
              <a:pathLst>
                <a:path extrusionOk="0" h="645" w="44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70"/>
            <p:cNvSpPr/>
            <p:nvPr/>
          </p:nvSpPr>
          <p:spPr>
            <a:xfrm>
              <a:off x="6796217" y="2988578"/>
              <a:ext cx="26499" cy="11521"/>
            </a:xfrm>
            <a:custGeom>
              <a:rect b="b" l="l" r="r" t="t"/>
              <a:pathLst>
                <a:path extrusionOk="0" h="440" w="1012">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70"/>
            <p:cNvSpPr/>
            <p:nvPr/>
          </p:nvSpPr>
          <p:spPr>
            <a:xfrm>
              <a:off x="6864900" y="2988578"/>
              <a:ext cx="26499" cy="11521"/>
            </a:xfrm>
            <a:custGeom>
              <a:rect b="b" l="l" r="r" t="t"/>
              <a:pathLst>
                <a:path extrusionOk="0" h="440" w="1012">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70"/>
            <p:cNvSpPr/>
            <p:nvPr/>
          </p:nvSpPr>
          <p:spPr>
            <a:xfrm>
              <a:off x="6746491" y="2880172"/>
              <a:ext cx="137419" cy="120189"/>
            </a:xfrm>
            <a:custGeom>
              <a:rect b="b" l="l" r="r" t="t"/>
              <a:pathLst>
                <a:path extrusionOk="0" h="4590" w="5248">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70"/>
            <p:cNvSpPr/>
            <p:nvPr/>
          </p:nvSpPr>
          <p:spPr>
            <a:xfrm>
              <a:off x="6762595" y="2940267"/>
              <a:ext cx="37628" cy="35612"/>
            </a:xfrm>
            <a:custGeom>
              <a:rect b="b" l="l" r="r" t="t"/>
              <a:pathLst>
                <a:path extrusionOk="0" h="1360" w="1437">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4" name="Google Shape;13634;p70"/>
          <p:cNvGrpSpPr/>
          <p:nvPr/>
        </p:nvGrpSpPr>
        <p:grpSpPr>
          <a:xfrm>
            <a:off x="6261624" y="3345794"/>
            <a:ext cx="263316" cy="354754"/>
            <a:chOff x="6261624" y="3345794"/>
            <a:chExt cx="263316" cy="354754"/>
          </a:xfrm>
        </p:grpSpPr>
        <p:sp>
          <p:nvSpPr>
            <p:cNvPr id="13635" name="Google Shape;13635;p70"/>
            <p:cNvSpPr/>
            <p:nvPr/>
          </p:nvSpPr>
          <p:spPr>
            <a:xfrm>
              <a:off x="6267620" y="3345794"/>
              <a:ext cx="251585" cy="236922"/>
            </a:xfrm>
            <a:custGeom>
              <a:rect b="b" l="l" r="r" t="t"/>
              <a:pathLst>
                <a:path extrusionOk="0" h="9048" w="9608">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70"/>
            <p:cNvSpPr/>
            <p:nvPr/>
          </p:nvSpPr>
          <p:spPr>
            <a:xfrm>
              <a:off x="6341802" y="3345794"/>
              <a:ext cx="177403" cy="205133"/>
            </a:xfrm>
            <a:custGeom>
              <a:rect b="b" l="l" r="r" t="t"/>
              <a:pathLst>
                <a:path extrusionOk="0" h="7834" w="6775">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70"/>
            <p:cNvSpPr/>
            <p:nvPr/>
          </p:nvSpPr>
          <p:spPr>
            <a:xfrm>
              <a:off x="6261624" y="3574625"/>
              <a:ext cx="263316" cy="125662"/>
            </a:xfrm>
            <a:custGeom>
              <a:rect b="b" l="l" r="r" t="t"/>
              <a:pathLst>
                <a:path extrusionOk="0" h="4799" w="10056">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70"/>
            <p:cNvSpPr/>
            <p:nvPr/>
          </p:nvSpPr>
          <p:spPr>
            <a:xfrm>
              <a:off x="6343818" y="3574625"/>
              <a:ext cx="99189" cy="62975"/>
            </a:xfrm>
            <a:custGeom>
              <a:rect b="b" l="l" r="r" t="t"/>
              <a:pathLst>
                <a:path extrusionOk="0" h="2405" w="3788">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70"/>
            <p:cNvSpPr/>
            <p:nvPr/>
          </p:nvSpPr>
          <p:spPr>
            <a:xfrm>
              <a:off x="6307840" y="3614347"/>
              <a:ext cx="171145" cy="85939"/>
            </a:xfrm>
            <a:custGeom>
              <a:rect b="b" l="l" r="r" t="t"/>
              <a:pathLst>
                <a:path extrusionOk="0" h="3282" w="6536">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70"/>
            <p:cNvSpPr/>
            <p:nvPr/>
          </p:nvSpPr>
          <p:spPr>
            <a:xfrm>
              <a:off x="6319073" y="3614347"/>
              <a:ext cx="148652" cy="80702"/>
            </a:xfrm>
            <a:custGeom>
              <a:rect b="b" l="l" r="r" t="t"/>
              <a:pathLst>
                <a:path extrusionOk="0" h="3082" w="5677">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70"/>
            <p:cNvSpPr/>
            <p:nvPr/>
          </p:nvSpPr>
          <p:spPr>
            <a:xfrm>
              <a:off x="6359058" y="3574625"/>
              <a:ext cx="68709" cy="22755"/>
            </a:xfrm>
            <a:custGeom>
              <a:rect b="b" l="l" r="r" t="t"/>
              <a:pathLst>
                <a:path extrusionOk="0" h="869" w="2624">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70"/>
            <p:cNvSpPr/>
            <p:nvPr/>
          </p:nvSpPr>
          <p:spPr>
            <a:xfrm>
              <a:off x="6297104" y="3431471"/>
              <a:ext cx="192617" cy="154413"/>
            </a:xfrm>
            <a:custGeom>
              <a:rect b="b" l="l" r="r" t="t"/>
              <a:pathLst>
                <a:path extrusionOk="0" h="5897" w="7356">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70"/>
            <p:cNvSpPr/>
            <p:nvPr/>
          </p:nvSpPr>
          <p:spPr>
            <a:xfrm>
              <a:off x="6301084" y="3431471"/>
              <a:ext cx="141661" cy="154465"/>
            </a:xfrm>
            <a:custGeom>
              <a:rect b="b" l="l" r="r" t="t"/>
              <a:pathLst>
                <a:path extrusionOk="0" h="5899" w="541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70"/>
            <p:cNvSpPr/>
            <p:nvPr/>
          </p:nvSpPr>
          <p:spPr>
            <a:xfrm>
              <a:off x="6353297" y="3483056"/>
              <a:ext cx="11521" cy="23383"/>
            </a:xfrm>
            <a:custGeom>
              <a:rect b="b" l="l" r="r" t="t"/>
              <a:pathLst>
                <a:path extrusionOk="0" h="893" w="44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70"/>
            <p:cNvSpPr/>
            <p:nvPr/>
          </p:nvSpPr>
          <p:spPr>
            <a:xfrm>
              <a:off x="6422007" y="3483056"/>
              <a:ext cx="11521" cy="23383"/>
            </a:xfrm>
            <a:custGeom>
              <a:rect b="b" l="l" r="r" t="t"/>
              <a:pathLst>
                <a:path extrusionOk="0" h="893" w="44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70"/>
            <p:cNvSpPr/>
            <p:nvPr/>
          </p:nvSpPr>
          <p:spPr>
            <a:xfrm>
              <a:off x="6368066" y="3540087"/>
              <a:ext cx="50694" cy="17334"/>
            </a:xfrm>
            <a:custGeom>
              <a:rect b="b" l="l" r="r" t="t"/>
              <a:pathLst>
                <a:path extrusionOk="0" h="662" w="1936">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70"/>
            <p:cNvSpPr/>
            <p:nvPr/>
          </p:nvSpPr>
          <p:spPr>
            <a:xfrm>
              <a:off x="6305850" y="3482951"/>
              <a:ext cx="38230" cy="11521"/>
            </a:xfrm>
            <a:custGeom>
              <a:rect b="b" l="l" r="r" t="t"/>
              <a:pathLst>
                <a:path extrusionOk="0" h="440" w="146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70"/>
            <p:cNvSpPr/>
            <p:nvPr/>
          </p:nvSpPr>
          <p:spPr>
            <a:xfrm>
              <a:off x="6442981" y="3482951"/>
              <a:ext cx="37994" cy="11521"/>
            </a:xfrm>
            <a:custGeom>
              <a:rect b="b" l="l" r="r" t="t"/>
              <a:pathLst>
                <a:path extrusionOk="0" h="440" w="1451">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70"/>
            <p:cNvSpPr/>
            <p:nvPr/>
          </p:nvSpPr>
          <p:spPr>
            <a:xfrm>
              <a:off x="6374298" y="3488686"/>
              <a:ext cx="38230" cy="11521"/>
            </a:xfrm>
            <a:custGeom>
              <a:rect b="b" l="l" r="r" t="t"/>
              <a:pathLst>
                <a:path extrusionOk="0" h="440" w="146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70"/>
            <p:cNvSpPr/>
            <p:nvPr/>
          </p:nvSpPr>
          <p:spPr>
            <a:xfrm>
              <a:off x="6414492" y="3465957"/>
              <a:ext cx="26525" cy="11260"/>
            </a:xfrm>
            <a:custGeom>
              <a:rect b="b" l="l" r="r" t="t"/>
              <a:pathLst>
                <a:path extrusionOk="0" h="430" w="1013">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70"/>
            <p:cNvSpPr/>
            <p:nvPr/>
          </p:nvSpPr>
          <p:spPr>
            <a:xfrm>
              <a:off x="6345808" y="3465957"/>
              <a:ext cx="26499" cy="11260"/>
            </a:xfrm>
            <a:custGeom>
              <a:rect b="b" l="l" r="r" t="t"/>
              <a:pathLst>
                <a:path extrusionOk="0" h="430" w="1012">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70"/>
            <p:cNvSpPr/>
            <p:nvPr/>
          </p:nvSpPr>
          <p:spPr>
            <a:xfrm>
              <a:off x="6313575" y="3431471"/>
              <a:ext cx="119953" cy="40246"/>
            </a:xfrm>
            <a:custGeom>
              <a:rect b="b" l="l" r="r" t="t"/>
              <a:pathLst>
                <a:path extrusionOk="0" h="1537" w="4581">
                  <a:moveTo>
                    <a:pt x="1" y="1"/>
                  </a:moveTo>
                  <a:lnTo>
                    <a:pt x="1" y="1537"/>
                  </a:lnTo>
                  <a:cubicBezTo>
                    <a:pt x="1" y="1537"/>
                    <a:pt x="2834" y="1317"/>
                    <a:pt x="458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70"/>
            <p:cNvSpPr/>
            <p:nvPr/>
          </p:nvSpPr>
          <p:spPr>
            <a:xfrm>
              <a:off x="6295847" y="3513352"/>
              <a:ext cx="23252" cy="32574"/>
            </a:xfrm>
            <a:custGeom>
              <a:rect b="b" l="l" r="r" t="t"/>
              <a:pathLst>
                <a:path extrusionOk="0" h="1244" w="888">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70"/>
            <p:cNvSpPr/>
            <p:nvPr/>
          </p:nvSpPr>
          <p:spPr>
            <a:xfrm>
              <a:off x="6467464" y="3513352"/>
              <a:ext cx="23252" cy="32574"/>
            </a:xfrm>
            <a:custGeom>
              <a:rect b="b" l="l" r="r" t="t"/>
              <a:pathLst>
                <a:path extrusionOk="0" h="1244" w="888">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70"/>
            <p:cNvSpPr/>
            <p:nvPr/>
          </p:nvSpPr>
          <p:spPr>
            <a:xfrm>
              <a:off x="6319073" y="3408743"/>
              <a:ext cx="148652" cy="51506"/>
            </a:xfrm>
            <a:custGeom>
              <a:rect b="b" l="l" r="r" t="t"/>
              <a:pathLst>
                <a:path extrusionOk="0" h="1967" w="5677">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70"/>
            <p:cNvSpPr/>
            <p:nvPr/>
          </p:nvSpPr>
          <p:spPr>
            <a:xfrm>
              <a:off x="6399016" y="3482951"/>
              <a:ext cx="57240" cy="45981"/>
            </a:xfrm>
            <a:custGeom>
              <a:rect b="b" l="l" r="r" t="t"/>
              <a:pathLst>
                <a:path extrusionOk="0" h="1756" w="2186">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70"/>
            <p:cNvSpPr/>
            <p:nvPr/>
          </p:nvSpPr>
          <p:spPr>
            <a:xfrm>
              <a:off x="6330569" y="3482951"/>
              <a:ext cx="56979" cy="45981"/>
            </a:xfrm>
            <a:custGeom>
              <a:rect b="b" l="l" r="r" t="t"/>
              <a:pathLst>
                <a:path extrusionOk="0" h="1756" w="2176">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70"/>
            <p:cNvSpPr/>
            <p:nvPr/>
          </p:nvSpPr>
          <p:spPr>
            <a:xfrm>
              <a:off x="6326327" y="3614347"/>
              <a:ext cx="134172" cy="80467"/>
            </a:xfrm>
            <a:custGeom>
              <a:rect b="b" l="l" r="r" t="t"/>
              <a:pathLst>
                <a:path extrusionOk="0" h="3073" w="5124">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70"/>
            <p:cNvSpPr/>
            <p:nvPr/>
          </p:nvSpPr>
          <p:spPr>
            <a:xfrm>
              <a:off x="6336565" y="3599893"/>
              <a:ext cx="56979" cy="62635"/>
            </a:xfrm>
            <a:custGeom>
              <a:rect b="b" l="l" r="r" t="t"/>
              <a:pathLst>
                <a:path extrusionOk="0" h="2392" w="2176">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70"/>
            <p:cNvSpPr/>
            <p:nvPr/>
          </p:nvSpPr>
          <p:spPr>
            <a:xfrm>
              <a:off x="6393282" y="3599658"/>
              <a:ext cx="56717" cy="62870"/>
            </a:xfrm>
            <a:custGeom>
              <a:rect b="b" l="l" r="r" t="t"/>
              <a:pathLst>
                <a:path extrusionOk="0" h="2401" w="2166">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70"/>
            <p:cNvSpPr/>
            <p:nvPr/>
          </p:nvSpPr>
          <p:spPr>
            <a:xfrm>
              <a:off x="6265132" y="3644067"/>
              <a:ext cx="48468" cy="56481"/>
            </a:xfrm>
            <a:custGeom>
              <a:rect b="b" l="l" r="r" t="t"/>
              <a:pathLst>
                <a:path extrusionOk="0" h="2157" w="1851">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70"/>
            <p:cNvSpPr/>
            <p:nvPr/>
          </p:nvSpPr>
          <p:spPr>
            <a:xfrm>
              <a:off x="6473198" y="3644067"/>
              <a:ext cx="48495" cy="56481"/>
            </a:xfrm>
            <a:custGeom>
              <a:rect b="b" l="l" r="r" t="t"/>
              <a:pathLst>
                <a:path extrusionOk="0" h="2157" w="1852">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63" name="Google Shape;13663;p70"/>
          <p:cNvSpPr/>
          <p:nvPr/>
        </p:nvSpPr>
        <p:spPr>
          <a:xfrm>
            <a:off x="5880422" y="3363050"/>
            <a:ext cx="125924" cy="11260"/>
          </a:xfrm>
          <a:custGeom>
            <a:rect b="b" l="l" r="r" t="t"/>
            <a:pathLst>
              <a:path extrusionOk="0" h="430" w="4809">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64" name="Google Shape;13664;p70"/>
          <p:cNvGrpSpPr/>
          <p:nvPr/>
        </p:nvGrpSpPr>
        <p:grpSpPr>
          <a:xfrm>
            <a:off x="5811739" y="3345794"/>
            <a:ext cx="263316" cy="354754"/>
            <a:chOff x="5811739" y="3345794"/>
            <a:chExt cx="263316" cy="354754"/>
          </a:xfrm>
        </p:grpSpPr>
        <p:sp>
          <p:nvSpPr>
            <p:cNvPr id="13665" name="Google Shape;13665;p70"/>
            <p:cNvSpPr/>
            <p:nvPr/>
          </p:nvSpPr>
          <p:spPr>
            <a:xfrm>
              <a:off x="5857694" y="3408743"/>
              <a:ext cx="171643" cy="57240"/>
            </a:xfrm>
            <a:custGeom>
              <a:rect b="b" l="l" r="r" t="t"/>
              <a:pathLst>
                <a:path extrusionOk="0" h="2186" w="6555">
                  <a:moveTo>
                    <a:pt x="0" y="1"/>
                  </a:moveTo>
                  <a:lnTo>
                    <a:pt x="0" y="2185"/>
                  </a:lnTo>
                  <a:lnTo>
                    <a:pt x="6554" y="2185"/>
                  </a:lnTo>
                  <a:lnTo>
                    <a:pt x="655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70"/>
            <p:cNvSpPr/>
            <p:nvPr/>
          </p:nvSpPr>
          <p:spPr>
            <a:xfrm>
              <a:off x="5854944" y="3528696"/>
              <a:ext cx="60723" cy="57371"/>
            </a:xfrm>
            <a:custGeom>
              <a:rect b="b" l="l" r="r" t="t"/>
              <a:pathLst>
                <a:path extrusionOk="0" h="2191" w="2319">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70"/>
            <p:cNvSpPr/>
            <p:nvPr/>
          </p:nvSpPr>
          <p:spPr>
            <a:xfrm>
              <a:off x="5971101" y="3528696"/>
              <a:ext cx="60723" cy="57371"/>
            </a:xfrm>
            <a:custGeom>
              <a:rect b="b" l="l" r="r" t="t"/>
              <a:pathLst>
                <a:path extrusionOk="0" h="2191" w="2319">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70"/>
            <p:cNvSpPr/>
            <p:nvPr/>
          </p:nvSpPr>
          <p:spPr>
            <a:xfrm>
              <a:off x="5811739" y="3563130"/>
              <a:ext cx="263316" cy="137157"/>
            </a:xfrm>
            <a:custGeom>
              <a:rect b="b" l="l" r="r" t="t"/>
              <a:pathLst>
                <a:path extrusionOk="0" h="5238" w="10056">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70"/>
            <p:cNvSpPr/>
            <p:nvPr/>
          </p:nvSpPr>
          <p:spPr>
            <a:xfrm>
              <a:off x="5811975" y="3602355"/>
              <a:ext cx="263081" cy="97932"/>
            </a:xfrm>
            <a:custGeom>
              <a:rect b="b" l="l" r="r" t="t"/>
              <a:pathLst>
                <a:path extrusionOk="0" h="3740" w="10047">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70"/>
            <p:cNvSpPr/>
            <p:nvPr/>
          </p:nvSpPr>
          <p:spPr>
            <a:xfrm>
              <a:off x="5909147" y="3574625"/>
              <a:ext cx="68736" cy="22807"/>
            </a:xfrm>
            <a:custGeom>
              <a:rect b="b" l="l" r="r" t="t"/>
              <a:pathLst>
                <a:path extrusionOk="0" h="871" w="2625">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70"/>
            <p:cNvSpPr/>
            <p:nvPr/>
          </p:nvSpPr>
          <p:spPr>
            <a:xfrm>
              <a:off x="5850938" y="3465957"/>
              <a:ext cx="184630" cy="119927"/>
            </a:xfrm>
            <a:custGeom>
              <a:rect b="b" l="l" r="r" t="t"/>
              <a:pathLst>
                <a:path extrusionOk="0" h="4580" w="7051">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70"/>
            <p:cNvSpPr/>
            <p:nvPr/>
          </p:nvSpPr>
          <p:spPr>
            <a:xfrm>
              <a:off x="5918129" y="3534483"/>
              <a:ext cx="50773" cy="17439"/>
            </a:xfrm>
            <a:custGeom>
              <a:rect b="b" l="l" r="r" t="t"/>
              <a:pathLst>
                <a:path extrusionOk="0" h="666" w="1939">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70"/>
            <p:cNvSpPr/>
            <p:nvPr/>
          </p:nvSpPr>
          <p:spPr>
            <a:xfrm>
              <a:off x="5903413" y="3488817"/>
              <a:ext cx="11521" cy="17125"/>
            </a:xfrm>
            <a:custGeom>
              <a:rect b="b" l="l" r="r" t="t"/>
              <a:pathLst>
                <a:path extrusionOk="0" h="654" w="44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70"/>
            <p:cNvSpPr/>
            <p:nvPr/>
          </p:nvSpPr>
          <p:spPr>
            <a:xfrm>
              <a:off x="5972096" y="3488817"/>
              <a:ext cx="11521" cy="17125"/>
            </a:xfrm>
            <a:custGeom>
              <a:rect b="b" l="l" r="r" t="t"/>
              <a:pathLst>
                <a:path extrusionOk="0" h="654" w="44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70"/>
            <p:cNvSpPr/>
            <p:nvPr/>
          </p:nvSpPr>
          <p:spPr>
            <a:xfrm>
              <a:off x="5847115" y="3465957"/>
              <a:ext cx="147998" cy="120163"/>
            </a:xfrm>
            <a:custGeom>
              <a:rect b="b" l="l" r="r" t="t"/>
              <a:pathLst>
                <a:path extrusionOk="0" h="4589" w="5652">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70"/>
            <p:cNvSpPr/>
            <p:nvPr/>
          </p:nvSpPr>
          <p:spPr>
            <a:xfrm>
              <a:off x="5857694" y="3465957"/>
              <a:ext cx="23017" cy="25766"/>
            </a:xfrm>
            <a:custGeom>
              <a:rect b="b" l="l" r="r" t="t"/>
              <a:pathLst>
                <a:path extrusionOk="0" h="984" w="879">
                  <a:moveTo>
                    <a:pt x="0" y="0"/>
                  </a:moveTo>
                  <a:lnTo>
                    <a:pt x="0" y="983"/>
                  </a:lnTo>
                  <a:lnTo>
                    <a:pt x="296" y="945"/>
                  </a:lnTo>
                  <a:cubicBezTo>
                    <a:pt x="630" y="897"/>
                    <a:pt x="869" y="621"/>
                    <a:pt x="878" y="296"/>
                  </a:cubicBez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70"/>
            <p:cNvSpPr/>
            <p:nvPr/>
          </p:nvSpPr>
          <p:spPr>
            <a:xfrm>
              <a:off x="6006320" y="3465957"/>
              <a:ext cx="23017" cy="25766"/>
            </a:xfrm>
            <a:custGeom>
              <a:rect b="b" l="l" r="r" t="t"/>
              <a:pathLst>
                <a:path extrusionOk="0" h="984" w="879">
                  <a:moveTo>
                    <a:pt x="1" y="0"/>
                  </a:moveTo>
                  <a:lnTo>
                    <a:pt x="1" y="296"/>
                  </a:lnTo>
                  <a:cubicBezTo>
                    <a:pt x="1" y="621"/>
                    <a:pt x="249" y="897"/>
                    <a:pt x="573" y="945"/>
                  </a:cubicBezTo>
                  <a:lnTo>
                    <a:pt x="878" y="983"/>
                  </a:lnTo>
                  <a:lnTo>
                    <a:pt x="878"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70"/>
            <p:cNvSpPr/>
            <p:nvPr/>
          </p:nvSpPr>
          <p:spPr>
            <a:xfrm>
              <a:off x="5857694" y="3414504"/>
              <a:ext cx="23017" cy="51480"/>
            </a:xfrm>
            <a:custGeom>
              <a:rect b="b" l="l" r="r" t="t"/>
              <a:pathLst>
                <a:path extrusionOk="0" h="1966" w="879">
                  <a:moveTo>
                    <a:pt x="0" y="0"/>
                  </a:moveTo>
                  <a:lnTo>
                    <a:pt x="0" y="1965"/>
                  </a:lnTo>
                  <a:lnTo>
                    <a:pt x="878" y="1965"/>
                  </a:lnTo>
                  <a:lnTo>
                    <a:pt x="87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70"/>
            <p:cNvSpPr/>
            <p:nvPr/>
          </p:nvSpPr>
          <p:spPr>
            <a:xfrm>
              <a:off x="5840464" y="3362788"/>
              <a:ext cx="205866" cy="57240"/>
            </a:xfrm>
            <a:custGeom>
              <a:rect b="b" l="l" r="r" t="t"/>
              <a:pathLst>
                <a:path extrusionOk="0" h="2186" w="7862">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70"/>
            <p:cNvSpPr/>
            <p:nvPr/>
          </p:nvSpPr>
          <p:spPr>
            <a:xfrm>
              <a:off x="5857694" y="3437232"/>
              <a:ext cx="171643" cy="11521"/>
            </a:xfrm>
            <a:custGeom>
              <a:rect b="b" l="l" r="r" t="t"/>
              <a:pathLst>
                <a:path extrusionOk="0" h="440" w="6555">
                  <a:moveTo>
                    <a:pt x="0" y="0"/>
                  </a:moveTo>
                  <a:lnTo>
                    <a:pt x="0" y="439"/>
                  </a:lnTo>
                  <a:lnTo>
                    <a:pt x="6554" y="439"/>
                  </a:lnTo>
                  <a:lnTo>
                    <a:pt x="655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70"/>
            <p:cNvSpPr/>
            <p:nvPr/>
          </p:nvSpPr>
          <p:spPr>
            <a:xfrm>
              <a:off x="5857694" y="3437232"/>
              <a:ext cx="23017" cy="11521"/>
            </a:xfrm>
            <a:custGeom>
              <a:rect b="b" l="l" r="r" t="t"/>
              <a:pathLst>
                <a:path extrusionOk="0" h="440" w="879">
                  <a:moveTo>
                    <a:pt x="0" y="0"/>
                  </a:moveTo>
                  <a:lnTo>
                    <a:pt x="0" y="439"/>
                  </a:lnTo>
                  <a:lnTo>
                    <a:pt x="878" y="439"/>
                  </a:lnTo>
                  <a:lnTo>
                    <a:pt x="87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70"/>
            <p:cNvSpPr/>
            <p:nvPr/>
          </p:nvSpPr>
          <p:spPr>
            <a:xfrm>
              <a:off x="5891918" y="3345794"/>
              <a:ext cx="103195" cy="74234"/>
            </a:xfrm>
            <a:custGeom>
              <a:rect b="b" l="l" r="r" t="t"/>
              <a:pathLst>
                <a:path extrusionOk="0" h="2835" w="3941">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70"/>
            <p:cNvSpPr/>
            <p:nvPr/>
          </p:nvSpPr>
          <p:spPr>
            <a:xfrm>
              <a:off x="5882674" y="3602355"/>
              <a:ext cx="121682" cy="98194"/>
            </a:xfrm>
            <a:custGeom>
              <a:rect b="b" l="l" r="r" t="t"/>
              <a:pathLst>
                <a:path extrusionOk="0" h="3750" w="4647">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70"/>
            <p:cNvSpPr/>
            <p:nvPr/>
          </p:nvSpPr>
          <p:spPr>
            <a:xfrm>
              <a:off x="5814489" y="3644827"/>
              <a:ext cx="48966" cy="55460"/>
            </a:xfrm>
            <a:custGeom>
              <a:rect b="b" l="l" r="r" t="t"/>
              <a:pathLst>
                <a:path extrusionOk="0" h="2118" w="187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70"/>
            <p:cNvSpPr/>
            <p:nvPr/>
          </p:nvSpPr>
          <p:spPr>
            <a:xfrm>
              <a:off x="6023550" y="3644827"/>
              <a:ext cx="48992" cy="55460"/>
            </a:xfrm>
            <a:custGeom>
              <a:rect b="b" l="l" r="r" t="t"/>
              <a:pathLst>
                <a:path extrusionOk="0" h="2118" w="1871">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6" name="Google Shape;13686;p70"/>
          <p:cNvGrpSpPr/>
          <p:nvPr/>
        </p:nvGrpSpPr>
        <p:grpSpPr>
          <a:xfrm>
            <a:off x="5363818" y="3345794"/>
            <a:ext cx="259074" cy="354493"/>
            <a:chOff x="5363818" y="3345794"/>
            <a:chExt cx="259074" cy="354493"/>
          </a:xfrm>
        </p:grpSpPr>
        <p:sp>
          <p:nvSpPr>
            <p:cNvPr id="13687" name="Google Shape;13687;p70"/>
            <p:cNvSpPr/>
            <p:nvPr/>
          </p:nvSpPr>
          <p:spPr>
            <a:xfrm>
              <a:off x="5397807" y="3514661"/>
              <a:ext cx="191360" cy="123934"/>
            </a:xfrm>
            <a:custGeom>
              <a:rect b="b" l="l" r="r" t="t"/>
              <a:pathLst>
                <a:path extrusionOk="0" h="4733" w="7308">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70"/>
            <p:cNvSpPr/>
            <p:nvPr/>
          </p:nvSpPr>
          <p:spPr>
            <a:xfrm>
              <a:off x="5397807" y="3514661"/>
              <a:ext cx="95706" cy="123934"/>
            </a:xfrm>
            <a:custGeom>
              <a:rect b="b" l="l" r="r" t="t"/>
              <a:pathLst>
                <a:path extrusionOk="0" h="4733" w="3655">
                  <a:moveTo>
                    <a:pt x="869" y="1"/>
                  </a:moveTo>
                  <a:cubicBezTo>
                    <a:pt x="869" y="1651"/>
                    <a:pt x="0" y="2596"/>
                    <a:pt x="430" y="4733"/>
                  </a:cubicBezTo>
                  <a:lnTo>
                    <a:pt x="3654" y="4733"/>
                  </a:lnTo>
                  <a:lnTo>
                    <a:pt x="36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70"/>
            <p:cNvSpPr/>
            <p:nvPr/>
          </p:nvSpPr>
          <p:spPr>
            <a:xfrm>
              <a:off x="5363818" y="3565382"/>
              <a:ext cx="259074" cy="134905"/>
            </a:xfrm>
            <a:custGeom>
              <a:rect b="b" l="l" r="r" t="t"/>
              <a:pathLst>
                <a:path extrusionOk="0" h="5152" w="9894">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70"/>
            <p:cNvSpPr/>
            <p:nvPr/>
          </p:nvSpPr>
          <p:spPr>
            <a:xfrm>
              <a:off x="5364080" y="3621836"/>
              <a:ext cx="258813" cy="78450"/>
            </a:xfrm>
            <a:custGeom>
              <a:rect b="b" l="l" r="r" t="t"/>
              <a:pathLst>
                <a:path extrusionOk="0" h="2996" w="9884">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70"/>
            <p:cNvSpPr/>
            <p:nvPr/>
          </p:nvSpPr>
          <p:spPr>
            <a:xfrm>
              <a:off x="5459760" y="3570880"/>
              <a:ext cx="67479" cy="28175"/>
            </a:xfrm>
            <a:custGeom>
              <a:rect b="b" l="l" r="r" t="t"/>
              <a:pathLst>
                <a:path extrusionOk="0" h="1076" w="2577">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70"/>
            <p:cNvSpPr/>
            <p:nvPr/>
          </p:nvSpPr>
          <p:spPr>
            <a:xfrm>
              <a:off x="5420273" y="3435740"/>
              <a:ext cx="146427" cy="152135"/>
            </a:xfrm>
            <a:custGeom>
              <a:rect b="b" l="l" r="r" t="t"/>
              <a:pathLst>
                <a:path extrusionOk="0" h="5810" w="5592">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70"/>
            <p:cNvSpPr/>
            <p:nvPr/>
          </p:nvSpPr>
          <p:spPr>
            <a:xfrm>
              <a:off x="5420090" y="3435740"/>
              <a:ext cx="146610" cy="152109"/>
            </a:xfrm>
            <a:custGeom>
              <a:rect b="b" l="l" r="r" t="t"/>
              <a:pathLst>
                <a:path extrusionOk="0" h="5809" w="5599">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70"/>
            <p:cNvSpPr/>
            <p:nvPr/>
          </p:nvSpPr>
          <p:spPr>
            <a:xfrm>
              <a:off x="5527213" y="3598846"/>
              <a:ext cx="26" cy="288"/>
            </a:xfrm>
            <a:custGeom>
              <a:rect b="b" l="l" r="r" t="t"/>
              <a:pathLst>
                <a:path extrusionOk="0" h="11" w="1">
                  <a:moveTo>
                    <a:pt x="0" y="10"/>
                  </a:moveTo>
                  <a:lnTo>
                    <a:pt x="0" y="10"/>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70"/>
            <p:cNvSpPr/>
            <p:nvPr/>
          </p:nvSpPr>
          <p:spPr>
            <a:xfrm>
              <a:off x="5459760" y="3598846"/>
              <a:ext cx="26" cy="288"/>
            </a:xfrm>
            <a:custGeom>
              <a:rect b="b" l="l" r="r" t="t"/>
              <a:pathLst>
                <a:path extrusionOk="0" h="11" w="1">
                  <a:moveTo>
                    <a:pt x="0" y="1"/>
                  </a:moveTo>
                  <a:lnTo>
                    <a:pt x="0" y="10"/>
                  </a:lnTo>
                  <a:lnTo>
                    <a:pt x="0" y="1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70"/>
            <p:cNvSpPr/>
            <p:nvPr/>
          </p:nvSpPr>
          <p:spPr>
            <a:xfrm>
              <a:off x="5468506" y="3537180"/>
              <a:ext cx="50013" cy="16994"/>
            </a:xfrm>
            <a:custGeom>
              <a:rect b="b" l="l" r="r" t="t"/>
              <a:pathLst>
                <a:path extrusionOk="0" h="649" w="191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70"/>
            <p:cNvSpPr/>
            <p:nvPr/>
          </p:nvSpPr>
          <p:spPr>
            <a:xfrm>
              <a:off x="5454000" y="3497798"/>
              <a:ext cx="11521" cy="16889"/>
            </a:xfrm>
            <a:custGeom>
              <a:rect b="b" l="l" r="r" t="t"/>
              <a:pathLst>
                <a:path extrusionOk="0" h="645" w="44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70"/>
            <p:cNvSpPr/>
            <p:nvPr/>
          </p:nvSpPr>
          <p:spPr>
            <a:xfrm>
              <a:off x="5521714" y="3497798"/>
              <a:ext cx="11260" cy="16889"/>
            </a:xfrm>
            <a:custGeom>
              <a:rect b="b" l="l" r="r" t="t"/>
              <a:pathLst>
                <a:path extrusionOk="0" h="645" w="43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70"/>
            <p:cNvSpPr/>
            <p:nvPr/>
          </p:nvSpPr>
          <p:spPr>
            <a:xfrm>
              <a:off x="5513963" y="3480935"/>
              <a:ext cx="26499" cy="11286"/>
            </a:xfrm>
            <a:custGeom>
              <a:rect b="b" l="l" r="r" t="t"/>
              <a:pathLst>
                <a:path extrusionOk="0" h="431" w="1012">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70"/>
            <p:cNvSpPr/>
            <p:nvPr/>
          </p:nvSpPr>
          <p:spPr>
            <a:xfrm>
              <a:off x="5446511" y="3480935"/>
              <a:ext cx="26264" cy="11286"/>
            </a:xfrm>
            <a:custGeom>
              <a:rect b="b" l="l" r="r" t="t"/>
              <a:pathLst>
                <a:path extrusionOk="0" h="431" w="1003">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70"/>
            <p:cNvSpPr/>
            <p:nvPr/>
          </p:nvSpPr>
          <p:spPr>
            <a:xfrm>
              <a:off x="5386573" y="3345794"/>
              <a:ext cx="213853" cy="202620"/>
            </a:xfrm>
            <a:custGeom>
              <a:rect b="b" l="l" r="r" t="t"/>
              <a:pathLst>
                <a:path extrusionOk="0" h="7738" w="8167">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70"/>
            <p:cNvSpPr/>
            <p:nvPr/>
          </p:nvSpPr>
          <p:spPr>
            <a:xfrm>
              <a:off x="5409040" y="3373917"/>
              <a:ext cx="169155" cy="112543"/>
            </a:xfrm>
            <a:custGeom>
              <a:rect b="b" l="l" r="r" t="t"/>
              <a:pathLst>
                <a:path extrusionOk="0" h="4298" w="646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70"/>
            <p:cNvSpPr/>
            <p:nvPr/>
          </p:nvSpPr>
          <p:spPr>
            <a:xfrm>
              <a:off x="5454759" y="3373917"/>
              <a:ext cx="123410" cy="112543"/>
            </a:xfrm>
            <a:custGeom>
              <a:rect b="b" l="l" r="r" t="t"/>
              <a:pathLst>
                <a:path extrusionOk="0" h="4298" w="4713">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70"/>
            <p:cNvSpPr/>
            <p:nvPr/>
          </p:nvSpPr>
          <p:spPr>
            <a:xfrm>
              <a:off x="5369579" y="3647314"/>
              <a:ext cx="45483" cy="52972"/>
            </a:xfrm>
            <a:custGeom>
              <a:rect b="b" l="l" r="r" t="t"/>
              <a:pathLst>
                <a:path extrusionOk="0" h="2023" w="1737">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70"/>
            <p:cNvSpPr/>
            <p:nvPr/>
          </p:nvSpPr>
          <p:spPr>
            <a:xfrm>
              <a:off x="5572173" y="3647314"/>
              <a:ext cx="45745" cy="52972"/>
            </a:xfrm>
            <a:custGeom>
              <a:rect b="b" l="l" r="r" t="t"/>
              <a:pathLst>
                <a:path extrusionOk="0" h="2023" w="1747">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70"/>
            <p:cNvSpPr/>
            <p:nvPr/>
          </p:nvSpPr>
          <p:spPr>
            <a:xfrm>
              <a:off x="5432528" y="3621836"/>
              <a:ext cx="122179" cy="55984"/>
            </a:xfrm>
            <a:custGeom>
              <a:rect b="b" l="l" r="r" t="t"/>
              <a:pathLst>
                <a:path extrusionOk="0" h="2138" w="4666">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70"/>
            <p:cNvSpPr/>
            <p:nvPr/>
          </p:nvSpPr>
          <p:spPr>
            <a:xfrm>
              <a:off x="5392046" y="3475200"/>
              <a:ext cx="28254" cy="44986"/>
            </a:xfrm>
            <a:custGeom>
              <a:rect b="b" l="l" r="r" t="t"/>
              <a:pathLst>
                <a:path extrusionOk="0" h="1718" w="1079">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70"/>
            <p:cNvSpPr/>
            <p:nvPr/>
          </p:nvSpPr>
          <p:spPr>
            <a:xfrm>
              <a:off x="5409040" y="3475200"/>
              <a:ext cx="11260" cy="44986"/>
            </a:xfrm>
            <a:custGeom>
              <a:rect b="b" l="l" r="r" t="t"/>
              <a:pathLst>
                <a:path extrusionOk="0" h="1718" w="43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70"/>
            <p:cNvSpPr/>
            <p:nvPr/>
          </p:nvSpPr>
          <p:spPr>
            <a:xfrm>
              <a:off x="5566674" y="3475200"/>
              <a:ext cx="28254" cy="44986"/>
            </a:xfrm>
            <a:custGeom>
              <a:rect b="b" l="l" r="r" t="t"/>
              <a:pathLst>
                <a:path extrusionOk="0" h="1718" w="1079">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70"/>
            <p:cNvSpPr/>
            <p:nvPr/>
          </p:nvSpPr>
          <p:spPr>
            <a:xfrm>
              <a:off x="5566674" y="3475200"/>
              <a:ext cx="11260" cy="44986"/>
            </a:xfrm>
            <a:custGeom>
              <a:rect b="b" l="l" r="r" t="t"/>
              <a:pathLst>
                <a:path extrusionOk="0" h="1718" w="43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70"/>
            <p:cNvSpPr/>
            <p:nvPr/>
          </p:nvSpPr>
          <p:spPr>
            <a:xfrm>
              <a:off x="5442766" y="3537154"/>
              <a:ext cx="17020" cy="11260"/>
            </a:xfrm>
            <a:custGeom>
              <a:rect b="b" l="l" r="r" t="t"/>
              <a:pathLst>
                <a:path extrusionOk="0" h="430" w="65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2" name="Google Shape;13712;p70"/>
          <p:cNvGrpSpPr/>
          <p:nvPr/>
        </p:nvGrpSpPr>
        <p:grpSpPr>
          <a:xfrm>
            <a:off x="4912939" y="3345663"/>
            <a:ext cx="261326" cy="354885"/>
            <a:chOff x="4912939" y="3345663"/>
            <a:chExt cx="261326" cy="354885"/>
          </a:xfrm>
        </p:grpSpPr>
        <p:sp>
          <p:nvSpPr>
            <p:cNvPr id="13713" name="Google Shape;13713;p70"/>
            <p:cNvSpPr/>
            <p:nvPr/>
          </p:nvSpPr>
          <p:spPr>
            <a:xfrm>
              <a:off x="4916683" y="3471692"/>
              <a:ext cx="253837" cy="40011"/>
            </a:xfrm>
            <a:custGeom>
              <a:rect b="b" l="l" r="r" t="t"/>
              <a:pathLst>
                <a:path extrusionOk="0" h="1528" w="9694">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70"/>
            <p:cNvSpPr/>
            <p:nvPr/>
          </p:nvSpPr>
          <p:spPr>
            <a:xfrm>
              <a:off x="4912939" y="3586120"/>
              <a:ext cx="261326" cy="114428"/>
            </a:xfrm>
            <a:custGeom>
              <a:rect b="b" l="l" r="r" t="t"/>
              <a:pathLst>
                <a:path extrusionOk="0" h="4370" w="998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70"/>
            <p:cNvSpPr/>
            <p:nvPr/>
          </p:nvSpPr>
          <p:spPr>
            <a:xfrm>
              <a:off x="4912939" y="3630582"/>
              <a:ext cx="261326" cy="69966"/>
            </a:xfrm>
            <a:custGeom>
              <a:rect b="b" l="l" r="r" t="t"/>
              <a:pathLst>
                <a:path extrusionOk="0" h="2672" w="998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70"/>
            <p:cNvSpPr/>
            <p:nvPr/>
          </p:nvSpPr>
          <p:spPr>
            <a:xfrm>
              <a:off x="5037841" y="3654568"/>
              <a:ext cx="11521" cy="45719"/>
            </a:xfrm>
            <a:custGeom>
              <a:rect b="b" l="l" r="r" t="t"/>
              <a:pathLst>
                <a:path extrusionOk="0" h="1746" w="440">
                  <a:moveTo>
                    <a:pt x="0" y="0"/>
                  </a:moveTo>
                  <a:lnTo>
                    <a:pt x="0" y="1746"/>
                  </a:lnTo>
                  <a:lnTo>
                    <a:pt x="439" y="1746"/>
                  </a:lnTo>
                  <a:lnTo>
                    <a:pt x="43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70"/>
            <p:cNvSpPr/>
            <p:nvPr/>
          </p:nvSpPr>
          <p:spPr>
            <a:xfrm>
              <a:off x="5009352" y="3586120"/>
              <a:ext cx="68736" cy="34171"/>
            </a:xfrm>
            <a:custGeom>
              <a:rect b="b" l="l" r="r" t="t"/>
              <a:pathLst>
                <a:path extrusionOk="0" h="1305" w="2625">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70"/>
            <p:cNvSpPr/>
            <p:nvPr/>
          </p:nvSpPr>
          <p:spPr>
            <a:xfrm>
              <a:off x="4952164" y="3534405"/>
              <a:ext cx="57214" cy="165882"/>
            </a:xfrm>
            <a:custGeom>
              <a:rect b="b" l="l" r="r" t="t"/>
              <a:pathLst>
                <a:path extrusionOk="0" h="6335" w="2185">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70"/>
            <p:cNvSpPr/>
            <p:nvPr/>
          </p:nvSpPr>
          <p:spPr>
            <a:xfrm>
              <a:off x="4952164" y="3626078"/>
              <a:ext cx="28489" cy="22755"/>
            </a:xfrm>
            <a:custGeom>
              <a:rect b="b" l="l" r="r" t="t"/>
              <a:pathLst>
                <a:path extrusionOk="0" h="869" w="1088">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70"/>
            <p:cNvSpPr/>
            <p:nvPr/>
          </p:nvSpPr>
          <p:spPr>
            <a:xfrm>
              <a:off x="5077800" y="3534405"/>
              <a:ext cx="57240" cy="165882"/>
            </a:xfrm>
            <a:custGeom>
              <a:rect b="b" l="l" r="r" t="t"/>
              <a:pathLst>
                <a:path extrusionOk="0" h="6335" w="2186">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70"/>
            <p:cNvSpPr/>
            <p:nvPr/>
          </p:nvSpPr>
          <p:spPr>
            <a:xfrm>
              <a:off x="5032081" y="3637574"/>
              <a:ext cx="23017" cy="22755"/>
            </a:xfrm>
            <a:custGeom>
              <a:rect b="b" l="l" r="r" t="t"/>
              <a:pathLst>
                <a:path extrusionOk="0" h="869" w="879">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70"/>
            <p:cNvSpPr/>
            <p:nvPr/>
          </p:nvSpPr>
          <p:spPr>
            <a:xfrm>
              <a:off x="5106525" y="3626078"/>
              <a:ext cx="28751" cy="22755"/>
            </a:xfrm>
            <a:custGeom>
              <a:rect b="b" l="l" r="r" t="t"/>
              <a:pathLst>
                <a:path extrusionOk="0" h="869" w="1098">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70"/>
            <p:cNvSpPr/>
            <p:nvPr/>
          </p:nvSpPr>
          <p:spPr>
            <a:xfrm>
              <a:off x="5025351" y="3345663"/>
              <a:ext cx="65960" cy="57109"/>
            </a:xfrm>
            <a:custGeom>
              <a:rect b="b" l="l" r="r" t="t"/>
              <a:pathLst>
                <a:path extrusionOk="0" h="2181" w="2519">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70"/>
            <p:cNvSpPr/>
            <p:nvPr/>
          </p:nvSpPr>
          <p:spPr>
            <a:xfrm>
              <a:off x="4986388" y="3345794"/>
              <a:ext cx="114428" cy="102959"/>
            </a:xfrm>
            <a:custGeom>
              <a:rect b="b" l="l" r="r" t="t"/>
              <a:pathLst>
                <a:path extrusionOk="0" h="3932" w="437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70"/>
            <p:cNvSpPr/>
            <p:nvPr/>
          </p:nvSpPr>
          <p:spPr>
            <a:xfrm>
              <a:off x="4947163" y="3511676"/>
              <a:ext cx="192617" cy="97199"/>
            </a:xfrm>
            <a:custGeom>
              <a:rect b="b" l="l" r="r" t="t"/>
              <a:pathLst>
                <a:path extrusionOk="0" h="3712" w="7356">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70"/>
            <p:cNvSpPr/>
            <p:nvPr/>
          </p:nvSpPr>
          <p:spPr>
            <a:xfrm>
              <a:off x="4951143" y="3511650"/>
              <a:ext cx="149673" cy="97434"/>
            </a:xfrm>
            <a:custGeom>
              <a:rect b="b" l="l" r="r" t="t"/>
              <a:pathLst>
                <a:path extrusionOk="0" h="3721" w="5716">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70"/>
            <p:cNvSpPr/>
            <p:nvPr/>
          </p:nvSpPr>
          <p:spPr>
            <a:xfrm>
              <a:off x="5018124" y="3557317"/>
              <a:ext cx="50747" cy="17334"/>
            </a:xfrm>
            <a:custGeom>
              <a:rect b="b" l="l" r="r" t="t"/>
              <a:pathLst>
                <a:path extrusionOk="0" h="662" w="1938">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70"/>
            <p:cNvSpPr/>
            <p:nvPr/>
          </p:nvSpPr>
          <p:spPr>
            <a:xfrm>
              <a:off x="5003487" y="3517358"/>
              <a:ext cx="11390" cy="17073"/>
            </a:xfrm>
            <a:custGeom>
              <a:rect b="b" l="l" r="r" t="t"/>
              <a:pathLst>
                <a:path extrusionOk="0" h="652" w="435">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70"/>
            <p:cNvSpPr/>
            <p:nvPr/>
          </p:nvSpPr>
          <p:spPr>
            <a:xfrm>
              <a:off x="5072065" y="3517358"/>
              <a:ext cx="11521" cy="17073"/>
            </a:xfrm>
            <a:custGeom>
              <a:rect b="b" l="l" r="r" t="t"/>
              <a:pathLst>
                <a:path extrusionOk="0" h="652" w="44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70"/>
            <p:cNvSpPr/>
            <p:nvPr/>
          </p:nvSpPr>
          <p:spPr>
            <a:xfrm>
              <a:off x="4980627" y="3448727"/>
              <a:ext cx="125924" cy="22990"/>
            </a:xfrm>
            <a:custGeom>
              <a:rect b="b" l="l" r="r" t="t"/>
              <a:pathLst>
                <a:path extrusionOk="0" h="878" w="4809">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70"/>
            <p:cNvSpPr/>
            <p:nvPr/>
          </p:nvSpPr>
          <p:spPr>
            <a:xfrm>
              <a:off x="4986388" y="3346789"/>
              <a:ext cx="55722" cy="101964"/>
            </a:xfrm>
            <a:custGeom>
              <a:rect b="b" l="l" r="r" t="t"/>
              <a:pathLst>
                <a:path extrusionOk="0" h="3894" w="2128">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70"/>
            <p:cNvSpPr/>
            <p:nvPr/>
          </p:nvSpPr>
          <p:spPr>
            <a:xfrm>
              <a:off x="4980627" y="3448727"/>
              <a:ext cx="34250" cy="22990"/>
            </a:xfrm>
            <a:custGeom>
              <a:rect b="b" l="l" r="r" t="t"/>
              <a:pathLst>
                <a:path extrusionOk="0" h="878" w="1308">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70"/>
            <p:cNvSpPr/>
            <p:nvPr/>
          </p:nvSpPr>
          <p:spPr>
            <a:xfrm>
              <a:off x="4916683" y="3471692"/>
              <a:ext cx="92695" cy="40011"/>
            </a:xfrm>
            <a:custGeom>
              <a:rect b="b" l="l" r="r" t="t"/>
              <a:pathLst>
                <a:path extrusionOk="0" h="1528" w="354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4" name="Google Shape;13734;p70"/>
          <p:cNvGrpSpPr/>
          <p:nvPr/>
        </p:nvGrpSpPr>
        <p:grpSpPr>
          <a:xfrm>
            <a:off x="5809723" y="2879911"/>
            <a:ext cx="263081" cy="355016"/>
            <a:chOff x="5809723" y="2879911"/>
            <a:chExt cx="263081" cy="355016"/>
          </a:xfrm>
        </p:grpSpPr>
        <p:sp>
          <p:nvSpPr>
            <p:cNvPr id="13735" name="Google Shape;13735;p70"/>
            <p:cNvSpPr/>
            <p:nvPr/>
          </p:nvSpPr>
          <p:spPr>
            <a:xfrm>
              <a:off x="5809723" y="3136969"/>
              <a:ext cx="263081" cy="97696"/>
            </a:xfrm>
            <a:custGeom>
              <a:rect b="b" l="l" r="r" t="t"/>
              <a:pathLst>
                <a:path extrusionOk="0" h="3731" w="10047">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70"/>
            <p:cNvSpPr/>
            <p:nvPr/>
          </p:nvSpPr>
          <p:spPr>
            <a:xfrm>
              <a:off x="5865942" y="3136969"/>
              <a:ext cx="150642" cy="75937"/>
            </a:xfrm>
            <a:custGeom>
              <a:rect b="b" l="l" r="r" t="t"/>
              <a:pathLst>
                <a:path extrusionOk="0" h="2900" w="5753">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70"/>
            <p:cNvSpPr/>
            <p:nvPr/>
          </p:nvSpPr>
          <p:spPr>
            <a:xfrm>
              <a:off x="5876416" y="3120734"/>
              <a:ext cx="129432" cy="80650"/>
            </a:xfrm>
            <a:custGeom>
              <a:rect b="b" l="l" r="r" t="t"/>
              <a:pathLst>
                <a:path extrusionOk="0" h="3080" w="4943">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70"/>
            <p:cNvSpPr/>
            <p:nvPr/>
          </p:nvSpPr>
          <p:spPr>
            <a:xfrm>
              <a:off x="5895400" y="3120734"/>
              <a:ext cx="91726" cy="62477"/>
            </a:xfrm>
            <a:custGeom>
              <a:rect b="b" l="l" r="r" t="t"/>
              <a:pathLst>
                <a:path extrusionOk="0" h="2386" w="3503">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70"/>
            <p:cNvSpPr/>
            <p:nvPr/>
          </p:nvSpPr>
          <p:spPr>
            <a:xfrm>
              <a:off x="5906895" y="3091747"/>
              <a:ext cx="68736" cy="79969"/>
            </a:xfrm>
            <a:custGeom>
              <a:rect b="b" l="l" r="r" t="t"/>
              <a:pathLst>
                <a:path extrusionOk="0" h="3054" w="2625">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70"/>
            <p:cNvSpPr/>
            <p:nvPr/>
          </p:nvSpPr>
          <p:spPr>
            <a:xfrm>
              <a:off x="5906895" y="3091747"/>
              <a:ext cx="68736" cy="28568"/>
            </a:xfrm>
            <a:custGeom>
              <a:rect b="b" l="l" r="r" t="t"/>
              <a:pathLst>
                <a:path extrusionOk="0" h="1091" w="2625">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70"/>
            <p:cNvSpPr/>
            <p:nvPr/>
          </p:nvSpPr>
          <p:spPr>
            <a:xfrm>
              <a:off x="5906895" y="2879911"/>
              <a:ext cx="68736" cy="46007"/>
            </a:xfrm>
            <a:custGeom>
              <a:rect b="b" l="l" r="r" t="t"/>
              <a:pathLst>
                <a:path extrusionOk="0" h="1757" w="2625">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70"/>
            <p:cNvSpPr/>
            <p:nvPr/>
          </p:nvSpPr>
          <p:spPr>
            <a:xfrm>
              <a:off x="5838212" y="2914134"/>
              <a:ext cx="206102" cy="137419"/>
            </a:xfrm>
            <a:custGeom>
              <a:rect b="b" l="l" r="r" t="t"/>
              <a:pathLst>
                <a:path extrusionOk="0" h="5248" w="7871">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70"/>
            <p:cNvSpPr/>
            <p:nvPr/>
          </p:nvSpPr>
          <p:spPr>
            <a:xfrm>
              <a:off x="5861203" y="2948620"/>
              <a:ext cx="160147" cy="91438"/>
            </a:xfrm>
            <a:custGeom>
              <a:rect b="b" l="l" r="r" t="t"/>
              <a:pathLst>
                <a:path extrusionOk="0" h="3492" w="6116">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70"/>
            <p:cNvSpPr/>
            <p:nvPr/>
          </p:nvSpPr>
          <p:spPr>
            <a:xfrm>
              <a:off x="5848712" y="2960115"/>
              <a:ext cx="184630" cy="148652"/>
            </a:xfrm>
            <a:custGeom>
              <a:rect b="b" l="l" r="r" t="t"/>
              <a:pathLst>
                <a:path extrusionOk="0" h="5677" w="7051">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70"/>
            <p:cNvSpPr/>
            <p:nvPr/>
          </p:nvSpPr>
          <p:spPr>
            <a:xfrm>
              <a:off x="5848948" y="2960115"/>
              <a:ext cx="132418" cy="148626"/>
            </a:xfrm>
            <a:custGeom>
              <a:rect b="b" l="l" r="r" t="t"/>
              <a:pathLst>
                <a:path extrusionOk="0" h="5676" w="5057">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70"/>
            <p:cNvSpPr/>
            <p:nvPr/>
          </p:nvSpPr>
          <p:spPr>
            <a:xfrm>
              <a:off x="5889666" y="3005808"/>
              <a:ext cx="34512" cy="22781"/>
            </a:xfrm>
            <a:custGeom>
              <a:rect b="b" l="l" r="r" t="t"/>
              <a:pathLst>
                <a:path extrusionOk="0" h="870" w="1318">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70"/>
            <p:cNvSpPr/>
            <p:nvPr/>
          </p:nvSpPr>
          <p:spPr>
            <a:xfrm>
              <a:off x="5958375" y="3005808"/>
              <a:ext cx="34486" cy="22781"/>
            </a:xfrm>
            <a:custGeom>
              <a:rect b="b" l="l" r="r" t="t"/>
              <a:pathLst>
                <a:path extrusionOk="0" h="870" w="1317">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70"/>
            <p:cNvSpPr/>
            <p:nvPr/>
          </p:nvSpPr>
          <p:spPr>
            <a:xfrm>
              <a:off x="5915929" y="3057707"/>
              <a:ext cx="50668" cy="17361"/>
            </a:xfrm>
            <a:custGeom>
              <a:rect b="b" l="l" r="r" t="t"/>
              <a:pathLst>
                <a:path extrusionOk="0" h="663" w="1935">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70"/>
            <p:cNvSpPr/>
            <p:nvPr/>
          </p:nvSpPr>
          <p:spPr>
            <a:xfrm>
              <a:off x="5901161" y="3012197"/>
              <a:ext cx="11521" cy="16889"/>
            </a:xfrm>
            <a:custGeom>
              <a:rect b="b" l="l" r="r" t="t"/>
              <a:pathLst>
                <a:path extrusionOk="0" h="645" w="44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70"/>
            <p:cNvSpPr/>
            <p:nvPr/>
          </p:nvSpPr>
          <p:spPr>
            <a:xfrm>
              <a:off x="5969844" y="3012197"/>
              <a:ext cx="11521" cy="16889"/>
            </a:xfrm>
            <a:custGeom>
              <a:rect b="b" l="l" r="r" t="t"/>
              <a:pathLst>
                <a:path extrusionOk="0" h="645" w="44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70"/>
            <p:cNvSpPr/>
            <p:nvPr/>
          </p:nvSpPr>
          <p:spPr>
            <a:xfrm>
              <a:off x="5922135" y="3011569"/>
              <a:ext cx="38256" cy="11260"/>
            </a:xfrm>
            <a:custGeom>
              <a:rect b="b" l="l" r="r" t="t"/>
              <a:pathLst>
                <a:path extrusionOk="0" h="430" w="1461">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70"/>
            <p:cNvSpPr/>
            <p:nvPr/>
          </p:nvSpPr>
          <p:spPr>
            <a:xfrm>
              <a:off x="5933630" y="3211648"/>
              <a:ext cx="15266" cy="11521"/>
            </a:xfrm>
            <a:custGeom>
              <a:rect b="b" l="l" r="r" t="t"/>
              <a:pathLst>
                <a:path extrusionOk="0" h="440" w="583">
                  <a:moveTo>
                    <a:pt x="296" y="1"/>
                  </a:moveTo>
                  <a:cubicBezTo>
                    <a:pt x="1" y="1"/>
                    <a:pt x="1" y="440"/>
                    <a:pt x="296" y="440"/>
                  </a:cubicBezTo>
                  <a:cubicBezTo>
                    <a:pt x="583" y="440"/>
                    <a:pt x="583" y="1"/>
                    <a:pt x="29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70"/>
            <p:cNvSpPr/>
            <p:nvPr/>
          </p:nvSpPr>
          <p:spPr>
            <a:xfrm>
              <a:off x="5868691" y="2994156"/>
              <a:ext cx="66955" cy="57398"/>
            </a:xfrm>
            <a:custGeom>
              <a:rect b="b" l="l" r="r" t="t"/>
              <a:pathLst>
                <a:path extrusionOk="0" h="2192" w="2557">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70"/>
            <p:cNvSpPr/>
            <p:nvPr/>
          </p:nvSpPr>
          <p:spPr>
            <a:xfrm>
              <a:off x="5937375" y="2994156"/>
              <a:ext cx="66719" cy="57398"/>
            </a:xfrm>
            <a:custGeom>
              <a:rect b="b" l="l" r="r" t="t"/>
              <a:pathLst>
                <a:path extrusionOk="0" h="2192" w="2548">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70"/>
            <p:cNvSpPr/>
            <p:nvPr/>
          </p:nvSpPr>
          <p:spPr>
            <a:xfrm>
              <a:off x="5811477" y="3169202"/>
              <a:ext cx="49725" cy="65724"/>
            </a:xfrm>
            <a:custGeom>
              <a:rect b="b" l="l" r="r" t="t"/>
              <a:pathLst>
                <a:path extrusionOk="0" h="2510" w="1899">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70"/>
            <p:cNvSpPr/>
            <p:nvPr/>
          </p:nvSpPr>
          <p:spPr>
            <a:xfrm>
              <a:off x="6021324" y="3169202"/>
              <a:ext cx="49725" cy="65724"/>
            </a:xfrm>
            <a:custGeom>
              <a:rect b="b" l="l" r="r" t="t"/>
              <a:pathLst>
                <a:path extrusionOk="0" h="2510" w="1899">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7" name="Google Shape;13757;p70"/>
          <p:cNvGrpSpPr/>
          <p:nvPr/>
        </p:nvGrpSpPr>
        <p:grpSpPr>
          <a:xfrm>
            <a:off x="7616069" y="4268056"/>
            <a:ext cx="263316" cy="354754"/>
            <a:chOff x="7616069" y="4268056"/>
            <a:chExt cx="263316" cy="354754"/>
          </a:xfrm>
        </p:grpSpPr>
        <p:sp>
          <p:nvSpPr>
            <p:cNvPr id="13758" name="Google Shape;13758;p70"/>
            <p:cNvSpPr/>
            <p:nvPr/>
          </p:nvSpPr>
          <p:spPr>
            <a:xfrm>
              <a:off x="7616069" y="4513881"/>
              <a:ext cx="263316" cy="108930"/>
            </a:xfrm>
            <a:custGeom>
              <a:rect b="b" l="l" r="r" t="t"/>
              <a:pathLst>
                <a:path extrusionOk="0" h="4160" w="10056">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70"/>
            <p:cNvSpPr/>
            <p:nvPr/>
          </p:nvSpPr>
          <p:spPr>
            <a:xfrm>
              <a:off x="7719238" y="4514116"/>
              <a:ext cx="57214" cy="108694"/>
            </a:xfrm>
            <a:custGeom>
              <a:rect b="b" l="l" r="r" t="t"/>
              <a:pathLst>
                <a:path extrusionOk="0" h="4151" w="2185">
                  <a:moveTo>
                    <a:pt x="0" y="1"/>
                  </a:moveTo>
                  <a:lnTo>
                    <a:pt x="0" y="4151"/>
                  </a:lnTo>
                  <a:lnTo>
                    <a:pt x="2185" y="4151"/>
                  </a:lnTo>
                  <a:lnTo>
                    <a:pt x="2185"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70"/>
            <p:cNvSpPr/>
            <p:nvPr/>
          </p:nvSpPr>
          <p:spPr>
            <a:xfrm>
              <a:off x="7719238" y="4514116"/>
              <a:ext cx="57214" cy="34433"/>
            </a:xfrm>
            <a:custGeom>
              <a:rect b="b" l="l" r="r" t="t"/>
              <a:pathLst>
                <a:path extrusionOk="0" h="1315" w="2185">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70"/>
            <p:cNvSpPr/>
            <p:nvPr/>
          </p:nvSpPr>
          <p:spPr>
            <a:xfrm>
              <a:off x="7642542" y="4268082"/>
              <a:ext cx="210344" cy="208852"/>
            </a:xfrm>
            <a:custGeom>
              <a:rect b="b" l="l" r="r" t="t"/>
              <a:pathLst>
                <a:path extrusionOk="0" h="7976" w="8033">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70"/>
            <p:cNvSpPr/>
            <p:nvPr/>
          </p:nvSpPr>
          <p:spPr>
            <a:xfrm>
              <a:off x="7713477" y="4462663"/>
              <a:ext cx="68736" cy="74470"/>
            </a:xfrm>
            <a:custGeom>
              <a:rect b="b" l="l" r="r" t="t"/>
              <a:pathLst>
                <a:path extrusionOk="0" h="2844" w="2625">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70"/>
            <p:cNvSpPr/>
            <p:nvPr/>
          </p:nvSpPr>
          <p:spPr>
            <a:xfrm>
              <a:off x="7713477" y="4462663"/>
              <a:ext cx="68736" cy="28620"/>
            </a:xfrm>
            <a:custGeom>
              <a:rect b="b" l="l" r="r" t="t"/>
              <a:pathLst>
                <a:path extrusionOk="0" h="1093" w="2625">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70"/>
            <p:cNvSpPr/>
            <p:nvPr/>
          </p:nvSpPr>
          <p:spPr>
            <a:xfrm>
              <a:off x="7673257" y="4319771"/>
              <a:ext cx="148914" cy="160147"/>
            </a:xfrm>
            <a:custGeom>
              <a:rect b="b" l="l" r="r" t="t"/>
              <a:pathLst>
                <a:path extrusionOk="0" h="6116" w="5687">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70"/>
            <p:cNvSpPr/>
            <p:nvPr/>
          </p:nvSpPr>
          <p:spPr>
            <a:xfrm>
              <a:off x="7673047" y="4319771"/>
              <a:ext cx="149124" cy="160174"/>
            </a:xfrm>
            <a:custGeom>
              <a:rect b="b" l="l" r="r" t="t"/>
              <a:pathLst>
                <a:path extrusionOk="0" h="6117" w="5695">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70"/>
            <p:cNvSpPr/>
            <p:nvPr/>
          </p:nvSpPr>
          <p:spPr>
            <a:xfrm>
              <a:off x="7699992" y="4371251"/>
              <a:ext cx="26761" cy="11260"/>
            </a:xfrm>
            <a:custGeom>
              <a:rect b="b" l="l" r="r" t="t"/>
              <a:pathLst>
                <a:path extrusionOk="0" h="430" w="1022">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70"/>
            <p:cNvSpPr/>
            <p:nvPr/>
          </p:nvSpPr>
          <p:spPr>
            <a:xfrm>
              <a:off x="7768701" y="4371251"/>
              <a:ext cx="26735" cy="11260"/>
            </a:xfrm>
            <a:custGeom>
              <a:rect b="b" l="l" r="r" t="t"/>
              <a:pathLst>
                <a:path extrusionOk="0" h="430" w="1021">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70"/>
            <p:cNvSpPr/>
            <p:nvPr/>
          </p:nvSpPr>
          <p:spPr>
            <a:xfrm>
              <a:off x="7814394" y="4571278"/>
              <a:ext cx="43991" cy="40115"/>
            </a:xfrm>
            <a:custGeom>
              <a:rect b="b" l="l" r="r" t="t"/>
              <a:pathLst>
                <a:path extrusionOk="0" h="1532" w="168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70"/>
            <p:cNvSpPr/>
            <p:nvPr/>
          </p:nvSpPr>
          <p:spPr>
            <a:xfrm>
              <a:off x="7644794" y="4588560"/>
              <a:ext cx="57214" cy="34250"/>
            </a:xfrm>
            <a:custGeom>
              <a:rect b="b" l="l" r="r" t="t"/>
              <a:pathLst>
                <a:path extrusionOk="0" h="1308" w="2185">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70"/>
            <p:cNvSpPr/>
            <p:nvPr/>
          </p:nvSpPr>
          <p:spPr>
            <a:xfrm>
              <a:off x="7667653" y="4571278"/>
              <a:ext cx="11390" cy="28568"/>
            </a:xfrm>
            <a:custGeom>
              <a:rect b="b" l="l" r="r" t="t"/>
              <a:pathLst>
                <a:path extrusionOk="0" h="1091" w="435">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70"/>
            <p:cNvSpPr/>
            <p:nvPr/>
          </p:nvSpPr>
          <p:spPr>
            <a:xfrm>
              <a:off x="7707743" y="4388350"/>
              <a:ext cx="11521" cy="17151"/>
            </a:xfrm>
            <a:custGeom>
              <a:rect b="b" l="l" r="r" t="t"/>
              <a:pathLst>
                <a:path extrusionOk="0" h="655" w="44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70"/>
            <p:cNvSpPr/>
            <p:nvPr/>
          </p:nvSpPr>
          <p:spPr>
            <a:xfrm>
              <a:off x="7776426" y="4388350"/>
              <a:ext cx="11286" cy="17151"/>
            </a:xfrm>
            <a:custGeom>
              <a:rect b="b" l="l" r="r" t="t"/>
              <a:pathLst>
                <a:path extrusionOk="0" h="655" w="431">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70"/>
            <p:cNvSpPr/>
            <p:nvPr/>
          </p:nvSpPr>
          <p:spPr>
            <a:xfrm>
              <a:off x="7721987" y="4425454"/>
              <a:ext cx="51480" cy="22886"/>
            </a:xfrm>
            <a:custGeom>
              <a:rect b="b" l="l" r="r" t="t"/>
              <a:pathLst>
                <a:path extrusionOk="0" h="874" w="1966">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70"/>
            <p:cNvSpPr/>
            <p:nvPr/>
          </p:nvSpPr>
          <p:spPr>
            <a:xfrm>
              <a:off x="7650528" y="4268056"/>
              <a:ext cx="194371" cy="108956"/>
            </a:xfrm>
            <a:custGeom>
              <a:rect b="b" l="l" r="r" t="t"/>
              <a:pathLst>
                <a:path extrusionOk="0" h="4161" w="7423">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70"/>
            <p:cNvSpPr/>
            <p:nvPr/>
          </p:nvSpPr>
          <p:spPr>
            <a:xfrm>
              <a:off x="7747701" y="4492147"/>
              <a:ext cx="65724" cy="130663"/>
            </a:xfrm>
            <a:custGeom>
              <a:rect b="b" l="l" r="r" t="t"/>
              <a:pathLst>
                <a:path extrusionOk="0" h="4990" w="251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70"/>
            <p:cNvSpPr/>
            <p:nvPr/>
          </p:nvSpPr>
          <p:spPr>
            <a:xfrm>
              <a:off x="7682003" y="4492147"/>
              <a:ext cx="65724" cy="130663"/>
            </a:xfrm>
            <a:custGeom>
              <a:rect b="b" l="l" r="r" t="t"/>
              <a:pathLst>
                <a:path extrusionOk="0" h="4990" w="251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70"/>
            <p:cNvSpPr/>
            <p:nvPr/>
          </p:nvSpPr>
          <p:spPr>
            <a:xfrm>
              <a:off x="7715231" y="4268082"/>
              <a:ext cx="129668" cy="92931"/>
            </a:xfrm>
            <a:custGeom>
              <a:rect b="b" l="l" r="r" t="t"/>
              <a:pathLst>
                <a:path extrusionOk="0" h="3549" w="4952">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70"/>
            <p:cNvSpPr/>
            <p:nvPr/>
          </p:nvSpPr>
          <p:spPr>
            <a:xfrm>
              <a:off x="7644794" y="4605554"/>
              <a:ext cx="57214" cy="17256"/>
            </a:xfrm>
            <a:custGeom>
              <a:rect b="b" l="l" r="r" t="t"/>
              <a:pathLst>
                <a:path extrusionOk="0" h="659" w="2185">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9" name="Google Shape;13779;p70"/>
          <p:cNvGrpSpPr/>
          <p:nvPr/>
        </p:nvGrpSpPr>
        <p:grpSpPr>
          <a:xfrm>
            <a:off x="7164404" y="4268318"/>
            <a:ext cx="263316" cy="354493"/>
            <a:chOff x="7164404" y="4268318"/>
            <a:chExt cx="263316" cy="354493"/>
          </a:xfrm>
        </p:grpSpPr>
        <p:sp>
          <p:nvSpPr>
            <p:cNvPr id="13780" name="Google Shape;13780;p70"/>
            <p:cNvSpPr/>
            <p:nvPr/>
          </p:nvSpPr>
          <p:spPr>
            <a:xfrm>
              <a:off x="7170898" y="4268318"/>
              <a:ext cx="250590" cy="280049"/>
            </a:xfrm>
            <a:custGeom>
              <a:rect b="b" l="l" r="r" t="t"/>
              <a:pathLst>
                <a:path extrusionOk="0" h="10695" w="957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70"/>
            <p:cNvSpPr/>
            <p:nvPr/>
          </p:nvSpPr>
          <p:spPr>
            <a:xfrm>
              <a:off x="7164404" y="4474158"/>
              <a:ext cx="263316" cy="148652"/>
            </a:xfrm>
            <a:custGeom>
              <a:rect b="b" l="l" r="r" t="t"/>
              <a:pathLst>
                <a:path extrusionOk="0" h="5677" w="10056">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70"/>
            <p:cNvSpPr/>
            <p:nvPr/>
          </p:nvSpPr>
          <p:spPr>
            <a:xfrm>
              <a:off x="7164666" y="4547607"/>
              <a:ext cx="263055" cy="75203"/>
            </a:xfrm>
            <a:custGeom>
              <a:rect b="b" l="l" r="r" t="t"/>
              <a:pathLst>
                <a:path extrusionOk="0" h="2872" w="10046">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70"/>
            <p:cNvSpPr/>
            <p:nvPr/>
          </p:nvSpPr>
          <p:spPr>
            <a:xfrm>
              <a:off x="7175166" y="4547607"/>
              <a:ext cx="242080" cy="46740"/>
            </a:xfrm>
            <a:custGeom>
              <a:rect b="b" l="l" r="r" t="t"/>
              <a:pathLst>
                <a:path extrusionOk="0" h="1785" w="9245">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70"/>
            <p:cNvSpPr/>
            <p:nvPr/>
          </p:nvSpPr>
          <p:spPr>
            <a:xfrm>
              <a:off x="7261838" y="4474158"/>
              <a:ext cx="68709" cy="22833"/>
            </a:xfrm>
            <a:custGeom>
              <a:rect b="b" l="l" r="r" t="t"/>
              <a:pathLst>
                <a:path extrusionOk="0" h="872" w="2624">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70"/>
            <p:cNvSpPr/>
            <p:nvPr/>
          </p:nvSpPr>
          <p:spPr>
            <a:xfrm>
              <a:off x="7221618" y="4291046"/>
              <a:ext cx="148914" cy="194371"/>
            </a:xfrm>
            <a:custGeom>
              <a:rect b="b" l="l" r="r" t="t"/>
              <a:pathLst>
                <a:path extrusionOk="0" h="7423" w="5687">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70"/>
            <p:cNvSpPr/>
            <p:nvPr/>
          </p:nvSpPr>
          <p:spPr>
            <a:xfrm>
              <a:off x="7221382" y="4291046"/>
              <a:ext cx="148888" cy="194397"/>
            </a:xfrm>
            <a:custGeom>
              <a:rect b="b" l="l" r="r" t="t"/>
              <a:pathLst>
                <a:path extrusionOk="0" h="7424" w="5686">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70"/>
            <p:cNvSpPr/>
            <p:nvPr/>
          </p:nvSpPr>
          <p:spPr>
            <a:xfrm>
              <a:off x="7270767" y="4433755"/>
              <a:ext cx="50799" cy="17465"/>
            </a:xfrm>
            <a:custGeom>
              <a:rect b="b" l="l" r="r" t="t"/>
              <a:pathLst>
                <a:path extrusionOk="0" h="667" w="194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70"/>
            <p:cNvSpPr/>
            <p:nvPr/>
          </p:nvSpPr>
          <p:spPr>
            <a:xfrm>
              <a:off x="7256104" y="4394084"/>
              <a:ext cx="11495" cy="17151"/>
            </a:xfrm>
            <a:custGeom>
              <a:rect b="b" l="l" r="r" t="t"/>
              <a:pathLst>
                <a:path extrusionOk="0" h="655" w="439">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70"/>
            <p:cNvSpPr/>
            <p:nvPr/>
          </p:nvSpPr>
          <p:spPr>
            <a:xfrm>
              <a:off x="7324787" y="4394084"/>
              <a:ext cx="11260" cy="17151"/>
            </a:xfrm>
            <a:custGeom>
              <a:rect b="b" l="l" r="r" t="t"/>
              <a:pathLst>
                <a:path extrusionOk="0" h="655" w="43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70"/>
            <p:cNvSpPr/>
            <p:nvPr/>
          </p:nvSpPr>
          <p:spPr>
            <a:xfrm>
              <a:off x="7248353" y="4376986"/>
              <a:ext cx="26761" cy="11260"/>
            </a:xfrm>
            <a:custGeom>
              <a:rect b="b" l="l" r="r" t="t"/>
              <a:pathLst>
                <a:path extrusionOk="0" h="430" w="1022">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70"/>
            <p:cNvSpPr/>
            <p:nvPr/>
          </p:nvSpPr>
          <p:spPr>
            <a:xfrm>
              <a:off x="7317036" y="4376986"/>
              <a:ext cx="26761" cy="11260"/>
            </a:xfrm>
            <a:custGeom>
              <a:rect b="b" l="l" r="r" t="t"/>
              <a:pathLst>
                <a:path extrusionOk="0" h="430" w="1022">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70"/>
            <p:cNvSpPr/>
            <p:nvPr/>
          </p:nvSpPr>
          <p:spPr>
            <a:xfrm>
              <a:off x="7266840" y="4580836"/>
              <a:ext cx="23750" cy="41975"/>
            </a:xfrm>
            <a:custGeom>
              <a:rect b="b" l="l" r="r" t="t"/>
              <a:pathLst>
                <a:path extrusionOk="0" h="1603" w="907">
                  <a:moveTo>
                    <a:pt x="0" y="0"/>
                  </a:moveTo>
                  <a:lnTo>
                    <a:pt x="458" y="1603"/>
                  </a:lnTo>
                  <a:lnTo>
                    <a:pt x="907" y="1603"/>
                  </a:lnTo>
                  <a:lnTo>
                    <a:pt x="468" y="57"/>
                  </a:lnTo>
                  <a:cubicBezTo>
                    <a:pt x="306" y="38"/>
                    <a:pt x="153" y="19"/>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70"/>
            <p:cNvSpPr/>
            <p:nvPr/>
          </p:nvSpPr>
          <p:spPr>
            <a:xfrm>
              <a:off x="7301797" y="4580836"/>
              <a:ext cx="24012" cy="41975"/>
            </a:xfrm>
            <a:custGeom>
              <a:rect b="b" l="l" r="r" t="t"/>
              <a:pathLst>
                <a:path extrusionOk="0" h="1603" w="917">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70"/>
            <p:cNvSpPr/>
            <p:nvPr/>
          </p:nvSpPr>
          <p:spPr>
            <a:xfrm>
              <a:off x="7222377" y="4291046"/>
              <a:ext cx="147657" cy="66719"/>
            </a:xfrm>
            <a:custGeom>
              <a:rect b="b" l="l" r="r" t="t"/>
              <a:pathLst>
                <a:path extrusionOk="0" h="2548" w="5639">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70"/>
            <p:cNvSpPr/>
            <p:nvPr/>
          </p:nvSpPr>
          <p:spPr>
            <a:xfrm>
              <a:off x="7222377" y="4291099"/>
              <a:ext cx="85206" cy="66667"/>
            </a:xfrm>
            <a:custGeom>
              <a:rect b="b" l="l" r="r" t="t"/>
              <a:pathLst>
                <a:path extrusionOk="0" h="2546" w="3254">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6" name="Google Shape;13796;p70"/>
          <p:cNvGrpSpPr/>
          <p:nvPr/>
        </p:nvGrpSpPr>
        <p:grpSpPr>
          <a:xfrm>
            <a:off x="5358346" y="2879911"/>
            <a:ext cx="263316" cy="354754"/>
            <a:chOff x="5358346" y="2879911"/>
            <a:chExt cx="263316" cy="354754"/>
          </a:xfrm>
        </p:grpSpPr>
        <p:sp>
          <p:nvSpPr>
            <p:cNvPr id="13797" name="Google Shape;13797;p70"/>
            <p:cNvSpPr/>
            <p:nvPr/>
          </p:nvSpPr>
          <p:spPr>
            <a:xfrm>
              <a:off x="5392805" y="3120237"/>
              <a:ext cx="194371" cy="51480"/>
            </a:xfrm>
            <a:custGeom>
              <a:rect b="b" l="l" r="r" t="t"/>
              <a:pathLst>
                <a:path extrusionOk="0" h="1966" w="7423">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70"/>
            <p:cNvSpPr/>
            <p:nvPr/>
          </p:nvSpPr>
          <p:spPr>
            <a:xfrm>
              <a:off x="5450020" y="2879911"/>
              <a:ext cx="79969" cy="46007"/>
            </a:xfrm>
            <a:custGeom>
              <a:rect b="b" l="l" r="r" t="t"/>
              <a:pathLst>
                <a:path extrusionOk="0" h="1757" w="3054">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70"/>
            <p:cNvSpPr/>
            <p:nvPr/>
          </p:nvSpPr>
          <p:spPr>
            <a:xfrm>
              <a:off x="5358346" y="3091512"/>
              <a:ext cx="263316" cy="143153"/>
            </a:xfrm>
            <a:custGeom>
              <a:rect b="b" l="l" r="r" t="t"/>
              <a:pathLst>
                <a:path extrusionOk="0" h="5467" w="10056">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70"/>
            <p:cNvSpPr/>
            <p:nvPr/>
          </p:nvSpPr>
          <p:spPr>
            <a:xfrm>
              <a:off x="5358346" y="3144955"/>
              <a:ext cx="263316" cy="89710"/>
            </a:xfrm>
            <a:custGeom>
              <a:rect b="b" l="l" r="r" t="t"/>
              <a:pathLst>
                <a:path extrusionOk="0" h="3426" w="10056">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70"/>
            <p:cNvSpPr/>
            <p:nvPr/>
          </p:nvSpPr>
          <p:spPr>
            <a:xfrm>
              <a:off x="5423546" y="3144955"/>
              <a:ext cx="132915" cy="54988"/>
            </a:xfrm>
            <a:custGeom>
              <a:rect b="b" l="l" r="r" t="t"/>
              <a:pathLst>
                <a:path extrusionOk="0" h="2100" w="5076">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70"/>
            <p:cNvSpPr/>
            <p:nvPr/>
          </p:nvSpPr>
          <p:spPr>
            <a:xfrm>
              <a:off x="5455754" y="3091512"/>
              <a:ext cx="68736" cy="34564"/>
            </a:xfrm>
            <a:custGeom>
              <a:rect b="b" l="l" r="r" t="t"/>
              <a:pathLst>
                <a:path extrusionOk="0" h="1320" w="2625">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70"/>
            <p:cNvSpPr/>
            <p:nvPr/>
          </p:nvSpPr>
          <p:spPr>
            <a:xfrm>
              <a:off x="5397545" y="2994339"/>
              <a:ext cx="184630" cy="119927"/>
            </a:xfrm>
            <a:custGeom>
              <a:rect b="b" l="l" r="r" t="t"/>
              <a:pathLst>
                <a:path extrusionOk="0" h="4580" w="7051">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70"/>
            <p:cNvSpPr/>
            <p:nvPr/>
          </p:nvSpPr>
          <p:spPr>
            <a:xfrm>
              <a:off x="5397807" y="2982844"/>
              <a:ext cx="143651" cy="131632"/>
            </a:xfrm>
            <a:custGeom>
              <a:rect b="b" l="l" r="r" t="t"/>
              <a:pathLst>
                <a:path extrusionOk="0" h="5027" w="5486">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70"/>
            <p:cNvSpPr/>
            <p:nvPr/>
          </p:nvSpPr>
          <p:spPr>
            <a:xfrm>
              <a:off x="5410035" y="3139613"/>
              <a:ext cx="28515" cy="95052"/>
            </a:xfrm>
            <a:custGeom>
              <a:rect b="b" l="l" r="r" t="t"/>
              <a:pathLst>
                <a:path extrusionOk="0" h="3630" w="1089">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70"/>
            <p:cNvSpPr/>
            <p:nvPr/>
          </p:nvSpPr>
          <p:spPr>
            <a:xfrm>
              <a:off x="5464709" y="3062970"/>
              <a:ext cx="50563" cy="17334"/>
            </a:xfrm>
            <a:custGeom>
              <a:rect b="b" l="l" r="r" t="t"/>
              <a:pathLst>
                <a:path extrusionOk="0" h="662" w="1931">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70"/>
            <p:cNvSpPr/>
            <p:nvPr/>
          </p:nvSpPr>
          <p:spPr>
            <a:xfrm>
              <a:off x="5450020" y="3022933"/>
              <a:ext cx="11521" cy="17125"/>
            </a:xfrm>
            <a:custGeom>
              <a:rect b="b" l="l" r="r" t="t"/>
              <a:pathLst>
                <a:path extrusionOk="0" h="654" w="44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70"/>
            <p:cNvSpPr/>
            <p:nvPr/>
          </p:nvSpPr>
          <p:spPr>
            <a:xfrm>
              <a:off x="5518572" y="3022933"/>
              <a:ext cx="11417" cy="17125"/>
            </a:xfrm>
            <a:custGeom>
              <a:rect b="b" l="l" r="r" t="t"/>
              <a:pathLst>
                <a:path extrusionOk="0" h="654" w="436">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70"/>
            <p:cNvSpPr/>
            <p:nvPr/>
          </p:nvSpPr>
          <p:spPr>
            <a:xfrm>
              <a:off x="5398566" y="2920131"/>
              <a:ext cx="183112" cy="111443"/>
            </a:xfrm>
            <a:custGeom>
              <a:rect b="b" l="l" r="r" t="t"/>
              <a:pathLst>
                <a:path extrusionOk="0" h="4256" w="6993">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70"/>
            <p:cNvSpPr/>
            <p:nvPr/>
          </p:nvSpPr>
          <p:spPr>
            <a:xfrm>
              <a:off x="5455754" y="2921126"/>
              <a:ext cx="125924" cy="73239"/>
            </a:xfrm>
            <a:custGeom>
              <a:rect b="b" l="l" r="r" t="t"/>
              <a:pathLst>
                <a:path extrusionOk="0" h="2797" w="4809">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70"/>
            <p:cNvSpPr/>
            <p:nvPr/>
          </p:nvSpPr>
          <p:spPr>
            <a:xfrm>
              <a:off x="5410035" y="3144222"/>
              <a:ext cx="11286" cy="90443"/>
            </a:xfrm>
            <a:custGeom>
              <a:rect b="b" l="l" r="r" t="t"/>
              <a:pathLst>
                <a:path extrusionOk="0" h="3454" w="431">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70"/>
            <p:cNvSpPr/>
            <p:nvPr/>
          </p:nvSpPr>
          <p:spPr>
            <a:xfrm>
              <a:off x="5541431" y="3139613"/>
              <a:ext cx="28751" cy="95052"/>
            </a:xfrm>
            <a:custGeom>
              <a:rect b="b" l="l" r="r" t="t"/>
              <a:pathLst>
                <a:path extrusionOk="0" h="3630" w="1098">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70"/>
            <p:cNvSpPr/>
            <p:nvPr/>
          </p:nvSpPr>
          <p:spPr>
            <a:xfrm>
              <a:off x="5558687" y="3144222"/>
              <a:ext cx="11260" cy="90443"/>
            </a:xfrm>
            <a:custGeom>
              <a:rect b="b" l="l" r="r" t="t"/>
              <a:pathLst>
                <a:path extrusionOk="0" h="3454" w="43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70"/>
            <p:cNvSpPr/>
            <p:nvPr/>
          </p:nvSpPr>
          <p:spPr>
            <a:xfrm>
              <a:off x="5410035" y="3177425"/>
              <a:ext cx="28515" cy="17282"/>
            </a:xfrm>
            <a:custGeom>
              <a:rect b="b" l="l" r="r" t="t"/>
              <a:pathLst>
                <a:path extrusionOk="0" h="660" w="1089">
                  <a:moveTo>
                    <a:pt x="1" y="1"/>
                  </a:moveTo>
                  <a:lnTo>
                    <a:pt x="1" y="659"/>
                  </a:lnTo>
                  <a:lnTo>
                    <a:pt x="1088" y="659"/>
                  </a:lnTo>
                  <a:lnTo>
                    <a:pt x="108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70"/>
            <p:cNvSpPr/>
            <p:nvPr/>
          </p:nvSpPr>
          <p:spPr>
            <a:xfrm>
              <a:off x="5410035" y="3177425"/>
              <a:ext cx="11286" cy="17282"/>
            </a:xfrm>
            <a:custGeom>
              <a:rect b="b" l="l" r="r" t="t"/>
              <a:pathLst>
                <a:path extrusionOk="0" h="660" w="431">
                  <a:moveTo>
                    <a:pt x="1" y="1"/>
                  </a:moveTo>
                  <a:lnTo>
                    <a:pt x="1" y="659"/>
                  </a:lnTo>
                  <a:lnTo>
                    <a:pt x="430" y="659"/>
                  </a:lnTo>
                  <a:lnTo>
                    <a:pt x="43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70"/>
            <p:cNvSpPr/>
            <p:nvPr/>
          </p:nvSpPr>
          <p:spPr>
            <a:xfrm>
              <a:off x="5541431" y="3177425"/>
              <a:ext cx="28751" cy="17282"/>
            </a:xfrm>
            <a:custGeom>
              <a:rect b="b" l="l" r="r" t="t"/>
              <a:pathLst>
                <a:path extrusionOk="0" h="660" w="1098">
                  <a:moveTo>
                    <a:pt x="1" y="1"/>
                  </a:moveTo>
                  <a:lnTo>
                    <a:pt x="1" y="659"/>
                  </a:lnTo>
                  <a:lnTo>
                    <a:pt x="1098" y="659"/>
                  </a:lnTo>
                  <a:lnTo>
                    <a:pt x="1098"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70"/>
            <p:cNvSpPr/>
            <p:nvPr/>
          </p:nvSpPr>
          <p:spPr>
            <a:xfrm>
              <a:off x="5558687" y="3177425"/>
              <a:ext cx="11495" cy="17282"/>
            </a:xfrm>
            <a:custGeom>
              <a:rect b="b" l="l" r="r" t="t"/>
              <a:pathLst>
                <a:path extrusionOk="0" h="660" w="439">
                  <a:moveTo>
                    <a:pt x="0" y="1"/>
                  </a:moveTo>
                  <a:lnTo>
                    <a:pt x="0" y="659"/>
                  </a:lnTo>
                  <a:lnTo>
                    <a:pt x="439" y="659"/>
                  </a:lnTo>
                  <a:lnTo>
                    <a:pt x="43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8" name="Google Shape;13818;p70"/>
          <p:cNvGrpSpPr/>
          <p:nvPr/>
        </p:nvGrpSpPr>
        <p:grpSpPr>
          <a:xfrm>
            <a:off x="8061450" y="3345742"/>
            <a:ext cx="263316" cy="354807"/>
            <a:chOff x="8061450" y="3345742"/>
            <a:chExt cx="263316" cy="354807"/>
          </a:xfrm>
        </p:grpSpPr>
        <p:sp>
          <p:nvSpPr>
            <p:cNvPr id="13819" name="Google Shape;13819;p70"/>
            <p:cNvSpPr/>
            <p:nvPr/>
          </p:nvSpPr>
          <p:spPr>
            <a:xfrm>
              <a:off x="8075956" y="3345794"/>
              <a:ext cx="234591" cy="303039"/>
            </a:xfrm>
            <a:custGeom>
              <a:rect b="b" l="l" r="r" t="t"/>
              <a:pathLst>
                <a:path extrusionOk="0" h="11573" w="8959">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70"/>
            <p:cNvSpPr/>
            <p:nvPr/>
          </p:nvSpPr>
          <p:spPr>
            <a:xfrm>
              <a:off x="8158884" y="3345742"/>
              <a:ext cx="151166" cy="301599"/>
            </a:xfrm>
            <a:custGeom>
              <a:rect b="b" l="l" r="r" t="t"/>
              <a:pathLst>
                <a:path extrusionOk="0" h="11518" w="5773">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70"/>
            <p:cNvSpPr/>
            <p:nvPr/>
          </p:nvSpPr>
          <p:spPr>
            <a:xfrm>
              <a:off x="8061450" y="3545900"/>
              <a:ext cx="263316" cy="154649"/>
            </a:xfrm>
            <a:custGeom>
              <a:rect b="b" l="l" r="r" t="t"/>
              <a:pathLst>
                <a:path extrusionOk="0" h="5906" w="10056">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70"/>
            <p:cNvSpPr/>
            <p:nvPr/>
          </p:nvSpPr>
          <p:spPr>
            <a:xfrm>
              <a:off x="8061711" y="3604842"/>
              <a:ext cx="263055" cy="95706"/>
            </a:xfrm>
            <a:custGeom>
              <a:rect b="b" l="l" r="r" t="t"/>
              <a:pathLst>
                <a:path extrusionOk="0" h="3655" w="10046">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70"/>
            <p:cNvSpPr/>
            <p:nvPr/>
          </p:nvSpPr>
          <p:spPr>
            <a:xfrm>
              <a:off x="8110913" y="3604842"/>
              <a:ext cx="164651" cy="55486"/>
            </a:xfrm>
            <a:custGeom>
              <a:rect b="b" l="l" r="r" t="t"/>
              <a:pathLst>
                <a:path extrusionOk="0" h="2119" w="6288">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70"/>
            <p:cNvSpPr/>
            <p:nvPr/>
          </p:nvSpPr>
          <p:spPr>
            <a:xfrm>
              <a:off x="8158884" y="3545900"/>
              <a:ext cx="68709" cy="23069"/>
            </a:xfrm>
            <a:custGeom>
              <a:rect b="b" l="l" r="r" t="t"/>
              <a:pathLst>
                <a:path extrusionOk="0" h="881" w="2624">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70"/>
            <p:cNvSpPr/>
            <p:nvPr/>
          </p:nvSpPr>
          <p:spPr>
            <a:xfrm>
              <a:off x="8100937" y="3408743"/>
              <a:ext cx="184630" cy="148678"/>
            </a:xfrm>
            <a:custGeom>
              <a:rect b="b" l="l" r="r" t="t"/>
              <a:pathLst>
                <a:path extrusionOk="0" h="5678" w="7051">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70"/>
            <p:cNvSpPr/>
            <p:nvPr/>
          </p:nvSpPr>
          <p:spPr>
            <a:xfrm>
              <a:off x="8153149" y="3460642"/>
              <a:ext cx="11495" cy="17073"/>
            </a:xfrm>
            <a:custGeom>
              <a:rect b="b" l="l" r="r" t="t"/>
              <a:pathLst>
                <a:path extrusionOk="0" h="652" w="439">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70"/>
            <p:cNvSpPr/>
            <p:nvPr/>
          </p:nvSpPr>
          <p:spPr>
            <a:xfrm>
              <a:off x="8221833" y="3460642"/>
              <a:ext cx="11521" cy="17073"/>
            </a:xfrm>
            <a:custGeom>
              <a:rect b="b" l="l" r="r" t="t"/>
              <a:pathLst>
                <a:path extrusionOk="0" h="652" w="44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70"/>
            <p:cNvSpPr/>
            <p:nvPr/>
          </p:nvSpPr>
          <p:spPr>
            <a:xfrm>
              <a:off x="8167368" y="3500181"/>
              <a:ext cx="51480" cy="23017"/>
            </a:xfrm>
            <a:custGeom>
              <a:rect b="b" l="l" r="r" t="t"/>
              <a:pathLst>
                <a:path extrusionOk="0" h="879" w="1966">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70"/>
            <p:cNvSpPr/>
            <p:nvPr/>
          </p:nvSpPr>
          <p:spPr>
            <a:xfrm>
              <a:off x="8119659" y="3358494"/>
              <a:ext cx="63970" cy="28385"/>
            </a:xfrm>
            <a:custGeom>
              <a:rect b="b" l="l" r="r" t="t"/>
              <a:pathLst>
                <a:path extrusionOk="0" h="1084" w="2443">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70"/>
            <p:cNvSpPr/>
            <p:nvPr/>
          </p:nvSpPr>
          <p:spPr>
            <a:xfrm>
              <a:off x="8202587" y="3358494"/>
              <a:ext cx="63996" cy="28385"/>
            </a:xfrm>
            <a:custGeom>
              <a:rect b="b" l="l" r="r" t="t"/>
              <a:pathLst>
                <a:path extrusionOk="0" h="1084" w="2444">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70"/>
            <p:cNvSpPr/>
            <p:nvPr/>
          </p:nvSpPr>
          <p:spPr>
            <a:xfrm>
              <a:off x="8100937" y="3408743"/>
              <a:ext cx="120922" cy="148652"/>
            </a:xfrm>
            <a:custGeom>
              <a:rect b="b" l="l" r="r" t="t"/>
              <a:pathLst>
                <a:path extrusionOk="0" h="5677" w="4618">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70"/>
            <p:cNvSpPr/>
            <p:nvPr/>
          </p:nvSpPr>
          <p:spPr>
            <a:xfrm>
              <a:off x="8145137" y="3440034"/>
              <a:ext cx="27704" cy="14454"/>
            </a:xfrm>
            <a:custGeom>
              <a:rect b="b" l="l" r="r" t="t"/>
              <a:pathLst>
                <a:path extrusionOk="0" h="552" w="1058">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70"/>
            <p:cNvSpPr/>
            <p:nvPr/>
          </p:nvSpPr>
          <p:spPr>
            <a:xfrm>
              <a:off x="8213401" y="3440034"/>
              <a:ext cx="27704" cy="14454"/>
            </a:xfrm>
            <a:custGeom>
              <a:rect b="b" l="l" r="r" t="t"/>
              <a:pathLst>
                <a:path extrusionOk="0" h="552" w="1058">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70"/>
            <p:cNvSpPr/>
            <p:nvPr/>
          </p:nvSpPr>
          <p:spPr>
            <a:xfrm>
              <a:off x="8181613" y="3368523"/>
              <a:ext cx="23017" cy="23017"/>
            </a:xfrm>
            <a:custGeom>
              <a:rect b="b" l="l" r="r" t="t"/>
              <a:pathLst>
                <a:path extrusionOk="0" h="879" w="879">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5" name="Google Shape;13835;p70"/>
          <p:cNvGrpSpPr/>
          <p:nvPr/>
        </p:nvGrpSpPr>
        <p:grpSpPr>
          <a:xfrm>
            <a:off x="8065953" y="2879911"/>
            <a:ext cx="263081" cy="354754"/>
            <a:chOff x="8065953" y="2879911"/>
            <a:chExt cx="263081" cy="354754"/>
          </a:xfrm>
        </p:grpSpPr>
        <p:sp>
          <p:nvSpPr>
            <p:cNvPr id="13836" name="Google Shape;13836;p70"/>
            <p:cNvSpPr/>
            <p:nvPr/>
          </p:nvSpPr>
          <p:spPr>
            <a:xfrm>
              <a:off x="8065953" y="3074518"/>
              <a:ext cx="263081" cy="160147"/>
            </a:xfrm>
            <a:custGeom>
              <a:rect b="b" l="l" r="r" t="t"/>
              <a:pathLst>
                <a:path extrusionOk="0" h="6116" w="10047">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70"/>
            <p:cNvSpPr/>
            <p:nvPr/>
          </p:nvSpPr>
          <p:spPr>
            <a:xfrm>
              <a:off x="8065953" y="3129715"/>
              <a:ext cx="263081" cy="104949"/>
            </a:xfrm>
            <a:custGeom>
              <a:rect b="b" l="l" r="r" t="t"/>
              <a:pathLst>
                <a:path extrusionOk="0" h="4008" w="10047">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70"/>
            <p:cNvSpPr/>
            <p:nvPr/>
          </p:nvSpPr>
          <p:spPr>
            <a:xfrm>
              <a:off x="8163126" y="3074518"/>
              <a:ext cx="68736" cy="22755"/>
            </a:xfrm>
            <a:custGeom>
              <a:rect b="b" l="l" r="r" t="t"/>
              <a:pathLst>
                <a:path extrusionOk="0" h="869" w="2625">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70"/>
            <p:cNvSpPr/>
            <p:nvPr/>
          </p:nvSpPr>
          <p:spPr>
            <a:xfrm>
              <a:off x="8101172" y="2931390"/>
              <a:ext cx="192617" cy="154649"/>
            </a:xfrm>
            <a:custGeom>
              <a:rect b="b" l="l" r="r" t="t"/>
              <a:pathLst>
                <a:path extrusionOk="0" h="5906" w="7356">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70"/>
            <p:cNvSpPr/>
            <p:nvPr/>
          </p:nvSpPr>
          <p:spPr>
            <a:xfrm>
              <a:off x="8208845" y="2988578"/>
              <a:ext cx="51742" cy="11521"/>
            </a:xfrm>
            <a:custGeom>
              <a:rect b="b" l="l" r="r" t="t"/>
              <a:pathLst>
                <a:path extrusionOk="0" h="440" w="1976">
                  <a:moveTo>
                    <a:pt x="0" y="1"/>
                  </a:moveTo>
                  <a:lnTo>
                    <a:pt x="0" y="440"/>
                  </a:lnTo>
                  <a:lnTo>
                    <a:pt x="1975" y="440"/>
                  </a:lnTo>
                  <a:lnTo>
                    <a:pt x="19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70"/>
            <p:cNvSpPr/>
            <p:nvPr/>
          </p:nvSpPr>
          <p:spPr>
            <a:xfrm>
              <a:off x="8176166" y="2988526"/>
              <a:ext cx="42682" cy="23828"/>
            </a:xfrm>
            <a:custGeom>
              <a:rect b="b" l="l" r="r" t="t"/>
              <a:pathLst>
                <a:path extrusionOk="0" h="910" w="163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70"/>
            <p:cNvSpPr/>
            <p:nvPr/>
          </p:nvSpPr>
          <p:spPr>
            <a:xfrm>
              <a:off x="8105179" y="2931390"/>
              <a:ext cx="142158" cy="154596"/>
            </a:xfrm>
            <a:custGeom>
              <a:rect b="b" l="l" r="r" t="t"/>
              <a:pathLst>
                <a:path extrusionOk="0" h="5904" w="5429">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70"/>
            <p:cNvSpPr/>
            <p:nvPr/>
          </p:nvSpPr>
          <p:spPr>
            <a:xfrm>
              <a:off x="8172134" y="3034350"/>
              <a:ext cx="50720" cy="17230"/>
            </a:xfrm>
            <a:custGeom>
              <a:rect b="b" l="l" r="r" t="t"/>
              <a:pathLst>
                <a:path extrusionOk="0" h="658" w="1937">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70"/>
            <p:cNvSpPr/>
            <p:nvPr/>
          </p:nvSpPr>
          <p:spPr>
            <a:xfrm>
              <a:off x="8157391" y="2994444"/>
              <a:ext cx="11521" cy="17151"/>
            </a:xfrm>
            <a:custGeom>
              <a:rect b="b" l="l" r="r" t="t"/>
              <a:pathLst>
                <a:path extrusionOk="0" h="655" w="44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70"/>
            <p:cNvSpPr/>
            <p:nvPr/>
          </p:nvSpPr>
          <p:spPr>
            <a:xfrm>
              <a:off x="8226075" y="2994444"/>
              <a:ext cx="11521" cy="17151"/>
            </a:xfrm>
            <a:custGeom>
              <a:rect b="b" l="l" r="r" t="t"/>
              <a:pathLst>
                <a:path extrusionOk="0" h="655" w="44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70"/>
            <p:cNvSpPr/>
            <p:nvPr/>
          </p:nvSpPr>
          <p:spPr>
            <a:xfrm>
              <a:off x="8128405" y="2977345"/>
              <a:ext cx="63734" cy="51480"/>
            </a:xfrm>
            <a:custGeom>
              <a:rect b="b" l="l" r="r" t="t"/>
              <a:pathLst>
                <a:path extrusionOk="0" h="1966" w="2434">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70"/>
            <p:cNvSpPr/>
            <p:nvPr/>
          </p:nvSpPr>
          <p:spPr>
            <a:xfrm>
              <a:off x="8220340" y="2891406"/>
              <a:ext cx="62975" cy="105945"/>
            </a:xfrm>
            <a:custGeom>
              <a:rect b="b" l="l" r="r" t="t"/>
              <a:pathLst>
                <a:path extrusionOk="0" h="4046" w="2405">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70"/>
            <p:cNvSpPr/>
            <p:nvPr/>
          </p:nvSpPr>
          <p:spPr>
            <a:xfrm>
              <a:off x="8101513" y="2879911"/>
              <a:ext cx="141085" cy="145143"/>
            </a:xfrm>
            <a:custGeom>
              <a:rect b="b" l="l" r="r" t="t"/>
              <a:pathLst>
                <a:path extrusionOk="0" h="5543" w="5388">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70"/>
            <p:cNvSpPr/>
            <p:nvPr/>
          </p:nvSpPr>
          <p:spPr>
            <a:xfrm>
              <a:off x="8277528" y="3152706"/>
              <a:ext cx="46740" cy="81697"/>
            </a:xfrm>
            <a:custGeom>
              <a:rect b="b" l="l" r="r" t="t"/>
              <a:pathLst>
                <a:path extrusionOk="0" h="3120" w="1785">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70"/>
            <p:cNvSpPr/>
            <p:nvPr/>
          </p:nvSpPr>
          <p:spPr>
            <a:xfrm>
              <a:off x="8070693" y="3152706"/>
              <a:ext cx="46740" cy="81697"/>
            </a:xfrm>
            <a:custGeom>
              <a:rect b="b" l="l" r="r" t="t"/>
              <a:pathLst>
                <a:path extrusionOk="0" h="3120" w="1785">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70"/>
            <p:cNvSpPr/>
            <p:nvPr/>
          </p:nvSpPr>
          <p:spPr>
            <a:xfrm>
              <a:off x="8202849" y="2977345"/>
              <a:ext cx="63734" cy="51480"/>
            </a:xfrm>
            <a:custGeom>
              <a:rect b="b" l="l" r="r" t="t"/>
              <a:pathLst>
                <a:path extrusionOk="0" h="1966" w="2434">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2" name="Google Shape;13852;p70"/>
          <p:cNvGrpSpPr/>
          <p:nvPr/>
        </p:nvGrpSpPr>
        <p:grpSpPr>
          <a:xfrm>
            <a:off x="8064199" y="4268318"/>
            <a:ext cx="270308" cy="354493"/>
            <a:chOff x="8064199" y="4268318"/>
            <a:chExt cx="270308" cy="354493"/>
          </a:xfrm>
        </p:grpSpPr>
        <p:sp>
          <p:nvSpPr>
            <p:cNvPr id="13853" name="Google Shape;13853;p70"/>
            <p:cNvSpPr/>
            <p:nvPr/>
          </p:nvSpPr>
          <p:spPr>
            <a:xfrm>
              <a:off x="8064199" y="4470911"/>
              <a:ext cx="270308" cy="151899"/>
            </a:xfrm>
            <a:custGeom>
              <a:rect b="b" l="l" r="r" t="t"/>
              <a:pathLst>
                <a:path extrusionOk="0" h="5801" w="10323">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70"/>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70"/>
            <p:cNvSpPr/>
            <p:nvPr/>
          </p:nvSpPr>
          <p:spPr>
            <a:xfrm>
              <a:off x="8159879" y="4470911"/>
              <a:ext cx="78974" cy="22441"/>
            </a:xfrm>
            <a:custGeom>
              <a:rect b="b" l="l" r="r" t="t"/>
              <a:pathLst>
                <a:path extrusionOk="0" h="857" w="3016">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70"/>
            <p:cNvSpPr/>
            <p:nvPr/>
          </p:nvSpPr>
          <p:spPr>
            <a:xfrm>
              <a:off x="8238827" y="4498877"/>
              <a:ext cx="95680" cy="123934"/>
            </a:xfrm>
            <a:custGeom>
              <a:rect b="b" l="l" r="r" t="t"/>
              <a:pathLst>
                <a:path extrusionOk="0" h="4733" w="3654">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70"/>
            <p:cNvSpPr/>
            <p:nvPr/>
          </p:nvSpPr>
          <p:spPr>
            <a:xfrm>
              <a:off x="8238827" y="4497384"/>
              <a:ext cx="44226" cy="125426"/>
            </a:xfrm>
            <a:custGeom>
              <a:rect b="b" l="l" r="r" t="t"/>
              <a:pathLst>
                <a:path extrusionOk="0" h="4790" w="1689">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70"/>
            <p:cNvSpPr/>
            <p:nvPr/>
          </p:nvSpPr>
          <p:spPr>
            <a:xfrm>
              <a:off x="8064199" y="4498877"/>
              <a:ext cx="95706" cy="123934"/>
            </a:xfrm>
            <a:custGeom>
              <a:rect b="b" l="l" r="r" t="t"/>
              <a:pathLst>
                <a:path extrusionOk="0" h="4733" w="3655">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70"/>
            <p:cNvSpPr/>
            <p:nvPr/>
          </p:nvSpPr>
          <p:spPr>
            <a:xfrm>
              <a:off x="8115417" y="4497384"/>
              <a:ext cx="44488" cy="125426"/>
            </a:xfrm>
            <a:custGeom>
              <a:rect b="b" l="l" r="r" t="t"/>
              <a:pathLst>
                <a:path extrusionOk="0" h="4790" w="1699">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70"/>
            <p:cNvSpPr/>
            <p:nvPr/>
          </p:nvSpPr>
          <p:spPr>
            <a:xfrm>
              <a:off x="8160141" y="4541113"/>
              <a:ext cx="78712" cy="81697"/>
            </a:xfrm>
            <a:custGeom>
              <a:rect b="b" l="l" r="r" t="t"/>
              <a:pathLst>
                <a:path extrusionOk="0" h="3120" w="3006">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70"/>
            <p:cNvSpPr/>
            <p:nvPr/>
          </p:nvSpPr>
          <p:spPr>
            <a:xfrm>
              <a:off x="8159879" y="4525114"/>
              <a:ext cx="78974" cy="41372"/>
            </a:xfrm>
            <a:custGeom>
              <a:rect b="b" l="l" r="r" t="t"/>
              <a:pathLst>
                <a:path extrusionOk="0" h="1580" w="3016">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70"/>
            <p:cNvSpPr/>
            <p:nvPr/>
          </p:nvSpPr>
          <p:spPr>
            <a:xfrm>
              <a:off x="8075459" y="4268318"/>
              <a:ext cx="247815" cy="196885"/>
            </a:xfrm>
            <a:custGeom>
              <a:rect b="b" l="l" r="r" t="t"/>
              <a:pathLst>
                <a:path extrusionOk="0" h="7519" w="9464">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70"/>
            <p:cNvSpPr/>
            <p:nvPr/>
          </p:nvSpPr>
          <p:spPr>
            <a:xfrm>
              <a:off x="8108164" y="4335770"/>
              <a:ext cx="181881" cy="146400"/>
            </a:xfrm>
            <a:custGeom>
              <a:rect b="b" l="l" r="r" t="t"/>
              <a:pathLst>
                <a:path extrusionOk="0" h="5591" w="6946">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70"/>
            <p:cNvSpPr/>
            <p:nvPr/>
          </p:nvSpPr>
          <p:spPr>
            <a:xfrm>
              <a:off x="8108425" y="4335770"/>
              <a:ext cx="141661" cy="146400"/>
            </a:xfrm>
            <a:custGeom>
              <a:rect b="b" l="l" r="r" t="t"/>
              <a:pathLst>
                <a:path extrusionOk="0" h="5591" w="541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70"/>
            <p:cNvSpPr/>
            <p:nvPr/>
          </p:nvSpPr>
          <p:spPr>
            <a:xfrm>
              <a:off x="8174569" y="4431241"/>
              <a:ext cx="49830" cy="17230"/>
            </a:xfrm>
            <a:custGeom>
              <a:rect b="b" l="l" r="r" t="t"/>
              <a:pathLst>
                <a:path extrusionOk="0" h="658" w="1903">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70"/>
            <p:cNvSpPr/>
            <p:nvPr/>
          </p:nvSpPr>
          <p:spPr>
            <a:xfrm>
              <a:off x="8134375" y="4380730"/>
              <a:ext cx="130218" cy="43572"/>
            </a:xfrm>
            <a:custGeom>
              <a:rect b="b" l="l" r="r" t="t"/>
              <a:pathLst>
                <a:path extrusionOk="0" h="1664" w="4973">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70"/>
            <p:cNvSpPr/>
            <p:nvPr/>
          </p:nvSpPr>
          <p:spPr>
            <a:xfrm>
              <a:off x="8148646" y="4391963"/>
              <a:ext cx="33752" cy="21000"/>
            </a:xfrm>
            <a:custGeom>
              <a:rect b="b" l="l" r="r" t="t"/>
              <a:pathLst>
                <a:path extrusionOk="0" h="802" w="1289">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70"/>
            <p:cNvSpPr/>
            <p:nvPr/>
          </p:nvSpPr>
          <p:spPr>
            <a:xfrm>
              <a:off x="8216334" y="4391963"/>
              <a:ext cx="33752" cy="21079"/>
            </a:xfrm>
            <a:custGeom>
              <a:rect b="b" l="l" r="r" t="t"/>
              <a:pathLst>
                <a:path extrusionOk="0" h="805" w="1289">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70"/>
            <p:cNvSpPr/>
            <p:nvPr/>
          </p:nvSpPr>
          <p:spPr>
            <a:xfrm>
              <a:off x="8159879" y="4391963"/>
              <a:ext cx="11260" cy="11286"/>
            </a:xfrm>
            <a:custGeom>
              <a:rect b="b" l="l" r="r" t="t"/>
              <a:pathLst>
                <a:path extrusionOk="0" h="431" w="43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70"/>
            <p:cNvSpPr/>
            <p:nvPr/>
          </p:nvSpPr>
          <p:spPr>
            <a:xfrm>
              <a:off x="8227567" y="4391963"/>
              <a:ext cx="11286" cy="11286"/>
            </a:xfrm>
            <a:custGeom>
              <a:rect b="b" l="l" r="r" t="t"/>
              <a:pathLst>
                <a:path extrusionOk="0" h="431" w="431">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874" name="Shape 13874"/>
        <p:cNvGrpSpPr/>
        <p:nvPr/>
      </p:nvGrpSpPr>
      <p:grpSpPr>
        <a:xfrm>
          <a:off x="0" y="0"/>
          <a:ext cx="0" cy="0"/>
          <a:chOff x="0" y="0"/>
          <a:chExt cx="0" cy="0"/>
        </a:xfrm>
      </p:grpSpPr>
      <p:sp>
        <p:nvSpPr>
          <p:cNvPr id="13875" name="Google Shape;13875;p71"/>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3876" name="Google Shape;13876;p71"/>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3877" name="Google Shape;13877;p71"/>
          <p:cNvGrpSpPr/>
          <p:nvPr/>
        </p:nvGrpSpPr>
        <p:grpSpPr>
          <a:xfrm>
            <a:off x="3511608" y="3348218"/>
            <a:ext cx="381482" cy="366926"/>
            <a:chOff x="3511608" y="3348218"/>
            <a:chExt cx="381482" cy="366926"/>
          </a:xfrm>
        </p:grpSpPr>
        <p:sp>
          <p:nvSpPr>
            <p:cNvPr id="13878" name="Google Shape;13878;p71"/>
            <p:cNvSpPr/>
            <p:nvPr/>
          </p:nvSpPr>
          <p:spPr>
            <a:xfrm>
              <a:off x="3628211" y="3373096"/>
              <a:ext cx="133197" cy="153581"/>
            </a:xfrm>
            <a:custGeom>
              <a:rect b="b" l="l" r="r" t="t"/>
              <a:pathLst>
                <a:path extrusionOk="0" h="5877" w="5097">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71"/>
            <p:cNvSpPr/>
            <p:nvPr/>
          </p:nvSpPr>
          <p:spPr>
            <a:xfrm>
              <a:off x="3511608" y="3415561"/>
              <a:ext cx="381482" cy="73406"/>
            </a:xfrm>
            <a:custGeom>
              <a:rect b="b" l="l" r="r" t="t"/>
              <a:pathLst>
                <a:path extrusionOk="0" h="2809" w="14598">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71"/>
            <p:cNvSpPr/>
            <p:nvPr/>
          </p:nvSpPr>
          <p:spPr>
            <a:xfrm>
              <a:off x="3525171" y="3415822"/>
              <a:ext cx="35958" cy="73145"/>
            </a:xfrm>
            <a:custGeom>
              <a:rect b="b" l="l" r="r" t="t"/>
              <a:pathLst>
                <a:path extrusionOk="0" h="2799" w="1376">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71"/>
            <p:cNvSpPr/>
            <p:nvPr/>
          </p:nvSpPr>
          <p:spPr>
            <a:xfrm>
              <a:off x="3530188" y="3415822"/>
              <a:ext cx="30941" cy="37709"/>
            </a:xfrm>
            <a:custGeom>
              <a:rect b="b" l="l" r="r" t="t"/>
              <a:pathLst>
                <a:path extrusionOk="0" h="1443" w="1184">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71"/>
            <p:cNvSpPr/>
            <p:nvPr/>
          </p:nvSpPr>
          <p:spPr>
            <a:xfrm>
              <a:off x="3823447" y="3415561"/>
              <a:ext cx="69643" cy="73406"/>
            </a:xfrm>
            <a:custGeom>
              <a:rect b="b" l="l" r="r" t="t"/>
              <a:pathLst>
                <a:path extrusionOk="0" h="2809" w="2665">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71"/>
            <p:cNvSpPr/>
            <p:nvPr/>
          </p:nvSpPr>
          <p:spPr>
            <a:xfrm>
              <a:off x="3561103" y="3415822"/>
              <a:ext cx="32953" cy="73145"/>
            </a:xfrm>
            <a:custGeom>
              <a:rect b="b" l="l" r="r" t="t"/>
              <a:pathLst>
                <a:path extrusionOk="0" h="2799" w="1261">
                  <a:moveTo>
                    <a:pt x="1" y="1"/>
                  </a:moveTo>
                  <a:lnTo>
                    <a:pt x="1" y="2799"/>
                  </a:lnTo>
                  <a:lnTo>
                    <a:pt x="1260" y="2799"/>
                  </a:lnTo>
                  <a:lnTo>
                    <a:pt x="126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71"/>
            <p:cNvSpPr/>
            <p:nvPr/>
          </p:nvSpPr>
          <p:spPr>
            <a:xfrm>
              <a:off x="3594030" y="3453270"/>
              <a:ext cx="229705" cy="35697"/>
            </a:xfrm>
            <a:custGeom>
              <a:rect b="b" l="l" r="r" t="t"/>
              <a:pathLst>
                <a:path extrusionOk="0" h="1366" w="8790">
                  <a:moveTo>
                    <a:pt x="0" y="0"/>
                  </a:moveTo>
                  <a:lnTo>
                    <a:pt x="0" y="1366"/>
                  </a:lnTo>
                  <a:lnTo>
                    <a:pt x="8789" y="1366"/>
                  </a:lnTo>
                  <a:lnTo>
                    <a:pt x="8789" y="1347"/>
                  </a:lnTo>
                  <a:lnTo>
                    <a:pt x="878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71"/>
            <p:cNvSpPr/>
            <p:nvPr/>
          </p:nvSpPr>
          <p:spPr>
            <a:xfrm>
              <a:off x="3628211" y="3348218"/>
              <a:ext cx="133197" cy="86472"/>
            </a:xfrm>
            <a:custGeom>
              <a:rect b="b" l="l" r="r" t="t"/>
              <a:pathLst>
                <a:path extrusionOk="0" h="3309" w="5097">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71"/>
            <p:cNvSpPr/>
            <p:nvPr/>
          </p:nvSpPr>
          <p:spPr>
            <a:xfrm>
              <a:off x="3683246" y="3368836"/>
              <a:ext cx="111586" cy="157840"/>
            </a:xfrm>
            <a:custGeom>
              <a:rect b="b" l="l" r="r" t="t"/>
              <a:pathLst>
                <a:path extrusionOk="0" h="6040" w="427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71"/>
            <p:cNvSpPr/>
            <p:nvPr/>
          </p:nvSpPr>
          <p:spPr>
            <a:xfrm>
              <a:off x="3651574" y="3523122"/>
              <a:ext cx="114356" cy="192022"/>
            </a:xfrm>
            <a:custGeom>
              <a:rect b="b" l="l" r="r" t="t"/>
              <a:pathLst>
                <a:path extrusionOk="0" h="7348" w="4376">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71"/>
            <p:cNvSpPr/>
            <p:nvPr/>
          </p:nvSpPr>
          <p:spPr>
            <a:xfrm>
              <a:off x="3674701" y="3587461"/>
              <a:ext cx="91229" cy="127422"/>
            </a:xfrm>
            <a:custGeom>
              <a:rect b="b" l="l" r="r" t="t"/>
              <a:pathLst>
                <a:path extrusionOk="0" h="4876" w="3491">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71"/>
            <p:cNvSpPr/>
            <p:nvPr/>
          </p:nvSpPr>
          <p:spPr>
            <a:xfrm>
              <a:off x="3626695" y="3503784"/>
              <a:ext cx="169391" cy="59321"/>
            </a:xfrm>
            <a:custGeom>
              <a:rect b="b" l="l" r="r" t="t"/>
              <a:pathLst>
                <a:path extrusionOk="0" h="2270" w="6482">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71"/>
            <p:cNvSpPr/>
            <p:nvPr/>
          </p:nvSpPr>
          <p:spPr>
            <a:xfrm>
              <a:off x="3862907" y="3436180"/>
              <a:ext cx="30183" cy="32195"/>
            </a:xfrm>
            <a:custGeom>
              <a:rect b="b" l="l" r="r" t="t"/>
              <a:pathLst>
                <a:path extrusionOk="0" h="1232" w="1155">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71"/>
            <p:cNvSpPr/>
            <p:nvPr/>
          </p:nvSpPr>
          <p:spPr>
            <a:xfrm>
              <a:off x="3561103" y="3453270"/>
              <a:ext cx="32953" cy="35697"/>
            </a:xfrm>
            <a:custGeom>
              <a:rect b="b" l="l" r="r" t="t"/>
              <a:pathLst>
                <a:path extrusionOk="0" h="1366" w="1261">
                  <a:moveTo>
                    <a:pt x="1" y="0"/>
                  </a:moveTo>
                  <a:lnTo>
                    <a:pt x="1" y="1366"/>
                  </a:lnTo>
                  <a:lnTo>
                    <a:pt x="1260" y="1366"/>
                  </a:lnTo>
                  <a:lnTo>
                    <a:pt x="126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2" name="Google Shape;13892;p71"/>
          <p:cNvGrpSpPr/>
          <p:nvPr/>
        </p:nvGrpSpPr>
        <p:grpSpPr>
          <a:xfrm>
            <a:off x="1849816" y="3807339"/>
            <a:ext cx="163616" cy="366665"/>
            <a:chOff x="1849816" y="3807339"/>
            <a:chExt cx="163616" cy="366665"/>
          </a:xfrm>
        </p:grpSpPr>
        <p:sp>
          <p:nvSpPr>
            <p:cNvPr id="13893" name="Google Shape;13893;p71"/>
            <p:cNvSpPr/>
            <p:nvPr/>
          </p:nvSpPr>
          <p:spPr>
            <a:xfrm>
              <a:off x="1849816" y="4128743"/>
              <a:ext cx="163616" cy="45261"/>
            </a:xfrm>
            <a:custGeom>
              <a:rect b="b" l="l" r="r" t="t"/>
              <a:pathLst>
                <a:path extrusionOk="0" h="1732" w="6261">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71"/>
            <p:cNvSpPr/>
            <p:nvPr/>
          </p:nvSpPr>
          <p:spPr>
            <a:xfrm>
              <a:off x="1879712" y="4132010"/>
              <a:ext cx="133720" cy="41995"/>
            </a:xfrm>
            <a:custGeom>
              <a:rect b="b" l="l" r="r" t="t"/>
              <a:pathLst>
                <a:path extrusionOk="0" h="1607" w="5117">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71"/>
            <p:cNvSpPr/>
            <p:nvPr/>
          </p:nvSpPr>
          <p:spPr>
            <a:xfrm>
              <a:off x="1863901" y="4145076"/>
              <a:ext cx="11315" cy="28667"/>
            </a:xfrm>
            <a:custGeom>
              <a:rect b="b" l="l" r="r" t="t"/>
              <a:pathLst>
                <a:path extrusionOk="0" h="1097" w="433">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71"/>
            <p:cNvSpPr/>
            <p:nvPr/>
          </p:nvSpPr>
          <p:spPr>
            <a:xfrm>
              <a:off x="1889015" y="4145076"/>
              <a:ext cx="11080" cy="28667"/>
            </a:xfrm>
            <a:custGeom>
              <a:rect b="b" l="l" r="r" t="t"/>
              <a:pathLst>
                <a:path extrusionOk="0" h="1097" w="424">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71"/>
            <p:cNvSpPr/>
            <p:nvPr/>
          </p:nvSpPr>
          <p:spPr>
            <a:xfrm>
              <a:off x="1913893" y="4145076"/>
              <a:ext cx="11342" cy="28667"/>
            </a:xfrm>
            <a:custGeom>
              <a:rect b="b" l="l" r="r" t="t"/>
              <a:pathLst>
                <a:path extrusionOk="0" h="1097" w="434">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71"/>
            <p:cNvSpPr/>
            <p:nvPr/>
          </p:nvSpPr>
          <p:spPr>
            <a:xfrm>
              <a:off x="1939032" y="4145076"/>
              <a:ext cx="11315" cy="28667"/>
            </a:xfrm>
            <a:custGeom>
              <a:rect b="b" l="l" r="r" t="t"/>
              <a:pathLst>
                <a:path extrusionOk="0" h="1097" w="433">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71"/>
            <p:cNvSpPr/>
            <p:nvPr/>
          </p:nvSpPr>
          <p:spPr>
            <a:xfrm>
              <a:off x="1964146" y="4145076"/>
              <a:ext cx="11342" cy="28667"/>
            </a:xfrm>
            <a:custGeom>
              <a:rect b="b" l="l" r="r" t="t"/>
              <a:pathLst>
                <a:path extrusionOk="0" h="1097" w="434">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71"/>
            <p:cNvSpPr/>
            <p:nvPr/>
          </p:nvSpPr>
          <p:spPr>
            <a:xfrm>
              <a:off x="1989285" y="4145076"/>
              <a:ext cx="11342" cy="28667"/>
            </a:xfrm>
            <a:custGeom>
              <a:rect b="b" l="l" r="r" t="t"/>
              <a:pathLst>
                <a:path extrusionOk="0" h="1097" w="434">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71"/>
            <p:cNvSpPr/>
            <p:nvPr/>
          </p:nvSpPr>
          <p:spPr>
            <a:xfrm>
              <a:off x="1901585" y="3850798"/>
              <a:ext cx="60079" cy="68389"/>
            </a:xfrm>
            <a:custGeom>
              <a:rect b="b" l="l" r="r" t="t"/>
              <a:pathLst>
                <a:path extrusionOk="0" h="2617" w="2299">
                  <a:moveTo>
                    <a:pt x="0" y="1"/>
                  </a:moveTo>
                  <a:lnTo>
                    <a:pt x="0" y="2616"/>
                  </a:lnTo>
                  <a:lnTo>
                    <a:pt x="2299" y="2616"/>
                  </a:lnTo>
                  <a:lnTo>
                    <a:pt x="229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71"/>
            <p:cNvSpPr/>
            <p:nvPr/>
          </p:nvSpPr>
          <p:spPr>
            <a:xfrm>
              <a:off x="1929468" y="3850798"/>
              <a:ext cx="32195" cy="68389"/>
            </a:xfrm>
            <a:custGeom>
              <a:rect b="b" l="l" r="r" t="t"/>
              <a:pathLst>
                <a:path extrusionOk="0" h="2617" w="1232">
                  <a:moveTo>
                    <a:pt x="1" y="1"/>
                  </a:moveTo>
                  <a:lnTo>
                    <a:pt x="1" y="2616"/>
                  </a:lnTo>
                  <a:lnTo>
                    <a:pt x="1232" y="2616"/>
                  </a:lnTo>
                  <a:lnTo>
                    <a:pt x="1232"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71"/>
            <p:cNvSpPr/>
            <p:nvPr/>
          </p:nvSpPr>
          <p:spPr>
            <a:xfrm>
              <a:off x="1850077" y="3886233"/>
              <a:ext cx="163354" cy="245802"/>
            </a:xfrm>
            <a:custGeom>
              <a:rect b="b" l="l" r="r" t="t"/>
              <a:pathLst>
                <a:path extrusionOk="0" h="9406" w="6251">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71"/>
            <p:cNvSpPr/>
            <p:nvPr/>
          </p:nvSpPr>
          <p:spPr>
            <a:xfrm>
              <a:off x="1887003" y="3807339"/>
              <a:ext cx="88981" cy="54042"/>
            </a:xfrm>
            <a:custGeom>
              <a:rect b="b" l="l" r="r" t="t"/>
              <a:pathLst>
                <a:path extrusionOk="0" h="2068" w="3405">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71"/>
            <p:cNvSpPr/>
            <p:nvPr/>
          </p:nvSpPr>
          <p:spPr>
            <a:xfrm>
              <a:off x="1879712" y="3886233"/>
              <a:ext cx="133720" cy="245802"/>
            </a:xfrm>
            <a:custGeom>
              <a:rect b="b" l="l" r="r" t="t"/>
              <a:pathLst>
                <a:path extrusionOk="0" h="9406" w="5117">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71"/>
            <p:cNvSpPr/>
            <p:nvPr/>
          </p:nvSpPr>
          <p:spPr>
            <a:xfrm>
              <a:off x="1917160" y="3807339"/>
              <a:ext cx="58824" cy="54042"/>
            </a:xfrm>
            <a:custGeom>
              <a:rect b="b" l="l" r="r" t="t"/>
              <a:pathLst>
                <a:path extrusionOk="0" h="2068" w="2251">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7" name="Google Shape;13907;p71"/>
          <p:cNvGrpSpPr/>
          <p:nvPr/>
        </p:nvGrpSpPr>
        <p:grpSpPr>
          <a:xfrm>
            <a:off x="2274757" y="3807313"/>
            <a:ext cx="202292" cy="366430"/>
            <a:chOff x="2274757" y="3807313"/>
            <a:chExt cx="202292" cy="366430"/>
          </a:xfrm>
        </p:grpSpPr>
        <p:sp>
          <p:nvSpPr>
            <p:cNvPr id="13908" name="Google Shape;13908;p71"/>
            <p:cNvSpPr/>
            <p:nvPr/>
          </p:nvSpPr>
          <p:spPr>
            <a:xfrm>
              <a:off x="2322579" y="3811181"/>
              <a:ext cx="39904" cy="57988"/>
            </a:xfrm>
            <a:custGeom>
              <a:rect b="b" l="l" r="r" t="t"/>
              <a:pathLst>
                <a:path extrusionOk="0" h="2219" w="1527">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71"/>
            <p:cNvSpPr/>
            <p:nvPr/>
          </p:nvSpPr>
          <p:spPr>
            <a:xfrm>
              <a:off x="2347379" y="3816120"/>
              <a:ext cx="16098" cy="52814"/>
            </a:xfrm>
            <a:custGeom>
              <a:rect b="b" l="l" r="r" t="t"/>
              <a:pathLst>
                <a:path extrusionOk="0" h="2021" w="616">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71"/>
            <p:cNvSpPr/>
            <p:nvPr/>
          </p:nvSpPr>
          <p:spPr>
            <a:xfrm>
              <a:off x="2274757" y="3854587"/>
              <a:ext cx="135706" cy="319156"/>
            </a:xfrm>
            <a:custGeom>
              <a:rect b="b" l="l" r="r" t="t"/>
              <a:pathLst>
                <a:path extrusionOk="0" h="12213" w="5193">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71"/>
            <p:cNvSpPr/>
            <p:nvPr/>
          </p:nvSpPr>
          <p:spPr>
            <a:xfrm>
              <a:off x="2297858" y="3854326"/>
              <a:ext cx="113859" cy="319418"/>
            </a:xfrm>
            <a:custGeom>
              <a:rect b="b" l="l" r="r" t="t"/>
              <a:pathLst>
                <a:path extrusionOk="0" h="12223" w="4357">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71"/>
            <p:cNvSpPr/>
            <p:nvPr/>
          </p:nvSpPr>
          <p:spPr>
            <a:xfrm>
              <a:off x="2348372" y="3828193"/>
              <a:ext cx="12335" cy="12335"/>
            </a:xfrm>
            <a:custGeom>
              <a:rect b="b" l="l" r="r" t="t"/>
              <a:pathLst>
                <a:path extrusionOk="0" h="472" w="472">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71"/>
            <p:cNvSpPr/>
            <p:nvPr/>
          </p:nvSpPr>
          <p:spPr>
            <a:xfrm>
              <a:off x="2377771" y="3838463"/>
              <a:ext cx="95985" cy="40270"/>
            </a:xfrm>
            <a:custGeom>
              <a:rect b="b" l="l" r="r" t="t"/>
              <a:pathLst>
                <a:path extrusionOk="0" h="1541" w="3673">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71"/>
            <p:cNvSpPr/>
            <p:nvPr/>
          </p:nvSpPr>
          <p:spPr>
            <a:xfrm>
              <a:off x="2377274" y="3807313"/>
              <a:ext cx="99774" cy="27700"/>
            </a:xfrm>
            <a:custGeom>
              <a:rect b="b" l="l" r="r" t="t"/>
              <a:pathLst>
                <a:path extrusionOk="0" h="1060" w="3818">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71"/>
            <p:cNvSpPr/>
            <p:nvPr/>
          </p:nvSpPr>
          <p:spPr>
            <a:xfrm>
              <a:off x="2274992" y="3936486"/>
              <a:ext cx="135236" cy="237257"/>
            </a:xfrm>
            <a:custGeom>
              <a:rect b="b" l="l" r="r" t="t"/>
              <a:pathLst>
                <a:path extrusionOk="0" h="9079" w="5175">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71"/>
            <p:cNvSpPr/>
            <p:nvPr/>
          </p:nvSpPr>
          <p:spPr>
            <a:xfrm>
              <a:off x="2299373" y="3936486"/>
              <a:ext cx="110854" cy="211882"/>
            </a:xfrm>
            <a:custGeom>
              <a:rect b="b" l="l" r="r" t="t"/>
              <a:pathLst>
                <a:path extrusionOk="0" h="8108" w="4242">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71"/>
            <p:cNvSpPr/>
            <p:nvPr/>
          </p:nvSpPr>
          <p:spPr>
            <a:xfrm>
              <a:off x="2351142" y="3991417"/>
              <a:ext cx="59086" cy="122274"/>
            </a:xfrm>
            <a:custGeom>
              <a:rect b="b" l="l" r="r" t="t"/>
              <a:pathLst>
                <a:path extrusionOk="0" h="4679" w="2261">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8" name="Google Shape;13918;p71"/>
          <p:cNvGrpSpPr/>
          <p:nvPr/>
        </p:nvGrpSpPr>
        <p:grpSpPr>
          <a:xfrm>
            <a:off x="3972716" y="3348218"/>
            <a:ext cx="366404" cy="366665"/>
            <a:chOff x="3972716" y="3348218"/>
            <a:chExt cx="366404" cy="366665"/>
          </a:xfrm>
        </p:grpSpPr>
        <p:sp>
          <p:nvSpPr>
            <p:cNvPr id="13919" name="Google Shape;13919;p71"/>
            <p:cNvSpPr/>
            <p:nvPr/>
          </p:nvSpPr>
          <p:spPr>
            <a:xfrm>
              <a:off x="4069223" y="3397974"/>
              <a:ext cx="172919" cy="223929"/>
            </a:xfrm>
            <a:custGeom>
              <a:rect b="b" l="l" r="r" t="t"/>
              <a:pathLst>
                <a:path extrusionOk="0" h="8569" w="6617">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71"/>
            <p:cNvSpPr/>
            <p:nvPr/>
          </p:nvSpPr>
          <p:spPr>
            <a:xfrm>
              <a:off x="4069223" y="3397974"/>
              <a:ext cx="99539" cy="223929"/>
            </a:xfrm>
            <a:custGeom>
              <a:rect b="b" l="l" r="r" t="t"/>
              <a:pathLst>
                <a:path extrusionOk="0" h="8569" w="3809">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71"/>
            <p:cNvSpPr/>
            <p:nvPr/>
          </p:nvSpPr>
          <p:spPr>
            <a:xfrm>
              <a:off x="3987036" y="3361806"/>
              <a:ext cx="337763" cy="174173"/>
            </a:xfrm>
            <a:custGeom>
              <a:rect b="b" l="l" r="r" t="t"/>
              <a:pathLst>
                <a:path extrusionOk="0" h="6665" w="12925">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71"/>
            <p:cNvSpPr/>
            <p:nvPr/>
          </p:nvSpPr>
          <p:spPr>
            <a:xfrm>
              <a:off x="4136828" y="3348218"/>
              <a:ext cx="38206" cy="38232"/>
            </a:xfrm>
            <a:custGeom>
              <a:rect b="b" l="l" r="r" t="t"/>
              <a:pathLst>
                <a:path extrusionOk="0" h="1463" w="1462">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71"/>
            <p:cNvSpPr/>
            <p:nvPr/>
          </p:nvSpPr>
          <p:spPr>
            <a:xfrm>
              <a:off x="4300417" y="3531668"/>
              <a:ext cx="38702" cy="38467"/>
            </a:xfrm>
            <a:custGeom>
              <a:rect b="b" l="l" r="r" t="t"/>
              <a:pathLst>
                <a:path extrusionOk="0" h="1472" w="1481">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71"/>
            <p:cNvSpPr/>
            <p:nvPr/>
          </p:nvSpPr>
          <p:spPr>
            <a:xfrm>
              <a:off x="3972716" y="3531668"/>
              <a:ext cx="38493" cy="38467"/>
            </a:xfrm>
            <a:custGeom>
              <a:rect b="b" l="l" r="r" t="t"/>
              <a:pathLst>
                <a:path extrusionOk="0" h="1472" w="1473">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71"/>
            <p:cNvSpPr/>
            <p:nvPr/>
          </p:nvSpPr>
          <p:spPr>
            <a:xfrm>
              <a:off x="4096610" y="3639229"/>
              <a:ext cx="118380" cy="75654"/>
            </a:xfrm>
            <a:custGeom>
              <a:rect b="b" l="l" r="r" t="t"/>
              <a:pathLst>
                <a:path extrusionOk="0" h="2895" w="453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71"/>
            <p:cNvSpPr/>
            <p:nvPr/>
          </p:nvSpPr>
          <p:spPr>
            <a:xfrm>
              <a:off x="4075756" y="3612574"/>
              <a:ext cx="160088" cy="46281"/>
            </a:xfrm>
            <a:custGeom>
              <a:rect b="b" l="l" r="r" t="t"/>
              <a:pathLst>
                <a:path extrusionOk="0" h="1771" w="6126">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71"/>
            <p:cNvSpPr/>
            <p:nvPr/>
          </p:nvSpPr>
          <p:spPr>
            <a:xfrm>
              <a:off x="4127028" y="3639229"/>
              <a:ext cx="87962" cy="75654"/>
            </a:xfrm>
            <a:custGeom>
              <a:rect b="b" l="l" r="r" t="t"/>
              <a:pathLst>
                <a:path extrusionOk="0" h="2895" w="3366">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71"/>
            <p:cNvSpPr/>
            <p:nvPr/>
          </p:nvSpPr>
          <p:spPr>
            <a:xfrm>
              <a:off x="4106148" y="3612574"/>
              <a:ext cx="129696" cy="46281"/>
            </a:xfrm>
            <a:custGeom>
              <a:rect b="b" l="l" r="r" t="t"/>
              <a:pathLst>
                <a:path extrusionOk="0" h="1771" w="4963">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71"/>
            <p:cNvSpPr/>
            <p:nvPr/>
          </p:nvSpPr>
          <p:spPr>
            <a:xfrm>
              <a:off x="3996104" y="3348218"/>
              <a:ext cx="38206" cy="38232"/>
            </a:xfrm>
            <a:custGeom>
              <a:rect b="b" l="l" r="r" t="t"/>
              <a:pathLst>
                <a:path extrusionOk="0" h="1463" w="1462">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71"/>
            <p:cNvSpPr/>
            <p:nvPr/>
          </p:nvSpPr>
          <p:spPr>
            <a:xfrm>
              <a:off x="4277551" y="3348218"/>
              <a:ext cx="37971" cy="38232"/>
            </a:xfrm>
            <a:custGeom>
              <a:rect b="b" l="l" r="r" t="t"/>
              <a:pathLst>
                <a:path extrusionOk="0" h="1463" w="1453">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1" name="Google Shape;13931;p71"/>
          <p:cNvGrpSpPr/>
          <p:nvPr/>
        </p:nvGrpSpPr>
        <p:grpSpPr>
          <a:xfrm>
            <a:off x="866528" y="3348348"/>
            <a:ext cx="317405" cy="366534"/>
            <a:chOff x="866528" y="3348348"/>
            <a:chExt cx="317405" cy="366534"/>
          </a:xfrm>
        </p:grpSpPr>
        <p:sp>
          <p:nvSpPr>
            <p:cNvPr id="13932" name="Google Shape;13932;p71"/>
            <p:cNvSpPr/>
            <p:nvPr/>
          </p:nvSpPr>
          <p:spPr>
            <a:xfrm>
              <a:off x="869795" y="3526650"/>
              <a:ext cx="314139" cy="188232"/>
            </a:xfrm>
            <a:custGeom>
              <a:rect b="b" l="l" r="r" t="t"/>
              <a:pathLst>
                <a:path extrusionOk="0" h="7203" w="12021">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71"/>
            <p:cNvSpPr/>
            <p:nvPr/>
          </p:nvSpPr>
          <p:spPr>
            <a:xfrm>
              <a:off x="891145" y="3526650"/>
              <a:ext cx="271177" cy="152300"/>
            </a:xfrm>
            <a:custGeom>
              <a:rect b="b" l="l" r="r" t="t"/>
              <a:pathLst>
                <a:path extrusionOk="0" h="5828" w="10377">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71"/>
            <p:cNvSpPr/>
            <p:nvPr/>
          </p:nvSpPr>
          <p:spPr>
            <a:xfrm>
              <a:off x="869795" y="3466911"/>
              <a:ext cx="314139" cy="188180"/>
            </a:xfrm>
            <a:custGeom>
              <a:rect b="b" l="l" r="r" t="t"/>
              <a:pathLst>
                <a:path extrusionOk="0" h="7201" w="12021">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71"/>
            <p:cNvSpPr/>
            <p:nvPr/>
          </p:nvSpPr>
          <p:spPr>
            <a:xfrm>
              <a:off x="891145" y="3466833"/>
              <a:ext cx="271177" cy="152300"/>
            </a:xfrm>
            <a:custGeom>
              <a:rect b="b" l="l" r="r" t="t"/>
              <a:pathLst>
                <a:path extrusionOk="0" h="5828" w="10377">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71"/>
            <p:cNvSpPr/>
            <p:nvPr/>
          </p:nvSpPr>
          <p:spPr>
            <a:xfrm>
              <a:off x="869795" y="3407094"/>
              <a:ext cx="313877" cy="188180"/>
            </a:xfrm>
            <a:custGeom>
              <a:rect b="b" l="l" r="r" t="t"/>
              <a:pathLst>
                <a:path extrusionOk="0" h="7201" w="12011">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71"/>
            <p:cNvSpPr/>
            <p:nvPr/>
          </p:nvSpPr>
          <p:spPr>
            <a:xfrm>
              <a:off x="888872" y="3407094"/>
              <a:ext cx="262893" cy="156690"/>
            </a:xfrm>
            <a:custGeom>
              <a:rect b="b" l="l" r="r" t="t"/>
              <a:pathLst>
                <a:path extrusionOk="0" h="5996" w="1006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71"/>
            <p:cNvSpPr/>
            <p:nvPr/>
          </p:nvSpPr>
          <p:spPr>
            <a:xfrm>
              <a:off x="866528" y="3348348"/>
              <a:ext cx="282963" cy="189304"/>
            </a:xfrm>
            <a:custGeom>
              <a:rect b="b" l="l" r="r" t="t"/>
              <a:pathLst>
                <a:path extrusionOk="0" h="7244" w="10828">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71"/>
            <p:cNvSpPr/>
            <p:nvPr/>
          </p:nvSpPr>
          <p:spPr>
            <a:xfrm>
              <a:off x="1102975" y="3417835"/>
              <a:ext cx="46516" cy="50775"/>
            </a:xfrm>
            <a:custGeom>
              <a:rect b="b" l="l" r="r" t="t"/>
              <a:pathLst>
                <a:path extrusionOk="0" h="1943" w="178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0" name="Google Shape;13940;p71"/>
          <p:cNvGrpSpPr/>
          <p:nvPr/>
        </p:nvGrpSpPr>
        <p:grpSpPr>
          <a:xfrm>
            <a:off x="1316818" y="3348296"/>
            <a:ext cx="310872" cy="366848"/>
            <a:chOff x="1316818" y="3348296"/>
            <a:chExt cx="310872" cy="366848"/>
          </a:xfrm>
        </p:grpSpPr>
        <p:sp>
          <p:nvSpPr>
            <p:cNvPr id="13941" name="Google Shape;13941;p71"/>
            <p:cNvSpPr/>
            <p:nvPr/>
          </p:nvSpPr>
          <p:spPr>
            <a:xfrm>
              <a:off x="1324631" y="3348296"/>
              <a:ext cx="58824" cy="187919"/>
            </a:xfrm>
            <a:custGeom>
              <a:rect b="b" l="l" r="r" t="t"/>
              <a:pathLst>
                <a:path extrusionOk="0" h="7191" w="2251">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71"/>
            <p:cNvSpPr/>
            <p:nvPr/>
          </p:nvSpPr>
          <p:spPr>
            <a:xfrm>
              <a:off x="1341199" y="3348348"/>
              <a:ext cx="25923" cy="25479"/>
            </a:xfrm>
            <a:custGeom>
              <a:rect b="b" l="l" r="r" t="t"/>
              <a:pathLst>
                <a:path extrusionOk="0" h="975" w="992">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71"/>
            <p:cNvSpPr/>
            <p:nvPr/>
          </p:nvSpPr>
          <p:spPr>
            <a:xfrm>
              <a:off x="1324631" y="3400744"/>
              <a:ext cx="58824" cy="135471"/>
            </a:xfrm>
            <a:custGeom>
              <a:rect b="b" l="l" r="r" t="t"/>
              <a:pathLst>
                <a:path extrusionOk="0" h="5184" w="2251">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71"/>
            <p:cNvSpPr/>
            <p:nvPr/>
          </p:nvSpPr>
          <p:spPr>
            <a:xfrm>
              <a:off x="1354030" y="3400744"/>
              <a:ext cx="29425" cy="135471"/>
            </a:xfrm>
            <a:custGeom>
              <a:rect b="b" l="l" r="r" t="t"/>
              <a:pathLst>
                <a:path extrusionOk="0" h="5184" w="1126">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71"/>
            <p:cNvSpPr/>
            <p:nvPr/>
          </p:nvSpPr>
          <p:spPr>
            <a:xfrm>
              <a:off x="1382671" y="3348296"/>
              <a:ext cx="59086" cy="187919"/>
            </a:xfrm>
            <a:custGeom>
              <a:rect b="b" l="l" r="r" t="t"/>
              <a:pathLst>
                <a:path extrusionOk="0" h="7191" w="2261">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71"/>
            <p:cNvSpPr/>
            <p:nvPr/>
          </p:nvSpPr>
          <p:spPr>
            <a:xfrm>
              <a:off x="1399240" y="3348348"/>
              <a:ext cx="25923" cy="25479"/>
            </a:xfrm>
            <a:custGeom>
              <a:rect b="b" l="l" r="r" t="t"/>
              <a:pathLst>
                <a:path extrusionOk="0" h="975" w="992">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71"/>
            <p:cNvSpPr/>
            <p:nvPr/>
          </p:nvSpPr>
          <p:spPr>
            <a:xfrm>
              <a:off x="1382671" y="3400744"/>
              <a:ext cx="59086" cy="135471"/>
            </a:xfrm>
            <a:custGeom>
              <a:rect b="b" l="l" r="r" t="t"/>
              <a:pathLst>
                <a:path extrusionOk="0" h="5184" w="2261">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71"/>
            <p:cNvSpPr/>
            <p:nvPr/>
          </p:nvSpPr>
          <p:spPr>
            <a:xfrm>
              <a:off x="1412332" y="3400744"/>
              <a:ext cx="29425" cy="135471"/>
            </a:xfrm>
            <a:custGeom>
              <a:rect b="b" l="l" r="r" t="t"/>
              <a:pathLst>
                <a:path extrusionOk="0" h="5184" w="1126">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71"/>
            <p:cNvSpPr/>
            <p:nvPr/>
          </p:nvSpPr>
          <p:spPr>
            <a:xfrm>
              <a:off x="1441208" y="3348296"/>
              <a:ext cx="59086" cy="187919"/>
            </a:xfrm>
            <a:custGeom>
              <a:rect b="b" l="l" r="r" t="t"/>
              <a:pathLst>
                <a:path extrusionOk="0" h="7191" w="2261">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71"/>
            <p:cNvSpPr/>
            <p:nvPr/>
          </p:nvSpPr>
          <p:spPr>
            <a:xfrm>
              <a:off x="1457802" y="3348348"/>
              <a:ext cx="25662" cy="25479"/>
            </a:xfrm>
            <a:custGeom>
              <a:rect b="b" l="l" r="r" t="t"/>
              <a:pathLst>
                <a:path extrusionOk="0" h="975" w="982">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71"/>
            <p:cNvSpPr/>
            <p:nvPr/>
          </p:nvSpPr>
          <p:spPr>
            <a:xfrm>
              <a:off x="1441470" y="3400744"/>
              <a:ext cx="58589" cy="135471"/>
            </a:xfrm>
            <a:custGeom>
              <a:rect b="b" l="l" r="r" t="t"/>
              <a:pathLst>
                <a:path extrusionOk="0" h="5184" w="2242">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71"/>
            <p:cNvSpPr/>
            <p:nvPr/>
          </p:nvSpPr>
          <p:spPr>
            <a:xfrm>
              <a:off x="1470607" y="3400744"/>
              <a:ext cx="29451" cy="135471"/>
            </a:xfrm>
            <a:custGeom>
              <a:rect b="b" l="l" r="r" t="t"/>
              <a:pathLst>
                <a:path extrusionOk="0" h="5184" w="1127">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71"/>
            <p:cNvSpPr/>
            <p:nvPr/>
          </p:nvSpPr>
          <p:spPr>
            <a:xfrm>
              <a:off x="1499771" y="3348296"/>
              <a:ext cx="58824" cy="187919"/>
            </a:xfrm>
            <a:custGeom>
              <a:rect b="b" l="l" r="r" t="t"/>
              <a:pathLst>
                <a:path extrusionOk="0" h="7191" w="2251">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71"/>
            <p:cNvSpPr/>
            <p:nvPr/>
          </p:nvSpPr>
          <p:spPr>
            <a:xfrm>
              <a:off x="1516104" y="3348348"/>
              <a:ext cx="25897" cy="25479"/>
            </a:xfrm>
            <a:custGeom>
              <a:rect b="b" l="l" r="r" t="t"/>
              <a:pathLst>
                <a:path extrusionOk="0" h="975" w="991">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71"/>
            <p:cNvSpPr/>
            <p:nvPr/>
          </p:nvSpPr>
          <p:spPr>
            <a:xfrm>
              <a:off x="1499771" y="3400744"/>
              <a:ext cx="58824" cy="135471"/>
            </a:xfrm>
            <a:custGeom>
              <a:rect b="b" l="l" r="r" t="t"/>
              <a:pathLst>
                <a:path extrusionOk="0" h="5184" w="2251">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71"/>
            <p:cNvSpPr/>
            <p:nvPr/>
          </p:nvSpPr>
          <p:spPr>
            <a:xfrm>
              <a:off x="1529432" y="3400744"/>
              <a:ext cx="29164" cy="135471"/>
            </a:xfrm>
            <a:custGeom>
              <a:rect b="b" l="l" r="r" t="t"/>
              <a:pathLst>
                <a:path extrusionOk="0" h="5184" w="1116">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71"/>
            <p:cNvSpPr/>
            <p:nvPr/>
          </p:nvSpPr>
          <p:spPr>
            <a:xfrm>
              <a:off x="1558569" y="3348296"/>
              <a:ext cx="58824" cy="187919"/>
            </a:xfrm>
            <a:custGeom>
              <a:rect b="b" l="l" r="r" t="t"/>
              <a:pathLst>
                <a:path extrusionOk="0" h="7191" w="2251">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71"/>
            <p:cNvSpPr/>
            <p:nvPr/>
          </p:nvSpPr>
          <p:spPr>
            <a:xfrm>
              <a:off x="1575163" y="3348348"/>
              <a:ext cx="25662" cy="25479"/>
            </a:xfrm>
            <a:custGeom>
              <a:rect b="b" l="l" r="r" t="t"/>
              <a:pathLst>
                <a:path extrusionOk="0" h="975" w="982">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71"/>
            <p:cNvSpPr/>
            <p:nvPr/>
          </p:nvSpPr>
          <p:spPr>
            <a:xfrm>
              <a:off x="1558569" y="3400744"/>
              <a:ext cx="58824" cy="135471"/>
            </a:xfrm>
            <a:custGeom>
              <a:rect b="b" l="l" r="r" t="t"/>
              <a:pathLst>
                <a:path extrusionOk="0" h="5184" w="2251">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71"/>
            <p:cNvSpPr/>
            <p:nvPr/>
          </p:nvSpPr>
          <p:spPr>
            <a:xfrm>
              <a:off x="1587968" y="3400744"/>
              <a:ext cx="29425" cy="135471"/>
            </a:xfrm>
            <a:custGeom>
              <a:rect b="b" l="l" r="r" t="t"/>
              <a:pathLst>
                <a:path extrusionOk="0" h="5184" w="1126">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71"/>
            <p:cNvSpPr/>
            <p:nvPr/>
          </p:nvSpPr>
          <p:spPr>
            <a:xfrm>
              <a:off x="1316818" y="3475117"/>
              <a:ext cx="310872" cy="240027"/>
            </a:xfrm>
            <a:custGeom>
              <a:rect b="b" l="l" r="r" t="t"/>
              <a:pathLst>
                <a:path extrusionOk="0" h="9185" w="11896">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71"/>
            <p:cNvSpPr/>
            <p:nvPr/>
          </p:nvSpPr>
          <p:spPr>
            <a:xfrm>
              <a:off x="1347994" y="3474882"/>
              <a:ext cx="279696" cy="210367"/>
            </a:xfrm>
            <a:custGeom>
              <a:rect b="b" l="l" r="r" t="t"/>
              <a:pathLst>
                <a:path extrusionOk="0" h="8050" w="10703">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71"/>
            <p:cNvSpPr/>
            <p:nvPr/>
          </p:nvSpPr>
          <p:spPr>
            <a:xfrm>
              <a:off x="1316818" y="3581921"/>
              <a:ext cx="310872" cy="41002"/>
            </a:xfrm>
            <a:custGeom>
              <a:rect b="b" l="l" r="r" t="t"/>
              <a:pathLst>
                <a:path extrusionOk="0" h="1569" w="11896">
                  <a:moveTo>
                    <a:pt x="1" y="1"/>
                  </a:moveTo>
                  <a:lnTo>
                    <a:pt x="1" y="1568"/>
                  </a:lnTo>
                  <a:lnTo>
                    <a:pt x="11896" y="1568"/>
                  </a:lnTo>
                  <a:lnTo>
                    <a:pt x="11896"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71"/>
            <p:cNvSpPr/>
            <p:nvPr/>
          </p:nvSpPr>
          <p:spPr>
            <a:xfrm>
              <a:off x="1316818" y="3581921"/>
              <a:ext cx="31202" cy="41002"/>
            </a:xfrm>
            <a:custGeom>
              <a:rect b="b" l="l" r="r" t="t"/>
              <a:pathLst>
                <a:path extrusionOk="0" h="1569" w="1194">
                  <a:moveTo>
                    <a:pt x="1" y="1"/>
                  </a:moveTo>
                  <a:lnTo>
                    <a:pt x="1" y="1568"/>
                  </a:lnTo>
                  <a:lnTo>
                    <a:pt x="1193" y="1568"/>
                  </a:lnTo>
                  <a:lnTo>
                    <a:pt x="1193"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5" name="Google Shape;13965;p71"/>
          <p:cNvGrpSpPr/>
          <p:nvPr/>
        </p:nvGrpSpPr>
        <p:grpSpPr>
          <a:xfrm>
            <a:off x="3105248" y="3348244"/>
            <a:ext cx="305620" cy="366430"/>
            <a:chOff x="3105248" y="3348244"/>
            <a:chExt cx="305620" cy="366430"/>
          </a:xfrm>
        </p:grpSpPr>
        <p:sp>
          <p:nvSpPr>
            <p:cNvPr id="13966" name="Google Shape;13966;p71"/>
            <p:cNvSpPr/>
            <p:nvPr/>
          </p:nvSpPr>
          <p:spPr>
            <a:xfrm>
              <a:off x="3198750" y="3348244"/>
              <a:ext cx="99774" cy="238485"/>
            </a:xfrm>
            <a:custGeom>
              <a:rect b="b" l="l" r="r" t="t"/>
              <a:pathLst>
                <a:path extrusionOk="0" h="9126" w="3818">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71"/>
            <p:cNvSpPr/>
            <p:nvPr/>
          </p:nvSpPr>
          <p:spPr>
            <a:xfrm>
              <a:off x="3223366" y="3348244"/>
              <a:ext cx="69147" cy="208328"/>
            </a:xfrm>
            <a:custGeom>
              <a:rect b="b" l="l" r="r" t="t"/>
              <a:pathLst>
                <a:path extrusionOk="0" h="7972" w="2646">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71"/>
            <p:cNvSpPr/>
            <p:nvPr/>
          </p:nvSpPr>
          <p:spPr>
            <a:xfrm>
              <a:off x="3224124" y="3348244"/>
              <a:ext cx="99277" cy="238485"/>
            </a:xfrm>
            <a:custGeom>
              <a:rect b="b" l="l" r="r" t="t"/>
              <a:pathLst>
                <a:path extrusionOk="0" h="9126" w="3799">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71"/>
            <p:cNvSpPr/>
            <p:nvPr/>
          </p:nvSpPr>
          <p:spPr>
            <a:xfrm>
              <a:off x="3242469" y="3355770"/>
              <a:ext cx="80697" cy="230959"/>
            </a:xfrm>
            <a:custGeom>
              <a:rect b="b" l="l" r="r" t="t"/>
              <a:pathLst>
                <a:path extrusionOk="0" h="8838" w="3088">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71"/>
            <p:cNvSpPr/>
            <p:nvPr/>
          </p:nvSpPr>
          <p:spPr>
            <a:xfrm>
              <a:off x="3235675" y="3503000"/>
              <a:ext cx="175192" cy="211255"/>
            </a:xfrm>
            <a:custGeom>
              <a:rect b="b" l="l" r="r" t="t"/>
              <a:pathLst>
                <a:path extrusionOk="0" h="8084" w="6704">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71"/>
            <p:cNvSpPr/>
            <p:nvPr/>
          </p:nvSpPr>
          <p:spPr>
            <a:xfrm>
              <a:off x="3105248" y="3502739"/>
              <a:ext cx="181725" cy="211935"/>
            </a:xfrm>
            <a:custGeom>
              <a:rect b="b" l="l" r="r" t="t"/>
              <a:pathLst>
                <a:path extrusionOk="0" h="8110" w="6954">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71"/>
            <p:cNvSpPr/>
            <p:nvPr/>
          </p:nvSpPr>
          <p:spPr>
            <a:xfrm>
              <a:off x="3253288" y="3522365"/>
              <a:ext cx="15836" cy="16124"/>
            </a:xfrm>
            <a:custGeom>
              <a:rect b="b" l="l" r="r" t="t"/>
              <a:pathLst>
                <a:path extrusionOk="0" h="617" w="606">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3" name="Google Shape;13973;p71"/>
          <p:cNvGrpSpPr/>
          <p:nvPr/>
        </p:nvGrpSpPr>
        <p:grpSpPr>
          <a:xfrm>
            <a:off x="2661988" y="3348218"/>
            <a:ext cx="304078" cy="366665"/>
            <a:chOff x="2661988" y="3348218"/>
            <a:chExt cx="304078" cy="366665"/>
          </a:xfrm>
        </p:grpSpPr>
        <p:sp>
          <p:nvSpPr>
            <p:cNvPr id="13974" name="Google Shape;13974;p71"/>
            <p:cNvSpPr/>
            <p:nvPr/>
          </p:nvSpPr>
          <p:spPr>
            <a:xfrm>
              <a:off x="2801954" y="3540971"/>
              <a:ext cx="24146" cy="173912"/>
            </a:xfrm>
            <a:custGeom>
              <a:rect b="b" l="l" r="r" t="t"/>
              <a:pathLst>
                <a:path extrusionOk="0" h="6655" w="924">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71"/>
            <p:cNvSpPr/>
            <p:nvPr/>
          </p:nvSpPr>
          <p:spPr>
            <a:xfrm>
              <a:off x="2801954" y="3540971"/>
              <a:ext cx="24146" cy="39721"/>
            </a:xfrm>
            <a:custGeom>
              <a:rect b="b" l="l" r="r" t="t"/>
              <a:pathLst>
                <a:path extrusionOk="0" h="1520" w="924">
                  <a:moveTo>
                    <a:pt x="1" y="0"/>
                  </a:moveTo>
                  <a:lnTo>
                    <a:pt x="1" y="1520"/>
                  </a:lnTo>
                  <a:lnTo>
                    <a:pt x="924" y="1520"/>
                  </a:lnTo>
                  <a:lnTo>
                    <a:pt x="92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71"/>
            <p:cNvSpPr/>
            <p:nvPr/>
          </p:nvSpPr>
          <p:spPr>
            <a:xfrm>
              <a:off x="2809245" y="3348218"/>
              <a:ext cx="11080" cy="39669"/>
            </a:xfrm>
            <a:custGeom>
              <a:rect b="b" l="l" r="r" t="t"/>
              <a:pathLst>
                <a:path extrusionOk="0" h="1518" w="424">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71"/>
            <p:cNvSpPr/>
            <p:nvPr/>
          </p:nvSpPr>
          <p:spPr>
            <a:xfrm>
              <a:off x="2852207" y="3359585"/>
              <a:ext cx="24173" cy="37579"/>
            </a:xfrm>
            <a:custGeom>
              <a:rect b="b" l="l" r="r" t="t"/>
              <a:pathLst>
                <a:path extrusionOk="0" h="1438" w="925">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71"/>
            <p:cNvSpPr/>
            <p:nvPr/>
          </p:nvSpPr>
          <p:spPr>
            <a:xfrm>
              <a:off x="2889158" y="3390970"/>
              <a:ext cx="35540" cy="31411"/>
            </a:xfrm>
            <a:custGeom>
              <a:rect b="b" l="l" r="r" t="t"/>
              <a:pathLst>
                <a:path extrusionOk="0" h="1202" w="136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71"/>
            <p:cNvSpPr/>
            <p:nvPr/>
          </p:nvSpPr>
          <p:spPr>
            <a:xfrm>
              <a:off x="2915290" y="3438479"/>
              <a:ext cx="40688" cy="22056"/>
            </a:xfrm>
            <a:custGeom>
              <a:rect b="b" l="l" r="r" t="t"/>
              <a:pathLst>
                <a:path extrusionOk="0" h="844" w="1557">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71"/>
            <p:cNvSpPr/>
            <p:nvPr/>
          </p:nvSpPr>
          <p:spPr>
            <a:xfrm>
              <a:off x="2922817" y="3493723"/>
              <a:ext cx="43249" cy="11080"/>
            </a:xfrm>
            <a:custGeom>
              <a:rect b="b" l="l" r="r" t="t"/>
              <a:pathLst>
                <a:path extrusionOk="0" h="424" w="1655">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71"/>
            <p:cNvSpPr/>
            <p:nvPr/>
          </p:nvSpPr>
          <p:spPr>
            <a:xfrm>
              <a:off x="2912912" y="3538149"/>
              <a:ext cx="42570" cy="22160"/>
            </a:xfrm>
            <a:custGeom>
              <a:rect b="b" l="l" r="r" t="t"/>
              <a:pathLst>
                <a:path extrusionOk="0" h="848" w="1629">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71"/>
            <p:cNvSpPr/>
            <p:nvPr/>
          </p:nvSpPr>
          <p:spPr>
            <a:xfrm>
              <a:off x="2887825" y="3575649"/>
              <a:ext cx="35880" cy="31411"/>
            </a:xfrm>
            <a:custGeom>
              <a:rect b="b" l="l" r="r" t="t"/>
              <a:pathLst>
                <a:path extrusionOk="0" h="1202" w="1373">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71"/>
            <p:cNvSpPr/>
            <p:nvPr/>
          </p:nvSpPr>
          <p:spPr>
            <a:xfrm>
              <a:off x="2850926" y="3600605"/>
              <a:ext cx="24721" cy="37552"/>
            </a:xfrm>
            <a:custGeom>
              <a:rect b="b" l="l" r="r" t="t"/>
              <a:pathLst>
                <a:path extrusionOk="0" h="1437" w="946">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71"/>
            <p:cNvSpPr/>
            <p:nvPr/>
          </p:nvSpPr>
          <p:spPr>
            <a:xfrm>
              <a:off x="2751021" y="3600083"/>
              <a:ext cx="24068" cy="37317"/>
            </a:xfrm>
            <a:custGeom>
              <a:rect b="b" l="l" r="r" t="t"/>
              <a:pathLst>
                <a:path extrusionOk="0" h="1428" w="921">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71"/>
            <p:cNvSpPr/>
            <p:nvPr/>
          </p:nvSpPr>
          <p:spPr>
            <a:xfrm>
              <a:off x="2703147" y="3574525"/>
              <a:ext cx="36063" cy="31411"/>
            </a:xfrm>
            <a:custGeom>
              <a:rect b="b" l="l" r="r" t="t"/>
              <a:pathLst>
                <a:path extrusionOk="0" h="1202" w="138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71"/>
            <p:cNvSpPr/>
            <p:nvPr/>
          </p:nvSpPr>
          <p:spPr>
            <a:xfrm>
              <a:off x="2671814" y="3536607"/>
              <a:ext cx="40714" cy="22186"/>
            </a:xfrm>
            <a:custGeom>
              <a:rect b="b" l="l" r="r" t="t"/>
              <a:pathLst>
                <a:path extrusionOk="0" h="849" w="1558">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71"/>
            <p:cNvSpPr/>
            <p:nvPr/>
          </p:nvSpPr>
          <p:spPr>
            <a:xfrm>
              <a:off x="2661988" y="3492208"/>
              <a:ext cx="41498" cy="11080"/>
            </a:xfrm>
            <a:custGeom>
              <a:rect b="b" l="l" r="r" t="t"/>
              <a:pathLst>
                <a:path extrusionOk="0" h="424" w="1588">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71"/>
            <p:cNvSpPr/>
            <p:nvPr/>
          </p:nvSpPr>
          <p:spPr>
            <a:xfrm>
              <a:off x="2672363" y="3436728"/>
              <a:ext cx="42570" cy="22134"/>
            </a:xfrm>
            <a:custGeom>
              <a:rect b="b" l="l" r="r" t="t"/>
              <a:pathLst>
                <a:path extrusionOk="0" h="847" w="1629">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71"/>
            <p:cNvSpPr/>
            <p:nvPr/>
          </p:nvSpPr>
          <p:spPr>
            <a:xfrm>
              <a:off x="2704349" y="3390082"/>
              <a:ext cx="35932" cy="31411"/>
            </a:xfrm>
            <a:custGeom>
              <a:rect b="b" l="l" r="r" t="t"/>
              <a:pathLst>
                <a:path extrusionOk="0" h="1202" w="1375">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71"/>
            <p:cNvSpPr/>
            <p:nvPr/>
          </p:nvSpPr>
          <p:spPr>
            <a:xfrm>
              <a:off x="2752433" y="3358958"/>
              <a:ext cx="24669" cy="37526"/>
            </a:xfrm>
            <a:custGeom>
              <a:rect b="b" l="l" r="r" t="t"/>
              <a:pathLst>
                <a:path extrusionOk="0" h="1436" w="944">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71"/>
            <p:cNvSpPr/>
            <p:nvPr/>
          </p:nvSpPr>
          <p:spPr>
            <a:xfrm>
              <a:off x="2727816" y="3415796"/>
              <a:ext cx="172422" cy="159591"/>
            </a:xfrm>
            <a:custGeom>
              <a:rect b="b" l="l" r="r" t="t"/>
              <a:pathLst>
                <a:path extrusionOk="0" h="6107" w="6598">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71"/>
            <p:cNvSpPr/>
            <p:nvPr/>
          </p:nvSpPr>
          <p:spPr>
            <a:xfrm>
              <a:off x="2727816" y="3467330"/>
              <a:ext cx="59582" cy="108058"/>
            </a:xfrm>
            <a:custGeom>
              <a:rect b="b" l="l" r="r" t="t"/>
              <a:pathLst>
                <a:path extrusionOk="0" h="4135" w="228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3" name="Google Shape;13993;p71"/>
          <p:cNvGrpSpPr/>
          <p:nvPr/>
        </p:nvGrpSpPr>
        <p:grpSpPr>
          <a:xfrm>
            <a:off x="2212927" y="3348897"/>
            <a:ext cx="307606" cy="366482"/>
            <a:chOff x="2212927" y="3348897"/>
            <a:chExt cx="307606" cy="366482"/>
          </a:xfrm>
        </p:grpSpPr>
        <p:sp>
          <p:nvSpPr>
            <p:cNvPr id="13994" name="Google Shape;13994;p71"/>
            <p:cNvSpPr/>
            <p:nvPr/>
          </p:nvSpPr>
          <p:spPr>
            <a:xfrm>
              <a:off x="2234539" y="3408218"/>
              <a:ext cx="222936" cy="219905"/>
            </a:xfrm>
            <a:custGeom>
              <a:rect b="b" l="l" r="r" t="t"/>
              <a:pathLst>
                <a:path extrusionOk="0" h="8415" w="8531">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71"/>
            <p:cNvSpPr/>
            <p:nvPr/>
          </p:nvSpPr>
          <p:spPr>
            <a:xfrm>
              <a:off x="2330288" y="3408218"/>
              <a:ext cx="127187" cy="126246"/>
            </a:xfrm>
            <a:custGeom>
              <a:rect b="b" l="l" r="r" t="t"/>
              <a:pathLst>
                <a:path extrusionOk="0" h="4831" w="4867">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71"/>
            <p:cNvSpPr/>
            <p:nvPr/>
          </p:nvSpPr>
          <p:spPr>
            <a:xfrm>
              <a:off x="2212927" y="3640797"/>
              <a:ext cx="53049" cy="74582"/>
            </a:xfrm>
            <a:custGeom>
              <a:rect b="b" l="l" r="r" t="t"/>
              <a:pathLst>
                <a:path extrusionOk="0" h="2854" w="203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71"/>
            <p:cNvSpPr/>
            <p:nvPr/>
          </p:nvSpPr>
          <p:spPr>
            <a:xfrm>
              <a:off x="2233284" y="3652295"/>
              <a:ext cx="32457" cy="54800"/>
            </a:xfrm>
            <a:custGeom>
              <a:rect b="b" l="l" r="r" t="t"/>
              <a:pathLst>
                <a:path extrusionOk="0" h="2097" w="1242">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71"/>
            <p:cNvSpPr/>
            <p:nvPr/>
          </p:nvSpPr>
          <p:spPr>
            <a:xfrm>
              <a:off x="2229756" y="3408218"/>
              <a:ext cx="201586" cy="219722"/>
            </a:xfrm>
            <a:custGeom>
              <a:rect b="b" l="l" r="r" t="t"/>
              <a:pathLst>
                <a:path extrusionOk="0" h="8408" w="7714">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71"/>
            <p:cNvSpPr/>
            <p:nvPr/>
          </p:nvSpPr>
          <p:spPr>
            <a:xfrm>
              <a:off x="2330288" y="3408035"/>
              <a:ext cx="101054" cy="90236"/>
            </a:xfrm>
            <a:custGeom>
              <a:rect b="b" l="l" r="r" t="t"/>
              <a:pathLst>
                <a:path extrusionOk="0" h="3453" w="3867">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71"/>
            <p:cNvSpPr/>
            <p:nvPr/>
          </p:nvSpPr>
          <p:spPr>
            <a:xfrm>
              <a:off x="2389086" y="3348897"/>
              <a:ext cx="131446" cy="126142"/>
            </a:xfrm>
            <a:custGeom>
              <a:rect b="b" l="l" r="r" t="t"/>
              <a:pathLst>
                <a:path extrusionOk="0" h="4827" w="503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71"/>
            <p:cNvSpPr/>
            <p:nvPr/>
          </p:nvSpPr>
          <p:spPr>
            <a:xfrm>
              <a:off x="2450158" y="3352738"/>
              <a:ext cx="70140" cy="85479"/>
            </a:xfrm>
            <a:custGeom>
              <a:rect b="b" l="l" r="r" t="t"/>
              <a:pathLst>
                <a:path extrusionOk="0" h="3271" w="2684">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71"/>
            <p:cNvSpPr/>
            <p:nvPr/>
          </p:nvSpPr>
          <p:spPr>
            <a:xfrm>
              <a:off x="2356159" y="3369908"/>
              <a:ext cx="139992" cy="137405"/>
            </a:xfrm>
            <a:custGeom>
              <a:rect b="b" l="l" r="r" t="t"/>
              <a:pathLst>
                <a:path extrusionOk="0" h="5258" w="5357">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71"/>
            <p:cNvSpPr/>
            <p:nvPr/>
          </p:nvSpPr>
          <p:spPr>
            <a:xfrm>
              <a:off x="2372492" y="3386476"/>
              <a:ext cx="123659" cy="120837"/>
            </a:xfrm>
            <a:custGeom>
              <a:rect b="b" l="l" r="r" t="t"/>
              <a:pathLst>
                <a:path extrusionOk="0" h="4624" w="4732">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4" name="Google Shape;14004;p71"/>
          <p:cNvGrpSpPr/>
          <p:nvPr/>
        </p:nvGrpSpPr>
        <p:grpSpPr>
          <a:xfrm>
            <a:off x="1764389" y="3348218"/>
            <a:ext cx="310114" cy="366665"/>
            <a:chOff x="1764389" y="3348218"/>
            <a:chExt cx="310114" cy="366665"/>
          </a:xfrm>
        </p:grpSpPr>
        <p:sp>
          <p:nvSpPr>
            <p:cNvPr id="14005" name="Google Shape;14005;p71"/>
            <p:cNvSpPr/>
            <p:nvPr/>
          </p:nvSpPr>
          <p:spPr>
            <a:xfrm>
              <a:off x="1782734" y="3556441"/>
              <a:ext cx="37918" cy="23598"/>
            </a:xfrm>
            <a:custGeom>
              <a:rect b="b" l="l" r="r" t="t"/>
              <a:pathLst>
                <a:path extrusionOk="0" h="903" w="1451">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71"/>
            <p:cNvSpPr/>
            <p:nvPr/>
          </p:nvSpPr>
          <p:spPr>
            <a:xfrm>
              <a:off x="2016933" y="3558218"/>
              <a:ext cx="37971" cy="23833"/>
            </a:xfrm>
            <a:custGeom>
              <a:rect b="b" l="l" r="r" t="t"/>
              <a:pathLst>
                <a:path extrusionOk="0" h="912" w="1453">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71"/>
            <p:cNvSpPr/>
            <p:nvPr/>
          </p:nvSpPr>
          <p:spPr>
            <a:xfrm>
              <a:off x="1915147" y="3348218"/>
              <a:ext cx="11080" cy="36089"/>
            </a:xfrm>
            <a:custGeom>
              <a:rect b="b" l="l" r="r" t="t"/>
              <a:pathLst>
                <a:path extrusionOk="0" h="1381" w="424">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71"/>
            <p:cNvSpPr/>
            <p:nvPr/>
          </p:nvSpPr>
          <p:spPr>
            <a:xfrm>
              <a:off x="1839363" y="3367399"/>
              <a:ext cx="27126" cy="32796"/>
            </a:xfrm>
            <a:custGeom>
              <a:rect b="b" l="l" r="r" t="t"/>
              <a:pathLst>
                <a:path extrusionOk="0" h="1255" w="1038">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71"/>
            <p:cNvSpPr/>
            <p:nvPr/>
          </p:nvSpPr>
          <p:spPr>
            <a:xfrm>
              <a:off x="1783988" y="3420997"/>
              <a:ext cx="37971" cy="23754"/>
            </a:xfrm>
            <a:custGeom>
              <a:rect b="b" l="l" r="r" t="t"/>
              <a:pathLst>
                <a:path extrusionOk="0" h="909" w="1453">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71"/>
            <p:cNvSpPr/>
            <p:nvPr/>
          </p:nvSpPr>
          <p:spPr>
            <a:xfrm>
              <a:off x="1764389" y="3494716"/>
              <a:ext cx="37971" cy="11106"/>
            </a:xfrm>
            <a:custGeom>
              <a:rect b="b" l="l" r="r" t="t"/>
              <a:pathLst>
                <a:path extrusionOk="0" h="425" w="1453">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71"/>
            <p:cNvSpPr/>
            <p:nvPr/>
          </p:nvSpPr>
          <p:spPr>
            <a:xfrm>
              <a:off x="2034756" y="3496990"/>
              <a:ext cx="39748" cy="11342"/>
            </a:xfrm>
            <a:custGeom>
              <a:rect b="b" l="l" r="r" t="t"/>
              <a:pathLst>
                <a:path extrusionOk="0" h="434" w="1521">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71"/>
            <p:cNvSpPr/>
            <p:nvPr/>
          </p:nvSpPr>
          <p:spPr>
            <a:xfrm>
              <a:off x="2018684" y="3423009"/>
              <a:ext cx="37448" cy="23754"/>
            </a:xfrm>
            <a:custGeom>
              <a:rect b="b" l="l" r="r" t="t"/>
              <a:pathLst>
                <a:path extrusionOk="0" h="909" w="1433">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71"/>
            <p:cNvSpPr/>
            <p:nvPr/>
          </p:nvSpPr>
          <p:spPr>
            <a:xfrm>
              <a:off x="1974573" y="3368627"/>
              <a:ext cx="26054" cy="32822"/>
            </a:xfrm>
            <a:custGeom>
              <a:rect b="b" l="l" r="r" t="t"/>
              <a:pathLst>
                <a:path extrusionOk="0" h="1256" w="997">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71"/>
            <p:cNvSpPr/>
            <p:nvPr/>
          </p:nvSpPr>
          <p:spPr>
            <a:xfrm>
              <a:off x="1820914" y="3408009"/>
              <a:ext cx="218651" cy="273450"/>
            </a:xfrm>
            <a:custGeom>
              <a:rect b="b" l="l" r="r" t="t"/>
              <a:pathLst>
                <a:path extrusionOk="0" h="10464" w="8367">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71"/>
            <p:cNvSpPr/>
            <p:nvPr/>
          </p:nvSpPr>
          <p:spPr>
            <a:xfrm>
              <a:off x="1829720" y="3409028"/>
              <a:ext cx="209844" cy="272431"/>
            </a:xfrm>
            <a:custGeom>
              <a:rect b="b" l="l" r="r" t="t"/>
              <a:pathLst>
                <a:path extrusionOk="0" h="10425" w="803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71"/>
            <p:cNvSpPr/>
            <p:nvPr/>
          </p:nvSpPr>
          <p:spPr>
            <a:xfrm>
              <a:off x="1865652" y="3465579"/>
              <a:ext cx="110096" cy="161290"/>
            </a:xfrm>
            <a:custGeom>
              <a:rect b="b" l="l" r="r" t="t"/>
              <a:pathLst>
                <a:path extrusionOk="0" h="6172" w="4213">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71"/>
            <p:cNvSpPr/>
            <p:nvPr/>
          </p:nvSpPr>
          <p:spPr>
            <a:xfrm>
              <a:off x="1899311" y="3570866"/>
              <a:ext cx="11080" cy="55950"/>
            </a:xfrm>
            <a:custGeom>
              <a:rect b="b" l="l" r="r" t="t"/>
              <a:pathLst>
                <a:path extrusionOk="0" h="2141" w="424">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71"/>
            <p:cNvSpPr/>
            <p:nvPr/>
          </p:nvSpPr>
          <p:spPr>
            <a:xfrm>
              <a:off x="1899311" y="3584429"/>
              <a:ext cx="5305" cy="42518"/>
            </a:xfrm>
            <a:custGeom>
              <a:rect b="b" l="l" r="r" t="t"/>
              <a:pathLst>
                <a:path extrusionOk="0" h="1627" w="203">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71"/>
            <p:cNvSpPr/>
            <p:nvPr/>
          </p:nvSpPr>
          <p:spPr>
            <a:xfrm>
              <a:off x="1891524" y="3678663"/>
              <a:ext cx="58328" cy="36220"/>
            </a:xfrm>
            <a:custGeom>
              <a:rect b="b" l="l" r="r" t="t"/>
              <a:pathLst>
                <a:path extrusionOk="0" h="1386" w="2232">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71"/>
            <p:cNvSpPr/>
            <p:nvPr/>
          </p:nvSpPr>
          <p:spPr>
            <a:xfrm>
              <a:off x="1876210" y="3611842"/>
              <a:ext cx="88720" cy="34939"/>
            </a:xfrm>
            <a:custGeom>
              <a:rect b="b" l="l" r="r" t="t"/>
              <a:pathLst>
                <a:path extrusionOk="0" h="1337" w="3395">
                  <a:moveTo>
                    <a:pt x="0" y="0"/>
                  </a:moveTo>
                  <a:lnTo>
                    <a:pt x="0" y="1337"/>
                  </a:lnTo>
                  <a:lnTo>
                    <a:pt x="3395" y="1337"/>
                  </a:lnTo>
                  <a:lnTo>
                    <a:pt x="339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71"/>
            <p:cNvSpPr/>
            <p:nvPr/>
          </p:nvSpPr>
          <p:spPr>
            <a:xfrm>
              <a:off x="1876445" y="3646755"/>
              <a:ext cx="88485" cy="34965"/>
            </a:xfrm>
            <a:custGeom>
              <a:rect b="b" l="l" r="r" t="t"/>
              <a:pathLst>
                <a:path extrusionOk="0" h="1338" w="3386">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71"/>
            <p:cNvSpPr/>
            <p:nvPr/>
          </p:nvSpPr>
          <p:spPr>
            <a:xfrm>
              <a:off x="1920687" y="3678663"/>
              <a:ext cx="29164" cy="32195"/>
            </a:xfrm>
            <a:custGeom>
              <a:rect b="b" l="l" r="r" t="t"/>
              <a:pathLst>
                <a:path extrusionOk="0" h="1232" w="1116">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71"/>
            <p:cNvSpPr/>
            <p:nvPr/>
          </p:nvSpPr>
          <p:spPr>
            <a:xfrm>
              <a:off x="1904590" y="3611842"/>
              <a:ext cx="60340" cy="34939"/>
            </a:xfrm>
            <a:custGeom>
              <a:rect b="b" l="l" r="r" t="t"/>
              <a:pathLst>
                <a:path extrusionOk="0" h="1337" w="2309">
                  <a:moveTo>
                    <a:pt x="1" y="0"/>
                  </a:moveTo>
                  <a:lnTo>
                    <a:pt x="1" y="1337"/>
                  </a:lnTo>
                  <a:lnTo>
                    <a:pt x="2309" y="1337"/>
                  </a:lnTo>
                  <a:lnTo>
                    <a:pt x="230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71"/>
            <p:cNvSpPr/>
            <p:nvPr/>
          </p:nvSpPr>
          <p:spPr>
            <a:xfrm>
              <a:off x="1904590" y="3646755"/>
              <a:ext cx="60340" cy="34965"/>
            </a:xfrm>
            <a:custGeom>
              <a:rect b="b" l="l" r="r" t="t"/>
              <a:pathLst>
                <a:path extrusionOk="0" h="1338" w="2309">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5" name="Google Shape;14025;p71"/>
          <p:cNvGrpSpPr/>
          <p:nvPr/>
        </p:nvGrpSpPr>
        <p:grpSpPr>
          <a:xfrm>
            <a:off x="2777572" y="3807287"/>
            <a:ext cx="81716" cy="366717"/>
            <a:chOff x="2777572" y="3807287"/>
            <a:chExt cx="81716" cy="366717"/>
          </a:xfrm>
        </p:grpSpPr>
        <p:sp>
          <p:nvSpPr>
            <p:cNvPr id="14026" name="Google Shape;14026;p71"/>
            <p:cNvSpPr/>
            <p:nvPr/>
          </p:nvSpPr>
          <p:spPr>
            <a:xfrm>
              <a:off x="2777572" y="3941765"/>
              <a:ext cx="81455" cy="181464"/>
            </a:xfrm>
            <a:custGeom>
              <a:rect b="b" l="l" r="r" t="t"/>
              <a:pathLst>
                <a:path extrusionOk="0" h="6944" w="3117">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71"/>
            <p:cNvSpPr/>
            <p:nvPr/>
          </p:nvSpPr>
          <p:spPr>
            <a:xfrm>
              <a:off x="2796440" y="3941765"/>
              <a:ext cx="62587" cy="181464"/>
            </a:xfrm>
            <a:custGeom>
              <a:rect b="b" l="l" r="r" t="t"/>
              <a:pathLst>
                <a:path extrusionOk="0" h="6944" w="2395">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71"/>
            <p:cNvSpPr/>
            <p:nvPr/>
          </p:nvSpPr>
          <p:spPr>
            <a:xfrm>
              <a:off x="2796440" y="3807287"/>
              <a:ext cx="42988" cy="286282"/>
            </a:xfrm>
            <a:custGeom>
              <a:rect b="b" l="l" r="r" t="t"/>
              <a:pathLst>
                <a:path extrusionOk="0" h="10955" w="1645">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71"/>
            <p:cNvSpPr/>
            <p:nvPr/>
          </p:nvSpPr>
          <p:spPr>
            <a:xfrm>
              <a:off x="2817293" y="3816878"/>
              <a:ext cx="22631" cy="259104"/>
            </a:xfrm>
            <a:custGeom>
              <a:rect b="b" l="l" r="r" t="t"/>
              <a:pathLst>
                <a:path extrusionOk="0" h="9915" w="866">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71"/>
            <p:cNvSpPr/>
            <p:nvPr/>
          </p:nvSpPr>
          <p:spPr>
            <a:xfrm>
              <a:off x="2796936" y="3843533"/>
              <a:ext cx="42988" cy="40479"/>
            </a:xfrm>
            <a:custGeom>
              <a:rect b="b" l="l" r="r" t="t"/>
              <a:pathLst>
                <a:path extrusionOk="0" h="1549" w="1645">
                  <a:moveTo>
                    <a:pt x="0" y="0"/>
                  </a:moveTo>
                  <a:lnTo>
                    <a:pt x="0" y="510"/>
                  </a:lnTo>
                  <a:lnTo>
                    <a:pt x="1645" y="1548"/>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71"/>
            <p:cNvSpPr/>
            <p:nvPr/>
          </p:nvSpPr>
          <p:spPr>
            <a:xfrm>
              <a:off x="2796936" y="3888507"/>
              <a:ext cx="42988" cy="40218"/>
            </a:xfrm>
            <a:custGeom>
              <a:rect b="b" l="l" r="r" t="t"/>
              <a:pathLst>
                <a:path extrusionOk="0" h="1539" w="1645">
                  <a:moveTo>
                    <a:pt x="0" y="0"/>
                  </a:moveTo>
                  <a:lnTo>
                    <a:pt x="0" y="510"/>
                  </a:lnTo>
                  <a:lnTo>
                    <a:pt x="1645" y="1539"/>
                  </a:lnTo>
                  <a:lnTo>
                    <a:pt x="1645" y="1029"/>
                  </a:lnTo>
                  <a:lnTo>
                    <a:pt x="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71"/>
            <p:cNvSpPr/>
            <p:nvPr/>
          </p:nvSpPr>
          <p:spPr>
            <a:xfrm>
              <a:off x="2796936" y="3933220"/>
              <a:ext cx="42988" cy="40505"/>
            </a:xfrm>
            <a:custGeom>
              <a:rect b="b" l="l" r="r" t="t"/>
              <a:pathLst>
                <a:path extrusionOk="0" h="1550" w="1645">
                  <a:moveTo>
                    <a:pt x="0" y="1"/>
                  </a:moveTo>
                  <a:lnTo>
                    <a:pt x="0" y="520"/>
                  </a:lnTo>
                  <a:lnTo>
                    <a:pt x="1645" y="1549"/>
                  </a:lnTo>
                  <a:lnTo>
                    <a:pt x="1645" y="1039"/>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71"/>
            <p:cNvSpPr/>
            <p:nvPr/>
          </p:nvSpPr>
          <p:spPr>
            <a:xfrm>
              <a:off x="2796936" y="3978455"/>
              <a:ext cx="42988" cy="40244"/>
            </a:xfrm>
            <a:custGeom>
              <a:rect b="b" l="l" r="r" t="t"/>
              <a:pathLst>
                <a:path extrusionOk="0" h="1540" w="1645">
                  <a:moveTo>
                    <a:pt x="0" y="1"/>
                  </a:moveTo>
                  <a:lnTo>
                    <a:pt x="0" y="510"/>
                  </a:lnTo>
                  <a:lnTo>
                    <a:pt x="1645" y="1539"/>
                  </a:lnTo>
                  <a:lnTo>
                    <a:pt x="1645" y="1020"/>
                  </a:lnTo>
                  <a:lnTo>
                    <a:pt x="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71"/>
            <p:cNvSpPr/>
            <p:nvPr/>
          </p:nvSpPr>
          <p:spPr>
            <a:xfrm>
              <a:off x="2777572" y="4031739"/>
              <a:ext cx="81716" cy="34207"/>
            </a:xfrm>
            <a:custGeom>
              <a:rect b="b" l="l" r="r" t="t"/>
              <a:pathLst>
                <a:path extrusionOk="0" h="1309" w="3127">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71"/>
            <p:cNvSpPr/>
            <p:nvPr/>
          </p:nvSpPr>
          <p:spPr>
            <a:xfrm>
              <a:off x="2777572" y="4114161"/>
              <a:ext cx="81455" cy="59843"/>
            </a:xfrm>
            <a:custGeom>
              <a:rect b="b" l="l" r="r" t="t"/>
              <a:pathLst>
                <a:path extrusionOk="0" h="2290" w="3117">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71"/>
            <p:cNvSpPr/>
            <p:nvPr/>
          </p:nvSpPr>
          <p:spPr>
            <a:xfrm>
              <a:off x="2796440" y="4114161"/>
              <a:ext cx="62587" cy="58589"/>
            </a:xfrm>
            <a:custGeom>
              <a:rect b="b" l="l" r="r" t="t"/>
              <a:pathLst>
                <a:path extrusionOk="0" h="2242" w="2395">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37" name="Google Shape;14037;p71"/>
          <p:cNvGrpSpPr/>
          <p:nvPr/>
        </p:nvGrpSpPr>
        <p:grpSpPr>
          <a:xfrm>
            <a:off x="3934014" y="4329780"/>
            <a:ext cx="366665" cy="256334"/>
            <a:chOff x="3934014" y="4329780"/>
            <a:chExt cx="366665" cy="256334"/>
          </a:xfrm>
        </p:grpSpPr>
        <p:sp>
          <p:nvSpPr>
            <p:cNvPr id="14038" name="Google Shape;14038;p71"/>
            <p:cNvSpPr/>
            <p:nvPr/>
          </p:nvSpPr>
          <p:spPr>
            <a:xfrm>
              <a:off x="4086810" y="4338561"/>
              <a:ext cx="108842" cy="40479"/>
            </a:xfrm>
            <a:custGeom>
              <a:rect b="b" l="l" r="r" t="t"/>
              <a:pathLst>
                <a:path extrusionOk="0" h="1549" w="4165">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71"/>
            <p:cNvSpPr/>
            <p:nvPr/>
          </p:nvSpPr>
          <p:spPr>
            <a:xfrm>
              <a:off x="4220243" y="4352882"/>
              <a:ext cx="56812" cy="30941"/>
            </a:xfrm>
            <a:custGeom>
              <a:rect b="b" l="l" r="r" t="t"/>
              <a:pathLst>
                <a:path extrusionOk="0" h="1184" w="2174">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71"/>
            <p:cNvSpPr/>
            <p:nvPr/>
          </p:nvSpPr>
          <p:spPr>
            <a:xfrm>
              <a:off x="3934014" y="4378518"/>
              <a:ext cx="366665" cy="207597"/>
            </a:xfrm>
            <a:custGeom>
              <a:rect b="b" l="l" r="r" t="t"/>
              <a:pathLst>
                <a:path extrusionOk="0" h="7944" w="14031">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71"/>
            <p:cNvSpPr/>
            <p:nvPr/>
          </p:nvSpPr>
          <p:spPr>
            <a:xfrm>
              <a:off x="4248126" y="4413195"/>
              <a:ext cx="52552" cy="145009"/>
            </a:xfrm>
            <a:custGeom>
              <a:rect b="b" l="l" r="r" t="t"/>
              <a:pathLst>
                <a:path extrusionOk="0" h="5549" w="2011">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71"/>
            <p:cNvSpPr/>
            <p:nvPr/>
          </p:nvSpPr>
          <p:spPr>
            <a:xfrm>
              <a:off x="4024249" y="4393596"/>
              <a:ext cx="209086" cy="178485"/>
            </a:xfrm>
            <a:custGeom>
              <a:rect b="b" l="l" r="r" t="t"/>
              <a:pathLst>
                <a:path extrusionOk="0" h="6830" w="8001">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71"/>
            <p:cNvSpPr/>
            <p:nvPr/>
          </p:nvSpPr>
          <p:spPr>
            <a:xfrm>
              <a:off x="4044842" y="4408674"/>
              <a:ext cx="173154" cy="148197"/>
            </a:xfrm>
            <a:custGeom>
              <a:rect b="b" l="l" r="r" t="t"/>
              <a:pathLst>
                <a:path extrusionOk="0" h="5671" w="6626">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71"/>
            <p:cNvSpPr/>
            <p:nvPr/>
          </p:nvSpPr>
          <p:spPr>
            <a:xfrm>
              <a:off x="4084302" y="4427228"/>
              <a:ext cx="120628" cy="107666"/>
            </a:xfrm>
            <a:custGeom>
              <a:rect b="b" l="l" r="r" t="t"/>
              <a:pathLst>
                <a:path extrusionOk="0" h="4120" w="4616">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71"/>
            <p:cNvSpPr/>
            <p:nvPr/>
          </p:nvSpPr>
          <p:spPr>
            <a:xfrm>
              <a:off x="4085739" y="4428065"/>
              <a:ext cx="117936" cy="107823"/>
            </a:xfrm>
            <a:custGeom>
              <a:rect b="b" l="l" r="r" t="t"/>
              <a:pathLst>
                <a:path extrusionOk="0" h="4126" w="4513">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71"/>
            <p:cNvSpPr/>
            <p:nvPr/>
          </p:nvSpPr>
          <p:spPr>
            <a:xfrm>
              <a:off x="4135809" y="4456157"/>
              <a:ext cx="34207" cy="34207"/>
            </a:xfrm>
            <a:custGeom>
              <a:rect b="b" l="l" r="r" t="t"/>
              <a:pathLst>
                <a:path extrusionOk="0" h="1309" w="1309">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71"/>
            <p:cNvSpPr/>
            <p:nvPr/>
          </p:nvSpPr>
          <p:spPr>
            <a:xfrm>
              <a:off x="3966941" y="4329780"/>
              <a:ext cx="34965" cy="30680"/>
            </a:xfrm>
            <a:custGeom>
              <a:rect b="b" l="l" r="r" t="t"/>
              <a:pathLst>
                <a:path extrusionOk="0" h="1174" w="1338">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71"/>
            <p:cNvSpPr/>
            <p:nvPr/>
          </p:nvSpPr>
          <p:spPr>
            <a:xfrm>
              <a:off x="3934014" y="4351627"/>
              <a:ext cx="100793" cy="234487"/>
            </a:xfrm>
            <a:custGeom>
              <a:rect b="b" l="l" r="r" t="t"/>
              <a:pathLst>
                <a:path extrusionOk="0" h="8973" w="3857">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71"/>
            <p:cNvSpPr/>
            <p:nvPr/>
          </p:nvSpPr>
          <p:spPr>
            <a:xfrm>
              <a:off x="3934275" y="4351627"/>
              <a:ext cx="78920" cy="208354"/>
            </a:xfrm>
            <a:custGeom>
              <a:rect b="b" l="l" r="r" t="t"/>
              <a:pathLst>
                <a:path extrusionOk="0" h="7973" w="302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71"/>
            <p:cNvSpPr/>
            <p:nvPr/>
          </p:nvSpPr>
          <p:spPr>
            <a:xfrm>
              <a:off x="4219982" y="4396863"/>
              <a:ext cx="22396" cy="22396"/>
            </a:xfrm>
            <a:custGeom>
              <a:rect b="b" l="l" r="r" t="t"/>
              <a:pathLst>
                <a:path extrusionOk="0" h="857" w="857">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1" name="Google Shape;14051;p71"/>
          <p:cNvGrpSpPr/>
          <p:nvPr/>
        </p:nvGrpSpPr>
        <p:grpSpPr>
          <a:xfrm>
            <a:off x="947670" y="3807339"/>
            <a:ext cx="194295" cy="366404"/>
            <a:chOff x="947670" y="3807339"/>
            <a:chExt cx="194295" cy="366404"/>
          </a:xfrm>
        </p:grpSpPr>
        <p:sp>
          <p:nvSpPr>
            <p:cNvPr id="14052" name="Google Shape;14052;p71"/>
            <p:cNvSpPr/>
            <p:nvPr/>
          </p:nvSpPr>
          <p:spPr>
            <a:xfrm>
              <a:off x="1031372" y="4028734"/>
              <a:ext cx="26916" cy="145009"/>
            </a:xfrm>
            <a:custGeom>
              <a:rect b="b" l="l" r="r" t="t"/>
              <a:pathLst>
                <a:path extrusionOk="0" h="5549" w="103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71"/>
            <p:cNvSpPr/>
            <p:nvPr/>
          </p:nvSpPr>
          <p:spPr>
            <a:xfrm>
              <a:off x="1035135" y="4035633"/>
              <a:ext cx="82945" cy="136725"/>
            </a:xfrm>
            <a:custGeom>
              <a:rect b="b" l="l" r="r" t="t"/>
              <a:pathLst>
                <a:path extrusionOk="0" h="5232" w="3174">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71"/>
            <p:cNvSpPr/>
            <p:nvPr/>
          </p:nvSpPr>
          <p:spPr>
            <a:xfrm>
              <a:off x="971555" y="4035633"/>
              <a:ext cx="82945" cy="136725"/>
            </a:xfrm>
            <a:custGeom>
              <a:rect b="b" l="l" r="r" t="t"/>
              <a:pathLst>
                <a:path extrusionOk="0" h="5232" w="3174">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71"/>
            <p:cNvSpPr/>
            <p:nvPr/>
          </p:nvSpPr>
          <p:spPr>
            <a:xfrm>
              <a:off x="1029857" y="3807339"/>
              <a:ext cx="29922" cy="41734"/>
            </a:xfrm>
            <a:custGeom>
              <a:rect b="b" l="l" r="r" t="t"/>
              <a:pathLst>
                <a:path extrusionOk="0" h="1597" w="1145">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71"/>
            <p:cNvSpPr/>
            <p:nvPr/>
          </p:nvSpPr>
          <p:spPr>
            <a:xfrm>
              <a:off x="967034" y="3847531"/>
              <a:ext cx="155567" cy="188755"/>
            </a:xfrm>
            <a:custGeom>
              <a:rect b="b" l="l" r="r" t="t"/>
              <a:pathLst>
                <a:path extrusionOk="0" h="7223" w="5953">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71"/>
            <p:cNvSpPr/>
            <p:nvPr/>
          </p:nvSpPr>
          <p:spPr>
            <a:xfrm>
              <a:off x="990161" y="3847531"/>
              <a:ext cx="132440" cy="188755"/>
            </a:xfrm>
            <a:custGeom>
              <a:rect b="b" l="l" r="r" t="t"/>
              <a:pathLst>
                <a:path extrusionOk="0" h="7223" w="5068">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71"/>
            <p:cNvSpPr/>
            <p:nvPr/>
          </p:nvSpPr>
          <p:spPr>
            <a:xfrm>
              <a:off x="947670" y="3830963"/>
              <a:ext cx="194295" cy="31176"/>
            </a:xfrm>
            <a:custGeom>
              <a:rect b="b" l="l" r="r" t="t"/>
              <a:pathLst>
                <a:path extrusionOk="0" h="1193" w="7435">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71"/>
            <p:cNvSpPr/>
            <p:nvPr/>
          </p:nvSpPr>
          <p:spPr>
            <a:xfrm>
              <a:off x="947670" y="4021678"/>
              <a:ext cx="194295" cy="31437"/>
            </a:xfrm>
            <a:custGeom>
              <a:rect b="b" l="l" r="r" t="t"/>
              <a:pathLst>
                <a:path extrusionOk="0" h="1203" w="7435">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71"/>
            <p:cNvSpPr/>
            <p:nvPr/>
          </p:nvSpPr>
          <p:spPr>
            <a:xfrm>
              <a:off x="975083" y="3830963"/>
              <a:ext cx="166882" cy="31176"/>
            </a:xfrm>
            <a:custGeom>
              <a:rect b="b" l="l" r="r" t="t"/>
              <a:pathLst>
                <a:path extrusionOk="0" h="1193" w="6386">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71"/>
            <p:cNvSpPr/>
            <p:nvPr/>
          </p:nvSpPr>
          <p:spPr>
            <a:xfrm>
              <a:off x="975083" y="4021678"/>
              <a:ext cx="166882" cy="31437"/>
            </a:xfrm>
            <a:custGeom>
              <a:rect b="b" l="l" r="r" t="t"/>
              <a:pathLst>
                <a:path extrusionOk="0" h="1203" w="6386">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62" name="Google Shape;14062;p71"/>
          <p:cNvGrpSpPr/>
          <p:nvPr/>
        </p:nvGrpSpPr>
        <p:grpSpPr>
          <a:xfrm>
            <a:off x="3420379" y="4286557"/>
            <a:ext cx="368939" cy="342283"/>
            <a:chOff x="3420379" y="4286557"/>
            <a:chExt cx="368939" cy="342283"/>
          </a:xfrm>
        </p:grpSpPr>
        <p:sp>
          <p:nvSpPr>
            <p:cNvPr id="14063" name="Google Shape;14063;p71"/>
            <p:cNvSpPr/>
            <p:nvPr/>
          </p:nvSpPr>
          <p:spPr>
            <a:xfrm>
              <a:off x="3420379" y="4364589"/>
              <a:ext cx="368939" cy="186011"/>
            </a:xfrm>
            <a:custGeom>
              <a:rect b="b" l="l" r="r" t="t"/>
              <a:pathLst>
                <a:path extrusionOk="0" h="7118" w="14118">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71"/>
            <p:cNvSpPr/>
            <p:nvPr/>
          </p:nvSpPr>
          <p:spPr>
            <a:xfrm>
              <a:off x="3465379" y="4366706"/>
              <a:ext cx="323938" cy="183215"/>
            </a:xfrm>
            <a:custGeom>
              <a:rect b="b" l="l" r="r" t="t"/>
              <a:pathLst>
                <a:path extrusionOk="0" h="7011" w="12396">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71"/>
            <p:cNvSpPr/>
            <p:nvPr/>
          </p:nvSpPr>
          <p:spPr>
            <a:xfrm>
              <a:off x="3497522" y="4366497"/>
              <a:ext cx="207597" cy="182144"/>
            </a:xfrm>
            <a:custGeom>
              <a:rect b="b" l="l" r="r" t="t"/>
              <a:pathLst>
                <a:path extrusionOk="0" h="6970" w="7944">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71"/>
            <p:cNvSpPr/>
            <p:nvPr/>
          </p:nvSpPr>
          <p:spPr>
            <a:xfrm>
              <a:off x="3533455" y="4366497"/>
              <a:ext cx="171664" cy="164504"/>
            </a:xfrm>
            <a:custGeom>
              <a:rect b="b" l="l" r="r" t="t"/>
              <a:pathLst>
                <a:path extrusionOk="0" h="6295" w="6569">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71"/>
            <p:cNvSpPr/>
            <p:nvPr/>
          </p:nvSpPr>
          <p:spPr>
            <a:xfrm>
              <a:off x="3571922" y="4428483"/>
              <a:ext cx="64338" cy="58328"/>
            </a:xfrm>
            <a:custGeom>
              <a:rect b="b" l="l" r="r" t="t"/>
              <a:pathLst>
                <a:path extrusionOk="0" h="2232" w="2462">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71"/>
            <p:cNvSpPr/>
            <p:nvPr/>
          </p:nvSpPr>
          <p:spPr>
            <a:xfrm>
              <a:off x="3627688" y="4396105"/>
              <a:ext cx="32718" cy="32692"/>
            </a:xfrm>
            <a:custGeom>
              <a:rect b="b" l="l" r="r" t="t"/>
              <a:pathLst>
                <a:path extrusionOk="0" h="1251" w="1252">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71"/>
            <p:cNvSpPr/>
            <p:nvPr/>
          </p:nvSpPr>
          <p:spPr>
            <a:xfrm>
              <a:off x="3598812" y="4286557"/>
              <a:ext cx="11838" cy="48763"/>
            </a:xfrm>
            <a:custGeom>
              <a:rect b="b" l="l" r="r" t="t"/>
              <a:pathLst>
                <a:path extrusionOk="0" h="1866" w="453">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71"/>
            <p:cNvSpPr/>
            <p:nvPr/>
          </p:nvSpPr>
          <p:spPr>
            <a:xfrm>
              <a:off x="3511817" y="4300982"/>
              <a:ext cx="27073" cy="46673"/>
            </a:xfrm>
            <a:custGeom>
              <a:rect b="b" l="l" r="r" t="t"/>
              <a:pathLst>
                <a:path extrusionOk="0" h="1786" w="1036">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71"/>
            <p:cNvSpPr/>
            <p:nvPr/>
          </p:nvSpPr>
          <p:spPr>
            <a:xfrm>
              <a:off x="3431590" y="4338665"/>
              <a:ext cx="39721" cy="39852"/>
            </a:xfrm>
            <a:custGeom>
              <a:rect b="b" l="l" r="r" t="t"/>
              <a:pathLst>
                <a:path extrusionOk="0" h="1525" w="152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71"/>
            <p:cNvSpPr/>
            <p:nvPr/>
          </p:nvSpPr>
          <p:spPr>
            <a:xfrm>
              <a:off x="3738281" y="4341514"/>
              <a:ext cx="38153" cy="39800"/>
            </a:xfrm>
            <a:custGeom>
              <a:rect b="b" l="l" r="r" t="t"/>
              <a:pathLst>
                <a:path extrusionOk="0" h="1523" w="146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71"/>
            <p:cNvSpPr/>
            <p:nvPr/>
          </p:nvSpPr>
          <p:spPr>
            <a:xfrm>
              <a:off x="3670389" y="4301819"/>
              <a:ext cx="26185" cy="46333"/>
            </a:xfrm>
            <a:custGeom>
              <a:rect b="b" l="l" r="r" t="t"/>
              <a:pathLst>
                <a:path extrusionOk="0" h="1773" w="1002">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71"/>
            <p:cNvSpPr/>
            <p:nvPr/>
          </p:nvSpPr>
          <p:spPr>
            <a:xfrm>
              <a:off x="3597296" y="4581071"/>
              <a:ext cx="11342" cy="47770"/>
            </a:xfrm>
            <a:custGeom>
              <a:rect b="b" l="l" r="r" t="t"/>
              <a:pathLst>
                <a:path extrusionOk="0" h="1828" w="434">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71"/>
            <p:cNvSpPr/>
            <p:nvPr/>
          </p:nvSpPr>
          <p:spPr>
            <a:xfrm>
              <a:off x="3669161" y="4568553"/>
              <a:ext cx="26315" cy="46150"/>
            </a:xfrm>
            <a:custGeom>
              <a:rect b="b" l="l" r="r" t="t"/>
              <a:pathLst>
                <a:path extrusionOk="0" h="1766" w="1007">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71"/>
            <p:cNvSpPr/>
            <p:nvPr/>
          </p:nvSpPr>
          <p:spPr>
            <a:xfrm>
              <a:off x="3736922" y="4537586"/>
              <a:ext cx="39512" cy="39695"/>
            </a:xfrm>
            <a:custGeom>
              <a:rect b="b" l="l" r="r" t="t"/>
              <a:pathLst>
                <a:path extrusionOk="0" h="1519" w="1512">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71"/>
            <p:cNvSpPr/>
            <p:nvPr/>
          </p:nvSpPr>
          <p:spPr>
            <a:xfrm>
              <a:off x="3431068" y="4534476"/>
              <a:ext cx="38336" cy="39774"/>
            </a:xfrm>
            <a:custGeom>
              <a:rect b="b" l="l" r="r" t="t"/>
              <a:pathLst>
                <a:path extrusionOk="0" h="1522" w="1467">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71"/>
            <p:cNvSpPr/>
            <p:nvPr/>
          </p:nvSpPr>
          <p:spPr>
            <a:xfrm>
              <a:off x="3510223" y="4567926"/>
              <a:ext cx="26289" cy="46359"/>
            </a:xfrm>
            <a:custGeom>
              <a:rect b="b" l="l" r="r" t="t"/>
              <a:pathLst>
                <a:path extrusionOk="0" h="1774" w="1006">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9" name="Google Shape;14079;p71"/>
          <p:cNvGrpSpPr/>
          <p:nvPr/>
        </p:nvGrpSpPr>
        <p:grpSpPr>
          <a:xfrm>
            <a:off x="3965190" y="3842252"/>
            <a:ext cx="369801" cy="296813"/>
            <a:chOff x="3965190" y="3842252"/>
            <a:chExt cx="369801" cy="296813"/>
          </a:xfrm>
        </p:grpSpPr>
        <p:sp>
          <p:nvSpPr>
            <p:cNvPr id="14080" name="Google Shape;14080;p71"/>
            <p:cNvSpPr/>
            <p:nvPr/>
          </p:nvSpPr>
          <p:spPr>
            <a:xfrm>
              <a:off x="3965190" y="3869404"/>
              <a:ext cx="366665" cy="269661"/>
            </a:xfrm>
            <a:custGeom>
              <a:rect b="b" l="l" r="r" t="t"/>
              <a:pathLst>
                <a:path extrusionOk="0" h="10319" w="14031">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71"/>
            <p:cNvSpPr/>
            <p:nvPr/>
          </p:nvSpPr>
          <p:spPr>
            <a:xfrm>
              <a:off x="3986043" y="3869404"/>
              <a:ext cx="348947" cy="245567"/>
            </a:xfrm>
            <a:custGeom>
              <a:rect b="b" l="l" r="r" t="t"/>
              <a:pathLst>
                <a:path extrusionOk="0" h="9397" w="13353">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71"/>
            <p:cNvSpPr/>
            <p:nvPr/>
          </p:nvSpPr>
          <p:spPr>
            <a:xfrm>
              <a:off x="4038047" y="3842252"/>
              <a:ext cx="21141" cy="53127"/>
            </a:xfrm>
            <a:custGeom>
              <a:rect b="b" l="l" r="r" t="t"/>
              <a:pathLst>
                <a:path extrusionOk="0" h="2033" w="809">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71"/>
            <p:cNvSpPr/>
            <p:nvPr/>
          </p:nvSpPr>
          <p:spPr>
            <a:xfrm>
              <a:off x="4104659" y="3842252"/>
              <a:ext cx="21115" cy="53127"/>
            </a:xfrm>
            <a:custGeom>
              <a:rect b="b" l="l" r="r" t="t"/>
              <a:pathLst>
                <a:path extrusionOk="0" h="2033" w="808">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71"/>
            <p:cNvSpPr/>
            <p:nvPr/>
          </p:nvSpPr>
          <p:spPr>
            <a:xfrm>
              <a:off x="4171244" y="3842252"/>
              <a:ext cx="21141" cy="53127"/>
            </a:xfrm>
            <a:custGeom>
              <a:rect b="b" l="l" r="r" t="t"/>
              <a:pathLst>
                <a:path extrusionOk="0" h="2033" w="809">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71"/>
            <p:cNvSpPr/>
            <p:nvPr/>
          </p:nvSpPr>
          <p:spPr>
            <a:xfrm>
              <a:off x="4238091" y="3842252"/>
              <a:ext cx="20880" cy="53127"/>
            </a:xfrm>
            <a:custGeom>
              <a:rect b="b" l="l" r="r" t="t"/>
              <a:pathLst>
                <a:path extrusionOk="0" h="2033" w="799">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71"/>
            <p:cNvSpPr/>
            <p:nvPr/>
          </p:nvSpPr>
          <p:spPr>
            <a:xfrm>
              <a:off x="4038047" y="3842252"/>
              <a:ext cx="21141" cy="29504"/>
            </a:xfrm>
            <a:custGeom>
              <a:rect b="b" l="l" r="r" t="t"/>
              <a:pathLst>
                <a:path extrusionOk="0" h="1129" w="809">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71"/>
            <p:cNvSpPr/>
            <p:nvPr/>
          </p:nvSpPr>
          <p:spPr>
            <a:xfrm>
              <a:off x="4104659" y="3842252"/>
              <a:ext cx="21115" cy="29504"/>
            </a:xfrm>
            <a:custGeom>
              <a:rect b="b" l="l" r="r" t="t"/>
              <a:pathLst>
                <a:path extrusionOk="0" h="1129" w="808">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71"/>
            <p:cNvSpPr/>
            <p:nvPr/>
          </p:nvSpPr>
          <p:spPr>
            <a:xfrm>
              <a:off x="4171244" y="3842252"/>
              <a:ext cx="21141" cy="29504"/>
            </a:xfrm>
            <a:custGeom>
              <a:rect b="b" l="l" r="r" t="t"/>
              <a:pathLst>
                <a:path extrusionOk="0" h="1129" w="809">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71"/>
            <p:cNvSpPr/>
            <p:nvPr/>
          </p:nvSpPr>
          <p:spPr>
            <a:xfrm>
              <a:off x="4238091" y="3842252"/>
              <a:ext cx="20880" cy="29504"/>
            </a:xfrm>
            <a:custGeom>
              <a:rect b="b" l="l" r="r" t="t"/>
              <a:pathLst>
                <a:path extrusionOk="0" h="1129" w="799">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71"/>
            <p:cNvSpPr/>
            <p:nvPr/>
          </p:nvSpPr>
          <p:spPr>
            <a:xfrm>
              <a:off x="3985547" y="3919657"/>
              <a:ext cx="167483" cy="163145"/>
            </a:xfrm>
            <a:custGeom>
              <a:rect b="b" l="l" r="r" t="t"/>
              <a:pathLst>
                <a:path extrusionOk="0" h="6243" w="6409">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71"/>
            <p:cNvSpPr/>
            <p:nvPr/>
          </p:nvSpPr>
          <p:spPr>
            <a:xfrm>
              <a:off x="4167116" y="3935990"/>
              <a:ext cx="147126" cy="143755"/>
            </a:xfrm>
            <a:custGeom>
              <a:rect b="b" l="l" r="r" t="t"/>
              <a:pathLst>
                <a:path extrusionOk="0" h="5501" w="563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71"/>
            <p:cNvSpPr/>
            <p:nvPr/>
          </p:nvSpPr>
          <p:spPr>
            <a:xfrm>
              <a:off x="4167298" y="4057114"/>
              <a:ext cx="22814" cy="22474"/>
            </a:xfrm>
            <a:custGeom>
              <a:rect b="b" l="l" r="r" t="t"/>
              <a:pathLst>
                <a:path extrusionOk="0" h="860" w="873">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71"/>
            <p:cNvSpPr/>
            <p:nvPr/>
          </p:nvSpPr>
          <p:spPr>
            <a:xfrm>
              <a:off x="4183814" y="3960868"/>
              <a:ext cx="102544" cy="102570"/>
            </a:xfrm>
            <a:custGeom>
              <a:rect b="b" l="l" r="r" t="t"/>
              <a:pathLst>
                <a:path extrusionOk="0" h="3925" w="3924">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71"/>
            <p:cNvSpPr/>
            <p:nvPr/>
          </p:nvSpPr>
          <p:spPr>
            <a:xfrm>
              <a:off x="4265975" y="3936120"/>
              <a:ext cx="48267" cy="45392"/>
            </a:xfrm>
            <a:custGeom>
              <a:rect b="b" l="l" r="r" t="t"/>
              <a:pathLst>
                <a:path extrusionOk="0" h="1737" w="1847">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71"/>
            <p:cNvSpPr/>
            <p:nvPr/>
          </p:nvSpPr>
          <p:spPr>
            <a:xfrm>
              <a:off x="4201401" y="3978455"/>
              <a:ext cx="84957" cy="84983"/>
            </a:xfrm>
            <a:custGeom>
              <a:rect b="b" l="l" r="r" t="t"/>
              <a:pathLst>
                <a:path extrusionOk="0" h="3252" w="3251">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71"/>
            <p:cNvSpPr/>
            <p:nvPr/>
          </p:nvSpPr>
          <p:spPr>
            <a:xfrm>
              <a:off x="4265975" y="3936120"/>
              <a:ext cx="48032" cy="45392"/>
            </a:xfrm>
            <a:custGeom>
              <a:rect b="b" l="l" r="r" t="t"/>
              <a:pathLst>
                <a:path extrusionOk="0" h="1737" w="1838">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71"/>
            <p:cNvSpPr/>
            <p:nvPr/>
          </p:nvSpPr>
          <p:spPr>
            <a:xfrm>
              <a:off x="4283562" y="3953734"/>
              <a:ext cx="29425" cy="27779"/>
            </a:xfrm>
            <a:custGeom>
              <a:rect b="b" l="l" r="r" t="t"/>
              <a:pathLst>
                <a:path extrusionOk="0" h="1063" w="1126">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71"/>
            <p:cNvSpPr/>
            <p:nvPr/>
          </p:nvSpPr>
          <p:spPr>
            <a:xfrm>
              <a:off x="4248649" y="3943777"/>
              <a:ext cx="55061" cy="55061"/>
            </a:xfrm>
            <a:custGeom>
              <a:rect b="b" l="l" r="r" t="t"/>
              <a:pathLst>
                <a:path extrusionOk="0" h="2107" w="2107">
                  <a:moveTo>
                    <a:pt x="664" y="1"/>
                  </a:moveTo>
                  <a:lnTo>
                    <a:pt x="644" y="10"/>
                  </a:lnTo>
                  <a:lnTo>
                    <a:pt x="0" y="664"/>
                  </a:lnTo>
                  <a:lnTo>
                    <a:pt x="1443" y="2107"/>
                  </a:lnTo>
                  <a:lnTo>
                    <a:pt x="2106" y="1443"/>
                  </a:lnTo>
                  <a:lnTo>
                    <a:pt x="664"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71"/>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71"/>
            <p:cNvSpPr/>
            <p:nvPr/>
          </p:nvSpPr>
          <p:spPr>
            <a:xfrm>
              <a:off x="4266236" y="3961364"/>
              <a:ext cx="37474" cy="37474"/>
            </a:xfrm>
            <a:custGeom>
              <a:rect b="b" l="l" r="r" t="t"/>
              <a:pathLst>
                <a:path extrusionOk="0" h="1434" w="1434">
                  <a:moveTo>
                    <a:pt x="664" y="1"/>
                  </a:moveTo>
                  <a:lnTo>
                    <a:pt x="654" y="20"/>
                  </a:lnTo>
                  <a:lnTo>
                    <a:pt x="0" y="664"/>
                  </a:lnTo>
                  <a:lnTo>
                    <a:pt x="770" y="1434"/>
                  </a:lnTo>
                  <a:lnTo>
                    <a:pt x="1433" y="770"/>
                  </a:lnTo>
                  <a:lnTo>
                    <a:pt x="66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1" name="Google Shape;14101;p71"/>
          <p:cNvGrpSpPr/>
          <p:nvPr/>
        </p:nvGrpSpPr>
        <p:grpSpPr>
          <a:xfrm>
            <a:off x="3506590" y="3833812"/>
            <a:ext cx="396796" cy="313407"/>
            <a:chOff x="3506590" y="3833812"/>
            <a:chExt cx="396796" cy="313407"/>
          </a:xfrm>
        </p:grpSpPr>
        <p:sp>
          <p:nvSpPr>
            <p:cNvPr id="14102" name="Google Shape;14102;p71"/>
            <p:cNvSpPr/>
            <p:nvPr/>
          </p:nvSpPr>
          <p:spPr>
            <a:xfrm>
              <a:off x="3511608" y="3839404"/>
              <a:ext cx="370428" cy="302667"/>
            </a:xfrm>
            <a:custGeom>
              <a:rect b="b" l="l" r="r" t="t"/>
              <a:pathLst>
                <a:path extrusionOk="0" h="11582" w="14175">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71"/>
            <p:cNvSpPr/>
            <p:nvPr/>
          </p:nvSpPr>
          <p:spPr>
            <a:xfrm>
              <a:off x="3511347" y="3920676"/>
              <a:ext cx="346804" cy="221159"/>
            </a:xfrm>
            <a:custGeom>
              <a:rect b="b" l="l" r="r" t="t"/>
              <a:pathLst>
                <a:path extrusionOk="0" h="8463" w="13271">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71"/>
            <p:cNvSpPr/>
            <p:nvPr/>
          </p:nvSpPr>
          <p:spPr>
            <a:xfrm>
              <a:off x="3506590" y="3833812"/>
              <a:ext cx="396796" cy="313407"/>
            </a:xfrm>
            <a:custGeom>
              <a:rect b="b" l="l" r="r" t="t"/>
              <a:pathLst>
                <a:path extrusionOk="0" h="11993" w="15184">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5" name="Google Shape;14105;p71"/>
          <p:cNvGrpSpPr/>
          <p:nvPr/>
        </p:nvGrpSpPr>
        <p:grpSpPr>
          <a:xfrm>
            <a:off x="2769288" y="1965364"/>
            <a:ext cx="104556" cy="366665"/>
            <a:chOff x="2769288" y="1965364"/>
            <a:chExt cx="104556" cy="366665"/>
          </a:xfrm>
        </p:grpSpPr>
        <p:sp>
          <p:nvSpPr>
            <p:cNvPr id="14106" name="Google Shape;14106;p71"/>
            <p:cNvSpPr/>
            <p:nvPr/>
          </p:nvSpPr>
          <p:spPr>
            <a:xfrm>
              <a:off x="2787372" y="1965364"/>
              <a:ext cx="68127" cy="69382"/>
            </a:xfrm>
            <a:custGeom>
              <a:rect b="b" l="l" r="r" t="t"/>
              <a:pathLst>
                <a:path extrusionOk="0" h="2655" w="2607">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71"/>
            <p:cNvSpPr/>
            <p:nvPr/>
          </p:nvSpPr>
          <p:spPr>
            <a:xfrm>
              <a:off x="2778853" y="2014624"/>
              <a:ext cx="85192" cy="55323"/>
            </a:xfrm>
            <a:custGeom>
              <a:rect b="b" l="l" r="r" t="t"/>
              <a:pathLst>
                <a:path extrusionOk="0" h="2117" w="326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71"/>
            <p:cNvSpPr/>
            <p:nvPr/>
          </p:nvSpPr>
          <p:spPr>
            <a:xfrm>
              <a:off x="2806239" y="2014624"/>
              <a:ext cx="30418" cy="32195"/>
            </a:xfrm>
            <a:custGeom>
              <a:rect b="b" l="l" r="r" t="t"/>
              <a:pathLst>
                <a:path extrusionOk="0" h="1232" w="1164">
                  <a:moveTo>
                    <a:pt x="0" y="1"/>
                  </a:moveTo>
                  <a:lnTo>
                    <a:pt x="0" y="1231"/>
                  </a:lnTo>
                  <a:lnTo>
                    <a:pt x="1164" y="1231"/>
                  </a:lnTo>
                  <a:lnTo>
                    <a:pt x="1164" y="1"/>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71"/>
            <p:cNvSpPr/>
            <p:nvPr/>
          </p:nvSpPr>
          <p:spPr>
            <a:xfrm>
              <a:off x="2769288" y="2046793"/>
              <a:ext cx="104556" cy="285236"/>
            </a:xfrm>
            <a:custGeom>
              <a:rect b="b" l="l" r="r" t="t"/>
              <a:pathLst>
                <a:path extrusionOk="0" h="10915" w="4001">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71"/>
            <p:cNvSpPr/>
            <p:nvPr/>
          </p:nvSpPr>
          <p:spPr>
            <a:xfrm>
              <a:off x="2793670" y="2046793"/>
              <a:ext cx="80175" cy="214626"/>
            </a:xfrm>
            <a:custGeom>
              <a:rect b="b" l="l" r="r" t="t"/>
              <a:pathLst>
                <a:path extrusionOk="0" h="8213" w="3068">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71"/>
            <p:cNvSpPr/>
            <p:nvPr/>
          </p:nvSpPr>
          <p:spPr>
            <a:xfrm>
              <a:off x="2769288" y="2287787"/>
              <a:ext cx="104556" cy="44007"/>
            </a:xfrm>
            <a:custGeom>
              <a:rect b="b" l="l" r="r" t="t"/>
              <a:pathLst>
                <a:path extrusionOk="0" h="1684" w="4001">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71"/>
            <p:cNvSpPr/>
            <p:nvPr/>
          </p:nvSpPr>
          <p:spPr>
            <a:xfrm>
              <a:off x="278337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71"/>
            <p:cNvSpPr/>
            <p:nvPr/>
          </p:nvSpPr>
          <p:spPr>
            <a:xfrm>
              <a:off x="2805220" y="2303492"/>
              <a:ext cx="11080" cy="28537"/>
            </a:xfrm>
            <a:custGeom>
              <a:rect b="b" l="l" r="r" t="t"/>
              <a:pathLst>
                <a:path extrusionOk="0" h="1092" w="424">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71"/>
            <p:cNvSpPr/>
            <p:nvPr/>
          </p:nvSpPr>
          <p:spPr>
            <a:xfrm>
              <a:off x="2827093" y="2303492"/>
              <a:ext cx="11080" cy="28537"/>
            </a:xfrm>
            <a:custGeom>
              <a:rect b="b" l="l" r="r" t="t"/>
              <a:pathLst>
                <a:path extrusionOk="0" h="1092" w="424">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71"/>
            <p:cNvSpPr/>
            <p:nvPr/>
          </p:nvSpPr>
          <p:spPr>
            <a:xfrm>
              <a:off x="2848940" y="2303414"/>
              <a:ext cx="11342" cy="28380"/>
            </a:xfrm>
            <a:custGeom>
              <a:rect b="b" l="l" r="r" t="t"/>
              <a:pathLst>
                <a:path extrusionOk="0" h="1086" w="434">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71"/>
            <p:cNvSpPr/>
            <p:nvPr/>
          </p:nvSpPr>
          <p:spPr>
            <a:xfrm>
              <a:off x="2818287" y="2046793"/>
              <a:ext cx="24146" cy="91046"/>
            </a:xfrm>
            <a:custGeom>
              <a:rect b="b" l="l" r="r" t="t"/>
              <a:pathLst>
                <a:path extrusionOk="0" h="3484" w="924">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71"/>
            <p:cNvSpPr/>
            <p:nvPr/>
          </p:nvSpPr>
          <p:spPr>
            <a:xfrm>
              <a:off x="2818287" y="2046793"/>
              <a:ext cx="24146" cy="67187"/>
            </a:xfrm>
            <a:custGeom>
              <a:rect b="b" l="l" r="r" t="t"/>
              <a:pathLst>
                <a:path extrusionOk="0" h="2571" w="924">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8" name="Google Shape;14118;p71"/>
          <p:cNvGrpSpPr/>
          <p:nvPr/>
        </p:nvGrpSpPr>
        <p:grpSpPr>
          <a:xfrm>
            <a:off x="3966679" y="2010861"/>
            <a:ext cx="367162" cy="275698"/>
            <a:chOff x="3966679" y="2010861"/>
            <a:chExt cx="367162" cy="275698"/>
          </a:xfrm>
        </p:grpSpPr>
        <p:sp>
          <p:nvSpPr>
            <p:cNvPr id="14119" name="Google Shape;14119;p71"/>
            <p:cNvSpPr/>
            <p:nvPr/>
          </p:nvSpPr>
          <p:spPr>
            <a:xfrm>
              <a:off x="3966679" y="2038509"/>
              <a:ext cx="367162" cy="248050"/>
            </a:xfrm>
            <a:custGeom>
              <a:rect b="b" l="l" r="r" t="t"/>
              <a:pathLst>
                <a:path extrusionOk="0" h="9492" w="1405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71"/>
            <p:cNvSpPr/>
            <p:nvPr/>
          </p:nvSpPr>
          <p:spPr>
            <a:xfrm>
              <a:off x="4067969" y="2068117"/>
              <a:ext cx="236473" cy="185018"/>
            </a:xfrm>
            <a:custGeom>
              <a:rect b="b" l="l" r="r" t="t"/>
              <a:pathLst>
                <a:path extrusionOk="0" h="7080" w="9049">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71"/>
            <p:cNvSpPr/>
            <p:nvPr/>
          </p:nvSpPr>
          <p:spPr>
            <a:xfrm>
              <a:off x="3966941" y="2010861"/>
              <a:ext cx="79443" cy="243764"/>
            </a:xfrm>
            <a:custGeom>
              <a:rect b="b" l="l" r="r" t="t"/>
              <a:pathLst>
                <a:path extrusionOk="0" h="9328" w="304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71"/>
            <p:cNvSpPr/>
            <p:nvPr/>
          </p:nvSpPr>
          <p:spPr>
            <a:xfrm>
              <a:off x="3966941" y="2011357"/>
              <a:ext cx="22657" cy="243032"/>
            </a:xfrm>
            <a:custGeom>
              <a:rect b="b" l="l" r="r" t="t"/>
              <a:pathLst>
                <a:path extrusionOk="0" h="9300" w="867">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3" name="Google Shape;14123;p71"/>
          <p:cNvGrpSpPr/>
          <p:nvPr/>
        </p:nvGrpSpPr>
        <p:grpSpPr>
          <a:xfrm>
            <a:off x="1752577" y="2025495"/>
            <a:ext cx="366404" cy="246220"/>
            <a:chOff x="1752577" y="2025495"/>
            <a:chExt cx="366404" cy="246220"/>
          </a:xfrm>
        </p:grpSpPr>
        <p:sp>
          <p:nvSpPr>
            <p:cNvPr id="14124" name="Google Shape;14124;p71"/>
            <p:cNvSpPr/>
            <p:nvPr/>
          </p:nvSpPr>
          <p:spPr>
            <a:xfrm>
              <a:off x="1852090" y="2025495"/>
              <a:ext cx="80932" cy="72831"/>
            </a:xfrm>
            <a:custGeom>
              <a:rect b="b" l="l" r="r" t="t"/>
              <a:pathLst>
                <a:path extrusionOk="0" h="2787" w="3097">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71"/>
            <p:cNvSpPr/>
            <p:nvPr/>
          </p:nvSpPr>
          <p:spPr>
            <a:xfrm>
              <a:off x="1888257" y="2215400"/>
              <a:ext cx="205584" cy="56316"/>
            </a:xfrm>
            <a:custGeom>
              <a:rect b="b" l="l" r="r" t="t"/>
              <a:pathLst>
                <a:path extrusionOk="0" h="2155" w="7867">
                  <a:moveTo>
                    <a:pt x="1" y="1"/>
                  </a:moveTo>
                  <a:lnTo>
                    <a:pt x="1" y="2155"/>
                  </a:lnTo>
                  <a:lnTo>
                    <a:pt x="7867" y="2155"/>
                  </a:lnTo>
                  <a:lnTo>
                    <a:pt x="7867" y="1"/>
                  </a:ln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71"/>
            <p:cNvSpPr/>
            <p:nvPr/>
          </p:nvSpPr>
          <p:spPr>
            <a:xfrm>
              <a:off x="1930984" y="2215400"/>
              <a:ext cx="11080" cy="23519"/>
            </a:xfrm>
            <a:custGeom>
              <a:rect b="b" l="l" r="r" t="t"/>
              <a:pathLst>
                <a:path extrusionOk="0" h="900" w="424">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71"/>
            <p:cNvSpPr/>
            <p:nvPr/>
          </p:nvSpPr>
          <p:spPr>
            <a:xfrm>
              <a:off x="1948336" y="2215400"/>
              <a:ext cx="11315" cy="39120"/>
            </a:xfrm>
            <a:custGeom>
              <a:rect b="b" l="l" r="r" t="t"/>
              <a:pathLst>
                <a:path extrusionOk="0" h="1497" w="433">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71"/>
            <p:cNvSpPr/>
            <p:nvPr/>
          </p:nvSpPr>
          <p:spPr>
            <a:xfrm>
              <a:off x="1965661"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71"/>
            <p:cNvSpPr/>
            <p:nvPr/>
          </p:nvSpPr>
          <p:spPr>
            <a:xfrm>
              <a:off x="1983013" y="2215400"/>
              <a:ext cx="11315" cy="23519"/>
            </a:xfrm>
            <a:custGeom>
              <a:rect b="b" l="l" r="r" t="t"/>
              <a:pathLst>
                <a:path extrusionOk="0" h="900" w="433">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71"/>
            <p:cNvSpPr/>
            <p:nvPr/>
          </p:nvSpPr>
          <p:spPr>
            <a:xfrm>
              <a:off x="2000601" y="2215400"/>
              <a:ext cx="11080" cy="23519"/>
            </a:xfrm>
            <a:custGeom>
              <a:rect b="b" l="l" r="r" t="t"/>
              <a:pathLst>
                <a:path extrusionOk="0" h="900" w="424">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71"/>
            <p:cNvSpPr/>
            <p:nvPr/>
          </p:nvSpPr>
          <p:spPr>
            <a:xfrm>
              <a:off x="2017926" y="2215400"/>
              <a:ext cx="11342" cy="39120"/>
            </a:xfrm>
            <a:custGeom>
              <a:rect b="b" l="l" r="r" t="t"/>
              <a:pathLst>
                <a:path extrusionOk="0" h="1497" w="434">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71"/>
            <p:cNvSpPr/>
            <p:nvPr/>
          </p:nvSpPr>
          <p:spPr>
            <a:xfrm>
              <a:off x="2035278" y="2215400"/>
              <a:ext cx="11315" cy="23519"/>
            </a:xfrm>
            <a:custGeom>
              <a:rect b="b" l="l" r="r" t="t"/>
              <a:pathLst>
                <a:path extrusionOk="0" h="900" w="433">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71"/>
            <p:cNvSpPr/>
            <p:nvPr/>
          </p:nvSpPr>
          <p:spPr>
            <a:xfrm>
              <a:off x="2052604" y="2215400"/>
              <a:ext cx="11342" cy="23519"/>
            </a:xfrm>
            <a:custGeom>
              <a:rect b="b" l="l" r="r" t="t"/>
              <a:pathLst>
                <a:path extrusionOk="0" h="900" w="434">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71"/>
            <p:cNvSpPr/>
            <p:nvPr/>
          </p:nvSpPr>
          <p:spPr>
            <a:xfrm>
              <a:off x="2070191" y="2215400"/>
              <a:ext cx="11080" cy="23519"/>
            </a:xfrm>
            <a:custGeom>
              <a:rect b="b" l="l" r="r" t="t"/>
              <a:pathLst>
                <a:path extrusionOk="0" h="900" w="424">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71"/>
            <p:cNvSpPr/>
            <p:nvPr/>
          </p:nvSpPr>
          <p:spPr>
            <a:xfrm>
              <a:off x="2092822" y="2191776"/>
              <a:ext cx="26159" cy="79939"/>
            </a:xfrm>
            <a:custGeom>
              <a:rect b="b" l="l" r="r" t="t"/>
              <a:pathLst>
                <a:path extrusionOk="0" h="3059" w="1001">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71"/>
            <p:cNvSpPr/>
            <p:nvPr/>
          </p:nvSpPr>
          <p:spPr>
            <a:xfrm>
              <a:off x="1752577" y="2044519"/>
              <a:ext cx="166359" cy="227196"/>
            </a:xfrm>
            <a:custGeom>
              <a:rect b="b" l="l" r="r" t="t"/>
              <a:pathLst>
                <a:path extrusionOk="0" h="8694" w="6366">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71"/>
            <p:cNvSpPr/>
            <p:nvPr/>
          </p:nvSpPr>
          <p:spPr>
            <a:xfrm>
              <a:off x="1774189" y="2044467"/>
              <a:ext cx="144748" cy="204147"/>
            </a:xfrm>
            <a:custGeom>
              <a:rect b="b" l="l" r="r" t="t"/>
              <a:pathLst>
                <a:path extrusionOk="0" h="7812" w="5539">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71"/>
            <p:cNvSpPr/>
            <p:nvPr/>
          </p:nvSpPr>
          <p:spPr>
            <a:xfrm>
              <a:off x="1780774" y="2090774"/>
              <a:ext cx="95880" cy="81978"/>
            </a:xfrm>
            <a:custGeom>
              <a:rect b="b" l="l" r="r" t="t"/>
              <a:pathLst>
                <a:path extrusionOk="0" h="3137" w="3669">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71"/>
            <p:cNvSpPr/>
            <p:nvPr/>
          </p:nvSpPr>
          <p:spPr>
            <a:xfrm>
              <a:off x="1805443" y="2090565"/>
              <a:ext cx="71028" cy="61882"/>
            </a:xfrm>
            <a:custGeom>
              <a:rect b="b" l="l" r="r" t="t"/>
              <a:pathLst>
                <a:path extrusionOk="0" h="2368" w="2718">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40" name="Google Shape;14140;p71"/>
          <p:cNvGrpSpPr/>
          <p:nvPr/>
        </p:nvGrpSpPr>
        <p:grpSpPr>
          <a:xfrm>
            <a:off x="1309553" y="2069580"/>
            <a:ext cx="366404" cy="158363"/>
            <a:chOff x="1309553" y="2069580"/>
            <a:chExt cx="366404" cy="158363"/>
          </a:xfrm>
        </p:grpSpPr>
        <p:sp>
          <p:nvSpPr>
            <p:cNvPr id="14141" name="Google Shape;14141;p71"/>
            <p:cNvSpPr/>
            <p:nvPr/>
          </p:nvSpPr>
          <p:spPr>
            <a:xfrm>
              <a:off x="1477402" y="2100051"/>
              <a:ext cx="198555" cy="92770"/>
            </a:xfrm>
            <a:custGeom>
              <a:rect b="b" l="l" r="r" t="t"/>
              <a:pathLst>
                <a:path extrusionOk="0" h="3550" w="7598">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71"/>
            <p:cNvSpPr/>
            <p:nvPr/>
          </p:nvSpPr>
          <p:spPr>
            <a:xfrm>
              <a:off x="1477402" y="2150826"/>
              <a:ext cx="198555" cy="42230"/>
            </a:xfrm>
            <a:custGeom>
              <a:rect b="b" l="l" r="r" t="t"/>
              <a:pathLst>
                <a:path extrusionOk="0" h="1616" w="7598">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71"/>
            <p:cNvSpPr/>
            <p:nvPr/>
          </p:nvSpPr>
          <p:spPr>
            <a:xfrm>
              <a:off x="1477402" y="2171680"/>
              <a:ext cx="198555" cy="21376"/>
            </a:xfrm>
            <a:custGeom>
              <a:rect b="b" l="l" r="r" t="t"/>
              <a:pathLst>
                <a:path extrusionOk="0" h="818" w="7598">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71"/>
            <p:cNvSpPr/>
            <p:nvPr/>
          </p:nvSpPr>
          <p:spPr>
            <a:xfrm>
              <a:off x="1309553" y="2100077"/>
              <a:ext cx="105549" cy="92744"/>
            </a:xfrm>
            <a:custGeom>
              <a:rect b="b" l="l" r="r" t="t"/>
              <a:pathLst>
                <a:path extrusionOk="0" h="3549" w="4039">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71"/>
            <p:cNvSpPr/>
            <p:nvPr/>
          </p:nvSpPr>
          <p:spPr>
            <a:xfrm>
              <a:off x="1328891" y="2100077"/>
              <a:ext cx="86211" cy="71629"/>
            </a:xfrm>
            <a:custGeom>
              <a:rect b="b" l="l" r="r" t="t"/>
              <a:pathLst>
                <a:path extrusionOk="0" h="2741" w="3299">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71"/>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71"/>
            <p:cNvSpPr/>
            <p:nvPr/>
          </p:nvSpPr>
          <p:spPr>
            <a:xfrm>
              <a:off x="1309553" y="2150826"/>
              <a:ext cx="105549" cy="42230"/>
            </a:xfrm>
            <a:custGeom>
              <a:rect b="b" l="l" r="r" t="t"/>
              <a:pathLst>
                <a:path extrusionOk="0" h="1616" w="4039">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71"/>
            <p:cNvSpPr/>
            <p:nvPr/>
          </p:nvSpPr>
          <p:spPr>
            <a:xfrm>
              <a:off x="1339814" y="2100077"/>
              <a:ext cx="11838" cy="23885"/>
            </a:xfrm>
            <a:custGeom>
              <a:rect b="b" l="l" r="r" t="t"/>
              <a:pathLst>
                <a:path extrusionOk="0" h="914" w="453">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71"/>
            <p:cNvSpPr/>
            <p:nvPr/>
          </p:nvSpPr>
          <p:spPr>
            <a:xfrm>
              <a:off x="1357532" y="2100077"/>
              <a:ext cx="11080" cy="22944"/>
            </a:xfrm>
            <a:custGeom>
              <a:rect b="b" l="l" r="r" t="t"/>
              <a:pathLst>
                <a:path extrusionOk="0" h="878" w="424">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71"/>
            <p:cNvSpPr/>
            <p:nvPr/>
          </p:nvSpPr>
          <p:spPr>
            <a:xfrm>
              <a:off x="1374884" y="2100077"/>
              <a:ext cx="11080" cy="22944"/>
            </a:xfrm>
            <a:custGeom>
              <a:rect b="b" l="l" r="r" t="t"/>
              <a:pathLst>
                <a:path extrusionOk="0" h="878" w="424">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71"/>
            <p:cNvSpPr/>
            <p:nvPr/>
          </p:nvSpPr>
          <p:spPr>
            <a:xfrm>
              <a:off x="1391844" y="2100077"/>
              <a:ext cx="11838" cy="39225"/>
            </a:xfrm>
            <a:custGeom>
              <a:rect b="b" l="l" r="r" t="t"/>
              <a:pathLst>
                <a:path extrusionOk="0" h="1501" w="453">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71"/>
            <p:cNvSpPr/>
            <p:nvPr/>
          </p:nvSpPr>
          <p:spPr>
            <a:xfrm>
              <a:off x="1322619" y="2100077"/>
              <a:ext cx="11315" cy="38467"/>
            </a:xfrm>
            <a:custGeom>
              <a:rect b="b" l="l" r="r" t="t"/>
              <a:pathLst>
                <a:path extrusionOk="0" h="1472" w="433">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71"/>
            <p:cNvSpPr/>
            <p:nvPr/>
          </p:nvSpPr>
          <p:spPr>
            <a:xfrm>
              <a:off x="1513334"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71"/>
            <p:cNvSpPr/>
            <p:nvPr/>
          </p:nvSpPr>
          <p:spPr>
            <a:xfrm>
              <a:off x="1496008" y="2100077"/>
              <a:ext cx="11315" cy="22944"/>
            </a:xfrm>
            <a:custGeom>
              <a:rect b="b" l="l" r="r" t="t"/>
              <a:pathLst>
                <a:path extrusionOk="0" h="878" w="433">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71"/>
            <p:cNvSpPr/>
            <p:nvPr/>
          </p:nvSpPr>
          <p:spPr>
            <a:xfrm>
              <a:off x="1530921" y="2100077"/>
              <a:ext cx="11342" cy="38467"/>
            </a:xfrm>
            <a:custGeom>
              <a:rect b="b" l="l" r="r" t="t"/>
              <a:pathLst>
                <a:path extrusionOk="0" h="1472" w="434">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71"/>
            <p:cNvSpPr/>
            <p:nvPr/>
          </p:nvSpPr>
          <p:spPr>
            <a:xfrm>
              <a:off x="1548012"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71"/>
            <p:cNvSpPr/>
            <p:nvPr/>
          </p:nvSpPr>
          <p:spPr>
            <a:xfrm>
              <a:off x="1565364" y="2100077"/>
              <a:ext cx="11838" cy="23885"/>
            </a:xfrm>
            <a:custGeom>
              <a:rect b="b" l="l" r="r" t="t"/>
              <a:pathLst>
                <a:path extrusionOk="0" h="914" w="453">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71"/>
            <p:cNvSpPr/>
            <p:nvPr/>
          </p:nvSpPr>
          <p:spPr>
            <a:xfrm>
              <a:off x="1582690"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71"/>
            <p:cNvSpPr/>
            <p:nvPr/>
          </p:nvSpPr>
          <p:spPr>
            <a:xfrm>
              <a:off x="1600042" y="2100077"/>
              <a:ext cx="11838" cy="39225"/>
            </a:xfrm>
            <a:custGeom>
              <a:rect b="b" l="l" r="r" t="t"/>
              <a:pathLst>
                <a:path extrusionOk="0" h="1501" w="453">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71"/>
            <p:cNvSpPr/>
            <p:nvPr/>
          </p:nvSpPr>
          <p:spPr>
            <a:xfrm>
              <a:off x="1617367"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71"/>
            <p:cNvSpPr/>
            <p:nvPr/>
          </p:nvSpPr>
          <p:spPr>
            <a:xfrm>
              <a:off x="1634955" y="2100077"/>
              <a:ext cx="11342" cy="22944"/>
            </a:xfrm>
            <a:custGeom>
              <a:rect b="b" l="l" r="r" t="t"/>
              <a:pathLst>
                <a:path extrusionOk="0" h="878" w="434">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71"/>
            <p:cNvSpPr/>
            <p:nvPr/>
          </p:nvSpPr>
          <p:spPr>
            <a:xfrm>
              <a:off x="1652045" y="2100077"/>
              <a:ext cx="11838" cy="23885"/>
            </a:xfrm>
            <a:custGeom>
              <a:rect b="b" l="l" r="r" t="t"/>
              <a:pathLst>
                <a:path extrusionOk="0" h="914" w="453">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71"/>
            <p:cNvSpPr/>
            <p:nvPr/>
          </p:nvSpPr>
          <p:spPr>
            <a:xfrm>
              <a:off x="1386435" y="2069580"/>
              <a:ext cx="45000" cy="158363"/>
            </a:xfrm>
            <a:custGeom>
              <a:rect b="b" l="l" r="r" t="t"/>
              <a:pathLst>
                <a:path extrusionOk="0" h="6060" w="1722">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71"/>
            <p:cNvSpPr/>
            <p:nvPr/>
          </p:nvSpPr>
          <p:spPr>
            <a:xfrm>
              <a:off x="1405537" y="2084737"/>
              <a:ext cx="25897" cy="135967"/>
            </a:xfrm>
            <a:custGeom>
              <a:rect b="b" l="l" r="r" t="t"/>
              <a:pathLst>
                <a:path extrusionOk="0" h="5203" w="991">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71"/>
            <p:cNvSpPr/>
            <p:nvPr/>
          </p:nvSpPr>
          <p:spPr>
            <a:xfrm>
              <a:off x="1462062" y="2069737"/>
              <a:ext cx="45026" cy="158128"/>
            </a:xfrm>
            <a:custGeom>
              <a:rect b="b" l="l" r="r" t="t"/>
              <a:pathLst>
                <a:path extrusionOk="0" h="6051" w="1723">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71"/>
            <p:cNvSpPr/>
            <p:nvPr/>
          </p:nvSpPr>
          <p:spPr>
            <a:xfrm>
              <a:off x="1462062" y="2084999"/>
              <a:ext cx="25923" cy="135967"/>
            </a:xfrm>
            <a:custGeom>
              <a:rect b="b" l="l" r="r" t="t"/>
              <a:pathLst>
                <a:path extrusionOk="0" h="5203" w="992">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7" name="Google Shape;14167;p71"/>
          <p:cNvGrpSpPr/>
          <p:nvPr/>
        </p:nvGrpSpPr>
        <p:grpSpPr>
          <a:xfrm>
            <a:off x="866528" y="2088762"/>
            <a:ext cx="366639" cy="119635"/>
            <a:chOff x="866528" y="2088762"/>
            <a:chExt cx="366639" cy="119635"/>
          </a:xfrm>
        </p:grpSpPr>
        <p:sp>
          <p:nvSpPr>
            <p:cNvPr id="14168" name="Google Shape;14168;p71"/>
            <p:cNvSpPr/>
            <p:nvPr/>
          </p:nvSpPr>
          <p:spPr>
            <a:xfrm>
              <a:off x="866528" y="2088762"/>
              <a:ext cx="366639" cy="119635"/>
            </a:xfrm>
            <a:custGeom>
              <a:rect b="b" l="l" r="r" t="t"/>
              <a:pathLst>
                <a:path extrusionOk="0" h="4578" w="1403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71"/>
            <p:cNvSpPr/>
            <p:nvPr/>
          </p:nvSpPr>
          <p:spPr>
            <a:xfrm>
              <a:off x="866528" y="2139511"/>
              <a:ext cx="366639" cy="68885"/>
            </a:xfrm>
            <a:custGeom>
              <a:rect b="b" l="l" r="r" t="t"/>
              <a:pathLst>
                <a:path extrusionOk="0" h="2636" w="1403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71"/>
            <p:cNvSpPr/>
            <p:nvPr/>
          </p:nvSpPr>
          <p:spPr>
            <a:xfrm>
              <a:off x="866528" y="2164389"/>
              <a:ext cx="366639" cy="44007"/>
            </a:xfrm>
            <a:custGeom>
              <a:rect b="b" l="l" r="r" t="t"/>
              <a:pathLst>
                <a:path extrusionOk="0" h="1684" w="1403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71"/>
            <p:cNvSpPr/>
            <p:nvPr/>
          </p:nvSpPr>
          <p:spPr>
            <a:xfrm>
              <a:off x="897940" y="2088762"/>
              <a:ext cx="11943" cy="36455"/>
            </a:xfrm>
            <a:custGeom>
              <a:rect b="b" l="l" r="r" t="t"/>
              <a:pathLst>
                <a:path extrusionOk="0" h="1395" w="457">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71"/>
            <p:cNvSpPr/>
            <p:nvPr/>
          </p:nvSpPr>
          <p:spPr>
            <a:xfrm>
              <a:off x="927443" y="2088762"/>
              <a:ext cx="11838" cy="26916"/>
            </a:xfrm>
            <a:custGeom>
              <a:rect b="b" l="l" r="r" t="t"/>
              <a:pathLst>
                <a:path extrusionOk="0" h="1030" w="453">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71"/>
            <p:cNvSpPr/>
            <p:nvPr/>
          </p:nvSpPr>
          <p:spPr>
            <a:xfrm>
              <a:off x="956346" y="2088762"/>
              <a:ext cx="11838" cy="36455"/>
            </a:xfrm>
            <a:custGeom>
              <a:rect b="b" l="l" r="r" t="t"/>
              <a:pathLst>
                <a:path extrusionOk="0" h="1395" w="453">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71"/>
            <p:cNvSpPr/>
            <p:nvPr/>
          </p:nvSpPr>
          <p:spPr>
            <a:xfrm>
              <a:off x="985876" y="2088762"/>
              <a:ext cx="11838" cy="26916"/>
            </a:xfrm>
            <a:custGeom>
              <a:rect b="b" l="l" r="r" t="t"/>
              <a:pathLst>
                <a:path extrusionOk="0" h="1030" w="453">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71"/>
            <p:cNvSpPr/>
            <p:nvPr/>
          </p:nvSpPr>
          <p:spPr>
            <a:xfrm>
              <a:off x="1014647" y="2088762"/>
              <a:ext cx="11969" cy="36455"/>
            </a:xfrm>
            <a:custGeom>
              <a:rect b="b" l="l" r="r" t="t"/>
              <a:pathLst>
                <a:path extrusionOk="0" h="1395" w="458">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71"/>
            <p:cNvSpPr/>
            <p:nvPr/>
          </p:nvSpPr>
          <p:spPr>
            <a:xfrm>
              <a:off x="1044439" y="2088762"/>
              <a:ext cx="11315" cy="26159"/>
            </a:xfrm>
            <a:custGeom>
              <a:rect b="b" l="l" r="r" t="t"/>
              <a:pathLst>
                <a:path extrusionOk="0" h="1001" w="433">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71"/>
            <p:cNvSpPr/>
            <p:nvPr/>
          </p:nvSpPr>
          <p:spPr>
            <a:xfrm>
              <a:off x="1073080"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71"/>
            <p:cNvSpPr/>
            <p:nvPr/>
          </p:nvSpPr>
          <p:spPr>
            <a:xfrm>
              <a:off x="1102479" y="2088762"/>
              <a:ext cx="11838" cy="26916"/>
            </a:xfrm>
            <a:custGeom>
              <a:rect b="b" l="l" r="r" t="t"/>
              <a:pathLst>
                <a:path extrusionOk="0" h="1030" w="453">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71"/>
            <p:cNvSpPr/>
            <p:nvPr/>
          </p:nvSpPr>
          <p:spPr>
            <a:xfrm>
              <a:off x="1131381" y="2088762"/>
              <a:ext cx="11838" cy="36455"/>
            </a:xfrm>
            <a:custGeom>
              <a:rect b="b" l="l" r="r" t="t"/>
              <a:pathLst>
                <a:path extrusionOk="0" h="1395" w="453">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71"/>
            <p:cNvSpPr/>
            <p:nvPr/>
          </p:nvSpPr>
          <p:spPr>
            <a:xfrm>
              <a:off x="1160911" y="2088762"/>
              <a:ext cx="11838" cy="26916"/>
            </a:xfrm>
            <a:custGeom>
              <a:rect b="b" l="l" r="r" t="t"/>
              <a:pathLst>
                <a:path extrusionOk="0" h="1030" w="453">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71"/>
            <p:cNvSpPr/>
            <p:nvPr/>
          </p:nvSpPr>
          <p:spPr>
            <a:xfrm>
              <a:off x="1189814" y="2088762"/>
              <a:ext cx="11812" cy="36455"/>
            </a:xfrm>
            <a:custGeom>
              <a:rect b="b" l="l" r="r" t="t"/>
              <a:pathLst>
                <a:path extrusionOk="0" h="1395" w="452">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2" name="Google Shape;14182;p71"/>
          <p:cNvGrpSpPr/>
          <p:nvPr/>
        </p:nvGrpSpPr>
        <p:grpSpPr>
          <a:xfrm>
            <a:off x="2329269" y="1965312"/>
            <a:ext cx="98807" cy="366273"/>
            <a:chOff x="2329269" y="1965312"/>
            <a:chExt cx="98807" cy="366273"/>
          </a:xfrm>
        </p:grpSpPr>
        <p:sp>
          <p:nvSpPr>
            <p:cNvPr id="14183" name="Google Shape;14183;p71"/>
            <p:cNvSpPr/>
            <p:nvPr/>
          </p:nvSpPr>
          <p:spPr>
            <a:xfrm>
              <a:off x="2329269" y="1965312"/>
              <a:ext cx="98807" cy="312179"/>
            </a:xfrm>
            <a:custGeom>
              <a:rect b="b" l="l" r="r" t="t"/>
              <a:pathLst>
                <a:path extrusionOk="0" h="11946" w="3781">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71"/>
            <p:cNvSpPr/>
            <p:nvPr/>
          </p:nvSpPr>
          <p:spPr>
            <a:xfrm>
              <a:off x="2353415" y="1970904"/>
              <a:ext cx="74661" cy="289757"/>
            </a:xfrm>
            <a:custGeom>
              <a:rect b="b" l="l" r="r" t="t"/>
              <a:pathLst>
                <a:path extrusionOk="0" h="11088" w="2857">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71"/>
            <p:cNvSpPr/>
            <p:nvPr/>
          </p:nvSpPr>
          <p:spPr>
            <a:xfrm>
              <a:off x="2337266" y="2001558"/>
              <a:ext cx="81246" cy="330027"/>
            </a:xfrm>
            <a:custGeom>
              <a:rect b="b" l="l" r="r" t="t"/>
              <a:pathLst>
                <a:path extrusionOk="0" h="12629" w="3109">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6" name="Google Shape;14186;p71"/>
          <p:cNvGrpSpPr/>
          <p:nvPr/>
        </p:nvGrpSpPr>
        <p:grpSpPr>
          <a:xfrm>
            <a:off x="3208053" y="1964972"/>
            <a:ext cx="112344" cy="366926"/>
            <a:chOff x="3208053" y="1964972"/>
            <a:chExt cx="112344" cy="366926"/>
          </a:xfrm>
        </p:grpSpPr>
        <p:sp>
          <p:nvSpPr>
            <p:cNvPr id="14187" name="Google Shape;14187;p71"/>
            <p:cNvSpPr/>
            <p:nvPr/>
          </p:nvSpPr>
          <p:spPr>
            <a:xfrm>
              <a:off x="3226398" y="2093283"/>
              <a:ext cx="63607" cy="238616"/>
            </a:xfrm>
            <a:custGeom>
              <a:rect b="b" l="l" r="r" t="t"/>
              <a:pathLst>
                <a:path extrusionOk="0" h="9131" w="2434">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71"/>
            <p:cNvSpPr/>
            <p:nvPr/>
          </p:nvSpPr>
          <p:spPr>
            <a:xfrm>
              <a:off x="3226398" y="2093544"/>
              <a:ext cx="45497" cy="238355"/>
            </a:xfrm>
            <a:custGeom>
              <a:rect b="b" l="l" r="r" t="t"/>
              <a:pathLst>
                <a:path extrusionOk="0" h="9121" w="1741">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71"/>
            <p:cNvSpPr/>
            <p:nvPr/>
          </p:nvSpPr>
          <p:spPr>
            <a:xfrm>
              <a:off x="3208053" y="1964972"/>
              <a:ext cx="112344" cy="147936"/>
            </a:xfrm>
            <a:custGeom>
              <a:rect b="b" l="l" r="r" t="t"/>
              <a:pathLst>
                <a:path extrusionOk="0" h="5661" w="4299">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71"/>
            <p:cNvSpPr/>
            <p:nvPr/>
          </p:nvSpPr>
          <p:spPr>
            <a:xfrm>
              <a:off x="3229900" y="1964972"/>
              <a:ext cx="90497" cy="130088"/>
            </a:xfrm>
            <a:custGeom>
              <a:rect b="b" l="l" r="r" t="t"/>
              <a:pathLst>
                <a:path extrusionOk="0" h="4978" w="3463">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71"/>
            <p:cNvSpPr/>
            <p:nvPr/>
          </p:nvSpPr>
          <p:spPr>
            <a:xfrm>
              <a:off x="3227887" y="2142542"/>
              <a:ext cx="60340" cy="31176"/>
            </a:xfrm>
            <a:custGeom>
              <a:rect b="b" l="l" r="r" t="t"/>
              <a:pathLst>
                <a:path extrusionOk="0" h="1193" w="2309">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71"/>
            <p:cNvSpPr/>
            <p:nvPr/>
          </p:nvSpPr>
          <p:spPr>
            <a:xfrm>
              <a:off x="3227887" y="2142542"/>
              <a:ext cx="29948" cy="31176"/>
            </a:xfrm>
            <a:custGeom>
              <a:rect b="b" l="l" r="r" t="t"/>
              <a:pathLst>
                <a:path extrusionOk="0" h="1193" w="1146">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3" name="Google Shape;14193;p71"/>
          <p:cNvGrpSpPr/>
          <p:nvPr/>
        </p:nvGrpSpPr>
        <p:grpSpPr>
          <a:xfrm>
            <a:off x="3225379" y="3807339"/>
            <a:ext cx="72413" cy="366404"/>
            <a:chOff x="3225379" y="3807339"/>
            <a:chExt cx="72413" cy="366404"/>
          </a:xfrm>
        </p:grpSpPr>
        <p:sp>
          <p:nvSpPr>
            <p:cNvPr id="14194" name="Google Shape;14194;p71"/>
            <p:cNvSpPr/>
            <p:nvPr/>
          </p:nvSpPr>
          <p:spPr>
            <a:xfrm>
              <a:off x="3225379" y="3807339"/>
              <a:ext cx="72413" cy="366404"/>
            </a:xfrm>
            <a:custGeom>
              <a:rect b="b" l="l" r="r" t="t"/>
              <a:pathLst>
                <a:path extrusionOk="0" h="14021" w="2771">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71"/>
            <p:cNvSpPr/>
            <p:nvPr/>
          </p:nvSpPr>
          <p:spPr>
            <a:xfrm>
              <a:off x="3225640" y="4104623"/>
              <a:ext cx="72152" cy="33188"/>
            </a:xfrm>
            <a:custGeom>
              <a:rect b="b" l="l" r="r" t="t"/>
              <a:pathLst>
                <a:path extrusionOk="0" h="1270" w="2761">
                  <a:moveTo>
                    <a:pt x="0" y="0"/>
                  </a:moveTo>
                  <a:lnTo>
                    <a:pt x="0" y="1269"/>
                  </a:lnTo>
                  <a:lnTo>
                    <a:pt x="2760" y="1269"/>
                  </a:lnTo>
                  <a:lnTo>
                    <a:pt x="2760" y="1241"/>
                  </a:lnTo>
                  <a:lnTo>
                    <a:pt x="2760"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71"/>
            <p:cNvSpPr/>
            <p:nvPr/>
          </p:nvSpPr>
          <p:spPr>
            <a:xfrm>
              <a:off x="3245997" y="3807339"/>
              <a:ext cx="31437" cy="32509"/>
            </a:xfrm>
            <a:custGeom>
              <a:rect b="b" l="l" r="r" t="t"/>
              <a:pathLst>
                <a:path extrusionOk="0" h="1244" w="1203">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71"/>
            <p:cNvSpPr/>
            <p:nvPr/>
          </p:nvSpPr>
          <p:spPr>
            <a:xfrm>
              <a:off x="3225379" y="4137785"/>
              <a:ext cx="72413" cy="35958"/>
            </a:xfrm>
            <a:custGeom>
              <a:rect b="b" l="l" r="r" t="t"/>
              <a:pathLst>
                <a:path extrusionOk="0" h="1376" w="2771">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71"/>
            <p:cNvSpPr/>
            <p:nvPr/>
          </p:nvSpPr>
          <p:spPr>
            <a:xfrm>
              <a:off x="3255039" y="4104623"/>
              <a:ext cx="42753" cy="33188"/>
            </a:xfrm>
            <a:custGeom>
              <a:rect b="b" l="l" r="r" t="t"/>
              <a:pathLst>
                <a:path extrusionOk="0" h="1270" w="1636">
                  <a:moveTo>
                    <a:pt x="0" y="0"/>
                  </a:moveTo>
                  <a:lnTo>
                    <a:pt x="0" y="1269"/>
                  </a:lnTo>
                  <a:lnTo>
                    <a:pt x="1635" y="1269"/>
                  </a:lnTo>
                  <a:lnTo>
                    <a:pt x="1635" y="1241"/>
                  </a:lnTo>
                  <a:lnTo>
                    <a:pt x="1635" y="0"/>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71"/>
            <p:cNvSpPr/>
            <p:nvPr/>
          </p:nvSpPr>
          <p:spPr>
            <a:xfrm>
              <a:off x="3255039" y="4137785"/>
              <a:ext cx="42753" cy="32953"/>
            </a:xfrm>
            <a:custGeom>
              <a:rect b="b" l="l" r="r" t="t"/>
              <a:pathLst>
                <a:path extrusionOk="0" h="1261" w="1636">
                  <a:moveTo>
                    <a:pt x="0" y="0"/>
                  </a:moveTo>
                  <a:cubicBezTo>
                    <a:pt x="0" y="539"/>
                    <a:pt x="318" y="1039"/>
                    <a:pt x="818" y="1260"/>
                  </a:cubicBezTo>
                  <a:cubicBezTo>
                    <a:pt x="1308" y="1029"/>
                    <a:pt x="1625" y="539"/>
                    <a:pt x="163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71"/>
            <p:cNvSpPr/>
            <p:nvPr/>
          </p:nvSpPr>
          <p:spPr>
            <a:xfrm>
              <a:off x="3225379" y="3872932"/>
              <a:ext cx="72413" cy="231717"/>
            </a:xfrm>
            <a:custGeom>
              <a:rect b="b" l="l" r="r" t="t"/>
              <a:pathLst>
                <a:path extrusionOk="0" h="8867" w="2771">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71"/>
            <p:cNvSpPr/>
            <p:nvPr/>
          </p:nvSpPr>
          <p:spPr>
            <a:xfrm>
              <a:off x="3255039" y="3872932"/>
              <a:ext cx="42753" cy="231717"/>
            </a:xfrm>
            <a:custGeom>
              <a:rect b="b" l="l" r="r" t="t"/>
              <a:pathLst>
                <a:path extrusionOk="0" h="8867" w="1636">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2" name="Google Shape;14202;p71"/>
          <p:cNvGrpSpPr/>
          <p:nvPr/>
        </p:nvGrpSpPr>
        <p:grpSpPr>
          <a:xfrm>
            <a:off x="3523916" y="2011096"/>
            <a:ext cx="366665" cy="275201"/>
            <a:chOff x="3523916" y="2011096"/>
            <a:chExt cx="366665" cy="275201"/>
          </a:xfrm>
        </p:grpSpPr>
        <p:sp>
          <p:nvSpPr>
            <p:cNvPr id="14203" name="Google Shape;14203;p71"/>
            <p:cNvSpPr/>
            <p:nvPr/>
          </p:nvSpPr>
          <p:spPr>
            <a:xfrm>
              <a:off x="3524178" y="2038744"/>
              <a:ext cx="366404" cy="247553"/>
            </a:xfrm>
            <a:custGeom>
              <a:rect b="b" l="l" r="r" t="t"/>
              <a:pathLst>
                <a:path extrusionOk="0" h="9473" w="14021">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71"/>
            <p:cNvSpPr/>
            <p:nvPr/>
          </p:nvSpPr>
          <p:spPr>
            <a:xfrm>
              <a:off x="3624945" y="2161123"/>
              <a:ext cx="244783" cy="74425"/>
            </a:xfrm>
            <a:custGeom>
              <a:rect b="b" l="l" r="r" t="t"/>
              <a:pathLst>
                <a:path extrusionOk="0" h="2848" w="9367">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71"/>
            <p:cNvSpPr/>
            <p:nvPr/>
          </p:nvSpPr>
          <p:spPr>
            <a:xfrm>
              <a:off x="3624945" y="2161123"/>
              <a:ext cx="244783" cy="47796"/>
            </a:xfrm>
            <a:custGeom>
              <a:rect b="b" l="l" r="r" t="t"/>
              <a:pathLst>
                <a:path extrusionOk="0" h="1829" w="9367">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71"/>
            <p:cNvSpPr/>
            <p:nvPr/>
          </p:nvSpPr>
          <p:spPr>
            <a:xfrm>
              <a:off x="3652697" y="2161123"/>
              <a:ext cx="11969" cy="24146"/>
            </a:xfrm>
            <a:custGeom>
              <a:rect b="b" l="l" r="r" t="t"/>
              <a:pathLst>
                <a:path extrusionOk="0" h="924" w="458">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71"/>
            <p:cNvSpPr/>
            <p:nvPr/>
          </p:nvSpPr>
          <p:spPr>
            <a:xfrm>
              <a:off x="3670546" y="2161123"/>
              <a:ext cx="11838" cy="24146"/>
            </a:xfrm>
            <a:custGeom>
              <a:rect b="b" l="l" r="r" t="t"/>
              <a:pathLst>
                <a:path extrusionOk="0" h="924" w="453">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71"/>
            <p:cNvSpPr/>
            <p:nvPr/>
          </p:nvSpPr>
          <p:spPr>
            <a:xfrm>
              <a:off x="3688264" y="2161123"/>
              <a:ext cx="11838" cy="24146"/>
            </a:xfrm>
            <a:custGeom>
              <a:rect b="b" l="l" r="r" t="t"/>
              <a:pathLst>
                <a:path extrusionOk="0" h="924" w="453">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71"/>
            <p:cNvSpPr/>
            <p:nvPr/>
          </p:nvSpPr>
          <p:spPr>
            <a:xfrm>
              <a:off x="3705981" y="2161123"/>
              <a:ext cx="11838" cy="40244"/>
            </a:xfrm>
            <a:custGeom>
              <a:rect b="b" l="l" r="r" t="t"/>
              <a:pathLst>
                <a:path extrusionOk="0" h="1540" w="453">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71"/>
            <p:cNvSpPr/>
            <p:nvPr/>
          </p:nvSpPr>
          <p:spPr>
            <a:xfrm>
              <a:off x="3634875" y="2161123"/>
              <a:ext cx="11943" cy="40244"/>
            </a:xfrm>
            <a:custGeom>
              <a:rect b="b" l="l" r="r" t="t"/>
              <a:pathLst>
                <a:path extrusionOk="0" h="1540" w="457">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71"/>
            <p:cNvSpPr/>
            <p:nvPr/>
          </p:nvSpPr>
          <p:spPr>
            <a:xfrm>
              <a:off x="3723934" y="2161123"/>
              <a:ext cx="11342" cy="23415"/>
            </a:xfrm>
            <a:custGeom>
              <a:rect b="b" l="l" r="r" t="t"/>
              <a:pathLst>
                <a:path extrusionOk="0" h="896" w="434">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71"/>
            <p:cNvSpPr/>
            <p:nvPr/>
          </p:nvSpPr>
          <p:spPr>
            <a:xfrm>
              <a:off x="3741783" y="2161123"/>
              <a:ext cx="11342" cy="23415"/>
            </a:xfrm>
            <a:custGeom>
              <a:rect b="b" l="l" r="r" t="t"/>
              <a:pathLst>
                <a:path extrusionOk="0" h="896" w="434">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71"/>
            <p:cNvSpPr/>
            <p:nvPr/>
          </p:nvSpPr>
          <p:spPr>
            <a:xfrm>
              <a:off x="3759631" y="2161123"/>
              <a:ext cx="11080" cy="23415"/>
            </a:xfrm>
            <a:custGeom>
              <a:rect b="b" l="l" r="r" t="t"/>
              <a:pathLst>
                <a:path extrusionOk="0" h="896" w="424">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71"/>
            <p:cNvSpPr/>
            <p:nvPr/>
          </p:nvSpPr>
          <p:spPr>
            <a:xfrm>
              <a:off x="3777219" y="2161123"/>
              <a:ext cx="11342" cy="39303"/>
            </a:xfrm>
            <a:custGeom>
              <a:rect b="b" l="l" r="r" t="t"/>
              <a:pathLst>
                <a:path extrusionOk="0" h="1504" w="434">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71"/>
            <p:cNvSpPr/>
            <p:nvPr/>
          </p:nvSpPr>
          <p:spPr>
            <a:xfrm>
              <a:off x="3795067" y="2161123"/>
              <a:ext cx="11315" cy="23415"/>
            </a:xfrm>
            <a:custGeom>
              <a:rect b="b" l="l" r="r" t="t"/>
              <a:pathLst>
                <a:path extrusionOk="0" h="896" w="433">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71"/>
            <p:cNvSpPr/>
            <p:nvPr/>
          </p:nvSpPr>
          <p:spPr>
            <a:xfrm>
              <a:off x="3812654" y="2161123"/>
              <a:ext cx="11342" cy="23415"/>
            </a:xfrm>
            <a:custGeom>
              <a:rect b="b" l="l" r="r" t="t"/>
              <a:pathLst>
                <a:path extrusionOk="0" h="896" w="434">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71"/>
            <p:cNvSpPr/>
            <p:nvPr/>
          </p:nvSpPr>
          <p:spPr>
            <a:xfrm>
              <a:off x="3830503" y="2161123"/>
              <a:ext cx="11315" cy="23415"/>
            </a:xfrm>
            <a:custGeom>
              <a:rect b="b" l="l" r="r" t="t"/>
              <a:pathLst>
                <a:path extrusionOk="0" h="896" w="433">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71"/>
            <p:cNvSpPr/>
            <p:nvPr/>
          </p:nvSpPr>
          <p:spPr>
            <a:xfrm>
              <a:off x="3848325" y="2161123"/>
              <a:ext cx="11080" cy="39303"/>
            </a:xfrm>
            <a:custGeom>
              <a:rect b="b" l="l" r="r" t="t"/>
              <a:pathLst>
                <a:path extrusionOk="0" h="1504" w="424">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71"/>
            <p:cNvSpPr/>
            <p:nvPr/>
          </p:nvSpPr>
          <p:spPr>
            <a:xfrm>
              <a:off x="3626173" y="2063857"/>
              <a:ext cx="212483" cy="74190"/>
            </a:xfrm>
            <a:custGeom>
              <a:rect b="b" l="l" r="r" t="t"/>
              <a:pathLst>
                <a:path extrusionOk="0" h="2839" w="8131">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71"/>
            <p:cNvSpPr/>
            <p:nvPr/>
          </p:nvSpPr>
          <p:spPr>
            <a:xfrm>
              <a:off x="3523916" y="2011096"/>
              <a:ext cx="79181" cy="243790"/>
            </a:xfrm>
            <a:custGeom>
              <a:rect b="b" l="l" r="r" t="t"/>
              <a:pathLst>
                <a:path extrusionOk="0" h="9329" w="303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71"/>
            <p:cNvSpPr/>
            <p:nvPr/>
          </p:nvSpPr>
          <p:spPr>
            <a:xfrm>
              <a:off x="3523916" y="2011096"/>
              <a:ext cx="27910" cy="243529"/>
            </a:xfrm>
            <a:custGeom>
              <a:rect b="b" l="l" r="r" t="t"/>
              <a:pathLst>
                <a:path extrusionOk="0" h="9319" w="1068">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71"/>
            <p:cNvSpPr/>
            <p:nvPr/>
          </p:nvSpPr>
          <p:spPr>
            <a:xfrm>
              <a:off x="3523916" y="2056331"/>
              <a:ext cx="26" cy="1542"/>
            </a:xfrm>
            <a:custGeom>
              <a:rect b="b" l="l" r="r" t="t"/>
              <a:pathLst>
                <a:path extrusionOk="0" h="59" w="1">
                  <a:moveTo>
                    <a:pt x="1" y="1"/>
                  </a:moveTo>
                  <a:lnTo>
                    <a:pt x="1" y="59"/>
                  </a:lnTo>
                  <a:lnTo>
                    <a:pt x="1" y="59"/>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3" name="Google Shape;14223;p71"/>
          <p:cNvGrpSpPr/>
          <p:nvPr/>
        </p:nvGrpSpPr>
        <p:grpSpPr>
          <a:xfrm>
            <a:off x="1742777" y="1499997"/>
            <a:ext cx="393791" cy="366744"/>
            <a:chOff x="1742777" y="1499997"/>
            <a:chExt cx="393791" cy="366744"/>
          </a:xfrm>
        </p:grpSpPr>
        <p:sp>
          <p:nvSpPr>
            <p:cNvPr id="14224" name="Google Shape;14224;p71"/>
            <p:cNvSpPr/>
            <p:nvPr/>
          </p:nvSpPr>
          <p:spPr>
            <a:xfrm>
              <a:off x="1760861" y="1591957"/>
              <a:ext cx="152823" cy="270654"/>
            </a:xfrm>
            <a:custGeom>
              <a:rect b="b" l="l" r="r" t="t"/>
              <a:pathLst>
                <a:path extrusionOk="0" h="10357" w="5848">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71"/>
            <p:cNvSpPr/>
            <p:nvPr/>
          </p:nvSpPr>
          <p:spPr>
            <a:xfrm>
              <a:off x="1760861" y="1592218"/>
              <a:ext cx="152562" cy="115349"/>
            </a:xfrm>
            <a:custGeom>
              <a:rect b="b" l="l" r="r" t="t"/>
              <a:pathLst>
                <a:path extrusionOk="0" h="4414" w="5838">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71"/>
            <p:cNvSpPr/>
            <p:nvPr/>
          </p:nvSpPr>
          <p:spPr>
            <a:xfrm>
              <a:off x="1851070" y="1499997"/>
              <a:ext cx="155070" cy="183947"/>
            </a:xfrm>
            <a:custGeom>
              <a:rect b="b" l="l" r="r" t="t"/>
              <a:pathLst>
                <a:path extrusionOk="0" h="7039" w="5934">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71"/>
            <p:cNvSpPr/>
            <p:nvPr/>
          </p:nvSpPr>
          <p:spPr>
            <a:xfrm>
              <a:off x="1742777" y="1500049"/>
              <a:ext cx="211098" cy="183894"/>
            </a:xfrm>
            <a:custGeom>
              <a:rect b="b" l="l" r="r" t="t"/>
              <a:pathLst>
                <a:path extrusionOk="0" h="7037" w="8078">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71"/>
            <p:cNvSpPr/>
            <p:nvPr/>
          </p:nvSpPr>
          <p:spPr>
            <a:xfrm>
              <a:off x="1760861" y="1755546"/>
              <a:ext cx="25662" cy="11080"/>
            </a:xfrm>
            <a:custGeom>
              <a:rect b="b" l="l" r="r" t="t"/>
              <a:pathLst>
                <a:path extrusionOk="0" h="424" w="982">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71"/>
            <p:cNvSpPr/>
            <p:nvPr/>
          </p:nvSpPr>
          <p:spPr>
            <a:xfrm>
              <a:off x="1791018" y="1755546"/>
              <a:ext cx="90732" cy="11080"/>
            </a:xfrm>
            <a:custGeom>
              <a:rect b="b" l="l" r="r" t="t"/>
              <a:pathLst>
                <a:path extrusionOk="0" h="424" w="3472">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71"/>
            <p:cNvSpPr/>
            <p:nvPr/>
          </p:nvSpPr>
          <p:spPr>
            <a:xfrm>
              <a:off x="1884233" y="1755546"/>
              <a:ext cx="29190" cy="11080"/>
            </a:xfrm>
            <a:custGeom>
              <a:rect b="b" l="l" r="r" t="t"/>
              <a:pathLst>
                <a:path extrusionOk="0" h="424" w="1117">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71"/>
            <p:cNvSpPr/>
            <p:nvPr/>
          </p:nvSpPr>
          <p:spPr>
            <a:xfrm>
              <a:off x="1851828" y="1733177"/>
              <a:ext cx="177440" cy="71211"/>
            </a:xfrm>
            <a:custGeom>
              <a:rect b="b" l="l" r="r" t="t"/>
              <a:pathLst>
                <a:path extrusionOk="0" h="2725" w="679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71"/>
            <p:cNvSpPr/>
            <p:nvPr/>
          </p:nvSpPr>
          <p:spPr>
            <a:xfrm>
              <a:off x="1851828" y="1737698"/>
              <a:ext cx="155332" cy="50619"/>
            </a:xfrm>
            <a:custGeom>
              <a:rect b="b" l="l" r="r" t="t"/>
              <a:pathLst>
                <a:path extrusionOk="0" h="1937" w="5944">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71"/>
            <p:cNvSpPr/>
            <p:nvPr/>
          </p:nvSpPr>
          <p:spPr>
            <a:xfrm>
              <a:off x="1851828" y="1716975"/>
              <a:ext cx="177440" cy="71263"/>
            </a:xfrm>
            <a:custGeom>
              <a:rect b="b" l="l" r="r" t="t"/>
              <a:pathLst>
                <a:path extrusionOk="0" h="2727" w="679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71"/>
            <p:cNvSpPr/>
            <p:nvPr/>
          </p:nvSpPr>
          <p:spPr>
            <a:xfrm>
              <a:off x="1858361" y="1716975"/>
              <a:ext cx="170907" cy="57701"/>
            </a:xfrm>
            <a:custGeom>
              <a:rect b="b" l="l" r="r" t="t"/>
              <a:pathLst>
                <a:path extrusionOk="0" h="2208" w="654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71"/>
            <p:cNvSpPr/>
            <p:nvPr/>
          </p:nvSpPr>
          <p:spPr>
            <a:xfrm>
              <a:off x="1959965" y="1655041"/>
              <a:ext cx="169051" cy="122875"/>
            </a:xfrm>
            <a:custGeom>
              <a:rect b="b" l="l" r="r" t="t"/>
              <a:pathLst>
                <a:path extrusionOk="0" h="4702" w="6469">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71"/>
            <p:cNvSpPr/>
            <p:nvPr/>
          </p:nvSpPr>
          <p:spPr>
            <a:xfrm>
              <a:off x="1965400" y="1743630"/>
              <a:ext cx="171168" cy="123110"/>
            </a:xfrm>
            <a:custGeom>
              <a:rect b="b" l="l" r="r" t="t"/>
              <a:pathLst>
                <a:path extrusionOk="0" h="4711" w="655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71"/>
            <p:cNvSpPr/>
            <p:nvPr/>
          </p:nvSpPr>
          <p:spPr>
            <a:xfrm>
              <a:off x="1981001" y="1755285"/>
              <a:ext cx="11838" cy="11838"/>
            </a:xfrm>
            <a:custGeom>
              <a:rect b="b" l="l" r="r" t="t"/>
              <a:pathLst>
                <a:path extrusionOk="0" h="453" w="453">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8" name="Google Shape;14238;p71"/>
          <p:cNvGrpSpPr/>
          <p:nvPr/>
        </p:nvGrpSpPr>
        <p:grpSpPr>
          <a:xfrm>
            <a:off x="4014449" y="1499997"/>
            <a:ext cx="319914" cy="366639"/>
            <a:chOff x="4014449" y="1499997"/>
            <a:chExt cx="319914" cy="366639"/>
          </a:xfrm>
        </p:grpSpPr>
        <p:sp>
          <p:nvSpPr>
            <p:cNvPr id="14239" name="Google Shape;14239;p71"/>
            <p:cNvSpPr/>
            <p:nvPr/>
          </p:nvSpPr>
          <p:spPr>
            <a:xfrm>
              <a:off x="4014449" y="1499997"/>
              <a:ext cx="319914" cy="366639"/>
            </a:xfrm>
            <a:custGeom>
              <a:rect b="b" l="l" r="r" t="t"/>
              <a:pathLst>
                <a:path extrusionOk="0" h="14030" w="12242">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71"/>
            <p:cNvSpPr/>
            <p:nvPr/>
          </p:nvSpPr>
          <p:spPr>
            <a:xfrm>
              <a:off x="4014449" y="1591199"/>
              <a:ext cx="319914" cy="275437"/>
            </a:xfrm>
            <a:custGeom>
              <a:rect b="b" l="l" r="r" t="t"/>
              <a:pathLst>
                <a:path extrusionOk="0" h="10540" w="12242">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71"/>
            <p:cNvSpPr/>
            <p:nvPr/>
          </p:nvSpPr>
          <p:spPr>
            <a:xfrm>
              <a:off x="4014685" y="1591199"/>
              <a:ext cx="159853" cy="248808"/>
            </a:xfrm>
            <a:custGeom>
              <a:rect b="b" l="l" r="r" t="t"/>
              <a:pathLst>
                <a:path extrusionOk="0" h="9521" w="6117">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71"/>
            <p:cNvSpPr/>
            <p:nvPr/>
          </p:nvSpPr>
          <p:spPr>
            <a:xfrm>
              <a:off x="4174511" y="1591460"/>
              <a:ext cx="159853" cy="275175"/>
            </a:xfrm>
            <a:custGeom>
              <a:rect b="b" l="l" r="r" t="t"/>
              <a:pathLst>
                <a:path extrusionOk="0" h="10530" w="6117">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71"/>
            <p:cNvSpPr/>
            <p:nvPr/>
          </p:nvSpPr>
          <p:spPr>
            <a:xfrm>
              <a:off x="4174511" y="1591199"/>
              <a:ext cx="159853" cy="248808"/>
            </a:xfrm>
            <a:custGeom>
              <a:rect b="b" l="l" r="r" t="t"/>
              <a:pathLst>
                <a:path extrusionOk="0" h="9521" w="6117">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44" name="Google Shape;14244;p71"/>
          <p:cNvGrpSpPr/>
          <p:nvPr/>
        </p:nvGrpSpPr>
        <p:grpSpPr>
          <a:xfrm>
            <a:off x="866267" y="1591460"/>
            <a:ext cx="367397" cy="183711"/>
            <a:chOff x="866267" y="1591460"/>
            <a:chExt cx="367397" cy="183711"/>
          </a:xfrm>
        </p:grpSpPr>
        <p:sp>
          <p:nvSpPr>
            <p:cNvPr id="14245" name="Google Shape;14245;p71"/>
            <p:cNvSpPr/>
            <p:nvPr/>
          </p:nvSpPr>
          <p:spPr>
            <a:xfrm>
              <a:off x="866267" y="1591460"/>
              <a:ext cx="367397" cy="183502"/>
            </a:xfrm>
            <a:custGeom>
              <a:rect b="b" l="l" r="r" t="t"/>
              <a:pathLst>
                <a:path extrusionOk="0" h="7022" w="14059">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71"/>
            <p:cNvSpPr/>
            <p:nvPr/>
          </p:nvSpPr>
          <p:spPr>
            <a:xfrm>
              <a:off x="866267" y="1591460"/>
              <a:ext cx="199286" cy="183711"/>
            </a:xfrm>
            <a:custGeom>
              <a:rect b="b" l="l" r="r" t="t"/>
              <a:pathLst>
                <a:path extrusionOk="0" h="7030" w="7626">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71"/>
            <p:cNvSpPr/>
            <p:nvPr/>
          </p:nvSpPr>
          <p:spPr>
            <a:xfrm>
              <a:off x="1071564" y="1593969"/>
              <a:ext cx="19626" cy="47509"/>
            </a:xfrm>
            <a:custGeom>
              <a:rect b="b" l="l" r="r" t="t"/>
              <a:pathLst>
                <a:path extrusionOk="0" h="1818" w="751">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71"/>
            <p:cNvSpPr/>
            <p:nvPr/>
          </p:nvSpPr>
          <p:spPr>
            <a:xfrm>
              <a:off x="1122575" y="1619605"/>
              <a:ext cx="33946" cy="42988"/>
            </a:xfrm>
            <a:custGeom>
              <a:rect b="b" l="l" r="r" t="t"/>
              <a:pathLst>
                <a:path extrusionOk="0" h="1645" w="1299">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71"/>
            <p:cNvSpPr/>
            <p:nvPr/>
          </p:nvSpPr>
          <p:spPr>
            <a:xfrm>
              <a:off x="1159866" y="1668839"/>
              <a:ext cx="45915" cy="33293"/>
            </a:xfrm>
            <a:custGeom>
              <a:rect b="b" l="l" r="r" t="t"/>
              <a:pathLst>
                <a:path extrusionOk="0" h="1274" w="1757">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71"/>
            <p:cNvSpPr/>
            <p:nvPr/>
          </p:nvSpPr>
          <p:spPr>
            <a:xfrm>
              <a:off x="1181634" y="1734196"/>
              <a:ext cx="49286" cy="19103"/>
            </a:xfrm>
            <a:custGeom>
              <a:rect b="b" l="l" r="r" t="t"/>
              <a:pathLst>
                <a:path extrusionOk="0" h="731" w="1886">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71"/>
            <p:cNvSpPr/>
            <p:nvPr/>
          </p:nvSpPr>
          <p:spPr>
            <a:xfrm>
              <a:off x="868776" y="1734196"/>
              <a:ext cx="48267" cy="19364"/>
            </a:xfrm>
            <a:custGeom>
              <a:rect b="b" l="l" r="r" t="t"/>
              <a:pathLst>
                <a:path extrusionOk="0" h="741" w="1847">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71"/>
            <p:cNvSpPr/>
            <p:nvPr/>
          </p:nvSpPr>
          <p:spPr>
            <a:xfrm>
              <a:off x="894151" y="1668603"/>
              <a:ext cx="44007" cy="33659"/>
            </a:xfrm>
            <a:custGeom>
              <a:rect b="b" l="l" r="r" t="t"/>
              <a:pathLst>
                <a:path extrusionOk="0" h="1288" w="1684">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71"/>
            <p:cNvSpPr/>
            <p:nvPr/>
          </p:nvSpPr>
          <p:spPr>
            <a:xfrm>
              <a:off x="942914" y="1619605"/>
              <a:ext cx="35462" cy="43328"/>
            </a:xfrm>
            <a:custGeom>
              <a:rect b="b" l="l" r="r" t="t"/>
              <a:pathLst>
                <a:path extrusionOk="0" h="1658" w="1357">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71"/>
            <p:cNvSpPr/>
            <p:nvPr/>
          </p:nvSpPr>
          <p:spPr>
            <a:xfrm>
              <a:off x="1008506" y="1593708"/>
              <a:ext cx="19626" cy="47770"/>
            </a:xfrm>
            <a:custGeom>
              <a:rect b="b" l="l" r="r" t="t"/>
              <a:pathLst>
                <a:path extrusionOk="0" h="1828" w="751">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71"/>
            <p:cNvSpPr/>
            <p:nvPr/>
          </p:nvSpPr>
          <p:spPr>
            <a:xfrm>
              <a:off x="1043916" y="1591695"/>
              <a:ext cx="11838" cy="138999"/>
            </a:xfrm>
            <a:custGeom>
              <a:rect b="b" l="l" r="r" t="t"/>
              <a:pathLst>
                <a:path extrusionOk="0" h="5319" w="453">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71"/>
            <p:cNvSpPr/>
            <p:nvPr/>
          </p:nvSpPr>
          <p:spPr>
            <a:xfrm>
              <a:off x="1063777" y="1603507"/>
              <a:ext cx="61594" cy="128180"/>
            </a:xfrm>
            <a:custGeom>
              <a:rect b="b" l="l" r="r" t="t"/>
              <a:pathLst>
                <a:path extrusionOk="0" h="4905" w="2357">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71"/>
            <p:cNvSpPr/>
            <p:nvPr/>
          </p:nvSpPr>
          <p:spPr>
            <a:xfrm>
              <a:off x="1081129" y="1641452"/>
              <a:ext cx="102805" cy="100662"/>
            </a:xfrm>
            <a:custGeom>
              <a:rect b="b" l="l" r="r" t="t"/>
              <a:pathLst>
                <a:path extrusionOk="0" h="3852" w="3934">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71"/>
            <p:cNvSpPr/>
            <p:nvPr/>
          </p:nvSpPr>
          <p:spPr>
            <a:xfrm>
              <a:off x="1091163" y="1700015"/>
              <a:ext cx="130453" cy="60758"/>
            </a:xfrm>
            <a:custGeom>
              <a:rect b="b" l="l" r="r" t="t"/>
              <a:pathLst>
                <a:path extrusionOk="0" h="2325" w="4992">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71"/>
            <p:cNvSpPr/>
            <p:nvPr/>
          </p:nvSpPr>
          <p:spPr>
            <a:xfrm>
              <a:off x="878079" y="1700015"/>
              <a:ext cx="128441" cy="60784"/>
            </a:xfrm>
            <a:custGeom>
              <a:rect b="b" l="l" r="r" t="t"/>
              <a:pathLst>
                <a:path extrusionOk="0" h="2326" w="4915">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71"/>
            <p:cNvSpPr/>
            <p:nvPr/>
          </p:nvSpPr>
          <p:spPr>
            <a:xfrm>
              <a:off x="974325" y="1603507"/>
              <a:ext cx="62849" cy="130715"/>
            </a:xfrm>
            <a:custGeom>
              <a:rect b="b" l="l" r="r" t="t"/>
              <a:pathLst>
                <a:path extrusionOk="0" h="5002" w="2405">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71"/>
            <p:cNvSpPr/>
            <p:nvPr/>
          </p:nvSpPr>
          <p:spPr>
            <a:xfrm>
              <a:off x="916023" y="1641713"/>
              <a:ext cx="101290" cy="100793"/>
            </a:xfrm>
            <a:custGeom>
              <a:rect b="b" l="l" r="r" t="t"/>
              <a:pathLst>
                <a:path extrusionOk="0" h="3857" w="3876">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71"/>
            <p:cNvSpPr/>
            <p:nvPr/>
          </p:nvSpPr>
          <p:spPr>
            <a:xfrm>
              <a:off x="992409" y="1721861"/>
              <a:ext cx="115375" cy="53049"/>
            </a:xfrm>
            <a:custGeom>
              <a:rect b="b" l="l" r="r" t="t"/>
              <a:pathLst>
                <a:path extrusionOk="0" h="2030" w="4415">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3" name="Google Shape;14263;p71"/>
          <p:cNvGrpSpPr/>
          <p:nvPr/>
        </p:nvGrpSpPr>
        <p:grpSpPr>
          <a:xfrm>
            <a:off x="3117843" y="1499892"/>
            <a:ext cx="327440" cy="366744"/>
            <a:chOff x="3117843" y="1499892"/>
            <a:chExt cx="327440" cy="366744"/>
          </a:xfrm>
        </p:grpSpPr>
        <p:sp>
          <p:nvSpPr>
            <p:cNvPr id="14264" name="Google Shape;14264;p71"/>
            <p:cNvSpPr/>
            <p:nvPr/>
          </p:nvSpPr>
          <p:spPr>
            <a:xfrm>
              <a:off x="3117843" y="1499997"/>
              <a:ext cx="327440" cy="366404"/>
            </a:xfrm>
            <a:custGeom>
              <a:rect b="b" l="l" r="r" t="t"/>
              <a:pathLst>
                <a:path extrusionOk="0" h="14021" w="1253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71"/>
            <p:cNvSpPr/>
            <p:nvPr/>
          </p:nvSpPr>
          <p:spPr>
            <a:xfrm>
              <a:off x="3300013" y="1682427"/>
              <a:ext cx="145271" cy="184208"/>
            </a:xfrm>
            <a:custGeom>
              <a:rect b="b" l="l" r="r" t="t"/>
              <a:pathLst>
                <a:path extrusionOk="0" h="7049" w="5559">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71"/>
            <p:cNvSpPr/>
            <p:nvPr/>
          </p:nvSpPr>
          <p:spPr>
            <a:xfrm>
              <a:off x="3262826" y="1537183"/>
              <a:ext cx="182457" cy="182718"/>
            </a:xfrm>
            <a:custGeom>
              <a:rect b="b" l="l" r="r" t="t"/>
              <a:pathLst>
                <a:path extrusionOk="0" h="6992" w="6982">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71"/>
            <p:cNvSpPr/>
            <p:nvPr/>
          </p:nvSpPr>
          <p:spPr>
            <a:xfrm>
              <a:off x="3155030" y="1682427"/>
              <a:ext cx="182457" cy="145271"/>
            </a:xfrm>
            <a:custGeom>
              <a:rect b="b" l="l" r="r" t="t"/>
              <a:pathLst>
                <a:path extrusionOk="0" h="5559" w="6982">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71"/>
            <p:cNvSpPr/>
            <p:nvPr/>
          </p:nvSpPr>
          <p:spPr>
            <a:xfrm>
              <a:off x="3117843" y="1499997"/>
              <a:ext cx="182196" cy="219905"/>
            </a:xfrm>
            <a:custGeom>
              <a:rect b="b" l="l" r="r" t="t"/>
              <a:pathLst>
                <a:path extrusionOk="0" h="8415" w="6972">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71"/>
            <p:cNvSpPr/>
            <p:nvPr/>
          </p:nvSpPr>
          <p:spPr>
            <a:xfrm>
              <a:off x="3155030" y="1682427"/>
              <a:ext cx="35200" cy="145271"/>
            </a:xfrm>
            <a:custGeom>
              <a:rect b="b" l="l" r="r" t="t"/>
              <a:pathLst>
                <a:path extrusionOk="0" h="5559" w="1347">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71"/>
            <p:cNvSpPr/>
            <p:nvPr/>
          </p:nvSpPr>
          <p:spPr>
            <a:xfrm>
              <a:off x="3117843" y="1499892"/>
              <a:ext cx="122640" cy="182562"/>
            </a:xfrm>
            <a:custGeom>
              <a:rect b="b" l="l" r="r" t="t"/>
              <a:pathLst>
                <a:path extrusionOk="0" h="6986" w="4693">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1" name="Google Shape;14271;p71"/>
          <p:cNvGrpSpPr/>
          <p:nvPr/>
        </p:nvGrpSpPr>
        <p:grpSpPr>
          <a:xfrm>
            <a:off x="2667005" y="1499997"/>
            <a:ext cx="336770" cy="366639"/>
            <a:chOff x="2667005" y="1499997"/>
            <a:chExt cx="336770" cy="366639"/>
          </a:xfrm>
        </p:grpSpPr>
        <p:sp>
          <p:nvSpPr>
            <p:cNvPr id="14272" name="Google Shape;14272;p71"/>
            <p:cNvSpPr/>
            <p:nvPr/>
          </p:nvSpPr>
          <p:spPr>
            <a:xfrm>
              <a:off x="2684593" y="1596974"/>
              <a:ext cx="229731" cy="252335"/>
            </a:xfrm>
            <a:custGeom>
              <a:rect b="b" l="l" r="r" t="t"/>
              <a:pathLst>
                <a:path extrusionOk="0" h="9656" w="8791">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71"/>
            <p:cNvSpPr/>
            <p:nvPr/>
          </p:nvSpPr>
          <p:spPr>
            <a:xfrm>
              <a:off x="2717781" y="1638185"/>
              <a:ext cx="163119" cy="168137"/>
            </a:xfrm>
            <a:custGeom>
              <a:rect b="b" l="l" r="r" t="t"/>
              <a:pathLst>
                <a:path extrusionOk="0" h="6434" w="6242">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71"/>
            <p:cNvSpPr/>
            <p:nvPr/>
          </p:nvSpPr>
          <p:spPr>
            <a:xfrm>
              <a:off x="2740386" y="1638185"/>
              <a:ext cx="140514" cy="168137"/>
            </a:xfrm>
            <a:custGeom>
              <a:rect b="b" l="l" r="r" t="t"/>
              <a:pathLst>
                <a:path extrusionOk="0" h="6434" w="5377">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71"/>
            <p:cNvSpPr/>
            <p:nvPr/>
          </p:nvSpPr>
          <p:spPr>
            <a:xfrm>
              <a:off x="2725830" y="1719170"/>
              <a:ext cx="108581" cy="87152"/>
            </a:xfrm>
            <a:custGeom>
              <a:rect b="b" l="l" r="r" t="t"/>
              <a:pathLst>
                <a:path extrusionOk="0" h="3335" w="4155">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71"/>
            <p:cNvSpPr/>
            <p:nvPr/>
          </p:nvSpPr>
          <p:spPr>
            <a:xfrm>
              <a:off x="2725830" y="1776400"/>
              <a:ext cx="28903" cy="29922"/>
            </a:xfrm>
            <a:custGeom>
              <a:rect b="b" l="l" r="r" t="t"/>
              <a:pathLst>
                <a:path extrusionOk="0" h="1145" w="1106">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71"/>
            <p:cNvSpPr/>
            <p:nvPr/>
          </p:nvSpPr>
          <p:spPr>
            <a:xfrm>
              <a:off x="2799445" y="1662828"/>
              <a:ext cx="60340" cy="55244"/>
            </a:xfrm>
            <a:custGeom>
              <a:rect b="b" l="l" r="r" t="t"/>
              <a:pathLst>
                <a:path extrusionOk="0" h="2114" w="2309">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71"/>
            <p:cNvSpPr/>
            <p:nvPr/>
          </p:nvSpPr>
          <p:spPr>
            <a:xfrm>
              <a:off x="2752955" y="1719170"/>
              <a:ext cx="53545" cy="46019"/>
            </a:xfrm>
            <a:custGeom>
              <a:rect b="b" l="l" r="r" t="t"/>
              <a:pathLst>
                <a:path extrusionOk="0" h="1761" w="2049">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71"/>
            <p:cNvSpPr/>
            <p:nvPr/>
          </p:nvSpPr>
          <p:spPr>
            <a:xfrm>
              <a:off x="2679079" y="1512044"/>
              <a:ext cx="312623" cy="342545"/>
            </a:xfrm>
            <a:custGeom>
              <a:rect b="b" l="l" r="r" t="t"/>
              <a:pathLst>
                <a:path extrusionOk="0" h="13108" w="11963">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71"/>
            <p:cNvSpPr/>
            <p:nvPr/>
          </p:nvSpPr>
          <p:spPr>
            <a:xfrm>
              <a:off x="2667005" y="1499997"/>
              <a:ext cx="35227" cy="35200"/>
            </a:xfrm>
            <a:custGeom>
              <a:rect b="b" l="l" r="r" t="t"/>
              <a:pathLst>
                <a:path extrusionOk="0" h="1347" w="1348">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71"/>
            <p:cNvSpPr/>
            <p:nvPr/>
          </p:nvSpPr>
          <p:spPr>
            <a:xfrm>
              <a:off x="2818051" y="1499997"/>
              <a:ext cx="35436" cy="35200"/>
            </a:xfrm>
            <a:custGeom>
              <a:rect b="b" l="l" r="r" t="t"/>
              <a:pathLst>
                <a:path extrusionOk="0" h="1347" w="1356">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71"/>
            <p:cNvSpPr/>
            <p:nvPr/>
          </p:nvSpPr>
          <p:spPr>
            <a:xfrm>
              <a:off x="2968575" y="1499997"/>
              <a:ext cx="35200" cy="35200"/>
            </a:xfrm>
            <a:custGeom>
              <a:rect b="b" l="l" r="r" t="t"/>
              <a:pathLst>
                <a:path extrusionOk="0" h="1347" w="1347">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71"/>
            <p:cNvSpPr/>
            <p:nvPr/>
          </p:nvSpPr>
          <p:spPr>
            <a:xfrm>
              <a:off x="2667005" y="1831435"/>
              <a:ext cx="35227" cy="35200"/>
            </a:xfrm>
            <a:custGeom>
              <a:rect b="b" l="l" r="r" t="t"/>
              <a:pathLst>
                <a:path extrusionOk="0" h="1347" w="1348">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71"/>
            <p:cNvSpPr/>
            <p:nvPr/>
          </p:nvSpPr>
          <p:spPr>
            <a:xfrm>
              <a:off x="2818051" y="1831435"/>
              <a:ext cx="35436" cy="35200"/>
            </a:xfrm>
            <a:custGeom>
              <a:rect b="b" l="l" r="r" t="t"/>
              <a:pathLst>
                <a:path extrusionOk="0" h="1347" w="1356">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71"/>
            <p:cNvSpPr/>
            <p:nvPr/>
          </p:nvSpPr>
          <p:spPr>
            <a:xfrm>
              <a:off x="2968575" y="1831435"/>
              <a:ext cx="35200" cy="35200"/>
            </a:xfrm>
            <a:custGeom>
              <a:rect b="b" l="l" r="r" t="t"/>
              <a:pathLst>
                <a:path extrusionOk="0" h="1347" w="1347">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71"/>
            <p:cNvSpPr/>
            <p:nvPr/>
          </p:nvSpPr>
          <p:spPr>
            <a:xfrm>
              <a:off x="2667005" y="1666095"/>
              <a:ext cx="35227" cy="35200"/>
            </a:xfrm>
            <a:custGeom>
              <a:rect b="b" l="l" r="r" t="t"/>
              <a:pathLst>
                <a:path extrusionOk="0" h="1347" w="1348">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71"/>
            <p:cNvSpPr/>
            <p:nvPr/>
          </p:nvSpPr>
          <p:spPr>
            <a:xfrm>
              <a:off x="2968575" y="1666095"/>
              <a:ext cx="35200" cy="35200"/>
            </a:xfrm>
            <a:custGeom>
              <a:rect b="b" l="l" r="r" t="t"/>
              <a:pathLst>
                <a:path extrusionOk="0" h="1347" w="1347">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71"/>
            <p:cNvSpPr/>
            <p:nvPr/>
          </p:nvSpPr>
          <p:spPr>
            <a:xfrm>
              <a:off x="2893182" y="1554901"/>
              <a:ext cx="68807" cy="64782"/>
            </a:xfrm>
            <a:custGeom>
              <a:rect b="b" l="l" r="r" t="t"/>
              <a:pathLst>
                <a:path extrusionOk="0" h="2479" w="2633">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71"/>
            <p:cNvSpPr/>
            <p:nvPr/>
          </p:nvSpPr>
          <p:spPr>
            <a:xfrm>
              <a:off x="2889184" y="1587462"/>
              <a:ext cx="38702" cy="37735"/>
            </a:xfrm>
            <a:custGeom>
              <a:rect b="b" l="l" r="r" t="t"/>
              <a:pathLst>
                <a:path extrusionOk="0" h="1444" w="1481">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71"/>
            <p:cNvSpPr/>
            <p:nvPr/>
          </p:nvSpPr>
          <p:spPr>
            <a:xfrm>
              <a:off x="2923574" y="1552262"/>
              <a:ext cx="38728" cy="37814"/>
            </a:xfrm>
            <a:custGeom>
              <a:rect b="b" l="l" r="r" t="t"/>
              <a:pathLst>
                <a:path extrusionOk="0" h="1447" w="1482">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1" name="Google Shape;14291;p71"/>
          <p:cNvGrpSpPr/>
          <p:nvPr/>
        </p:nvGrpSpPr>
        <p:grpSpPr>
          <a:xfrm>
            <a:off x="3564866" y="1499997"/>
            <a:ext cx="326473" cy="366639"/>
            <a:chOff x="3564866" y="1499997"/>
            <a:chExt cx="326473" cy="366639"/>
          </a:xfrm>
        </p:grpSpPr>
        <p:sp>
          <p:nvSpPr>
            <p:cNvPr id="14292" name="Google Shape;14292;p71"/>
            <p:cNvSpPr/>
            <p:nvPr/>
          </p:nvSpPr>
          <p:spPr>
            <a:xfrm>
              <a:off x="3595284" y="1499997"/>
              <a:ext cx="263389" cy="366404"/>
            </a:xfrm>
            <a:custGeom>
              <a:rect b="b" l="l" r="r" t="t"/>
              <a:pathLst>
                <a:path extrusionOk="0" h="14021" w="10079">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71"/>
            <p:cNvSpPr/>
            <p:nvPr/>
          </p:nvSpPr>
          <p:spPr>
            <a:xfrm>
              <a:off x="3623690" y="1499997"/>
              <a:ext cx="234983" cy="366404"/>
            </a:xfrm>
            <a:custGeom>
              <a:rect b="b" l="l" r="r" t="t"/>
              <a:pathLst>
                <a:path extrusionOk="0" h="14021" w="8992">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71"/>
            <p:cNvSpPr/>
            <p:nvPr/>
          </p:nvSpPr>
          <p:spPr>
            <a:xfrm>
              <a:off x="3830241" y="1499997"/>
              <a:ext cx="61098" cy="87204"/>
            </a:xfrm>
            <a:custGeom>
              <a:rect b="b" l="l" r="r" t="t"/>
              <a:pathLst>
                <a:path extrusionOk="0" h="3337" w="2338">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71"/>
            <p:cNvSpPr/>
            <p:nvPr/>
          </p:nvSpPr>
          <p:spPr>
            <a:xfrm>
              <a:off x="3564866" y="1779431"/>
              <a:ext cx="230724" cy="87204"/>
            </a:xfrm>
            <a:custGeom>
              <a:rect b="b" l="l" r="r" t="t"/>
              <a:pathLst>
                <a:path extrusionOk="0" h="3337" w="8829">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71"/>
            <p:cNvSpPr/>
            <p:nvPr/>
          </p:nvSpPr>
          <p:spPr>
            <a:xfrm>
              <a:off x="3565389" y="1841993"/>
              <a:ext cx="230201" cy="24643"/>
            </a:xfrm>
            <a:custGeom>
              <a:rect b="b" l="l" r="r" t="t"/>
              <a:pathLst>
                <a:path extrusionOk="0" h="943" w="8809">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71"/>
            <p:cNvSpPr/>
            <p:nvPr/>
          </p:nvSpPr>
          <p:spPr>
            <a:xfrm>
              <a:off x="3635659" y="1593708"/>
              <a:ext cx="153737" cy="11368"/>
            </a:xfrm>
            <a:custGeom>
              <a:rect b="b" l="l" r="r" t="t"/>
              <a:pathLst>
                <a:path extrusionOk="0" h="435" w="5883">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71"/>
            <p:cNvSpPr/>
            <p:nvPr/>
          </p:nvSpPr>
          <p:spPr>
            <a:xfrm>
              <a:off x="3635659" y="1639675"/>
              <a:ext cx="152901" cy="11368"/>
            </a:xfrm>
            <a:custGeom>
              <a:rect b="b" l="l" r="r" t="t"/>
              <a:pathLst>
                <a:path extrusionOk="0" h="435" w="5851">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71"/>
            <p:cNvSpPr/>
            <p:nvPr/>
          </p:nvSpPr>
          <p:spPr>
            <a:xfrm>
              <a:off x="3635659" y="1685668"/>
              <a:ext cx="152901" cy="11368"/>
            </a:xfrm>
            <a:custGeom>
              <a:rect b="b" l="l" r="r" t="t"/>
              <a:pathLst>
                <a:path extrusionOk="0" h="435" w="5851">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71"/>
            <p:cNvSpPr/>
            <p:nvPr/>
          </p:nvSpPr>
          <p:spPr>
            <a:xfrm>
              <a:off x="3635659" y="1731661"/>
              <a:ext cx="152901" cy="11368"/>
            </a:xfrm>
            <a:custGeom>
              <a:rect b="b" l="l" r="r" t="t"/>
              <a:pathLst>
                <a:path extrusionOk="0" h="435" w="5851">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1" name="Google Shape;14301;p71"/>
          <p:cNvGrpSpPr/>
          <p:nvPr/>
        </p:nvGrpSpPr>
        <p:grpSpPr>
          <a:xfrm>
            <a:off x="1314074" y="1499997"/>
            <a:ext cx="364392" cy="366639"/>
            <a:chOff x="1314074" y="1499997"/>
            <a:chExt cx="364392" cy="366639"/>
          </a:xfrm>
        </p:grpSpPr>
        <p:sp>
          <p:nvSpPr>
            <p:cNvPr id="14302" name="Google Shape;14302;p71"/>
            <p:cNvSpPr/>
            <p:nvPr/>
          </p:nvSpPr>
          <p:spPr>
            <a:xfrm>
              <a:off x="1467602" y="1715093"/>
              <a:ext cx="57073" cy="132440"/>
            </a:xfrm>
            <a:custGeom>
              <a:rect b="b" l="l" r="r" t="t"/>
              <a:pathLst>
                <a:path extrusionOk="0" h="5068" w="2184">
                  <a:moveTo>
                    <a:pt x="1" y="0"/>
                  </a:moveTo>
                  <a:lnTo>
                    <a:pt x="1" y="5068"/>
                  </a:lnTo>
                  <a:lnTo>
                    <a:pt x="2183" y="5068"/>
                  </a:lnTo>
                  <a:lnTo>
                    <a:pt x="218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71"/>
            <p:cNvSpPr/>
            <p:nvPr/>
          </p:nvSpPr>
          <p:spPr>
            <a:xfrm>
              <a:off x="1494492" y="1756539"/>
              <a:ext cx="30183" cy="90993"/>
            </a:xfrm>
            <a:custGeom>
              <a:rect b="b" l="l" r="r" t="t"/>
              <a:pathLst>
                <a:path extrusionOk="0" h="3482" w="1155">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71"/>
            <p:cNvSpPr/>
            <p:nvPr/>
          </p:nvSpPr>
          <p:spPr>
            <a:xfrm>
              <a:off x="1408307" y="1830677"/>
              <a:ext cx="175924" cy="35958"/>
            </a:xfrm>
            <a:custGeom>
              <a:rect b="b" l="l" r="r" t="t"/>
              <a:pathLst>
                <a:path extrusionOk="0" h="1376" w="6732">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71"/>
            <p:cNvSpPr/>
            <p:nvPr/>
          </p:nvSpPr>
          <p:spPr>
            <a:xfrm>
              <a:off x="1431670" y="1849780"/>
              <a:ext cx="152562" cy="16855"/>
            </a:xfrm>
            <a:custGeom>
              <a:rect b="b" l="l" r="r" t="t"/>
              <a:pathLst>
                <a:path extrusionOk="0" h="645" w="5838">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71"/>
            <p:cNvSpPr/>
            <p:nvPr/>
          </p:nvSpPr>
          <p:spPr>
            <a:xfrm>
              <a:off x="1314074" y="1499997"/>
              <a:ext cx="364392" cy="231952"/>
            </a:xfrm>
            <a:custGeom>
              <a:rect b="b" l="l" r="r" t="t"/>
              <a:pathLst>
                <a:path extrusionOk="0" h="8876" w="13944">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71"/>
            <p:cNvSpPr/>
            <p:nvPr/>
          </p:nvSpPr>
          <p:spPr>
            <a:xfrm>
              <a:off x="1335920" y="1520092"/>
              <a:ext cx="320672" cy="188990"/>
            </a:xfrm>
            <a:custGeom>
              <a:rect b="b" l="l" r="r" t="t"/>
              <a:pathLst>
                <a:path extrusionOk="0" h="7232" w="12271">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71"/>
            <p:cNvSpPr/>
            <p:nvPr/>
          </p:nvSpPr>
          <p:spPr>
            <a:xfrm>
              <a:off x="1359544" y="1520092"/>
              <a:ext cx="297048" cy="168398"/>
            </a:xfrm>
            <a:custGeom>
              <a:rect b="b" l="l" r="r" t="t"/>
              <a:pathLst>
                <a:path extrusionOk="0" h="6444" w="11367">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71"/>
            <p:cNvSpPr/>
            <p:nvPr/>
          </p:nvSpPr>
          <p:spPr>
            <a:xfrm>
              <a:off x="1482184" y="1540946"/>
              <a:ext cx="91751" cy="75418"/>
            </a:xfrm>
            <a:custGeom>
              <a:rect b="b" l="l" r="r" t="t"/>
              <a:pathLst>
                <a:path extrusionOk="0" h="2886" w="3511">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71"/>
            <p:cNvSpPr/>
            <p:nvPr/>
          </p:nvSpPr>
          <p:spPr>
            <a:xfrm>
              <a:off x="1482184" y="1540946"/>
              <a:ext cx="91751" cy="75418"/>
            </a:xfrm>
            <a:custGeom>
              <a:rect b="b" l="l" r="r" t="t"/>
              <a:pathLst>
                <a:path extrusionOk="0" h="2886" w="3511">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71"/>
            <p:cNvSpPr/>
            <p:nvPr/>
          </p:nvSpPr>
          <p:spPr>
            <a:xfrm>
              <a:off x="1482184" y="1540946"/>
              <a:ext cx="91751" cy="75418"/>
            </a:xfrm>
            <a:custGeom>
              <a:rect b="b" l="l" r="r" t="t"/>
              <a:pathLst>
                <a:path extrusionOk="0" h="2886" w="3511">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71"/>
            <p:cNvSpPr/>
            <p:nvPr/>
          </p:nvSpPr>
          <p:spPr>
            <a:xfrm>
              <a:off x="1578587" y="1619866"/>
              <a:ext cx="60418" cy="58302"/>
            </a:xfrm>
            <a:custGeom>
              <a:rect b="b" l="l" r="r" t="t"/>
              <a:pathLst>
                <a:path extrusionOk="0" h="2231" w="2312">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71"/>
            <p:cNvSpPr/>
            <p:nvPr/>
          </p:nvSpPr>
          <p:spPr>
            <a:xfrm>
              <a:off x="1359597" y="1542200"/>
              <a:ext cx="122248" cy="143781"/>
            </a:xfrm>
            <a:custGeom>
              <a:rect b="b" l="l" r="r" t="t"/>
              <a:pathLst>
                <a:path extrusionOk="0" h="5502" w="4678">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4" name="Google Shape;14314;p71"/>
          <p:cNvGrpSpPr/>
          <p:nvPr/>
        </p:nvGrpSpPr>
        <p:grpSpPr>
          <a:xfrm>
            <a:off x="2220479" y="1499997"/>
            <a:ext cx="337005" cy="366639"/>
            <a:chOff x="2220479" y="1499997"/>
            <a:chExt cx="337005" cy="366639"/>
          </a:xfrm>
        </p:grpSpPr>
        <p:sp>
          <p:nvSpPr>
            <p:cNvPr id="14315" name="Google Shape;14315;p71"/>
            <p:cNvSpPr/>
            <p:nvPr/>
          </p:nvSpPr>
          <p:spPr>
            <a:xfrm>
              <a:off x="2249121" y="1517584"/>
              <a:ext cx="279722" cy="331073"/>
            </a:xfrm>
            <a:custGeom>
              <a:rect b="b" l="l" r="r" t="t"/>
              <a:pathLst>
                <a:path extrusionOk="0" h="12669" w="10704">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71"/>
            <p:cNvSpPr/>
            <p:nvPr/>
          </p:nvSpPr>
          <p:spPr>
            <a:xfrm>
              <a:off x="2281786" y="1520772"/>
              <a:ext cx="247057" cy="327884"/>
            </a:xfrm>
            <a:custGeom>
              <a:rect b="b" l="l" r="r" t="t"/>
              <a:pathLst>
                <a:path extrusionOk="0" h="12547" w="9454">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71"/>
            <p:cNvSpPr/>
            <p:nvPr/>
          </p:nvSpPr>
          <p:spPr>
            <a:xfrm>
              <a:off x="2232527" y="1512044"/>
              <a:ext cx="312884" cy="342545"/>
            </a:xfrm>
            <a:custGeom>
              <a:rect b="b" l="l" r="r" t="t"/>
              <a:pathLst>
                <a:path extrusionOk="0" h="13108" w="11973">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71"/>
            <p:cNvSpPr/>
            <p:nvPr/>
          </p:nvSpPr>
          <p:spPr>
            <a:xfrm>
              <a:off x="2220479"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71"/>
            <p:cNvSpPr/>
            <p:nvPr/>
          </p:nvSpPr>
          <p:spPr>
            <a:xfrm>
              <a:off x="2371760" y="1499997"/>
              <a:ext cx="35200" cy="35200"/>
            </a:xfrm>
            <a:custGeom>
              <a:rect b="b" l="l" r="r" t="t"/>
              <a:pathLst>
                <a:path extrusionOk="0" h="1347" w="1347">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71"/>
            <p:cNvSpPr/>
            <p:nvPr/>
          </p:nvSpPr>
          <p:spPr>
            <a:xfrm>
              <a:off x="2522022" y="1499997"/>
              <a:ext cx="35462" cy="35200"/>
            </a:xfrm>
            <a:custGeom>
              <a:rect b="b" l="l" r="r" t="t"/>
              <a:pathLst>
                <a:path extrusionOk="0" h="1347" w="1357">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71"/>
            <p:cNvSpPr/>
            <p:nvPr/>
          </p:nvSpPr>
          <p:spPr>
            <a:xfrm>
              <a:off x="2220479"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71"/>
            <p:cNvSpPr/>
            <p:nvPr/>
          </p:nvSpPr>
          <p:spPr>
            <a:xfrm>
              <a:off x="2371760" y="1831435"/>
              <a:ext cx="35200" cy="35200"/>
            </a:xfrm>
            <a:custGeom>
              <a:rect b="b" l="l" r="r" t="t"/>
              <a:pathLst>
                <a:path extrusionOk="0" h="1347" w="1347">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71"/>
            <p:cNvSpPr/>
            <p:nvPr/>
          </p:nvSpPr>
          <p:spPr>
            <a:xfrm>
              <a:off x="2522022" y="1831174"/>
              <a:ext cx="35462" cy="35462"/>
            </a:xfrm>
            <a:custGeom>
              <a:rect b="b" l="l" r="r" t="t"/>
              <a:pathLst>
                <a:path extrusionOk="0" h="1357" w="1357">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71"/>
            <p:cNvSpPr/>
            <p:nvPr/>
          </p:nvSpPr>
          <p:spPr>
            <a:xfrm>
              <a:off x="2220479"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71"/>
            <p:cNvSpPr/>
            <p:nvPr/>
          </p:nvSpPr>
          <p:spPr>
            <a:xfrm>
              <a:off x="2522022" y="1666095"/>
              <a:ext cx="35462" cy="35200"/>
            </a:xfrm>
            <a:custGeom>
              <a:rect b="b" l="l" r="r" t="t"/>
              <a:pathLst>
                <a:path extrusionOk="0" h="1347" w="1357">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6" name="Google Shape;14326;p71"/>
          <p:cNvGrpSpPr/>
          <p:nvPr/>
        </p:nvGrpSpPr>
        <p:grpSpPr>
          <a:xfrm>
            <a:off x="4105155" y="2425976"/>
            <a:ext cx="87230" cy="366430"/>
            <a:chOff x="4105155" y="2425976"/>
            <a:chExt cx="87230" cy="366430"/>
          </a:xfrm>
        </p:grpSpPr>
        <p:sp>
          <p:nvSpPr>
            <p:cNvPr id="14327" name="Google Shape;14327;p71"/>
            <p:cNvSpPr/>
            <p:nvPr/>
          </p:nvSpPr>
          <p:spPr>
            <a:xfrm>
              <a:off x="4105155" y="2425976"/>
              <a:ext cx="87230" cy="366430"/>
            </a:xfrm>
            <a:custGeom>
              <a:rect b="b" l="l" r="r" t="t"/>
              <a:pathLst>
                <a:path extrusionOk="0" h="14022" w="3338">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71"/>
            <p:cNvSpPr/>
            <p:nvPr/>
          </p:nvSpPr>
          <p:spPr>
            <a:xfrm>
              <a:off x="4133561" y="2433789"/>
              <a:ext cx="58824" cy="358616"/>
            </a:xfrm>
            <a:custGeom>
              <a:rect b="b" l="l" r="r" t="t"/>
              <a:pathLst>
                <a:path extrusionOk="0" h="13723" w="2251">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71"/>
            <p:cNvSpPr/>
            <p:nvPr/>
          </p:nvSpPr>
          <p:spPr>
            <a:xfrm>
              <a:off x="4105155" y="2509417"/>
              <a:ext cx="87230" cy="282989"/>
            </a:xfrm>
            <a:custGeom>
              <a:rect b="b" l="l" r="r" t="t"/>
              <a:pathLst>
                <a:path extrusionOk="0" h="10829" w="3338">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71"/>
            <p:cNvSpPr/>
            <p:nvPr/>
          </p:nvSpPr>
          <p:spPr>
            <a:xfrm>
              <a:off x="4133561" y="2509417"/>
              <a:ext cx="58824" cy="282989"/>
            </a:xfrm>
            <a:custGeom>
              <a:rect b="b" l="l" r="r" t="t"/>
              <a:pathLst>
                <a:path extrusionOk="0" h="10829" w="2251">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71"/>
            <p:cNvSpPr/>
            <p:nvPr/>
          </p:nvSpPr>
          <p:spPr>
            <a:xfrm>
              <a:off x="4105155" y="2552901"/>
              <a:ext cx="87230" cy="195262"/>
            </a:xfrm>
            <a:custGeom>
              <a:rect b="b" l="l" r="r" t="t"/>
              <a:pathLst>
                <a:path extrusionOk="0" h="7472" w="3338">
                  <a:moveTo>
                    <a:pt x="0" y="0"/>
                  </a:moveTo>
                  <a:lnTo>
                    <a:pt x="0" y="7472"/>
                  </a:lnTo>
                  <a:lnTo>
                    <a:pt x="3337" y="7472"/>
                  </a:lnTo>
                  <a:lnTo>
                    <a:pt x="3337"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71"/>
            <p:cNvSpPr/>
            <p:nvPr/>
          </p:nvSpPr>
          <p:spPr>
            <a:xfrm>
              <a:off x="4133561" y="2552901"/>
              <a:ext cx="58824" cy="195262"/>
            </a:xfrm>
            <a:custGeom>
              <a:rect b="b" l="l" r="r" t="t"/>
              <a:pathLst>
                <a:path extrusionOk="0" h="7472" w="2251">
                  <a:moveTo>
                    <a:pt x="0" y="0"/>
                  </a:moveTo>
                  <a:lnTo>
                    <a:pt x="0" y="7472"/>
                  </a:lnTo>
                  <a:lnTo>
                    <a:pt x="2250" y="7472"/>
                  </a:lnTo>
                  <a:lnTo>
                    <a:pt x="225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3" name="Google Shape;14333;p71"/>
          <p:cNvGrpSpPr/>
          <p:nvPr/>
        </p:nvGrpSpPr>
        <p:grpSpPr>
          <a:xfrm>
            <a:off x="1808109" y="2426002"/>
            <a:ext cx="267884" cy="366639"/>
            <a:chOff x="1808109" y="2426002"/>
            <a:chExt cx="267884" cy="366639"/>
          </a:xfrm>
        </p:grpSpPr>
        <p:sp>
          <p:nvSpPr>
            <p:cNvPr id="14334" name="Google Shape;14334;p71"/>
            <p:cNvSpPr/>
            <p:nvPr/>
          </p:nvSpPr>
          <p:spPr>
            <a:xfrm>
              <a:off x="1821671" y="2426002"/>
              <a:ext cx="244025" cy="159591"/>
            </a:xfrm>
            <a:custGeom>
              <a:rect b="b" l="l" r="r" t="t"/>
              <a:pathLst>
                <a:path extrusionOk="0" h="6107" w="9338">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71"/>
            <p:cNvSpPr/>
            <p:nvPr/>
          </p:nvSpPr>
          <p:spPr>
            <a:xfrm>
              <a:off x="1808109" y="2585567"/>
              <a:ext cx="267649" cy="46516"/>
            </a:xfrm>
            <a:custGeom>
              <a:rect b="b" l="l" r="r" t="t"/>
              <a:pathLst>
                <a:path extrusionOk="0" h="1780" w="10242">
                  <a:moveTo>
                    <a:pt x="520" y="0"/>
                  </a:moveTo>
                  <a:lnTo>
                    <a:pt x="0" y="1779"/>
                  </a:lnTo>
                  <a:lnTo>
                    <a:pt x="10241" y="1779"/>
                  </a:lnTo>
                  <a:lnTo>
                    <a:pt x="9847"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71"/>
            <p:cNvSpPr/>
            <p:nvPr/>
          </p:nvSpPr>
          <p:spPr>
            <a:xfrm>
              <a:off x="1808109" y="2632056"/>
              <a:ext cx="267884" cy="59817"/>
            </a:xfrm>
            <a:custGeom>
              <a:rect b="b" l="l" r="r" t="t"/>
              <a:pathLst>
                <a:path extrusionOk="0" h="2289" w="10251">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71"/>
            <p:cNvSpPr/>
            <p:nvPr/>
          </p:nvSpPr>
          <p:spPr>
            <a:xfrm>
              <a:off x="1842525" y="2426002"/>
              <a:ext cx="223172" cy="159591"/>
            </a:xfrm>
            <a:custGeom>
              <a:rect b="b" l="l" r="r" t="t"/>
              <a:pathLst>
                <a:path extrusionOk="0" h="6107" w="854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71"/>
            <p:cNvSpPr/>
            <p:nvPr/>
          </p:nvSpPr>
          <p:spPr>
            <a:xfrm>
              <a:off x="1829224" y="2585567"/>
              <a:ext cx="246534" cy="46516"/>
            </a:xfrm>
            <a:custGeom>
              <a:rect b="b" l="l" r="r" t="t"/>
              <a:pathLst>
                <a:path extrusionOk="0" h="1780" w="9434">
                  <a:moveTo>
                    <a:pt x="510" y="0"/>
                  </a:moveTo>
                  <a:lnTo>
                    <a:pt x="0" y="1779"/>
                  </a:lnTo>
                  <a:lnTo>
                    <a:pt x="9433" y="1779"/>
                  </a:lnTo>
                  <a:lnTo>
                    <a:pt x="9039"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71"/>
            <p:cNvSpPr/>
            <p:nvPr/>
          </p:nvSpPr>
          <p:spPr>
            <a:xfrm>
              <a:off x="1829224" y="2632056"/>
              <a:ext cx="246769" cy="59817"/>
            </a:xfrm>
            <a:custGeom>
              <a:rect b="b" l="l" r="r" t="t"/>
              <a:pathLst>
                <a:path extrusionOk="0" h="2289" w="9443">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71"/>
            <p:cNvSpPr/>
            <p:nvPr/>
          </p:nvSpPr>
          <p:spPr>
            <a:xfrm>
              <a:off x="2015156" y="2444843"/>
              <a:ext cx="27936" cy="24382"/>
            </a:xfrm>
            <a:custGeom>
              <a:rect b="b" l="l" r="r" t="t"/>
              <a:pathLst>
                <a:path extrusionOk="0" h="933" w="1069">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71"/>
            <p:cNvSpPr/>
            <p:nvPr/>
          </p:nvSpPr>
          <p:spPr>
            <a:xfrm>
              <a:off x="2027987" y="2444843"/>
              <a:ext cx="15105" cy="14843"/>
            </a:xfrm>
            <a:custGeom>
              <a:rect b="b" l="l" r="r" t="t"/>
              <a:pathLst>
                <a:path extrusionOk="0" h="568" w="578">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71"/>
            <p:cNvSpPr/>
            <p:nvPr/>
          </p:nvSpPr>
          <p:spPr>
            <a:xfrm>
              <a:off x="1842029" y="2542788"/>
              <a:ext cx="26420" cy="23441"/>
            </a:xfrm>
            <a:custGeom>
              <a:rect b="b" l="l" r="r" t="t"/>
              <a:pathLst>
                <a:path extrusionOk="0" h="897" w="1011">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71"/>
            <p:cNvSpPr/>
            <p:nvPr/>
          </p:nvSpPr>
          <p:spPr>
            <a:xfrm>
              <a:off x="2012648" y="2542788"/>
              <a:ext cx="27178" cy="23441"/>
            </a:xfrm>
            <a:custGeom>
              <a:rect b="b" l="l" r="r" t="t"/>
              <a:pathLst>
                <a:path extrusionOk="0" h="897" w="104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71"/>
            <p:cNvSpPr/>
            <p:nvPr/>
          </p:nvSpPr>
          <p:spPr>
            <a:xfrm>
              <a:off x="1855095" y="2542788"/>
              <a:ext cx="13354" cy="13693"/>
            </a:xfrm>
            <a:custGeom>
              <a:rect b="b" l="l" r="r" t="t"/>
              <a:pathLst>
                <a:path extrusionOk="0" h="524" w="511">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71"/>
            <p:cNvSpPr/>
            <p:nvPr/>
          </p:nvSpPr>
          <p:spPr>
            <a:xfrm>
              <a:off x="2025479" y="2542788"/>
              <a:ext cx="14347" cy="13720"/>
            </a:xfrm>
            <a:custGeom>
              <a:rect b="b" l="l" r="r" t="t"/>
              <a:pathLst>
                <a:path extrusionOk="0" h="525" w="549">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71"/>
            <p:cNvSpPr/>
            <p:nvPr/>
          </p:nvSpPr>
          <p:spPr>
            <a:xfrm>
              <a:off x="1864633" y="2661691"/>
              <a:ext cx="154835" cy="130950"/>
            </a:xfrm>
            <a:custGeom>
              <a:rect b="b" l="l" r="r" t="t"/>
              <a:pathLst>
                <a:path extrusionOk="0" h="5011" w="5925">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71"/>
            <p:cNvSpPr/>
            <p:nvPr/>
          </p:nvSpPr>
          <p:spPr>
            <a:xfrm>
              <a:off x="1889276" y="2684818"/>
              <a:ext cx="105549" cy="84460"/>
            </a:xfrm>
            <a:custGeom>
              <a:rect b="b" l="l" r="r" t="t"/>
              <a:pathLst>
                <a:path extrusionOk="0" h="3232" w="4039">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71"/>
            <p:cNvSpPr/>
            <p:nvPr/>
          </p:nvSpPr>
          <p:spPr>
            <a:xfrm>
              <a:off x="1828466" y="2655915"/>
              <a:ext cx="227196" cy="11342"/>
            </a:xfrm>
            <a:custGeom>
              <a:rect b="b" l="l" r="r" t="t"/>
              <a:pathLst>
                <a:path extrusionOk="0" h="434" w="8694">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71"/>
            <p:cNvSpPr/>
            <p:nvPr/>
          </p:nvSpPr>
          <p:spPr>
            <a:xfrm>
              <a:off x="1821671" y="2482030"/>
              <a:ext cx="243790" cy="44007"/>
            </a:xfrm>
            <a:custGeom>
              <a:rect b="b" l="l" r="r" t="t"/>
              <a:pathLst>
                <a:path extrusionOk="0" h="1684" w="9329">
                  <a:moveTo>
                    <a:pt x="1" y="0"/>
                  </a:moveTo>
                  <a:lnTo>
                    <a:pt x="1" y="1683"/>
                  </a:lnTo>
                  <a:lnTo>
                    <a:pt x="9328" y="1683"/>
                  </a:lnTo>
                  <a:lnTo>
                    <a:pt x="9328"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71"/>
            <p:cNvSpPr/>
            <p:nvPr/>
          </p:nvSpPr>
          <p:spPr>
            <a:xfrm>
              <a:off x="1842525" y="2482030"/>
              <a:ext cx="223172" cy="44007"/>
            </a:xfrm>
            <a:custGeom>
              <a:rect b="b" l="l" r="r" t="t"/>
              <a:pathLst>
                <a:path extrusionOk="0" h="1684" w="8540">
                  <a:moveTo>
                    <a:pt x="1" y="0"/>
                  </a:moveTo>
                  <a:lnTo>
                    <a:pt x="1" y="1683"/>
                  </a:lnTo>
                  <a:lnTo>
                    <a:pt x="8540" y="1683"/>
                  </a:lnTo>
                  <a:lnTo>
                    <a:pt x="8540"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71"/>
            <p:cNvSpPr/>
            <p:nvPr/>
          </p:nvSpPr>
          <p:spPr>
            <a:xfrm>
              <a:off x="1884494" y="2447848"/>
              <a:ext cx="114878" cy="114878"/>
            </a:xfrm>
            <a:custGeom>
              <a:rect b="b" l="l" r="r" t="t"/>
              <a:pathLst>
                <a:path extrusionOk="0" h="4396" w="4396">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71"/>
            <p:cNvSpPr/>
            <p:nvPr/>
          </p:nvSpPr>
          <p:spPr>
            <a:xfrm>
              <a:off x="1902342" y="2471054"/>
              <a:ext cx="78162" cy="69565"/>
            </a:xfrm>
            <a:custGeom>
              <a:rect b="b" l="l" r="r" t="t"/>
              <a:pathLst>
                <a:path extrusionOk="0" h="2662" w="2991">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71"/>
            <p:cNvSpPr/>
            <p:nvPr/>
          </p:nvSpPr>
          <p:spPr>
            <a:xfrm>
              <a:off x="1912743" y="2470427"/>
              <a:ext cx="75680" cy="58641"/>
            </a:xfrm>
            <a:custGeom>
              <a:rect b="b" l="l" r="r" t="t"/>
              <a:pathLst>
                <a:path extrusionOk="0" h="2244" w="2896">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71"/>
            <p:cNvSpPr/>
            <p:nvPr/>
          </p:nvSpPr>
          <p:spPr>
            <a:xfrm>
              <a:off x="1937020" y="2488563"/>
              <a:ext cx="22134" cy="22134"/>
            </a:xfrm>
            <a:custGeom>
              <a:rect b="b" l="l" r="r" t="t"/>
              <a:pathLst>
                <a:path extrusionOk="0" h="847" w="847">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5" name="Google Shape;14355;p71"/>
          <p:cNvGrpSpPr/>
          <p:nvPr/>
        </p:nvGrpSpPr>
        <p:grpSpPr>
          <a:xfrm>
            <a:off x="3603568" y="2426002"/>
            <a:ext cx="207597" cy="366639"/>
            <a:chOff x="3603568" y="2426002"/>
            <a:chExt cx="207597" cy="366639"/>
          </a:xfrm>
        </p:grpSpPr>
        <p:sp>
          <p:nvSpPr>
            <p:cNvPr id="14356" name="Google Shape;14356;p71"/>
            <p:cNvSpPr/>
            <p:nvPr/>
          </p:nvSpPr>
          <p:spPr>
            <a:xfrm>
              <a:off x="3629465" y="2426002"/>
              <a:ext cx="155828" cy="203050"/>
            </a:xfrm>
            <a:custGeom>
              <a:rect b="b" l="l" r="r" t="t"/>
              <a:pathLst>
                <a:path extrusionOk="0" h="7770" w="5963">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71"/>
            <p:cNvSpPr/>
            <p:nvPr/>
          </p:nvSpPr>
          <p:spPr>
            <a:xfrm>
              <a:off x="3657114" y="2451376"/>
              <a:ext cx="128180" cy="177675"/>
            </a:xfrm>
            <a:custGeom>
              <a:rect b="b" l="l" r="r" t="t"/>
              <a:pathLst>
                <a:path extrusionOk="0" h="6799" w="4905">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71"/>
            <p:cNvSpPr/>
            <p:nvPr/>
          </p:nvSpPr>
          <p:spPr>
            <a:xfrm>
              <a:off x="3603568" y="2556403"/>
              <a:ext cx="207597" cy="236238"/>
            </a:xfrm>
            <a:custGeom>
              <a:rect b="b" l="l" r="r" t="t"/>
              <a:pathLst>
                <a:path extrusionOk="0" h="9040" w="7944">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71"/>
            <p:cNvSpPr/>
            <p:nvPr/>
          </p:nvSpPr>
          <p:spPr>
            <a:xfrm>
              <a:off x="3634979" y="2556403"/>
              <a:ext cx="176185" cy="206839"/>
            </a:xfrm>
            <a:custGeom>
              <a:rect b="b" l="l" r="r" t="t"/>
              <a:pathLst>
                <a:path extrusionOk="0" h="7915" w="6742">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71"/>
            <p:cNvSpPr/>
            <p:nvPr/>
          </p:nvSpPr>
          <p:spPr>
            <a:xfrm>
              <a:off x="3603568" y="2623511"/>
              <a:ext cx="207597" cy="101786"/>
            </a:xfrm>
            <a:custGeom>
              <a:rect b="b" l="l" r="r" t="t"/>
              <a:pathLst>
                <a:path extrusionOk="0" h="3895" w="7944">
                  <a:moveTo>
                    <a:pt x="1" y="0"/>
                  </a:moveTo>
                  <a:lnTo>
                    <a:pt x="1" y="3895"/>
                  </a:lnTo>
                  <a:lnTo>
                    <a:pt x="7944" y="3895"/>
                  </a:lnTo>
                  <a:lnTo>
                    <a:pt x="7944"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71"/>
            <p:cNvSpPr/>
            <p:nvPr/>
          </p:nvSpPr>
          <p:spPr>
            <a:xfrm>
              <a:off x="3603568" y="2623511"/>
              <a:ext cx="31437" cy="101786"/>
            </a:xfrm>
            <a:custGeom>
              <a:rect b="b" l="l" r="r" t="t"/>
              <a:pathLst>
                <a:path extrusionOk="0" h="3895" w="1203">
                  <a:moveTo>
                    <a:pt x="1" y="0"/>
                  </a:moveTo>
                  <a:lnTo>
                    <a:pt x="1" y="3895"/>
                  </a:lnTo>
                  <a:lnTo>
                    <a:pt x="1203" y="3895"/>
                  </a:lnTo>
                  <a:lnTo>
                    <a:pt x="1203"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2" name="Google Shape;14362;p71"/>
          <p:cNvGrpSpPr/>
          <p:nvPr/>
        </p:nvGrpSpPr>
        <p:grpSpPr>
          <a:xfrm>
            <a:off x="2246115" y="2426002"/>
            <a:ext cx="274417" cy="366404"/>
            <a:chOff x="2246115" y="2426002"/>
            <a:chExt cx="274417" cy="366404"/>
          </a:xfrm>
        </p:grpSpPr>
        <p:sp>
          <p:nvSpPr>
            <p:cNvPr id="14363" name="Google Shape;14363;p71"/>
            <p:cNvSpPr/>
            <p:nvPr/>
          </p:nvSpPr>
          <p:spPr>
            <a:xfrm>
              <a:off x="2246115" y="2440819"/>
              <a:ext cx="274417" cy="148798"/>
            </a:xfrm>
            <a:custGeom>
              <a:rect b="b" l="l" r="r" t="t"/>
              <a:pathLst>
                <a:path extrusionOk="0" h="5694" w="10501">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71"/>
            <p:cNvSpPr/>
            <p:nvPr/>
          </p:nvSpPr>
          <p:spPr>
            <a:xfrm>
              <a:off x="2285053" y="2520471"/>
              <a:ext cx="196543" cy="271935"/>
            </a:xfrm>
            <a:custGeom>
              <a:rect b="b" l="l" r="r" t="t"/>
              <a:pathLst>
                <a:path extrusionOk="0" h="10406" w="7521">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71"/>
            <p:cNvSpPr/>
            <p:nvPr/>
          </p:nvSpPr>
          <p:spPr>
            <a:xfrm>
              <a:off x="2315471" y="2520732"/>
              <a:ext cx="166124" cy="245018"/>
            </a:xfrm>
            <a:custGeom>
              <a:rect b="b" l="l" r="r" t="t"/>
              <a:pathLst>
                <a:path extrusionOk="0" h="9376" w="6357">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71"/>
            <p:cNvSpPr/>
            <p:nvPr/>
          </p:nvSpPr>
          <p:spPr>
            <a:xfrm>
              <a:off x="2285053" y="2520471"/>
              <a:ext cx="196543" cy="166882"/>
            </a:xfrm>
            <a:custGeom>
              <a:rect b="b" l="l" r="r" t="t"/>
              <a:pathLst>
                <a:path extrusionOk="0" h="6386" w="7521">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71"/>
            <p:cNvSpPr/>
            <p:nvPr/>
          </p:nvSpPr>
          <p:spPr>
            <a:xfrm>
              <a:off x="2335306" y="2426002"/>
              <a:ext cx="96272" cy="40218"/>
            </a:xfrm>
            <a:custGeom>
              <a:rect b="b" l="l" r="r" t="t"/>
              <a:pathLst>
                <a:path extrusionOk="0" h="1539" w="3684">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71"/>
            <p:cNvSpPr/>
            <p:nvPr/>
          </p:nvSpPr>
          <p:spPr>
            <a:xfrm>
              <a:off x="2360680" y="2426002"/>
              <a:ext cx="70897" cy="19626"/>
            </a:xfrm>
            <a:custGeom>
              <a:rect b="b" l="l" r="r" t="t"/>
              <a:pathLst>
                <a:path extrusionOk="0" h="751" w="2713">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71"/>
            <p:cNvSpPr/>
            <p:nvPr/>
          </p:nvSpPr>
          <p:spPr>
            <a:xfrm>
              <a:off x="2323990" y="2591603"/>
              <a:ext cx="71394" cy="95749"/>
            </a:xfrm>
            <a:custGeom>
              <a:rect b="b" l="l" r="r" t="t"/>
              <a:pathLst>
                <a:path extrusionOk="0" h="3664" w="2732">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71"/>
            <p:cNvSpPr/>
            <p:nvPr/>
          </p:nvSpPr>
          <p:spPr>
            <a:xfrm>
              <a:off x="2430794" y="2591838"/>
              <a:ext cx="35723" cy="43563"/>
            </a:xfrm>
            <a:custGeom>
              <a:rect b="b" l="l" r="r" t="t"/>
              <a:pathLst>
                <a:path extrusionOk="0" h="1667" w="1367">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1" name="Google Shape;14371;p71"/>
          <p:cNvGrpSpPr/>
          <p:nvPr/>
        </p:nvGrpSpPr>
        <p:grpSpPr>
          <a:xfrm>
            <a:off x="2696666" y="2426002"/>
            <a:ext cx="256099" cy="366639"/>
            <a:chOff x="2696666" y="2426002"/>
            <a:chExt cx="256099" cy="366639"/>
          </a:xfrm>
        </p:grpSpPr>
        <p:sp>
          <p:nvSpPr>
            <p:cNvPr id="14372" name="Google Shape;14372;p71"/>
            <p:cNvSpPr/>
            <p:nvPr/>
          </p:nvSpPr>
          <p:spPr>
            <a:xfrm>
              <a:off x="2724811" y="2426002"/>
              <a:ext cx="227954" cy="86446"/>
            </a:xfrm>
            <a:custGeom>
              <a:rect b="b" l="l" r="r" t="t"/>
              <a:pathLst>
                <a:path extrusionOk="0" h="3308" w="8723">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71"/>
            <p:cNvSpPr/>
            <p:nvPr/>
          </p:nvSpPr>
          <p:spPr>
            <a:xfrm>
              <a:off x="2696666" y="2465436"/>
              <a:ext cx="147283" cy="184156"/>
            </a:xfrm>
            <a:custGeom>
              <a:rect b="b" l="l" r="r" t="t"/>
              <a:pathLst>
                <a:path extrusionOk="0" h="7047" w="5636">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71"/>
            <p:cNvSpPr/>
            <p:nvPr/>
          </p:nvSpPr>
          <p:spPr>
            <a:xfrm>
              <a:off x="2813008" y="2631534"/>
              <a:ext cx="51795" cy="161107"/>
            </a:xfrm>
            <a:custGeom>
              <a:rect b="b" l="l" r="r" t="t"/>
              <a:pathLst>
                <a:path extrusionOk="0" h="6165" w="1982">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71"/>
            <p:cNvSpPr/>
            <p:nvPr/>
          </p:nvSpPr>
          <p:spPr>
            <a:xfrm>
              <a:off x="2836893" y="2631795"/>
              <a:ext cx="27910" cy="138999"/>
            </a:xfrm>
            <a:custGeom>
              <a:rect b="b" l="l" r="r" t="t"/>
              <a:pathLst>
                <a:path extrusionOk="0" h="5319" w="1068">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71"/>
            <p:cNvSpPr/>
            <p:nvPr/>
          </p:nvSpPr>
          <p:spPr>
            <a:xfrm>
              <a:off x="2725568" y="2436533"/>
              <a:ext cx="227196" cy="69826"/>
            </a:xfrm>
            <a:custGeom>
              <a:rect b="b" l="l" r="r" t="t"/>
              <a:pathLst>
                <a:path extrusionOk="0" h="2672" w="8694">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71"/>
            <p:cNvSpPr/>
            <p:nvPr/>
          </p:nvSpPr>
          <p:spPr>
            <a:xfrm>
              <a:off x="2725307" y="2426002"/>
              <a:ext cx="227457" cy="52788"/>
            </a:xfrm>
            <a:custGeom>
              <a:rect b="b" l="l" r="r" t="t"/>
              <a:pathLst>
                <a:path extrusionOk="0" h="2020" w="8704">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8" name="Google Shape;14378;p71"/>
          <p:cNvGrpSpPr/>
          <p:nvPr/>
        </p:nvGrpSpPr>
        <p:grpSpPr>
          <a:xfrm>
            <a:off x="3149072" y="2426002"/>
            <a:ext cx="225863" cy="366430"/>
            <a:chOff x="3149072" y="2426002"/>
            <a:chExt cx="225863" cy="366430"/>
          </a:xfrm>
        </p:grpSpPr>
        <p:sp>
          <p:nvSpPr>
            <p:cNvPr id="14379" name="Google Shape;14379;p71"/>
            <p:cNvSpPr/>
            <p:nvPr/>
          </p:nvSpPr>
          <p:spPr>
            <a:xfrm>
              <a:off x="3236694" y="2606420"/>
              <a:ext cx="58824" cy="186011"/>
            </a:xfrm>
            <a:custGeom>
              <a:rect b="b" l="l" r="r" t="t"/>
              <a:pathLst>
                <a:path extrusionOk="0" h="7118" w="2251">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71"/>
            <p:cNvSpPr/>
            <p:nvPr/>
          </p:nvSpPr>
          <p:spPr>
            <a:xfrm>
              <a:off x="3260056" y="2606420"/>
              <a:ext cx="35462" cy="165863"/>
            </a:xfrm>
            <a:custGeom>
              <a:rect b="b" l="l" r="r" t="t"/>
              <a:pathLst>
                <a:path extrusionOk="0" h="6347" w="1357">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71"/>
            <p:cNvSpPr/>
            <p:nvPr/>
          </p:nvSpPr>
          <p:spPr>
            <a:xfrm>
              <a:off x="3194464" y="2547857"/>
              <a:ext cx="143284" cy="88981"/>
            </a:xfrm>
            <a:custGeom>
              <a:rect b="b" l="l" r="r" t="t"/>
              <a:pathLst>
                <a:path extrusionOk="0" h="3405" w="5483">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71"/>
            <p:cNvSpPr/>
            <p:nvPr/>
          </p:nvSpPr>
          <p:spPr>
            <a:xfrm>
              <a:off x="3214063" y="2547857"/>
              <a:ext cx="123685" cy="69382"/>
            </a:xfrm>
            <a:custGeom>
              <a:rect b="b" l="l" r="r" t="t"/>
              <a:pathLst>
                <a:path extrusionOk="0" h="2655" w="4733">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71"/>
            <p:cNvSpPr/>
            <p:nvPr/>
          </p:nvSpPr>
          <p:spPr>
            <a:xfrm>
              <a:off x="3179908" y="2426002"/>
              <a:ext cx="172396" cy="119635"/>
            </a:xfrm>
            <a:custGeom>
              <a:rect b="b" l="l" r="r" t="t"/>
              <a:pathLst>
                <a:path extrusionOk="0" h="4578" w="6597">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71"/>
            <p:cNvSpPr/>
            <p:nvPr/>
          </p:nvSpPr>
          <p:spPr>
            <a:xfrm>
              <a:off x="3199246" y="2426002"/>
              <a:ext cx="153058" cy="85715"/>
            </a:xfrm>
            <a:custGeom>
              <a:rect b="b" l="l" r="r" t="t"/>
              <a:pathLst>
                <a:path extrusionOk="0" h="3280" w="5857">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71"/>
            <p:cNvSpPr/>
            <p:nvPr/>
          </p:nvSpPr>
          <p:spPr>
            <a:xfrm>
              <a:off x="3149072" y="2528755"/>
              <a:ext cx="225863" cy="41760"/>
            </a:xfrm>
            <a:custGeom>
              <a:rect b="b" l="l" r="r" t="t"/>
              <a:pathLst>
                <a:path extrusionOk="0" h="1598" w="8643">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71"/>
            <p:cNvSpPr/>
            <p:nvPr/>
          </p:nvSpPr>
          <p:spPr>
            <a:xfrm>
              <a:off x="3174864" y="2528519"/>
              <a:ext cx="200070" cy="20122"/>
            </a:xfrm>
            <a:custGeom>
              <a:rect b="b" l="l" r="r" t="t"/>
              <a:pathLst>
                <a:path extrusionOk="0" h="770" w="7656">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71"/>
            <p:cNvSpPr/>
            <p:nvPr/>
          </p:nvSpPr>
          <p:spPr>
            <a:xfrm>
              <a:off x="3217095" y="2426002"/>
              <a:ext cx="110096" cy="85636"/>
            </a:xfrm>
            <a:custGeom>
              <a:rect b="b" l="l" r="r" t="t"/>
              <a:pathLst>
                <a:path extrusionOk="0" h="3277" w="4213">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71"/>
            <p:cNvSpPr/>
            <p:nvPr/>
          </p:nvSpPr>
          <p:spPr>
            <a:xfrm>
              <a:off x="3217095" y="2426002"/>
              <a:ext cx="27674" cy="31620"/>
            </a:xfrm>
            <a:custGeom>
              <a:rect b="b" l="l" r="r" t="t"/>
              <a:pathLst>
                <a:path extrusionOk="0" h="1210" w="1059">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71"/>
            <p:cNvSpPr/>
            <p:nvPr/>
          </p:nvSpPr>
          <p:spPr>
            <a:xfrm>
              <a:off x="3271868" y="2426002"/>
              <a:ext cx="55323" cy="61333"/>
            </a:xfrm>
            <a:custGeom>
              <a:rect b="b" l="l" r="r" t="t"/>
              <a:pathLst>
                <a:path extrusionOk="0" h="2347" w="2117">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0" name="Google Shape;14390;p71"/>
          <p:cNvGrpSpPr/>
          <p:nvPr/>
        </p:nvGrpSpPr>
        <p:grpSpPr>
          <a:xfrm>
            <a:off x="1361556" y="2425923"/>
            <a:ext cx="283224" cy="366482"/>
            <a:chOff x="1361556" y="2425923"/>
            <a:chExt cx="283224" cy="366482"/>
          </a:xfrm>
        </p:grpSpPr>
        <p:sp>
          <p:nvSpPr>
            <p:cNvPr id="14391" name="Google Shape;14391;p71"/>
            <p:cNvSpPr/>
            <p:nvPr/>
          </p:nvSpPr>
          <p:spPr>
            <a:xfrm>
              <a:off x="1361556" y="2425923"/>
              <a:ext cx="283224" cy="366482"/>
            </a:xfrm>
            <a:custGeom>
              <a:rect b="b" l="l" r="r" t="t"/>
              <a:pathLst>
                <a:path extrusionOk="0" h="14024" w="10838">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71"/>
            <p:cNvSpPr/>
            <p:nvPr/>
          </p:nvSpPr>
          <p:spPr>
            <a:xfrm>
              <a:off x="1493499" y="2660698"/>
              <a:ext cx="36951" cy="22866"/>
            </a:xfrm>
            <a:custGeom>
              <a:rect b="b" l="l" r="r" t="t"/>
              <a:pathLst>
                <a:path extrusionOk="0" h="875" w="1414">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71"/>
            <p:cNvSpPr/>
            <p:nvPr/>
          </p:nvSpPr>
          <p:spPr>
            <a:xfrm>
              <a:off x="1512341" y="2660959"/>
              <a:ext cx="18110" cy="20122"/>
            </a:xfrm>
            <a:custGeom>
              <a:rect b="b" l="l" r="r" t="t"/>
              <a:pathLst>
                <a:path extrusionOk="0" h="770" w="693">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71"/>
            <p:cNvSpPr/>
            <p:nvPr/>
          </p:nvSpPr>
          <p:spPr>
            <a:xfrm>
              <a:off x="1433290" y="2489556"/>
              <a:ext cx="153711" cy="173180"/>
            </a:xfrm>
            <a:custGeom>
              <a:rect b="b" l="l" r="r" t="t"/>
              <a:pathLst>
                <a:path extrusionOk="0" h="6627" w="5882">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71"/>
            <p:cNvSpPr/>
            <p:nvPr/>
          </p:nvSpPr>
          <p:spPr>
            <a:xfrm>
              <a:off x="1457306" y="2490314"/>
              <a:ext cx="129434" cy="172422"/>
            </a:xfrm>
            <a:custGeom>
              <a:rect b="b" l="l" r="r" t="t"/>
              <a:pathLst>
                <a:path extrusionOk="0" h="6598" w="4953">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71"/>
            <p:cNvSpPr/>
            <p:nvPr/>
          </p:nvSpPr>
          <p:spPr>
            <a:xfrm>
              <a:off x="1469876" y="2523502"/>
              <a:ext cx="79417" cy="95253"/>
            </a:xfrm>
            <a:custGeom>
              <a:rect b="b" l="l" r="r" t="t"/>
              <a:pathLst>
                <a:path extrusionOk="0" h="3645" w="3039">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71"/>
            <p:cNvSpPr/>
            <p:nvPr/>
          </p:nvSpPr>
          <p:spPr>
            <a:xfrm>
              <a:off x="1421086" y="2581412"/>
              <a:ext cx="30131" cy="19338"/>
            </a:xfrm>
            <a:custGeom>
              <a:rect b="b" l="l" r="r" t="t"/>
              <a:pathLst>
                <a:path extrusionOk="0" h="740" w="1153">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71"/>
            <p:cNvSpPr/>
            <p:nvPr/>
          </p:nvSpPr>
          <p:spPr>
            <a:xfrm>
              <a:off x="1569336" y="2582222"/>
              <a:ext cx="30157" cy="19312"/>
            </a:xfrm>
            <a:custGeom>
              <a:rect b="b" l="l" r="r" t="t"/>
              <a:pathLst>
                <a:path extrusionOk="0" h="739" w="1154">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71"/>
            <p:cNvSpPr/>
            <p:nvPr/>
          </p:nvSpPr>
          <p:spPr>
            <a:xfrm>
              <a:off x="1506304" y="2449599"/>
              <a:ext cx="11342" cy="26498"/>
            </a:xfrm>
            <a:custGeom>
              <a:rect b="b" l="l" r="r" t="t"/>
              <a:pathLst>
                <a:path extrusionOk="0" h="1014" w="434">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71"/>
            <p:cNvSpPr/>
            <p:nvPr/>
          </p:nvSpPr>
          <p:spPr>
            <a:xfrm>
              <a:off x="1457228" y="2461176"/>
              <a:ext cx="23624" cy="25897"/>
            </a:xfrm>
            <a:custGeom>
              <a:rect b="b" l="l" r="r" t="t"/>
              <a:pathLst>
                <a:path extrusionOk="0" h="991" w="904">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71"/>
            <p:cNvSpPr/>
            <p:nvPr/>
          </p:nvSpPr>
          <p:spPr>
            <a:xfrm>
              <a:off x="1422680" y="2495723"/>
              <a:ext cx="29295" cy="18868"/>
            </a:xfrm>
            <a:custGeom>
              <a:rect b="b" l="l" r="r" t="t"/>
              <a:pathLst>
                <a:path extrusionOk="0" h="722" w="1121">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71"/>
            <p:cNvSpPr/>
            <p:nvPr/>
          </p:nvSpPr>
          <p:spPr>
            <a:xfrm>
              <a:off x="1410816" y="2542344"/>
              <a:ext cx="28171" cy="11315"/>
            </a:xfrm>
            <a:custGeom>
              <a:rect b="b" l="l" r="r" t="t"/>
              <a:pathLst>
                <a:path extrusionOk="0" h="433" w="1078">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71"/>
            <p:cNvSpPr/>
            <p:nvPr/>
          </p:nvSpPr>
          <p:spPr>
            <a:xfrm>
              <a:off x="1581932" y="2543833"/>
              <a:ext cx="29687" cy="11342"/>
            </a:xfrm>
            <a:custGeom>
              <a:rect b="b" l="l" r="r" t="t"/>
              <a:pathLst>
                <a:path extrusionOk="0" h="434" w="1136">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71"/>
            <p:cNvSpPr/>
            <p:nvPr/>
          </p:nvSpPr>
          <p:spPr>
            <a:xfrm>
              <a:off x="1571139" y="2496742"/>
              <a:ext cx="30183" cy="19234"/>
            </a:xfrm>
            <a:custGeom>
              <a:rect b="b" l="l" r="r" t="t"/>
              <a:pathLst>
                <a:path extrusionOk="0" h="736" w="1155">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71"/>
            <p:cNvSpPr/>
            <p:nvPr/>
          </p:nvSpPr>
          <p:spPr>
            <a:xfrm>
              <a:off x="1542655" y="2462483"/>
              <a:ext cx="22213" cy="25349"/>
            </a:xfrm>
            <a:custGeom>
              <a:rect b="b" l="l" r="r" t="t"/>
              <a:pathLst>
                <a:path extrusionOk="0" h="970" w="85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71"/>
            <p:cNvSpPr/>
            <p:nvPr/>
          </p:nvSpPr>
          <p:spPr>
            <a:xfrm>
              <a:off x="1496243" y="2594112"/>
              <a:ext cx="8075" cy="24382"/>
            </a:xfrm>
            <a:custGeom>
              <a:rect b="b" l="l" r="r" t="t"/>
              <a:pathLst>
                <a:path extrusionOk="0" h="933" w="309">
                  <a:moveTo>
                    <a:pt x="1" y="0"/>
                  </a:moveTo>
                  <a:lnTo>
                    <a:pt x="1" y="933"/>
                  </a:lnTo>
                  <a:lnTo>
                    <a:pt x="308" y="933"/>
                  </a:lnTo>
                  <a:lnTo>
                    <a:pt x="308" y="856"/>
                  </a:lnTo>
                  <a:cubicBezTo>
                    <a:pt x="308" y="539"/>
                    <a:pt x="203" y="241"/>
                    <a:pt x="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71"/>
            <p:cNvSpPr/>
            <p:nvPr/>
          </p:nvSpPr>
          <p:spPr>
            <a:xfrm>
              <a:off x="1483935" y="2618468"/>
              <a:ext cx="56054" cy="22160"/>
            </a:xfrm>
            <a:custGeom>
              <a:rect b="b" l="l" r="r" t="t"/>
              <a:pathLst>
                <a:path extrusionOk="0" h="848" w="2145">
                  <a:moveTo>
                    <a:pt x="1" y="1"/>
                  </a:moveTo>
                  <a:lnTo>
                    <a:pt x="1" y="847"/>
                  </a:lnTo>
                  <a:lnTo>
                    <a:pt x="2145" y="847"/>
                  </a:lnTo>
                  <a:lnTo>
                    <a:pt x="214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71"/>
            <p:cNvSpPr/>
            <p:nvPr/>
          </p:nvSpPr>
          <p:spPr>
            <a:xfrm>
              <a:off x="1483935" y="2640602"/>
              <a:ext cx="56054" cy="22134"/>
            </a:xfrm>
            <a:custGeom>
              <a:rect b="b" l="l" r="r" t="t"/>
              <a:pathLst>
                <a:path extrusionOk="0" h="847" w="2145">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71"/>
            <p:cNvSpPr/>
            <p:nvPr/>
          </p:nvSpPr>
          <p:spPr>
            <a:xfrm>
              <a:off x="1504292" y="2618468"/>
              <a:ext cx="35697" cy="22160"/>
            </a:xfrm>
            <a:custGeom>
              <a:rect b="b" l="l" r="r" t="t"/>
              <a:pathLst>
                <a:path extrusionOk="0" h="848" w="1366">
                  <a:moveTo>
                    <a:pt x="0" y="1"/>
                  </a:moveTo>
                  <a:lnTo>
                    <a:pt x="0" y="847"/>
                  </a:lnTo>
                  <a:lnTo>
                    <a:pt x="1366" y="847"/>
                  </a:lnTo>
                  <a:lnTo>
                    <a:pt x="1366"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71"/>
            <p:cNvSpPr/>
            <p:nvPr/>
          </p:nvSpPr>
          <p:spPr>
            <a:xfrm>
              <a:off x="1504031" y="2640602"/>
              <a:ext cx="35958" cy="22134"/>
            </a:xfrm>
            <a:custGeom>
              <a:rect b="b" l="l" r="r" t="t"/>
              <a:pathLst>
                <a:path extrusionOk="0" h="847" w="1376">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1" name="Google Shape;14411;p71"/>
          <p:cNvGrpSpPr/>
          <p:nvPr/>
        </p:nvGrpSpPr>
        <p:grpSpPr>
          <a:xfrm>
            <a:off x="3973735" y="2891056"/>
            <a:ext cx="361883" cy="366979"/>
            <a:chOff x="3973735" y="2891056"/>
            <a:chExt cx="361883" cy="366979"/>
          </a:xfrm>
        </p:grpSpPr>
        <p:sp>
          <p:nvSpPr>
            <p:cNvPr id="14412" name="Google Shape;14412;p71"/>
            <p:cNvSpPr/>
            <p:nvPr/>
          </p:nvSpPr>
          <p:spPr>
            <a:xfrm>
              <a:off x="4148875" y="2891056"/>
              <a:ext cx="149661" cy="98598"/>
            </a:xfrm>
            <a:custGeom>
              <a:rect b="b" l="l" r="r" t="t"/>
              <a:pathLst>
                <a:path extrusionOk="0" h="3773" w="5727">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71"/>
            <p:cNvSpPr/>
            <p:nvPr/>
          </p:nvSpPr>
          <p:spPr>
            <a:xfrm>
              <a:off x="4231558" y="3066039"/>
              <a:ext cx="25139" cy="25139"/>
            </a:xfrm>
            <a:custGeom>
              <a:rect b="b" l="l" r="r" t="t"/>
              <a:pathLst>
                <a:path extrusionOk="0" fill="none" h="962" w="962">
                  <a:moveTo>
                    <a:pt x="962" y="962"/>
                  </a:moveTo>
                  <a:lnTo>
                    <a:pt x="0" y="0"/>
                  </a:lnTo>
                </a:path>
              </a:pathLst>
            </a:custGeom>
            <a:noFill/>
            <a:ln cap="rnd" cmpd="sng" w="452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71"/>
            <p:cNvSpPr/>
            <p:nvPr/>
          </p:nvSpPr>
          <p:spPr>
            <a:xfrm>
              <a:off x="3973735" y="2975307"/>
              <a:ext cx="359871" cy="282728"/>
            </a:xfrm>
            <a:custGeom>
              <a:rect b="b" l="l" r="r" t="t"/>
              <a:pathLst>
                <a:path extrusionOk="0" h="10819" w="13771">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71"/>
            <p:cNvSpPr/>
            <p:nvPr/>
          </p:nvSpPr>
          <p:spPr>
            <a:xfrm>
              <a:off x="3997855" y="2975307"/>
              <a:ext cx="337763" cy="282728"/>
            </a:xfrm>
            <a:custGeom>
              <a:rect b="b" l="l" r="r" t="t"/>
              <a:pathLst>
                <a:path extrusionOk="0" h="10819" w="12925">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71"/>
            <p:cNvSpPr/>
            <p:nvPr/>
          </p:nvSpPr>
          <p:spPr>
            <a:xfrm>
              <a:off x="3973970" y="3219306"/>
              <a:ext cx="359635" cy="11080"/>
            </a:xfrm>
            <a:custGeom>
              <a:rect b="b" l="l" r="r" t="t"/>
              <a:pathLst>
                <a:path extrusionOk="0" h="424" w="13762">
                  <a:moveTo>
                    <a:pt x="1" y="1"/>
                  </a:moveTo>
                  <a:lnTo>
                    <a:pt x="1" y="424"/>
                  </a:lnTo>
                  <a:lnTo>
                    <a:pt x="13761" y="424"/>
                  </a:lnTo>
                  <a:lnTo>
                    <a:pt x="1376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71"/>
            <p:cNvSpPr/>
            <p:nvPr/>
          </p:nvSpPr>
          <p:spPr>
            <a:xfrm>
              <a:off x="3973970" y="3040403"/>
              <a:ext cx="359635" cy="11080"/>
            </a:xfrm>
            <a:custGeom>
              <a:rect b="b" l="l" r="r" t="t"/>
              <a:pathLst>
                <a:path extrusionOk="0" h="424" w="13762">
                  <a:moveTo>
                    <a:pt x="1" y="0"/>
                  </a:moveTo>
                  <a:lnTo>
                    <a:pt x="1" y="423"/>
                  </a:lnTo>
                  <a:lnTo>
                    <a:pt x="13761" y="423"/>
                  </a:lnTo>
                  <a:lnTo>
                    <a:pt x="13761" y="0"/>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71"/>
            <p:cNvSpPr/>
            <p:nvPr/>
          </p:nvSpPr>
          <p:spPr>
            <a:xfrm>
              <a:off x="3998090" y="2999688"/>
              <a:ext cx="46281" cy="27674"/>
            </a:xfrm>
            <a:custGeom>
              <a:rect b="b" l="l" r="r" t="t"/>
              <a:pathLst>
                <a:path extrusionOk="0" h="1059" w="1771">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71"/>
            <p:cNvSpPr/>
            <p:nvPr/>
          </p:nvSpPr>
          <p:spPr>
            <a:xfrm>
              <a:off x="4262970" y="2999688"/>
              <a:ext cx="46255" cy="27674"/>
            </a:xfrm>
            <a:custGeom>
              <a:rect b="b" l="l" r="r" t="t"/>
              <a:pathLst>
                <a:path extrusionOk="0" h="1059" w="177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71"/>
            <p:cNvSpPr/>
            <p:nvPr/>
          </p:nvSpPr>
          <p:spPr>
            <a:xfrm>
              <a:off x="4019963" y="2999688"/>
              <a:ext cx="24408" cy="27674"/>
            </a:xfrm>
            <a:custGeom>
              <a:rect b="b" l="l" r="r" t="t"/>
              <a:pathLst>
                <a:path extrusionOk="0" h="1059" w="934">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71"/>
            <p:cNvSpPr/>
            <p:nvPr/>
          </p:nvSpPr>
          <p:spPr>
            <a:xfrm>
              <a:off x="4284816" y="2999688"/>
              <a:ext cx="24408" cy="27674"/>
            </a:xfrm>
            <a:custGeom>
              <a:rect b="b" l="l" r="r" t="t"/>
              <a:pathLst>
                <a:path extrusionOk="0" h="1059" w="934">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71"/>
            <p:cNvSpPr/>
            <p:nvPr/>
          </p:nvSpPr>
          <p:spPr>
            <a:xfrm>
              <a:off x="4125434" y="3060838"/>
              <a:ext cx="138319" cy="134635"/>
            </a:xfrm>
            <a:custGeom>
              <a:rect b="b" l="l" r="r" t="t"/>
              <a:pathLst>
                <a:path extrusionOk="0" h="5152" w="5293">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71"/>
            <p:cNvSpPr/>
            <p:nvPr/>
          </p:nvSpPr>
          <p:spPr>
            <a:xfrm>
              <a:off x="4129772" y="3060865"/>
              <a:ext cx="128180" cy="116760"/>
            </a:xfrm>
            <a:custGeom>
              <a:rect b="b" l="l" r="r" t="t"/>
              <a:pathLst>
                <a:path extrusionOk="0" h="4468" w="4905">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71"/>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71"/>
            <p:cNvSpPr/>
            <p:nvPr/>
          </p:nvSpPr>
          <p:spPr>
            <a:xfrm>
              <a:off x="3973970" y="3219306"/>
              <a:ext cx="24146" cy="11080"/>
            </a:xfrm>
            <a:custGeom>
              <a:rect b="b" l="l" r="r" t="t"/>
              <a:pathLst>
                <a:path extrusionOk="0" h="424" w="924">
                  <a:moveTo>
                    <a:pt x="1" y="1"/>
                  </a:moveTo>
                  <a:lnTo>
                    <a:pt x="1" y="424"/>
                  </a:lnTo>
                  <a:lnTo>
                    <a:pt x="924" y="424"/>
                  </a:lnTo>
                  <a:lnTo>
                    <a:pt x="924"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71"/>
            <p:cNvSpPr/>
            <p:nvPr/>
          </p:nvSpPr>
          <p:spPr>
            <a:xfrm>
              <a:off x="3973970" y="3040403"/>
              <a:ext cx="24146" cy="11080"/>
            </a:xfrm>
            <a:custGeom>
              <a:rect b="b" l="l" r="r" t="t"/>
              <a:pathLst>
                <a:path extrusionOk="0" h="424" w="924">
                  <a:moveTo>
                    <a:pt x="1" y="0"/>
                  </a:moveTo>
                  <a:lnTo>
                    <a:pt x="1" y="423"/>
                  </a:lnTo>
                  <a:lnTo>
                    <a:pt x="924" y="423"/>
                  </a:lnTo>
                  <a:lnTo>
                    <a:pt x="92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71"/>
            <p:cNvSpPr/>
            <p:nvPr/>
          </p:nvSpPr>
          <p:spPr>
            <a:xfrm>
              <a:off x="4135312" y="3077851"/>
              <a:ext cx="109835" cy="108319"/>
            </a:xfrm>
            <a:custGeom>
              <a:rect b="b" l="l" r="r" t="t"/>
              <a:pathLst>
                <a:path extrusionOk="0" h="4145" w="4203">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71"/>
            <p:cNvSpPr/>
            <p:nvPr/>
          </p:nvSpPr>
          <p:spPr>
            <a:xfrm>
              <a:off x="4135312" y="3077589"/>
              <a:ext cx="99774" cy="95253"/>
            </a:xfrm>
            <a:custGeom>
              <a:rect b="b" l="l" r="r" t="t"/>
              <a:pathLst>
                <a:path extrusionOk="0" h="3645" w="3818">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9" name="Google Shape;14429;p71"/>
          <p:cNvGrpSpPr/>
          <p:nvPr/>
        </p:nvGrpSpPr>
        <p:grpSpPr>
          <a:xfrm>
            <a:off x="3527941" y="2916744"/>
            <a:ext cx="366665" cy="315654"/>
            <a:chOff x="3527941" y="2916744"/>
            <a:chExt cx="366665" cy="315654"/>
          </a:xfrm>
        </p:grpSpPr>
        <p:sp>
          <p:nvSpPr>
            <p:cNvPr id="14430" name="Google Shape;14430;p71"/>
            <p:cNvSpPr/>
            <p:nvPr/>
          </p:nvSpPr>
          <p:spPr>
            <a:xfrm>
              <a:off x="3527941" y="2916770"/>
              <a:ext cx="366665" cy="157840"/>
            </a:xfrm>
            <a:custGeom>
              <a:rect b="b" l="l" r="r" t="t"/>
              <a:pathLst>
                <a:path extrusionOk="0" h="6040" w="14031">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71"/>
            <p:cNvSpPr/>
            <p:nvPr/>
          </p:nvSpPr>
          <p:spPr>
            <a:xfrm>
              <a:off x="3546521" y="2916744"/>
              <a:ext cx="348085" cy="139260"/>
            </a:xfrm>
            <a:custGeom>
              <a:rect b="b" l="l" r="r" t="t"/>
              <a:pathLst>
                <a:path extrusionOk="0" h="5329" w="1332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71"/>
            <p:cNvSpPr/>
            <p:nvPr/>
          </p:nvSpPr>
          <p:spPr>
            <a:xfrm>
              <a:off x="3527941" y="3074584"/>
              <a:ext cx="366665" cy="157814"/>
            </a:xfrm>
            <a:custGeom>
              <a:rect b="b" l="l" r="r" t="t"/>
              <a:pathLst>
                <a:path extrusionOk="0" h="6039" w="14031">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71"/>
            <p:cNvSpPr/>
            <p:nvPr/>
          </p:nvSpPr>
          <p:spPr>
            <a:xfrm>
              <a:off x="3547279" y="3093426"/>
              <a:ext cx="347327" cy="138973"/>
            </a:xfrm>
            <a:custGeom>
              <a:rect b="b" l="l" r="r" t="t"/>
              <a:pathLst>
                <a:path extrusionOk="0" h="5318" w="13291">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71"/>
            <p:cNvSpPr/>
            <p:nvPr/>
          </p:nvSpPr>
          <p:spPr>
            <a:xfrm>
              <a:off x="3553812" y="3097424"/>
              <a:ext cx="45026" cy="44268"/>
            </a:xfrm>
            <a:custGeom>
              <a:rect b="b" l="l" r="r" t="t"/>
              <a:pathLst>
                <a:path extrusionOk="0" h="1694" w="1723">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71"/>
            <p:cNvSpPr/>
            <p:nvPr/>
          </p:nvSpPr>
          <p:spPr>
            <a:xfrm>
              <a:off x="3554335" y="3165551"/>
              <a:ext cx="44504" cy="44504"/>
            </a:xfrm>
            <a:custGeom>
              <a:rect b="b" l="l" r="r" t="t"/>
              <a:pathLst>
                <a:path extrusionOk="0" h="1703" w="1703">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71"/>
            <p:cNvSpPr/>
            <p:nvPr/>
          </p:nvSpPr>
          <p:spPr>
            <a:xfrm>
              <a:off x="3620920" y="3097424"/>
              <a:ext cx="45261" cy="44268"/>
            </a:xfrm>
            <a:custGeom>
              <a:rect b="b" l="l" r="r" t="t"/>
              <a:pathLst>
                <a:path extrusionOk="0" h="1694" w="1732">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71"/>
            <p:cNvSpPr/>
            <p:nvPr/>
          </p:nvSpPr>
          <p:spPr>
            <a:xfrm>
              <a:off x="3621678"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71"/>
            <p:cNvSpPr/>
            <p:nvPr/>
          </p:nvSpPr>
          <p:spPr>
            <a:xfrm>
              <a:off x="3689021" y="3165551"/>
              <a:ext cx="44504" cy="44504"/>
            </a:xfrm>
            <a:custGeom>
              <a:rect b="b" l="l" r="r" t="t"/>
              <a:pathLst>
                <a:path extrusionOk="0" h="1703" w="1703">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71"/>
            <p:cNvSpPr/>
            <p:nvPr/>
          </p:nvSpPr>
          <p:spPr>
            <a:xfrm>
              <a:off x="3755607"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71"/>
            <p:cNvSpPr/>
            <p:nvPr/>
          </p:nvSpPr>
          <p:spPr>
            <a:xfrm>
              <a:off x="3756365" y="3165551"/>
              <a:ext cx="44504" cy="44504"/>
            </a:xfrm>
            <a:custGeom>
              <a:rect b="b" l="l" r="r" t="t"/>
              <a:pathLst>
                <a:path extrusionOk="0" h="1703" w="1703">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71"/>
            <p:cNvSpPr/>
            <p:nvPr/>
          </p:nvSpPr>
          <p:spPr>
            <a:xfrm>
              <a:off x="3822950" y="3097424"/>
              <a:ext cx="45261" cy="44268"/>
            </a:xfrm>
            <a:custGeom>
              <a:rect b="b" l="l" r="r" t="t"/>
              <a:pathLst>
                <a:path extrusionOk="0" h="1694" w="1732">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71"/>
            <p:cNvSpPr/>
            <p:nvPr/>
          </p:nvSpPr>
          <p:spPr>
            <a:xfrm>
              <a:off x="3823708" y="3165551"/>
              <a:ext cx="44504" cy="44504"/>
            </a:xfrm>
            <a:custGeom>
              <a:rect b="b" l="l" r="r" t="t"/>
              <a:pathLst>
                <a:path extrusionOk="0" h="1703" w="1703">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71"/>
            <p:cNvSpPr/>
            <p:nvPr/>
          </p:nvSpPr>
          <p:spPr>
            <a:xfrm>
              <a:off x="3562514" y="3105185"/>
              <a:ext cx="40897" cy="36507"/>
            </a:xfrm>
            <a:custGeom>
              <a:rect b="b" l="l" r="r" t="t"/>
              <a:pathLst>
                <a:path extrusionOk="0" h="1397" w="1565">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71"/>
            <p:cNvSpPr/>
            <p:nvPr/>
          </p:nvSpPr>
          <p:spPr>
            <a:xfrm>
              <a:off x="3562436" y="3173313"/>
              <a:ext cx="41289" cy="36742"/>
            </a:xfrm>
            <a:custGeom>
              <a:rect b="b" l="l" r="r" t="t"/>
              <a:pathLst>
                <a:path extrusionOk="0" h="1406" w="158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71"/>
            <p:cNvSpPr/>
            <p:nvPr/>
          </p:nvSpPr>
          <p:spPr>
            <a:xfrm>
              <a:off x="3629622" y="3105185"/>
              <a:ext cx="41133" cy="36507"/>
            </a:xfrm>
            <a:custGeom>
              <a:rect b="b" l="l" r="r" t="t"/>
              <a:pathLst>
                <a:path extrusionOk="0" h="1397" w="1574">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cap="flat" cmpd="sng" w="3125">
              <a:solidFill>
                <a:srgbClr val="ABBCCA"/>
              </a:solidFill>
              <a:prstDash val="solid"/>
              <a:miter lim="961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71"/>
            <p:cNvSpPr/>
            <p:nvPr/>
          </p:nvSpPr>
          <p:spPr>
            <a:xfrm>
              <a:off x="3629779" y="3173313"/>
              <a:ext cx="41289" cy="36742"/>
            </a:xfrm>
            <a:custGeom>
              <a:rect b="b" l="l" r="r" t="t"/>
              <a:pathLst>
                <a:path extrusionOk="0" h="1406" w="158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71"/>
            <p:cNvSpPr/>
            <p:nvPr/>
          </p:nvSpPr>
          <p:spPr>
            <a:xfrm>
              <a:off x="3696887" y="3173313"/>
              <a:ext cx="41263" cy="36742"/>
            </a:xfrm>
            <a:custGeom>
              <a:rect b="b" l="l" r="r" t="t"/>
              <a:pathLst>
                <a:path extrusionOk="0" h="1406" w="1579">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71"/>
            <p:cNvSpPr/>
            <p:nvPr/>
          </p:nvSpPr>
          <p:spPr>
            <a:xfrm>
              <a:off x="3764309"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71"/>
            <p:cNvSpPr/>
            <p:nvPr/>
          </p:nvSpPr>
          <p:spPr>
            <a:xfrm>
              <a:off x="3764231" y="3173313"/>
              <a:ext cx="41289" cy="36742"/>
            </a:xfrm>
            <a:custGeom>
              <a:rect b="b" l="l" r="r" t="t"/>
              <a:pathLst>
                <a:path extrusionOk="0" h="1406" w="158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71"/>
            <p:cNvSpPr/>
            <p:nvPr/>
          </p:nvSpPr>
          <p:spPr>
            <a:xfrm>
              <a:off x="3831653" y="3105185"/>
              <a:ext cx="41133" cy="36507"/>
            </a:xfrm>
            <a:custGeom>
              <a:rect b="b" l="l" r="r" t="t"/>
              <a:pathLst>
                <a:path extrusionOk="0" h="1397" w="1574">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71"/>
            <p:cNvSpPr/>
            <p:nvPr/>
          </p:nvSpPr>
          <p:spPr>
            <a:xfrm>
              <a:off x="3831574" y="3173313"/>
              <a:ext cx="41289" cy="36742"/>
            </a:xfrm>
            <a:custGeom>
              <a:rect b="b" l="l" r="r" t="t"/>
              <a:pathLst>
                <a:path extrusionOk="0" h="1406" w="158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71"/>
            <p:cNvSpPr/>
            <p:nvPr/>
          </p:nvSpPr>
          <p:spPr>
            <a:xfrm>
              <a:off x="3550310" y="2939375"/>
              <a:ext cx="101786" cy="65854"/>
            </a:xfrm>
            <a:custGeom>
              <a:rect b="b" l="l" r="r" t="t"/>
              <a:pathLst>
                <a:path extrusionOk="0" h="2520" w="3895">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71"/>
            <p:cNvSpPr/>
            <p:nvPr/>
          </p:nvSpPr>
          <p:spPr>
            <a:xfrm>
              <a:off x="3568655" y="2939375"/>
              <a:ext cx="83441" cy="65854"/>
            </a:xfrm>
            <a:custGeom>
              <a:rect b="b" l="l" r="r" t="t"/>
              <a:pathLst>
                <a:path extrusionOk="0" h="2520" w="3193">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71"/>
            <p:cNvSpPr/>
            <p:nvPr/>
          </p:nvSpPr>
          <p:spPr>
            <a:xfrm>
              <a:off x="3633725" y="2986100"/>
              <a:ext cx="90993" cy="65880"/>
            </a:xfrm>
            <a:custGeom>
              <a:rect b="b" l="l" r="r" t="t"/>
              <a:pathLst>
                <a:path extrusionOk="0" h="2521" w="3482">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71"/>
            <p:cNvSpPr/>
            <p:nvPr/>
          </p:nvSpPr>
          <p:spPr>
            <a:xfrm>
              <a:off x="3657610" y="2986100"/>
              <a:ext cx="67108" cy="63868"/>
            </a:xfrm>
            <a:custGeom>
              <a:rect b="b" l="l" r="r" t="t"/>
              <a:pathLst>
                <a:path extrusionOk="0" h="2444" w="2568">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71"/>
            <p:cNvSpPr/>
            <p:nvPr/>
          </p:nvSpPr>
          <p:spPr>
            <a:xfrm>
              <a:off x="3723438" y="2950298"/>
              <a:ext cx="126142" cy="143154"/>
            </a:xfrm>
            <a:custGeom>
              <a:rect b="b" l="l" r="r" t="t"/>
              <a:pathLst>
                <a:path extrusionOk="0" h="5478" w="4827">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71"/>
            <p:cNvSpPr/>
            <p:nvPr/>
          </p:nvSpPr>
          <p:spPr>
            <a:xfrm>
              <a:off x="3743037" y="3024567"/>
              <a:ext cx="47274" cy="45000"/>
            </a:xfrm>
            <a:custGeom>
              <a:rect b="b" l="l" r="r" t="t"/>
              <a:pathLst>
                <a:path extrusionOk="0" h="1722" w="1809">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71"/>
            <p:cNvSpPr/>
            <p:nvPr/>
          </p:nvSpPr>
          <p:spPr>
            <a:xfrm>
              <a:off x="3641016" y="3064392"/>
              <a:ext cx="117884" cy="81586"/>
            </a:xfrm>
            <a:custGeom>
              <a:rect b="b" l="l" r="r" t="t"/>
              <a:pathLst>
                <a:path extrusionOk="0" h="3122" w="4511">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71"/>
            <p:cNvSpPr/>
            <p:nvPr/>
          </p:nvSpPr>
          <p:spPr>
            <a:xfrm>
              <a:off x="3662628" y="3064210"/>
              <a:ext cx="92509" cy="58694"/>
            </a:xfrm>
            <a:custGeom>
              <a:rect b="b" l="l" r="r" t="t"/>
              <a:pathLst>
                <a:path extrusionOk="0" h="2246" w="354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0" name="Google Shape;14460;p71"/>
          <p:cNvGrpSpPr/>
          <p:nvPr/>
        </p:nvGrpSpPr>
        <p:grpSpPr>
          <a:xfrm>
            <a:off x="2640873" y="2891631"/>
            <a:ext cx="366404" cy="366404"/>
            <a:chOff x="2640873" y="2891631"/>
            <a:chExt cx="366404" cy="366404"/>
          </a:xfrm>
        </p:grpSpPr>
        <p:sp>
          <p:nvSpPr>
            <p:cNvPr id="14461" name="Google Shape;14461;p71"/>
            <p:cNvSpPr/>
            <p:nvPr/>
          </p:nvSpPr>
          <p:spPr>
            <a:xfrm>
              <a:off x="2696405" y="2945646"/>
              <a:ext cx="310872" cy="312388"/>
            </a:xfrm>
            <a:custGeom>
              <a:rect b="b" l="l" r="r" t="t"/>
              <a:pathLst>
                <a:path extrusionOk="0" h="11954" w="11896">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71"/>
            <p:cNvSpPr/>
            <p:nvPr/>
          </p:nvSpPr>
          <p:spPr>
            <a:xfrm>
              <a:off x="2696405" y="3118539"/>
              <a:ext cx="60340" cy="57073"/>
            </a:xfrm>
            <a:custGeom>
              <a:rect b="b" l="l" r="r" t="t"/>
              <a:pathLst>
                <a:path extrusionOk="0" h="2184" w="2309">
                  <a:moveTo>
                    <a:pt x="1" y="1"/>
                  </a:moveTo>
                  <a:lnTo>
                    <a:pt x="1" y="2184"/>
                  </a:lnTo>
                  <a:lnTo>
                    <a:pt x="2309" y="2184"/>
                  </a:lnTo>
                  <a:lnTo>
                    <a:pt x="230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71"/>
            <p:cNvSpPr/>
            <p:nvPr/>
          </p:nvSpPr>
          <p:spPr>
            <a:xfrm>
              <a:off x="2864776" y="2945646"/>
              <a:ext cx="26420" cy="60340"/>
            </a:xfrm>
            <a:custGeom>
              <a:rect b="b" l="l" r="r" t="t"/>
              <a:pathLst>
                <a:path extrusionOk="0" h="2309" w="1011">
                  <a:moveTo>
                    <a:pt x="1" y="1"/>
                  </a:moveTo>
                  <a:lnTo>
                    <a:pt x="1" y="2309"/>
                  </a:lnTo>
                  <a:lnTo>
                    <a:pt x="1010" y="2309"/>
                  </a:lnTo>
                  <a:lnTo>
                    <a:pt x="101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71"/>
            <p:cNvSpPr/>
            <p:nvPr/>
          </p:nvSpPr>
          <p:spPr>
            <a:xfrm>
              <a:off x="2640873" y="2891631"/>
              <a:ext cx="310872" cy="312127"/>
            </a:xfrm>
            <a:custGeom>
              <a:rect b="b" l="l" r="r" t="t"/>
              <a:pathLst>
                <a:path extrusionOk="0" h="11944" w="11896">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71"/>
            <p:cNvSpPr/>
            <p:nvPr/>
          </p:nvSpPr>
          <p:spPr>
            <a:xfrm>
              <a:off x="2821318" y="2972798"/>
              <a:ext cx="11080" cy="33188"/>
            </a:xfrm>
            <a:custGeom>
              <a:rect b="b" l="l" r="r" t="t"/>
              <a:pathLst>
                <a:path extrusionOk="0" h="1270" w="424">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71"/>
            <p:cNvSpPr/>
            <p:nvPr/>
          </p:nvSpPr>
          <p:spPr>
            <a:xfrm>
              <a:off x="2855734" y="2982598"/>
              <a:ext cx="11342" cy="23389"/>
            </a:xfrm>
            <a:custGeom>
              <a:rect b="b" l="l" r="r" t="t"/>
              <a:pathLst>
                <a:path extrusionOk="0" h="895" w="434">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71"/>
            <p:cNvSpPr/>
            <p:nvPr/>
          </p:nvSpPr>
          <p:spPr>
            <a:xfrm>
              <a:off x="2786379" y="2982598"/>
              <a:ext cx="11080" cy="23389"/>
            </a:xfrm>
            <a:custGeom>
              <a:rect b="b" l="l" r="r" t="t"/>
              <a:pathLst>
                <a:path extrusionOk="0" h="895" w="424">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71"/>
            <p:cNvSpPr/>
            <p:nvPr/>
          </p:nvSpPr>
          <p:spPr>
            <a:xfrm>
              <a:off x="2972468" y="2972040"/>
              <a:ext cx="11943" cy="33946"/>
            </a:xfrm>
            <a:custGeom>
              <a:rect b="b" l="l" r="r" t="t"/>
              <a:pathLst>
                <a:path extrusionOk="0" h="1299" w="457">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71"/>
            <p:cNvSpPr/>
            <p:nvPr/>
          </p:nvSpPr>
          <p:spPr>
            <a:xfrm>
              <a:off x="2811753" y="3143182"/>
              <a:ext cx="11342" cy="33241"/>
            </a:xfrm>
            <a:custGeom>
              <a:rect b="b" l="l" r="r" t="t"/>
              <a:pathLst>
                <a:path extrusionOk="0" h="1272" w="434">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71"/>
            <p:cNvSpPr/>
            <p:nvPr/>
          </p:nvSpPr>
          <p:spPr>
            <a:xfrm>
              <a:off x="2777337" y="3143182"/>
              <a:ext cx="11080" cy="24957"/>
            </a:xfrm>
            <a:custGeom>
              <a:rect b="b" l="l" r="r" t="t"/>
              <a:pathLst>
                <a:path extrusionOk="0" h="955" w="424">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71"/>
            <p:cNvSpPr/>
            <p:nvPr/>
          </p:nvSpPr>
          <p:spPr>
            <a:xfrm>
              <a:off x="2846693" y="3143182"/>
              <a:ext cx="11342" cy="24957"/>
            </a:xfrm>
            <a:custGeom>
              <a:rect b="b" l="l" r="r" t="t"/>
              <a:pathLst>
                <a:path extrusionOk="0" h="955" w="434">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71"/>
            <p:cNvSpPr/>
            <p:nvPr/>
          </p:nvSpPr>
          <p:spPr>
            <a:xfrm>
              <a:off x="2742659" y="3143182"/>
              <a:ext cx="11080" cy="33241"/>
            </a:xfrm>
            <a:custGeom>
              <a:rect b="b" l="l" r="r" t="t"/>
              <a:pathLst>
                <a:path extrusionOk="0" h="1272" w="424">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71"/>
            <p:cNvSpPr/>
            <p:nvPr/>
          </p:nvSpPr>
          <p:spPr>
            <a:xfrm>
              <a:off x="2707589" y="3143182"/>
              <a:ext cx="11838" cy="25897"/>
            </a:xfrm>
            <a:custGeom>
              <a:rect b="b" l="l" r="r" t="t"/>
              <a:pathLst>
                <a:path extrusionOk="0" h="991" w="453">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71"/>
            <p:cNvSpPr/>
            <p:nvPr/>
          </p:nvSpPr>
          <p:spPr>
            <a:xfrm>
              <a:off x="2673042" y="3143182"/>
              <a:ext cx="11838" cy="34181"/>
            </a:xfrm>
            <a:custGeom>
              <a:rect b="b" l="l" r="r" t="t"/>
              <a:pathLst>
                <a:path extrusionOk="0" h="1308" w="453">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5" name="Google Shape;14475;p71"/>
          <p:cNvGrpSpPr/>
          <p:nvPr/>
        </p:nvGrpSpPr>
        <p:grpSpPr>
          <a:xfrm>
            <a:off x="2197091" y="2938120"/>
            <a:ext cx="366665" cy="273189"/>
            <a:chOff x="2197091" y="2938120"/>
            <a:chExt cx="366665" cy="273189"/>
          </a:xfrm>
        </p:grpSpPr>
        <p:sp>
          <p:nvSpPr>
            <p:cNvPr id="14476" name="Google Shape;14476;p71"/>
            <p:cNvSpPr/>
            <p:nvPr/>
          </p:nvSpPr>
          <p:spPr>
            <a:xfrm>
              <a:off x="2197091" y="2938120"/>
              <a:ext cx="366665" cy="273189"/>
            </a:xfrm>
            <a:custGeom>
              <a:rect b="b" l="l" r="r" t="t"/>
              <a:pathLst>
                <a:path extrusionOk="0" h="10454" w="14031">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71"/>
            <p:cNvSpPr/>
            <p:nvPr/>
          </p:nvSpPr>
          <p:spPr>
            <a:xfrm>
              <a:off x="2218206" y="2938120"/>
              <a:ext cx="345550" cy="273189"/>
            </a:xfrm>
            <a:custGeom>
              <a:rect b="b" l="l" r="r" t="t"/>
              <a:pathLst>
                <a:path extrusionOk="0" h="10454" w="13223">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71"/>
            <p:cNvSpPr/>
            <p:nvPr/>
          </p:nvSpPr>
          <p:spPr>
            <a:xfrm>
              <a:off x="2197352" y="2938120"/>
              <a:ext cx="366404" cy="47274"/>
            </a:xfrm>
            <a:custGeom>
              <a:rect b="b" l="l" r="r" t="t"/>
              <a:pathLst>
                <a:path extrusionOk="0" h="1809" w="14021">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71"/>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71"/>
            <p:cNvSpPr/>
            <p:nvPr/>
          </p:nvSpPr>
          <p:spPr>
            <a:xfrm>
              <a:off x="2218206" y="2938120"/>
              <a:ext cx="345550" cy="47274"/>
            </a:xfrm>
            <a:custGeom>
              <a:rect b="b" l="l" r="r" t="t"/>
              <a:pathLst>
                <a:path extrusionOk="0" h="1809" w="13223">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71"/>
            <p:cNvSpPr/>
            <p:nvPr/>
          </p:nvSpPr>
          <p:spPr>
            <a:xfrm>
              <a:off x="2215697" y="3003451"/>
              <a:ext cx="43746" cy="11342"/>
            </a:xfrm>
            <a:custGeom>
              <a:rect b="b" l="l" r="r" t="t"/>
              <a:pathLst>
                <a:path extrusionOk="0" h="434" w="1674">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71"/>
            <p:cNvSpPr/>
            <p:nvPr/>
          </p:nvSpPr>
          <p:spPr>
            <a:xfrm>
              <a:off x="2271725" y="3003451"/>
              <a:ext cx="44007" cy="11342"/>
            </a:xfrm>
            <a:custGeom>
              <a:rect b="b" l="l" r="r" t="t"/>
              <a:pathLst>
                <a:path extrusionOk="0" h="434" w="1684">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71"/>
            <p:cNvSpPr/>
            <p:nvPr/>
          </p:nvSpPr>
          <p:spPr>
            <a:xfrm>
              <a:off x="2326917" y="3003451"/>
              <a:ext cx="45967" cy="11342"/>
            </a:xfrm>
            <a:custGeom>
              <a:rect b="b" l="l" r="r" t="t"/>
              <a:pathLst>
                <a:path extrusionOk="0" h="434" w="1759">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71"/>
            <p:cNvSpPr/>
            <p:nvPr/>
          </p:nvSpPr>
          <p:spPr>
            <a:xfrm>
              <a:off x="2384069" y="3003451"/>
              <a:ext cx="43746" cy="11342"/>
            </a:xfrm>
            <a:custGeom>
              <a:rect b="b" l="l" r="r" t="t"/>
              <a:pathLst>
                <a:path extrusionOk="0" h="434" w="1674">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71"/>
            <p:cNvSpPr/>
            <p:nvPr/>
          </p:nvSpPr>
          <p:spPr>
            <a:xfrm>
              <a:off x="2439261" y="3003451"/>
              <a:ext cx="45680" cy="11342"/>
            </a:xfrm>
            <a:custGeom>
              <a:rect b="b" l="l" r="r" t="t"/>
              <a:pathLst>
                <a:path extrusionOk="0" h="434" w="1748">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71"/>
            <p:cNvSpPr/>
            <p:nvPr/>
          </p:nvSpPr>
          <p:spPr>
            <a:xfrm>
              <a:off x="2495289" y="3003451"/>
              <a:ext cx="45706" cy="11342"/>
            </a:xfrm>
            <a:custGeom>
              <a:rect b="b" l="l" r="r" t="t"/>
              <a:pathLst>
                <a:path extrusionOk="0" h="434" w="1749">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71"/>
            <p:cNvSpPr/>
            <p:nvPr/>
          </p:nvSpPr>
          <p:spPr>
            <a:xfrm>
              <a:off x="2219878" y="2957458"/>
              <a:ext cx="279043" cy="11368"/>
            </a:xfrm>
            <a:custGeom>
              <a:rect b="b" l="l" r="r" t="t"/>
              <a:pathLst>
                <a:path extrusionOk="0" h="435" w="10678">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71"/>
            <p:cNvSpPr/>
            <p:nvPr/>
          </p:nvSpPr>
          <p:spPr>
            <a:xfrm>
              <a:off x="2517711" y="2949932"/>
              <a:ext cx="34835" cy="26995"/>
            </a:xfrm>
            <a:custGeom>
              <a:rect b="b" l="l" r="r" t="t"/>
              <a:pathLst>
                <a:path extrusionOk="0" h="1033" w="1333">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71"/>
            <p:cNvSpPr/>
            <p:nvPr/>
          </p:nvSpPr>
          <p:spPr>
            <a:xfrm>
              <a:off x="2222230" y="3037894"/>
              <a:ext cx="195027" cy="143494"/>
            </a:xfrm>
            <a:custGeom>
              <a:rect b="b" l="l" r="r" t="t"/>
              <a:pathLst>
                <a:path extrusionOk="0" h="5491" w="7463">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71"/>
            <p:cNvSpPr/>
            <p:nvPr/>
          </p:nvSpPr>
          <p:spPr>
            <a:xfrm>
              <a:off x="2447623" y="3032328"/>
              <a:ext cx="93554" cy="11132"/>
            </a:xfrm>
            <a:custGeom>
              <a:rect b="b" l="l" r="r" t="t"/>
              <a:pathLst>
                <a:path extrusionOk="0" h="426" w="358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71"/>
            <p:cNvSpPr/>
            <p:nvPr/>
          </p:nvSpPr>
          <p:spPr>
            <a:xfrm>
              <a:off x="2436229" y="3056187"/>
              <a:ext cx="105000" cy="11394"/>
            </a:xfrm>
            <a:custGeom>
              <a:rect b="b" l="l" r="r" t="t"/>
              <a:pathLst>
                <a:path extrusionOk="0" h="436" w="4018">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71"/>
            <p:cNvSpPr/>
            <p:nvPr/>
          </p:nvSpPr>
          <p:spPr>
            <a:xfrm>
              <a:off x="2437327" y="3080098"/>
              <a:ext cx="102805" cy="11080"/>
            </a:xfrm>
            <a:custGeom>
              <a:rect b="b" l="l" r="r" t="t"/>
              <a:pathLst>
                <a:path extrusionOk="0" h="424" w="3934">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71"/>
            <p:cNvSpPr/>
            <p:nvPr/>
          </p:nvSpPr>
          <p:spPr>
            <a:xfrm>
              <a:off x="2436229" y="3103957"/>
              <a:ext cx="105000" cy="11368"/>
            </a:xfrm>
            <a:custGeom>
              <a:rect b="b" l="l" r="r" t="t"/>
              <a:pathLst>
                <a:path extrusionOk="0" h="435" w="4018">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71"/>
            <p:cNvSpPr/>
            <p:nvPr/>
          </p:nvSpPr>
          <p:spPr>
            <a:xfrm>
              <a:off x="2436308" y="3128051"/>
              <a:ext cx="104870" cy="11159"/>
            </a:xfrm>
            <a:custGeom>
              <a:rect b="b" l="l" r="r" t="t"/>
              <a:pathLst>
                <a:path extrusionOk="0" h="427" w="4013">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71"/>
            <p:cNvSpPr/>
            <p:nvPr/>
          </p:nvSpPr>
          <p:spPr>
            <a:xfrm>
              <a:off x="2437327" y="3151962"/>
              <a:ext cx="102805" cy="11342"/>
            </a:xfrm>
            <a:custGeom>
              <a:rect b="b" l="l" r="r" t="t"/>
              <a:pathLst>
                <a:path extrusionOk="0" h="434" w="3934">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71"/>
            <p:cNvSpPr/>
            <p:nvPr/>
          </p:nvSpPr>
          <p:spPr>
            <a:xfrm>
              <a:off x="2436229" y="3175821"/>
              <a:ext cx="77012" cy="11368"/>
            </a:xfrm>
            <a:custGeom>
              <a:rect b="b" l="l" r="r" t="t"/>
              <a:pathLst>
                <a:path extrusionOk="0" h="435" w="2947">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71"/>
            <p:cNvSpPr/>
            <p:nvPr/>
          </p:nvSpPr>
          <p:spPr>
            <a:xfrm>
              <a:off x="2226255" y="3090525"/>
              <a:ext cx="111847" cy="90863"/>
            </a:xfrm>
            <a:custGeom>
              <a:rect b="b" l="l" r="r" t="t"/>
              <a:pathLst>
                <a:path extrusionOk="0" h="3477" w="428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71"/>
            <p:cNvSpPr/>
            <p:nvPr/>
          </p:nvSpPr>
          <p:spPr>
            <a:xfrm>
              <a:off x="2324513" y="3056474"/>
              <a:ext cx="68363" cy="62561"/>
            </a:xfrm>
            <a:custGeom>
              <a:rect b="b" l="l" r="r" t="t"/>
              <a:pathLst>
                <a:path extrusionOk="0" h="2394" w="2616">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71"/>
            <p:cNvSpPr/>
            <p:nvPr/>
          </p:nvSpPr>
          <p:spPr>
            <a:xfrm>
              <a:off x="2253380" y="3090342"/>
              <a:ext cx="55819" cy="47953"/>
            </a:xfrm>
            <a:custGeom>
              <a:rect b="b" l="l" r="r" t="t"/>
              <a:pathLst>
                <a:path extrusionOk="0" h="1835" w="2136">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0" name="Google Shape;14500;p71"/>
          <p:cNvGrpSpPr/>
          <p:nvPr/>
        </p:nvGrpSpPr>
        <p:grpSpPr>
          <a:xfrm>
            <a:off x="1753570" y="2892127"/>
            <a:ext cx="366665" cy="365202"/>
            <a:chOff x="1753570" y="2892127"/>
            <a:chExt cx="366665" cy="365202"/>
          </a:xfrm>
        </p:grpSpPr>
        <p:sp>
          <p:nvSpPr>
            <p:cNvPr id="14501" name="Google Shape;14501;p71"/>
            <p:cNvSpPr/>
            <p:nvPr/>
          </p:nvSpPr>
          <p:spPr>
            <a:xfrm>
              <a:off x="1753570" y="3076335"/>
              <a:ext cx="365149" cy="104295"/>
            </a:xfrm>
            <a:custGeom>
              <a:rect b="b" l="l" r="r" t="t"/>
              <a:pathLst>
                <a:path extrusionOk="0" h="3991" w="13973">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71"/>
            <p:cNvSpPr/>
            <p:nvPr/>
          </p:nvSpPr>
          <p:spPr>
            <a:xfrm>
              <a:off x="1775939" y="3076335"/>
              <a:ext cx="342780" cy="104295"/>
            </a:xfrm>
            <a:custGeom>
              <a:rect b="b" l="l" r="r" t="t"/>
              <a:pathLst>
                <a:path extrusionOk="0" h="3991" w="13117">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71"/>
            <p:cNvSpPr/>
            <p:nvPr/>
          </p:nvSpPr>
          <p:spPr>
            <a:xfrm>
              <a:off x="2046934" y="3180578"/>
              <a:ext cx="70218" cy="76751"/>
            </a:xfrm>
            <a:custGeom>
              <a:rect b="b" l="l" r="r" t="t"/>
              <a:pathLst>
                <a:path extrusionOk="0" h="2937" w="2687">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71"/>
            <p:cNvSpPr/>
            <p:nvPr/>
          </p:nvSpPr>
          <p:spPr>
            <a:xfrm>
              <a:off x="2064416" y="3186405"/>
              <a:ext cx="52709" cy="60836"/>
            </a:xfrm>
            <a:custGeom>
              <a:rect b="b" l="l" r="r" t="t"/>
              <a:pathLst>
                <a:path extrusionOk="0" h="2328" w="2017">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71"/>
            <p:cNvSpPr/>
            <p:nvPr/>
          </p:nvSpPr>
          <p:spPr>
            <a:xfrm>
              <a:off x="1913658" y="2892650"/>
              <a:ext cx="206577" cy="160088"/>
            </a:xfrm>
            <a:custGeom>
              <a:rect b="b" l="l" r="r" t="t"/>
              <a:pathLst>
                <a:path extrusionOk="0" h="6126" w="7905">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6" name="Google Shape;14506;p71"/>
            <p:cNvSpPr/>
            <p:nvPr/>
          </p:nvSpPr>
          <p:spPr>
            <a:xfrm>
              <a:off x="1941045" y="2892650"/>
              <a:ext cx="179191" cy="160088"/>
            </a:xfrm>
            <a:custGeom>
              <a:rect b="b" l="l" r="r" t="t"/>
              <a:pathLst>
                <a:path extrusionOk="0" h="6126" w="6857">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7" name="Google Shape;14507;p71"/>
            <p:cNvSpPr/>
            <p:nvPr/>
          </p:nvSpPr>
          <p:spPr>
            <a:xfrm>
              <a:off x="1755086" y="2892127"/>
              <a:ext cx="132701" cy="160114"/>
            </a:xfrm>
            <a:custGeom>
              <a:rect b="b" l="l" r="r" t="t"/>
              <a:pathLst>
                <a:path extrusionOk="0" h="6127" w="5078">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71"/>
            <p:cNvSpPr/>
            <p:nvPr/>
          </p:nvSpPr>
          <p:spPr>
            <a:xfrm>
              <a:off x="1777455" y="2892127"/>
              <a:ext cx="110331" cy="160114"/>
            </a:xfrm>
            <a:custGeom>
              <a:rect b="b" l="l" r="r" t="t"/>
              <a:pathLst>
                <a:path extrusionOk="0" h="6127" w="4222">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71"/>
            <p:cNvSpPr/>
            <p:nvPr/>
          </p:nvSpPr>
          <p:spPr>
            <a:xfrm>
              <a:off x="1755086" y="2892127"/>
              <a:ext cx="132701" cy="159853"/>
            </a:xfrm>
            <a:custGeom>
              <a:rect b="b" l="l" r="r" t="t"/>
              <a:pathLst>
                <a:path extrusionOk="0" h="6117" w="5078">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71"/>
            <p:cNvSpPr/>
            <p:nvPr/>
          </p:nvSpPr>
          <p:spPr>
            <a:xfrm>
              <a:off x="1939268" y="2914496"/>
              <a:ext cx="72910" cy="11080"/>
            </a:xfrm>
            <a:custGeom>
              <a:rect b="b" l="l" r="r" t="t"/>
              <a:pathLst>
                <a:path extrusionOk="0" h="424" w="279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71"/>
            <p:cNvSpPr/>
            <p:nvPr/>
          </p:nvSpPr>
          <p:spPr>
            <a:xfrm>
              <a:off x="2021690" y="2914496"/>
              <a:ext cx="72648" cy="11080"/>
            </a:xfrm>
            <a:custGeom>
              <a:rect b="b" l="l" r="r" t="t"/>
              <a:pathLst>
                <a:path extrusionOk="0" h="424" w="278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71"/>
            <p:cNvSpPr/>
            <p:nvPr/>
          </p:nvSpPr>
          <p:spPr>
            <a:xfrm>
              <a:off x="1939268" y="2949436"/>
              <a:ext cx="72910" cy="11315"/>
            </a:xfrm>
            <a:custGeom>
              <a:rect b="b" l="l" r="r" t="t"/>
              <a:pathLst>
                <a:path extrusionOk="0" h="433" w="279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71"/>
            <p:cNvSpPr/>
            <p:nvPr/>
          </p:nvSpPr>
          <p:spPr>
            <a:xfrm>
              <a:off x="2021690" y="2949436"/>
              <a:ext cx="72648" cy="11315"/>
            </a:xfrm>
            <a:custGeom>
              <a:rect b="b" l="l" r="r" t="t"/>
              <a:pathLst>
                <a:path extrusionOk="0" h="433" w="278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71"/>
            <p:cNvSpPr/>
            <p:nvPr/>
          </p:nvSpPr>
          <p:spPr>
            <a:xfrm>
              <a:off x="1939268" y="2984610"/>
              <a:ext cx="72910" cy="11080"/>
            </a:xfrm>
            <a:custGeom>
              <a:rect b="b" l="l" r="r" t="t"/>
              <a:pathLst>
                <a:path extrusionOk="0" h="424" w="279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71"/>
            <p:cNvSpPr/>
            <p:nvPr/>
          </p:nvSpPr>
          <p:spPr>
            <a:xfrm>
              <a:off x="2021690" y="2984610"/>
              <a:ext cx="72648" cy="11080"/>
            </a:xfrm>
            <a:custGeom>
              <a:rect b="b" l="l" r="r" t="t"/>
              <a:pathLst>
                <a:path extrusionOk="0" h="424" w="278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71"/>
            <p:cNvSpPr/>
            <p:nvPr/>
          </p:nvSpPr>
          <p:spPr>
            <a:xfrm>
              <a:off x="1939268" y="3019549"/>
              <a:ext cx="72910" cy="11080"/>
            </a:xfrm>
            <a:custGeom>
              <a:rect b="b" l="l" r="r" t="t"/>
              <a:pathLst>
                <a:path extrusionOk="0" h="424" w="279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71"/>
            <p:cNvSpPr/>
            <p:nvPr/>
          </p:nvSpPr>
          <p:spPr>
            <a:xfrm>
              <a:off x="2021690" y="3019549"/>
              <a:ext cx="72648" cy="11080"/>
            </a:xfrm>
            <a:custGeom>
              <a:rect b="b" l="l" r="r" t="t"/>
              <a:pathLst>
                <a:path extrusionOk="0" h="424" w="278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71"/>
            <p:cNvSpPr/>
            <p:nvPr/>
          </p:nvSpPr>
          <p:spPr>
            <a:xfrm>
              <a:off x="1753570" y="3076335"/>
              <a:ext cx="365149" cy="104295"/>
            </a:xfrm>
            <a:custGeom>
              <a:rect b="b" l="l" r="r" t="t"/>
              <a:pathLst>
                <a:path extrusionOk="0" h="3991" w="13973">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9" name="Google Shape;14519;p71"/>
          <p:cNvGrpSpPr/>
          <p:nvPr/>
        </p:nvGrpSpPr>
        <p:grpSpPr>
          <a:xfrm>
            <a:off x="1303751" y="3807339"/>
            <a:ext cx="367684" cy="366561"/>
            <a:chOff x="1303751" y="3807339"/>
            <a:chExt cx="367684" cy="366561"/>
          </a:xfrm>
        </p:grpSpPr>
        <p:sp>
          <p:nvSpPr>
            <p:cNvPr id="14520" name="Google Shape;14520;p71"/>
            <p:cNvSpPr/>
            <p:nvPr/>
          </p:nvSpPr>
          <p:spPr>
            <a:xfrm>
              <a:off x="1305006" y="4056356"/>
              <a:ext cx="366430" cy="117387"/>
            </a:xfrm>
            <a:custGeom>
              <a:rect b="b" l="l" r="r" t="t"/>
              <a:pathLst>
                <a:path extrusionOk="0" h="4492" w="14022">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71"/>
            <p:cNvSpPr/>
            <p:nvPr/>
          </p:nvSpPr>
          <p:spPr>
            <a:xfrm>
              <a:off x="1305267" y="4079980"/>
              <a:ext cx="366169" cy="93763"/>
            </a:xfrm>
            <a:custGeom>
              <a:rect b="b" l="l" r="r" t="t"/>
              <a:pathLst>
                <a:path extrusionOk="0" h="3588" w="14012">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71"/>
            <p:cNvSpPr/>
            <p:nvPr/>
          </p:nvSpPr>
          <p:spPr>
            <a:xfrm>
              <a:off x="1605556" y="4079980"/>
              <a:ext cx="39225" cy="70401"/>
            </a:xfrm>
            <a:custGeom>
              <a:rect b="b" l="l" r="r" t="t"/>
              <a:pathLst>
                <a:path extrusionOk="0" h="2694" w="1501">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71"/>
            <p:cNvSpPr/>
            <p:nvPr/>
          </p:nvSpPr>
          <p:spPr>
            <a:xfrm>
              <a:off x="1516104"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71"/>
            <p:cNvSpPr/>
            <p:nvPr/>
          </p:nvSpPr>
          <p:spPr>
            <a:xfrm>
              <a:off x="1427149" y="4079980"/>
              <a:ext cx="38728" cy="70401"/>
            </a:xfrm>
            <a:custGeom>
              <a:rect b="b" l="l" r="r" t="t"/>
              <a:pathLst>
                <a:path extrusionOk="0" h="2694" w="1482">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71"/>
            <p:cNvSpPr/>
            <p:nvPr/>
          </p:nvSpPr>
          <p:spPr>
            <a:xfrm>
              <a:off x="1575294"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71"/>
            <p:cNvSpPr/>
            <p:nvPr/>
          </p:nvSpPr>
          <p:spPr>
            <a:xfrm>
              <a:off x="1575294"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71"/>
            <p:cNvSpPr/>
            <p:nvPr/>
          </p:nvSpPr>
          <p:spPr>
            <a:xfrm>
              <a:off x="1485686" y="4079745"/>
              <a:ext cx="11838" cy="49260"/>
            </a:xfrm>
            <a:custGeom>
              <a:rect b="b" l="l" r="r" t="t"/>
              <a:pathLst>
                <a:path extrusionOk="0" h="1885" w="453">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71"/>
            <p:cNvSpPr/>
            <p:nvPr/>
          </p:nvSpPr>
          <p:spPr>
            <a:xfrm>
              <a:off x="1485686" y="4139536"/>
              <a:ext cx="11838" cy="19129"/>
            </a:xfrm>
            <a:custGeom>
              <a:rect b="b" l="l" r="r" t="t"/>
              <a:pathLst>
                <a:path extrusionOk="0" h="732" w="453">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71"/>
            <p:cNvSpPr/>
            <p:nvPr/>
          </p:nvSpPr>
          <p:spPr>
            <a:xfrm>
              <a:off x="1396626" y="4139536"/>
              <a:ext cx="11943" cy="19129"/>
            </a:xfrm>
            <a:custGeom>
              <a:rect b="b" l="l" r="r" t="t"/>
              <a:pathLst>
                <a:path extrusionOk="0" h="732" w="457">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71"/>
            <p:cNvSpPr/>
            <p:nvPr/>
          </p:nvSpPr>
          <p:spPr>
            <a:xfrm>
              <a:off x="1396626" y="4079745"/>
              <a:ext cx="11943" cy="49260"/>
            </a:xfrm>
            <a:custGeom>
              <a:rect b="b" l="l" r="r" t="t"/>
              <a:pathLst>
                <a:path extrusionOk="0" h="1885" w="457">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71"/>
            <p:cNvSpPr/>
            <p:nvPr/>
          </p:nvSpPr>
          <p:spPr>
            <a:xfrm>
              <a:off x="1304274" y="3915110"/>
              <a:ext cx="353573" cy="258712"/>
            </a:xfrm>
            <a:custGeom>
              <a:rect b="b" l="l" r="r" t="t"/>
              <a:pathLst>
                <a:path extrusionOk="0" h="9900" w="1353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71"/>
            <p:cNvSpPr/>
            <p:nvPr/>
          </p:nvSpPr>
          <p:spPr>
            <a:xfrm>
              <a:off x="1307018" y="3927706"/>
              <a:ext cx="350829" cy="245776"/>
            </a:xfrm>
            <a:custGeom>
              <a:rect b="b" l="l" r="r" t="t"/>
              <a:pathLst>
                <a:path extrusionOk="0" h="9405" w="13425">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71"/>
            <p:cNvSpPr/>
            <p:nvPr/>
          </p:nvSpPr>
          <p:spPr>
            <a:xfrm>
              <a:off x="1560582" y="3944431"/>
              <a:ext cx="65122" cy="74060"/>
            </a:xfrm>
            <a:custGeom>
              <a:rect b="b" l="l" r="r" t="t"/>
              <a:pathLst>
                <a:path extrusionOk="0" h="2834" w="2492">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71"/>
            <p:cNvSpPr/>
            <p:nvPr/>
          </p:nvSpPr>
          <p:spPr>
            <a:xfrm>
              <a:off x="1533953" y="3971922"/>
              <a:ext cx="47326" cy="69565"/>
            </a:xfrm>
            <a:custGeom>
              <a:rect b="b" l="l" r="r" t="t"/>
              <a:pathLst>
                <a:path extrusionOk="0" h="2662" w="1811">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71"/>
            <p:cNvSpPr/>
            <p:nvPr/>
          </p:nvSpPr>
          <p:spPr>
            <a:xfrm>
              <a:off x="1482942" y="3989169"/>
              <a:ext cx="65096" cy="74112"/>
            </a:xfrm>
            <a:custGeom>
              <a:rect b="b" l="l" r="r" t="t"/>
              <a:pathLst>
                <a:path extrusionOk="0" h="2836" w="2491">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71"/>
            <p:cNvSpPr/>
            <p:nvPr/>
          </p:nvSpPr>
          <p:spPr>
            <a:xfrm>
              <a:off x="1456548" y="4016922"/>
              <a:ext cx="45497" cy="69382"/>
            </a:xfrm>
            <a:custGeom>
              <a:rect b="b" l="l" r="r" t="t"/>
              <a:pathLst>
                <a:path extrusionOk="0" h="2655" w="1741">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71"/>
            <p:cNvSpPr/>
            <p:nvPr/>
          </p:nvSpPr>
          <p:spPr>
            <a:xfrm>
              <a:off x="1405799" y="4033778"/>
              <a:ext cx="65096" cy="74112"/>
            </a:xfrm>
            <a:custGeom>
              <a:rect b="b" l="l" r="r" t="t"/>
              <a:pathLst>
                <a:path extrusionOk="0" h="2836" w="2491">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71"/>
            <p:cNvSpPr/>
            <p:nvPr/>
          </p:nvSpPr>
          <p:spPr>
            <a:xfrm>
              <a:off x="1379405" y="4061452"/>
              <a:ext cx="45261" cy="69330"/>
            </a:xfrm>
            <a:custGeom>
              <a:rect b="b" l="l" r="r" t="t"/>
              <a:pathLst>
                <a:path extrusionOk="0" h="2653" w="1732">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71"/>
            <p:cNvSpPr/>
            <p:nvPr/>
          </p:nvSpPr>
          <p:spPr>
            <a:xfrm>
              <a:off x="1305267" y="3823907"/>
              <a:ext cx="261612" cy="349993"/>
            </a:xfrm>
            <a:custGeom>
              <a:rect b="b" l="l" r="r" t="t"/>
              <a:pathLst>
                <a:path extrusionOk="0" h="13393" w="10011">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71"/>
            <p:cNvSpPr/>
            <p:nvPr/>
          </p:nvSpPr>
          <p:spPr>
            <a:xfrm>
              <a:off x="1320345" y="3828690"/>
              <a:ext cx="246299" cy="344792"/>
            </a:xfrm>
            <a:custGeom>
              <a:rect b="b" l="l" r="r" t="t"/>
              <a:pathLst>
                <a:path extrusionOk="0" h="13194" w="9425">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71"/>
            <p:cNvSpPr/>
            <p:nvPr/>
          </p:nvSpPr>
          <p:spPr>
            <a:xfrm>
              <a:off x="1460076" y="3854979"/>
              <a:ext cx="76647" cy="62561"/>
            </a:xfrm>
            <a:custGeom>
              <a:rect b="b" l="l" r="r" t="t"/>
              <a:pathLst>
                <a:path extrusionOk="0" h="2394" w="2933">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71"/>
            <p:cNvSpPr/>
            <p:nvPr/>
          </p:nvSpPr>
          <p:spPr>
            <a:xfrm>
              <a:off x="1414579" y="3932514"/>
              <a:ext cx="76673" cy="62535"/>
            </a:xfrm>
            <a:custGeom>
              <a:rect b="b" l="l" r="r" t="t"/>
              <a:pathLst>
                <a:path extrusionOk="0" h="2393" w="2934">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71"/>
            <p:cNvSpPr/>
            <p:nvPr/>
          </p:nvSpPr>
          <p:spPr>
            <a:xfrm>
              <a:off x="1370102" y="4009527"/>
              <a:ext cx="76673" cy="62535"/>
            </a:xfrm>
            <a:custGeom>
              <a:rect b="b" l="l" r="r" t="t"/>
              <a:pathLst>
                <a:path extrusionOk="0" h="2393" w="2934">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71"/>
            <p:cNvSpPr/>
            <p:nvPr/>
          </p:nvSpPr>
          <p:spPr>
            <a:xfrm>
              <a:off x="1442254" y="3903481"/>
              <a:ext cx="48972" cy="30131"/>
            </a:xfrm>
            <a:custGeom>
              <a:rect b="b" l="l" r="r" t="t"/>
              <a:pathLst>
                <a:path extrusionOk="0" h="1153" w="1874">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71"/>
            <p:cNvSpPr/>
            <p:nvPr/>
          </p:nvSpPr>
          <p:spPr>
            <a:xfrm>
              <a:off x="1494022" y="3933612"/>
              <a:ext cx="23101" cy="15078"/>
            </a:xfrm>
            <a:custGeom>
              <a:rect b="b" l="l" r="r" t="t"/>
              <a:pathLst>
                <a:path extrusionOk="0" h="577" w="884">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71"/>
            <p:cNvSpPr/>
            <p:nvPr/>
          </p:nvSpPr>
          <p:spPr>
            <a:xfrm>
              <a:off x="1397462" y="3981147"/>
              <a:ext cx="48816" cy="30131"/>
            </a:xfrm>
            <a:custGeom>
              <a:rect b="b" l="l" r="r" t="t"/>
              <a:pathLst>
                <a:path extrusionOk="0" h="1153" w="1868">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71"/>
            <p:cNvSpPr/>
            <p:nvPr/>
          </p:nvSpPr>
          <p:spPr>
            <a:xfrm>
              <a:off x="1449022" y="4011042"/>
              <a:ext cx="23101" cy="15288"/>
            </a:xfrm>
            <a:custGeom>
              <a:rect b="b" l="l" r="r" t="t"/>
              <a:pathLst>
                <a:path extrusionOk="0" h="585" w="884">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71"/>
            <p:cNvSpPr/>
            <p:nvPr/>
          </p:nvSpPr>
          <p:spPr>
            <a:xfrm>
              <a:off x="1404806" y="4088185"/>
              <a:ext cx="22918" cy="15209"/>
            </a:xfrm>
            <a:custGeom>
              <a:rect b="b" l="l" r="r" t="t"/>
              <a:pathLst>
                <a:path extrusionOk="0" h="582" w="877">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71"/>
            <p:cNvSpPr/>
            <p:nvPr/>
          </p:nvSpPr>
          <p:spPr>
            <a:xfrm>
              <a:off x="1352985" y="4058290"/>
              <a:ext cx="48816" cy="30105"/>
            </a:xfrm>
            <a:custGeom>
              <a:rect b="b" l="l" r="r" t="t"/>
              <a:pathLst>
                <a:path extrusionOk="0" h="1152" w="1868">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71"/>
            <p:cNvSpPr/>
            <p:nvPr/>
          </p:nvSpPr>
          <p:spPr>
            <a:xfrm>
              <a:off x="1303751" y="3807339"/>
              <a:ext cx="118903" cy="366404"/>
            </a:xfrm>
            <a:custGeom>
              <a:rect b="b" l="l" r="r" t="t"/>
              <a:pathLst>
                <a:path extrusionOk="0" h="14021" w="455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71"/>
            <p:cNvSpPr/>
            <p:nvPr/>
          </p:nvSpPr>
          <p:spPr>
            <a:xfrm>
              <a:off x="1326879" y="3807339"/>
              <a:ext cx="95776" cy="366142"/>
            </a:xfrm>
            <a:custGeom>
              <a:rect b="b" l="l" r="r" t="t"/>
              <a:pathLst>
                <a:path extrusionOk="0" h="14011" w="3665">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71"/>
            <p:cNvSpPr/>
            <p:nvPr/>
          </p:nvSpPr>
          <p:spPr>
            <a:xfrm>
              <a:off x="1328891" y="3834230"/>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71"/>
            <p:cNvSpPr/>
            <p:nvPr/>
          </p:nvSpPr>
          <p:spPr>
            <a:xfrm>
              <a:off x="1328891" y="3923943"/>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71"/>
            <p:cNvSpPr/>
            <p:nvPr/>
          </p:nvSpPr>
          <p:spPr>
            <a:xfrm>
              <a:off x="1328891" y="4012898"/>
              <a:ext cx="70140" cy="38964"/>
            </a:xfrm>
            <a:custGeom>
              <a:rect b="b" l="l" r="r" t="t"/>
              <a:pathLst>
                <a:path extrusionOk="0" h="1491" w="2684">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71"/>
            <p:cNvSpPr/>
            <p:nvPr/>
          </p:nvSpPr>
          <p:spPr>
            <a:xfrm>
              <a:off x="1387192" y="3891983"/>
              <a:ext cx="22474" cy="11394"/>
            </a:xfrm>
            <a:custGeom>
              <a:rect b="b" l="l" r="r" t="t"/>
              <a:pathLst>
                <a:path extrusionOk="0" h="436" w="86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71"/>
            <p:cNvSpPr/>
            <p:nvPr/>
          </p:nvSpPr>
          <p:spPr>
            <a:xfrm>
              <a:off x="1327375" y="3891983"/>
              <a:ext cx="52396" cy="11394"/>
            </a:xfrm>
            <a:custGeom>
              <a:rect b="b" l="l" r="r" t="t"/>
              <a:pathLst>
                <a:path extrusionOk="0" h="436" w="2005">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71"/>
            <p:cNvSpPr/>
            <p:nvPr/>
          </p:nvSpPr>
          <p:spPr>
            <a:xfrm>
              <a:off x="1326539" y="3981695"/>
              <a:ext cx="53232" cy="11394"/>
            </a:xfrm>
            <a:custGeom>
              <a:rect b="b" l="l" r="r" t="t"/>
              <a:pathLst>
                <a:path extrusionOk="0" h="436" w="2037">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71"/>
            <p:cNvSpPr/>
            <p:nvPr/>
          </p:nvSpPr>
          <p:spPr>
            <a:xfrm>
              <a:off x="1386330" y="3981695"/>
              <a:ext cx="23336" cy="11394"/>
            </a:xfrm>
            <a:custGeom>
              <a:rect b="b" l="l" r="r" t="t"/>
              <a:pathLst>
                <a:path extrusionOk="0" h="436" w="893">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71"/>
            <p:cNvSpPr/>
            <p:nvPr/>
          </p:nvSpPr>
          <p:spPr>
            <a:xfrm>
              <a:off x="1327375" y="4070677"/>
              <a:ext cx="52396" cy="11368"/>
            </a:xfrm>
            <a:custGeom>
              <a:rect b="b" l="l" r="r" t="t"/>
              <a:pathLst>
                <a:path extrusionOk="0" h="435" w="2005">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71"/>
            <p:cNvSpPr/>
            <p:nvPr/>
          </p:nvSpPr>
          <p:spPr>
            <a:xfrm>
              <a:off x="1387192" y="4070677"/>
              <a:ext cx="22474" cy="11368"/>
            </a:xfrm>
            <a:custGeom>
              <a:rect b="b" l="l" r="r" t="t"/>
              <a:pathLst>
                <a:path extrusionOk="0" h="435" w="86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61" name="Google Shape;14561;p71"/>
          <p:cNvSpPr/>
          <p:nvPr/>
        </p:nvSpPr>
        <p:spPr>
          <a:xfrm>
            <a:off x="1321365" y="2905951"/>
            <a:ext cx="30157" cy="28667"/>
          </a:xfrm>
          <a:custGeom>
            <a:rect b="b" l="l" r="r" t="t"/>
            <a:pathLst>
              <a:path extrusionOk="0" h="1097" w="1154">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62" name="Google Shape;14562;p71"/>
          <p:cNvGrpSpPr/>
          <p:nvPr/>
        </p:nvGrpSpPr>
        <p:grpSpPr>
          <a:xfrm>
            <a:off x="1310049" y="2891421"/>
            <a:ext cx="384749" cy="366613"/>
            <a:chOff x="1310049" y="2891421"/>
            <a:chExt cx="384749" cy="366613"/>
          </a:xfrm>
        </p:grpSpPr>
        <p:sp>
          <p:nvSpPr>
            <p:cNvPr id="14563" name="Google Shape;14563;p71"/>
            <p:cNvSpPr/>
            <p:nvPr/>
          </p:nvSpPr>
          <p:spPr>
            <a:xfrm>
              <a:off x="1310049" y="2891421"/>
              <a:ext cx="384749" cy="366613"/>
            </a:xfrm>
            <a:custGeom>
              <a:rect b="b" l="l" r="r" t="t"/>
              <a:pathLst>
                <a:path extrusionOk="0" h="14029" w="14723">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71"/>
            <p:cNvSpPr/>
            <p:nvPr/>
          </p:nvSpPr>
          <p:spPr>
            <a:xfrm>
              <a:off x="1342218" y="2904697"/>
              <a:ext cx="324932" cy="324696"/>
            </a:xfrm>
            <a:custGeom>
              <a:rect b="b" l="l" r="r" t="t"/>
              <a:pathLst>
                <a:path extrusionOk="0" h="12425" w="12434">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71"/>
            <p:cNvSpPr/>
            <p:nvPr/>
          </p:nvSpPr>
          <p:spPr>
            <a:xfrm>
              <a:off x="1355546" y="2931848"/>
              <a:ext cx="22134" cy="19573"/>
            </a:xfrm>
            <a:custGeom>
              <a:rect b="b" l="l" r="r" t="t"/>
              <a:pathLst>
                <a:path extrusionOk="0" h="749" w="847">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71"/>
            <p:cNvSpPr/>
            <p:nvPr/>
          </p:nvSpPr>
          <p:spPr>
            <a:xfrm>
              <a:off x="1372610" y="2957720"/>
              <a:ext cx="30680" cy="28667"/>
            </a:xfrm>
            <a:custGeom>
              <a:rect b="b" l="l" r="r" t="t"/>
              <a:pathLst>
                <a:path extrusionOk="0" h="1097" w="1174">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71"/>
            <p:cNvSpPr/>
            <p:nvPr/>
          </p:nvSpPr>
          <p:spPr>
            <a:xfrm>
              <a:off x="1407001" y="2983356"/>
              <a:ext cx="21925" cy="19599"/>
            </a:xfrm>
            <a:custGeom>
              <a:rect b="b" l="l" r="r" t="t"/>
              <a:pathLst>
                <a:path extrusionOk="0" h="750" w="839">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71"/>
            <p:cNvSpPr/>
            <p:nvPr/>
          </p:nvSpPr>
          <p:spPr>
            <a:xfrm>
              <a:off x="1424379" y="3009227"/>
              <a:ext cx="30444" cy="28693"/>
            </a:xfrm>
            <a:custGeom>
              <a:rect b="b" l="l" r="r" t="t"/>
              <a:pathLst>
                <a:path extrusionOk="0" h="1098" w="1165">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71"/>
            <p:cNvSpPr/>
            <p:nvPr/>
          </p:nvSpPr>
          <p:spPr>
            <a:xfrm>
              <a:off x="1458769" y="3035124"/>
              <a:ext cx="21925" cy="19338"/>
            </a:xfrm>
            <a:custGeom>
              <a:rect b="b" l="l" r="r" t="t"/>
              <a:pathLst>
                <a:path extrusionOk="0" h="740" w="839">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71"/>
            <p:cNvSpPr/>
            <p:nvPr/>
          </p:nvSpPr>
          <p:spPr>
            <a:xfrm>
              <a:off x="1475886" y="3060995"/>
              <a:ext cx="30444" cy="28667"/>
            </a:xfrm>
            <a:custGeom>
              <a:rect b="b" l="l" r="r" t="t"/>
              <a:pathLst>
                <a:path extrusionOk="0" h="1097" w="1165">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71"/>
            <p:cNvSpPr/>
            <p:nvPr/>
          </p:nvSpPr>
          <p:spPr>
            <a:xfrm>
              <a:off x="1510276" y="3086631"/>
              <a:ext cx="21925" cy="19599"/>
            </a:xfrm>
            <a:custGeom>
              <a:rect b="b" l="l" r="r" t="t"/>
              <a:pathLst>
                <a:path extrusionOk="0" h="750" w="839">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71"/>
            <p:cNvSpPr/>
            <p:nvPr/>
          </p:nvSpPr>
          <p:spPr>
            <a:xfrm>
              <a:off x="1527655" y="3112267"/>
              <a:ext cx="30444" cy="28667"/>
            </a:xfrm>
            <a:custGeom>
              <a:rect b="b" l="l" r="r" t="t"/>
              <a:pathLst>
                <a:path extrusionOk="0" h="1097" w="1165">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71"/>
            <p:cNvSpPr/>
            <p:nvPr/>
          </p:nvSpPr>
          <p:spPr>
            <a:xfrm>
              <a:off x="1578639" y="3164036"/>
              <a:ext cx="31228" cy="28876"/>
            </a:xfrm>
            <a:custGeom>
              <a:rect b="b" l="l" r="r" t="t"/>
              <a:pathLst>
                <a:path extrusionOk="0" h="1105" w="1195">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71"/>
            <p:cNvSpPr/>
            <p:nvPr/>
          </p:nvSpPr>
          <p:spPr>
            <a:xfrm>
              <a:off x="1614101" y="3189907"/>
              <a:ext cx="21403" cy="19390"/>
            </a:xfrm>
            <a:custGeom>
              <a:rect b="b" l="l" r="r" t="t"/>
              <a:pathLst>
                <a:path extrusionOk="0" h="742" w="819">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71"/>
            <p:cNvSpPr/>
            <p:nvPr/>
          </p:nvSpPr>
          <p:spPr>
            <a:xfrm>
              <a:off x="1630930" y="3215804"/>
              <a:ext cx="30444" cy="28406"/>
            </a:xfrm>
            <a:custGeom>
              <a:rect b="b" l="l" r="r" t="t"/>
              <a:pathLst>
                <a:path extrusionOk="0" h="1087" w="1165">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71"/>
            <p:cNvSpPr/>
            <p:nvPr/>
          </p:nvSpPr>
          <p:spPr>
            <a:xfrm>
              <a:off x="1562332" y="3138138"/>
              <a:ext cx="21403" cy="19286"/>
            </a:xfrm>
            <a:custGeom>
              <a:rect b="b" l="l" r="r" t="t"/>
              <a:pathLst>
                <a:path extrusionOk="0" h="738" w="819">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7" name="Google Shape;14577;p71"/>
          <p:cNvGrpSpPr/>
          <p:nvPr/>
        </p:nvGrpSpPr>
        <p:grpSpPr>
          <a:xfrm>
            <a:off x="849673" y="2891343"/>
            <a:ext cx="383468" cy="366665"/>
            <a:chOff x="849673" y="2891343"/>
            <a:chExt cx="383468" cy="366665"/>
          </a:xfrm>
        </p:grpSpPr>
        <p:sp>
          <p:nvSpPr>
            <p:cNvPr id="14578" name="Google Shape;14578;p71"/>
            <p:cNvSpPr/>
            <p:nvPr/>
          </p:nvSpPr>
          <p:spPr>
            <a:xfrm>
              <a:off x="849673" y="2976561"/>
              <a:ext cx="322188" cy="281447"/>
            </a:xfrm>
            <a:custGeom>
              <a:rect b="b" l="l" r="r" t="t"/>
              <a:pathLst>
                <a:path extrusionOk="0" h="10770" w="12329">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71"/>
            <p:cNvSpPr/>
            <p:nvPr/>
          </p:nvSpPr>
          <p:spPr>
            <a:xfrm>
              <a:off x="867260" y="2976561"/>
              <a:ext cx="304600" cy="258947"/>
            </a:xfrm>
            <a:custGeom>
              <a:rect b="b" l="l" r="r" t="t"/>
              <a:pathLst>
                <a:path extrusionOk="0" h="9909" w="11656">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71"/>
            <p:cNvSpPr/>
            <p:nvPr/>
          </p:nvSpPr>
          <p:spPr>
            <a:xfrm>
              <a:off x="947173" y="3018948"/>
              <a:ext cx="81952" cy="50122"/>
            </a:xfrm>
            <a:custGeom>
              <a:rect b="b" l="l" r="r" t="t"/>
              <a:pathLst>
                <a:path extrusionOk="0" h="1918" w="3136">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71"/>
            <p:cNvSpPr/>
            <p:nvPr/>
          </p:nvSpPr>
          <p:spPr>
            <a:xfrm>
              <a:off x="967792" y="3018791"/>
              <a:ext cx="61333" cy="49521"/>
            </a:xfrm>
            <a:custGeom>
              <a:rect b="b" l="l" r="r" t="t"/>
              <a:pathLst>
                <a:path extrusionOk="0" h="1895" w="2347">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71"/>
            <p:cNvSpPr/>
            <p:nvPr/>
          </p:nvSpPr>
          <p:spPr>
            <a:xfrm>
              <a:off x="992174" y="3104663"/>
              <a:ext cx="65357" cy="72831"/>
            </a:xfrm>
            <a:custGeom>
              <a:rect b="b" l="l" r="r" t="t"/>
              <a:pathLst>
                <a:path extrusionOk="0" h="2787" w="2501">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71"/>
            <p:cNvSpPr/>
            <p:nvPr/>
          </p:nvSpPr>
          <p:spPr>
            <a:xfrm>
              <a:off x="1009499" y="3104427"/>
              <a:ext cx="48032" cy="64913"/>
            </a:xfrm>
            <a:custGeom>
              <a:rect b="b" l="l" r="r" t="t"/>
              <a:pathLst>
                <a:path extrusionOk="0" h="2484" w="1838">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71"/>
            <p:cNvSpPr/>
            <p:nvPr/>
          </p:nvSpPr>
          <p:spPr>
            <a:xfrm>
              <a:off x="897417" y="3078400"/>
              <a:ext cx="69147" cy="70584"/>
            </a:xfrm>
            <a:custGeom>
              <a:rect b="b" l="l" r="r" t="t"/>
              <a:pathLst>
                <a:path extrusionOk="0" h="2701" w="2646">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71"/>
            <p:cNvSpPr/>
            <p:nvPr/>
          </p:nvSpPr>
          <p:spPr>
            <a:xfrm>
              <a:off x="904708" y="3094915"/>
              <a:ext cx="61856" cy="54068"/>
            </a:xfrm>
            <a:custGeom>
              <a:rect b="b" l="l" r="r" t="t"/>
              <a:pathLst>
                <a:path extrusionOk="0" h="2069" w="2367">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71"/>
            <p:cNvSpPr/>
            <p:nvPr/>
          </p:nvSpPr>
          <p:spPr>
            <a:xfrm>
              <a:off x="1107261" y="2891343"/>
              <a:ext cx="125880" cy="143049"/>
            </a:xfrm>
            <a:custGeom>
              <a:rect b="b" l="l" r="r" t="t"/>
              <a:pathLst>
                <a:path extrusionOk="0" h="5474" w="4817">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71"/>
            <p:cNvSpPr/>
            <p:nvPr/>
          </p:nvSpPr>
          <p:spPr>
            <a:xfrm>
              <a:off x="1126599" y="2965507"/>
              <a:ext cx="47274" cy="45000"/>
            </a:xfrm>
            <a:custGeom>
              <a:rect b="b" l="l" r="r" t="t"/>
              <a:pathLst>
                <a:path extrusionOk="0" h="1722" w="1809">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71"/>
            <p:cNvSpPr/>
            <p:nvPr/>
          </p:nvSpPr>
          <p:spPr>
            <a:xfrm>
              <a:off x="1024578" y="3005411"/>
              <a:ext cx="119635" cy="81507"/>
            </a:xfrm>
            <a:custGeom>
              <a:rect b="b" l="l" r="r" t="t"/>
              <a:pathLst>
                <a:path extrusionOk="0" h="3119" w="4578">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71"/>
            <p:cNvSpPr/>
            <p:nvPr/>
          </p:nvSpPr>
          <p:spPr>
            <a:xfrm>
              <a:off x="1039395" y="3005150"/>
              <a:ext cx="95018" cy="60863"/>
            </a:xfrm>
            <a:custGeom>
              <a:rect b="b" l="l" r="r" t="t"/>
              <a:pathLst>
                <a:path extrusionOk="0" h="2329" w="3636">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0" name="Google Shape;14590;p71"/>
          <p:cNvGrpSpPr/>
          <p:nvPr/>
        </p:nvGrpSpPr>
        <p:grpSpPr>
          <a:xfrm>
            <a:off x="920257" y="2426002"/>
            <a:ext cx="278024" cy="366508"/>
            <a:chOff x="920257" y="2426002"/>
            <a:chExt cx="278024" cy="366508"/>
          </a:xfrm>
        </p:grpSpPr>
        <p:sp>
          <p:nvSpPr>
            <p:cNvPr id="14591" name="Google Shape;14591;p71"/>
            <p:cNvSpPr/>
            <p:nvPr/>
          </p:nvSpPr>
          <p:spPr>
            <a:xfrm>
              <a:off x="1039918" y="2426002"/>
              <a:ext cx="38964" cy="92483"/>
            </a:xfrm>
            <a:custGeom>
              <a:rect b="b" l="l" r="r" t="t"/>
              <a:pathLst>
                <a:path extrusionOk="0" h="3539" w="1491">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71"/>
            <p:cNvSpPr/>
            <p:nvPr/>
          </p:nvSpPr>
          <p:spPr>
            <a:xfrm>
              <a:off x="1061529" y="2429268"/>
              <a:ext cx="17352" cy="85950"/>
            </a:xfrm>
            <a:custGeom>
              <a:rect b="b" l="l" r="r" t="t"/>
              <a:pathLst>
                <a:path extrusionOk="0" h="3289" w="664">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71"/>
            <p:cNvSpPr/>
            <p:nvPr/>
          </p:nvSpPr>
          <p:spPr>
            <a:xfrm>
              <a:off x="920257" y="2748398"/>
              <a:ext cx="27204" cy="44112"/>
            </a:xfrm>
            <a:custGeom>
              <a:rect b="b" l="l" r="r" t="t"/>
              <a:pathLst>
                <a:path extrusionOk="0" h="1688" w="1041">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71"/>
            <p:cNvSpPr/>
            <p:nvPr/>
          </p:nvSpPr>
          <p:spPr>
            <a:xfrm>
              <a:off x="930083" y="2483023"/>
              <a:ext cx="136229" cy="283485"/>
            </a:xfrm>
            <a:custGeom>
              <a:rect b="b" l="l" r="r" t="t"/>
              <a:pathLst>
                <a:path extrusionOk="0" h="10848" w="5213">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71"/>
            <p:cNvSpPr/>
            <p:nvPr/>
          </p:nvSpPr>
          <p:spPr>
            <a:xfrm>
              <a:off x="945161" y="2690097"/>
              <a:ext cx="38728" cy="38728"/>
            </a:xfrm>
            <a:custGeom>
              <a:rect b="b" l="l" r="r" t="t"/>
              <a:pathLst>
                <a:path extrusionOk="0" h="1482" w="1482">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71"/>
            <p:cNvSpPr/>
            <p:nvPr/>
          </p:nvSpPr>
          <p:spPr>
            <a:xfrm>
              <a:off x="956215" y="2701151"/>
              <a:ext cx="16620" cy="16620"/>
            </a:xfrm>
            <a:custGeom>
              <a:rect b="b" l="l" r="r" t="t"/>
              <a:pathLst>
                <a:path extrusionOk="0" h="636" w="636">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71"/>
            <p:cNvSpPr/>
            <p:nvPr/>
          </p:nvSpPr>
          <p:spPr>
            <a:xfrm>
              <a:off x="1170841" y="2748398"/>
              <a:ext cx="27439" cy="44112"/>
            </a:xfrm>
            <a:custGeom>
              <a:rect b="b" l="l" r="r" t="t"/>
              <a:pathLst>
                <a:path extrusionOk="0" h="1688" w="105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71"/>
            <p:cNvSpPr/>
            <p:nvPr/>
          </p:nvSpPr>
          <p:spPr>
            <a:xfrm>
              <a:off x="1052226" y="2483023"/>
              <a:ext cx="136229" cy="283485"/>
            </a:xfrm>
            <a:custGeom>
              <a:rect b="b" l="l" r="r" t="t"/>
              <a:pathLst>
                <a:path extrusionOk="0" h="10848" w="5213">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71"/>
            <p:cNvSpPr/>
            <p:nvPr/>
          </p:nvSpPr>
          <p:spPr>
            <a:xfrm>
              <a:off x="1134648" y="2690097"/>
              <a:ext cx="38728" cy="38728"/>
            </a:xfrm>
            <a:custGeom>
              <a:rect b="b" l="l" r="r" t="t"/>
              <a:pathLst>
                <a:path extrusionOk="0" h="1482" w="1482">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71"/>
            <p:cNvSpPr/>
            <p:nvPr/>
          </p:nvSpPr>
          <p:spPr>
            <a:xfrm>
              <a:off x="1145702" y="2701151"/>
              <a:ext cx="16620" cy="16620"/>
            </a:xfrm>
            <a:custGeom>
              <a:rect b="b" l="l" r="r" t="t"/>
              <a:pathLst>
                <a:path extrusionOk="0" h="636" w="636">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71"/>
            <p:cNvSpPr/>
            <p:nvPr/>
          </p:nvSpPr>
          <p:spPr>
            <a:xfrm>
              <a:off x="1015536" y="2472883"/>
              <a:ext cx="87727" cy="76960"/>
            </a:xfrm>
            <a:custGeom>
              <a:rect b="b" l="l" r="r" t="t"/>
              <a:pathLst>
                <a:path extrusionOk="0" h="2945" w="3357">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71"/>
            <p:cNvSpPr/>
            <p:nvPr/>
          </p:nvSpPr>
          <p:spPr>
            <a:xfrm>
              <a:off x="1027844" y="2472727"/>
              <a:ext cx="83702" cy="72648"/>
            </a:xfrm>
            <a:custGeom>
              <a:rect b="b" l="l" r="r" t="t"/>
              <a:pathLst>
                <a:path extrusionOk="0" h="2780" w="3203">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71"/>
            <p:cNvSpPr/>
            <p:nvPr/>
          </p:nvSpPr>
          <p:spPr>
            <a:xfrm>
              <a:off x="1047182" y="2499120"/>
              <a:ext cx="24408" cy="24146"/>
            </a:xfrm>
            <a:custGeom>
              <a:rect b="b" l="l" r="r" t="t"/>
              <a:pathLst>
                <a:path extrusionOk="0" h="924" w="934">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4" name="Google Shape;14604;p71"/>
          <p:cNvGrpSpPr/>
          <p:nvPr/>
        </p:nvGrpSpPr>
        <p:grpSpPr>
          <a:xfrm>
            <a:off x="866528" y="4274484"/>
            <a:ext cx="349810" cy="366665"/>
            <a:chOff x="866528" y="4274484"/>
            <a:chExt cx="349810" cy="366665"/>
          </a:xfrm>
        </p:grpSpPr>
        <p:sp>
          <p:nvSpPr>
            <p:cNvPr id="14605" name="Google Shape;14605;p71"/>
            <p:cNvSpPr/>
            <p:nvPr/>
          </p:nvSpPr>
          <p:spPr>
            <a:xfrm>
              <a:off x="1041407" y="4370991"/>
              <a:ext cx="174931" cy="270158"/>
            </a:xfrm>
            <a:custGeom>
              <a:rect b="b" l="l" r="r" t="t"/>
              <a:pathLst>
                <a:path extrusionOk="0" h="10338" w="6694">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71"/>
            <p:cNvSpPr/>
            <p:nvPr/>
          </p:nvSpPr>
          <p:spPr>
            <a:xfrm>
              <a:off x="1041407" y="4516471"/>
              <a:ext cx="173938" cy="124678"/>
            </a:xfrm>
            <a:custGeom>
              <a:rect b="b" l="l" r="r" t="t"/>
              <a:pathLst>
                <a:path extrusionOk="0" h="4771" w="6656">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71"/>
            <p:cNvSpPr/>
            <p:nvPr/>
          </p:nvSpPr>
          <p:spPr>
            <a:xfrm>
              <a:off x="866528" y="4370991"/>
              <a:ext cx="174905" cy="270158"/>
            </a:xfrm>
            <a:custGeom>
              <a:rect b="b" l="l" r="r" t="t"/>
              <a:pathLst>
                <a:path extrusionOk="0" h="10338" w="6693">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71"/>
            <p:cNvSpPr/>
            <p:nvPr/>
          </p:nvSpPr>
          <p:spPr>
            <a:xfrm>
              <a:off x="866528" y="4370991"/>
              <a:ext cx="64600" cy="173650"/>
            </a:xfrm>
            <a:custGeom>
              <a:rect b="b" l="l" r="r" t="t"/>
              <a:pathLst>
                <a:path extrusionOk="0" h="6645" w="2472">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71"/>
            <p:cNvSpPr/>
            <p:nvPr/>
          </p:nvSpPr>
          <p:spPr>
            <a:xfrm>
              <a:off x="867522" y="4274536"/>
              <a:ext cx="347824" cy="192701"/>
            </a:xfrm>
            <a:custGeom>
              <a:rect b="b" l="l" r="r" t="t"/>
              <a:pathLst>
                <a:path extrusionOk="0" h="7374" w="1331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71"/>
            <p:cNvSpPr/>
            <p:nvPr/>
          </p:nvSpPr>
          <p:spPr>
            <a:xfrm>
              <a:off x="1041407" y="4274484"/>
              <a:ext cx="173938" cy="131708"/>
            </a:xfrm>
            <a:custGeom>
              <a:rect b="b" l="l" r="r" t="t"/>
              <a:pathLst>
                <a:path extrusionOk="0" h="5040" w="6656">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71"/>
            <p:cNvSpPr/>
            <p:nvPr/>
          </p:nvSpPr>
          <p:spPr>
            <a:xfrm>
              <a:off x="1041407" y="4405669"/>
              <a:ext cx="112866" cy="173650"/>
            </a:xfrm>
            <a:custGeom>
              <a:rect b="b" l="l" r="r" t="t"/>
              <a:pathLst>
                <a:path extrusionOk="0" h="6645" w="4319">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71"/>
            <p:cNvSpPr/>
            <p:nvPr/>
          </p:nvSpPr>
          <p:spPr>
            <a:xfrm>
              <a:off x="928593" y="4405669"/>
              <a:ext cx="112840" cy="173415"/>
            </a:xfrm>
            <a:custGeom>
              <a:rect b="b" l="l" r="r" t="t"/>
              <a:pathLst>
                <a:path extrusionOk="0" h="6636" w="4318">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71"/>
            <p:cNvSpPr/>
            <p:nvPr/>
          </p:nvSpPr>
          <p:spPr>
            <a:xfrm>
              <a:off x="929848" y="4343657"/>
              <a:ext cx="223407" cy="123842"/>
            </a:xfrm>
            <a:custGeom>
              <a:rect b="b" l="l" r="r" t="t"/>
              <a:pathLst>
                <a:path extrusionOk="0" h="4739" w="8549">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71"/>
            <p:cNvSpPr/>
            <p:nvPr/>
          </p:nvSpPr>
          <p:spPr>
            <a:xfrm>
              <a:off x="1112017" y="4497290"/>
              <a:ext cx="29896" cy="18972"/>
            </a:xfrm>
            <a:custGeom>
              <a:rect b="b" l="l" r="r" t="t"/>
              <a:pathLst>
                <a:path extrusionOk="0" h="726" w="1144">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71"/>
            <p:cNvSpPr/>
            <p:nvPr/>
          </p:nvSpPr>
          <p:spPr>
            <a:xfrm>
              <a:off x="1112017" y="4481218"/>
              <a:ext cx="29896" cy="18946"/>
            </a:xfrm>
            <a:custGeom>
              <a:rect b="b" l="l" r="r" t="t"/>
              <a:pathLst>
                <a:path extrusionOk="0" h="725" w="1144">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6" name="Google Shape;14616;p71"/>
          <p:cNvGrpSpPr/>
          <p:nvPr/>
        </p:nvGrpSpPr>
        <p:grpSpPr>
          <a:xfrm>
            <a:off x="1388708" y="4274484"/>
            <a:ext cx="330210" cy="366665"/>
            <a:chOff x="1388708" y="4274484"/>
            <a:chExt cx="330210" cy="366665"/>
          </a:xfrm>
        </p:grpSpPr>
        <p:sp>
          <p:nvSpPr>
            <p:cNvPr id="14617" name="Google Shape;14617;p71"/>
            <p:cNvSpPr/>
            <p:nvPr/>
          </p:nvSpPr>
          <p:spPr>
            <a:xfrm>
              <a:off x="1490965" y="4274484"/>
              <a:ext cx="227954" cy="366665"/>
            </a:xfrm>
            <a:custGeom>
              <a:rect b="b" l="l" r="r" t="t"/>
              <a:pathLst>
                <a:path extrusionOk="0" h="14031" w="8723">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71"/>
            <p:cNvSpPr/>
            <p:nvPr/>
          </p:nvSpPr>
          <p:spPr>
            <a:xfrm>
              <a:off x="1651810" y="4274484"/>
              <a:ext cx="67108" cy="366665"/>
            </a:xfrm>
            <a:custGeom>
              <a:rect b="b" l="l" r="r" t="t"/>
              <a:pathLst>
                <a:path extrusionOk="0" h="14031" w="2568">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71"/>
            <p:cNvSpPr/>
            <p:nvPr/>
          </p:nvSpPr>
          <p:spPr>
            <a:xfrm>
              <a:off x="1395973" y="4576288"/>
              <a:ext cx="273947" cy="64861"/>
            </a:xfrm>
            <a:custGeom>
              <a:rect b="b" l="l" r="r" t="t"/>
              <a:pathLst>
                <a:path extrusionOk="0" h="2482" w="10483">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71"/>
            <p:cNvSpPr/>
            <p:nvPr/>
          </p:nvSpPr>
          <p:spPr>
            <a:xfrm>
              <a:off x="1523395" y="4385547"/>
              <a:ext cx="31437" cy="26916"/>
            </a:xfrm>
            <a:custGeom>
              <a:rect b="b" l="l" r="r" t="t"/>
              <a:pathLst>
                <a:path extrusionOk="0" h="1030" w="1203">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71"/>
            <p:cNvSpPr/>
            <p:nvPr/>
          </p:nvSpPr>
          <p:spPr>
            <a:xfrm>
              <a:off x="1569623" y="4394589"/>
              <a:ext cx="41734" cy="11106"/>
            </a:xfrm>
            <a:custGeom>
              <a:rect b="b" l="l" r="r" t="t"/>
              <a:pathLst>
                <a:path extrusionOk="0" h="425"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71"/>
            <p:cNvSpPr/>
            <p:nvPr/>
          </p:nvSpPr>
          <p:spPr>
            <a:xfrm>
              <a:off x="1569623" y="4407917"/>
              <a:ext cx="109103" cy="11080"/>
            </a:xfrm>
            <a:custGeom>
              <a:rect b="b" l="l" r="r" t="t"/>
              <a:pathLst>
                <a:path extrusionOk="0" h="424" w="4175">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71"/>
            <p:cNvSpPr/>
            <p:nvPr/>
          </p:nvSpPr>
          <p:spPr>
            <a:xfrm>
              <a:off x="1569623" y="4379014"/>
              <a:ext cx="14608" cy="11080"/>
            </a:xfrm>
            <a:custGeom>
              <a:rect b="b" l="l" r="r" t="t"/>
              <a:pathLst>
                <a:path extrusionOk="0" h="424" w="559">
                  <a:moveTo>
                    <a:pt x="280" y="1"/>
                  </a:moveTo>
                  <a:cubicBezTo>
                    <a:pt x="1" y="1"/>
                    <a:pt x="1" y="424"/>
                    <a:pt x="280" y="424"/>
                  </a:cubicBezTo>
                  <a:cubicBezTo>
                    <a:pt x="558" y="424"/>
                    <a:pt x="558" y="1"/>
                    <a:pt x="28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71"/>
            <p:cNvSpPr/>
            <p:nvPr/>
          </p:nvSpPr>
          <p:spPr>
            <a:xfrm>
              <a:off x="1523395" y="4444110"/>
              <a:ext cx="31437" cy="26786"/>
            </a:xfrm>
            <a:custGeom>
              <a:rect b="b" l="l" r="r" t="t"/>
              <a:pathLst>
                <a:path extrusionOk="0" h="1025" w="1203">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71"/>
            <p:cNvSpPr/>
            <p:nvPr/>
          </p:nvSpPr>
          <p:spPr>
            <a:xfrm>
              <a:off x="1569623" y="4453152"/>
              <a:ext cx="41734" cy="11080"/>
            </a:xfrm>
            <a:custGeom>
              <a:rect b="b" l="l" r="r" t="t"/>
              <a:pathLst>
                <a:path extrusionOk="0" h="424" w="1597">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71"/>
            <p:cNvSpPr/>
            <p:nvPr/>
          </p:nvSpPr>
          <p:spPr>
            <a:xfrm>
              <a:off x="1569623" y="4466480"/>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71"/>
            <p:cNvSpPr/>
            <p:nvPr/>
          </p:nvSpPr>
          <p:spPr>
            <a:xfrm>
              <a:off x="1569623" y="4437577"/>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71"/>
            <p:cNvSpPr/>
            <p:nvPr/>
          </p:nvSpPr>
          <p:spPr>
            <a:xfrm>
              <a:off x="1523395" y="4502647"/>
              <a:ext cx="31437" cy="26655"/>
            </a:xfrm>
            <a:custGeom>
              <a:rect b="b" l="l" r="r" t="t"/>
              <a:pathLst>
                <a:path extrusionOk="0" h="1020" w="1203">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71"/>
            <p:cNvSpPr/>
            <p:nvPr/>
          </p:nvSpPr>
          <p:spPr>
            <a:xfrm>
              <a:off x="1569623" y="4511689"/>
              <a:ext cx="41734" cy="11106"/>
            </a:xfrm>
            <a:custGeom>
              <a:rect b="b" l="l" r="r" t="t"/>
              <a:pathLst>
                <a:path extrusionOk="0" h="425" w="1597">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71"/>
            <p:cNvSpPr/>
            <p:nvPr/>
          </p:nvSpPr>
          <p:spPr>
            <a:xfrm>
              <a:off x="1569623" y="4524781"/>
              <a:ext cx="109103" cy="11080"/>
            </a:xfrm>
            <a:custGeom>
              <a:rect b="b" l="l" r="r" t="t"/>
              <a:pathLst>
                <a:path extrusionOk="0" h="424" w="4175">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71"/>
            <p:cNvSpPr/>
            <p:nvPr/>
          </p:nvSpPr>
          <p:spPr>
            <a:xfrm>
              <a:off x="1569623" y="4495879"/>
              <a:ext cx="14608" cy="11080"/>
            </a:xfrm>
            <a:custGeom>
              <a:rect b="b" l="l" r="r" t="t"/>
              <a:pathLst>
                <a:path extrusionOk="0" h="424" w="559">
                  <a:moveTo>
                    <a:pt x="280" y="0"/>
                  </a:moveTo>
                  <a:cubicBezTo>
                    <a:pt x="1" y="0"/>
                    <a:pt x="1" y="423"/>
                    <a:pt x="280" y="423"/>
                  </a:cubicBezTo>
                  <a:cubicBezTo>
                    <a:pt x="558" y="423"/>
                    <a:pt x="558" y="0"/>
                    <a:pt x="28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71"/>
            <p:cNvSpPr/>
            <p:nvPr/>
          </p:nvSpPr>
          <p:spPr>
            <a:xfrm>
              <a:off x="1530425" y="4309423"/>
              <a:ext cx="149295" cy="32169"/>
            </a:xfrm>
            <a:custGeom>
              <a:rect b="b" l="l" r="r" t="t"/>
              <a:pathLst>
                <a:path extrusionOk="0" h="1231" w="5713">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71"/>
            <p:cNvSpPr/>
            <p:nvPr/>
          </p:nvSpPr>
          <p:spPr>
            <a:xfrm>
              <a:off x="1490965" y="4463448"/>
              <a:ext cx="29634" cy="29451"/>
            </a:xfrm>
            <a:custGeom>
              <a:rect b="b" l="l" r="r" t="t"/>
              <a:pathLst>
                <a:path extrusionOk="0" h="1127" w="1134">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71"/>
            <p:cNvSpPr/>
            <p:nvPr/>
          </p:nvSpPr>
          <p:spPr>
            <a:xfrm>
              <a:off x="1388708" y="4350242"/>
              <a:ext cx="122640" cy="130689"/>
            </a:xfrm>
            <a:custGeom>
              <a:rect b="b" l="l" r="r" t="t"/>
              <a:pathLst>
                <a:path extrusionOk="0" h="5001" w="4693">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71"/>
            <p:cNvSpPr/>
            <p:nvPr/>
          </p:nvSpPr>
          <p:spPr>
            <a:xfrm>
              <a:off x="1388708" y="4358422"/>
              <a:ext cx="112605" cy="122509"/>
            </a:xfrm>
            <a:custGeom>
              <a:rect b="b" l="l" r="r" t="t"/>
              <a:pathLst>
                <a:path extrusionOk="0" h="4688" w="4309">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71"/>
            <p:cNvSpPr/>
            <p:nvPr/>
          </p:nvSpPr>
          <p:spPr>
            <a:xfrm>
              <a:off x="1388708" y="4350242"/>
              <a:ext cx="35697" cy="34338"/>
            </a:xfrm>
            <a:custGeom>
              <a:rect b="b" l="l" r="r" t="t"/>
              <a:pathLst>
                <a:path extrusionOk="0" h="1314" w="1366">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7" name="Google Shape;14637;p71"/>
          <p:cNvGrpSpPr/>
          <p:nvPr/>
        </p:nvGrpSpPr>
        <p:grpSpPr>
          <a:xfrm>
            <a:off x="1874694" y="4293326"/>
            <a:ext cx="375446" cy="328982"/>
            <a:chOff x="1874694" y="4293326"/>
            <a:chExt cx="375446" cy="328982"/>
          </a:xfrm>
        </p:grpSpPr>
        <p:sp>
          <p:nvSpPr>
            <p:cNvPr id="14638" name="Google Shape;14638;p71"/>
            <p:cNvSpPr/>
            <p:nvPr/>
          </p:nvSpPr>
          <p:spPr>
            <a:xfrm>
              <a:off x="1874694" y="4396105"/>
              <a:ext cx="230959" cy="221996"/>
            </a:xfrm>
            <a:custGeom>
              <a:rect b="b" l="l" r="r" t="t"/>
              <a:pathLst>
                <a:path extrusionOk="0" h="8495" w="8838">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71"/>
            <p:cNvSpPr/>
            <p:nvPr/>
          </p:nvSpPr>
          <p:spPr>
            <a:xfrm>
              <a:off x="2019181" y="4396105"/>
              <a:ext cx="230959" cy="221996"/>
            </a:xfrm>
            <a:custGeom>
              <a:rect b="b" l="l" r="r" t="t"/>
              <a:pathLst>
                <a:path extrusionOk="0" h="8495" w="8838">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71"/>
            <p:cNvSpPr/>
            <p:nvPr/>
          </p:nvSpPr>
          <p:spPr>
            <a:xfrm>
              <a:off x="2033266" y="4540853"/>
              <a:ext cx="67108" cy="50775"/>
            </a:xfrm>
            <a:custGeom>
              <a:rect b="b" l="l" r="r" t="t"/>
              <a:pathLst>
                <a:path extrusionOk="0" h="1943" w="2568">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71"/>
            <p:cNvSpPr/>
            <p:nvPr/>
          </p:nvSpPr>
          <p:spPr>
            <a:xfrm>
              <a:off x="1947055" y="4323979"/>
              <a:ext cx="230724" cy="221996"/>
            </a:xfrm>
            <a:custGeom>
              <a:rect b="b" l="l" r="r" t="t"/>
              <a:pathLst>
                <a:path extrusionOk="0" h="8495" w="8829">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71"/>
            <p:cNvSpPr/>
            <p:nvPr/>
          </p:nvSpPr>
          <p:spPr>
            <a:xfrm>
              <a:off x="2019677" y="4422995"/>
              <a:ext cx="85741" cy="122980"/>
            </a:xfrm>
            <a:custGeom>
              <a:rect b="b" l="l" r="r" t="t"/>
              <a:pathLst>
                <a:path extrusionOk="0" h="4706" w="3281">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71"/>
            <p:cNvSpPr/>
            <p:nvPr/>
          </p:nvSpPr>
          <p:spPr>
            <a:xfrm>
              <a:off x="1942534" y="4396261"/>
              <a:ext cx="124182" cy="144617"/>
            </a:xfrm>
            <a:custGeom>
              <a:rect b="b" l="l" r="r" t="t"/>
              <a:pathLst>
                <a:path extrusionOk="0" h="5534" w="4752">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71"/>
            <p:cNvSpPr/>
            <p:nvPr/>
          </p:nvSpPr>
          <p:spPr>
            <a:xfrm>
              <a:off x="2066690" y="4396261"/>
              <a:ext cx="111089" cy="144617"/>
            </a:xfrm>
            <a:custGeom>
              <a:rect b="b" l="l" r="r" t="t"/>
              <a:pathLst>
                <a:path extrusionOk="0" h="5534" w="4251">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71"/>
            <p:cNvSpPr/>
            <p:nvPr/>
          </p:nvSpPr>
          <p:spPr>
            <a:xfrm>
              <a:off x="2012412" y="4293326"/>
              <a:ext cx="94992" cy="81246"/>
            </a:xfrm>
            <a:custGeom>
              <a:rect b="b" l="l" r="r" t="t"/>
              <a:pathLst>
                <a:path extrusionOk="0" h="3109" w="3635">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71"/>
            <p:cNvSpPr/>
            <p:nvPr/>
          </p:nvSpPr>
          <p:spPr>
            <a:xfrm>
              <a:off x="2058641" y="4293326"/>
              <a:ext cx="48763" cy="81194"/>
            </a:xfrm>
            <a:custGeom>
              <a:rect b="b" l="l" r="r" t="t"/>
              <a:pathLst>
                <a:path extrusionOk="0" h="3107" w="1866">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71"/>
            <p:cNvSpPr/>
            <p:nvPr/>
          </p:nvSpPr>
          <p:spPr>
            <a:xfrm>
              <a:off x="2061150" y="4305529"/>
              <a:ext cx="23389" cy="34077"/>
            </a:xfrm>
            <a:custGeom>
              <a:rect b="b" l="l" r="r" t="t"/>
              <a:pathLst>
                <a:path extrusionOk="0" h="1304" w="895">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71"/>
            <p:cNvSpPr/>
            <p:nvPr/>
          </p:nvSpPr>
          <p:spPr>
            <a:xfrm>
              <a:off x="2046332" y="4459816"/>
              <a:ext cx="35723" cy="61647"/>
            </a:xfrm>
            <a:custGeom>
              <a:rect b="b" l="l" r="r" t="t"/>
              <a:pathLst>
                <a:path extrusionOk="0" h="2359" w="1367">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71"/>
            <p:cNvSpPr/>
            <p:nvPr/>
          </p:nvSpPr>
          <p:spPr>
            <a:xfrm>
              <a:off x="2182770" y="4521436"/>
              <a:ext cx="25662" cy="22709"/>
            </a:xfrm>
            <a:custGeom>
              <a:rect b="b" l="l" r="r" t="t"/>
              <a:pathLst>
                <a:path extrusionOk="0" h="869" w="982">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71"/>
            <p:cNvSpPr/>
            <p:nvPr/>
          </p:nvSpPr>
          <p:spPr>
            <a:xfrm>
              <a:off x="2178746" y="4542603"/>
              <a:ext cx="33711" cy="79704"/>
            </a:xfrm>
            <a:custGeom>
              <a:rect b="b" l="l" r="r" t="t"/>
              <a:pathLst>
                <a:path extrusionOk="0" h="3050" w="129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71"/>
            <p:cNvSpPr/>
            <p:nvPr/>
          </p:nvSpPr>
          <p:spPr>
            <a:xfrm>
              <a:off x="2195601" y="4542603"/>
              <a:ext cx="16855" cy="79704"/>
            </a:xfrm>
            <a:custGeom>
              <a:rect b="b" l="l" r="r" t="t"/>
              <a:pathLst>
                <a:path extrusionOk="0" h="3050" w="645">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71"/>
            <p:cNvSpPr/>
            <p:nvPr/>
          </p:nvSpPr>
          <p:spPr>
            <a:xfrm>
              <a:off x="2178746" y="4602917"/>
              <a:ext cx="33711" cy="19390"/>
            </a:xfrm>
            <a:custGeom>
              <a:rect b="b" l="l" r="r" t="t"/>
              <a:pathLst>
                <a:path extrusionOk="0" h="742" w="129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71"/>
            <p:cNvSpPr/>
            <p:nvPr/>
          </p:nvSpPr>
          <p:spPr>
            <a:xfrm>
              <a:off x="1911881" y="4515974"/>
              <a:ext cx="80958" cy="78920"/>
            </a:xfrm>
            <a:custGeom>
              <a:rect b="b" l="l" r="r" t="t"/>
              <a:pathLst>
                <a:path extrusionOk="0" h="3020" w="3098">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71"/>
            <p:cNvSpPr/>
            <p:nvPr/>
          </p:nvSpPr>
          <p:spPr>
            <a:xfrm>
              <a:off x="1945566" y="4516157"/>
              <a:ext cx="37971" cy="78737"/>
            </a:xfrm>
            <a:custGeom>
              <a:rect b="b" l="l" r="r" t="t"/>
              <a:pathLst>
                <a:path extrusionOk="0" h="3013" w="1453">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71"/>
            <p:cNvSpPr/>
            <p:nvPr/>
          </p:nvSpPr>
          <p:spPr>
            <a:xfrm>
              <a:off x="1907099" y="4489581"/>
              <a:ext cx="19390" cy="15366"/>
            </a:xfrm>
            <a:custGeom>
              <a:rect b="b" l="l" r="r" t="t"/>
              <a:pathLst>
                <a:path extrusionOk="0" h="588" w="742">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71"/>
            <p:cNvSpPr/>
            <p:nvPr/>
          </p:nvSpPr>
          <p:spPr>
            <a:xfrm>
              <a:off x="1897769" y="4504006"/>
              <a:ext cx="20932" cy="12753"/>
            </a:xfrm>
            <a:custGeom>
              <a:rect b="b" l="l" r="r" t="t"/>
              <a:pathLst>
                <a:path extrusionOk="0" h="488" w="801">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71"/>
            <p:cNvSpPr/>
            <p:nvPr/>
          </p:nvSpPr>
          <p:spPr>
            <a:xfrm>
              <a:off x="1922909" y="4479859"/>
              <a:ext cx="14373" cy="16803"/>
            </a:xfrm>
            <a:custGeom>
              <a:rect b="b" l="l" r="r" t="t"/>
              <a:pathLst>
                <a:path extrusionOk="0" h="643" w="55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71"/>
            <p:cNvSpPr/>
            <p:nvPr/>
          </p:nvSpPr>
          <p:spPr>
            <a:xfrm>
              <a:off x="1934773" y="4594111"/>
              <a:ext cx="34939" cy="28197"/>
            </a:xfrm>
            <a:custGeom>
              <a:rect b="b" l="l" r="r" t="t"/>
              <a:pathLst>
                <a:path extrusionOk="0" h="1079" w="1337">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71"/>
            <p:cNvSpPr/>
            <p:nvPr/>
          </p:nvSpPr>
          <p:spPr>
            <a:xfrm>
              <a:off x="1929729" y="4602682"/>
              <a:ext cx="45497" cy="11080"/>
            </a:xfrm>
            <a:custGeom>
              <a:rect b="b" l="l" r="r" t="t"/>
              <a:pathLst>
                <a:path extrusionOk="0" h="424" w="1741">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0" name="Google Shape;14660;p71"/>
          <p:cNvGrpSpPr/>
          <p:nvPr/>
        </p:nvGrpSpPr>
        <p:grpSpPr>
          <a:xfrm>
            <a:off x="2396116" y="4293090"/>
            <a:ext cx="366665" cy="329714"/>
            <a:chOff x="2396116" y="4293090"/>
            <a:chExt cx="366665" cy="329714"/>
          </a:xfrm>
        </p:grpSpPr>
        <p:sp>
          <p:nvSpPr>
            <p:cNvPr id="14661" name="Google Shape;14661;p71"/>
            <p:cNvSpPr/>
            <p:nvPr/>
          </p:nvSpPr>
          <p:spPr>
            <a:xfrm>
              <a:off x="2497144" y="4300878"/>
              <a:ext cx="143755" cy="54539"/>
            </a:xfrm>
            <a:custGeom>
              <a:rect b="b" l="l" r="r" t="t"/>
              <a:pathLst>
                <a:path extrusionOk="0" h="2087" w="5501">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71"/>
            <p:cNvSpPr/>
            <p:nvPr/>
          </p:nvSpPr>
          <p:spPr>
            <a:xfrm>
              <a:off x="2410959" y="4293090"/>
              <a:ext cx="143494" cy="54303"/>
            </a:xfrm>
            <a:custGeom>
              <a:rect b="b" l="l" r="r" t="t"/>
              <a:pathLst>
                <a:path extrusionOk="0" h="2078" w="5491">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71"/>
            <p:cNvSpPr/>
            <p:nvPr/>
          </p:nvSpPr>
          <p:spPr>
            <a:xfrm>
              <a:off x="2396116" y="4323979"/>
              <a:ext cx="366665" cy="251081"/>
            </a:xfrm>
            <a:custGeom>
              <a:rect b="b" l="l" r="r" t="t"/>
              <a:pathLst>
                <a:path extrusionOk="0" h="9608" w="14031">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71"/>
            <p:cNvSpPr/>
            <p:nvPr/>
          </p:nvSpPr>
          <p:spPr>
            <a:xfrm>
              <a:off x="2407928" y="4391819"/>
              <a:ext cx="340533" cy="182980"/>
            </a:xfrm>
            <a:custGeom>
              <a:rect b="b" l="l" r="r" t="t"/>
              <a:pathLst>
                <a:path extrusionOk="0" h="7002" w="13031">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71"/>
            <p:cNvSpPr/>
            <p:nvPr/>
          </p:nvSpPr>
          <p:spPr>
            <a:xfrm>
              <a:off x="2728077" y="4323979"/>
              <a:ext cx="34704" cy="251081"/>
            </a:xfrm>
            <a:custGeom>
              <a:rect b="b" l="l" r="r" t="t"/>
              <a:pathLst>
                <a:path extrusionOk="0" h="9608" w="1328">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71"/>
            <p:cNvSpPr/>
            <p:nvPr/>
          </p:nvSpPr>
          <p:spPr>
            <a:xfrm>
              <a:off x="2511726" y="4400626"/>
              <a:ext cx="227928" cy="222179"/>
            </a:xfrm>
            <a:custGeom>
              <a:rect b="b" l="l" r="r" t="t"/>
              <a:pathLst>
                <a:path extrusionOk="0" h="8502" w="8722">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71"/>
            <p:cNvSpPr/>
            <p:nvPr/>
          </p:nvSpPr>
          <p:spPr>
            <a:xfrm>
              <a:off x="2679340" y="4400626"/>
              <a:ext cx="60314" cy="222179"/>
            </a:xfrm>
            <a:custGeom>
              <a:rect b="b" l="l" r="r" t="t"/>
              <a:pathLst>
                <a:path extrusionOk="0" h="8502" w="2308">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71"/>
            <p:cNvSpPr/>
            <p:nvPr/>
          </p:nvSpPr>
          <p:spPr>
            <a:xfrm>
              <a:off x="2416735" y="4557943"/>
              <a:ext cx="273921" cy="64861"/>
            </a:xfrm>
            <a:custGeom>
              <a:rect b="b" l="l" r="r" t="t"/>
              <a:pathLst>
                <a:path extrusionOk="0" h="2482" w="10482">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71"/>
            <p:cNvSpPr/>
            <p:nvPr/>
          </p:nvSpPr>
          <p:spPr>
            <a:xfrm>
              <a:off x="2537336" y="4482290"/>
              <a:ext cx="25923" cy="11106"/>
            </a:xfrm>
            <a:custGeom>
              <a:rect b="b" l="l" r="r" t="t"/>
              <a:pathLst>
                <a:path extrusionOk="0" h="425" w="992">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71"/>
            <p:cNvSpPr/>
            <p:nvPr/>
          </p:nvSpPr>
          <p:spPr>
            <a:xfrm>
              <a:off x="2566239" y="4482290"/>
              <a:ext cx="149791" cy="11106"/>
            </a:xfrm>
            <a:custGeom>
              <a:rect b="b" l="l" r="r" t="t"/>
              <a:pathLst>
                <a:path extrusionOk="0" h="425" w="5732">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71"/>
            <p:cNvSpPr/>
            <p:nvPr/>
          </p:nvSpPr>
          <p:spPr>
            <a:xfrm>
              <a:off x="2537336" y="4500635"/>
              <a:ext cx="178694" cy="11106"/>
            </a:xfrm>
            <a:custGeom>
              <a:rect b="b" l="l" r="r" t="t"/>
              <a:pathLst>
                <a:path extrusionOk="0" h="425"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71"/>
            <p:cNvSpPr/>
            <p:nvPr/>
          </p:nvSpPr>
          <p:spPr>
            <a:xfrm>
              <a:off x="2537336" y="4519241"/>
              <a:ext cx="178694" cy="11080"/>
            </a:xfrm>
            <a:custGeom>
              <a:rect b="b" l="l" r="r" t="t"/>
              <a:pathLst>
                <a:path extrusionOk="0" h="424" w="6838">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71"/>
            <p:cNvSpPr/>
            <p:nvPr/>
          </p:nvSpPr>
          <p:spPr>
            <a:xfrm>
              <a:off x="2648660" y="4443352"/>
              <a:ext cx="60105" cy="20122"/>
            </a:xfrm>
            <a:custGeom>
              <a:rect b="b" l="l" r="r" t="t"/>
              <a:pathLst>
                <a:path extrusionOk="0" h="770" w="230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4" name="Google Shape;14674;p71"/>
          <p:cNvGrpSpPr/>
          <p:nvPr/>
        </p:nvGrpSpPr>
        <p:grpSpPr>
          <a:xfrm>
            <a:off x="2908757" y="4289824"/>
            <a:ext cx="367162" cy="336116"/>
            <a:chOff x="2908757" y="4289824"/>
            <a:chExt cx="367162" cy="336116"/>
          </a:xfrm>
        </p:grpSpPr>
        <p:sp>
          <p:nvSpPr>
            <p:cNvPr id="14675" name="Google Shape;14675;p71"/>
            <p:cNvSpPr/>
            <p:nvPr/>
          </p:nvSpPr>
          <p:spPr>
            <a:xfrm>
              <a:off x="2908757" y="4289824"/>
              <a:ext cx="337501" cy="276926"/>
            </a:xfrm>
            <a:custGeom>
              <a:rect b="b" l="l" r="r" t="t"/>
              <a:pathLst>
                <a:path extrusionOk="0" h="10597" w="12915">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71"/>
            <p:cNvSpPr/>
            <p:nvPr/>
          </p:nvSpPr>
          <p:spPr>
            <a:xfrm>
              <a:off x="2941423" y="4303413"/>
              <a:ext cx="304836" cy="263337"/>
            </a:xfrm>
            <a:custGeom>
              <a:rect b="b" l="l" r="r" t="t"/>
              <a:pathLst>
                <a:path extrusionOk="0" h="10077" w="11665">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71"/>
            <p:cNvSpPr/>
            <p:nvPr/>
          </p:nvSpPr>
          <p:spPr>
            <a:xfrm>
              <a:off x="3215082" y="4289824"/>
              <a:ext cx="31176" cy="276926"/>
            </a:xfrm>
            <a:custGeom>
              <a:rect b="b" l="l" r="r" t="t"/>
              <a:pathLst>
                <a:path extrusionOk="0" h="10597" w="1193">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71"/>
            <p:cNvSpPr/>
            <p:nvPr/>
          </p:nvSpPr>
          <p:spPr>
            <a:xfrm>
              <a:off x="2908757" y="4289824"/>
              <a:ext cx="337501" cy="40714"/>
            </a:xfrm>
            <a:custGeom>
              <a:rect b="b" l="l" r="r" t="t"/>
              <a:pathLst>
                <a:path extrusionOk="0" h="1558" w="12915">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71"/>
            <p:cNvSpPr/>
            <p:nvPr/>
          </p:nvSpPr>
          <p:spPr>
            <a:xfrm>
              <a:off x="2992198" y="4303204"/>
              <a:ext cx="147779" cy="27335"/>
            </a:xfrm>
            <a:custGeom>
              <a:rect b="b" l="l" r="r" t="t"/>
              <a:pathLst>
                <a:path extrusionOk="0" h="1046" w="5655">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71"/>
            <p:cNvSpPr/>
            <p:nvPr/>
          </p:nvSpPr>
          <p:spPr>
            <a:xfrm>
              <a:off x="3215082" y="4289824"/>
              <a:ext cx="31176" cy="40714"/>
            </a:xfrm>
            <a:custGeom>
              <a:rect b="b" l="l" r="r" t="t"/>
              <a:pathLst>
                <a:path extrusionOk="0" h="1558" w="1193">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71"/>
            <p:cNvSpPr/>
            <p:nvPr/>
          </p:nvSpPr>
          <p:spPr>
            <a:xfrm>
              <a:off x="3123854" y="4474502"/>
              <a:ext cx="64626" cy="64364"/>
            </a:xfrm>
            <a:custGeom>
              <a:rect b="b" l="l" r="r" t="t"/>
              <a:pathLst>
                <a:path extrusionOk="0" h="2463" w="2473">
                  <a:moveTo>
                    <a:pt x="664" y="1"/>
                  </a:moveTo>
                  <a:lnTo>
                    <a:pt x="1" y="655"/>
                  </a:lnTo>
                  <a:lnTo>
                    <a:pt x="1818" y="2463"/>
                  </a:lnTo>
                  <a:lnTo>
                    <a:pt x="2472" y="1809"/>
                  </a:lnTo>
                  <a:lnTo>
                    <a:pt x="6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71"/>
            <p:cNvSpPr/>
            <p:nvPr/>
          </p:nvSpPr>
          <p:spPr>
            <a:xfrm>
              <a:off x="2953235" y="4312167"/>
              <a:ext cx="217396" cy="209008"/>
            </a:xfrm>
            <a:custGeom>
              <a:rect b="b" l="l" r="r" t="t"/>
              <a:pathLst>
                <a:path extrusionOk="0" h="7998" w="8319">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71"/>
            <p:cNvSpPr/>
            <p:nvPr/>
          </p:nvSpPr>
          <p:spPr>
            <a:xfrm>
              <a:off x="2951484" y="4331035"/>
              <a:ext cx="200306" cy="171194"/>
            </a:xfrm>
            <a:custGeom>
              <a:rect b="b" l="l" r="r" t="t"/>
              <a:pathLst>
                <a:path extrusionOk="0" h="6551" w="7665">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71"/>
            <p:cNvSpPr/>
            <p:nvPr/>
          </p:nvSpPr>
          <p:spPr>
            <a:xfrm>
              <a:off x="3156284" y="4507560"/>
              <a:ext cx="119635" cy="118380"/>
            </a:xfrm>
            <a:custGeom>
              <a:rect b="b" l="l" r="r" t="t"/>
              <a:pathLst>
                <a:path extrusionOk="0" h="4530" w="4578">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71"/>
            <p:cNvSpPr/>
            <p:nvPr/>
          </p:nvSpPr>
          <p:spPr>
            <a:xfrm>
              <a:off x="3173375" y="4507560"/>
              <a:ext cx="102544" cy="101917"/>
            </a:xfrm>
            <a:custGeom>
              <a:rect b="b" l="l" r="r" t="t"/>
              <a:pathLst>
                <a:path extrusionOk="0" h="3900" w="3924">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71"/>
            <p:cNvSpPr/>
            <p:nvPr/>
          </p:nvSpPr>
          <p:spPr>
            <a:xfrm>
              <a:off x="3226136" y="4579189"/>
              <a:ext cx="45366" cy="41342"/>
            </a:xfrm>
            <a:custGeom>
              <a:rect b="b" l="l" r="r" t="t"/>
              <a:pathLst>
                <a:path extrusionOk="0" h="1582" w="1736">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71"/>
            <p:cNvSpPr/>
            <p:nvPr/>
          </p:nvSpPr>
          <p:spPr>
            <a:xfrm>
              <a:off x="2936144" y="4305137"/>
              <a:ext cx="12335" cy="11080"/>
            </a:xfrm>
            <a:custGeom>
              <a:rect b="b" l="l" r="r" t="t"/>
              <a:pathLst>
                <a:path extrusionOk="0" h="424" w="472">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71"/>
            <p:cNvSpPr/>
            <p:nvPr/>
          </p:nvSpPr>
          <p:spPr>
            <a:xfrm>
              <a:off x="2950465" y="4305137"/>
              <a:ext cx="12596" cy="11080"/>
            </a:xfrm>
            <a:custGeom>
              <a:rect b="b" l="l" r="r" t="t"/>
              <a:pathLst>
                <a:path extrusionOk="0" h="424" w="482">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71"/>
            <p:cNvSpPr/>
            <p:nvPr/>
          </p:nvSpPr>
          <p:spPr>
            <a:xfrm>
              <a:off x="2964785" y="4305137"/>
              <a:ext cx="12596" cy="11080"/>
            </a:xfrm>
            <a:custGeom>
              <a:rect b="b" l="l" r="r" t="t"/>
              <a:pathLst>
                <a:path extrusionOk="0" h="424" w="482">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71"/>
            <p:cNvSpPr/>
            <p:nvPr/>
          </p:nvSpPr>
          <p:spPr>
            <a:xfrm>
              <a:off x="3013549" y="4428143"/>
              <a:ext cx="13092" cy="11211"/>
            </a:xfrm>
            <a:custGeom>
              <a:rect b="b" l="l" r="r" t="t"/>
              <a:pathLst>
                <a:path extrusionOk="0" h="429" w="501">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71"/>
            <p:cNvSpPr/>
            <p:nvPr/>
          </p:nvSpPr>
          <p:spPr>
            <a:xfrm>
              <a:off x="3013549" y="4446488"/>
              <a:ext cx="13092" cy="11211"/>
            </a:xfrm>
            <a:custGeom>
              <a:rect b="b" l="l" r="r" t="t"/>
              <a:pathLst>
                <a:path extrusionOk="0" h="429" w="501">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71"/>
            <p:cNvSpPr/>
            <p:nvPr/>
          </p:nvSpPr>
          <p:spPr>
            <a:xfrm>
              <a:off x="3029124" y="4428143"/>
              <a:ext cx="13092" cy="11211"/>
            </a:xfrm>
            <a:custGeom>
              <a:rect b="b" l="l" r="r" t="t"/>
              <a:pathLst>
                <a:path extrusionOk="0" h="429" w="501">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71"/>
            <p:cNvSpPr/>
            <p:nvPr/>
          </p:nvSpPr>
          <p:spPr>
            <a:xfrm>
              <a:off x="3029124" y="4446488"/>
              <a:ext cx="13092" cy="11211"/>
            </a:xfrm>
            <a:custGeom>
              <a:rect b="b" l="l" r="r" t="t"/>
              <a:pathLst>
                <a:path extrusionOk="0" h="429" w="501">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71"/>
            <p:cNvSpPr/>
            <p:nvPr/>
          </p:nvSpPr>
          <p:spPr>
            <a:xfrm>
              <a:off x="3019063" y="4367803"/>
              <a:ext cx="72805" cy="70950"/>
            </a:xfrm>
            <a:custGeom>
              <a:rect b="b" l="l" r="r" t="t"/>
              <a:pathLst>
                <a:path extrusionOk="0" h="2715" w="2786">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71"/>
            <p:cNvSpPr/>
            <p:nvPr/>
          </p:nvSpPr>
          <p:spPr>
            <a:xfrm>
              <a:off x="3048827" y="4396261"/>
              <a:ext cx="72805" cy="70819"/>
            </a:xfrm>
            <a:custGeom>
              <a:rect b="b" l="l" r="r" t="t"/>
              <a:pathLst>
                <a:path extrusionOk="0" h="2710" w="2786">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71"/>
            <p:cNvSpPr/>
            <p:nvPr/>
          </p:nvSpPr>
          <p:spPr>
            <a:xfrm>
              <a:off x="3048827" y="4396209"/>
              <a:ext cx="36612" cy="42465"/>
            </a:xfrm>
            <a:custGeom>
              <a:rect b="b" l="l" r="r" t="t"/>
              <a:pathLst>
                <a:path extrusionOk="0" h="1625" w="1401">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71"/>
            <p:cNvSpPr/>
            <p:nvPr/>
          </p:nvSpPr>
          <p:spPr>
            <a:xfrm>
              <a:off x="2934393" y="4503405"/>
              <a:ext cx="18110" cy="11080"/>
            </a:xfrm>
            <a:custGeom>
              <a:rect b="b" l="l" r="r" t="t"/>
              <a:pathLst>
                <a:path extrusionOk="0" h="424" w="693">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71"/>
            <p:cNvSpPr/>
            <p:nvPr/>
          </p:nvSpPr>
          <p:spPr>
            <a:xfrm>
              <a:off x="2950726" y="4503405"/>
              <a:ext cx="33685" cy="11080"/>
            </a:xfrm>
            <a:custGeom>
              <a:rect b="b" l="l" r="r" t="t"/>
              <a:pathLst>
                <a:path extrusionOk="0" h="424" w="1289">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71"/>
            <p:cNvSpPr/>
            <p:nvPr/>
          </p:nvSpPr>
          <p:spPr>
            <a:xfrm>
              <a:off x="2934628" y="4517987"/>
              <a:ext cx="49782" cy="11080"/>
            </a:xfrm>
            <a:custGeom>
              <a:rect b="b" l="l" r="r" t="t"/>
              <a:pathLst>
                <a:path extrusionOk="0" h="424" w="1905">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71"/>
            <p:cNvSpPr/>
            <p:nvPr/>
          </p:nvSpPr>
          <p:spPr>
            <a:xfrm>
              <a:off x="2934628" y="4532804"/>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71"/>
            <p:cNvSpPr/>
            <p:nvPr/>
          </p:nvSpPr>
          <p:spPr>
            <a:xfrm>
              <a:off x="3210797" y="4348491"/>
              <a:ext cx="11106" cy="125044"/>
            </a:xfrm>
            <a:custGeom>
              <a:rect b="b" l="l" r="r" t="t"/>
              <a:pathLst>
                <a:path extrusionOk="0" h="4785" w="425">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2" name="Google Shape;14702;p71"/>
          <p:cNvGrpSpPr/>
          <p:nvPr/>
        </p:nvGrpSpPr>
        <p:grpSpPr>
          <a:xfrm>
            <a:off x="3082408" y="2919540"/>
            <a:ext cx="368651" cy="310350"/>
            <a:chOff x="3082408" y="2919540"/>
            <a:chExt cx="368651" cy="310350"/>
          </a:xfrm>
        </p:grpSpPr>
        <p:sp>
          <p:nvSpPr>
            <p:cNvPr id="14703" name="Google Shape;14703;p71"/>
            <p:cNvSpPr/>
            <p:nvPr/>
          </p:nvSpPr>
          <p:spPr>
            <a:xfrm>
              <a:off x="3329909" y="3060629"/>
              <a:ext cx="81455" cy="169260"/>
            </a:xfrm>
            <a:custGeom>
              <a:rect b="b" l="l" r="r" t="t"/>
              <a:pathLst>
                <a:path extrusionOk="0" h="6477" w="3117">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71"/>
            <p:cNvSpPr/>
            <p:nvPr/>
          </p:nvSpPr>
          <p:spPr>
            <a:xfrm>
              <a:off x="3082408" y="3016283"/>
              <a:ext cx="76908" cy="11080"/>
            </a:xfrm>
            <a:custGeom>
              <a:rect b="b" l="l" r="r" t="t"/>
              <a:pathLst>
                <a:path extrusionOk="0" h="424" w="2943">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71"/>
            <p:cNvSpPr/>
            <p:nvPr/>
          </p:nvSpPr>
          <p:spPr>
            <a:xfrm>
              <a:off x="3300510" y="3029584"/>
              <a:ext cx="66377" cy="53049"/>
            </a:xfrm>
            <a:custGeom>
              <a:rect b="b" l="l" r="r" t="t"/>
              <a:pathLst>
                <a:path extrusionOk="0" h="2030" w="254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71"/>
            <p:cNvSpPr/>
            <p:nvPr/>
          </p:nvSpPr>
          <p:spPr>
            <a:xfrm>
              <a:off x="3319612" y="3029349"/>
              <a:ext cx="47274" cy="34129"/>
            </a:xfrm>
            <a:custGeom>
              <a:rect b="b" l="l" r="r" t="t"/>
              <a:pathLst>
                <a:path extrusionOk="0" h="1306" w="1809">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71"/>
            <p:cNvSpPr/>
            <p:nvPr/>
          </p:nvSpPr>
          <p:spPr>
            <a:xfrm>
              <a:off x="3174368" y="2919540"/>
              <a:ext cx="96533" cy="101237"/>
            </a:xfrm>
            <a:custGeom>
              <a:rect b="b" l="l" r="r" t="t"/>
              <a:pathLst>
                <a:path extrusionOk="0" h="3874" w="3694">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71"/>
            <p:cNvSpPr/>
            <p:nvPr/>
          </p:nvSpPr>
          <p:spPr>
            <a:xfrm>
              <a:off x="3196999" y="2925054"/>
              <a:ext cx="73903" cy="90784"/>
            </a:xfrm>
            <a:custGeom>
              <a:rect b="b" l="l" r="r" t="t"/>
              <a:pathLst>
                <a:path extrusionOk="0" h="3474" w="2828">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71"/>
            <p:cNvSpPr/>
            <p:nvPr/>
          </p:nvSpPr>
          <p:spPr>
            <a:xfrm>
              <a:off x="3122364" y="2998931"/>
              <a:ext cx="328695" cy="46019"/>
            </a:xfrm>
            <a:custGeom>
              <a:rect b="b" l="l" r="r" t="t"/>
              <a:pathLst>
                <a:path extrusionOk="0" h="1761" w="12578">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71"/>
            <p:cNvSpPr/>
            <p:nvPr/>
          </p:nvSpPr>
          <p:spPr>
            <a:xfrm>
              <a:off x="3122364" y="3008992"/>
              <a:ext cx="328459" cy="35697"/>
            </a:xfrm>
            <a:custGeom>
              <a:rect b="b" l="l" r="r" t="t"/>
              <a:pathLst>
                <a:path extrusionOk="0" h="1366" w="12569">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71"/>
            <p:cNvSpPr/>
            <p:nvPr/>
          </p:nvSpPr>
          <p:spPr>
            <a:xfrm>
              <a:off x="3122599" y="2998931"/>
              <a:ext cx="46516" cy="46019"/>
            </a:xfrm>
            <a:custGeom>
              <a:rect b="b" l="l" r="r" t="t"/>
              <a:pathLst>
                <a:path extrusionOk="0" h="1761" w="178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71"/>
            <p:cNvSpPr/>
            <p:nvPr/>
          </p:nvSpPr>
          <p:spPr>
            <a:xfrm>
              <a:off x="3122599" y="3009749"/>
              <a:ext cx="46516" cy="34939"/>
            </a:xfrm>
            <a:custGeom>
              <a:rect b="b" l="l" r="r" t="t"/>
              <a:pathLst>
                <a:path extrusionOk="0" h="1337" w="178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71"/>
            <p:cNvSpPr/>
            <p:nvPr/>
          </p:nvSpPr>
          <p:spPr>
            <a:xfrm>
              <a:off x="3408829" y="2998931"/>
              <a:ext cx="41995" cy="46019"/>
            </a:xfrm>
            <a:custGeom>
              <a:rect b="b" l="l" r="r" t="t"/>
              <a:pathLst>
                <a:path extrusionOk="0" h="1761" w="1607">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71"/>
            <p:cNvSpPr/>
            <p:nvPr/>
          </p:nvSpPr>
          <p:spPr>
            <a:xfrm>
              <a:off x="3408829" y="3008992"/>
              <a:ext cx="41995" cy="35697"/>
            </a:xfrm>
            <a:custGeom>
              <a:rect b="b" l="l" r="r" t="t"/>
              <a:pathLst>
                <a:path extrusionOk="0" h="1366" w="1607">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5" name="Google Shape;14715;p71"/>
          <p:cNvGrpSpPr/>
          <p:nvPr/>
        </p:nvGrpSpPr>
        <p:grpSpPr>
          <a:xfrm>
            <a:off x="7069130" y="2424800"/>
            <a:ext cx="366169" cy="360498"/>
            <a:chOff x="7069130" y="2424800"/>
            <a:chExt cx="366169" cy="360498"/>
          </a:xfrm>
        </p:grpSpPr>
        <p:sp>
          <p:nvSpPr>
            <p:cNvPr id="14716" name="Google Shape;14716;p71"/>
            <p:cNvSpPr/>
            <p:nvPr/>
          </p:nvSpPr>
          <p:spPr>
            <a:xfrm>
              <a:off x="7158581" y="2546420"/>
              <a:ext cx="110070" cy="151934"/>
            </a:xfrm>
            <a:custGeom>
              <a:rect b="b" l="l" r="r" t="t"/>
              <a:pathLst>
                <a:path extrusionOk="0" h="5814" w="4212">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71"/>
            <p:cNvSpPr/>
            <p:nvPr/>
          </p:nvSpPr>
          <p:spPr>
            <a:xfrm>
              <a:off x="7158085" y="2590663"/>
              <a:ext cx="156194" cy="107640"/>
            </a:xfrm>
            <a:custGeom>
              <a:rect b="b" l="l" r="r" t="t"/>
              <a:pathLst>
                <a:path extrusionOk="0" h="4119" w="5977">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71"/>
            <p:cNvSpPr/>
            <p:nvPr/>
          </p:nvSpPr>
          <p:spPr>
            <a:xfrm>
              <a:off x="7157327" y="2654321"/>
              <a:ext cx="167535" cy="44007"/>
            </a:xfrm>
            <a:custGeom>
              <a:rect b="b" l="l" r="r" t="t"/>
              <a:pathLst>
                <a:path extrusionOk="0" h="1684" w="6411">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71"/>
            <p:cNvSpPr/>
            <p:nvPr/>
          </p:nvSpPr>
          <p:spPr>
            <a:xfrm>
              <a:off x="7156674" y="2683929"/>
              <a:ext cx="152065" cy="38180"/>
            </a:xfrm>
            <a:custGeom>
              <a:rect b="b" l="l" r="r" t="t"/>
              <a:pathLst>
                <a:path extrusionOk="0" h="1461" w="5819">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71"/>
            <p:cNvSpPr/>
            <p:nvPr/>
          </p:nvSpPr>
          <p:spPr>
            <a:xfrm>
              <a:off x="7158843" y="2536830"/>
              <a:ext cx="44817" cy="161447"/>
            </a:xfrm>
            <a:custGeom>
              <a:rect b="b" l="l" r="r" t="t"/>
              <a:pathLst>
                <a:path extrusionOk="0" h="6178" w="1715">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71"/>
            <p:cNvSpPr/>
            <p:nvPr/>
          </p:nvSpPr>
          <p:spPr>
            <a:xfrm>
              <a:off x="7134905" y="2551621"/>
              <a:ext cx="39408" cy="146682"/>
            </a:xfrm>
            <a:custGeom>
              <a:rect b="b" l="l" r="r" t="t"/>
              <a:pathLst>
                <a:path extrusionOk="0" h="5613" w="1508">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71"/>
            <p:cNvSpPr/>
            <p:nvPr/>
          </p:nvSpPr>
          <p:spPr>
            <a:xfrm>
              <a:off x="7247536" y="2513467"/>
              <a:ext cx="162126" cy="133642"/>
            </a:xfrm>
            <a:custGeom>
              <a:rect b="b" l="l" r="r" t="t"/>
              <a:pathLst>
                <a:path extrusionOk="0" h="5114" w="6204">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71"/>
            <p:cNvSpPr/>
            <p:nvPr/>
          </p:nvSpPr>
          <p:spPr>
            <a:xfrm>
              <a:off x="7258852" y="2544094"/>
              <a:ext cx="150811" cy="103014"/>
            </a:xfrm>
            <a:custGeom>
              <a:rect b="b" l="l" r="r" t="t"/>
              <a:pathLst>
                <a:path extrusionOk="0" h="3942" w="5771">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71"/>
            <p:cNvSpPr/>
            <p:nvPr/>
          </p:nvSpPr>
          <p:spPr>
            <a:xfrm>
              <a:off x="7270925" y="2597065"/>
              <a:ext cx="164373" cy="94312"/>
            </a:xfrm>
            <a:custGeom>
              <a:rect b="b" l="l" r="r" t="t"/>
              <a:pathLst>
                <a:path extrusionOk="0" h="3609" w="629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71"/>
            <p:cNvSpPr/>
            <p:nvPr/>
          </p:nvSpPr>
          <p:spPr>
            <a:xfrm>
              <a:off x="7276204" y="2637074"/>
              <a:ext cx="158833" cy="54042"/>
            </a:xfrm>
            <a:custGeom>
              <a:rect b="b" l="l" r="r" t="t"/>
              <a:pathLst>
                <a:path extrusionOk="0" h="2068" w="6078">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71"/>
            <p:cNvSpPr/>
            <p:nvPr/>
          </p:nvSpPr>
          <p:spPr>
            <a:xfrm>
              <a:off x="7210611" y="2452735"/>
              <a:ext cx="137718" cy="157422"/>
            </a:xfrm>
            <a:custGeom>
              <a:rect b="b" l="l" r="r" t="t"/>
              <a:pathLst>
                <a:path extrusionOk="0" h="6024" w="527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71"/>
            <p:cNvSpPr/>
            <p:nvPr/>
          </p:nvSpPr>
          <p:spPr>
            <a:xfrm>
              <a:off x="7228695" y="2467944"/>
              <a:ext cx="119635" cy="142239"/>
            </a:xfrm>
            <a:custGeom>
              <a:rect b="b" l="l" r="r" t="t"/>
              <a:pathLst>
                <a:path extrusionOk="0" h="5443" w="4578">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71"/>
            <p:cNvSpPr/>
            <p:nvPr/>
          </p:nvSpPr>
          <p:spPr>
            <a:xfrm>
              <a:off x="7270925" y="2691351"/>
              <a:ext cx="164112" cy="93946"/>
            </a:xfrm>
            <a:custGeom>
              <a:rect b="b" l="l" r="r" t="t"/>
              <a:pathLst>
                <a:path extrusionOk="0" h="3595" w="628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71"/>
            <p:cNvSpPr/>
            <p:nvPr/>
          </p:nvSpPr>
          <p:spPr>
            <a:xfrm>
              <a:off x="7270925" y="2710950"/>
              <a:ext cx="159591" cy="74347"/>
            </a:xfrm>
            <a:custGeom>
              <a:rect b="b" l="l" r="r" t="t"/>
              <a:pathLst>
                <a:path extrusionOk="0" h="2845" w="6107">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71"/>
            <p:cNvSpPr/>
            <p:nvPr/>
          </p:nvSpPr>
          <p:spPr>
            <a:xfrm>
              <a:off x="7069130" y="2424852"/>
              <a:ext cx="98023" cy="161812"/>
            </a:xfrm>
            <a:custGeom>
              <a:rect b="b" l="l" r="r" t="t"/>
              <a:pathLst>
                <a:path extrusionOk="0" h="6192" w="3751">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71"/>
            <p:cNvSpPr/>
            <p:nvPr/>
          </p:nvSpPr>
          <p:spPr>
            <a:xfrm>
              <a:off x="7116612" y="2424800"/>
              <a:ext cx="50540" cy="157265"/>
            </a:xfrm>
            <a:custGeom>
              <a:rect b="b" l="l" r="r" t="t"/>
              <a:pathLst>
                <a:path extrusionOk="0" h="6018" w="1934">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71"/>
            <p:cNvSpPr/>
            <p:nvPr/>
          </p:nvSpPr>
          <p:spPr>
            <a:xfrm>
              <a:off x="7167388" y="2424800"/>
              <a:ext cx="97788" cy="161865"/>
            </a:xfrm>
            <a:custGeom>
              <a:rect b="b" l="l" r="r" t="t"/>
              <a:pathLst>
                <a:path extrusionOk="0" h="6194" w="3742">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71"/>
            <p:cNvSpPr/>
            <p:nvPr/>
          </p:nvSpPr>
          <p:spPr>
            <a:xfrm>
              <a:off x="7188242" y="2428510"/>
              <a:ext cx="76934" cy="158154"/>
            </a:xfrm>
            <a:custGeom>
              <a:rect b="b" l="l" r="r" t="t"/>
              <a:pathLst>
                <a:path extrusionOk="0" h="6052" w="2944">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71"/>
            <p:cNvSpPr/>
            <p:nvPr/>
          </p:nvSpPr>
          <p:spPr>
            <a:xfrm>
              <a:off x="7140001" y="2665219"/>
              <a:ext cx="53545" cy="53545"/>
            </a:xfrm>
            <a:custGeom>
              <a:rect b="b" l="l" r="r" t="t"/>
              <a:pathLst>
                <a:path extrusionOk="0" h="2049" w="2049">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71"/>
            <p:cNvSpPr/>
            <p:nvPr/>
          </p:nvSpPr>
          <p:spPr>
            <a:xfrm>
              <a:off x="7140001" y="2692109"/>
              <a:ext cx="53545" cy="26655"/>
            </a:xfrm>
            <a:custGeom>
              <a:rect b="b" l="l" r="r" t="t"/>
              <a:pathLst>
                <a:path extrusionOk="0" h="1020" w="2049">
                  <a:moveTo>
                    <a:pt x="0" y="0"/>
                  </a:moveTo>
                  <a:cubicBezTo>
                    <a:pt x="0" y="558"/>
                    <a:pt x="462" y="1020"/>
                    <a:pt x="1020" y="1020"/>
                  </a:cubicBezTo>
                  <a:cubicBezTo>
                    <a:pt x="1587" y="1020"/>
                    <a:pt x="2048" y="558"/>
                    <a:pt x="2048"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6" name="Google Shape;14736;p71"/>
          <p:cNvGrpSpPr/>
          <p:nvPr/>
        </p:nvGrpSpPr>
        <p:grpSpPr>
          <a:xfrm>
            <a:off x="4885655" y="2424721"/>
            <a:ext cx="281473" cy="360629"/>
            <a:chOff x="4885655" y="2424721"/>
            <a:chExt cx="281473" cy="360629"/>
          </a:xfrm>
        </p:grpSpPr>
        <p:sp>
          <p:nvSpPr>
            <p:cNvPr id="14737" name="Google Shape;14737;p71"/>
            <p:cNvSpPr/>
            <p:nvPr/>
          </p:nvSpPr>
          <p:spPr>
            <a:xfrm>
              <a:off x="4885655" y="2588833"/>
              <a:ext cx="80697" cy="196516"/>
            </a:xfrm>
            <a:custGeom>
              <a:rect b="b" l="l" r="r" t="t"/>
              <a:pathLst>
                <a:path extrusionOk="0" h="7520" w="3088">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71"/>
            <p:cNvSpPr/>
            <p:nvPr/>
          </p:nvSpPr>
          <p:spPr>
            <a:xfrm>
              <a:off x="4926134" y="2588833"/>
              <a:ext cx="40218" cy="196516"/>
            </a:xfrm>
            <a:custGeom>
              <a:rect b="b" l="l" r="r" t="t"/>
              <a:pathLst>
                <a:path extrusionOk="0" h="7520" w="1539">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71"/>
            <p:cNvSpPr/>
            <p:nvPr/>
          </p:nvSpPr>
          <p:spPr>
            <a:xfrm>
              <a:off x="4893442" y="2424721"/>
              <a:ext cx="197039" cy="217396"/>
            </a:xfrm>
            <a:custGeom>
              <a:rect b="b" l="l" r="r" t="t"/>
              <a:pathLst>
                <a:path extrusionOk="0" h="8319" w="754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71"/>
            <p:cNvSpPr/>
            <p:nvPr/>
          </p:nvSpPr>
          <p:spPr>
            <a:xfrm>
              <a:off x="4949000" y="2424721"/>
              <a:ext cx="117858" cy="116133"/>
            </a:xfrm>
            <a:custGeom>
              <a:rect b="b" l="l" r="r" t="t"/>
              <a:pathLst>
                <a:path extrusionOk="0" h="4444" w="451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71"/>
            <p:cNvSpPr/>
            <p:nvPr/>
          </p:nvSpPr>
          <p:spPr>
            <a:xfrm>
              <a:off x="4888921" y="2424721"/>
              <a:ext cx="83964" cy="298825"/>
            </a:xfrm>
            <a:custGeom>
              <a:rect b="b" l="l" r="r" t="t"/>
              <a:pathLst>
                <a:path extrusionOk="0" h="11435" w="3213">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71"/>
            <p:cNvSpPr/>
            <p:nvPr/>
          </p:nvSpPr>
          <p:spPr>
            <a:xfrm>
              <a:off x="4906770" y="2424721"/>
              <a:ext cx="66115" cy="298851"/>
            </a:xfrm>
            <a:custGeom>
              <a:rect b="b" l="l" r="r" t="t"/>
              <a:pathLst>
                <a:path extrusionOk="0" h="11436" w="253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71"/>
            <p:cNvSpPr/>
            <p:nvPr/>
          </p:nvSpPr>
          <p:spPr>
            <a:xfrm>
              <a:off x="4889183" y="2583293"/>
              <a:ext cx="66115" cy="82448"/>
            </a:xfrm>
            <a:custGeom>
              <a:rect b="b" l="l" r="r" t="t"/>
              <a:pathLst>
                <a:path extrusionOk="0" h="3155" w="253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71"/>
            <p:cNvSpPr/>
            <p:nvPr/>
          </p:nvSpPr>
          <p:spPr>
            <a:xfrm>
              <a:off x="5000246" y="2503641"/>
              <a:ext cx="38728" cy="71891"/>
            </a:xfrm>
            <a:custGeom>
              <a:rect b="b" l="l" r="r" t="t"/>
              <a:pathLst>
                <a:path extrusionOk="0" h="2751" w="1482">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71"/>
            <p:cNvSpPr/>
            <p:nvPr/>
          </p:nvSpPr>
          <p:spPr>
            <a:xfrm>
              <a:off x="5019087" y="2553528"/>
              <a:ext cx="51690" cy="47143"/>
            </a:xfrm>
            <a:custGeom>
              <a:rect b="b" l="l" r="r" t="t"/>
              <a:pathLst>
                <a:path extrusionOk="0" h="1804" w="1978">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71"/>
            <p:cNvSpPr/>
            <p:nvPr/>
          </p:nvSpPr>
          <p:spPr>
            <a:xfrm>
              <a:off x="5056039" y="2522222"/>
              <a:ext cx="111089" cy="160506"/>
            </a:xfrm>
            <a:custGeom>
              <a:rect b="b" l="l" r="r" t="t"/>
              <a:pathLst>
                <a:path extrusionOk="0" h="6142" w="4251">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71"/>
            <p:cNvSpPr/>
            <p:nvPr/>
          </p:nvSpPr>
          <p:spPr>
            <a:xfrm>
              <a:off x="5056535" y="2522483"/>
              <a:ext cx="109103" cy="149791"/>
            </a:xfrm>
            <a:custGeom>
              <a:rect b="b" l="l" r="r" t="t"/>
              <a:pathLst>
                <a:path extrusionOk="0" h="5732" w="4175">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8" name="Google Shape;14748;p71"/>
          <p:cNvGrpSpPr/>
          <p:nvPr/>
        </p:nvGrpSpPr>
        <p:grpSpPr>
          <a:xfrm>
            <a:off x="6625609" y="2446777"/>
            <a:ext cx="364130" cy="316726"/>
            <a:chOff x="6625609" y="2446777"/>
            <a:chExt cx="364130" cy="316726"/>
          </a:xfrm>
        </p:grpSpPr>
        <p:sp>
          <p:nvSpPr>
            <p:cNvPr id="14749" name="Google Shape;14749;p71"/>
            <p:cNvSpPr/>
            <p:nvPr/>
          </p:nvSpPr>
          <p:spPr>
            <a:xfrm>
              <a:off x="6657255" y="2495096"/>
              <a:ext cx="265140" cy="240497"/>
            </a:xfrm>
            <a:custGeom>
              <a:rect b="b" l="l" r="r" t="t"/>
              <a:pathLst>
                <a:path extrusionOk="0" h="9203" w="10146">
                  <a:moveTo>
                    <a:pt x="1232" y="0"/>
                  </a:moveTo>
                  <a:lnTo>
                    <a:pt x="1" y="808"/>
                  </a:lnTo>
                  <a:lnTo>
                    <a:pt x="1376" y="9203"/>
                  </a:lnTo>
                  <a:lnTo>
                    <a:pt x="10146" y="9203"/>
                  </a:lnTo>
                  <a:lnTo>
                    <a:pt x="1232"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71"/>
            <p:cNvSpPr/>
            <p:nvPr/>
          </p:nvSpPr>
          <p:spPr>
            <a:xfrm>
              <a:off x="6693187" y="2495096"/>
              <a:ext cx="264905" cy="240497"/>
            </a:xfrm>
            <a:custGeom>
              <a:rect b="b" l="l" r="r" t="t"/>
              <a:pathLst>
                <a:path extrusionOk="0" h="9203" w="10137">
                  <a:moveTo>
                    <a:pt x="8905" y="0"/>
                  </a:moveTo>
                  <a:lnTo>
                    <a:pt x="1" y="9203"/>
                  </a:lnTo>
                  <a:lnTo>
                    <a:pt x="8771" y="9203"/>
                  </a:lnTo>
                  <a:lnTo>
                    <a:pt x="10136" y="808"/>
                  </a:lnTo>
                  <a:lnTo>
                    <a:pt x="890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71"/>
            <p:cNvSpPr/>
            <p:nvPr/>
          </p:nvSpPr>
          <p:spPr>
            <a:xfrm>
              <a:off x="6693187" y="2617213"/>
              <a:ext cx="229208" cy="118380"/>
            </a:xfrm>
            <a:custGeom>
              <a:rect b="b" l="l" r="r" t="t"/>
              <a:pathLst>
                <a:path extrusionOk="0" h="4530" w="8771">
                  <a:moveTo>
                    <a:pt x="4386" y="1"/>
                  </a:moveTo>
                  <a:lnTo>
                    <a:pt x="1" y="4530"/>
                  </a:lnTo>
                  <a:lnTo>
                    <a:pt x="8771" y="4530"/>
                  </a:lnTo>
                  <a:lnTo>
                    <a:pt x="4386" y="1"/>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71"/>
            <p:cNvSpPr/>
            <p:nvPr/>
          </p:nvSpPr>
          <p:spPr>
            <a:xfrm>
              <a:off x="6693187" y="2707945"/>
              <a:ext cx="229208" cy="55558"/>
            </a:xfrm>
            <a:custGeom>
              <a:rect b="b" l="l" r="r" t="t"/>
              <a:pathLst>
                <a:path extrusionOk="0" h="2126" w="8771">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71"/>
            <p:cNvSpPr/>
            <p:nvPr/>
          </p:nvSpPr>
          <p:spPr>
            <a:xfrm>
              <a:off x="6625609" y="2446777"/>
              <a:ext cx="61829" cy="67187"/>
            </a:xfrm>
            <a:custGeom>
              <a:rect b="b" l="l" r="r" t="t"/>
              <a:pathLst>
                <a:path extrusionOk="0" h="2571" w="2366">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71"/>
            <p:cNvSpPr/>
            <p:nvPr/>
          </p:nvSpPr>
          <p:spPr>
            <a:xfrm>
              <a:off x="6635409" y="2446777"/>
              <a:ext cx="52030" cy="56629"/>
            </a:xfrm>
            <a:custGeom>
              <a:rect b="b" l="l" r="r" t="t"/>
              <a:pathLst>
                <a:path extrusionOk="0" h="2167" w="1991">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71"/>
            <p:cNvSpPr/>
            <p:nvPr/>
          </p:nvSpPr>
          <p:spPr>
            <a:xfrm>
              <a:off x="6632769" y="2475862"/>
              <a:ext cx="72256" cy="50462"/>
            </a:xfrm>
            <a:custGeom>
              <a:rect b="b" l="l" r="r" t="t"/>
              <a:pathLst>
                <a:path extrusionOk="0" h="1931" w="2765">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71"/>
            <p:cNvSpPr/>
            <p:nvPr/>
          </p:nvSpPr>
          <p:spPr>
            <a:xfrm>
              <a:off x="6663057" y="2475941"/>
              <a:ext cx="43667" cy="33998"/>
            </a:xfrm>
            <a:custGeom>
              <a:rect b="b" l="l" r="r" t="t"/>
              <a:pathLst>
                <a:path extrusionOk="0" h="1301" w="1671">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71"/>
            <p:cNvSpPr/>
            <p:nvPr/>
          </p:nvSpPr>
          <p:spPr>
            <a:xfrm>
              <a:off x="6927910" y="2446777"/>
              <a:ext cx="61829" cy="67187"/>
            </a:xfrm>
            <a:custGeom>
              <a:rect b="b" l="l" r="r" t="t"/>
              <a:pathLst>
                <a:path extrusionOk="0" h="2571" w="2366">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71"/>
            <p:cNvSpPr/>
            <p:nvPr/>
          </p:nvSpPr>
          <p:spPr>
            <a:xfrm>
              <a:off x="6927910" y="2446777"/>
              <a:ext cx="52030" cy="56629"/>
            </a:xfrm>
            <a:custGeom>
              <a:rect b="b" l="l" r="r" t="t"/>
              <a:pathLst>
                <a:path extrusionOk="0" h="2167" w="1991">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71"/>
            <p:cNvSpPr/>
            <p:nvPr/>
          </p:nvSpPr>
          <p:spPr>
            <a:xfrm>
              <a:off x="6910322" y="2475862"/>
              <a:ext cx="72256" cy="50462"/>
            </a:xfrm>
            <a:custGeom>
              <a:rect b="b" l="l" r="r" t="t"/>
              <a:pathLst>
                <a:path extrusionOk="0" h="1931" w="2765">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71"/>
            <p:cNvSpPr/>
            <p:nvPr/>
          </p:nvSpPr>
          <p:spPr>
            <a:xfrm>
              <a:off x="6908624" y="2475941"/>
              <a:ext cx="43694" cy="33998"/>
            </a:xfrm>
            <a:custGeom>
              <a:rect b="b" l="l" r="r" t="t"/>
              <a:pathLst>
                <a:path extrusionOk="0" h="1301" w="1672">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1" name="Google Shape;14761;p71"/>
          <p:cNvGrpSpPr/>
          <p:nvPr/>
        </p:nvGrpSpPr>
        <p:grpSpPr>
          <a:xfrm>
            <a:off x="5757644" y="2012350"/>
            <a:ext cx="360628" cy="298825"/>
            <a:chOff x="5757644" y="2012350"/>
            <a:chExt cx="360628" cy="298825"/>
          </a:xfrm>
        </p:grpSpPr>
        <p:sp>
          <p:nvSpPr>
            <p:cNvPr id="14762" name="Google Shape;14762;p71"/>
            <p:cNvSpPr/>
            <p:nvPr/>
          </p:nvSpPr>
          <p:spPr>
            <a:xfrm>
              <a:off x="5768698" y="2012350"/>
              <a:ext cx="338259" cy="164164"/>
            </a:xfrm>
            <a:custGeom>
              <a:rect b="b" l="l" r="r" t="t"/>
              <a:pathLst>
                <a:path extrusionOk="0" h="6282" w="12944">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71"/>
            <p:cNvSpPr/>
            <p:nvPr/>
          </p:nvSpPr>
          <p:spPr>
            <a:xfrm>
              <a:off x="5790571" y="2037934"/>
              <a:ext cx="294775" cy="113180"/>
            </a:xfrm>
            <a:custGeom>
              <a:rect b="b" l="l" r="r" t="t"/>
              <a:pathLst>
                <a:path extrusionOk="0" h="4331" w="1128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71"/>
            <p:cNvSpPr/>
            <p:nvPr/>
          </p:nvSpPr>
          <p:spPr>
            <a:xfrm>
              <a:off x="5871738"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71"/>
            <p:cNvSpPr/>
            <p:nvPr/>
          </p:nvSpPr>
          <p:spPr>
            <a:xfrm>
              <a:off x="5805649" y="2201837"/>
              <a:ext cx="66115" cy="55819"/>
            </a:xfrm>
            <a:custGeom>
              <a:rect b="b" l="l" r="r" t="t"/>
              <a:pathLst>
                <a:path extrusionOk="0" h="2136" w="253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71"/>
            <p:cNvSpPr/>
            <p:nvPr/>
          </p:nvSpPr>
          <p:spPr>
            <a:xfrm>
              <a:off x="5937828" y="2201837"/>
              <a:ext cx="66350" cy="55819"/>
            </a:xfrm>
            <a:custGeom>
              <a:rect b="b" l="l" r="r" t="t"/>
              <a:pathLst>
                <a:path extrusionOk="0" h="2136" w="2539">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71"/>
            <p:cNvSpPr/>
            <p:nvPr/>
          </p:nvSpPr>
          <p:spPr>
            <a:xfrm>
              <a:off x="6004152" y="2201837"/>
              <a:ext cx="66115" cy="55819"/>
            </a:xfrm>
            <a:custGeom>
              <a:rect b="b" l="l" r="r" t="t"/>
              <a:pathLst>
                <a:path extrusionOk="0" h="2136" w="253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71"/>
            <p:cNvSpPr/>
            <p:nvPr/>
          </p:nvSpPr>
          <p:spPr>
            <a:xfrm>
              <a:off x="6020485" y="2201837"/>
              <a:ext cx="49782" cy="55558"/>
            </a:xfrm>
            <a:custGeom>
              <a:rect b="b" l="l" r="r" t="t"/>
              <a:pathLst>
                <a:path extrusionOk="0" h="2126" w="1905">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71"/>
            <p:cNvSpPr/>
            <p:nvPr/>
          </p:nvSpPr>
          <p:spPr>
            <a:xfrm>
              <a:off x="5954396"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71"/>
            <p:cNvSpPr/>
            <p:nvPr/>
          </p:nvSpPr>
          <p:spPr>
            <a:xfrm>
              <a:off x="5888071" y="2201837"/>
              <a:ext cx="49782" cy="55558"/>
            </a:xfrm>
            <a:custGeom>
              <a:rect b="b" l="l" r="r" t="t"/>
              <a:pathLst>
                <a:path extrusionOk="0" h="2126" w="1905">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71"/>
            <p:cNvSpPr/>
            <p:nvPr/>
          </p:nvSpPr>
          <p:spPr>
            <a:xfrm>
              <a:off x="5822217" y="2201837"/>
              <a:ext cx="49782" cy="55558"/>
            </a:xfrm>
            <a:custGeom>
              <a:rect b="b" l="l" r="r" t="t"/>
              <a:pathLst>
                <a:path extrusionOk="0" h="2126" w="1905">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71"/>
            <p:cNvSpPr/>
            <p:nvPr/>
          </p:nvSpPr>
          <p:spPr>
            <a:xfrm>
              <a:off x="5772461" y="2240539"/>
              <a:ext cx="66115" cy="55819"/>
            </a:xfrm>
            <a:custGeom>
              <a:rect b="b" l="l" r="r" t="t"/>
              <a:pathLst>
                <a:path extrusionOk="0" h="2136" w="253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71"/>
            <p:cNvSpPr/>
            <p:nvPr/>
          </p:nvSpPr>
          <p:spPr>
            <a:xfrm>
              <a:off x="5838550" y="2240539"/>
              <a:ext cx="66377" cy="55819"/>
            </a:xfrm>
            <a:custGeom>
              <a:rect b="b" l="l" r="r" t="t"/>
              <a:pathLst>
                <a:path extrusionOk="0" h="2136" w="254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71"/>
            <p:cNvSpPr/>
            <p:nvPr/>
          </p:nvSpPr>
          <p:spPr>
            <a:xfrm>
              <a:off x="5904901" y="2240539"/>
              <a:ext cx="66115" cy="55819"/>
            </a:xfrm>
            <a:custGeom>
              <a:rect b="b" l="l" r="r" t="t"/>
              <a:pathLst>
                <a:path extrusionOk="0" h="2136" w="253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71"/>
            <p:cNvSpPr/>
            <p:nvPr/>
          </p:nvSpPr>
          <p:spPr>
            <a:xfrm>
              <a:off x="5970990" y="2240539"/>
              <a:ext cx="66377" cy="55819"/>
            </a:xfrm>
            <a:custGeom>
              <a:rect b="b" l="l" r="r" t="t"/>
              <a:pathLst>
                <a:path extrusionOk="0" h="2136" w="254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71"/>
            <p:cNvSpPr/>
            <p:nvPr/>
          </p:nvSpPr>
          <p:spPr>
            <a:xfrm>
              <a:off x="6037340" y="2240539"/>
              <a:ext cx="66115" cy="55819"/>
            </a:xfrm>
            <a:custGeom>
              <a:rect b="b" l="l" r="r" t="t"/>
              <a:pathLst>
                <a:path extrusionOk="0" h="2136" w="253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71"/>
            <p:cNvSpPr/>
            <p:nvPr/>
          </p:nvSpPr>
          <p:spPr>
            <a:xfrm>
              <a:off x="6053673" y="2240539"/>
              <a:ext cx="49782" cy="55819"/>
            </a:xfrm>
            <a:custGeom>
              <a:rect b="b" l="l" r="r" t="t"/>
              <a:pathLst>
                <a:path extrusionOk="0" h="2136" w="1905">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71"/>
            <p:cNvSpPr/>
            <p:nvPr/>
          </p:nvSpPr>
          <p:spPr>
            <a:xfrm>
              <a:off x="5987584" y="2240539"/>
              <a:ext cx="49782" cy="55819"/>
            </a:xfrm>
            <a:custGeom>
              <a:rect b="b" l="l" r="r" t="t"/>
              <a:pathLst>
                <a:path extrusionOk="0" h="2136" w="1905">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71"/>
            <p:cNvSpPr/>
            <p:nvPr/>
          </p:nvSpPr>
          <p:spPr>
            <a:xfrm>
              <a:off x="5921233" y="2240539"/>
              <a:ext cx="49782" cy="55819"/>
            </a:xfrm>
            <a:custGeom>
              <a:rect b="b" l="l" r="r" t="t"/>
              <a:pathLst>
                <a:path extrusionOk="0" h="2136" w="1905">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71"/>
            <p:cNvSpPr/>
            <p:nvPr/>
          </p:nvSpPr>
          <p:spPr>
            <a:xfrm>
              <a:off x="5854883" y="2240539"/>
              <a:ext cx="49782" cy="55819"/>
            </a:xfrm>
            <a:custGeom>
              <a:rect b="b" l="l" r="r" t="t"/>
              <a:pathLst>
                <a:path extrusionOk="0" h="2136" w="1905">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71"/>
            <p:cNvSpPr/>
            <p:nvPr/>
          </p:nvSpPr>
          <p:spPr>
            <a:xfrm>
              <a:off x="5788794" y="2240539"/>
              <a:ext cx="49782" cy="55819"/>
            </a:xfrm>
            <a:custGeom>
              <a:rect b="b" l="l" r="r" t="t"/>
              <a:pathLst>
                <a:path extrusionOk="0" h="2136" w="1905">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71"/>
            <p:cNvSpPr/>
            <p:nvPr/>
          </p:nvSpPr>
          <p:spPr>
            <a:xfrm>
              <a:off x="5757644" y="2292308"/>
              <a:ext cx="360628" cy="18868"/>
            </a:xfrm>
            <a:custGeom>
              <a:rect b="b" l="l" r="r" t="t"/>
              <a:pathLst>
                <a:path extrusionOk="0" h="722" w="1380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71"/>
            <p:cNvSpPr/>
            <p:nvPr/>
          </p:nvSpPr>
          <p:spPr>
            <a:xfrm>
              <a:off x="5757644" y="2292308"/>
              <a:ext cx="360628" cy="18868"/>
            </a:xfrm>
            <a:custGeom>
              <a:rect b="b" l="l" r="r" t="t"/>
              <a:pathLst>
                <a:path extrusionOk="0" h="722" w="1380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4" name="Google Shape;14784;p71"/>
          <p:cNvGrpSpPr/>
          <p:nvPr/>
        </p:nvGrpSpPr>
        <p:grpSpPr>
          <a:xfrm>
            <a:off x="5317625" y="1983474"/>
            <a:ext cx="360628" cy="356839"/>
            <a:chOff x="5317625" y="1983474"/>
            <a:chExt cx="360628" cy="356839"/>
          </a:xfrm>
        </p:grpSpPr>
        <p:sp>
          <p:nvSpPr>
            <p:cNvPr id="14785" name="Google Shape;14785;p71"/>
            <p:cNvSpPr/>
            <p:nvPr/>
          </p:nvSpPr>
          <p:spPr>
            <a:xfrm>
              <a:off x="5642295" y="2050817"/>
              <a:ext cx="22134" cy="199051"/>
            </a:xfrm>
            <a:custGeom>
              <a:rect b="b" l="l" r="r" t="t"/>
              <a:pathLst>
                <a:path extrusionOk="0" h="7617" w="847">
                  <a:moveTo>
                    <a:pt x="1" y="0"/>
                  </a:moveTo>
                  <a:lnTo>
                    <a:pt x="1" y="7616"/>
                  </a:lnTo>
                  <a:lnTo>
                    <a:pt x="847" y="7616"/>
                  </a:lnTo>
                  <a:lnTo>
                    <a:pt x="84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71"/>
            <p:cNvSpPr/>
            <p:nvPr/>
          </p:nvSpPr>
          <p:spPr>
            <a:xfrm>
              <a:off x="5653349" y="2050817"/>
              <a:ext cx="10845" cy="199051"/>
            </a:xfrm>
            <a:custGeom>
              <a:rect b="b" l="l" r="r" t="t"/>
              <a:pathLst>
                <a:path extrusionOk="0" h="7617" w="415">
                  <a:moveTo>
                    <a:pt x="1" y="0"/>
                  </a:moveTo>
                  <a:lnTo>
                    <a:pt x="1" y="7616"/>
                  </a:lnTo>
                  <a:lnTo>
                    <a:pt x="414" y="7616"/>
                  </a:lnTo>
                  <a:lnTo>
                    <a:pt x="414"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71"/>
            <p:cNvSpPr/>
            <p:nvPr/>
          </p:nvSpPr>
          <p:spPr>
            <a:xfrm>
              <a:off x="5635762" y="2216419"/>
              <a:ext cx="35200" cy="123894"/>
            </a:xfrm>
            <a:custGeom>
              <a:rect b="b" l="l" r="r" t="t"/>
              <a:pathLst>
                <a:path extrusionOk="0" h="4741" w="1347">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71"/>
            <p:cNvSpPr/>
            <p:nvPr/>
          </p:nvSpPr>
          <p:spPr>
            <a:xfrm>
              <a:off x="5630980" y="2036732"/>
              <a:ext cx="47274" cy="36220"/>
            </a:xfrm>
            <a:custGeom>
              <a:rect b="b" l="l" r="r" t="t"/>
              <a:pathLst>
                <a:path extrusionOk="0" h="1386" w="1809">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71"/>
            <p:cNvSpPr/>
            <p:nvPr/>
          </p:nvSpPr>
          <p:spPr>
            <a:xfrm>
              <a:off x="5461380" y="1986740"/>
              <a:ext cx="48267" cy="48267"/>
            </a:xfrm>
            <a:custGeom>
              <a:rect b="b" l="l" r="r" t="t"/>
              <a:pathLst>
                <a:path extrusionOk="0" h="1847" w="1847">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71"/>
            <p:cNvSpPr/>
            <p:nvPr/>
          </p:nvSpPr>
          <p:spPr>
            <a:xfrm>
              <a:off x="5471937" y="1997298"/>
              <a:ext cx="27152" cy="27152"/>
            </a:xfrm>
            <a:custGeom>
              <a:rect b="b" l="l" r="r" t="t"/>
              <a:pathLst>
                <a:path extrusionOk="0" h="1039" w="1039">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71"/>
            <p:cNvSpPr/>
            <p:nvPr/>
          </p:nvSpPr>
          <p:spPr>
            <a:xfrm>
              <a:off x="5416380" y="2011932"/>
              <a:ext cx="138241" cy="62248"/>
            </a:xfrm>
            <a:custGeom>
              <a:rect b="b" l="l" r="r" t="t"/>
              <a:pathLst>
                <a:path extrusionOk="0" h="2382" w="529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71"/>
            <p:cNvSpPr/>
            <p:nvPr/>
          </p:nvSpPr>
          <p:spPr>
            <a:xfrm>
              <a:off x="5428949" y="2022908"/>
              <a:ext cx="113363" cy="40505"/>
            </a:xfrm>
            <a:custGeom>
              <a:rect b="b" l="l" r="r" t="t"/>
              <a:pathLst>
                <a:path extrusionOk="0" h="1550" w="4338">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71"/>
            <p:cNvSpPr/>
            <p:nvPr/>
          </p:nvSpPr>
          <p:spPr>
            <a:xfrm>
              <a:off x="5317625" y="1983474"/>
              <a:ext cx="143023" cy="142997"/>
            </a:xfrm>
            <a:custGeom>
              <a:rect b="b" l="l" r="r" t="t"/>
              <a:pathLst>
                <a:path extrusionOk="0" h="5472" w="5473">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71"/>
            <p:cNvSpPr/>
            <p:nvPr/>
          </p:nvSpPr>
          <p:spPr>
            <a:xfrm>
              <a:off x="5338740" y="2004328"/>
              <a:ext cx="129696" cy="122744"/>
            </a:xfrm>
            <a:custGeom>
              <a:rect b="b" l="l" r="r" t="t"/>
              <a:pathLst>
                <a:path extrusionOk="0" h="4697" w="4963">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71"/>
            <p:cNvSpPr/>
            <p:nvPr/>
          </p:nvSpPr>
          <p:spPr>
            <a:xfrm>
              <a:off x="5318383" y="2001897"/>
              <a:ext cx="123659" cy="105993"/>
            </a:xfrm>
            <a:custGeom>
              <a:rect b="b" l="l" r="r" t="t"/>
              <a:pathLst>
                <a:path extrusionOk="0" h="4056" w="4732">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71"/>
            <p:cNvSpPr/>
            <p:nvPr/>
          </p:nvSpPr>
          <p:spPr>
            <a:xfrm>
              <a:off x="5328940" y="2009842"/>
              <a:ext cx="120392" cy="90131"/>
            </a:xfrm>
            <a:custGeom>
              <a:rect b="b" l="l" r="r" t="t"/>
              <a:pathLst>
                <a:path extrusionOk="0" h="3449" w="4607">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71"/>
            <p:cNvSpPr/>
            <p:nvPr/>
          </p:nvSpPr>
          <p:spPr>
            <a:xfrm>
              <a:off x="5357346" y="2023169"/>
              <a:ext cx="80932" cy="76255"/>
            </a:xfrm>
            <a:custGeom>
              <a:rect b="b" l="l" r="r" t="t"/>
              <a:pathLst>
                <a:path extrusionOk="0" h="2918" w="3097">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71"/>
            <p:cNvSpPr/>
            <p:nvPr/>
          </p:nvSpPr>
          <p:spPr>
            <a:xfrm>
              <a:off x="5510378" y="1983474"/>
              <a:ext cx="142997" cy="142997"/>
            </a:xfrm>
            <a:custGeom>
              <a:rect b="b" l="l" r="r" t="t"/>
              <a:pathLst>
                <a:path extrusionOk="0" h="5472" w="5472">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71"/>
            <p:cNvSpPr/>
            <p:nvPr/>
          </p:nvSpPr>
          <p:spPr>
            <a:xfrm>
              <a:off x="5531232" y="2004328"/>
              <a:ext cx="129199" cy="122169"/>
            </a:xfrm>
            <a:custGeom>
              <a:rect b="b" l="l" r="r" t="t"/>
              <a:pathLst>
                <a:path extrusionOk="0" h="4675" w="4944">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71"/>
            <p:cNvSpPr/>
            <p:nvPr/>
          </p:nvSpPr>
          <p:spPr>
            <a:xfrm>
              <a:off x="5511136" y="2001897"/>
              <a:ext cx="123659" cy="105993"/>
            </a:xfrm>
            <a:custGeom>
              <a:rect b="b" l="l" r="r" t="t"/>
              <a:pathLst>
                <a:path extrusionOk="0" h="4056" w="4732">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71"/>
            <p:cNvSpPr/>
            <p:nvPr/>
          </p:nvSpPr>
          <p:spPr>
            <a:xfrm>
              <a:off x="5521668" y="2009842"/>
              <a:ext cx="120157" cy="90131"/>
            </a:xfrm>
            <a:custGeom>
              <a:rect b="b" l="l" r="r" t="t"/>
              <a:pathLst>
                <a:path extrusionOk="0" h="3449" w="4598">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71"/>
            <p:cNvSpPr/>
            <p:nvPr/>
          </p:nvSpPr>
          <p:spPr>
            <a:xfrm>
              <a:off x="5550074" y="2023169"/>
              <a:ext cx="80697" cy="76255"/>
            </a:xfrm>
            <a:custGeom>
              <a:rect b="b" l="l" r="r" t="t"/>
              <a:pathLst>
                <a:path extrusionOk="0" h="2918" w="3088">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71"/>
            <p:cNvSpPr/>
            <p:nvPr/>
          </p:nvSpPr>
          <p:spPr>
            <a:xfrm>
              <a:off x="5653349" y="2216419"/>
              <a:ext cx="17378" cy="123894"/>
            </a:xfrm>
            <a:custGeom>
              <a:rect b="b" l="l" r="r" t="t"/>
              <a:pathLst>
                <a:path extrusionOk="0" h="4741" w="665">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4" name="Google Shape;14804;p71"/>
          <p:cNvGrpSpPr/>
          <p:nvPr/>
        </p:nvGrpSpPr>
        <p:grpSpPr>
          <a:xfrm>
            <a:off x="6181827" y="2463685"/>
            <a:ext cx="360629" cy="282989"/>
            <a:chOff x="6181827" y="2463685"/>
            <a:chExt cx="360629" cy="282989"/>
          </a:xfrm>
        </p:grpSpPr>
        <p:sp>
          <p:nvSpPr>
            <p:cNvPr id="14805" name="Google Shape;14805;p71"/>
            <p:cNvSpPr/>
            <p:nvPr/>
          </p:nvSpPr>
          <p:spPr>
            <a:xfrm>
              <a:off x="6274545" y="2463685"/>
              <a:ext cx="255837" cy="32430"/>
            </a:xfrm>
            <a:custGeom>
              <a:rect b="b" l="l" r="r" t="t"/>
              <a:pathLst>
                <a:path extrusionOk="0" h="1241" w="979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71"/>
            <p:cNvSpPr/>
            <p:nvPr/>
          </p:nvSpPr>
          <p:spPr>
            <a:xfrm>
              <a:off x="6243891" y="2463685"/>
              <a:ext cx="255837" cy="282989"/>
            </a:xfrm>
            <a:custGeom>
              <a:rect b="b" l="l" r="r" t="t"/>
              <a:pathLst>
                <a:path extrusionOk="0" h="10829" w="979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71"/>
            <p:cNvSpPr/>
            <p:nvPr/>
          </p:nvSpPr>
          <p:spPr>
            <a:xfrm>
              <a:off x="6400190" y="2463685"/>
              <a:ext cx="99277" cy="282989"/>
            </a:xfrm>
            <a:custGeom>
              <a:rect b="b" l="l" r="r" t="t"/>
              <a:pathLst>
                <a:path extrusionOk="0" h="10829" w="3799">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71"/>
            <p:cNvSpPr/>
            <p:nvPr/>
          </p:nvSpPr>
          <p:spPr>
            <a:xfrm>
              <a:off x="6181827" y="2713982"/>
              <a:ext cx="255576" cy="32692"/>
            </a:xfrm>
            <a:custGeom>
              <a:rect b="b" l="l" r="r" t="t"/>
              <a:pathLst>
                <a:path extrusionOk="0" h="1251" w="978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71"/>
            <p:cNvSpPr/>
            <p:nvPr/>
          </p:nvSpPr>
          <p:spPr>
            <a:xfrm>
              <a:off x="6386131" y="2558598"/>
              <a:ext cx="156325" cy="97344"/>
            </a:xfrm>
            <a:custGeom>
              <a:rect b="b" l="l" r="r" t="t"/>
              <a:pathLst>
                <a:path extrusionOk="0" h="3725" w="5982">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71"/>
            <p:cNvSpPr/>
            <p:nvPr/>
          </p:nvSpPr>
          <p:spPr>
            <a:xfrm>
              <a:off x="6386131" y="2558650"/>
              <a:ext cx="156325" cy="97291"/>
            </a:xfrm>
            <a:custGeom>
              <a:rect b="b" l="l" r="r" t="t"/>
              <a:pathLst>
                <a:path extrusionOk="0" h="3723" w="5982">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71"/>
            <p:cNvSpPr/>
            <p:nvPr/>
          </p:nvSpPr>
          <p:spPr>
            <a:xfrm>
              <a:off x="6358718" y="2580941"/>
              <a:ext cx="122927" cy="112187"/>
            </a:xfrm>
            <a:custGeom>
              <a:rect b="b" l="l" r="r" t="t"/>
              <a:pathLst>
                <a:path extrusionOk="0" h="4293" w="4704">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71"/>
            <p:cNvSpPr/>
            <p:nvPr/>
          </p:nvSpPr>
          <p:spPr>
            <a:xfrm>
              <a:off x="6277576" y="2518955"/>
              <a:ext cx="168868" cy="10584"/>
            </a:xfrm>
            <a:custGeom>
              <a:rect b="b" l="l" r="r" t="t"/>
              <a:pathLst>
                <a:path extrusionOk="0" h="405" w="6462">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71"/>
            <p:cNvSpPr/>
            <p:nvPr/>
          </p:nvSpPr>
          <p:spPr>
            <a:xfrm>
              <a:off x="6277576" y="2680794"/>
              <a:ext cx="69382" cy="10584"/>
            </a:xfrm>
            <a:custGeom>
              <a:rect b="b" l="l" r="r" t="t"/>
              <a:pathLst>
                <a:path extrusionOk="0" h="405" w="2655">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71"/>
            <p:cNvSpPr/>
            <p:nvPr/>
          </p:nvSpPr>
          <p:spPr>
            <a:xfrm>
              <a:off x="6277576" y="2626778"/>
              <a:ext cx="91490" cy="10584"/>
            </a:xfrm>
            <a:custGeom>
              <a:rect b="b" l="l" r="r" t="t"/>
              <a:pathLst>
                <a:path extrusionOk="0" h="405" w="3501">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71"/>
            <p:cNvSpPr/>
            <p:nvPr/>
          </p:nvSpPr>
          <p:spPr>
            <a:xfrm>
              <a:off x="6277576" y="2572736"/>
              <a:ext cx="129173" cy="10584"/>
            </a:xfrm>
            <a:custGeom>
              <a:rect b="b" l="l" r="r" t="t"/>
              <a:pathLst>
                <a:path extrusionOk="0" h="405" w="4943">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6" name="Google Shape;14816;p71"/>
          <p:cNvGrpSpPr/>
          <p:nvPr/>
        </p:nvGrpSpPr>
        <p:grpSpPr>
          <a:xfrm>
            <a:off x="5346292" y="3340691"/>
            <a:ext cx="291247" cy="360628"/>
            <a:chOff x="5346292" y="3340691"/>
            <a:chExt cx="291247" cy="360628"/>
          </a:xfrm>
        </p:grpSpPr>
        <p:sp>
          <p:nvSpPr>
            <p:cNvPr id="14817" name="Google Shape;14817;p71"/>
            <p:cNvSpPr/>
            <p:nvPr/>
          </p:nvSpPr>
          <p:spPr>
            <a:xfrm>
              <a:off x="5479202" y="3340691"/>
              <a:ext cx="25166" cy="31934"/>
            </a:xfrm>
            <a:custGeom>
              <a:rect b="b" l="l" r="r" t="t"/>
              <a:pathLst>
                <a:path extrusionOk="0" h="1222" w="963">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71"/>
            <p:cNvSpPr/>
            <p:nvPr/>
          </p:nvSpPr>
          <p:spPr>
            <a:xfrm>
              <a:off x="5492033" y="3340691"/>
              <a:ext cx="12596" cy="31934"/>
            </a:xfrm>
            <a:custGeom>
              <a:rect b="b" l="l" r="r" t="t"/>
              <a:pathLst>
                <a:path extrusionOk="0" h="1222" w="482">
                  <a:moveTo>
                    <a:pt x="0" y="0"/>
                  </a:moveTo>
                  <a:lnTo>
                    <a:pt x="0" y="1222"/>
                  </a:lnTo>
                  <a:lnTo>
                    <a:pt x="481" y="1222"/>
                  </a:lnTo>
                  <a:lnTo>
                    <a:pt x="481" y="116"/>
                  </a:lnTo>
                  <a:cubicBezTo>
                    <a:pt x="481" y="48"/>
                    <a:pt x="433" y="0"/>
                    <a:pt x="36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71"/>
            <p:cNvSpPr/>
            <p:nvPr/>
          </p:nvSpPr>
          <p:spPr>
            <a:xfrm>
              <a:off x="5427199" y="3605048"/>
              <a:ext cx="132204" cy="11342"/>
            </a:xfrm>
            <a:custGeom>
              <a:rect b="b" l="l" r="r" t="t"/>
              <a:pathLst>
                <a:path extrusionOk="0" h="434" w="5059">
                  <a:moveTo>
                    <a:pt x="0" y="0"/>
                  </a:moveTo>
                  <a:lnTo>
                    <a:pt x="0" y="433"/>
                  </a:lnTo>
                  <a:lnTo>
                    <a:pt x="5058" y="433"/>
                  </a:lnTo>
                  <a:lnTo>
                    <a:pt x="5058"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71"/>
            <p:cNvSpPr/>
            <p:nvPr/>
          </p:nvSpPr>
          <p:spPr>
            <a:xfrm>
              <a:off x="5480718" y="3463566"/>
              <a:ext cx="22396" cy="205323"/>
            </a:xfrm>
            <a:custGeom>
              <a:rect b="b" l="l" r="r" t="t"/>
              <a:pathLst>
                <a:path extrusionOk="0" h="7857" w="857">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71"/>
            <p:cNvSpPr/>
            <p:nvPr/>
          </p:nvSpPr>
          <p:spPr>
            <a:xfrm>
              <a:off x="5486493" y="3463566"/>
              <a:ext cx="16620" cy="205323"/>
            </a:xfrm>
            <a:custGeom>
              <a:rect b="b" l="l" r="r" t="t"/>
              <a:pathLst>
                <a:path extrusionOk="0" h="7857" w="636">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71"/>
            <p:cNvSpPr/>
            <p:nvPr/>
          </p:nvSpPr>
          <p:spPr>
            <a:xfrm>
              <a:off x="5502068" y="3448488"/>
              <a:ext cx="96795" cy="252832"/>
            </a:xfrm>
            <a:custGeom>
              <a:rect b="b" l="l" r="r" t="t"/>
              <a:pathLst>
                <a:path extrusionOk="0" h="9675" w="3704">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71"/>
            <p:cNvSpPr/>
            <p:nvPr/>
          </p:nvSpPr>
          <p:spPr>
            <a:xfrm>
              <a:off x="5514141" y="3448488"/>
              <a:ext cx="84722" cy="252832"/>
            </a:xfrm>
            <a:custGeom>
              <a:rect b="b" l="l" r="r" t="t"/>
              <a:pathLst>
                <a:path extrusionOk="0" h="9675" w="3242">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71"/>
            <p:cNvSpPr/>
            <p:nvPr/>
          </p:nvSpPr>
          <p:spPr>
            <a:xfrm>
              <a:off x="5385230" y="3448488"/>
              <a:ext cx="96533" cy="252832"/>
            </a:xfrm>
            <a:custGeom>
              <a:rect b="b" l="l" r="r" t="t"/>
              <a:pathLst>
                <a:path extrusionOk="0" h="9675" w="3694">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71"/>
            <p:cNvSpPr/>
            <p:nvPr/>
          </p:nvSpPr>
          <p:spPr>
            <a:xfrm>
              <a:off x="5391502" y="3448488"/>
              <a:ext cx="90262" cy="252832"/>
            </a:xfrm>
            <a:custGeom>
              <a:rect b="b" l="l" r="r" t="t"/>
              <a:pathLst>
                <a:path extrusionOk="0" h="9675" w="3454">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71"/>
            <p:cNvSpPr/>
            <p:nvPr/>
          </p:nvSpPr>
          <p:spPr>
            <a:xfrm>
              <a:off x="5490518" y="3549751"/>
              <a:ext cx="3031" cy="2300"/>
            </a:xfrm>
            <a:custGeom>
              <a:rect b="b" l="l" r="r" t="t"/>
              <a:pathLst>
                <a:path extrusionOk="0" h="88" w="116">
                  <a:moveTo>
                    <a:pt x="58" y="1"/>
                  </a:moveTo>
                  <a:cubicBezTo>
                    <a:pt x="1" y="1"/>
                    <a:pt x="1" y="87"/>
                    <a:pt x="58" y="87"/>
                  </a:cubicBezTo>
                  <a:cubicBezTo>
                    <a:pt x="116" y="87"/>
                    <a:pt x="116" y="1"/>
                    <a:pt x="58"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7" name="Google Shape;14827;p71"/>
            <p:cNvSpPr/>
            <p:nvPr/>
          </p:nvSpPr>
          <p:spPr>
            <a:xfrm>
              <a:off x="5360352" y="3373357"/>
              <a:ext cx="263128" cy="180210"/>
            </a:xfrm>
            <a:custGeom>
              <a:rect b="b" l="l" r="r" t="t"/>
              <a:pathLst>
                <a:path extrusionOk="0" h="6896" w="10069">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71"/>
            <p:cNvSpPr/>
            <p:nvPr/>
          </p:nvSpPr>
          <p:spPr>
            <a:xfrm>
              <a:off x="5579237" y="3373357"/>
              <a:ext cx="44242" cy="180210"/>
            </a:xfrm>
            <a:custGeom>
              <a:rect b="b" l="l" r="r" t="t"/>
              <a:pathLst>
                <a:path extrusionOk="0" h="6896" w="1693">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71"/>
            <p:cNvSpPr/>
            <p:nvPr/>
          </p:nvSpPr>
          <p:spPr>
            <a:xfrm>
              <a:off x="5459603" y="3362303"/>
              <a:ext cx="64364" cy="22134"/>
            </a:xfrm>
            <a:custGeom>
              <a:rect b="b" l="l" r="r" t="t"/>
              <a:pathLst>
                <a:path extrusionOk="0" h="847" w="2463">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71"/>
            <p:cNvSpPr/>
            <p:nvPr/>
          </p:nvSpPr>
          <p:spPr>
            <a:xfrm>
              <a:off x="5385988" y="3413314"/>
              <a:ext cx="215123" cy="108842"/>
            </a:xfrm>
            <a:custGeom>
              <a:rect b="b" l="l" r="r" t="t"/>
              <a:pathLst>
                <a:path extrusionOk="0" h="4165" w="8232">
                  <a:moveTo>
                    <a:pt x="5289" y="0"/>
                  </a:moveTo>
                  <a:lnTo>
                    <a:pt x="2751" y="3260"/>
                  </a:lnTo>
                  <a:lnTo>
                    <a:pt x="1779" y="1876"/>
                  </a:lnTo>
                  <a:lnTo>
                    <a:pt x="0" y="4164"/>
                  </a:lnTo>
                  <a:lnTo>
                    <a:pt x="8232" y="4164"/>
                  </a:lnTo>
                  <a:lnTo>
                    <a:pt x="528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71"/>
            <p:cNvSpPr/>
            <p:nvPr/>
          </p:nvSpPr>
          <p:spPr>
            <a:xfrm>
              <a:off x="5432477" y="3462312"/>
              <a:ext cx="41995" cy="59843"/>
            </a:xfrm>
            <a:custGeom>
              <a:rect b="b" l="l" r="r" t="t"/>
              <a:pathLst>
                <a:path extrusionOk="0" h="2290" w="1607">
                  <a:moveTo>
                    <a:pt x="0" y="1"/>
                  </a:moveTo>
                  <a:lnTo>
                    <a:pt x="683" y="2289"/>
                  </a:lnTo>
                  <a:lnTo>
                    <a:pt x="1606" y="2289"/>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71"/>
            <p:cNvSpPr/>
            <p:nvPr/>
          </p:nvSpPr>
          <p:spPr>
            <a:xfrm>
              <a:off x="5524202" y="3413314"/>
              <a:ext cx="76908" cy="108842"/>
            </a:xfrm>
            <a:custGeom>
              <a:rect b="b" l="l" r="r" t="t"/>
              <a:pathLst>
                <a:path extrusionOk="0" h="4165" w="2943">
                  <a:moveTo>
                    <a:pt x="0" y="0"/>
                  </a:moveTo>
                  <a:lnTo>
                    <a:pt x="1346" y="4164"/>
                  </a:lnTo>
                  <a:lnTo>
                    <a:pt x="2943" y="4164"/>
                  </a:lnTo>
                  <a:lnTo>
                    <a:pt x="0"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71"/>
            <p:cNvSpPr/>
            <p:nvPr/>
          </p:nvSpPr>
          <p:spPr>
            <a:xfrm>
              <a:off x="5360352" y="3522129"/>
              <a:ext cx="263128" cy="31437"/>
            </a:xfrm>
            <a:custGeom>
              <a:rect b="b" l="l" r="r" t="t"/>
              <a:pathLst>
                <a:path extrusionOk="0" h="1203" w="10069">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71"/>
            <p:cNvSpPr/>
            <p:nvPr/>
          </p:nvSpPr>
          <p:spPr>
            <a:xfrm>
              <a:off x="5360613" y="3522129"/>
              <a:ext cx="262867" cy="31437"/>
            </a:xfrm>
            <a:custGeom>
              <a:rect b="b" l="l" r="r" t="t"/>
              <a:pathLst>
                <a:path extrusionOk="0" h="1203" w="10059">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71"/>
            <p:cNvSpPr/>
            <p:nvPr/>
          </p:nvSpPr>
          <p:spPr>
            <a:xfrm>
              <a:off x="5346292" y="3545753"/>
              <a:ext cx="291247" cy="21873"/>
            </a:xfrm>
            <a:custGeom>
              <a:rect b="b" l="l" r="r" t="t"/>
              <a:pathLst>
                <a:path extrusionOk="0" h="837" w="11145">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71"/>
            <p:cNvSpPr/>
            <p:nvPr/>
          </p:nvSpPr>
          <p:spPr>
            <a:xfrm>
              <a:off x="5346292" y="3545753"/>
              <a:ext cx="291247" cy="21873"/>
            </a:xfrm>
            <a:custGeom>
              <a:rect b="b" l="l" r="r" t="t"/>
              <a:pathLst>
                <a:path extrusionOk="0" h="837" w="11145">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71"/>
            <p:cNvSpPr/>
            <p:nvPr/>
          </p:nvSpPr>
          <p:spPr>
            <a:xfrm>
              <a:off x="5490256" y="3413314"/>
              <a:ext cx="69147" cy="51533"/>
            </a:xfrm>
            <a:custGeom>
              <a:rect b="b" l="l" r="r" t="t"/>
              <a:pathLst>
                <a:path extrusionOk="0" h="1972" w="2646">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71"/>
            <p:cNvSpPr/>
            <p:nvPr/>
          </p:nvSpPr>
          <p:spPr>
            <a:xfrm>
              <a:off x="5524202" y="3413314"/>
              <a:ext cx="35200" cy="49521"/>
            </a:xfrm>
            <a:custGeom>
              <a:rect b="b" l="l" r="r" t="t"/>
              <a:pathLst>
                <a:path extrusionOk="0" h="1895" w="1347">
                  <a:moveTo>
                    <a:pt x="0" y="0"/>
                  </a:moveTo>
                  <a:lnTo>
                    <a:pt x="462" y="1433"/>
                  </a:lnTo>
                  <a:lnTo>
                    <a:pt x="1346" y="1895"/>
                  </a:lnTo>
                  <a:lnTo>
                    <a:pt x="0"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71"/>
            <p:cNvSpPr/>
            <p:nvPr/>
          </p:nvSpPr>
          <p:spPr>
            <a:xfrm>
              <a:off x="5406580" y="3462312"/>
              <a:ext cx="42491" cy="39721"/>
            </a:xfrm>
            <a:custGeom>
              <a:rect b="b" l="l" r="r" t="t"/>
              <a:pathLst>
                <a:path extrusionOk="0" h="1520" w="1626">
                  <a:moveTo>
                    <a:pt x="991" y="1"/>
                  </a:moveTo>
                  <a:lnTo>
                    <a:pt x="1" y="1270"/>
                  </a:lnTo>
                  <a:lnTo>
                    <a:pt x="722" y="1145"/>
                  </a:lnTo>
                  <a:lnTo>
                    <a:pt x="982" y="1520"/>
                  </a:lnTo>
                  <a:lnTo>
                    <a:pt x="1626" y="904"/>
                  </a:lnTo>
                  <a:lnTo>
                    <a:pt x="99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71"/>
            <p:cNvSpPr/>
            <p:nvPr/>
          </p:nvSpPr>
          <p:spPr>
            <a:xfrm>
              <a:off x="5432477" y="3462312"/>
              <a:ext cx="16594" cy="30680"/>
            </a:xfrm>
            <a:custGeom>
              <a:rect b="b" l="l" r="r" t="t"/>
              <a:pathLst>
                <a:path extrusionOk="0" h="1174" w="635">
                  <a:moveTo>
                    <a:pt x="0" y="1"/>
                  </a:moveTo>
                  <a:lnTo>
                    <a:pt x="346" y="1174"/>
                  </a:lnTo>
                  <a:lnTo>
                    <a:pt x="635" y="904"/>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71"/>
            <p:cNvSpPr/>
            <p:nvPr/>
          </p:nvSpPr>
          <p:spPr>
            <a:xfrm>
              <a:off x="5491772" y="3362303"/>
              <a:ext cx="32195" cy="22134"/>
            </a:xfrm>
            <a:custGeom>
              <a:rect b="b" l="l" r="r" t="t"/>
              <a:pathLst>
                <a:path extrusionOk="0" h="847" w="1232">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2" name="Google Shape;14842;p71"/>
          <p:cNvGrpSpPr/>
          <p:nvPr/>
        </p:nvGrpSpPr>
        <p:grpSpPr>
          <a:xfrm>
            <a:off x="7969264" y="1981697"/>
            <a:ext cx="337763" cy="360393"/>
            <a:chOff x="7969264" y="1981697"/>
            <a:chExt cx="337763" cy="360393"/>
          </a:xfrm>
        </p:grpSpPr>
        <p:sp>
          <p:nvSpPr>
            <p:cNvPr id="14843" name="Google Shape;14843;p71"/>
            <p:cNvSpPr/>
            <p:nvPr/>
          </p:nvSpPr>
          <p:spPr>
            <a:xfrm>
              <a:off x="8035353" y="2032159"/>
              <a:ext cx="271673" cy="247109"/>
            </a:xfrm>
            <a:custGeom>
              <a:rect b="b" l="l" r="r" t="t"/>
              <a:pathLst>
                <a:path extrusionOk="0" h="9456" w="10396">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71"/>
            <p:cNvSpPr/>
            <p:nvPr/>
          </p:nvSpPr>
          <p:spPr>
            <a:xfrm>
              <a:off x="8229596" y="2136244"/>
              <a:ext cx="77431" cy="76934"/>
            </a:xfrm>
            <a:custGeom>
              <a:rect b="b" l="l" r="r" t="t"/>
              <a:pathLst>
                <a:path extrusionOk="0" h="2944" w="2963">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71"/>
            <p:cNvSpPr/>
            <p:nvPr/>
          </p:nvSpPr>
          <p:spPr>
            <a:xfrm>
              <a:off x="8208480" y="2092786"/>
              <a:ext cx="96533" cy="92744"/>
            </a:xfrm>
            <a:custGeom>
              <a:rect b="b" l="l" r="r" t="t"/>
              <a:pathLst>
                <a:path extrusionOk="0" h="3549" w="3694">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71"/>
            <p:cNvSpPr/>
            <p:nvPr/>
          </p:nvSpPr>
          <p:spPr>
            <a:xfrm>
              <a:off x="8186634" y="2049302"/>
              <a:ext cx="116865" cy="108084"/>
            </a:xfrm>
            <a:custGeom>
              <a:rect b="b" l="l" r="r" t="t"/>
              <a:pathLst>
                <a:path extrusionOk="0" h="4136" w="4472">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71"/>
            <p:cNvSpPr/>
            <p:nvPr/>
          </p:nvSpPr>
          <p:spPr>
            <a:xfrm>
              <a:off x="8165257" y="2033465"/>
              <a:ext cx="100297" cy="95514"/>
            </a:xfrm>
            <a:custGeom>
              <a:rect b="b" l="l" r="r" t="t"/>
              <a:pathLst>
                <a:path extrusionOk="0" h="3655" w="3838">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71"/>
            <p:cNvSpPr/>
            <p:nvPr/>
          </p:nvSpPr>
          <p:spPr>
            <a:xfrm>
              <a:off x="8079830" y="1981697"/>
              <a:ext cx="205820" cy="288529"/>
            </a:xfrm>
            <a:custGeom>
              <a:rect b="b" l="l" r="r" t="t"/>
              <a:pathLst>
                <a:path extrusionOk="0" h="11041" w="7876">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71"/>
            <p:cNvSpPr/>
            <p:nvPr/>
          </p:nvSpPr>
          <p:spPr>
            <a:xfrm>
              <a:off x="8258995" y="2031453"/>
              <a:ext cx="26655" cy="95279"/>
            </a:xfrm>
            <a:custGeom>
              <a:rect b="b" l="l" r="r" t="t"/>
              <a:pathLst>
                <a:path extrusionOk="0" h="3646" w="102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71"/>
            <p:cNvSpPr/>
            <p:nvPr/>
          </p:nvSpPr>
          <p:spPr>
            <a:xfrm>
              <a:off x="8223298" y="2006836"/>
              <a:ext cx="26916" cy="120131"/>
            </a:xfrm>
            <a:custGeom>
              <a:rect b="b" l="l" r="r" t="t"/>
              <a:pathLst>
                <a:path extrusionOk="0" h="4597" w="103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71"/>
            <p:cNvSpPr/>
            <p:nvPr/>
          </p:nvSpPr>
          <p:spPr>
            <a:xfrm>
              <a:off x="8187627" y="1981697"/>
              <a:ext cx="26916" cy="145271"/>
            </a:xfrm>
            <a:custGeom>
              <a:rect b="b" l="l" r="r" t="t"/>
              <a:pathLst>
                <a:path extrusionOk="0" h="5559" w="103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71"/>
            <p:cNvSpPr/>
            <p:nvPr/>
          </p:nvSpPr>
          <p:spPr>
            <a:xfrm>
              <a:off x="8152191" y="2002315"/>
              <a:ext cx="26655" cy="124652"/>
            </a:xfrm>
            <a:custGeom>
              <a:rect b="b" l="l" r="r" t="t"/>
              <a:pathLst>
                <a:path extrusionOk="0" h="4770" w="102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71"/>
            <p:cNvSpPr/>
            <p:nvPr/>
          </p:nvSpPr>
          <p:spPr>
            <a:xfrm>
              <a:off x="8013741" y="2173823"/>
              <a:ext cx="106072" cy="122588"/>
            </a:xfrm>
            <a:custGeom>
              <a:rect b="b" l="l" r="r" t="t"/>
              <a:pathLst>
                <a:path extrusionOk="0" h="4691" w="4059">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71"/>
            <p:cNvSpPr/>
            <p:nvPr/>
          </p:nvSpPr>
          <p:spPr>
            <a:xfrm>
              <a:off x="8053436" y="2226977"/>
              <a:ext cx="66377" cy="69539"/>
            </a:xfrm>
            <a:custGeom>
              <a:rect b="b" l="l" r="r" t="t"/>
              <a:pathLst>
                <a:path extrusionOk="0" h="2661" w="254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71"/>
            <p:cNvSpPr/>
            <p:nvPr/>
          </p:nvSpPr>
          <p:spPr>
            <a:xfrm>
              <a:off x="7969264" y="2183388"/>
              <a:ext cx="135471" cy="149896"/>
            </a:xfrm>
            <a:custGeom>
              <a:rect b="b" l="l" r="r" t="t"/>
              <a:pathLst>
                <a:path extrusionOk="0" h="5736" w="5184">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71"/>
            <p:cNvSpPr/>
            <p:nvPr/>
          </p:nvSpPr>
          <p:spPr>
            <a:xfrm>
              <a:off x="8033340" y="2260635"/>
              <a:ext cx="71394" cy="72544"/>
            </a:xfrm>
            <a:custGeom>
              <a:rect b="b" l="l" r="r" t="t"/>
              <a:pathLst>
                <a:path extrusionOk="0" h="2776" w="2732">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71"/>
            <p:cNvSpPr/>
            <p:nvPr/>
          </p:nvSpPr>
          <p:spPr>
            <a:xfrm>
              <a:off x="8134604" y="2256114"/>
              <a:ext cx="131211" cy="36455"/>
            </a:xfrm>
            <a:custGeom>
              <a:rect b="b" l="l" r="r" t="t"/>
              <a:pathLst>
                <a:path extrusionOk="0" h="1395" w="5021">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71"/>
            <p:cNvSpPr/>
            <p:nvPr/>
          </p:nvSpPr>
          <p:spPr>
            <a:xfrm>
              <a:off x="8200196" y="2256114"/>
              <a:ext cx="65619" cy="36455"/>
            </a:xfrm>
            <a:custGeom>
              <a:rect b="b" l="l" r="r" t="t"/>
              <a:pathLst>
                <a:path extrusionOk="0" h="1395" w="2511">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71"/>
            <p:cNvSpPr/>
            <p:nvPr/>
          </p:nvSpPr>
          <p:spPr>
            <a:xfrm>
              <a:off x="8125562" y="2279242"/>
              <a:ext cx="149034" cy="62849"/>
            </a:xfrm>
            <a:custGeom>
              <a:rect b="b" l="l" r="r" t="t"/>
              <a:pathLst>
                <a:path extrusionOk="0" h="2405" w="5703">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71"/>
            <p:cNvSpPr/>
            <p:nvPr/>
          </p:nvSpPr>
          <p:spPr>
            <a:xfrm>
              <a:off x="8131076" y="2279242"/>
              <a:ext cx="143520" cy="62587"/>
            </a:xfrm>
            <a:custGeom>
              <a:rect b="b" l="l" r="r" t="t"/>
              <a:pathLst>
                <a:path extrusionOk="0" h="2395" w="5492">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1" name="Google Shape;14861;p71"/>
          <p:cNvGrpSpPr/>
          <p:nvPr/>
        </p:nvGrpSpPr>
        <p:grpSpPr>
          <a:xfrm>
            <a:off x="5736032" y="2430000"/>
            <a:ext cx="360890" cy="350332"/>
            <a:chOff x="5736032" y="2430000"/>
            <a:chExt cx="360890" cy="350332"/>
          </a:xfrm>
        </p:grpSpPr>
        <p:sp>
          <p:nvSpPr>
            <p:cNvPr id="14862" name="Google Shape;14862;p71"/>
            <p:cNvSpPr/>
            <p:nvPr/>
          </p:nvSpPr>
          <p:spPr>
            <a:xfrm>
              <a:off x="6072018" y="2447613"/>
              <a:ext cx="18868" cy="332719"/>
            </a:xfrm>
            <a:custGeom>
              <a:rect b="b" l="l" r="r" t="t"/>
              <a:pathLst>
                <a:path extrusionOk="0" h="12732" w="722">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71"/>
            <p:cNvSpPr/>
            <p:nvPr/>
          </p:nvSpPr>
          <p:spPr>
            <a:xfrm>
              <a:off x="6076774" y="2447613"/>
              <a:ext cx="14112" cy="332432"/>
            </a:xfrm>
            <a:custGeom>
              <a:rect b="b" l="l" r="r" t="t"/>
              <a:pathLst>
                <a:path extrusionOk="0" h="12721" w="54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71"/>
            <p:cNvSpPr/>
            <p:nvPr/>
          </p:nvSpPr>
          <p:spPr>
            <a:xfrm>
              <a:off x="5979535" y="2638328"/>
              <a:ext cx="18606" cy="137117"/>
            </a:xfrm>
            <a:custGeom>
              <a:rect b="b" l="l" r="r" t="t"/>
              <a:pathLst>
                <a:path extrusionOk="0" h="5247" w="712">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71"/>
            <p:cNvSpPr/>
            <p:nvPr/>
          </p:nvSpPr>
          <p:spPr>
            <a:xfrm>
              <a:off x="5984056" y="2638328"/>
              <a:ext cx="14085" cy="138345"/>
            </a:xfrm>
            <a:custGeom>
              <a:rect b="b" l="l" r="r" t="t"/>
              <a:pathLst>
                <a:path extrusionOk="0" h="5294" w="539">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71"/>
            <p:cNvSpPr/>
            <p:nvPr/>
          </p:nvSpPr>
          <p:spPr>
            <a:xfrm>
              <a:off x="5736032" y="2430000"/>
              <a:ext cx="360629" cy="122405"/>
            </a:xfrm>
            <a:custGeom>
              <a:rect b="b" l="l" r="r" t="t"/>
              <a:pathLst>
                <a:path extrusionOk="0" h="4684" w="1380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71"/>
            <p:cNvSpPr/>
            <p:nvPr/>
          </p:nvSpPr>
          <p:spPr>
            <a:xfrm>
              <a:off x="5972505" y="2430000"/>
              <a:ext cx="124417" cy="122405"/>
            </a:xfrm>
            <a:custGeom>
              <a:rect b="b" l="l" r="r" t="t"/>
              <a:pathLst>
                <a:path extrusionOk="0" h="4684" w="4761">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71"/>
            <p:cNvSpPr/>
            <p:nvPr/>
          </p:nvSpPr>
          <p:spPr>
            <a:xfrm>
              <a:off x="5750353" y="2455139"/>
              <a:ext cx="156325" cy="84722"/>
            </a:xfrm>
            <a:custGeom>
              <a:rect b="b" l="l" r="r" t="t"/>
              <a:pathLst>
                <a:path extrusionOk="0" h="3242" w="5982">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71"/>
            <p:cNvSpPr/>
            <p:nvPr/>
          </p:nvSpPr>
          <p:spPr>
            <a:xfrm>
              <a:off x="5763184" y="2465697"/>
              <a:ext cx="131185" cy="64600"/>
            </a:xfrm>
            <a:custGeom>
              <a:rect b="b" l="l" r="r" t="t"/>
              <a:pathLst>
                <a:path extrusionOk="0" h="2472" w="502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71"/>
            <p:cNvSpPr/>
            <p:nvPr/>
          </p:nvSpPr>
          <p:spPr>
            <a:xfrm>
              <a:off x="5926016" y="2455375"/>
              <a:ext cx="156298" cy="84486"/>
            </a:xfrm>
            <a:custGeom>
              <a:rect b="b" l="l" r="r" t="t"/>
              <a:pathLst>
                <a:path extrusionOk="0" h="3233" w="5981">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71"/>
            <p:cNvSpPr/>
            <p:nvPr/>
          </p:nvSpPr>
          <p:spPr>
            <a:xfrm>
              <a:off x="5938324" y="2465697"/>
              <a:ext cx="131185" cy="64600"/>
            </a:xfrm>
            <a:custGeom>
              <a:rect b="b" l="l" r="r" t="t"/>
              <a:pathLst>
                <a:path extrusionOk="0" h="2472" w="502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71"/>
            <p:cNvSpPr/>
            <p:nvPr/>
          </p:nvSpPr>
          <p:spPr>
            <a:xfrm>
              <a:off x="6000389" y="2465932"/>
              <a:ext cx="69382" cy="64129"/>
            </a:xfrm>
            <a:custGeom>
              <a:rect b="b" l="l" r="r" t="t"/>
              <a:pathLst>
                <a:path extrusionOk="0" h="2454" w="2655">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71"/>
            <p:cNvSpPr/>
            <p:nvPr/>
          </p:nvSpPr>
          <p:spPr>
            <a:xfrm>
              <a:off x="5816703" y="2491333"/>
              <a:ext cx="77666" cy="38964"/>
            </a:xfrm>
            <a:custGeom>
              <a:rect b="b" l="l" r="r" t="t"/>
              <a:pathLst>
                <a:path extrusionOk="0" h="1491" w="2972">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71"/>
            <p:cNvSpPr/>
            <p:nvPr/>
          </p:nvSpPr>
          <p:spPr>
            <a:xfrm>
              <a:off x="5828751" y="2603990"/>
              <a:ext cx="175192" cy="72831"/>
            </a:xfrm>
            <a:custGeom>
              <a:rect b="b" l="l" r="r" t="t"/>
              <a:pathLst>
                <a:path extrusionOk="0" h="2787" w="6704">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71"/>
            <p:cNvSpPr/>
            <p:nvPr/>
          </p:nvSpPr>
          <p:spPr>
            <a:xfrm>
              <a:off x="5828751" y="2636316"/>
              <a:ext cx="175192" cy="40505"/>
            </a:xfrm>
            <a:custGeom>
              <a:rect b="b" l="l" r="r" t="t"/>
              <a:pathLst>
                <a:path extrusionOk="0" h="1550" w="6704">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71"/>
            <p:cNvSpPr/>
            <p:nvPr/>
          </p:nvSpPr>
          <p:spPr>
            <a:xfrm>
              <a:off x="5872993" y="2648624"/>
              <a:ext cx="86472" cy="16620"/>
            </a:xfrm>
            <a:custGeom>
              <a:rect b="b" l="l" r="r" t="t"/>
              <a:pathLst>
                <a:path extrusionOk="0" h="636" w="3309">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71"/>
            <p:cNvSpPr/>
            <p:nvPr/>
          </p:nvSpPr>
          <p:spPr>
            <a:xfrm>
              <a:off x="5920972" y="2616717"/>
              <a:ext cx="50540" cy="17404"/>
            </a:xfrm>
            <a:custGeom>
              <a:rect b="b" l="l" r="r" t="t"/>
              <a:pathLst>
                <a:path extrusionOk="0" h="666" w="1934">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71"/>
            <p:cNvSpPr/>
            <p:nvPr/>
          </p:nvSpPr>
          <p:spPr>
            <a:xfrm>
              <a:off x="5860920" y="2616717"/>
              <a:ext cx="50802" cy="17404"/>
            </a:xfrm>
            <a:custGeom>
              <a:rect b="b" l="l" r="r" t="t"/>
              <a:pathLst>
                <a:path extrusionOk="0" h="666" w="1944">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9" name="Google Shape;14879;p71"/>
          <p:cNvGrpSpPr/>
          <p:nvPr/>
        </p:nvGrpSpPr>
        <p:grpSpPr>
          <a:xfrm>
            <a:off x="4877867" y="1995991"/>
            <a:ext cx="360628" cy="331778"/>
            <a:chOff x="4877867" y="1995991"/>
            <a:chExt cx="360628" cy="331778"/>
          </a:xfrm>
        </p:grpSpPr>
        <p:sp>
          <p:nvSpPr>
            <p:cNvPr id="14880" name="Google Shape;14880;p71"/>
            <p:cNvSpPr/>
            <p:nvPr/>
          </p:nvSpPr>
          <p:spPr>
            <a:xfrm>
              <a:off x="5151527" y="2172699"/>
              <a:ext cx="17613" cy="155070"/>
            </a:xfrm>
            <a:custGeom>
              <a:rect b="b" l="l" r="r" t="t"/>
              <a:pathLst>
                <a:path extrusionOk="0" h="5934" w="674">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71"/>
            <p:cNvSpPr/>
            <p:nvPr/>
          </p:nvSpPr>
          <p:spPr>
            <a:xfrm>
              <a:off x="5155813" y="2172699"/>
              <a:ext cx="13328" cy="155070"/>
            </a:xfrm>
            <a:custGeom>
              <a:rect b="b" l="l" r="r" t="t"/>
              <a:pathLst>
                <a:path extrusionOk="0" h="5934" w="51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71"/>
            <p:cNvSpPr/>
            <p:nvPr/>
          </p:nvSpPr>
          <p:spPr>
            <a:xfrm>
              <a:off x="4941709" y="2135748"/>
              <a:ext cx="233206" cy="58877"/>
            </a:xfrm>
            <a:custGeom>
              <a:rect b="b" l="l" r="r" t="t"/>
              <a:pathLst>
                <a:path extrusionOk="0" h="2253" w="8924">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71"/>
            <p:cNvSpPr/>
            <p:nvPr/>
          </p:nvSpPr>
          <p:spPr>
            <a:xfrm>
              <a:off x="5217119" y="2012873"/>
              <a:ext cx="17613" cy="314897"/>
            </a:xfrm>
            <a:custGeom>
              <a:rect b="b" l="l" r="r" t="t"/>
              <a:pathLst>
                <a:path extrusionOk="0" h="12050" w="674">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71"/>
            <p:cNvSpPr/>
            <p:nvPr/>
          </p:nvSpPr>
          <p:spPr>
            <a:xfrm>
              <a:off x="5221379" y="2012873"/>
              <a:ext cx="13354" cy="314897"/>
            </a:xfrm>
            <a:custGeom>
              <a:rect b="b" l="l" r="r" t="t"/>
              <a:pathLst>
                <a:path extrusionOk="0" h="12050" w="511">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71"/>
            <p:cNvSpPr/>
            <p:nvPr/>
          </p:nvSpPr>
          <p:spPr>
            <a:xfrm>
              <a:off x="4877867" y="1995991"/>
              <a:ext cx="360393" cy="119478"/>
            </a:xfrm>
            <a:custGeom>
              <a:rect b="b" l="l" r="r" t="t"/>
              <a:pathLst>
                <a:path extrusionOk="0" h="4572" w="13791">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71"/>
            <p:cNvSpPr/>
            <p:nvPr/>
          </p:nvSpPr>
          <p:spPr>
            <a:xfrm>
              <a:off x="5138461" y="1997533"/>
              <a:ext cx="100035" cy="117675"/>
            </a:xfrm>
            <a:custGeom>
              <a:rect b="b" l="l" r="r" t="t"/>
              <a:pathLst>
                <a:path extrusionOk="0" h="4503" w="3828">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71"/>
            <p:cNvSpPr/>
            <p:nvPr/>
          </p:nvSpPr>
          <p:spPr>
            <a:xfrm>
              <a:off x="5085438" y="2010077"/>
              <a:ext cx="137222" cy="91568"/>
            </a:xfrm>
            <a:custGeom>
              <a:rect b="b" l="l" r="r" t="t"/>
              <a:pathLst>
                <a:path extrusionOk="0" h="3504" w="5251">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71"/>
            <p:cNvSpPr/>
            <p:nvPr/>
          </p:nvSpPr>
          <p:spPr>
            <a:xfrm>
              <a:off x="5089959" y="2014336"/>
              <a:ext cx="127683" cy="83023"/>
            </a:xfrm>
            <a:custGeom>
              <a:rect b="b" l="l" r="r" t="t"/>
              <a:pathLst>
                <a:path extrusionOk="0" h="3177" w="4886">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71"/>
            <p:cNvSpPr/>
            <p:nvPr/>
          </p:nvSpPr>
          <p:spPr>
            <a:xfrm>
              <a:off x="4893704" y="2009815"/>
              <a:ext cx="136987" cy="91568"/>
            </a:xfrm>
            <a:custGeom>
              <a:rect b="b" l="l" r="r" t="t"/>
              <a:pathLst>
                <a:path extrusionOk="0" h="3504" w="5242">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71"/>
            <p:cNvSpPr/>
            <p:nvPr/>
          </p:nvSpPr>
          <p:spPr>
            <a:xfrm>
              <a:off x="4898721" y="2014101"/>
              <a:ext cx="127683" cy="83023"/>
            </a:xfrm>
            <a:custGeom>
              <a:rect b="b" l="l" r="r" t="t"/>
              <a:pathLst>
                <a:path extrusionOk="0" h="3177" w="4886">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71"/>
            <p:cNvSpPr/>
            <p:nvPr/>
          </p:nvSpPr>
          <p:spPr>
            <a:xfrm>
              <a:off x="4940690" y="2017133"/>
              <a:ext cx="85479" cy="79939"/>
            </a:xfrm>
            <a:custGeom>
              <a:rect b="b" l="l" r="r" t="t"/>
              <a:pathLst>
                <a:path extrusionOk="0" h="3059" w="3271">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71"/>
            <p:cNvSpPr/>
            <p:nvPr/>
          </p:nvSpPr>
          <p:spPr>
            <a:xfrm>
              <a:off x="5139715" y="2014624"/>
              <a:ext cx="77431" cy="82500"/>
            </a:xfrm>
            <a:custGeom>
              <a:rect b="b" l="l" r="r" t="t"/>
              <a:pathLst>
                <a:path extrusionOk="0" h="3157" w="2963">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71"/>
            <p:cNvSpPr/>
            <p:nvPr/>
          </p:nvSpPr>
          <p:spPr>
            <a:xfrm>
              <a:off x="4969096" y="2146802"/>
              <a:ext cx="177675" cy="36716"/>
            </a:xfrm>
            <a:custGeom>
              <a:rect b="b" l="l" r="r" t="t"/>
              <a:pathLst>
                <a:path extrusionOk="0" h="1405" w="6799">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4" name="Google Shape;14894;p71"/>
          <p:cNvGrpSpPr/>
          <p:nvPr/>
        </p:nvGrpSpPr>
        <p:grpSpPr>
          <a:xfrm>
            <a:off x="7050889" y="2913503"/>
            <a:ext cx="363529" cy="339513"/>
            <a:chOff x="7050889" y="2913503"/>
            <a:chExt cx="363529" cy="339513"/>
          </a:xfrm>
        </p:grpSpPr>
        <p:sp>
          <p:nvSpPr>
            <p:cNvPr id="14895" name="Google Shape;14895;p71"/>
            <p:cNvSpPr/>
            <p:nvPr/>
          </p:nvSpPr>
          <p:spPr>
            <a:xfrm>
              <a:off x="7057814" y="2913503"/>
              <a:ext cx="217893" cy="268146"/>
            </a:xfrm>
            <a:custGeom>
              <a:rect b="b" l="l" r="r" t="t"/>
              <a:pathLst>
                <a:path extrusionOk="0" h="10261" w="8338">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6" name="Google Shape;14896;p71"/>
            <p:cNvSpPr/>
            <p:nvPr/>
          </p:nvSpPr>
          <p:spPr>
            <a:xfrm>
              <a:off x="7262118" y="2972223"/>
              <a:ext cx="152300" cy="280794"/>
            </a:xfrm>
            <a:custGeom>
              <a:rect b="b" l="l" r="r" t="t"/>
              <a:pathLst>
                <a:path extrusionOk="0" h="10745" w="5828">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71"/>
            <p:cNvSpPr/>
            <p:nvPr/>
          </p:nvSpPr>
          <p:spPr>
            <a:xfrm>
              <a:off x="7263373" y="3037136"/>
              <a:ext cx="151046" cy="214626"/>
            </a:xfrm>
            <a:custGeom>
              <a:rect b="b" l="l" r="r" t="t"/>
              <a:pathLst>
                <a:path extrusionOk="0" h="8213" w="578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71"/>
            <p:cNvSpPr/>
            <p:nvPr/>
          </p:nvSpPr>
          <p:spPr>
            <a:xfrm>
              <a:off x="7105323" y="2913739"/>
              <a:ext cx="170384" cy="97788"/>
            </a:xfrm>
            <a:custGeom>
              <a:rect b="b" l="l" r="r" t="t"/>
              <a:pathLst>
                <a:path extrusionOk="0" h="3742" w="6520">
                  <a:moveTo>
                    <a:pt x="6520" y="1"/>
                  </a:moveTo>
                  <a:lnTo>
                    <a:pt x="0" y="1443"/>
                  </a:lnTo>
                  <a:lnTo>
                    <a:pt x="0" y="3741"/>
                  </a:lnTo>
                  <a:lnTo>
                    <a:pt x="6520" y="2289"/>
                  </a:lnTo>
                  <a:lnTo>
                    <a:pt x="652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71"/>
            <p:cNvSpPr/>
            <p:nvPr/>
          </p:nvSpPr>
          <p:spPr>
            <a:xfrm>
              <a:off x="7082196" y="2913503"/>
              <a:ext cx="193511" cy="267884"/>
            </a:xfrm>
            <a:custGeom>
              <a:rect b="b" l="l" r="r" t="t"/>
              <a:pathLst>
                <a:path extrusionOk="0" h="10251" w="7405">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71"/>
            <p:cNvSpPr/>
            <p:nvPr/>
          </p:nvSpPr>
          <p:spPr>
            <a:xfrm>
              <a:off x="7354601" y="3215961"/>
              <a:ext cx="50775" cy="17195"/>
            </a:xfrm>
            <a:custGeom>
              <a:rect b="b" l="l" r="r" t="t"/>
              <a:pathLst>
                <a:path extrusionOk="0" h="658" w="1943">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71"/>
            <p:cNvSpPr/>
            <p:nvPr/>
          </p:nvSpPr>
          <p:spPr>
            <a:xfrm>
              <a:off x="7050889" y="3195813"/>
              <a:ext cx="197431" cy="26786"/>
            </a:xfrm>
            <a:custGeom>
              <a:rect b="b" l="l" r="r" t="t"/>
              <a:pathLst>
                <a:path extrusionOk="0" h="1025" w="7555">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71"/>
            <p:cNvSpPr/>
            <p:nvPr/>
          </p:nvSpPr>
          <p:spPr>
            <a:xfrm>
              <a:off x="7357371" y="3166361"/>
              <a:ext cx="47509" cy="16803"/>
            </a:xfrm>
            <a:custGeom>
              <a:rect b="b" l="l" r="r" t="t"/>
              <a:pathLst>
                <a:path extrusionOk="0" h="643" w="1818">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71"/>
            <p:cNvSpPr/>
            <p:nvPr/>
          </p:nvSpPr>
          <p:spPr>
            <a:xfrm>
              <a:off x="7145855" y="3147938"/>
              <a:ext cx="145872" cy="31464"/>
            </a:xfrm>
            <a:custGeom>
              <a:rect b="b" l="l" r="r" t="t"/>
              <a:pathLst>
                <a:path extrusionOk="0" h="1204" w="5582">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4" name="Google Shape;14904;p71"/>
          <p:cNvGrpSpPr/>
          <p:nvPr/>
        </p:nvGrpSpPr>
        <p:grpSpPr>
          <a:xfrm>
            <a:off x="7510900" y="1981462"/>
            <a:ext cx="372937" cy="360629"/>
            <a:chOff x="7510900" y="1981462"/>
            <a:chExt cx="372937" cy="360629"/>
          </a:xfrm>
        </p:grpSpPr>
        <p:sp>
          <p:nvSpPr>
            <p:cNvPr id="14905" name="Google Shape;14905;p71"/>
            <p:cNvSpPr/>
            <p:nvPr/>
          </p:nvSpPr>
          <p:spPr>
            <a:xfrm>
              <a:off x="7617207" y="2027455"/>
              <a:ext cx="160584" cy="264121"/>
            </a:xfrm>
            <a:custGeom>
              <a:rect b="b" l="l" r="r" t="t"/>
              <a:pathLst>
                <a:path extrusionOk="0" h="10107" w="6145">
                  <a:moveTo>
                    <a:pt x="0" y="0"/>
                  </a:moveTo>
                  <a:lnTo>
                    <a:pt x="0" y="10106"/>
                  </a:lnTo>
                  <a:lnTo>
                    <a:pt x="6145" y="10106"/>
                  </a:lnTo>
                  <a:lnTo>
                    <a:pt x="6145"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71"/>
            <p:cNvSpPr/>
            <p:nvPr/>
          </p:nvSpPr>
          <p:spPr>
            <a:xfrm>
              <a:off x="7739585" y="2027455"/>
              <a:ext cx="38206" cy="264121"/>
            </a:xfrm>
            <a:custGeom>
              <a:rect b="b" l="l" r="r" t="t"/>
              <a:pathLst>
                <a:path extrusionOk="0" h="10107" w="1462">
                  <a:moveTo>
                    <a:pt x="0" y="0"/>
                  </a:moveTo>
                  <a:lnTo>
                    <a:pt x="0" y="10106"/>
                  </a:lnTo>
                  <a:lnTo>
                    <a:pt x="1462" y="10106"/>
                  </a:lnTo>
                  <a:lnTo>
                    <a:pt x="14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71"/>
            <p:cNvSpPr/>
            <p:nvPr/>
          </p:nvSpPr>
          <p:spPr>
            <a:xfrm>
              <a:off x="7576231" y="2011619"/>
              <a:ext cx="243529" cy="64861"/>
            </a:xfrm>
            <a:custGeom>
              <a:rect b="b" l="l" r="r" t="t"/>
              <a:pathLst>
                <a:path extrusionOk="0" h="2482" w="9319">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71"/>
            <p:cNvSpPr/>
            <p:nvPr/>
          </p:nvSpPr>
          <p:spPr>
            <a:xfrm>
              <a:off x="7576231" y="2011619"/>
              <a:ext cx="243529" cy="63842"/>
            </a:xfrm>
            <a:custGeom>
              <a:rect b="b" l="l" r="r" t="t"/>
              <a:pathLst>
                <a:path extrusionOk="0" h="2443" w="9319">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71"/>
            <p:cNvSpPr/>
            <p:nvPr/>
          </p:nvSpPr>
          <p:spPr>
            <a:xfrm>
              <a:off x="7510900" y="1981462"/>
              <a:ext cx="372937" cy="92169"/>
            </a:xfrm>
            <a:custGeom>
              <a:rect b="b" l="l" r="r" t="t"/>
              <a:pathLst>
                <a:path extrusionOk="0" h="3527" w="14271">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71"/>
            <p:cNvSpPr/>
            <p:nvPr/>
          </p:nvSpPr>
          <p:spPr>
            <a:xfrm>
              <a:off x="7785056" y="1981462"/>
              <a:ext cx="88746" cy="91986"/>
            </a:xfrm>
            <a:custGeom>
              <a:rect b="b" l="l" r="r" t="t"/>
              <a:pathLst>
                <a:path extrusionOk="0" h="3520" w="3396">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71"/>
            <p:cNvSpPr/>
            <p:nvPr/>
          </p:nvSpPr>
          <p:spPr>
            <a:xfrm>
              <a:off x="7553365" y="2027455"/>
              <a:ext cx="64861" cy="46124"/>
            </a:xfrm>
            <a:custGeom>
              <a:rect b="b" l="l" r="r" t="t"/>
              <a:pathLst>
                <a:path extrusionOk="0" h="1765" w="2482">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71"/>
            <p:cNvSpPr/>
            <p:nvPr/>
          </p:nvSpPr>
          <p:spPr>
            <a:xfrm>
              <a:off x="7584280" y="2275478"/>
              <a:ext cx="226438" cy="40479"/>
            </a:xfrm>
            <a:custGeom>
              <a:rect b="b" l="l" r="r" t="t"/>
              <a:pathLst>
                <a:path extrusionOk="0" h="1549" w="8665">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71"/>
            <p:cNvSpPr/>
            <p:nvPr/>
          </p:nvSpPr>
          <p:spPr>
            <a:xfrm>
              <a:off x="7584018" y="2275478"/>
              <a:ext cx="226438" cy="40479"/>
            </a:xfrm>
            <a:custGeom>
              <a:rect b="b" l="l" r="r" t="t"/>
              <a:pathLst>
                <a:path extrusionOk="0" h="1549" w="8665">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71"/>
            <p:cNvSpPr/>
            <p:nvPr/>
          </p:nvSpPr>
          <p:spPr>
            <a:xfrm>
              <a:off x="7549837" y="2308876"/>
              <a:ext cx="295062" cy="33214"/>
            </a:xfrm>
            <a:custGeom>
              <a:rect b="b" l="l" r="r" t="t"/>
              <a:pathLst>
                <a:path extrusionOk="0" h="1271" w="11291">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71"/>
            <p:cNvSpPr/>
            <p:nvPr/>
          </p:nvSpPr>
          <p:spPr>
            <a:xfrm>
              <a:off x="7549837" y="2308641"/>
              <a:ext cx="295062" cy="33450"/>
            </a:xfrm>
            <a:custGeom>
              <a:rect b="b" l="l" r="r" t="t"/>
              <a:pathLst>
                <a:path extrusionOk="0" h="1280" w="11291">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71"/>
            <p:cNvSpPr/>
            <p:nvPr/>
          </p:nvSpPr>
          <p:spPr>
            <a:xfrm>
              <a:off x="7550098" y="2006078"/>
              <a:ext cx="42988" cy="42753"/>
            </a:xfrm>
            <a:custGeom>
              <a:rect b="b" l="l" r="r" t="t"/>
              <a:pathLst>
                <a:path extrusionOk="0" h="1636" w="1645">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71"/>
            <p:cNvSpPr/>
            <p:nvPr/>
          </p:nvSpPr>
          <p:spPr>
            <a:xfrm>
              <a:off x="7801885" y="2006078"/>
              <a:ext cx="42753" cy="42753"/>
            </a:xfrm>
            <a:custGeom>
              <a:rect b="b" l="l" r="r" t="t"/>
              <a:pathLst>
                <a:path extrusionOk="0" h="1636" w="1636">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71"/>
            <p:cNvSpPr/>
            <p:nvPr/>
          </p:nvSpPr>
          <p:spPr>
            <a:xfrm>
              <a:off x="7642816" y="2097804"/>
              <a:ext cx="20906" cy="153319"/>
            </a:xfrm>
            <a:custGeom>
              <a:rect b="b" l="l" r="r" t="t"/>
              <a:pathLst>
                <a:path extrusionOk="0" h="5867" w="80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71"/>
            <p:cNvSpPr/>
            <p:nvPr/>
          </p:nvSpPr>
          <p:spPr>
            <a:xfrm>
              <a:off x="7687059" y="2097804"/>
              <a:ext cx="20880" cy="153319"/>
            </a:xfrm>
            <a:custGeom>
              <a:rect b="b" l="l" r="r" t="t"/>
              <a:pathLst>
                <a:path extrusionOk="0" h="5867" w="799">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71"/>
            <p:cNvSpPr/>
            <p:nvPr/>
          </p:nvSpPr>
          <p:spPr>
            <a:xfrm>
              <a:off x="7731275" y="2097804"/>
              <a:ext cx="20880" cy="153319"/>
            </a:xfrm>
            <a:custGeom>
              <a:rect b="b" l="l" r="r" t="t"/>
              <a:pathLst>
                <a:path extrusionOk="0" h="5867" w="799">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1" name="Google Shape;14921;p71"/>
          <p:cNvGrpSpPr/>
          <p:nvPr/>
        </p:nvGrpSpPr>
        <p:grpSpPr>
          <a:xfrm>
            <a:off x="6599476" y="2918260"/>
            <a:ext cx="360629" cy="329975"/>
            <a:chOff x="6599476" y="2918260"/>
            <a:chExt cx="360629" cy="329975"/>
          </a:xfrm>
        </p:grpSpPr>
        <p:sp>
          <p:nvSpPr>
            <p:cNvPr id="14922" name="Google Shape;14922;p71"/>
            <p:cNvSpPr/>
            <p:nvPr/>
          </p:nvSpPr>
          <p:spPr>
            <a:xfrm>
              <a:off x="6604990" y="2918521"/>
              <a:ext cx="349313" cy="329714"/>
            </a:xfrm>
            <a:custGeom>
              <a:rect b="b" l="l" r="r" t="t"/>
              <a:pathLst>
                <a:path extrusionOk="0" h="12617" w="13367">
                  <a:moveTo>
                    <a:pt x="1" y="0"/>
                  </a:moveTo>
                  <a:lnTo>
                    <a:pt x="1" y="12617"/>
                  </a:lnTo>
                  <a:lnTo>
                    <a:pt x="13367" y="12617"/>
                  </a:lnTo>
                  <a:lnTo>
                    <a:pt x="1336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71"/>
            <p:cNvSpPr/>
            <p:nvPr/>
          </p:nvSpPr>
          <p:spPr>
            <a:xfrm>
              <a:off x="6604990" y="2918521"/>
              <a:ext cx="349078" cy="329714"/>
            </a:xfrm>
            <a:custGeom>
              <a:rect b="b" l="l" r="r" t="t"/>
              <a:pathLst>
                <a:path extrusionOk="0" h="12617" w="13358">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71"/>
            <p:cNvSpPr/>
            <p:nvPr/>
          </p:nvSpPr>
          <p:spPr>
            <a:xfrm>
              <a:off x="6604990" y="3145926"/>
              <a:ext cx="349313" cy="102309"/>
            </a:xfrm>
            <a:custGeom>
              <a:rect b="b" l="l" r="r" t="t"/>
              <a:pathLst>
                <a:path extrusionOk="0" h="3915" w="13367">
                  <a:moveTo>
                    <a:pt x="1" y="1"/>
                  </a:moveTo>
                  <a:lnTo>
                    <a:pt x="1" y="3915"/>
                  </a:lnTo>
                  <a:lnTo>
                    <a:pt x="13367" y="3915"/>
                  </a:lnTo>
                  <a:lnTo>
                    <a:pt x="1336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71"/>
            <p:cNvSpPr/>
            <p:nvPr/>
          </p:nvSpPr>
          <p:spPr>
            <a:xfrm>
              <a:off x="6604990" y="3145926"/>
              <a:ext cx="277449" cy="29687"/>
            </a:xfrm>
            <a:custGeom>
              <a:rect b="b" l="l" r="r" t="t"/>
              <a:pathLst>
                <a:path extrusionOk="0" h="1136" w="10617">
                  <a:moveTo>
                    <a:pt x="1" y="1"/>
                  </a:moveTo>
                  <a:lnTo>
                    <a:pt x="1" y="1136"/>
                  </a:lnTo>
                  <a:lnTo>
                    <a:pt x="8963" y="1136"/>
                  </a:lnTo>
                  <a:cubicBezTo>
                    <a:pt x="9694" y="1136"/>
                    <a:pt x="10357" y="684"/>
                    <a:pt x="10617"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71"/>
            <p:cNvSpPr/>
            <p:nvPr/>
          </p:nvSpPr>
          <p:spPr>
            <a:xfrm>
              <a:off x="6604990" y="2918260"/>
              <a:ext cx="150811" cy="329975"/>
            </a:xfrm>
            <a:custGeom>
              <a:rect b="b" l="l" r="r" t="t"/>
              <a:pathLst>
                <a:path extrusionOk="0" h="12627" w="5771">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71"/>
            <p:cNvSpPr/>
            <p:nvPr/>
          </p:nvSpPr>
          <p:spPr>
            <a:xfrm>
              <a:off x="6604990" y="2918521"/>
              <a:ext cx="54800" cy="329714"/>
            </a:xfrm>
            <a:custGeom>
              <a:rect b="b" l="l" r="r" t="t"/>
              <a:pathLst>
                <a:path extrusionOk="0" h="12617" w="2097">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71"/>
            <p:cNvSpPr/>
            <p:nvPr/>
          </p:nvSpPr>
          <p:spPr>
            <a:xfrm>
              <a:off x="6615051" y="2918521"/>
              <a:ext cx="140750" cy="329714"/>
            </a:xfrm>
            <a:custGeom>
              <a:rect b="b" l="l" r="r" t="t"/>
              <a:pathLst>
                <a:path extrusionOk="0" h="12617" w="5386">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71"/>
            <p:cNvSpPr/>
            <p:nvPr/>
          </p:nvSpPr>
          <p:spPr>
            <a:xfrm>
              <a:off x="6599476" y="3080359"/>
              <a:ext cx="46516" cy="21638"/>
            </a:xfrm>
            <a:custGeom>
              <a:rect b="b" l="l" r="r" t="t"/>
              <a:pathLst>
                <a:path extrusionOk="0" h="828" w="178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71"/>
            <p:cNvSpPr/>
            <p:nvPr/>
          </p:nvSpPr>
          <p:spPr>
            <a:xfrm>
              <a:off x="6803519" y="2918260"/>
              <a:ext cx="150785" cy="329975"/>
            </a:xfrm>
            <a:custGeom>
              <a:rect b="b" l="l" r="r" t="t"/>
              <a:pathLst>
                <a:path extrusionOk="0" h="12627" w="577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71"/>
            <p:cNvSpPr/>
            <p:nvPr/>
          </p:nvSpPr>
          <p:spPr>
            <a:xfrm>
              <a:off x="6899765" y="2918521"/>
              <a:ext cx="54539" cy="329714"/>
            </a:xfrm>
            <a:custGeom>
              <a:rect b="b" l="l" r="r" t="t"/>
              <a:pathLst>
                <a:path extrusionOk="0" h="12617" w="2087">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71"/>
            <p:cNvSpPr/>
            <p:nvPr/>
          </p:nvSpPr>
          <p:spPr>
            <a:xfrm>
              <a:off x="6803519" y="2918521"/>
              <a:ext cx="140750" cy="329714"/>
            </a:xfrm>
            <a:custGeom>
              <a:rect b="b" l="l" r="r" t="t"/>
              <a:pathLst>
                <a:path extrusionOk="0" h="12617" w="5386">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71"/>
            <p:cNvSpPr/>
            <p:nvPr/>
          </p:nvSpPr>
          <p:spPr>
            <a:xfrm>
              <a:off x="6913328" y="3080359"/>
              <a:ext cx="46777" cy="21638"/>
            </a:xfrm>
            <a:custGeom>
              <a:rect b="b" l="l" r="r" t="t"/>
              <a:pathLst>
                <a:path extrusionOk="0" h="828" w="179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71"/>
            <p:cNvSpPr/>
            <p:nvPr/>
          </p:nvSpPr>
          <p:spPr>
            <a:xfrm>
              <a:off x="6913328" y="3085873"/>
              <a:ext cx="46777" cy="16124"/>
            </a:xfrm>
            <a:custGeom>
              <a:rect b="b" l="l" r="r" t="t"/>
              <a:pathLst>
                <a:path extrusionOk="0" h="617" w="179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71"/>
            <p:cNvSpPr/>
            <p:nvPr/>
          </p:nvSpPr>
          <p:spPr>
            <a:xfrm>
              <a:off x="6881420" y="3101971"/>
              <a:ext cx="58066" cy="146264"/>
            </a:xfrm>
            <a:custGeom>
              <a:rect b="b" l="l" r="r" t="t"/>
              <a:pathLst>
                <a:path extrusionOk="0" h="5597" w="2222">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71"/>
            <p:cNvSpPr/>
            <p:nvPr/>
          </p:nvSpPr>
          <p:spPr>
            <a:xfrm>
              <a:off x="6599476" y="3085873"/>
              <a:ext cx="46516" cy="16124"/>
            </a:xfrm>
            <a:custGeom>
              <a:rect b="b" l="l" r="r" t="t"/>
              <a:pathLst>
                <a:path extrusionOk="0" h="617" w="178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71"/>
            <p:cNvSpPr/>
            <p:nvPr/>
          </p:nvSpPr>
          <p:spPr>
            <a:xfrm>
              <a:off x="6619834" y="3101971"/>
              <a:ext cx="58302" cy="146264"/>
            </a:xfrm>
            <a:custGeom>
              <a:rect b="b" l="l" r="r" t="t"/>
              <a:pathLst>
                <a:path extrusionOk="0" h="5597" w="2231">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71"/>
            <p:cNvSpPr/>
            <p:nvPr/>
          </p:nvSpPr>
          <p:spPr>
            <a:xfrm>
              <a:off x="6604990" y="2918521"/>
              <a:ext cx="349313" cy="53807"/>
            </a:xfrm>
            <a:custGeom>
              <a:rect b="b" l="l" r="r" t="t"/>
              <a:pathLst>
                <a:path extrusionOk="0" h="2059" w="13367">
                  <a:moveTo>
                    <a:pt x="1" y="0"/>
                  </a:moveTo>
                  <a:cubicBezTo>
                    <a:pt x="1" y="933"/>
                    <a:pt x="3001" y="2058"/>
                    <a:pt x="6684" y="2058"/>
                  </a:cubicBezTo>
                  <a:cubicBezTo>
                    <a:pt x="10376" y="2058"/>
                    <a:pt x="13367" y="933"/>
                    <a:pt x="13367"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71"/>
            <p:cNvSpPr/>
            <p:nvPr/>
          </p:nvSpPr>
          <p:spPr>
            <a:xfrm>
              <a:off x="6717073"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71"/>
            <p:cNvSpPr/>
            <p:nvPr/>
          </p:nvSpPr>
          <p:spPr>
            <a:xfrm>
              <a:off x="6654250" y="3195447"/>
              <a:ext cx="62849" cy="52788"/>
            </a:xfrm>
            <a:custGeom>
              <a:rect b="b" l="l" r="r" t="t"/>
              <a:pathLst>
                <a:path extrusionOk="0" h="2020" w="2405">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71"/>
            <p:cNvSpPr/>
            <p:nvPr/>
          </p:nvSpPr>
          <p:spPr>
            <a:xfrm>
              <a:off x="6669825"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71"/>
            <p:cNvSpPr/>
            <p:nvPr/>
          </p:nvSpPr>
          <p:spPr>
            <a:xfrm>
              <a:off x="6732648" y="3195447"/>
              <a:ext cx="47274" cy="52552"/>
            </a:xfrm>
            <a:custGeom>
              <a:rect b="b" l="l" r="r" t="t"/>
              <a:pathLst>
                <a:path extrusionOk="0" h="2011" w="1809">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71"/>
            <p:cNvSpPr/>
            <p:nvPr/>
          </p:nvSpPr>
          <p:spPr>
            <a:xfrm>
              <a:off x="6779634" y="3195447"/>
              <a:ext cx="62849" cy="52788"/>
            </a:xfrm>
            <a:custGeom>
              <a:rect b="b" l="l" r="r" t="t"/>
              <a:pathLst>
                <a:path extrusionOk="0" h="2020" w="2405">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71"/>
            <p:cNvSpPr/>
            <p:nvPr/>
          </p:nvSpPr>
          <p:spPr>
            <a:xfrm>
              <a:off x="6842221" y="3195447"/>
              <a:ext cx="62849" cy="52788"/>
            </a:xfrm>
            <a:custGeom>
              <a:rect b="b" l="l" r="r" t="t"/>
              <a:pathLst>
                <a:path extrusionOk="0" h="2020" w="2405">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71"/>
            <p:cNvSpPr/>
            <p:nvPr/>
          </p:nvSpPr>
          <p:spPr>
            <a:xfrm>
              <a:off x="6795235" y="3195447"/>
              <a:ext cx="47248" cy="52552"/>
            </a:xfrm>
            <a:custGeom>
              <a:rect b="b" l="l" r="r" t="t"/>
              <a:pathLst>
                <a:path extrusionOk="0" h="2011" w="1808">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71"/>
            <p:cNvSpPr/>
            <p:nvPr/>
          </p:nvSpPr>
          <p:spPr>
            <a:xfrm>
              <a:off x="6858057" y="3195447"/>
              <a:ext cx="47012" cy="52552"/>
            </a:xfrm>
            <a:custGeom>
              <a:rect b="b" l="l" r="r" t="t"/>
              <a:pathLst>
                <a:path extrusionOk="0" h="2011" w="1799">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7" name="Google Shape;14947;p71"/>
          <p:cNvGrpSpPr/>
          <p:nvPr/>
        </p:nvGrpSpPr>
        <p:grpSpPr>
          <a:xfrm>
            <a:off x="5290499" y="2481533"/>
            <a:ext cx="360628" cy="247292"/>
            <a:chOff x="5290499" y="2481533"/>
            <a:chExt cx="360628" cy="247292"/>
          </a:xfrm>
        </p:grpSpPr>
        <p:sp>
          <p:nvSpPr>
            <p:cNvPr id="14948" name="Google Shape;14948;p71"/>
            <p:cNvSpPr/>
            <p:nvPr/>
          </p:nvSpPr>
          <p:spPr>
            <a:xfrm>
              <a:off x="5540013" y="2624008"/>
              <a:ext cx="76673" cy="48763"/>
            </a:xfrm>
            <a:custGeom>
              <a:rect b="b" l="l" r="r" t="t"/>
              <a:pathLst>
                <a:path extrusionOk="0" h="1866" w="2934">
                  <a:moveTo>
                    <a:pt x="1" y="0"/>
                  </a:moveTo>
                  <a:lnTo>
                    <a:pt x="1" y="1866"/>
                  </a:lnTo>
                  <a:lnTo>
                    <a:pt x="2934" y="1866"/>
                  </a:lnTo>
                  <a:lnTo>
                    <a:pt x="2934"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71"/>
            <p:cNvSpPr/>
            <p:nvPr/>
          </p:nvSpPr>
          <p:spPr>
            <a:xfrm>
              <a:off x="5540013" y="2648389"/>
              <a:ext cx="76673" cy="24382"/>
            </a:xfrm>
            <a:custGeom>
              <a:rect b="b" l="l" r="r" t="t"/>
              <a:pathLst>
                <a:path extrusionOk="0" h="933" w="2934">
                  <a:moveTo>
                    <a:pt x="1" y="0"/>
                  </a:moveTo>
                  <a:lnTo>
                    <a:pt x="1" y="933"/>
                  </a:lnTo>
                  <a:lnTo>
                    <a:pt x="2934" y="933"/>
                  </a:lnTo>
                  <a:lnTo>
                    <a:pt x="2934"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71"/>
            <p:cNvSpPr/>
            <p:nvPr/>
          </p:nvSpPr>
          <p:spPr>
            <a:xfrm>
              <a:off x="5597582" y="2591290"/>
              <a:ext cx="53545" cy="114121"/>
            </a:xfrm>
            <a:custGeom>
              <a:rect b="b" l="l" r="r" t="t"/>
              <a:pathLst>
                <a:path extrusionOk="0" h="4367" w="2049">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71"/>
            <p:cNvSpPr/>
            <p:nvPr/>
          </p:nvSpPr>
          <p:spPr>
            <a:xfrm>
              <a:off x="5317886" y="2567980"/>
              <a:ext cx="246037" cy="160584"/>
            </a:xfrm>
            <a:custGeom>
              <a:rect b="b" l="l" r="r" t="t"/>
              <a:pathLst>
                <a:path extrusionOk="0" h="6145" w="9415">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71"/>
            <p:cNvSpPr/>
            <p:nvPr/>
          </p:nvSpPr>
          <p:spPr>
            <a:xfrm>
              <a:off x="5317886" y="2567980"/>
              <a:ext cx="246037" cy="160846"/>
            </a:xfrm>
            <a:custGeom>
              <a:rect b="b" l="l" r="r" t="t"/>
              <a:pathLst>
                <a:path extrusionOk="0" h="6155" w="9415">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71"/>
            <p:cNvSpPr/>
            <p:nvPr/>
          </p:nvSpPr>
          <p:spPr>
            <a:xfrm>
              <a:off x="5290499" y="2481533"/>
              <a:ext cx="146760" cy="147021"/>
            </a:xfrm>
            <a:custGeom>
              <a:rect b="b" l="l" r="r" t="t"/>
              <a:pathLst>
                <a:path extrusionOk="0" h="5626" w="5616">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71"/>
            <p:cNvSpPr/>
            <p:nvPr/>
          </p:nvSpPr>
          <p:spPr>
            <a:xfrm>
              <a:off x="5311850" y="2503145"/>
              <a:ext cx="132701" cy="125279"/>
            </a:xfrm>
            <a:custGeom>
              <a:rect b="b" l="l" r="r" t="t"/>
              <a:pathLst>
                <a:path extrusionOk="0" h="4794" w="5078">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71"/>
            <p:cNvSpPr/>
            <p:nvPr/>
          </p:nvSpPr>
          <p:spPr>
            <a:xfrm>
              <a:off x="5476693" y="2650401"/>
              <a:ext cx="53807" cy="53781"/>
            </a:xfrm>
            <a:custGeom>
              <a:rect b="b" l="l" r="r" t="t"/>
              <a:pathLst>
                <a:path extrusionOk="0" h="2058" w="2059">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71"/>
            <p:cNvSpPr/>
            <p:nvPr/>
          </p:nvSpPr>
          <p:spPr>
            <a:xfrm>
              <a:off x="5330953" y="2530401"/>
              <a:ext cx="57570" cy="49155"/>
            </a:xfrm>
            <a:custGeom>
              <a:rect b="b" l="l" r="r" t="t"/>
              <a:pathLst>
                <a:path extrusionOk="0" h="1881" w="2203">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71"/>
            <p:cNvSpPr/>
            <p:nvPr/>
          </p:nvSpPr>
          <p:spPr>
            <a:xfrm>
              <a:off x="5456598" y="2498624"/>
              <a:ext cx="112866" cy="112840"/>
            </a:xfrm>
            <a:custGeom>
              <a:rect b="b" l="l" r="r" t="t"/>
              <a:pathLst>
                <a:path extrusionOk="0" h="4318" w="4319">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71"/>
            <p:cNvSpPr/>
            <p:nvPr/>
          </p:nvSpPr>
          <p:spPr>
            <a:xfrm>
              <a:off x="5473427" y="2515192"/>
              <a:ext cx="101551" cy="96272"/>
            </a:xfrm>
            <a:custGeom>
              <a:rect b="b" l="l" r="r" t="t"/>
              <a:pathLst>
                <a:path extrusionOk="0" h="3684" w="3886">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71"/>
            <p:cNvSpPr/>
            <p:nvPr/>
          </p:nvSpPr>
          <p:spPr>
            <a:xfrm>
              <a:off x="5493026" y="2539992"/>
              <a:ext cx="35200" cy="30261"/>
            </a:xfrm>
            <a:custGeom>
              <a:rect b="b" l="l" r="r" t="t"/>
              <a:pathLst>
                <a:path extrusionOk="0" h="1158" w="1347">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71"/>
            <p:cNvSpPr/>
            <p:nvPr/>
          </p:nvSpPr>
          <p:spPr>
            <a:xfrm>
              <a:off x="5384890" y="2509782"/>
              <a:ext cx="26603" cy="22160"/>
            </a:xfrm>
            <a:custGeom>
              <a:rect b="b" l="l" r="r" t="t"/>
              <a:pathLst>
                <a:path extrusionOk="0" h="848" w="1018">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71"/>
            <p:cNvSpPr/>
            <p:nvPr/>
          </p:nvSpPr>
          <p:spPr>
            <a:xfrm>
              <a:off x="5316109" y="2578276"/>
              <a:ext cx="26760" cy="22134"/>
            </a:xfrm>
            <a:custGeom>
              <a:rect b="b" l="l" r="r" t="t"/>
              <a:pathLst>
                <a:path extrusionOk="0" h="847" w="1024">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71"/>
            <p:cNvSpPr/>
            <p:nvPr/>
          </p:nvSpPr>
          <p:spPr>
            <a:xfrm>
              <a:off x="5384916" y="2578276"/>
              <a:ext cx="26551" cy="22134"/>
            </a:xfrm>
            <a:custGeom>
              <a:rect b="b" l="l" r="r" t="t"/>
              <a:pathLst>
                <a:path extrusionOk="0" h="847" w="1016">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71"/>
            <p:cNvSpPr/>
            <p:nvPr/>
          </p:nvSpPr>
          <p:spPr>
            <a:xfrm>
              <a:off x="5316083" y="2509782"/>
              <a:ext cx="26786" cy="22160"/>
            </a:xfrm>
            <a:custGeom>
              <a:rect b="b" l="l" r="r" t="t"/>
              <a:pathLst>
                <a:path extrusionOk="0" h="848" w="1025">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71"/>
            <p:cNvSpPr/>
            <p:nvPr/>
          </p:nvSpPr>
          <p:spPr>
            <a:xfrm>
              <a:off x="5528802" y="2520340"/>
              <a:ext cx="21324" cy="17012"/>
            </a:xfrm>
            <a:custGeom>
              <a:rect b="b" l="l" r="r" t="t"/>
              <a:pathLst>
                <a:path extrusionOk="0" h="651" w="816">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71"/>
            <p:cNvSpPr/>
            <p:nvPr/>
          </p:nvSpPr>
          <p:spPr>
            <a:xfrm>
              <a:off x="5476119" y="2572736"/>
              <a:ext cx="21533" cy="17117"/>
            </a:xfrm>
            <a:custGeom>
              <a:rect b="b" l="l" r="r" t="t"/>
              <a:pathLst>
                <a:path extrusionOk="0" h="655" w="824">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71"/>
            <p:cNvSpPr/>
            <p:nvPr/>
          </p:nvSpPr>
          <p:spPr>
            <a:xfrm>
              <a:off x="5528462" y="2572736"/>
              <a:ext cx="21664" cy="17117"/>
            </a:xfrm>
            <a:custGeom>
              <a:rect b="b" l="l" r="r" t="t"/>
              <a:pathLst>
                <a:path extrusionOk="0" h="655" w="829">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71"/>
            <p:cNvSpPr/>
            <p:nvPr/>
          </p:nvSpPr>
          <p:spPr>
            <a:xfrm>
              <a:off x="5476092" y="2520340"/>
              <a:ext cx="21612" cy="17117"/>
            </a:xfrm>
            <a:custGeom>
              <a:rect b="b" l="l" r="r" t="t"/>
              <a:pathLst>
                <a:path extrusionOk="0" h="655" w="827">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71"/>
            <p:cNvSpPr/>
            <p:nvPr/>
          </p:nvSpPr>
          <p:spPr>
            <a:xfrm>
              <a:off x="5339994" y="2645123"/>
              <a:ext cx="104556" cy="10819"/>
            </a:xfrm>
            <a:custGeom>
              <a:rect b="b" l="l" r="r" t="t"/>
              <a:pathLst>
                <a:path extrusionOk="0" h="414" w="4001">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71"/>
            <p:cNvSpPr/>
            <p:nvPr/>
          </p:nvSpPr>
          <p:spPr>
            <a:xfrm>
              <a:off x="5339994" y="2698642"/>
              <a:ext cx="104556" cy="11080"/>
            </a:xfrm>
            <a:custGeom>
              <a:rect b="b" l="l" r="r" t="t"/>
              <a:pathLst>
                <a:path extrusionOk="0" h="424" w="4001">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71"/>
            <p:cNvSpPr/>
            <p:nvPr/>
          </p:nvSpPr>
          <p:spPr>
            <a:xfrm>
              <a:off x="5339994" y="2671752"/>
              <a:ext cx="104556" cy="11080"/>
            </a:xfrm>
            <a:custGeom>
              <a:rect b="b" l="l" r="r" t="t"/>
              <a:pathLst>
                <a:path extrusionOk="0" h="424" w="4001">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71"/>
            <p:cNvSpPr/>
            <p:nvPr/>
          </p:nvSpPr>
          <p:spPr>
            <a:xfrm>
              <a:off x="5503584" y="2650401"/>
              <a:ext cx="26916" cy="53781"/>
            </a:xfrm>
            <a:custGeom>
              <a:rect b="b" l="l" r="r" t="t"/>
              <a:pathLst>
                <a:path extrusionOk="0" h="2058" w="103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71"/>
            <p:cNvSpPr/>
            <p:nvPr/>
          </p:nvSpPr>
          <p:spPr>
            <a:xfrm>
              <a:off x="5597582" y="2648128"/>
              <a:ext cx="53545" cy="57282"/>
            </a:xfrm>
            <a:custGeom>
              <a:rect b="b" l="l" r="r" t="t"/>
              <a:pathLst>
                <a:path extrusionOk="0" h="2192" w="2049">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71"/>
            <p:cNvSpPr/>
            <p:nvPr/>
          </p:nvSpPr>
          <p:spPr>
            <a:xfrm>
              <a:off x="5363879" y="2530532"/>
              <a:ext cx="23650" cy="49025"/>
            </a:xfrm>
            <a:custGeom>
              <a:rect b="b" l="l" r="r" t="t"/>
              <a:pathLst>
                <a:path extrusionOk="0" h="1876" w="905">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71"/>
            <p:cNvSpPr/>
            <p:nvPr/>
          </p:nvSpPr>
          <p:spPr>
            <a:xfrm>
              <a:off x="5513148" y="2540070"/>
              <a:ext cx="15078" cy="29948"/>
            </a:xfrm>
            <a:custGeom>
              <a:rect b="b" l="l" r="r" t="t"/>
              <a:pathLst>
                <a:path extrusionOk="0" h="1146" w="577">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5" name="Google Shape;14975;p71"/>
          <p:cNvGrpSpPr/>
          <p:nvPr/>
        </p:nvGrpSpPr>
        <p:grpSpPr>
          <a:xfrm>
            <a:off x="6201923" y="1981514"/>
            <a:ext cx="351325" cy="360576"/>
            <a:chOff x="6201923" y="1981514"/>
            <a:chExt cx="351325" cy="360576"/>
          </a:xfrm>
        </p:grpSpPr>
        <p:sp>
          <p:nvSpPr>
            <p:cNvPr id="14976" name="Google Shape;14976;p71"/>
            <p:cNvSpPr/>
            <p:nvPr/>
          </p:nvSpPr>
          <p:spPr>
            <a:xfrm>
              <a:off x="6201923" y="2195304"/>
              <a:ext cx="351325" cy="146786"/>
            </a:xfrm>
            <a:custGeom>
              <a:rect b="b" l="l" r="r" t="t"/>
              <a:pathLst>
                <a:path extrusionOk="0" h="5617" w="13444">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71"/>
            <p:cNvSpPr/>
            <p:nvPr/>
          </p:nvSpPr>
          <p:spPr>
            <a:xfrm>
              <a:off x="6231583" y="2195304"/>
              <a:ext cx="292527" cy="117126"/>
            </a:xfrm>
            <a:custGeom>
              <a:rect b="b" l="l" r="r" t="t"/>
              <a:pathLst>
                <a:path extrusionOk="0" h="4482" w="11194">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71"/>
            <p:cNvSpPr/>
            <p:nvPr/>
          </p:nvSpPr>
          <p:spPr>
            <a:xfrm>
              <a:off x="6377820" y="2195304"/>
              <a:ext cx="146290" cy="116891"/>
            </a:xfrm>
            <a:custGeom>
              <a:rect b="b" l="l" r="r" t="t"/>
              <a:pathLst>
                <a:path extrusionOk="0" h="4473" w="5598">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71"/>
            <p:cNvSpPr/>
            <p:nvPr/>
          </p:nvSpPr>
          <p:spPr>
            <a:xfrm>
              <a:off x="6280843" y="2023666"/>
              <a:ext cx="194008" cy="226961"/>
            </a:xfrm>
            <a:custGeom>
              <a:rect b="b" l="l" r="r" t="t"/>
              <a:pathLst>
                <a:path extrusionOk="0" h="8685" w="7424">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71"/>
            <p:cNvSpPr/>
            <p:nvPr/>
          </p:nvSpPr>
          <p:spPr>
            <a:xfrm>
              <a:off x="6298169" y="2023927"/>
              <a:ext cx="176943" cy="226935"/>
            </a:xfrm>
            <a:custGeom>
              <a:rect b="b" l="l" r="r" t="t"/>
              <a:pathLst>
                <a:path extrusionOk="0" h="8684" w="6771">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71"/>
            <p:cNvSpPr/>
            <p:nvPr/>
          </p:nvSpPr>
          <p:spPr>
            <a:xfrm>
              <a:off x="6280843" y="1981514"/>
              <a:ext cx="193746" cy="103746"/>
            </a:xfrm>
            <a:custGeom>
              <a:rect b="b" l="l" r="r" t="t"/>
              <a:pathLst>
                <a:path extrusionOk="0" h="3970" w="7414">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71"/>
            <p:cNvSpPr/>
            <p:nvPr/>
          </p:nvSpPr>
          <p:spPr>
            <a:xfrm>
              <a:off x="6428335" y="2023666"/>
              <a:ext cx="46255" cy="61594"/>
            </a:xfrm>
            <a:custGeom>
              <a:rect b="b" l="l" r="r" t="t"/>
              <a:pathLst>
                <a:path extrusionOk="0" h="2357" w="177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3" name="Google Shape;14983;p71"/>
          <p:cNvGrpSpPr/>
          <p:nvPr/>
        </p:nvGrpSpPr>
        <p:grpSpPr>
          <a:xfrm>
            <a:off x="4894461" y="3340691"/>
            <a:ext cx="312884" cy="360785"/>
            <a:chOff x="4894461" y="3340691"/>
            <a:chExt cx="312884" cy="360785"/>
          </a:xfrm>
        </p:grpSpPr>
        <p:sp>
          <p:nvSpPr>
            <p:cNvPr id="14984" name="Google Shape;14984;p71"/>
            <p:cNvSpPr/>
            <p:nvPr/>
          </p:nvSpPr>
          <p:spPr>
            <a:xfrm>
              <a:off x="4894461" y="3503732"/>
              <a:ext cx="312884" cy="76202"/>
            </a:xfrm>
            <a:custGeom>
              <a:rect b="b" l="l" r="r" t="t"/>
              <a:pathLst>
                <a:path extrusionOk="0" h="2916" w="11973">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71"/>
            <p:cNvSpPr/>
            <p:nvPr/>
          </p:nvSpPr>
          <p:spPr>
            <a:xfrm>
              <a:off x="4939200" y="3362042"/>
              <a:ext cx="223407" cy="178694"/>
            </a:xfrm>
            <a:custGeom>
              <a:rect b="b" l="l" r="r" t="t"/>
              <a:pathLst>
                <a:path extrusionOk="0" h="6838" w="8549">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71"/>
            <p:cNvSpPr/>
            <p:nvPr/>
          </p:nvSpPr>
          <p:spPr>
            <a:xfrm>
              <a:off x="5033173" y="3362042"/>
              <a:ext cx="129434" cy="178694"/>
            </a:xfrm>
            <a:custGeom>
              <a:rect b="b" l="l" r="r" t="t"/>
              <a:pathLst>
                <a:path extrusionOk="0" h="6838" w="4953">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71"/>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71"/>
            <p:cNvSpPr/>
            <p:nvPr/>
          </p:nvSpPr>
          <p:spPr>
            <a:xfrm>
              <a:off x="4968338" y="3499995"/>
              <a:ext cx="26" cy="6324"/>
            </a:xfrm>
            <a:custGeom>
              <a:rect b="b" l="l" r="r" t="t"/>
              <a:pathLst>
                <a:path extrusionOk="0" h="242" w="1">
                  <a:moveTo>
                    <a:pt x="0" y="1"/>
                  </a:moveTo>
                  <a:lnTo>
                    <a:pt x="0" y="1"/>
                  </a:lnTo>
                  <a:lnTo>
                    <a:pt x="0" y="24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71"/>
            <p:cNvSpPr/>
            <p:nvPr/>
          </p:nvSpPr>
          <p:spPr>
            <a:xfrm>
              <a:off x="4968338" y="3499995"/>
              <a:ext cx="165366" cy="40741"/>
            </a:xfrm>
            <a:custGeom>
              <a:rect b="b" l="l" r="r" t="t"/>
              <a:pathLst>
                <a:path extrusionOk="0" h="1559" w="6328">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71"/>
            <p:cNvSpPr/>
            <p:nvPr/>
          </p:nvSpPr>
          <p:spPr>
            <a:xfrm>
              <a:off x="4968077" y="3499995"/>
              <a:ext cx="165393" cy="40741"/>
            </a:xfrm>
            <a:custGeom>
              <a:rect b="b" l="l" r="r" t="t"/>
              <a:pathLst>
                <a:path extrusionOk="0" h="1559" w="6329">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71"/>
            <p:cNvSpPr/>
            <p:nvPr/>
          </p:nvSpPr>
          <p:spPr>
            <a:xfrm>
              <a:off x="4939200" y="3340691"/>
              <a:ext cx="223407" cy="43484"/>
            </a:xfrm>
            <a:custGeom>
              <a:rect b="b" l="l" r="r" t="t"/>
              <a:pathLst>
                <a:path extrusionOk="0" h="1664" w="8549">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71"/>
            <p:cNvSpPr/>
            <p:nvPr/>
          </p:nvSpPr>
          <p:spPr>
            <a:xfrm>
              <a:off x="4936927" y="3599847"/>
              <a:ext cx="113859" cy="101629"/>
            </a:xfrm>
            <a:custGeom>
              <a:rect b="b" l="l" r="r" t="t"/>
              <a:pathLst>
                <a:path extrusionOk="0" h="3889" w="4357">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71"/>
            <p:cNvSpPr/>
            <p:nvPr/>
          </p:nvSpPr>
          <p:spPr>
            <a:xfrm>
              <a:off x="5051021" y="3599847"/>
              <a:ext cx="113859" cy="101629"/>
            </a:xfrm>
            <a:custGeom>
              <a:rect b="b" l="l" r="r" t="t"/>
              <a:pathLst>
                <a:path extrusionOk="0" h="3889" w="4357">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71"/>
            <p:cNvSpPr/>
            <p:nvPr/>
          </p:nvSpPr>
          <p:spPr>
            <a:xfrm>
              <a:off x="5059044" y="3628672"/>
              <a:ext cx="46437" cy="19364"/>
            </a:xfrm>
            <a:custGeom>
              <a:rect b="b" l="l" r="r" t="t"/>
              <a:pathLst>
                <a:path extrusionOk="0" h="741" w="1777">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71"/>
            <p:cNvSpPr/>
            <p:nvPr/>
          </p:nvSpPr>
          <p:spPr>
            <a:xfrm>
              <a:off x="5058913" y="3653053"/>
              <a:ext cx="46542" cy="19364"/>
            </a:xfrm>
            <a:custGeom>
              <a:rect b="b" l="l" r="r" t="t"/>
              <a:pathLst>
                <a:path extrusionOk="0" h="741" w="1781">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71"/>
            <p:cNvSpPr/>
            <p:nvPr/>
          </p:nvSpPr>
          <p:spPr>
            <a:xfrm>
              <a:off x="4996326" y="3628672"/>
              <a:ext cx="46568" cy="19364"/>
            </a:xfrm>
            <a:custGeom>
              <a:rect b="b" l="l" r="r" t="t"/>
              <a:pathLst>
                <a:path extrusionOk="0" h="741" w="1782">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71"/>
            <p:cNvSpPr/>
            <p:nvPr/>
          </p:nvSpPr>
          <p:spPr>
            <a:xfrm>
              <a:off x="4996326" y="3653053"/>
              <a:ext cx="46568" cy="19364"/>
            </a:xfrm>
            <a:custGeom>
              <a:rect b="b" l="l" r="r" t="t"/>
              <a:pathLst>
                <a:path extrusionOk="0" h="741" w="1782">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71"/>
            <p:cNvSpPr/>
            <p:nvPr/>
          </p:nvSpPr>
          <p:spPr>
            <a:xfrm>
              <a:off x="5033434" y="3619630"/>
              <a:ext cx="34939" cy="61829"/>
            </a:xfrm>
            <a:custGeom>
              <a:rect b="b" l="l" r="r" t="t"/>
              <a:pathLst>
                <a:path extrusionOk="0" h="2366" w="1337">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71"/>
            <p:cNvSpPr/>
            <p:nvPr/>
          </p:nvSpPr>
          <p:spPr>
            <a:xfrm>
              <a:off x="5042215" y="3619682"/>
              <a:ext cx="26159" cy="61542"/>
            </a:xfrm>
            <a:custGeom>
              <a:rect b="b" l="l" r="r" t="t"/>
              <a:pathLst>
                <a:path extrusionOk="0" h="2355" w="1001">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0" name="Google Shape;15000;p71"/>
          <p:cNvGrpSpPr/>
          <p:nvPr/>
        </p:nvGrpSpPr>
        <p:grpSpPr>
          <a:xfrm>
            <a:off x="5339237" y="1501251"/>
            <a:ext cx="245541" cy="360628"/>
            <a:chOff x="5339237" y="1501251"/>
            <a:chExt cx="245541" cy="360628"/>
          </a:xfrm>
        </p:grpSpPr>
        <p:sp>
          <p:nvSpPr>
            <p:cNvPr id="15001" name="Google Shape;15001;p71"/>
            <p:cNvSpPr/>
            <p:nvPr/>
          </p:nvSpPr>
          <p:spPr>
            <a:xfrm>
              <a:off x="5349794" y="1654021"/>
              <a:ext cx="220402" cy="10845"/>
            </a:xfrm>
            <a:custGeom>
              <a:rect b="b" l="l" r="r" t="t"/>
              <a:pathLst>
                <a:path extrusionOk="0" h="415" w="8434">
                  <a:moveTo>
                    <a:pt x="1" y="1"/>
                  </a:moveTo>
                  <a:lnTo>
                    <a:pt x="1" y="414"/>
                  </a:lnTo>
                  <a:lnTo>
                    <a:pt x="8434" y="414"/>
                  </a:lnTo>
                  <a:lnTo>
                    <a:pt x="843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71"/>
            <p:cNvSpPr/>
            <p:nvPr/>
          </p:nvSpPr>
          <p:spPr>
            <a:xfrm>
              <a:off x="5349794" y="1659562"/>
              <a:ext cx="220402" cy="5305"/>
            </a:xfrm>
            <a:custGeom>
              <a:rect b="b" l="l" r="r" t="t"/>
              <a:pathLst>
                <a:path extrusionOk="0" h="203" w="8434">
                  <a:moveTo>
                    <a:pt x="1" y="0"/>
                  </a:moveTo>
                  <a:lnTo>
                    <a:pt x="1" y="202"/>
                  </a:lnTo>
                  <a:lnTo>
                    <a:pt x="8434" y="202"/>
                  </a:lnTo>
                  <a:lnTo>
                    <a:pt x="843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71"/>
            <p:cNvSpPr/>
            <p:nvPr/>
          </p:nvSpPr>
          <p:spPr>
            <a:xfrm>
              <a:off x="5447791" y="1779170"/>
              <a:ext cx="28432" cy="70636"/>
            </a:xfrm>
            <a:custGeom>
              <a:rect b="b" l="l" r="r" t="t"/>
              <a:pathLst>
                <a:path extrusionOk="0" h="2703" w="1088">
                  <a:moveTo>
                    <a:pt x="1" y="0"/>
                  </a:moveTo>
                  <a:lnTo>
                    <a:pt x="1" y="2703"/>
                  </a:lnTo>
                  <a:lnTo>
                    <a:pt x="1087" y="2703"/>
                  </a:lnTo>
                  <a:lnTo>
                    <a:pt x="108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71"/>
            <p:cNvSpPr/>
            <p:nvPr/>
          </p:nvSpPr>
          <p:spPr>
            <a:xfrm>
              <a:off x="5462112" y="1779170"/>
              <a:ext cx="14112" cy="70636"/>
            </a:xfrm>
            <a:custGeom>
              <a:rect b="b" l="l" r="r" t="t"/>
              <a:pathLst>
                <a:path extrusionOk="0" h="2703" w="540">
                  <a:moveTo>
                    <a:pt x="1" y="0"/>
                  </a:moveTo>
                  <a:lnTo>
                    <a:pt x="1" y="2703"/>
                  </a:lnTo>
                  <a:lnTo>
                    <a:pt x="539" y="2703"/>
                  </a:lnTo>
                  <a:lnTo>
                    <a:pt x="539"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71"/>
            <p:cNvSpPr/>
            <p:nvPr/>
          </p:nvSpPr>
          <p:spPr>
            <a:xfrm>
              <a:off x="5378958" y="1501251"/>
              <a:ext cx="166359" cy="249539"/>
            </a:xfrm>
            <a:custGeom>
              <a:rect b="b" l="l" r="r" t="t"/>
              <a:pathLst>
                <a:path extrusionOk="0" h="9549" w="6366">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71"/>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71"/>
            <p:cNvSpPr/>
            <p:nvPr/>
          </p:nvSpPr>
          <p:spPr>
            <a:xfrm>
              <a:off x="5446798" y="1611060"/>
              <a:ext cx="30418" cy="30183"/>
            </a:xfrm>
            <a:custGeom>
              <a:rect b="b" l="l" r="r" t="t"/>
              <a:pathLst>
                <a:path extrusionOk="0" h="1155" w="1164">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71"/>
            <p:cNvSpPr/>
            <p:nvPr/>
          </p:nvSpPr>
          <p:spPr>
            <a:xfrm>
              <a:off x="5356092" y="1836975"/>
              <a:ext cx="212091" cy="24904"/>
            </a:xfrm>
            <a:custGeom>
              <a:rect b="b" l="l" r="r" t="t"/>
              <a:pathLst>
                <a:path extrusionOk="0" h="953" w="8116">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71"/>
            <p:cNvSpPr/>
            <p:nvPr/>
          </p:nvSpPr>
          <p:spPr>
            <a:xfrm>
              <a:off x="5339237" y="1637192"/>
              <a:ext cx="245541" cy="155332"/>
            </a:xfrm>
            <a:custGeom>
              <a:rect b="b" l="l" r="r" t="t"/>
              <a:pathLst>
                <a:path extrusionOk="0" h="5944" w="9396">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71"/>
            <p:cNvSpPr/>
            <p:nvPr/>
          </p:nvSpPr>
          <p:spPr>
            <a:xfrm>
              <a:off x="5378697" y="1609544"/>
              <a:ext cx="56577" cy="10845"/>
            </a:xfrm>
            <a:custGeom>
              <a:rect b="b" l="l" r="r" t="t"/>
              <a:pathLst>
                <a:path extrusionOk="0" h="415" w="2165">
                  <a:moveTo>
                    <a:pt x="0" y="1"/>
                  </a:moveTo>
                  <a:lnTo>
                    <a:pt x="0" y="414"/>
                  </a:lnTo>
                  <a:lnTo>
                    <a:pt x="1914" y="414"/>
                  </a:lnTo>
                  <a:cubicBezTo>
                    <a:pt x="2164" y="395"/>
                    <a:pt x="2164" y="20"/>
                    <a:pt x="19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71"/>
            <p:cNvSpPr/>
            <p:nvPr/>
          </p:nvSpPr>
          <p:spPr>
            <a:xfrm>
              <a:off x="5378697" y="1631913"/>
              <a:ext cx="55296" cy="10819"/>
            </a:xfrm>
            <a:custGeom>
              <a:rect b="b" l="l" r="r" t="t"/>
              <a:pathLst>
                <a:path extrusionOk="0" h="414" w="2116">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71"/>
            <p:cNvSpPr/>
            <p:nvPr/>
          </p:nvSpPr>
          <p:spPr>
            <a:xfrm>
              <a:off x="5378697" y="1654021"/>
              <a:ext cx="71394" cy="10845"/>
            </a:xfrm>
            <a:custGeom>
              <a:rect b="b" l="l" r="r" t="t"/>
              <a:pathLst>
                <a:path extrusionOk="0" h="415" w="2732">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71"/>
            <p:cNvSpPr/>
            <p:nvPr/>
          </p:nvSpPr>
          <p:spPr>
            <a:xfrm>
              <a:off x="5378697" y="156480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71"/>
            <p:cNvSpPr/>
            <p:nvPr/>
          </p:nvSpPr>
          <p:spPr>
            <a:xfrm>
              <a:off x="5378697" y="1587175"/>
              <a:ext cx="72648" cy="10845"/>
            </a:xfrm>
            <a:custGeom>
              <a:rect b="b" l="l" r="r" t="t"/>
              <a:pathLst>
                <a:path extrusionOk="0" h="415" w="2780">
                  <a:moveTo>
                    <a:pt x="0" y="1"/>
                  </a:moveTo>
                  <a:lnTo>
                    <a:pt x="0" y="414"/>
                  </a:lnTo>
                  <a:lnTo>
                    <a:pt x="2529" y="414"/>
                  </a:lnTo>
                  <a:cubicBezTo>
                    <a:pt x="2780" y="395"/>
                    <a:pt x="2780" y="20"/>
                    <a:pt x="25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71"/>
            <p:cNvSpPr/>
            <p:nvPr/>
          </p:nvSpPr>
          <p:spPr>
            <a:xfrm>
              <a:off x="5378697" y="1676391"/>
              <a:ext cx="71394" cy="10819"/>
            </a:xfrm>
            <a:custGeom>
              <a:rect b="b" l="l" r="r" t="t"/>
              <a:pathLst>
                <a:path extrusionOk="0" h="414" w="2732">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71"/>
            <p:cNvSpPr/>
            <p:nvPr/>
          </p:nvSpPr>
          <p:spPr>
            <a:xfrm>
              <a:off x="5473923" y="1654257"/>
              <a:ext cx="71394" cy="10610"/>
            </a:xfrm>
            <a:custGeom>
              <a:rect b="b" l="l" r="r" t="t"/>
              <a:pathLst>
                <a:path extrusionOk="0" h="406" w="2732">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71"/>
            <p:cNvSpPr/>
            <p:nvPr/>
          </p:nvSpPr>
          <p:spPr>
            <a:xfrm>
              <a:off x="5490021" y="1631913"/>
              <a:ext cx="55296" cy="10819"/>
            </a:xfrm>
            <a:custGeom>
              <a:rect b="b" l="l" r="r" t="t"/>
              <a:pathLst>
                <a:path extrusionOk="0" h="414" w="2116">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71"/>
            <p:cNvSpPr/>
            <p:nvPr/>
          </p:nvSpPr>
          <p:spPr>
            <a:xfrm>
              <a:off x="5472669" y="1676391"/>
              <a:ext cx="72648" cy="10819"/>
            </a:xfrm>
            <a:custGeom>
              <a:rect b="b" l="l" r="r" t="t"/>
              <a:pathLst>
                <a:path extrusionOk="0" h="414" w="2780">
                  <a:moveTo>
                    <a:pt x="251" y="0"/>
                  </a:moveTo>
                  <a:cubicBezTo>
                    <a:pt x="1" y="20"/>
                    <a:pt x="1" y="395"/>
                    <a:pt x="251" y="414"/>
                  </a:cubicBezTo>
                  <a:lnTo>
                    <a:pt x="2780" y="414"/>
                  </a:lnTo>
                  <a:lnTo>
                    <a:pt x="278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71"/>
            <p:cNvSpPr/>
            <p:nvPr/>
          </p:nvSpPr>
          <p:spPr>
            <a:xfrm>
              <a:off x="5473923" y="1587175"/>
              <a:ext cx="71394" cy="10845"/>
            </a:xfrm>
            <a:custGeom>
              <a:rect b="b" l="l" r="r" t="t"/>
              <a:pathLst>
                <a:path extrusionOk="0" h="415" w="2732">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71"/>
            <p:cNvSpPr/>
            <p:nvPr/>
          </p:nvSpPr>
          <p:spPr>
            <a:xfrm>
              <a:off x="5473923" y="1564805"/>
              <a:ext cx="71394" cy="10845"/>
            </a:xfrm>
            <a:custGeom>
              <a:rect b="b" l="l" r="r" t="t"/>
              <a:pathLst>
                <a:path extrusionOk="0" h="415" w="2732">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71"/>
            <p:cNvSpPr/>
            <p:nvPr/>
          </p:nvSpPr>
          <p:spPr>
            <a:xfrm>
              <a:off x="5490021" y="1609544"/>
              <a:ext cx="55296" cy="10845"/>
            </a:xfrm>
            <a:custGeom>
              <a:rect b="b" l="l" r="r" t="t"/>
              <a:pathLst>
                <a:path extrusionOk="0" h="415" w="2116">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71"/>
            <p:cNvSpPr/>
            <p:nvPr/>
          </p:nvSpPr>
          <p:spPr>
            <a:xfrm>
              <a:off x="5490021" y="1501251"/>
              <a:ext cx="10819" cy="39852"/>
            </a:xfrm>
            <a:custGeom>
              <a:rect b="b" l="l" r="r" t="t"/>
              <a:pathLst>
                <a:path extrusionOk="0" h="1525" w="414">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71"/>
            <p:cNvSpPr/>
            <p:nvPr/>
          </p:nvSpPr>
          <p:spPr>
            <a:xfrm>
              <a:off x="5423435" y="1501251"/>
              <a:ext cx="10558" cy="39852"/>
            </a:xfrm>
            <a:custGeom>
              <a:rect b="b" l="l" r="r" t="t"/>
              <a:pathLst>
                <a:path extrusionOk="0" h="1525" w="404">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71"/>
            <p:cNvSpPr/>
            <p:nvPr/>
          </p:nvSpPr>
          <p:spPr>
            <a:xfrm>
              <a:off x="5467652" y="1501251"/>
              <a:ext cx="10845" cy="40479"/>
            </a:xfrm>
            <a:custGeom>
              <a:rect b="b" l="l" r="r" t="t"/>
              <a:pathLst>
                <a:path extrusionOk="0" h="1549" w="415">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71"/>
            <p:cNvSpPr/>
            <p:nvPr/>
          </p:nvSpPr>
          <p:spPr>
            <a:xfrm>
              <a:off x="5490021" y="1501486"/>
              <a:ext cx="10819" cy="24904"/>
            </a:xfrm>
            <a:custGeom>
              <a:rect b="b" l="l" r="r" t="t"/>
              <a:pathLst>
                <a:path extrusionOk="0" h="953" w="414">
                  <a:moveTo>
                    <a:pt x="0" y="1"/>
                  </a:moveTo>
                  <a:lnTo>
                    <a:pt x="0" y="453"/>
                  </a:lnTo>
                  <a:cubicBezTo>
                    <a:pt x="164" y="597"/>
                    <a:pt x="298" y="760"/>
                    <a:pt x="414" y="953"/>
                  </a:cubicBez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71"/>
            <p:cNvSpPr/>
            <p:nvPr/>
          </p:nvSpPr>
          <p:spPr>
            <a:xfrm>
              <a:off x="5467652" y="1501251"/>
              <a:ext cx="10845" cy="4782"/>
            </a:xfrm>
            <a:custGeom>
              <a:rect b="b" l="l" r="r" t="t"/>
              <a:pathLst>
                <a:path extrusionOk="0" h="183" w="415">
                  <a:moveTo>
                    <a:pt x="1" y="0"/>
                  </a:moveTo>
                  <a:lnTo>
                    <a:pt x="1" y="39"/>
                  </a:lnTo>
                  <a:cubicBezTo>
                    <a:pt x="145" y="77"/>
                    <a:pt x="279" y="115"/>
                    <a:pt x="414" y="183"/>
                  </a:cubicBezTo>
                  <a:lnTo>
                    <a:pt x="414"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71"/>
            <p:cNvSpPr/>
            <p:nvPr/>
          </p:nvSpPr>
          <p:spPr>
            <a:xfrm>
              <a:off x="5445544" y="1501251"/>
              <a:ext cx="10819" cy="40479"/>
            </a:xfrm>
            <a:custGeom>
              <a:rect b="b" l="l" r="r" t="t"/>
              <a:pathLst>
                <a:path extrusionOk="0" h="1549" w="414">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71"/>
            <p:cNvSpPr/>
            <p:nvPr/>
          </p:nvSpPr>
          <p:spPr>
            <a:xfrm>
              <a:off x="5490021" y="1710572"/>
              <a:ext cx="10819" cy="40218"/>
            </a:xfrm>
            <a:custGeom>
              <a:rect b="b" l="l" r="r" t="t"/>
              <a:pathLst>
                <a:path extrusionOk="0" h="1539" w="414">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71"/>
            <p:cNvSpPr/>
            <p:nvPr/>
          </p:nvSpPr>
          <p:spPr>
            <a:xfrm>
              <a:off x="5457094" y="1501251"/>
              <a:ext cx="88223" cy="249539"/>
            </a:xfrm>
            <a:custGeom>
              <a:rect b="b" l="l" r="r" t="t"/>
              <a:pathLst>
                <a:path extrusionOk="0" h="9549" w="3376">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71"/>
            <p:cNvSpPr/>
            <p:nvPr/>
          </p:nvSpPr>
          <p:spPr>
            <a:xfrm>
              <a:off x="5490021" y="1725886"/>
              <a:ext cx="10819" cy="24904"/>
            </a:xfrm>
            <a:custGeom>
              <a:rect b="b" l="l" r="r" t="t"/>
              <a:pathLst>
                <a:path extrusionOk="0" h="953" w="414">
                  <a:moveTo>
                    <a:pt x="414" y="1"/>
                  </a:moveTo>
                  <a:cubicBezTo>
                    <a:pt x="298" y="184"/>
                    <a:pt x="164" y="347"/>
                    <a:pt x="0" y="491"/>
                  </a:cubicBezTo>
                  <a:lnTo>
                    <a:pt x="0" y="953"/>
                  </a:lnTo>
                  <a:lnTo>
                    <a:pt x="414" y="953"/>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71"/>
            <p:cNvSpPr/>
            <p:nvPr/>
          </p:nvSpPr>
          <p:spPr>
            <a:xfrm>
              <a:off x="5423174" y="1710938"/>
              <a:ext cx="10819" cy="39852"/>
            </a:xfrm>
            <a:custGeom>
              <a:rect b="b" l="l" r="r" t="t"/>
              <a:pathLst>
                <a:path extrusionOk="0" h="1525" w="414">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71"/>
            <p:cNvSpPr/>
            <p:nvPr/>
          </p:nvSpPr>
          <p:spPr>
            <a:xfrm>
              <a:off x="5445544" y="1710938"/>
              <a:ext cx="10819" cy="39852"/>
            </a:xfrm>
            <a:custGeom>
              <a:rect b="b" l="l" r="r" t="t"/>
              <a:pathLst>
                <a:path extrusionOk="0" h="1525" w="414">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71"/>
            <p:cNvSpPr/>
            <p:nvPr/>
          </p:nvSpPr>
          <p:spPr>
            <a:xfrm>
              <a:off x="5467652" y="1710546"/>
              <a:ext cx="10845" cy="40244"/>
            </a:xfrm>
            <a:custGeom>
              <a:rect b="b" l="l" r="r" t="t"/>
              <a:pathLst>
                <a:path extrusionOk="0" h="1540" w="415">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71"/>
            <p:cNvSpPr/>
            <p:nvPr/>
          </p:nvSpPr>
          <p:spPr>
            <a:xfrm>
              <a:off x="5467652" y="1746243"/>
              <a:ext cx="10845" cy="4547"/>
            </a:xfrm>
            <a:custGeom>
              <a:rect b="b" l="l" r="r" t="t"/>
              <a:pathLst>
                <a:path extrusionOk="0" h="174" w="415">
                  <a:moveTo>
                    <a:pt x="414" y="1"/>
                  </a:moveTo>
                  <a:cubicBezTo>
                    <a:pt x="279" y="58"/>
                    <a:pt x="145" y="106"/>
                    <a:pt x="1" y="135"/>
                  </a:cubicBezTo>
                  <a:lnTo>
                    <a:pt x="1" y="174"/>
                  </a:lnTo>
                  <a:lnTo>
                    <a:pt x="414" y="174"/>
                  </a:lnTo>
                  <a:lnTo>
                    <a:pt x="414"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71"/>
            <p:cNvSpPr/>
            <p:nvPr/>
          </p:nvSpPr>
          <p:spPr>
            <a:xfrm>
              <a:off x="5507608" y="1609544"/>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6" name="Google Shape;15036;p71"/>
            <p:cNvSpPr/>
            <p:nvPr/>
          </p:nvSpPr>
          <p:spPr>
            <a:xfrm>
              <a:off x="5507608" y="1654021"/>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71"/>
            <p:cNvSpPr/>
            <p:nvPr/>
          </p:nvSpPr>
          <p:spPr>
            <a:xfrm>
              <a:off x="5507608" y="1631913"/>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71"/>
            <p:cNvSpPr/>
            <p:nvPr/>
          </p:nvSpPr>
          <p:spPr>
            <a:xfrm>
              <a:off x="5507608" y="1676391"/>
              <a:ext cx="37709" cy="10819"/>
            </a:xfrm>
            <a:custGeom>
              <a:rect b="b" l="l" r="r" t="t"/>
              <a:pathLst>
                <a:path extrusionOk="0" h="414" w="1443">
                  <a:moveTo>
                    <a:pt x="0" y="0"/>
                  </a:moveTo>
                  <a:lnTo>
                    <a:pt x="0" y="414"/>
                  </a:lnTo>
                  <a:lnTo>
                    <a:pt x="1443" y="414"/>
                  </a:lnTo>
                  <a:lnTo>
                    <a:pt x="1443" y="0"/>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71"/>
            <p:cNvSpPr/>
            <p:nvPr/>
          </p:nvSpPr>
          <p:spPr>
            <a:xfrm>
              <a:off x="5507608" y="156480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71"/>
            <p:cNvSpPr/>
            <p:nvPr/>
          </p:nvSpPr>
          <p:spPr>
            <a:xfrm>
              <a:off x="5507608" y="1587175"/>
              <a:ext cx="37709" cy="10845"/>
            </a:xfrm>
            <a:custGeom>
              <a:rect b="b" l="l" r="r" t="t"/>
              <a:pathLst>
                <a:path extrusionOk="0" h="415" w="1443">
                  <a:moveTo>
                    <a:pt x="0" y="1"/>
                  </a:moveTo>
                  <a:lnTo>
                    <a:pt x="0" y="414"/>
                  </a:lnTo>
                  <a:lnTo>
                    <a:pt x="1443" y="414"/>
                  </a:lnTo>
                  <a:lnTo>
                    <a:pt x="1443" y="1"/>
                  </a:lnTo>
                  <a:close/>
                </a:path>
              </a:pathLst>
            </a:custGeom>
            <a:solidFill>
              <a:srgbClr val="AABA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71"/>
            <p:cNvSpPr/>
            <p:nvPr/>
          </p:nvSpPr>
          <p:spPr>
            <a:xfrm>
              <a:off x="5462112" y="1637192"/>
              <a:ext cx="122666" cy="155332"/>
            </a:xfrm>
            <a:custGeom>
              <a:rect b="b" l="l" r="r" t="t"/>
              <a:pathLst>
                <a:path extrusionOk="0" h="5944" w="4694">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71"/>
            <p:cNvSpPr/>
            <p:nvPr/>
          </p:nvSpPr>
          <p:spPr>
            <a:xfrm>
              <a:off x="5462112" y="1836975"/>
              <a:ext cx="106072" cy="24904"/>
            </a:xfrm>
            <a:custGeom>
              <a:rect b="b" l="l" r="r" t="t"/>
              <a:pathLst>
                <a:path extrusionOk="0" h="953" w="4059">
                  <a:moveTo>
                    <a:pt x="1" y="0"/>
                  </a:moveTo>
                  <a:lnTo>
                    <a:pt x="1" y="952"/>
                  </a:lnTo>
                  <a:lnTo>
                    <a:pt x="4059" y="952"/>
                  </a:lnTo>
                  <a:cubicBezTo>
                    <a:pt x="4059" y="423"/>
                    <a:pt x="3626" y="0"/>
                    <a:pt x="30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3" name="Google Shape;15043;p71"/>
          <p:cNvGrpSpPr/>
          <p:nvPr/>
        </p:nvGrpSpPr>
        <p:grpSpPr>
          <a:xfrm>
            <a:off x="7959464" y="2474216"/>
            <a:ext cx="370428" cy="261926"/>
            <a:chOff x="7959464" y="2474216"/>
            <a:chExt cx="370428" cy="261926"/>
          </a:xfrm>
        </p:grpSpPr>
        <p:sp>
          <p:nvSpPr>
            <p:cNvPr id="15044" name="Google Shape;15044;p71"/>
            <p:cNvSpPr/>
            <p:nvPr/>
          </p:nvSpPr>
          <p:spPr>
            <a:xfrm>
              <a:off x="8125301" y="2474216"/>
              <a:ext cx="204591" cy="234252"/>
            </a:xfrm>
            <a:custGeom>
              <a:rect b="b" l="l" r="r" t="t"/>
              <a:pathLst>
                <a:path extrusionOk="0" h="8964" w="7829">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71"/>
            <p:cNvSpPr/>
            <p:nvPr/>
          </p:nvSpPr>
          <p:spPr>
            <a:xfrm>
              <a:off x="8142653" y="2500375"/>
              <a:ext cx="187239" cy="208093"/>
            </a:xfrm>
            <a:custGeom>
              <a:rect b="b" l="l" r="r" t="t"/>
              <a:pathLst>
                <a:path extrusionOk="0" h="7963" w="7165">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71"/>
            <p:cNvSpPr/>
            <p:nvPr/>
          </p:nvSpPr>
          <p:spPr>
            <a:xfrm>
              <a:off x="8159743" y="2625053"/>
              <a:ext cx="76411" cy="48998"/>
            </a:xfrm>
            <a:custGeom>
              <a:rect b="b" l="l" r="r" t="t"/>
              <a:pathLst>
                <a:path extrusionOk="0" h="1875" w="2924">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71"/>
            <p:cNvSpPr/>
            <p:nvPr/>
          </p:nvSpPr>
          <p:spPr>
            <a:xfrm>
              <a:off x="8196433" y="2565157"/>
              <a:ext cx="38206" cy="52082"/>
            </a:xfrm>
            <a:custGeom>
              <a:rect b="b" l="l" r="r" t="t"/>
              <a:pathLst>
                <a:path extrusionOk="0" h="1993" w="1462">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71"/>
            <p:cNvSpPr/>
            <p:nvPr/>
          </p:nvSpPr>
          <p:spPr>
            <a:xfrm>
              <a:off x="8161259" y="2530427"/>
              <a:ext cx="55532" cy="22082"/>
            </a:xfrm>
            <a:custGeom>
              <a:rect b="b" l="l" r="r" t="t"/>
              <a:pathLst>
                <a:path extrusionOk="0" h="845" w="2125">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71"/>
            <p:cNvSpPr/>
            <p:nvPr/>
          </p:nvSpPr>
          <p:spPr>
            <a:xfrm>
              <a:off x="8246686" y="2553450"/>
              <a:ext cx="50880" cy="32352"/>
            </a:xfrm>
            <a:custGeom>
              <a:rect b="b" l="l" r="r" t="t"/>
              <a:pathLst>
                <a:path extrusionOk="0" h="1238" w="1947">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71"/>
            <p:cNvSpPr/>
            <p:nvPr/>
          </p:nvSpPr>
          <p:spPr>
            <a:xfrm>
              <a:off x="7959464" y="2502126"/>
              <a:ext cx="203311" cy="233990"/>
            </a:xfrm>
            <a:custGeom>
              <a:rect b="b" l="l" r="r" t="t"/>
              <a:pathLst>
                <a:path extrusionOk="0" h="8954" w="778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71"/>
            <p:cNvSpPr/>
            <p:nvPr/>
          </p:nvSpPr>
          <p:spPr>
            <a:xfrm>
              <a:off x="8061485" y="2502073"/>
              <a:ext cx="101290" cy="234069"/>
            </a:xfrm>
            <a:custGeom>
              <a:rect b="b" l="l" r="r" t="t"/>
              <a:pathLst>
                <a:path extrusionOk="0" h="8957" w="3876">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71"/>
            <p:cNvSpPr/>
            <p:nvPr/>
          </p:nvSpPr>
          <p:spPr>
            <a:xfrm>
              <a:off x="8045388" y="2647370"/>
              <a:ext cx="76438" cy="47561"/>
            </a:xfrm>
            <a:custGeom>
              <a:rect b="b" l="l" r="r" t="t"/>
              <a:pathLst>
                <a:path extrusionOk="0" h="1820" w="2925">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71"/>
            <p:cNvSpPr/>
            <p:nvPr/>
          </p:nvSpPr>
          <p:spPr>
            <a:xfrm>
              <a:off x="8055449" y="2591002"/>
              <a:ext cx="36246" cy="51376"/>
            </a:xfrm>
            <a:custGeom>
              <a:rect b="b" l="l" r="r" t="t"/>
              <a:pathLst>
                <a:path extrusionOk="0" h="1966" w="1387">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71"/>
            <p:cNvSpPr/>
            <p:nvPr/>
          </p:nvSpPr>
          <p:spPr>
            <a:xfrm>
              <a:off x="7988758" y="2585854"/>
              <a:ext cx="54643" cy="23859"/>
            </a:xfrm>
            <a:custGeom>
              <a:rect b="b" l="l" r="r" t="t"/>
              <a:pathLst>
                <a:path extrusionOk="0" h="913" w="2091">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71"/>
            <p:cNvSpPr/>
            <p:nvPr/>
          </p:nvSpPr>
          <p:spPr>
            <a:xfrm>
              <a:off x="8075309" y="2560349"/>
              <a:ext cx="53284" cy="31019"/>
            </a:xfrm>
            <a:custGeom>
              <a:rect b="b" l="l" r="r" t="t"/>
              <a:pathLst>
                <a:path extrusionOk="0" h="1187" w="2039">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6" name="Google Shape;15056;p71"/>
          <p:cNvGrpSpPr/>
          <p:nvPr/>
        </p:nvGrpSpPr>
        <p:grpSpPr>
          <a:xfrm>
            <a:off x="7518687" y="2457909"/>
            <a:ext cx="360629" cy="294461"/>
            <a:chOff x="7518687" y="2457909"/>
            <a:chExt cx="360629" cy="294461"/>
          </a:xfrm>
        </p:grpSpPr>
        <p:sp>
          <p:nvSpPr>
            <p:cNvPr id="15057" name="Google Shape;15057;p71"/>
            <p:cNvSpPr/>
            <p:nvPr/>
          </p:nvSpPr>
          <p:spPr>
            <a:xfrm>
              <a:off x="7671222" y="2457909"/>
              <a:ext cx="55558" cy="265376"/>
            </a:xfrm>
            <a:custGeom>
              <a:rect b="b" l="l" r="r" t="t"/>
              <a:pathLst>
                <a:path extrusionOk="0" h="10155" w="2126">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71"/>
            <p:cNvSpPr/>
            <p:nvPr/>
          </p:nvSpPr>
          <p:spPr>
            <a:xfrm>
              <a:off x="7699106" y="2457909"/>
              <a:ext cx="27674" cy="265376"/>
            </a:xfrm>
            <a:custGeom>
              <a:rect b="b" l="l" r="r" t="t"/>
              <a:pathLst>
                <a:path extrusionOk="0" h="10155" w="1059">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71"/>
            <p:cNvSpPr/>
            <p:nvPr/>
          </p:nvSpPr>
          <p:spPr>
            <a:xfrm>
              <a:off x="7694088" y="2574251"/>
              <a:ext cx="9826" cy="149034"/>
            </a:xfrm>
            <a:custGeom>
              <a:rect b="b" l="l" r="r" t="t"/>
              <a:pathLst>
                <a:path extrusionOk="0" h="5703" w="376">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71"/>
            <p:cNvSpPr/>
            <p:nvPr/>
          </p:nvSpPr>
          <p:spPr>
            <a:xfrm>
              <a:off x="7554384" y="2551516"/>
              <a:ext cx="148014" cy="171769"/>
            </a:xfrm>
            <a:custGeom>
              <a:rect b="b" l="l" r="r" t="t"/>
              <a:pathLst>
                <a:path extrusionOk="0" h="6573" w="5664">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71"/>
            <p:cNvSpPr/>
            <p:nvPr/>
          </p:nvSpPr>
          <p:spPr>
            <a:xfrm>
              <a:off x="7554384" y="2553136"/>
              <a:ext cx="148014" cy="170149"/>
            </a:xfrm>
            <a:custGeom>
              <a:rect b="b" l="l" r="r" t="t"/>
              <a:pathLst>
                <a:path extrusionOk="0" h="6511" w="5664">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71"/>
            <p:cNvSpPr/>
            <p:nvPr/>
          </p:nvSpPr>
          <p:spPr>
            <a:xfrm>
              <a:off x="7695604" y="2551516"/>
              <a:ext cx="148041" cy="171769"/>
            </a:xfrm>
            <a:custGeom>
              <a:rect b="b" l="l" r="r" t="t"/>
              <a:pathLst>
                <a:path extrusionOk="0" h="6573" w="5665">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71"/>
            <p:cNvSpPr/>
            <p:nvPr/>
          </p:nvSpPr>
          <p:spPr>
            <a:xfrm>
              <a:off x="7695604" y="2553136"/>
              <a:ext cx="148041" cy="170149"/>
            </a:xfrm>
            <a:custGeom>
              <a:rect b="b" l="l" r="r" t="t"/>
              <a:pathLst>
                <a:path extrusionOk="0" h="6511" w="5665">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4" name="Google Shape;15064;p71"/>
            <p:cNvSpPr/>
            <p:nvPr/>
          </p:nvSpPr>
          <p:spPr>
            <a:xfrm>
              <a:off x="7518687" y="2588833"/>
              <a:ext cx="180445" cy="148772"/>
            </a:xfrm>
            <a:custGeom>
              <a:rect b="b" l="l" r="r" t="t"/>
              <a:pathLst>
                <a:path extrusionOk="0" h="5693" w="6905">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71"/>
            <p:cNvSpPr/>
            <p:nvPr/>
          </p:nvSpPr>
          <p:spPr>
            <a:xfrm>
              <a:off x="7518687" y="2588833"/>
              <a:ext cx="180445" cy="138973"/>
            </a:xfrm>
            <a:custGeom>
              <a:rect b="b" l="l" r="r" t="t"/>
              <a:pathLst>
                <a:path extrusionOk="0" h="5318" w="6905">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71"/>
            <p:cNvSpPr/>
            <p:nvPr/>
          </p:nvSpPr>
          <p:spPr>
            <a:xfrm>
              <a:off x="7699106" y="2588833"/>
              <a:ext cx="180210" cy="148772"/>
            </a:xfrm>
            <a:custGeom>
              <a:rect b="b" l="l" r="r" t="t"/>
              <a:pathLst>
                <a:path extrusionOk="0" h="5693" w="6896">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71"/>
            <p:cNvSpPr/>
            <p:nvPr/>
          </p:nvSpPr>
          <p:spPr>
            <a:xfrm>
              <a:off x="7773244" y="2588833"/>
              <a:ext cx="106072" cy="148720"/>
            </a:xfrm>
            <a:custGeom>
              <a:rect b="b" l="l" r="r" t="t"/>
              <a:pathLst>
                <a:path extrusionOk="0" h="5691" w="4059">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71"/>
            <p:cNvSpPr/>
            <p:nvPr/>
          </p:nvSpPr>
          <p:spPr>
            <a:xfrm>
              <a:off x="7693592" y="2625732"/>
              <a:ext cx="51298" cy="103093"/>
            </a:xfrm>
            <a:custGeom>
              <a:rect b="b" l="l" r="r" t="t"/>
              <a:pathLst>
                <a:path extrusionOk="0" h="3945" w="1963">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71"/>
            <p:cNvSpPr/>
            <p:nvPr/>
          </p:nvSpPr>
          <p:spPr>
            <a:xfrm>
              <a:off x="7653139" y="2625732"/>
              <a:ext cx="51272" cy="103093"/>
            </a:xfrm>
            <a:custGeom>
              <a:rect b="b" l="l" r="r" t="t"/>
              <a:pathLst>
                <a:path extrusionOk="0" h="3945" w="1962">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71"/>
            <p:cNvSpPr/>
            <p:nvPr/>
          </p:nvSpPr>
          <p:spPr>
            <a:xfrm>
              <a:off x="7677494" y="2691168"/>
              <a:ext cx="43014" cy="61202"/>
            </a:xfrm>
            <a:custGeom>
              <a:rect b="b" l="l" r="r" t="t"/>
              <a:pathLst>
                <a:path extrusionOk="0" h="2342" w="1646">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71"/>
            <p:cNvSpPr/>
            <p:nvPr/>
          </p:nvSpPr>
          <p:spPr>
            <a:xfrm>
              <a:off x="7699106" y="2691351"/>
              <a:ext cx="21403" cy="60836"/>
            </a:xfrm>
            <a:custGeom>
              <a:rect b="b" l="l" r="r" t="t"/>
              <a:pathLst>
                <a:path extrusionOk="0" h="2328" w="819">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71"/>
            <p:cNvSpPr/>
            <p:nvPr/>
          </p:nvSpPr>
          <p:spPr>
            <a:xfrm>
              <a:off x="7575734" y="2657745"/>
              <a:ext cx="88981" cy="53493"/>
            </a:xfrm>
            <a:custGeom>
              <a:rect b="b" l="l" r="r" t="t"/>
              <a:pathLst>
                <a:path extrusionOk="0" h="2047" w="3405">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71"/>
            <p:cNvSpPr/>
            <p:nvPr/>
          </p:nvSpPr>
          <p:spPr>
            <a:xfrm>
              <a:off x="7581771" y="2663128"/>
              <a:ext cx="74661" cy="41446"/>
            </a:xfrm>
            <a:custGeom>
              <a:rect b="b" l="l" r="r" t="t"/>
              <a:pathLst>
                <a:path extrusionOk="0" h="1586" w="2857">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71"/>
            <p:cNvSpPr/>
            <p:nvPr/>
          </p:nvSpPr>
          <p:spPr>
            <a:xfrm>
              <a:off x="7733287" y="2657745"/>
              <a:ext cx="88981" cy="53493"/>
            </a:xfrm>
            <a:custGeom>
              <a:rect b="b" l="l" r="r" t="t"/>
              <a:pathLst>
                <a:path extrusionOk="0" h="2047" w="3405">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71"/>
            <p:cNvSpPr/>
            <p:nvPr/>
          </p:nvSpPr>
          <p:spPr>
            <a:xfrm>
              <a:off x="7741597" y="2663128"/>
              <a:ext cx="74634" cy="41446"/>
            </a:xfrm>
            <a:custGeom>
              <a:rect b="b" l="l" r="r" t="t"/>
              <a:pathLst>
                <a:path extrusionOk="0" h="1586" w="2856">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6" name="Google Shape;15076;p71"/>
          <p:cNvGrpSpPr/>
          <p:nvPr/>
        </p:nvGrpSpPr>
        <p:grpSpPr>
          <a:xfrm>
            <a:off x="7086220" y="1981566"/>
            <a:ext cx="343799" cy="360524"/>
            <a:chOff x="7086220" y="1981566"/>
            <a:chExt cx="343799" cy="360524"/>
          </a:xfrm>
        </p:grpSpPr>
        <p:sp>
          <p:nvSpPr>
            <p:cNvPr id="15077" name="Google Shape;15077;p71"/>
            <p:cNvSpPr/>
            <p:nvPr/>
          </p:nvSpPr>
          <p:spPr>
            <a:xfrm>
              <a:off x="7111098" y="2115156"/>
              <a:ext cx="222414" cy="226935"/>
            </a:xfrm>
            <a:custGeom>
              <a:rect b="b" l="l" r="r" t="t"/>
              <a:pathLst>
                <a:path extrusionOk="0" h="8684" w="8511">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71"/>
            <p:cNvSpPr/>
            <p:nvPr/>
          </p:nvSpPr>
          <p:spPr>
            <a:xfrm>
              <a:off x="7111098" y="2115156"/>
              <a:ext cx="222414" cy="226673"/>
            </a:xfrm>
            <a:custGeom>
              <a:rect b="b" l="l" r="r" t="t"/>
              <a:pathLst>
                <a:path extrusionOk="0" h="8674" w="8511">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71"/>
            <p:cNvSpPr/>
            <p:nvPr/>
          </p:nvSpPr>
          <p:spPr>
            <a:xfrm>
              <a:off x="7140236" y="2115156"/>
              <a:ext cx="163616" cy="73641"/>
            </a:xfrm>
            <a:custGeom>
              <a:rect b="b" l="l" r="r" t="t"/>
              <a:pathLst>
                <a:path extrusionOk="0" h="2818" w="6261">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71"/>
            <p:cNvSpPr/>
            <p:nvPr/>
          </p:nvSpPr>
          <p:spPr>
            <a:xfrm>
              <a:off x="7261622" y="2115156"/>
              <a:ext cx="42230" cy="71891"/>
            </a:xfrm>
            <a:custGeom>
              <a:rect b="b" l="l" r="r" t="t"/>
              <a:pathLst>
                <a:path extrusionOk="0" h="2751" w="1616">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71"/>
            <p:cNvSpPr/>
            <p:nvPr/>
          </p:nvSpPr>
          <p:spPr>
            <a:xfrm>
              <a:off x="7086220" y="2087743"/>
              <a:ext cx="271909" cy="65619"/>
            </a:xfrm>
            <a:custGeom>
              <a:rect b="b" l="l" r="r" t="t"/>
              <a:pathLst>
                <a:path extrusionOk="0" h="2511" w="10405">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71"/>
            <p:cNvSpPr/>
            <p:nvPr/>
          </p:nvSpPr>
          <p:spPr>
            <a:xfrm>
              <a:off x="7125916" y="2108622"/>
              <a:ext cx="192518" cy="23911"/>
            </a:xfrm>
            <a:custGeom>
              <a:rect b="b" l="l" r="r" t="t"/>
              <a:pathLst>
                <a:path extrusionOk="0" h="915" w="7367">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71"/>
            <p:cNvSpPr/>
            <p:nvPr/>
          </p:nvSpPr>
          <p:spPr>
            <a:xfrm>
              <a:off x="7182701" y="1981566"/>
              <a:ext cx="247318" cy="90758"/>
            </a:xfrm>
            <a:custGeom>
              <a:rect b="b" l="l" r="r" t="t"/>
              <a:pathLst>
                <a:path extrusionOk="0" h="3473" w="9464">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71"/>
            <p:cNvSpPr/>
            <p:nvPr/>
          </p:nvSpPr>
          <p:spPr>
            <a:xfrm>
              <a:off x="7184478" y="1993012"/>
              <a:ext cx="245541" cy="79312"/>
            </a:xfrm>
            <a:custGeom>
              <a:rect b="b" l="l" r="r" t="t"/>
              <a:pathLst>
                <a:path extrusionOk="0" h="3035" w="9396">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71"/>
            <p:cNvSpPr/>
            <p:nvPr/>
          </p:nvSpPr>
          <p:spPr>
            <a:xfrm>
              <a:off x="7182466" y="2042507"/>
              <a:ext cx="52291" cy="30000"/>
            </a:xfrm>
            <a:custGeom>
              <a:rect b="b" l="l" r="r" t="t"/>
              <a:pathLst>
                <a:path extrusionOk="0" h="1148" w="2001">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71"/>
            <p:cNvSpPr/>
            <p:nvPr/>
          </p:nvSpPr>
          <p:spPr>
            <a:xfrm>
              <a:off x="7184478" y="2052333"/>
              <a:ext cx="50279" cy="19103"/>
            </a:xfrm>
            <a:custGeom>
              <a:rect b="b" l="l" r="r" t="t"/>
              <a:pathLst>
                <a:path extrusionOk="0" h="731" w="1924">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71"/>
            <p:cNvSpPr/>
            <p:nvPr/>
          </p:nvSpPr>
          <p:spPr>
            <a:xfrm>
              <a:off x="7113607" y="2030460"/>
              <a:ext cx="37213" cy="33685"/>
            </a:xfrm>
            <a:custGeom>
              <a:rect b="b" l="l" r="r" t="t"/>
              <a:pathLst>
                <a:path extrusionOk="0" h="1289" w="1424">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71"/>
            <p:cNvSpPr/>
            <p:nvPr/>
          </p:nvSpPr>
          <p:spPr>
            <a:xfrm>
              <a:off x="7312371" y="2051314"/>
              <a:ext cx="37213" cy="33711"/>
            </a:xfrm>
            <a:custGeom>
              <a:rect b="b" l="l" r="r" t="t"/>
              <a:pathLst>
                <a:path extrusionOk="0" h="1290" w="1424">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71"/>
            <p:cNvSpPr/>
            <p:nvPr/>
          </p:nvSpPr>
          <p:spPr>
            <a:xfrm>
              <a:off x="7235489" y="1982455"/>
              <a:ext cx="37213" cy="33711"/>
            </a:xfrm>
            <a:custGeom>
              <a:rect b="b" l="l" r="r" t="t"/>
              <a:pathLst>
                <a:path extrusionOk="0" h="1290" w="1424">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71"/>
            <p:cNvSpPr/>
            <p:nvPr/>
          </p:nvSpPr>
          <p:spPr>
            <a:xfrm>
              <a:off x="7132213" y="2030460"/>
              <a:ext cx="18606" cy="33685"/>
            </a:xfrm>
            <a:custGeom>
              <a:rect b="b" l="l" r="r" t="t"/>
              <a:pathLst>
                <a:path extrusionOk="0" h="1289" w="712">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71"/>
            <p:cNvSpPr/>
            <p:nvPr/>
          </p:nvSpPr>
          <p:spPr>
            <a:xfrm>
              <a:off x="7254069" y="1982455"/>
              <a:ext cx="18632" cy="33711"/>
            </a:xfrm>
            <a:custGeom>
              <a:rect b="b" l="l" r="r" t="t"/>
              <a:pathLst>
                <a:path extrusionOk="0" h="1290" w="713">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71"/>
            <p:cNvSpPr/>
            <p:nvPr/>
          </p:nvSpPr>
          <p:spPr>
            <a:xfrm>
              <a:off x="7330977" y="2051314"/>
              <a:ext cx="18606" cy="33946"/>
            </a:xfrm>
            <a:custGeom>
              <a:rect b="b" l="l" r="r" t="t"/>
              <a:pathLst>
                <a:path extrusionOk="0" h="1299" w="712">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3" name="Google Shape;15093;p71"/>
          <p:cNvGrpSpPr/>
          <p:nvPr/>
        </p:nvGrpSpPr>
        <p:grpSpPr>
          <a:xfrm>
            <a:off x="6141112" y="2927563"/>
            <a:ext cx="368416" cy="311369"/>
            <a:chOff x="6141112" y="2927563"/>
            <a:chExt cx="368416" cy="311369"/>
          </a:xfrm>
        </p:grpSpPr>
        <p:sp>
          <p:nvSpPr>
            <p:cNvPr id="15094" name="Google Shape;15094;p71"/>
            <p:cNvSpPr/>
            <p:nvPr/>
          </p:nvSpPr>
          <p:spPr>
            <a:xfrm>
              <a:off x="6141112" y="3157163"/>
              <a:ext cx="368416" cy="81769"/>
            </a:xfrm>
            <a:custGeom>
              <a:rect b="b" l="l" r="r" t="t"/>
              <a:pathLst>
                <a:path extrusionOk="0" h="3129" w="14098">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71"/>
            <p:cNvSpPr/>
            <p:nvPr/>
          </p:nvSpPr>
          <p:spPr>
            <a:xfrm>
              <a:off x="6192619" y="2953460"/>
              <a:ext cx="265402" cy="248781"/>
            </a:xfrm>
            <a:custGeom>
              <a:rect b="b" l="l" r="r" t="t"/>
              <a:pathLst>
                <a:path extrusionOk="0" h="9520" w="10156">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71"/>
            <p:cNvSpPr/>
            <p:nvPr/>
          </p:nvSpPr>
          <p:spPr>
            <a:xfrm>
              <a:off x="6306453" y="2953460"/>
              <a:ext cx="151568" cy="248781"/>
            </a:xfrm>
            <a:custGeom>
              <a:rect b="b" l="l" r="r" t="t"/>
              <a:pathLst>
                <a:path extrusionOk="0" h="9520" w="580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71"/>
            <p:cNvSpPr/>
            <p:nvPr/>
          </p:nvSpPr>
          <p:spPr>
            <a:xfrm>
              <a:off x="6192619" y="2927563"/>
              <a:ext cx="265402" cy="52788"/>
            </a:xfrm>
            <a:custGeom>
              <a:rect b="b" l="l" r="r" t="t"/>
              <a:pathLst>
                <a:path extrusionOk="0" h="2020" w="10156">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71"/>
            <p:cNvSpPr/>
            <p:nvPr/>
          </p:nvSpPr>
          <p:spPr>
            <a:xfrm>
              <a:off x="6227062" y="3142921"/>
              <a:ext cx="196778" cy="59321"/>
            </a:xfrm>
            <a:custGeom>
              <a:rect b="b" l="l" r="r" t="t"/>
              <a:pathLst>
                <a:path extrusionOk="0" h="2270" w="753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71"/>
            <p:cNvSpPr/>
            <p:nvPr/>
          </p:nvSpPr>
          <p:spPr>
            <a:xfrm>
              <a:off x="6227062" y="3142921"/>
              <a:ext cx="523" cy="18868"/>
            </a:xfrm>
            <a:custGeom>
              <a:rect b="b" l="l" r="r" t="t"/>
              <a:pathLst>
                <a:path extrusionOk="0" h="722" w="20">
                  <a:moveTo>
                    <a:pt x="0" y="1"/>
                  </a:moveTo>
                  <a:cubicBezTo>
                    <a:pt x="10" y="231"/>
                    <a:pt x="10" y="472"/>
                    <a:pt x="10" y="722"/>
                  </a:cubicBezTo>
                  <a:cubicBezTo>
                    <a:pt x="19" y="481"/>
                    <a:pt x="10" y="241"/>
                    <a:pt x="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71"/>
            <p:cNvSpPr/>
            <p:nvPr/>
          </p:nvSpPr>
          <p:spPr>
            <a:xfrm>
              <a:off x="6226801" y="3142921"/>
              <a:ext cx="196778" cy="59321"/>
            </a:xfrm>
            <a:custGeom>
              <a:rect b="b" l="l" r="r" t="t"/>
              <a:pathLst>
                <a:path extrusionOk="0" h="2270" w="753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1" name="Google Shape;15101;p71"/>
          <p:cNvGrpSpPr/>
          <p:nvPr/>
        </p:nvGrpSpPr>
        <p:grpSpPr>
          <a:xfrm>
            <a:off x="7520699" y="2902946"/>
            <a:ext cx="335489" cy="360629"/>
            <a:chOff x="7520699" y="2902946"/>
            <a:chExt cx="335489" cy="360629"/>
          </a:xfrm>
        </p:grpSpPr>
        <p:sp>
          <p:nvSpPr>
            <p:cNvPr id="15102" name="Google Shape;15102;p71"/>
            <p:cNvSpPr/>
            <p:nvPr/>
          </p:nvSpPr>
          <p:spPr>
            <a:xfrm>
              <a:off x="7520699" y="2946666"/>
              <a:ext cx="128441" cy="174173"/>
            </a:xfrm>
            <a:custGeom>
              <a:rect b="b" l="l" r="r" t="t"/>
              <a:pathLst>
                <a:path extrusionOk="0" h="6665" w="4915">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71"/>
            <p:cNvSpPr/>
            <p:nvPr/>
          </p:nvSpPr>
          <p:spPr>
            <a:xfrm>
              <a:off x="7727512" y="2946404"/>
              <a:ext cx="128676" cy="174434"/>
            </a:xfrm>
            <a:custGeom>
              <a:rect b="b" l="l" r="r" t="t"/>
              <a:pathLst>
                <a:path extrusionOk="0" h="6675" w="4924">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71"/>
            <p:cNvSpPr/>
            <p:nvPr/>
          </p:nvSpPr>
          <p:spPr>
            <a:xfrm>
              <a:off x="7639315" y="3118800"/>
              <a:ext cx="98284" cy="97030"/>
            </a:xfrm>
            <a:custGeom>
              <a:rect b="b" l="l" r="r" t="t"/>
              <a:pathLst>
                <a:path extrusionOk="0" h="3713" w="3761">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71"/>
            <p:cNvSpPr/>
            <p:nvPr/>
          </p:nvSpPr>
          <p:spPr>
            <a:xfrm>
              <a:off x="7688313" y="3118800"/>
              <a:ext cx="49286" cy="96769"/>
            </a:xfrm>
            <a:custGeom>
              <a:rect b="b" l="l" r="r" t="t"/>
              <a:pathLst>
                <a:path extrusionOk="0" h="3703" w="1886">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71"/>
            <p:cNvSpPr/>
            <p:nvPr/>
          </p:nvSpPr>
          <p:spPr>
            <a:xfrm>
              <a:off x="7600351" y="2917502"/>
              <a:ext cx="175950" cy="221421"/>
            </a:xfrm>
            <a:custGeom>
              <a:rect b="b" l="l" r="r" t="t"/>
              <a:pathLst>
                <a:path extrusionOk="0" h="8473" w="6733">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71"/>
            <p:cNvSpPr/>
            <p:nvPr/>
          </p:nvSpPr>
          <p:spPr>
            <a:xfrm>
              <a:off x="7688313" y="2917502"/>
              <a:ext cx="87988" cy="221421"/>
            </a:xfrm>
            <a:custGeom>
              <a:rect b="b" l="l" r="r" t="t"/>
              <a:pathLst>
                <a:path extrusionOk="0" h="8473" w="3367">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71"/>
            <p:cNvSpPr/>
            <p:nvPr/>
          </p:nvSpPr>
          <p:spPr>
            <a:xfrm>
              <a:off x="7585534" y="2902946"/>
              <a:ext cx="205820" cy="25139"/>
            </a:xfrm>
            <a:custGeom>
              <a:rect b="b" l="l" r="r" t="t"/>
              <a:pathLst>
                <a:path extrusionOk="0" h="962" w="7876">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71"/>
            <p:cNvSpPr/>
            <p:nvPr/>
          </p:nvSpPr>
          <p:spPr>
            <a:xfrm>
              <a:off x="7585534" y="2909218"/>
              <a:ext cx="205820" cy="18868"/>
            </a:xfrm>
            <a:custGeom>
              <a:rect b="b" l="l" r="r" t="t"/>
              <a:pathLst>
                <a:path extrusionOk="0" h="722" w="7876">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71"/>
            <p:cNvSpPr/>
            <p:nvPr/>
          </p:nvSpPr>
          <p:spPr>
            <a:xfrm>
              <a:off x="7602625" y="3194689"/>
              <a:ext cx="171664" cy="49521"/>
            </a:xfrm>
            <a:custGeom>
              <a:rect b="b" l="l" r="r" t="t"/>
              <a:pathLst>
                <a:path extrusionOk="0" h="1895" w="6569">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71"/>
            <p:cNvSpPr/>
            <p:nvPr/>
          </p:nvSpPr>
          <p:spPr>
            <a:xfrm>
              <a:off x="7602625" y="3194689"/>
              <a:ext cx="171664" cy="49521"/>
            </a:xfrm>
            <a:custGeom>
              <a:rect b="b" l="l" r="r" t="t"/>
              <a:pathLst>
                <a:path extrusionOk="0" h="1895" w="6569">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71"/>
            <p:cNvSpPr/>
            <p:nvPr/>
          </p:nvSpPr>
          <p:spPr>
            <a:xfrm>
              <a:off x="7585795" y="3240421"/>
              <a:ext cx="205323" cy="23153"/>
            </a:xfrm>
            <a:custGeom>
              <a:rect b="b" l="l" r="r" t="t"/>
              <a:pathLst>
                <a:path extrusionOk="0" h="886" w="7857">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71"/>
            <p:cNvSpPr/>
            <p:nvPr/>
          </p:nvSpPr>
          <p:spPr>
            <a:xfrm>
              <a:off x="7655647" y="3121806"/>
              <a:ext cx="65357" cy="23650"/>
            </a:xfrm>
            <a:custGeom>
              <a:rect b="b" l="l" r="r" t="t"/>
              <a:pathLst>
                <a:path extrusionOk="0" h="905" w="2501">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71"/>
            <p:cNvSpPr/>
            <p:nvPr/>
          </p:nvSpPr>
          <p:spPr>
            <a:xfrm>
              <a:off x="7655647" y="3127581"/>
              <a:ext cx="65357" cy="17639"/>
            </a:xfrm>
            <a:custGeom>
              <a:rect b="b" l="l" r="r" t="t"/>
              <a:pathLst>
                <a:path extrusionOk="0" h="675" w="2501">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71"/>
            <p:cNvSpPr/>
            <p:nvPr/>
          </p:nvSpPr>
          <p:spPr>
            <a:xfrm>
              <a:off x="7634794" y="2953878"/>
              <a:ext cx="107065" cy="101081"/>
            </a:xfrm>
            <a:custGeom>
              <a:rect b="b" l="l" r="r" t="t"/>
              <a:pathLst>
                <a:path extrusionOk="0" h="3868" w="4097">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71"/>
            <p:cNvSpPr/>
            <p:nvPr/>
          </p:nvSpPr>
          <p:spPr>
            <a:xfrm>
              <a:off x="7585795" y="3240160"/>
              <a:ext cx="205323" cy="23415"/>
            </a:xfrm>
            <a:custGeom>
              <a:rect b="b" l="l" r="r" t="t"/>
              <a:pathLst>
                <a:path extrusionOk="0" h="896" w="7857">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7" name="Google Shape;15117;p71"/>
          <p:cNvGrpSpPr/>
          <p:nvPr/>
        </p:nvGrpSpPr>
        <p:grpSpPr>
          <a:xfrm>
            <a:off x="7988340" y="2902946"/>
            <a:ext cx="308886" cy="360628"/>
            <a:chOff x="7988340" y="2902946"/>
            <a:chExt cx="308886" cy="360628"/>
          </a:xfrm>
        </p:grpSpPr>
        <p:sp>
          <p:nvSpPr>
            <p:cNvPr id="15118" name="Google Shape;15118;p71"/>
            <p:cNvSpPr/>
            <p:nvPr/>
          </p:nvSpPr>
          <p:spPr>
            <a:xfrm>
              <a:off x="8048654" y="3170072"/>
              <a:ext cx="27413" cy="88223"/>
            </a:xfrm>
            <a:custGeom>
              <a:rect b="b" l="l" r="r" t="t"/>
              <a:pathLst>
                <a:path extrusionOk="0" h="3376" w="1049">
                  <a:moveTo>
                    <a:pt x="1" y="0"/>
                  </a:moveTo>
                  <a:lnTo>
                    <a:pt x="1"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71"/>
            <p:cNvSpPr/>
            <p:nvPr/>
          </p:nvSpPr>
          <p:spPr>
            <a:xfrm>
              <a:off x="8062478" y="3170072"/>
              <a:ext cx="13589" cy="88223"/>
            </a:xfrm>
            <a:custGeom>
              <a:rect b="b" l="l" r="r" t="t"/>
              <a:pathLst>
                <a:path extrusionOk="0" h="3376" w="520">
                  <a:moveTo>
                    <a:pt x="1" y="0"/>
                  </a:moveTo>
                  <a:lnTo>
                    <a:pt x="1"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71"/>
            <p:cNvSpPr/>
            <p:nvPr/>
          </p:nvSpPr>
          <p:spPr>
            <a:xfrm>
              <a:off x="8207984" y="3170072"/>
              <a:ext cx="27413" cy="88223"/>
            </a:xfrm>
            <a:custGeom>
              <a:rect b="b" l="l" r="r" t="t"/>
              <a:pathLst>
                <a:path extrusionOk="0" h="3376" w="1049">
                  <a:moveTo>
                    <a:pt x="0" y="0"/>
                  </a:moveTo>
                  <a:lnTo>
                    <a:pt x="0" y="3375"/>
                  </a:lnTo>
                  <a:lnTo>
                    <a:pt x="1049" y="3375"/>
                  </a:lnTo>
                  <a:lnTo>
                    <a:pt x="1049"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71"/>
            <p:cNvSpPr/>
            <p:nvPr/>
          </p:nvSpPr>
          <p:spPr>
            <a:xfrm>
              <a:off x="8221808" y="3170072"/>
              <a:ext cx="13589" cy="88223"/>
            </a:xfrm>
            <a:custGeom>
              <a:rect b="b" l="l" r="r" t="t"/>
              <a:pathLst>
                <a:path extrusionOk="0" h="3376" w="520">
                  <a:moveTo>
                    <a:pt x="0" y="0"/>
                  </a:moveTo>
                  <a:lnTo>
                    <a:pt x="0" y="3375"/>
                  </a:lnTo>
                  <a:lnTo>
                    <a:pt x="520" y="3375"/>
                  </a:lnTo>
                  <a:lnTo>
                    <a:pt x="520"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71"/>
            <p:cNvSpPr/>
            <p:nvPr/>
          </p:nvSpPr>
          <p:spPr>
            <a:xfrm>
              <a:off x="8021032" y="3149715"/>
              <a:ext cx="242248" cy="46516"/>
            </a:xfrm>
            <a:custGeom>
              <a:rect b="b" l="l" r="r" t="t"/>
              <a:pathLst>
                <a:path extrusionOk="0" h="1780" w="927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71"/>
            <p:cNvSpPr/>
            <p:nvPr/>
          </p:nvSpPr>
          <p:spPr>
            <a:xfrm>
              <a:off x="8028062" y="2902946"/>
              <a:ext cx="227954" cy="267153"/>
            </a:xfrm>
            <a:custGeom>
              <a:rect b="b" l="l" r="r" t="t"/>
              <a:pathLst>
                <a:path extrusionOk="0" h="10223" w="8723">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71"/>
            <p:cNvSpPr/>
            <p:nvPr/>
          </p:nvSpPr>
          <p:spPr>
            <a:xfrm>
              <a:off x="8179578" y="2902946"/>
              <a:ext cx="76438" cy="267153"/>
            </a:xfrm>
            <a:custGeom>
              <a:rect b="b" l="l" r="r" t="t"/>
              <a:pathLst>
                <a:path extrusionOk="0" h="10223" w="2925">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71"/>
            <p:cNvSpPr/>
            <p:nvPr/>
          </p:nvSpPr>
          <p:spPr>
            <a:xfrm>
              <a:off x="8001668" y="3072572"/>
              <a:ext cx="55558" cy="97526"/>
            </a:xfrm>
            <a:custGeom>
              <a:rect b="b" l="l" r="r" t="t"/>
              <a:pathLst>
                <a:path extrusionOk="0" h="3732" w="2126">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71"/>
            <p:cNvSpPr/>
            <p:nvPr/>
          </p:nvSpPr>
          <p:spPr>
            <a:xfrm>
              <a:off x="8029577" y="3072572"/>
              <a:ext cx="27648" cy="97526"/>
            </a:xfrm>
            <a:custGeom>
              <a:rect b="b" l="l" r="r" t="t"/>
              <a:pathLst>
                <a:path extrusionOk="0" h="3732" w="1058">
                  <a:moveTo>
                    <a:pt x="0" y="0"/>
                  </a:moveTo>
                  <a:lnTo>
                    <a:pt x="0" y="3731"/>
                  </a:lnTo>
                  <a:lnTo>
                    <a:pt x="1058" y="3731"/>
                  </a:lnTo>
                  <a:lnTo>
                    <a:pt x="1058"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71"/>
            <p:cNvSpPr/>
            <p:nvPr/>
          </p:nvSpPr>
          <p:spPr>
            <a:xfrm>
              <a:off x="8226826" y="3072572"/>
              <a:ext cx="55558" cy="97526"/>
            </a:xfrm>
            <a:custGeom>
              <a:rect b="b" l="l" r="r" t="t"/>
              <a:pathLst>
                <a:path extrusionOk="0" h="3732" w="2126">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71"/>
            <p:cNvSpPr/>
            <p:nvPr/>
          </p:nvSpPr>
          <p:spPr>
            <a:xfrm>
              <a:off x="8238899" y="3072572"/>
              <a:ext cx="43249" cy="97526"/>
            </a:xfrm>
            <a:custGeom>
              <a:rect b="b" l="l" r="r" t="t"/>
              <a:pathLst>
                <a:path extrusionOk="0" h="3732" w="1655">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71"/>
            <p:cNvSpPr/>
            <p:nvPr/>
          </p:nvSpPr>
          <p:spPr>
            <a:xfrm>
              <a:off x="8057199" y="3109759"/>
              <a:ext cx="169652" cy="60340"/>
            </a:xfrm>
            <a:custGeom>
              <a:rect b="b" l="l" r="r" t="t"/>
              <a:pathLst>
                <a:path extrusionOk="0" h="2309" w="6492">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71"/>
            <p:cNvSpPr/>
            <p:nvPr/>
          </p:nvSpPr>
          <p:spPr>
            <a:xfrm>
              <a:off x="8028297" y="3252729"/>
              <a:ext cx="68127" cy="10845"/>
            </a:xfrm>
            <a:custGeom>
              <a:rect b="b" l="l" r="r" t="t"/>
              <a:pathLst>
                <a:path extrusionOk="0" h="415" w="2607">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71"/>
            <p:cNvSpPr/>
            <p:nvPr/>
          </p:nvSpPr>
          <p:spPr>
            <a:xfrm>
              <a:off x="8187627" y="3252729"/>
              <a:ext cx="67866" cy="10845"/>
            </a:xfrm>
            <a:custGeom>
              <a:rect b="b" l="l" r="r" t="t"/>
              <a:pathLst>
                <a:path extrusionOk="0" h="415" w="2597">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71"/>
            <p:cNvSpPr/>
            <p:nvPr/>
          </p:nvSpPr>
          <p:spPr>
            <a:xfrm>
              <a:off x="7988340" y="3054723"/>
              <a:ext cx="82213" cy="25897"/>
            </a:xfrm>
            <a:custGeom>
              <a:rect b="b" l="l" r="r" t="t"/>
              <a:pathLst>
                <a:path extrusionOk="0" h="991" w="3146">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71"/>
            <p:cNvSpPr/>
            <p:nvPr/>
          </p:nvSpPr>
          <p:spPr>
            <a:xfrm>
              <a:off x="7988340" y="3062014"/>
              <a:ext cx="82213" cy="18606"/>
            </a:xfrm>
            <a:custGeom>
              <a:rect b="b" l="l" r="r" t="t"/>
              <a:pathLst>
                <a:path extrusionOk="0" h="712" w="3146">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71"/>
            <p:cNvSpPr/>
            <p:nvPr/>
          </p:nvSpPr>
          <p:spPr>
            <a:xfrm>
              <a:off x="8214778" y="3054959"/>
              <a:ext cx="82448" cy="25662"/>
            </a:xfrm>
            <a:custGeom>
              <a:rect b="b" l="l" r="r" t="t"/>
              <a:pathLst>
                <a:path extrusionOk="0" h="982" w="3155">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71"/>
            <p:cNvSpPr/>
            <p:nvPr/>
          </p:nvSpPr>
          <p:spPr>
            <a:xfrm>
              <a:off x="8214778" y="3062250"/>
              <a:ext cx="82448" cy="18371"/>
            </a:xfrm>
            <a:custGeom>
              <a:rect b="b" l="l" r="r" t="t"/>
              <a:pathLst>
                <a:path extrusionOk="0" h="703" w="3155">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71"/>
            <p:cNvSpPr/>
            <p:nvPr/>
          </p:nvSpPr>
          <p:spPr>
            <a:xfrm>
              <a:off x="8057461" y="3109759"/>
              <a:ext cx="169130" cy="30183"/>
            </a:xfrm>
            <a:custGeom>
              <a:rect b="b" l="l" r="r" t="t"/>
              <a:pathLst>
                <a:path extrusionOk="0" h="1155" w="6472">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71"/>
            <p:cNvSpPr/>
            <p:nvPr/>
          </p:nvSpPr>
          <p:spPr>
            <a:xfrm>
              <a:off x="8076564" y="2952937"/>
              <a:ext cx="34939" cy="31385"/>
            </a:xfrm>
            <a:custGeom>
              <a:rect b="b" l="l" r="r" t="t"/>
              <a:pathLst>
                <a:path extrusionOk="0" h="1201" w="1337">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71"/>
            <p:cNvSpPr/>
            <p:nvPr/>
          </p:nvSpPr>
          <p:spPr>
            <a:xfrm>
              <a:off x="8173803" y="2952937"/>
              <a:ext cx="34965" cy="31202"/>
            </a:xfrm>
            <a:custGeom>
              <a:rect b="b" l="l" r="r" t="t"/>
              <a:pathLst>
                <a:path extrusionOk="0" h="1194" w="1338">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71"/>
            <p:cNvSpPr/>
            <p:nvPr/>
          </p:nvSpPr>
          <p:spPr>
            <a:xfrm>
              <a:off x="8076564" y="3026579"/>
              <a:ext cx="34939" cy="31359"/>
            </a:xfrm>
            <a:custGeom>
              <a:rect b="b" l="l" r="r" t="t"/>
              <a:pathLst>
                <a:path extrusionOk="0" h="1200" w="1337">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71"/>
            <p:cNvSpPr/>
            <p:nvPr/>
          </p:nvSpPr>
          <p:spPr>
            <a:xfrm>
              <a:off x="8173803" y="3026579"/>
              <a:ext cx="34965" cy="31359"/>
            </a:xfrm>
            <a:custGeom>
              <a:rect b="b" l="l" r="r" t="t"/>
              <a:pathLst>
                <a:path extrusionOk="0" h="1200" w="1338">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1" name="Google Shape;15141;p71"/>
          <p:cNvGrpSpPr/>
          <p:nvPr/>
        </p:nvGrpSpPr>
        <p:grpSpPr>
          <a:xfrm>
            <a:off x="5690039" y="2902998"/>
            <a:ext cx="362902" cy="360498"/>
            <a:chOff x="5690039" y="2902998"/>
            <a:chExt cx="362902" cy="360498"/>
          </a:xfrm>
        </p:grpSpPr>
        <p:sp>
          <p:nvSpPr>
            <p:cNvPr id="15142" name="Google Shape;15142;p71"/>
            <p:cNvSpPr/>
            <p:nvPr/>
          </p:nvSpPr>
          <p:spPr>
            <a:xfrm>
              <a:off x="5690039" y="2902998"/>
              <a:ext cx="361883" cy="360498"/>
            </a:xfrm>
            <a:custGeom>
              <a:rect b="b" l="l" r="r" t="t"/>
              <a:pathLst>
                <a:path extrusionOk="0" h="13795" w="13848">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71"/>
            <p:cNvSpPr/>
            <p:nvPr/>
          </p:nvSpPr>
          <p:spPr>
            <a:xfrm>
              <a:off x="5808158" y="2902998"/>
              <a:ext cx="244783" cy="360498"/>
            </a:xfrm>
            <a:custGeom>
              <a:rect b="b" l="l" r="r" t="t"/>
              <a:pathLst>
                <a:path extrusionOk="0" h="13795" w="9367">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71"/>
            <p:cNvSpPr/>
            <p:nvPr/>
          </p:nvSpPr>
          <p:spPr>
            <a:xfrm>
              <a:off x="5740292" y="2985551"/>
              <a:ext cx="228450" cy="228398"/>
            </a:xfrm>
            <a:custGeom>
              <a:rect b="b" l="l" r="r" t="t"/>
              <a:pathLst>
                <a:path extrusionOk="0" h="8740" w="8742">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71"/>
            <p:cNvSpPr/>
            <p:nvPr/>
          </p:nvSpPr>
          <p:spPr>
            <a:xfrm>
              <a:off x="5826007" y="2985551"/>
              <a:ext cx="142997" cy="228398"/>
            </a:xfrm>
            <a:custGeom>
              <a:rect b="b" l="l" r="r" t="t"/>
              <a:pathLst>
                <a:path extrusionOk="0" h="8740" w="5472">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71"/>
            <p:cNvSpPr/>
            <p:nvPr/>
          </p:nvSpPr>
          <p:spPr>
            <a:xfrm>
              <a:off x="5767940" y="3015028"/>
              <a:ext cx="116708" cy="112579"/>
            </a:xfrm>
            <a:custGeom>
              <a:rect b="b" l="l" r="r" t="t"/>
              <a:pathLst>
                <a:path extrusionOk="0" h="4308" w="4466">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71"/>
            <p:cNvSpPr/>
            <p:nvPr/>
          </p:nvSpPr>
          <p:spPr>
            <a:xfrm>
              <a:off x="5796581" y="3043669"/>
              <a:ext cx="116917" cy="112605"/>
            </a:xfrm>
            <a:custGeom>
              <a:rect b="b" l="l" r="r" t="t"/>
              <a:pathLst>
                <a:path extrusionOk="0" h="4309" w="4474">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71"/>
            <p:cNvSpPr/>
            <p:nvPr/>
          </p:nvSpPr>
          <p:spPr>
            <a:xfrm>
              <a:off x="5825249" y="3072311"/>
              <a:ext cx="116682" cy="112605"/>
            </a:xfrm>
            <a:custGeom>
              <a:rect b="b" l="l" r="r" t="t"/>
              <a:pathLst>
                <a:path extrusionOk="0" h="4309" w="4465">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9" name="Google Shape;15149;p71"/>
          <p:cNvGrpSpPr/>
          <p:nvPr/>
        </p:nvGrpSpPr>
        <p:grpSpPr>
          <a:xfrm>
            <a:off x="4871935" y="1500990"/>
            <a:ext cx="258503" cy="360890"/>
            <a:chOff x="4871935" y="1500990"/>
            <a:chExt cx="258503" cy="360890"/>
          </a:xfrm>
        </p:grpSpPr>
        <p:sp>
          <p:nvSpPr>
            <p:cNvPr id="15150" name="Google Shape;15150;p71"/>
            <p:cNvSpPr/>
            <p:nvPr/>
          </p:nvSpPr>
          <p:spPr>
            <a:xfrm>
              <a:off x="4871935" y="1500990"/>
              <a:ext cx="258503" cy="147570"/>
            </a:xfrm>
            <a:custGeom>
              <a:rect b="b" l="l" r="r" t="t"/>
              <a:pathLst>
                <a:path extrusionOk="0" h="5647" w="9892">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71"/>
            <p:cNvSpPr/>
            <p:nvPr/>
          </p:nvSpPr>
          <p:spPr>
            <a:xfrm>
              <a:off x="4984671" y="1500990"/>
              <a:ext cx="145271" cy="147544"/>
            </a:xfrm>
            <a:custGeom>
              <a:rect b="b" l="l" r="r" t="t"/>
              <a:pathLst>
                <a:path extrusionOk="0" h="5646" w="5559">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71"/>
            <p:cNvSpPr/>
            <p:nvPr/>
          </p:nvSpPr>
          <p:spPr>
            <a:xfrm>
              <a:off x="4882911" y="1623107"/>
              <a:ext cx="237205" cy="238773"/>
            </a:xfrm>
            <a:custGeom>
              <a:rect b="b" l="l" r="r" t="t"/>
              <a:pathLst>
                <a:path extrusionOk="0" h="9137" w="9077">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71"/>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71"/>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71"/>
            <p:cNvSpPr/>
            <p:nvPr/>
          </p:nvSpPr>
          <p:spPr>
            <a:xfrm>
              <a:off x="4919575" y="1623316"/>
              <a:ext cx="200828" cy="238564"/>
            </a:xfrm>
            <a:custGeom>
              <a:rect b="b" l="l" r="r" t="t"/>
              <a:pathLst>
                <a:path extrusionOk="0" h="9129" w="7685">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71"/>
            <p:cNvSpPr/>
            <p:nvPr/>
          </p:nvSpPr>
          <p:spPr>
            <a:xfrm>
              <a:off x="5016840" y="1623107"/>
              <a:ext cx="56054" cy="238773"/>
            </a:xfrm>
            <a:custGeom>
              <a:rect b="b" l="l" r="r" t="t"/>
              <a:pathLst>
                <a:path extrusionOk="0" h="9137" w="2145">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71"/>
            <p:cNvSpPr/>
            <p:nvPr/>
          </p:nvSpPr>
          <p:spPr>
            <a:xfrm>
              <a:off x="5017101" y="1750529"/>
              <a:ext cx="42988" cy="111351"/>
            </a:xfrm>
            <a:custGeom>
              <a:rect b="b" l="l" r="r" t="t"/>
              <a:pathLst>
                <a:path extrusionOk="0" h="4261" w="1645">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71"/>
            <p:cNvSpPr/>
            <p:nvPr/>
          </p:nvSpPr>
          <p:spPr>
            <a:xfrm>
              <a:off x="4927624" y="1567836"/>
              <a:ext cx="34207" cy="32195"/>
            </a:xfrm>
            <a:custGeom>
              <a:rect b="b" l="l" r="r" t="t"/>
              <a:pathLst>
                <a:path extrusionOk="0" h="1232" w="1309">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71"/>
            <p:cNvSpPr/>
            <p:nvPr/>
          </p:nvSpPr>
          <p:spPr>
            <a:xfrm>
              <a:off x="5039967" y="1589187"/>
              <a:ext cx="33946" cy="32195"/>
            </a:xfrm>
            <a:custGeom>
              <a:rect b="b" l="l" r="r" t="t"/>
              <a:pathLst>
                <a:path extrusionOk="0" h="1232" w="1299">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71"/>
            <p:cNvSpPr/>
            <p:nvPr/>
          </p:nvSpPr>
          <p:spPr>
            <a:xfrm>
              <a:off x="4988146" y="1526469"/>
              <a:ext cx="39277" cy="27570"/>
            </a:xfrm>
            <a:custGeom>
              <a:rect b="b" l="l" r="r" t="t"/>
              <a:pathLst>
                <a:path extrusionOk="0" h="1055" w="1503">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71"/>
            <p:cNvSpPr/>
            <p:nvPr/>
          </p:nvSpPr>
          <p:spPr>
            <a:xfrm>
              <a:off x="4930132" y="1623107"/>
              <a:ext cx="56080" cy="238773"/>
            </a:xfrm>
            <a:custGeom>
              <a:rect b="b" l="l" r="r" t="t"/>
              <a:pathLst>
                <a:path extrusionOk="0" h="9137" w="2146">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71"/>
            <p:cNvSpPr/>
            <p:nvPr/>
          </p:nvSpPr>
          <p:spPr>
            <a:xfrm>
              <a:off x="4953260" y="1843508"/>
              <a:ext cx="32953" cy="18371"/>
            </a:xfrm>
            <a:custGeom>
              <a:rect b="b" l="l" r="r" t="t"/>
              <a:pathLst>
                <a:path extrusionOk="0" h="703" w="1261">
                  <a:moveTo>
                    <a:pt x="1" y="0"/>
                  </a:moveTo>
                  <a:lnTo>
                    <a:pt x="77" y="702"/>
                  </a:lnTo>
                  <a:lnTo>
                    <a:pt x="1260" y="702"/>
                  </a:lnTo>
                  <a:lnTo>
                    <a:pt x="1231"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71"/>
            <p:cNvSpPr/>
            <p:nvPr/>
          </p:nvSpPr>
          <p:spPr>
            <a:xfrm>
              <a:off x="4929636" y="1696748"/>
              <a:ext cx="143520" cy="99042"/>
            </a:xfrm>
            <a:custGeom>
              <a:rect b="b" l="l" r="r" t="t"/>
              <a:pathLst>
                <a:path extrusionOk="0" h="3790" w="5492">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64" name="Google Shape;15164;p71"/>
          <p:cNvSpPr/>
          <p:nvPr/>
        </p:nvSpPr>
        <p:spPr>
          <a:xfrm>
            <a:off x="6342646" y="1849022"/>
            <a:ext cx="27413" cy="12857"/>
          </a:xfrm>
          <a:custGeom>
            <a:rect b="b" l="l" r="r" t="t"/>
            <a:pathLst>
              <a:path extrusionOk="0" h="492" w="1049">
                <a:moveTo>
                  <a:pt x="1" y="1"/>
                </a:moveTo>
                <a:lnTo>
                  <a:pt x="39" y="491"/>
                </a:lnTo>
                <a:lnTo>
                  <a:pt x="1049" y="491"/>
                </a:lnTo>
                <a:lnTo>
                  <a:pt x="1039"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65" name="Google Shape;15165;p71"/>
          <p:cNvGrpSpPr/>
          <p:nvPr/>
        </p:nvGrpSpPr>
        <p:grpSpPr>
          <a:xfrm>
            <a:off x="6265764" y="1501251"/>
            <a:ext cx="234983" cy="360628"/>
            <a:chOff x="6265764" y="1501251"/>
            <a:chExt cx="234983" cy="360628"/>
          </a:xfrm>
        </p:grpSpPr>
        <p:sp>
          <p:nvSpPr>
            <p:cNvPr id="15166" name="Google Shape;15166;p71"/>
            <p:cNvSpPr/>
            <p:nvPr/>
          </p:nvSpPr>
          <p:spPr>
            <a:xfrm>
              <a:off x="6347167" y="1501251"/>
              <a:ext cx="118642" cy="179687"/>
            </a:xfrm>
            <a:custGeom>
              <a:rect b="b" l="l" r="r" t="t"/>
              <a:pathLst>
                <a:path extrusionOk="0" h="6876" w="454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71"/>
            <p:cNvSpPr/>
            <p:nvPr/>
          </p:nvSpPr>
          <p:spPr>
            <a:xfrm>
              <a:off x="6288369" y="1614561"/>
              <a:ext cx="189487" cy="247318"/>
            </a:xfrm>
            <a:custGeom>
              <a:rect b="b" l="l" r="r" t="t"/>
              <a:pathLst>
                <a:path extrusionOk="0" h="9464" w="7251">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71"/>
            <p:cNvSpPr/>
            <p:nvPr/>
          </p:nvSpPr>
          <p:spPr>
            <a:xfrm>
              <a:off x="6314005" y="1614561"/>
              <a:ext cx="163851" cy="247318"/>
            </a:xfrm>
            <a:custGeom>
              <a:rect b="b" l="l" r="r" t="t"/>
              <a:pathLst>
                <a:path extrusionOk="0" h="9464" w="627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71"/>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71"/>
            <p:cNvSpPr/>
            <p:nvPr/>
          </p:nvSpPr>
          <p:spPr>
            <a:xfrm>
              <a:off x="6326313" y="1614561"/>
              <a:ext cx="43746" cy="247318"/>
            </a:xfrm>
            <a:custGeom>
              <a:rect b="b" l="l" r="r" t="t"/>
              <a:pathLst>
                <a:path extrusionOk="0" h="9464" w="1674">
                  <a:moveTo>
                    <a:pt x="1" y="1"/>
                  </a:moveTo>
                  <a:lnTo>
                    <a:pt x="664" y="9463"/>
                  </a:lnTo>
                  <a:lnTo>
                    <a:pt x="1674" y="9463"/>
                  </a:lnTo>
                  <a:lnTo>
                    <a:pt x="1453"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71"/>
            <p:cNvSpPr/>
            <p:nvPr/>
          </p:nvSpPr>
          <p:spPr>
            <a:xfrm>
              <a:off x="6396427" y="1614561"/>
              <a:ext cx="43746" cy="247318"/>
            </a:xfrm>
            <a:custGeom>
              <a:rect b="b" l="l" r="r" t="t"/>
              <a:pathLst>
                <a:path extrusionOk="0" h="9464" w="1674">
                  <a:moveTo>
                    <a:pt x="222" y="1"/>
                  </a:moveTo>
                  <a:lnTo>
                    <a:pt x="0" y="9463"/>
                  </a:lnTo>
                  <a:lnTo>
                    <a:pt x="1010" y="9463"/>
                  </a:lnTo>
                  <a:lnTo>
                    <a:pt x="1674"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71"/>
            <p:cNvSpPr/>
            <p:nvPr/>
          </p:nvSpPr>
          <p:spPr>
            <a:xfrm>
              <a:off x="6396427" y="1614561"/>
              <a:ext cx="43746" cy="247318"/>
            </a:xfrm>
            <a:custGeom>
              <a:rect b="b" l="l" r="r" t="t"/>
              <a:pathLst>
                <a:path extrusionOk="0" h="9464" w="1674">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71"/>
            <p:cNvSpPr/>
            <p:nvPr/>
          </p:nvSpPr>
          <p:spPr>
            <a:xfrm>
              <a:off x="6299919" y="1575624"/>
              <a:ext cx="166647" cy="33450"/>
            </a:xfrm>
            <a:custGeom>
              <a:rect b="b" l="l" r="r" t="t"/>
              <a:pathLst>
                <a:path extrusionOk="0" h="1280" w="6377">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71"/>
            <p:cNvSpPr/>
            <p:nvPr/>
          </p:nvSpPr>
          <p:spPr>
            <a:xfrm>
              <a:off x="6299919" y="1575624"/>
              <a:ext cx="166647" cy="33450"/>
            </a:xfrm>
            <a:custGeom>
              <a:rect b="b" l="l" r="r" t="t"/>
              <a:pathLst>
                <a:path extrusionOk="0" h="1280" w="6377">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71"/>
            <p:cNvSpPr/>
            <p:nvPr/>
          </p:nvSpPr>
          <p:spPr>
            <a:xfrm>
              <a:off x="6265764" y="1605781"/>
              <a:ext cx="234983" cy="29425"/>
            </a:xfrm>
            <a:custGeom>
              <a:rect b="b" l="l" r="r" t="t"/>
              <a:pathLst>
                <a:path extrusionOk="0" h="1126" w="8992">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71"/>
            <p:cNvSpPr/>
            <p:nvPr/>
          </p:nvSpPr>
          <p:spPr>
            <a:xfrm>
              <a:off x="6265764" y="1605781"/>
              <a:ext cx="234983" cy="29425"/>
            </a:xfrm>
            <a:custGeom>
              <a:rect b="b" l="l" r="r" t="t"/>
              <a:pathLst>
                <a:path extrusionOk="0" h="1126" w="8992">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71"/>
            <p:cNvSpPr/>
            <p:nvPr/>
          </p:nvSpPr>
          <p:spPr>
            <a:xfrm>
              <a:off x="6325817" y="1708795"/>
              <a:ext cx="113859" cy="78450"/>
            </a:xfrm>
            <a:custGeom>
              <a:rect b="b" l="l" r="r" t="t"/>
              <a:pathLst>
                <a:path extrusionOk="0" h="3002" w="4357">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8" name="Google Shape;15178;p71"/>
          <p:cNvGrpSpPr/>
          <p:nvPr/>
        </p:nvGrpSpPr>
        <p:grpSpPr>
          <a:xfrm>
            <a:off x="6193639" y="3401998"/>
            <a:ext cx="360628" cy="238250"/>
            <a:chOff x="6193639" y="3401998"/>
            <a:chExt cx="360628" cy="238250"/>
          </a:xfrm>
        </p:grpSpPr>
        <p:sp>
          <p:nvSpPr>
            <p:cNvPr id="15179" name="Google Shape;15179;p71"/>
            <p:cNvSpPr/>
            <p:nvPr/>
          </p:nvSpPr>
          <p:spPr>
            <a:xfrm>
              <a:off x="6417542" y="3401998"/>
              <a:ext cx="136725" cy="145532"/>
            </a:xfrm>
            <a:custGeom>
              <a:rect b="b" l="l" r="r" t="t"/>
              <a:pathLst>
                <a:path extrusionOk="0" h="5569" w="5232">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71"/>
            <p:cNvSpPr/>
            <p:nvPr/>
          </p:nvSpPr>
          <p:spPr>
            <a:xfrm>
              <a:off x="6429850" y="3421781"/>
              <a:ext cx="118380" cy="125750"/>
            </a:xfrm>
            <a:custGeom>
              <a:rect b="b" l="l" r="r" t="t"/>
              <a:pathLst>
                <a:path extrusionOk="0" h="4812" w="453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71"/>
            <p:cNvSpPr/>
            <p:nvPr/>
          </p:nvSpPr>
          <p:spPr>
            <a:xfrm>
              <a:off x="6193639" y="3401998"/>
              <a:ext cx="136725" cy="145532"/>
            </a:xfrm>
            <a:custGeom>
              <a:rect b="b" l="l" r="r" t="t"/>
              <a:pathLst>
                <a:path extrusionOk="0" h="5569" w="5232">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71"/>
            <p:cNvSpPr/>
            <p:nvPr/>
          </p:nvSpPr>
          <p:spPr>
            <a:xfrm>
              <a:off x="6199910" y="3421781"/>
              <a:ext cx="118380" cy="125750"/>
            </a:xfrm>
            <a:custGeom>
              <a:rect b="b" l="l" r="r" t="t"/>
              <a:pathLst>
                <a:path extrusionOk="0" h="4812" w="453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3" name="Google Shape;15183;p71"/>
            <p:cNvSpPr/>
            <p:nvPr/>
          </p:nvSpPr>
          <p:spPr>
            <a:xfrm>
              <a:off x="6193639" y="3522365"/>
              <a:ext cx="360628" cy="117884"/>
            </a:xfrm>
            <a:custGeom>
              <a:rect b="b" l="l" r="r" t="t"/>
              <a:pathLst>
                <a:path extrusionOk="0" h="4511" w="1380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71"/>
            <p:cNvSpPr/>
            <p:nvPr/>
          </p:nvSpPr>
          <p:spPr>
            <a:xfrm>
              <a:off x="6219510" y="3548001"/>
              <a:ext cx="128938" cy="66377"/>
            </a:xfrm>
            <a:custGeom>
              <a:rect b="b" l="l" r="r" t="t"/>
              <a:pathLst>
                <a:path extrusionOk="0" h="2540" w="4934">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71"/>
            <p:cNvSpPr/>
            <p:nvPr/>
          </p:nvSpPr>
          <p:spPr>
            <a:xfrm>
              <a:off x="6306975" y="3548262"/>
              <a:ext cx="41237" cy="66350"/>
            </a:xfrm>
            <a:custGeom>
              <a:rect b="b" l="l" r="r" t="t"/>
              <a:pathLst>
                <a:path extrusionOk="0" h="2539" w="1578">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71"/>
            <p:cNvSpPr/>
            <p:nvPr/>
          </p:nvSpPr>
          <p:spPr>
            <a:xfrm>
              <a:off x="6394911" y="3522365"/>
              <a:ext cx="159356" cy="117884"/>
            </a:xfrm>
            <a:custGeom>
              <a:rect b="b" l="l" r="r" t="t"/>
              <a:pathLst>
                <a:path extrusionOk="0" h="4511" w="6098">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71"/>
            <p:cNvSpPr/>
            <p:nvPr/>
          </p:nvSpPr>
          <p:spPr>
            <a:xfrm>
              <a:off x="6399955" y="3548001"/>
              <a:ext cx="128676" cy="66377"/>
            </a:xfrm>
            <a:custGeom>
              <a:rect b="b" l="l" r="r" t="t"/>
              <a:pathLst>
                <a:path extrusionOk="0" h="2540" w="4924">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71"/>
            <p:cNvSpPr/>
            <p:nvPr/>
          </p:nvSpPr>
          <p:spPr>
            <a:xfrm>
              <a:off x="6487394" y="3548262"/>
              <a:ext cx="41237" cy="66350"/>
            </a:xfrm>
            <a:custGeom>
              <a:rect b="b" l="l" r="r" t="t"/>
              <a:pathLst>
                <a:path extrusionOk="0" h="2539" w="1578">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71"/>
            <p:cNvSpPr/>
            <p:nvPr/>
          </p:nvSpPr>
          <p:spPr>
            <a:xfrm>
              <a:off x="6193874" y="3627652"/>
              <a:ext cx="159356" cy="12596"/>
            </a:xfrm>
            <a:custGeom>
              <a:rect b="b" l="l" r="r" t="t"/>
              <a:pathLst>
                <a:path extrusionOk="0" h="482" w="6098">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0" name="Google Shape;15190;p71"/>
          <p:cNvGrpSpPr/>
          <p:nvPr/>
        </p:nvGrpSpPr>
        <p:grpSpPr>
          <a:xfrm>
            <a:off x="5801625" y="1501251"/>
            <a:ext cx="246037" cy="360629"/>
            <a:chOff x="5801625" y="1501251"/>
            <a:chExt cx="246037" cy="360629"/>
          </a:xfrm>
        </p:grpSpPr>
        <p:sp>
          <p:nvSpPr>
            <p:cNvPr id="15191" name="Google Shape;15191;p71"/>
            <p:cNvSpPr/>
            <p:nvPr/>
          </p:nvSpPr>
          <p:spPr>
            <a:xfrm>
              <a:off x="5872470" y="1548054"/>
              <a:ext cx="10845" cy="307527"/>
            </a:xfrm>
            <a:custGeom>
              <a:rect b="b" l="l" r="r" t="t"/>
              <a:pathLst>
                <a:path extrusionOk="0" h="11768" w="415">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71"/>
            <p:cNvSpPr/>
            <p:nvPr/>
          </p:nvSpPr>
          <p:spPr>
            <a:xfrm>
              <a:off x="5901634" y="1556077"/>
              <a:ext cx="11080" cy="244966"/>
            </a:xfrm>
            <a:custGeom>
              <a:rect b="b" l="l" r="r" t="t"/>
              <a:pathLst>
                <a:path extrusionOk="0" h="9374" w="424">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71"/>
            <p:cNvSpPr/>
            <p:nvPr/>
          </p:nvSpPr>
          <p:spPr>
            <a:xfrm>
              <a:off x="5930772" y="1577688"/>
              <a:ext cx="11080" cy="178380"/>
            </a:xfrm>
            <a:custGeom>
              <a:rect b="b" l="l" r="r" t="t"/>
              <a:pathLst>
                <a:path extrusionOk="0" h="6826" w="424">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71"/>
            <p:cNvSpPr/>
            <p:nvPr/>
          </p:nvSpPr>
          <p:spPr>
            <a:xfrm>
              <a:off x="5960171" y="1611870"/>
              <a:ext cx="10845" cy="107509"/>
            </a:xfrm>
            <a:custGeom>
              <a:rect b="b" l="l" r="r" t="t"/>
              <a:pathLst>
                <a:path extrusionOk="0" h="4114" w="415">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71"/>
            <p:cNvSpPr/>
            <p:nvPr/>
          </p:nvSpPr>
          <p:spPr>
            <a:xfrm>
              <a:off x="5989335" y="1607845"/>
              <a:ext cx="11080" cy="67317"/>
            </a:xfrm>
            <a:custGeom>
              <a:rect b="b" l="l" r="r" t="t"/>
              <a:pathLst>
                <a:path extrusionOk="0" h="2576" w="424">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71"/>
            <p:cNvSpPr/>
            <p:nvPr/>
          </p:nvSpPr>
          <p:spPr>
            <a:xfrm>
              <a:off x="5839805" y="1522366"/>
              <a:ext cx="207858" cy="329452"/>
            </a:xfrm>
            <a:custGeom>
              <a:rect b="b" l="l" r="r" t="t"/>
              <a:pathLst>
                <a:path extrusionOk="0" h="12607" w="7954">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71"/>
            <p:cNvSpPr/>
            <p:nvPr/>
          </p:nvSpPr>
          <p:spPr>
            <a:xfrm>
              <a:off x="5839805" y="1542383"/>
              <a:ext cx="199809" cy="309435"/>
            </a:xfrm>
            <a:custGeom>
              <a:rect b="b" l="l" r="r" t="t"/>
              <a:pathLst>
                <a:path extrusionOk="0" h="11841" w="7646">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71"/>
            <p:cNvSpPr/>
            <p:nvPr/>
          </p:nvSpPr>
          <p:spPr>
            <a:xfrm>
              <a:off x="5826738" y="1530389"/>
              <a:ext cx="24146" cy="313381"/>
            </a:xfrm>
            <a:custGeom>
              <a:rect b="b" l="l" r="r" t="t"/>
              <a:pathLst>
                <a:path extrusionOk="0" h="11992" w="924">
                  <a:moveTo>
                    <a:pt x="1" y="1"/>
                  </a:moveTo>
                  <a:lnTo>
                    <a:pt x="1" y="11992"/>
                  </a:lnTo>
                  <a:lnTo>
                    <a:pt x="924" y="11992"/>
                  </a:lnTo>
                  <a:lnTo>
                    <a:pt x="924"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71"/>
            <p:cNvSpPr/>
            <p:nvPr/>
          </p:nvSpPr>
          <p:spPr>
            <a:xfrm>
              <a:off x="5838812" y="1530389"/>
              <a:ext cx="12073" cy="313381"/>
            </a:xfrm>
            <a:custGeom>
              <a:rect b="b" l="l" r="r" t="t"/>
              <a:pathLst>
                <a:path extrusionOk="0" h="11992" w="462">
                  <a:moveTo>
                    <a:pt x="0" y="1"/>
                  </a:moveTo>
                  <a:lnTo>
                    <a:pt x="0" y="11992"/>
                  </a:lnTo>
                  <a:lnTo>
                    <a:pt x="462" y="11992"/>
                  </a:lnTo>
                  <a:lnTo>
                    <a:pt x="46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71"/>
            <p:cNvSpPr/>
            <p:nvPr/>
          </p:nvSpPr>
          <p:spPr>
            <a:xfrm>
              <a:off x="5818951" y="1541443"/>
              <a:ext cx="39486" cy="17613"/>
            </a:xfrm>
            <a:custGeom>
              <a:rect b="b" l="l" r="r" t="t"/>
              <a:pathLst>
                <a:path extrusionOk="0" h="674" w="1511">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71"/>
            <p:cNvSpPr/>
            <p:nvPr/>
          </p:nvSpPr>
          <p:spPr>
            <a:xfrm>
              <a:off x="5819447" y="1501251"/>
              <a:ext cx="38728" cy="40479"/>
            </a:xfrm>
            <a:custGeom>
              <a:rect b="b" l="l" r="r" t="t"/>
              <a:pathLst>
                <a:path extrusionOk="0" h="1549" w="1482">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71"/>
            <p:cNvSpPr/>
            <p:nvPr/>
          </p:nvSpPr>
          <p:spPr>
            <a:xfrm>
              <a:off x="5818951" y="1780921"/>
              <a:ext cx="39486" cy="17378"/>
            </a:xfrm>
            <a:custGeom>
              <a:rect b="b" l="l" r="r" t="t"/>
              <a:pathLst>
                <a:path extrusionOk="0" h="665" w="1511">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71"/>
            <p:cNvSpPr/>
            <p:nvPr/>
          </p:nvSpPr>
          <p:spPr>
            <a:xfrm>
              <a:off x="5819447" y="1798508"/>
              <a:ext cx="38728" cy="40244"/>
            </a:xfrm>
            <a:custGeom>
              <a:rect b="b" l="l" r="r" t="t"/>
              <a:pathLst>
                <a:path extrusionOk="0" h="1540" w="1482">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71"/>
            <p:cNvSpPr/>
            <p:nvPr/>
          </p:nvSpPr>
          <p:spPr>
            <a:xfrm>
              <a:off x="5838812" y="1541704"/>
              <a:ext cx="19626" cy="17352"/>
            </a:xfrm>
            <a:custGeom>
              <a:rect b="b" l="l" r="r" t="t"/>
              <a:pathLst>
                <a:path extrusionOk="0" h="664" w="751">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71"/>
            <p:cNvSpPr/>
            <p:nvPr/>
          </p:nvSpPr>
          <p:spPr>
            <a:xfrm>
              <a:off x="5838812" y="1780921"/>
              <a:ext cx="19626" cy="17613"/>
            </a:xfrm>
            <a:custGeom>
              <a:rect b="b" l="l" r="r" t="t"/>
              <a:pathLst>
                <a:path extrusionOk="0" h="674" w="751">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71"/>
            <p:cNvSpPr/>
            <p:nvPr/>
          </p:nvSpPr>
          <p:spPr>
            <a:xfrm>
              <a:off x="5838812" y="1501251"/>
              <a:ext cx="19364" cy="40479"/>
            </a:xfrm>
            <a:custGeom>
              <a:rect b="b" l="l" r="r" t="t"/>
              <a:pathLst>
                <a:path extrusionOk="0" h="1549" w="741">
                  <a:moveTo>
                    <a:pt x="0" y="0"/>
                  </a:moveTo>
                  <a:lnTo>
                    <a:pt x="0" y="1548"/>
                  </a:lnTo>
                  <a:lnTo>
                    <a:pt x="491" y="1548"/>
                  </a:lnTo>
                  <a:lnTo>
                    <a:pt x="731" y="39"/>
                  </a:lnTo>
                  <a:cubicBezTo>
                    <a:pt x="741" y="19"/>
                    <a:pt x="731" y="0"/>
                    <a:pt x="71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71"/>
            <p:cNvSpPr/>
            <p:nvPr/>
          </p:nvSpPr>
          <p:spPr>
            <a:xfrm>
              <a:off x="5838812" y="1798508"/>
              <a:ext cx="19364" cy="40244"/>
            </a:xfrm>
            <a:custGeom>
              <a:rect b="b" l="l" r="r" t="t"/>
              <a:pathLst>
                <a:path extrusionOk="0" h="1540" w="741">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71"/>
            <p:cNvSpPr/>
            <p:nvPr/>
          </p:nvSpPr>
          <p:spPr>
            <a:xfrm>
              <a:off x="5801625" y="1837210"/>
              <a:ext cx="141246" cy="24669"/>
            </a:xfrm>
            <a:custGeom>
              <a:rect b="b" l="l" r="r" t="t"/>
              <a:pathLst>
                <a:path extrusionOk="0" h="944" w="5405">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71"/>
            <p:cNvSpPr/>
            <p:nvPr/>
          </p:nvSpPr>
          <p:spPr>
            <a:xfrm>
              <a:off x="5801625" y="1843743"/>
              <a:ext cx="141246" cy="18136"/>
            </a:xfrm>
            <a:custGeom>
              <a:rect b="b" l="l" r="r" t="t"/>
              <a:pathLst>
                <a:path extrusionOk="0" h="694" w="5405">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0" name="Google Shape;15210;p71"/>
          <p:cNvGrpSpPr/>
          <p:nvPr/>
        </p:nvGrpSpPr>
        <p:grpSpPr>
          <a:xfrm>
            <a:off x="6641680" y="1981462"/>
            <a:ext cx="352083" cy="360864"/>
            <a:chOff x="6641680" y="1981462"/>
            <a:chExt cx="352083" cy="360864"/>
          </a:xfrm>
        </p:grpSpPr>
        <p:sp>
          <p:nvSpPr>
            <p:cNvPr id="15211" name="Google Shape;15211;p71"/>
            <p:cNvSpPr/>
            <p:nvPr/>
          </p:nvSpPr>
          <p:spPr>
            <a:xfrm>
              <a:off x="6641680" y="1981462"/>
              <a:ext cx="351848" cy="351587"/>
            </a:xfrm>
            <a:custGeom>
              <a:rect b="b" l="l" r="r" t="t"/>
              <a:pathLst>
                <a:path extrusionOk="0" h="13454" w="13464">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71"/>
            <p:cNvSpPr/>
            <p:nvPr/>
          </p:nvSpPr>
          <p:spPr>
            <a:xfrm>
              <a:off x="6759041" y="1981462"/>
              <a:ext cx="234722" cy="351587"/>
            </a:xfrm>
            <a:custGeom>
              <a:rect b="b" l="l" r="r" t="t"/>
              <a:pathLst>
                <a:path extrusionOk="0" h="13454" w="8982">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71"/>
            <p:cNvSpPr/>
            <p:nvPr/>
          </p:nvSpPr>
          <p:spPr>
            <a:xfrm>
              <a:off x="6641680" y="2266410"/>
              <a:ext cx="352083" cy="66873"/>
            </a:xfrm>
            <a:custGeom>
              <a:rect b="b" l="l" r="r" t="t"/>
              <a:pathLst>
                <a:path extrusionOk="0" h="2559" w="13473">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71"/>
            <p:cNvSpPr/>
            <p:nvPr/>
          </p:nvSpPr>
          <p:spPr>
            <a:xfrm>
              <a:off x="6641680" y="2266410"/>
              <a:ext cx="34469" cy="75915"/>
            </a:xfrm>
            <a:custGeom>
              <a:rect b="b" l="l" r="r" t="t"/>
              <a:pathLst>
                <a:path extrusionOk="0" h="2905" w="1319">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71"/>
            <p:cNvSpPr/>
            <p:nvPr/>
          </p:nvSpPr>
          <p:spPr>
            <a:xfrm>
              <a:off x="6659032" y="2266410"/>
              <a:ext cx="17117" cy="75680"/>
            </a:xfrm>
            <a:custGeom>
              <a:rect b="b" l="l" r="r" t="t"/>
              <a:pathLst>
                <a:path extrusionOk="0" h="2896" w="655">
                  <a:moveTo>
                    <a:pt x="0" y="1"/>
                  </a:moveTo>
                  <a:lnTo>
                    <a:pt x="0" y="2895"/>
                  </a:lnTo>
                  <a:lnTo>
                    <a:pt x="654" y="2895"/>
                  </a:lnTo>
                  <a:lnTo>
                    <a:pt x="654"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71"/>
            <p:cNvSpPr/>
            <p:nvPr/>
          </p:nvSpPr>
          <p:spPr>
            <a:xfrm>
              <a:off x="6959060" y="2266410"/>
              <a:ext cx="34469" cy="75680"/>
            </a:xfrm>
            <a:custGeom>
              <a:rect b="b" l="l" r="r" t="t"/>
              <a:pathLst>
                <a:path extrusionOk="0" h="2896" w="1319">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71"/>
            <p:cNvSpPr/>
            <p:nvPr/>
          </p:nvSpPr>
          <p:spPr>
            <a:xfrm>
              <a:off x="6970375" y="2266410"/>
              <a:ext cx="23389" cy="75915"/>
            </a:xfrm>
            <a:custGeom>
              <a:rect b="b" l="l" r="r" t="t"/>
              <a:pathLst>
                <a:path extrusionOk="0" h="2905" w="895">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71"/>
            <p:cNvSpPr/>
            <p:nvPr/>
          </p:nvSpPr>
          <p:spPr>
            <a:xfrm>
              <a:off x="6676123"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71"/>
            <p:cNvSpPr/>
            <p:nvPr/>
          </p:nvSpPr>
          <p:spPr>
            <a:xfrm>
              <a:off x="6704503"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71"/>
            <p:cNvSpPr/>
            <p:nvPr/>
          </p:nvSpPr>
          <p:spPr>
            <a:xfrm>
              <a:off x="6732648" y="2259146"/>
              <a:ext cx="28432" cy="73903"/>
            </a:xfrm>
            <a:custGeom>
              <a:rect b="b" l="l" r="r" t="t"/>
              <a:pathLst>
                <a:path extrusionOk="0" h="2828" w="1088">
                  <a:moveTo>
                    <a:pt x="1" y="0"/>
                  </a:moveTo>
                  <a:lnTo>
                    <a:pt x="1"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71"/>
            <p:cNvSpPr/>
            <p:nvPr/>
          </p:nvSpPr>
          <p:spPr>
            <a:xfrm>
              <a:off x="6761054" y="2259146"/>
              <a:ext cx="28406" cy="73903"/>
            </a:xfrm>
            <a:custGeom>
              <a:rect b="b" l="l" r="r" t="t"/>
              <a:pathLst>
                <a:path extrusionOk="0" h="2828" w="1087">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71"/>
            <p:cNvSpPr/>
            <p:nvPr/>
          </p:nvSpPr>
          <p:spPr>
            <a:xfrm>
              <a:off x="6789433" y="2259146"/>
              <a:ext cx="28171" cy="73903"/>
            </a:xfrm>
            <a:custGeom>
              <a:rect b="b" l="l" r="r" t="t"/>
              <a:pathLst>
                <a:path extrusionOk="0" h="2828" w="1078">
                  <a:moveTo>
                    <a:pt x="1" y="0"/>
                  </a:moveTo>
                  <a:lnTo>
                    <a:pt x="1" y="2827"/>
                  </a:lnTo>
                  <a:lnTo>
                    <a:pt x="1078" y="2827"/>
                  </a:lnTo>
                  <a:lnTo>
                    <a:pt x="1078"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71"/>
            <p:cNvSpPr/>
            <p:nvPr/>
          </p:nvSpPr>
          <p:spPr>
            <a:xfrm>
              <a:off x="6817578" y="2259146"/>
              <a:ext cx="28432" cy="73903"/>
            </a:xfrm>
            <a:custGeom>
              <a:rect b="b" l="l" r="r" t="t"/>
              <a:pathLst>
                <a:path extrusionOk="0" h="2828" w="1088">
                  <a:moveTo>
                    <a:pt x="1" y="0"/>
                  </a:moveTo>
                  <a:lnTo>
                    <a:pt x="1"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71"/>
            <p:cNvSpPr/>
            <p:nvPr/>
          </p:nvSpPr>
          <p:spPr>
            <a:xfrm>
              <a:off x="6845984" y="2259146"/>
              <a:ext cx="28171" cy="73903"/>
            </a:xfrm>
            <a:custGeom>
              <a:rect b="b" l="l" r="r" t="t"/>
              <a:pathLst>
                <a:path extrusionOk="0" h="2828" w="1078">
                  <a:moveTo>
                    <a:pt x="0" y="0"/>
                  </a:moveTo>
                  <a:lnTo>
                    <a:pt x="0" y="2827"/>
                  </a:lnTo>
                  <a:lnTo>
                    <a:pt x="1077" y="2827"/>
                  </a:lnTo>
                  <a:lnTo>
                    <a:pt x="107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71"/>
            <p:cNvSpPr/>
            <p:nvPr/>
          </p:nvSpPr>
          <p:spPr>
            <a:xfrm>
              <a:off x="6874129" y="2259146"/>
              <a:ext cx="28432" cy="73903"/>
            </a:xfrm>
            <a:custGeom>
              <a:rect b="b" l="l" r="r" t="t"/>
              <a:pathLst>
                <a:path extrusionOk="0" h="2828" w="1088">
                  <a:moveTo>
                    <a:pt x="0" y="0"/>
                  </a:moveTo>
                  <a:lnTo>
                    <a:pt x="0" y="2827"/>
                  </a:lnTo>
                  <a:lnTo>
                    <a:pt x="1087" y="2827"/>
                  </a:lnTo>
                  <a:lnTo>
                    <a:pt x="1087"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71"/>
            <p:cNvSpPr/>
            <p:nvPr/>
          </p:nvSpPr>
          <p:spPr>
            <a:xfrm>
              <a:off x="6902535" y="2259146"/>
              <a:ext cx="28406" cy="73903"/>
            </a:xfrm>
            <a:custGeom>
              <a:rect b="b" l="l" r="r" t="t"/>
              <a:pathLst>
                <a:path extrusionOk="0" h="2828" w="1087">
                  <a:moveTo>
                    <a:pt x="0" y="0"/>
                  </a:moveTo>
                  <a:lnTo>
                    <a:pt x="0" y="2827"/>
                  </a:lnTo>
                  <a:lnTo>
                    <a:pt x="1087" y="2827"/>
                  </a:lnTo>
                  <a:lnTo>
                    <a:pt x="108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71"/>
            <p:cNvSpPr/>
            <p:nvPr/>
          </p:nvSpPr>
          <p:spPr>
            <a:xfrm>
              <a:off x="6930915" y="2259146"/>
              <a:ext cx="28171" cy="73903"/>
            </a:xfrm>
            <a:custGeom>
              <a:rect b="b" l="l" r="r" t="t"/>
              <a:pathLst>
                <a:path extrusionOk="0" h="2828" w="1078">
                  <a:moveTo>
                    <a:pt x="1" y="0"/>
                  </a:moveTo>
                  <a:lnTo>
                    <a:pt x="1" y="2827"/>
                  </a:lnTo>
                  <a:lnTo>
                    <a:pt x="1078" y="2827"/>
                  </a:lnTo>
                  <a:lnTo>
                    <a:pt x="1078" y="0"/>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71"/>
            <p:cNvSpPr/>
            <p:nvPr/>
          </p:nvSpPr>
          <p:spPr>
            <a:xfrm>
              <a:off x="6694207"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71"/>
            <p:cNvSpPr/>
            <p:nvPr/>
          </p:nvSpPr>
          <p:spPr>
            <a:xfrm>
              <a:off x="6699224" y="2259146"/>
              <a:ext cx="15601" cy="39068"/>
            </a:xfrm>
            <a:custGeom>
              <a:rect b="b" l="l" r="r" t="t"/>
              <a:pathLst>
                <a:path extrusionOk="0" h="1495" w="597">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71"/>
            <p:cNvSpPr/>
            <p:nvPr/>
          </p:nvSpPr>
          <p:spPr>
            <a:xfrm>
              <a:off x="6750757" y="2259146"/>
              <a:ext cx="20619" cy="38964"/>
            </a:xfrm>
            <a:custGeom>
              <a:rect b="b" l="l" r="r" t="t"/>
              <a:pathLst>
                <a:path extrusionOk="0" h="1491" w="789">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71"/>
            <p:cNvSpPr/>
            <p:nvPr/>
          </p:nvSpPr>
          <p:spPr>
            <a:xfrm>
              <a:off x="6807282" y="2259146"/>
              <a:ext cx="20645" cy="38964"/>
            </a:xfrm>
            <a:custGeom>
              <a:rect b="b" l="l" r="r" t="t"/>
              <a:pathLst>
                <a:path extrusionOk="0" h="1491" w="79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71"/>
            <p:cNvSpPr/>
            <p:nvPr/>
          </p:nvSpPr>
          <p:spPr>
            <a:xfrm>
              <a:off x="6863833" y="2259146"/>
              <a:ext cx="20619" cy="38964"/>
            </a:xfrm>
            <a:custGeom>
              <a:rect b="b" l="l" r="r" t="t"/>
              <a:pathLst>
                <a:path extrusionOk="0" h="1491" w="789">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71"/>
            <p:cNvSpPr/>
            <p:nvPr/>
          </p:nvSpPr>
          <p:spPr>
            <a:xfrm>
              <a:off x="6920619" y="2259146"/>
              <a:ext cx="20619" cy="38964"/>
            </a:xfrm>
            <a:custGeom>
              <a:rect b="b" l="l" r="r" t="t"/>
              <a:pathLst>
                <a:path extrusionOk="0" h="1491" w="789">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71"/>
            <p:cNvSpPr/>
            <p:nvPr/>
          </p:nvSpPr>
          <p:spPr>
            <a:xfrm>
              <a:off x="6755775" y="2259146"/>
              <a:ext cx="15601" cy="39068"/>
            </a:xfrm>
            <a:custGeom>
              <a:rect b="b" l="l" r="r" t="t"/>
              <a:pathLst>
                <a:path extrusionOk="0" h="1495" w="597">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71"/>
            <p:cNvSpPr/>
            <p:nvPr/>
          </p:nvSpPr>
          <p:spPr>
            <a:xfrm>
              <a:off x="6812561" y="2259146"/>
              <a:ext cx="15366" cy="39068"/>
            </a:xfrm>
            <a:custGeom>
              <a:rect b="b" l="l" r="r" t="t"/>
              <a:pathLst>
                <a:path extrusionOk="0" h="1495" w="588">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71"/>
            <p:cNvSpPr/>
            <p:nvPr/>
          </p:nvSpPr>
          <p:spPr>
            <a:xfrm>
              <a:off x="6869111" y="2259146"/>
              <a:ext cx="15340" cy="39068"/>
            </a:xfrm>
            <a:custGeom>
              <a:rect b="b" l="l" r="r" t="t"/>
              <a:pathLst>
                <a:path extrusionOk="0" h="1495" w="587">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71"/>
            <p:cNvSpPr/>
            <p:nvPr/>
          </p:nvSpPr>
          <p:spPr>
            <a:xfrm>
              <a:off x="6925636" y="2259146"/>
              <a:ext cx="15601" cy="39068"/>
            </a:xfrm>
            <a:custGeom>
              <a:rect b="b" l="l" r="r" t="t"/>
              <a:pathLst>
                <a:path extrusionOk="0" h="1495" w="597">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71"/>
            <p:cNvSpPr/>
            <p:nvPr/>
          </p:nvSpPr>
          <p:spPr>
            <a:xfrm>
              <a:off x="6641680" y="2239781"/>
              <a:ext cx="352083" cy="26655"/>
            </a:xfrm>
            <a:custGeom>
              <a:rect b="b" l="l" r="r" t="t"/>
              <a:pathLst>
                <a:path extrusionOk="0" h="1020" w="13473">
                  <a:moveTo>
                    <a:pt x="1" y="1"/>
                  </a:moveTo>
                  <a:lnTo>
                    <a:pt x="1" y="1020"/>
                  </a:lnTo>
                  <a:lnTo>
                    <a:pt x="13473" y="1020"/>
                  </a:lnTo>
                  <a:lnTo>
                    <a:pt x="1347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9" name="Google Shape;15239;p71"/>
          <p:cNvGrpSpPr/>
          <p:nvPr/>
        </p:nvGrpSpPr>
        <p:grpSpPr>
          <a:xfrm>
            <a:off x="7205332" y="1501251"/>
            <a:ext cx="198032" cy="360629"/>
            <a:chOff x="7205332" y="1501251"/>
            <a:chExt cx="198032" cy="360629"/>
          </a:xfrm>
        </p:grpSpPr>
        <p:sp>
          <p:nvSpPr>
            <p:cNvPr id="15240" name="Google Shape;15240;p71"/>
            <p:cNvSpPr/>
            <p:nvPr/>
          </p:nvSpPr>
          <p:spPr>
            <a:xfrm>
              <a:off x="7237005" y="1701766"/>
              <a:ext cx="38467" cy="10845"/>
            </a:xfrm>
            <a:custGeom>
              <a:rect b="b" l="l" r="r" t="t"/>
              <a:pathLst>
                <a:path extrusionOk="0" h="415" w="1472">
                  <a:moveTo>
                    <a:pt x="0" y="1"/>
                  </a:moveTo>
                  <a:lnTo>
                    <a:pt x="0" y="414"/>
                  </a:lnTo>
                  <a:lnTo>
                    <a:pt x="1192" y="414"/>
                  </a:lnTo>
                  <a:cubicBezTo>
                    <a:pt x="1471" y="41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71"/>
            <p:cNvSpPr/>
            <p:nvPr/>
          </p:nvSpPr>
          <p:spPr>
            <a:xfrm>
              <a:off x="7231465" y="1688778"/>
              <a:ext cx="11080" cy="36821"/>
            </a:xfrm>
            <a:custGeom>
              <a:rect b="b" l="l" r="r" t="t"/>
              <a:pathLst>
                <a:path extrusionOk="0" h="1409" w="424">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71"/>
            <p:cNvSpPr/>
            <p:nvPr/>
          </p:nvSpPr>
          <p:spPr>
            <a:xfrm>
              <a:off x="7237005" y="1753273"/>
              <a:ext cx="38467" cy="10845"/>
            </a:xfrm>
            <a:custGeom>
              <a:rect b="b" l="l" r="r" t="t"/>
              <a:pathLst>
                <a:path extrusionOk="0" h="415" w="1472">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71"/>
            <p:cNvSpPr/>
            <p:nvPr/>
          </p:nvSpPr>
          <p:spPr>
            <a:xfrm>
              <a:off x="7231465" y="1740285"/>
              <a:ext cx="11080" cy="36899"/>
            </a:xfrm>
            <a:custGeom>
              <a:rect b="b" l="l" r="r" t="t"/>
              <a:pathLst>
                <a:path extrusionOk="0" h="1412" w="424">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71"/>
            <p:cNvSpPr/>
            <p:nvPr/>
          </p:nvSpPr>
          <p:spPr>
            <a:xfrm>
              <a:off x="7237005" y="1649997"/>
              <a:ext cx="38467" cy="11080"/>
            </a:xfrm>
            <a:custGeom>
              <a:rect b="b" l="l" r="r" t="t"/>
              <a:pathLst>
                <a:path extrusionOk="0" h="424" w="1472">
                  <a:moveTo>
                    <a:pt x="0" y="1"/>
                  </a:moveTo>
                  <a:lnTo>
                    <a:pt x="0" y="424"/>
                  </a:lnTo>
                  <a:lnTo>
                    <a:pt x="1192" y="424"/>
                  </a:lnTo>
                  <a:cubicBezTo>
                    <a:pt x="1471" y="424"/>
                    <a:pt x="1471" y="1"/>
                    <a:pt x="1192"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71"/>
            <p:cNvSpPr/>
            <p:nvPr/>
          </p:nvSpPr>
          <p:spPr>
            <a:xfrm>
              <a:off x="7231465" y="1637192"/>
              <a:ext cx="11080" cy="36899"/>
            </a:xfrm>
            <a:custGeom>
              <a:rect b="b" l="l" r="r" t="t"/>
              <a:pathLst>
                <a:path extrusionOk="0" h="1412" w="424">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71"/>
            <p:cNvSpPr/>
            <p:nvPr/>
          </p:nvSpPr>
          <p:spPr>
            <a:xfrm>
              <a:off x="7273669" y="1594230"/>
              <a:ext cx="107091" cy="227170"/>
            </a:xfrm>
            <a:custGeom>
              <a:rect b="b" l="l" r="r" t="t"/>
              <a:pathLst>
                <a:path extrusionOk="0" h="8693" w="4098">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71"/>
            <p:cNvSpPr/>
            <p:nvPr/>
          </p:nvSpPr>
          <p:spPr>
            <a:xfrm>
              <a:off x="7280724" y="1601495"/>
              <a:ext cx="92483" cy="212640"/>
            </a:xfrm>
            <a:custGeom>
              <a:rect b="b" l="l" r="r" t="t"/>
              <a:pathLst>
                <a:path extrusionOk="0" h="8137" w="3539">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71"/>
            <p:cNvSpPr/>
            <p:nvPr/>
          </p:nvSpPr>
          <p:spPr>
            <a:xfrm>
              <a:off x="7219156" y="1515807"/>
              <a:ext cx="136229" cy="332484"/>
            </a:xfrm>
            <a:custGeom>
              <a:rect b="b" l="l" r="r" t="t"/>
              <a:pathLst>
                <a:path extrusionOk="0" h="12723" w="5213">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71"/>
            <p:cNvSpPr/>
            <p:nvPr/>
          </p:nvSpPr>
          <p:spPr>
            <a:xfrm>
              <a:off x="7286996" y="1515807"/>
              <a:ext cx="68389" cy="332484"/>
            </a:xfrm>
            <a:custGeom>
              <a:rect b="b" l="l" r="r" t="t"/>
              <a:pathLst>
                <a:path extrusionOk="0" h="12723" w="2617">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71"/>
            <p:cNvSpPr/>
            <p:nvPr/>
          </p:nvSpPr>
          <p:spPr>
            <a:xfrm>
              <a:off x="7208599" y="1501251"/>
              <a:ext cx="157344" cy="25139"/>
            </a:xfrm>
            <a:custGeom>
              <a:rect b="b" l="l" r="r" t="t"/>
              <a:pathLst>
                <a:path extrusionOk="0" h="962" w="6021">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71"/>
            <p:cNvSpPr/>
            <p:nvPr/>
          </p:nvSpPr>
          <p:spPr>
            <a:xfrm>
              <a:off x="7205332" y="1507523"/>
              <a:ext cx="163877" cy="18868"/>
            </a:xfrm>
            <a:custGeom>
              <a:rect b="b" l="l" r="r" t="t"/>
              <a:pathLst>
                <a:path extrusionOk="0" h="722" w="6271">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71"/>
            <p:cNvSpPr/>
            <p:nvPr/>
          </p:nvSpPr>
          <p:spPr>
            <a:xfrm>
              <a:off x="7254592" y="1643725"/>
              <a:ext cx="145767" cy="23650"/>
            </a:xfrm>
            <a:custGeom>
              <a:rect b="b" l="l" r="r" t="t"/>
              <a:pathLst>
                <a:path extrusionOk="0" h="905" w="5578">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71"/>
            <p:cNvSpPr/>
            <p:nvPr/>
          </p:nvSpPr>
          <p:spPr>
            <a:xfrm>
              <a:off x="7254592" y="1649501"/>
              <a:ext cx="148772" cy="18110"/>
            </a:xfrm>
            <a:custGeom>
              <a:rect b="b" l="l" r="r" t="t"/>
              <a:pathLst>
                <a:path extrusionOk="0" h="693" w="5693">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71"/>
            <p:cNvSpPr/>
            <p:nvPr/>
          </p:nvSpPr>
          <p:spPr>
            <a:xfrm>
              <a:off x="7254592" y="1695232"/>
              <a:ext cx="145506" cy="23911"/>
            </a:xfrm>
            <a:custGeom>
              <a:rect b="b" l="l" r="r" t="t"/>
              <a:pathLst>
                <a:path extrusionOk="0" h="915" w="5568">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71"/>
            <p:cNvSpPr/>
            <p:nvPr/>
          </p:nvSpPr>
          <p:spPr>
            <a:xfrm>
              <a:off x="7254592" y="1701530"/>
              <a:ext cx="148537" cy="17613"/>
            </a:xfrm>
            <a:custGeom>
              <a:rect b="b" l="l" r="r" t="t"/>
              <a:pathLst>
                <a:path extrusionOk="0" h="674" w="5684">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71"/>
            <p:cNvSpPr/>
            <p:nvPr/>
          </p:nvSpPr>
          <p:spPr>
            <a:xfrm>
              <a:off x="7254592" y="1746740"/>
              <a:ext cx="145767" cy="23911"/>
            </a:xfrm>
            <a:custGeom>
              <a:rect b="b" l="l" r="r" t="t"/>
              <a:pathLst>
                <a:path extrusionOk="0" h="915" w="5578">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71"/>
            <p:cNvSpPr/>
            <p:nvPr/>
          </p:nvSpPr>
          <p:spPr>
            <a:xfrm>
              <a:off x="7254592" y="1752776"/>
              <a:ext cx="148772" cy="17875"/>
            </a:xfrm>
            <a:custGeom>
              <a:rect b="b" l="l" r="r" t="t"/>
              <a:pathLst>
                <a:path extrusionOk="0" h="684" w="5693">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71"/>
            <p:cNvSpPr/>
            <p:nvPr/>
          </p:nvSpPr>
          <p:spPr>
            <a:xfrm>
              <a:off x="7260864" y="1836714"/>
              <a:ext cx="52788" cy="25166"/>
            </a:xfrm>
            <a:custGeom>
              <a:rect b="b" l="l" r="r" t="t"/>
              <a:pathLst>
                <a:path extrusionOk="0" h="963" w="202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71"/>
            <p:cNvSpPr/>
            <p:nvPr/>
          </p:nvSpPr>
          <p:spPr>
            <a:xfrm>
              <a:off x="7287258" y="1836714"/>
              <a:ext cx="26394" cy="25166"/>
            </a:xfrm>
            <a:custGeom>
              <a:rect b="b" l="l" r="r" t="t"/>
              <a:pathLst>
                <a:path extrusionOk="0" h="963" w="101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0" name="Google Shape;15260;p71"/>
          <p:cNvGrpSpPr/>
          <p:nvPr/>
        </p:nvGrpSpPr>
        <p:grpSpPr>
          <a:xfrm>
            <a:off x="7688313" y="1501251"/>
            <a:ext cx="153058" cy="360628"/>
            <a:chOff x="7688313" y="1501251"/>
            <a:chExt cx="153058" cy="360628"/>
          </a:xfrm>
        </p:grpSpPr>
        <p:sp>
          <p:nvSpPr>
            <p:cNvPr id="15261" name="Google Shape;15261;p71"/>
            <p:cNvSpPr/>
            <p:nvPr/>
          </p:nvSpPr>
          <p:spPr>
            <a:xfrm>
              <a:off x="7688313" y="1637192"/>
              <a:ext cx="153058" cy="211098"/>
            </a:xfrm>
            <a:custGeom>
              <a:rect b="b" l="l" r="r" t="t"/>
              <a:pathLst>
                <a:path extrusionOk="0" h="8078" w="5857">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71"/>
            <p:cNvSpPr/>
            <p:nvPr/>
          </p:nvSpPr>
          <p:spPr>
            <a:xfrm>
              <a:off x="7745857" y="1637192"/>
              <a:ext cx="95514" cy="211098"/>
            </a:xfrm>
            <a:custGeom>
              <a:rect b="b" l="l" r="r" t="t"/>
              <a:pathLst>
                <a:path extrusionOk="0" h="8078" w="3655">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71"/>
            <p:cNvSpPr/>
            <p:nvPr/>
          </p:nvSpPr>
          <p:spPr>
            <a:xfrm>
              <a:off x="7750143" y="1792210"/>
              <a:ext cx="29634" cy="69669"/>
            </a:xfrm>
            <a:custGeom>
              <a:rect b="b" l="l" r="r" t="t"/>
              <a:pathLst>
                <a:path extrusionOk="0" h="2666" w="1134">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71"/>
            <p:cNvSpPr/>
            <p:nvPr/>
          </p:nvSpPr>
          <p:spPr>
            <a:xfrm>
              <a:off x="7766214" y="1504256"/>
              <a:ext cx="23389" cy="11080"/>
            </a:xfrm>
            <a:custGeom>
              <a:rect b="b" l="l" r="r" t="t"/>
              <a:pathLst>
                <a:path extrusionOk="0" h="424" w="895">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71"/>
            <p:cNvSpPr/>
            <p:nvPr/>
          </p:nvSpPr>
          <p:spPr>
            <a:xfrm>
              <a:off x="7741075" y="1503995"/>
              <a:ext cx="22657" cy="11080"/>
            </a:xfrm>
            <a:custGeom>
              <a:rect b="b" l="l" r="r" t="t"/>
              <a:pathLst>
                <a:path extrusionOk="0" h="424" w="867">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6" name="Google Shape;15266;p71"/>
            <p:cNvSpPr/>
            <p:nvPr/>
          </p:nvSpPr>
          <p:spPr>
            <a:xfrm>
              <a:off x="7765953" y="1529134"/>
              <a:ext cx="27178" cy="10819"/>
            </a:xfrm>
            <a:custGeom>
              <a:rect b="b" l="l" r="r" t="t"/>
              <a:pathLst>
                <a:path extrusionOk="0" h="414" w="104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71"/>
            <p:cNvSpPr/>
            <p:nvPr/>
          </p:nvSpPr>
          <p:spPr>
            <a:xfrm>
              <a:off x="7737573" y="1528873"/>
              <a:ext cx="26159" cy="10845"/>
            </a:xfrm>
            <a:custGeom>
              <a:rect b="b" l="l" r="r" t="t"/>
              <a:pathLst>
                <a:path extrusionOk="0" h="415" w="1001">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71"/>
            <p:cNvSpPr/>
            <p:nvPr/>
          </p:nvSpPr>
          <p:spPr>
            <a:xfrm>
              <a:off x="7751632" y="1523594"/>
              <a:ext cx="26420" cy="186482"/>
            </a:xfrm>
            <a:custGeom>
              <a:rect b="b" l="l" r="r" t="t"/>
              <a:pathLst>
                <a:path extrusionOk="0" h="7136" w="1011">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71"/>
            <p:cNvSpPr/>
            <p:nvPr/>
          </p:nvSpPr>
          <p:spPr>
            <a:xfrm>
              <a:off x="7764960" y="1523594"/>
              <a:ext cx="13092" cy="186482"/>
            </a:xfrm>
            <a:custGeom>
              <a:rect b="b" l="l" r="r" t="t"/>
              <a:pathLst>
                <a:path extrusionOk="0" h="7136" w="501">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71"/>
            <p:cNvSpPr/>
            <p:nvPr/>
          </p:nvSpPr>
          <p:spPr>
            <a:xfrm>
              <a:off x="7749881" y="1501251"/>
              <a:ext cx="30418" cy="41498"/>
            </a:xfrm>
            <a:custGeom>
              <a:rect b="b" l="l" r="r" t="t"/>
              <a:pathLst>
                <a:path extrusionOk="0" h="1588" w="1164">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71"/>
            <p:cNvSpPr/>
            <p:nvPr/>
          </p:nvSpPr>
          <p:spPr>
            <a:xfrm>
              <a:off x="7718967" y="1737201"/>
              <a:ext cx="24904" cy="60444"/>
            </a:xfrm>
            <a:custGeom>
              <a:rect b="b" l="l" r="r" t="t"/>
              <a:pathLst>
                <a:path extrusionOk="0" h="2313" w="953">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71"/>
            <p:cNvSpPr/>
            <p:nvPr/>
          </p:nvSpPr>
          <p:spPr>
            <a:xfrm>
              <a:off x="7786075" y="1737201"/>
              <a:ext cx="24904" cy="60444"/>
            </a:xfrm>
            <a:custGeom>
              <a:rect b="b" l="l" r="r" t="t"/>
              <a:pathLst>
                <a:path extrusionOk="0" h="2313" w="953">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71"/>
            <p:cNvSpPr/>
            <p:nvPr/>
          </p:nvSpPr>
          <p:spPr>
            <a:xfrm>
              <a:off x="7764960" y="1792210"/>
              <a:ext cx="14608" cy="69669"/>
            </a:xfrm>
            <a:custGeom>
              <a:rect b="b" l="l" r="r" t="t"/>
              <a:pathLst>
                <a:path extrusionOk="0" h="2666" w="559">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71"/>
            <p:cNvSpPr/>
            <p:nvPr/>
          </p:nvSpPr>
          <p:spPr>
            <a:xfrm>
              <a:off x="7751397" y="1814109"/>
              <a:ext cx="27152" cy="11080"/>
            </a:xfrm>
            <a:custGeom>
              <a:rect b="b" l="l" r="r" t="t"/>
              <a:pathLst>
                <a:path extrusionOk="0" h="424" w="1039">
                  <a:moveTo>
                    <a:pt x="0" y="0"/>
                  </a:moveTo>
                  <a:lnTo>
                    <a:pt x="29" y="423"/>
                  </a:lnTo>
                  <a:lnTo>
                    <a:pt x="1010" y="423"/>
                  </a:lnTo>
                  <a:lnTo>
                    <a:pt x="103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71"/>
            <p:cNvSpPr/>
            <p:nvPr/>
          </p:nvSpPr>
          <p:spPr>
            <a:xfrm>
              <a:off x="7764960" y="1814109"/>
              <a:ext cx="13589" cy="11080"/>
            </a:xfrm>
            <a:custGeom>
              <a:rect b="b" l="l" r="r" t="t"/>
              <a:pathLst>
                <a:path extrusionOk="0" h="424" w="520">
                  <a:moveTo>
                    <a:pt x="0" y="0"/>
                  </a:moveTo>
                  <a:lnTo>
                    <a:pt x="0" y="423"/>
                  </a:lnTo>
                  <a:lnTo>
                    <a:pt x="491" y="423"/>
                  </a:lnTo>
                  <a:lnTo>
                    <a:pt x="52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71"/>
            <p:cNvSpPr/>
            <p:nvPr/>
          </p:nvSpPr>
          <p:spPr>
            <a:xfrm>
              <a:off x="7764960" y="1501251"/>
              <a:ext cx="15105" cy="41472"/>
            </a:xfrm>
            <a:custGeom>
              <a:rect b="b" l="l" r="r" t="t"/>
              <a:pathLst>
                <a:path extrusionOk="0" h="1587" w="578">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7" name="Google Shape;15277;p71"/>
          <p:cNvGrpSpPr/>
          <p:nvPr/>
        </p:nvGrpSpPr>
        <p:grpSpPr>
          <a:xfrm>
            <a:off x="8150179" y="1501251"/>
            <a:ext cx="150811" cy="360628"/>
            <a:chOff x="8150179" y="1501251"/>
            <a:chExt cx="150811" cy="360628"/>
          </a:xfrm>
        </p:grpSpPr>
        <p:sp>
          <p:nvSpPr>
            <p:cNvPr id="15278" name="Google Shape;15278;p71"/>
            <p:cNvSpPr/>
            <p:nvPr/>
          </p:nvSpPr>
          <p:spPr>
            <a:xfrm>
              <a:off x="8150179" y="1656034"/>
              <a:ext cx="150549" cy="205846"/>
            </a:xfrm>
            <a:custGeom>
              <a:rect b="b" l="l" r="r" t="t"/>
              <a:pathLst>
                <a:path extrusionOk="0" h="7877" w="5761">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71"/>
            <p:cNvSpPr/>
            <p:nvPr/>
          </p:nvSpPr>
          <p:spPr>
            <a:xfrm>
              <a:off x="8206468" y="1656034"/>
              <a:ext cx="94521" cy="205846"/>
            </a:xfrm>
            <a:custGeom>
              <a:rect b="b" l="l" r="r" t="t"/>
              <a:pathLst>
                <a:path extrusionOk="0" h="7877" w="3617">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71"/>
            <p:cNvSpPr/>
            <p:nvPr/>
          </p:nvSpPr>
          <p:spPr>
            <a:xfrm>
              <a:off x="8209996" y="1513559"/>
              <a:ext cx="30941" cy="168894"/>
            </a:xfrm>
            <a:custGeom>
              <a:rect b="b" l="l" r="r" t="t"/>
              <a:pathLst>
                <a:path extrusionOk="0" h="6463" w="1184">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71"/>
            <p:cNvSpPr/>
            <p:nvPr/>
          </p:nvSpPr>
          <p:spPr>
            <a:xfrm>
              <a:off x="8198419" y="1702785"/>
              <a:ext cx="54329" cy="54303"/>
            </a:xfrm>
            <a:custGeom>
              <a:rect b="b" l="l" r="r" t="t"/>
              <a:pathLst>
                <a:path extrusionOk="0" h="2078" w="2079">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71"/>
            <p:cNvSpPr/>
            <p:nvPr/>
          </p:nvSpPr>
          <p:spPr>
            <a:xfrm>
              <a:off x="8189639" y="1809327"/>
              <a:ext cx="71629" cy="21141"/>
            </a:xfrm>
            <a:custGeom>
              <a:rect b="b" l="l" r="r" t="t"/>
              <a:pathLst>
                <a:path extrusionOk="0" h="809" w="2741">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71"/>
            <p:cNvSpPr/>
            <p:nvPr/>
          </p:nvSpPr>
          <p:spPr>
            <a:xfrm>
              <a:off x="8189639" y="1817114"/>
              <a:ext cx="71629" cy="13354"/>
            </a:xfrm>
            <a:custGeom>
              <a:rect b="b" l="l" r="r" t="t"/>
              <a:pathLst>
                <a:path extrusionOk="0" h="511" w="2741">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71"/>
            <p:cNvSpPr/>
            <p:nvPr/>
          </p:nvSpPr>
          <p:spPr>
            <a:xfrm>
              <a:off x="8225571" y="1513559"/>
              <a:ext cx="15366" cy="168894"/>
            </a:xfrm>
            <a:custGeom>
              <a:rect b="b" l="l" r="r" t="t"/>
              <a:pathLst>
                <a:path extrusionOk="0" h="6463" w="588">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71"/>
            <p:cNvSpPr/>
            <p:nvPr/>
          </p:nvSpPr>
          <p:spPr>
            <a:xfrm>
              <a:off x="8204456" y="1501251"/>
              <a:ext cx="41995" cy="50018"/>
            </a:xfrm>
            <a:custGeom>
              <a:rect b="b" l="l" r="r" t="t"/>
              <a:pathLst>
                <a:path extrusionOk="0" h="1914" w="1607">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71"/>
            <p:cNvSpPr/>
            <p:nvPr/>
          </p:nvSpPr>
          <p:spPr>
            <a:xfrm>
              <a:off x="8225571" y="1501251"/>
              <a:ext cx="20880" cy="50018"/>
            </a:xfrm>
            <a:custGeom>
              <a:rect b="b" l="l" r="r" t="t"/>
              <a:pathLst>
                <a:path extrusionOk="0" h="1914" w="799">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87" name="Google Shape;15287;p71"/>
          <p:cNvSpPr/>
          <p:nvPr/>
        </p:nvSpPr>
        <p:spPr>
          <a:xfrm>
            <a:off x="4948085" y="2906944"/>
            <a:ext cx="32744" cy="15889"/>
          </a:xfrm>
          <a:custGeom>
            <a:rect b="b" l="l" r="r" t="t"/>
            <a:pathLst>
              <a:path extrusionOk="0" h="608" w="1253">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88" name="Google Shape;15288;p71"/>
          <p:cNvGrpSpPr/>
          <p:nvPr/>
        </p:nvGrpSpPr>
        <p:grpSpPr>
          <a:xfrm>
            <a:off x="4877867" y="2902946"/>
            <a:ext cx="170149" cy="360629"/>
            <a:chOff x="4877867" y="2902946"/>
            <a:chExt cx="170149" cy="360629"/>
          </a:xfrm>
        </p:grpSpPr>
        <p:sp>
          <p:nvSpPr>
            <p:cNvPr id="15289" name="Google Shape;15289;p71"/>
            <p:cNvSpPr/>
            <p:nvPr/>
          </p:nvSpPr>
          <p:spPr>
            <a:xfrm>
              <a:off x="4942780" y="2925315"/>
              <a:ext cx="32692" cy="15915"/>
            </a:xfrm>
            <a:custGeom>
              <a:rect b="b" l="l" r="r" t="t"/>
              <a:pathLst>
                <a:path extrusionOk="0" h="609" w="1251">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71"/>
            <p:cNvSpPr/>
            <p:nvPr/>
          </p:nvSpPr>
          <p:spPr>
            <a:xfrm>
              <a:off x="4937345" y="2943843"/>
              <a:ext cx="32927" cy="15915"/>
            </a:xfrm>
            <a:custGeom>
              <a:rect b="b" l="l" r="r" t="t"/>
              <a:pathLst>
                <a:path extrusionOk="0" h="609" w="126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71"/>
            <p:cNvSpPr/>
            <p:nvPr/>
          </p:nvSpPr>
          <p:spPr>
            <a:xfrm>
              <a:off x="4877867" y="3063164"/>
              <a:ext cx="170149" cy="200410"/>
            </a:xfrm>
            <a:custGeom>
              <a:rect b="b" l="l" r="r" t="t"/>
              <a:pathLst>
                <a:path extrusionOk="0" h="7669" w="6511">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71"/>
            <p:cNvSpPr/>
            <p:nvPr/>
          </p:nvSpPr>
          <p:spPr>
            <a:xfrm>
              <a:off x="4942963" y="3088905"/>
              <a:ext cx="105053" cy="174670"/>
            </a:xfrm>
            <a:custGeom>
              <a:rect b="b" l="l" r="r" t="t"/>
              <a:pathLst>
                <a:path extrusionOk="0" h="6684" w="402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71"/>
            <p:cNvSpPr/>
            <p:nvPr/>
          </p:nvSpPr>
          <p:spPr>
            <a:xfrm>
              <a:off x="4949496" y="2966761"/>
              <a:ext cx="25662" cy="161368"/>
            </a:xfrm>
            <a:custGeom>
              <a:rect b="b" l="l" r="r" t="t"/>
              <a:pathLst>
                <a:path extrusionOk="0" h="6175" w="982">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71"/>
            <p:cNvSpPr/>
            <p:nvPr/>
          </p:nvSpPr>
          <p:spPr>
            <a:xfrm>
              <a:off x="4962301" y="2967023"/>
              <a:ext cx="12857" cy="161107"/>
            </a:xfrm>
            <a:custGeom>
              <a:rect b="b" l="l" r="r" t="t"/>
              <a:pathLst>
                <a:path extrusionOk="0" h="6165" w="492">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71"/>
            <p:cNvSpPr/>
            <p:nvPr/>
          </p:nvSpPr>
          <p:spPr>
            <a:xfrm>
              <a:off x="4948739" y="2902946"/>
              <a:ext cx="33685" cy="71394"/>
            </a:xfrm>
            <a:custGeom>
              <a:rect b="b" l="l" r="r" t="t"/>
              <a:pathLst>
                <a:path extrusionOk="0" h="2732" w="1289">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71"/>
            <p:cNvSpPr/>
            <p:nvPr/>
          </p:nvSpPr>
          <p:spPr>
            <a:xfrm>
              <a:off x="4937423" y="3148199"/>
              <a:ext cx="49782" cy="11080"/>
            </a:xfrm>
            <a:custGeom>
              <a:rect b="b" l="l" r="r" t="t"/>
              <a:pathLst>
                <a:path extrusionOk="0" h="424" w="1905">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71"/>
            <p:cNvSpPr/>
            <p:nvPr/>
          </p:nvSpPr>
          <p:spPr>
            <a:xfrm>
              <a:off x="4937423" y="3177102"/>
              <a:ext cx="49782" cy="11080"/>
            </a:xfrm>
            <a:custGeom>
              <a:rect b="b" l="l" r="r" t="t"/>
              <a:pathLst>
                <a:path extrusionOk="0" h="424" w="1905">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71"/>
            <p:cNvSpPr/>
            <p:nvPr/>
          </p:nvSpPr>
          <p:spPr>
            <a:xfrm>
              <a:off x="4937423" y="3205247"/>
              <a:ext cx="49782" cy="10819"/>
            </a:xfrm>
            <a:custGeom>
              <a:rect b="b" l="l" r="r" t="t"/>
              <a:pathLst>
                <a:path extrusionOk="0" h="414" w="1905">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71"/>
            <p:cNvSpPr/>
            <p:nvPr/>
          </p:nvSpPr>
          <p:spPr>
            <a:xfrm>
              <a:off x="4999253" y="3176841"/>
              <a:ext cx="11080" cy="11342"/>
            </a:xfrm>
            <a:custGeom>
              <a:rect b="b" l="l" r="r" t="t"/>
              <a:pathLst>
                <a:path extrusionOk="0" h="434" w="424">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71"/>
            <p:cNvSpPr/>
            <p:nvPr/>
          </p:nvSpPr>
          <p:spPr>
            <a:xfrm>
              <a:off x="4999253" y="3204985"/>
              <a:ext cx="11080" cy="11342"/>
            </a:xfrm>
            <a:custGeom>
              <a:rect b="b" l="l" r="r" t="t"/>
              <a:pathLst>
                <a:path extrusionOk="0" h="434" w="424">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71"/>
            <p:cNvSpPr/>
            <p:nvPr/>
          </p:nvSpPr>
          <p:spPr>
            <a:xfrm>
              <a:off x="4957284" y="2914235"/>
              <a:ext cx="18110" cy="53572"/>
            </a:xfrm>
            <a:custGeom>
              <a:rect b="b" l="l" r="r" t="t"/>
              <a:pathLst>
                <a:path extrusionOk="0" h="2050" w="693">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2" name="Google Shape;15302;p71"/>
          <p:cNvGrpSpPr/>
          <p:nvPr/>
        </p:nvGrpSpPr>
        <p:grpSpPr>
          <a:xfrm>
            <a:off x="6741689" y="1500676"/>
            <a:ext cx="207962" cy="361203"/>
            <a:chOff x="6741689" y="1500676"/>
            <a:chExt cx="207962" cy="361203"/>
          </a:xfrm>
        </p:grpSpPr>
        <p:sp>
          <p:nvSpPr>
            <p:cNvPr id="15303" name="Google Shape;15303;p71"/>
            <p:cNvSpPr/>
            <p:nvPr/>
          </p:nvSpPr>
          <p:spPr>
            <a:xfrm>
              <a:off x="6749242" y="1500676"/>
              <a:ext cx="184469" cy="361203"/>
            </a:xfrm>
            <a:custGeom>
              <a:rect b="b" l="l" r="r" t="t"/>
              <a:pathLst>
                <a:path extrusionOk="0" h="13822" w="7059">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71"/>
            <p:cNvSpPr/>
            <p:nvPr/>
          </p:nvSpPr>
          <p:spPr>
            <a:xfrm>
              <a:off x="6775113" y="1501199"/>
              <a:ext cx="37735" cy="310167"/>
            </a:xfrm>
            <a:custGeom>
              <a:rect b="b" l="l" r="r" t="t"/>
              <a:pathLst>
                <a:path extrusionOk="0" h="11869" w="1444">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5" name="Google Shape;15305;p71"/>
            <p:cNvSpPr/>
            <p:nvPr/>
          </p:nvSpPr>
          <p:spPr>
            <a:xfrm>
              <a:off x="6773623" y="1645241"/>
              <a:ext cx="159330" cy="216638"/>
            </a:xfrm>
            <a:custGeom>
              <a:rect b="b" l="l" r="r" t="t"/>
              <a:pathLst>
                <a:path extrusionOk="0" h="8290" w="6097">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6" name="Google Shape;15306;p71"/>
            <p:cNvSpPr/>
            <p:nvPr/>
          </p:nvSpPr>
          <p:spPr>
            <a:xfrm>
              <a:off x="6854530" y="1589082"/>
              <a:ext cx="93006" cy="108502"/>
            </a:xfrm>
            <a:custGeom>
              <a:rect b="b" l="l" r="r" t="t"/>
              <a:pathLst>
                <a:path extrusionOk="0" h="4152" w="3559">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71"/>
            <p:cNvSpPr/>
            <p:nvPr/>
          </p:nvSpPr>
          <p:spPr>
            <a:xfrm>
              <a:off x="6857796" y="1589134"/>
              <a:ext cx="91856" cy="108398"/>
            </a:xfrm>
            <a:custGeom>
              <a:rect b="b" l="l" r="r" t="t"/>
              <a:pathLst>
                <a:path extrusionOk="0" h="4148" w="3515">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71"/>
            <p:cNvSpPr/>
            <p:nvPr/>
          </p:nvSpPr>
          <p:spPr>
            <a:xfrm>
              <a:off x="6801245" y="1635441"/>
              <a:ext cx="31699" cy="11315"/>
            </a:xfrm>
            <a:custGeom>
              <a:rect b="b" l="l" r="r" t="t"/>
              <a:pathLst>
                <a:path extrusionOk="0" h="433" w="1213">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71"/>
            <p:cNvSpPr/>
            <p:nvPr/>
          </p:nvSpPr>
          <p:spPr>
            <a:xfrm>
              <a:off x="6819852" y="1626765"/>
              <a:ext cx="11342" cy="28537"/>
            </a:xfrm>
            <a:custGeom>
              <a:rect b="b" l="l" r="r" t="t"/>
              <a:pathLst>
                <a:path extrusionOk="0" h="1092" w="434">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71"/>
            <p:cNvSpPr/>
            <p:nvPr/>
          </p:nvSpPr>
          <p:spPr>
            <a:xfrm>
              <a:off x="6754756" y="1761583"/>
              <a:ext cx="29687" cy="11315"/>
            </a:xfrm>
            <a:custGeom>
              <a:rect b="b" l="l" r="r" t="t"/>
              <a:pathLst>
                <a:path extrusionOk="0" h="433" w="1136">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71"/>
            <p:cNvSpPr/>
            <p:nvPr/>
          </p:nvSpPr>
          <p:spPr>
            <a:xfrm>
              <a:off x="6756768" y="1752907"/>
              <a:ext cx="11342" cy="28537"/>
            </a:xfrm>
            <a:custGeom>
              <a:rect b="b" l="l" r="r" t="t"/>
              <a:pathLst>
                <a:path extrusionOk="0" h="1092" w="434">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71"/>
            <p:cNvSpPr/>
            <p:nvPr/>
          </p:nvSpPr>
          <p:spPr>
            <a:xfrm>
              <a:off x="6754756" y="1717863"/>
              <a:ext cx="31699" cy="11577"/>
            </a:xfrm>
            <a:custGeom>
              <a:rect b="b" l="l" r="r" t="t"/>
              <a:pathLst>
                <a:path extrusionOk="0" h="443" w="1213">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71"/>
            <p:cNvSpPr/>
            <p:nvPr/>
          </p:nvSpPr>
          <p:spPr>
            <a:xfrm>
              <a:off x="6756768" y="1709422"/>
              <a:ext cx="11342" cy="28563"/>
            </a:xfrm>
            <a:custGeom>
              <a:rect b="b" l="l" r="r" t="t"/>
              <a:pathLst>
                <a:path extrusionOk="0" h="1093" w="434">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71"/>
            <p:cNvSpPr/>
            <p:nvPr/>
          </p:nvSpPr>
          <p:spPr>
            <a:xfrm>
              <a:off x="6833414" y="1779431"/>
              <a:ext cx="43014" cy="11315"/>
            </a:xfrm>
            <a:custGeom>
              <a:rect b="b" l="l" r="r" t="t"/>
              <a:pathLst>
                <a:path extrusionOk="0" h="433" w="1646">
                  <a:moveTo>
                    <a:pt x="1" y="0"/>
                  </a:moveTo>
                  <a:lnTo>
                    <a:pt x="1" y="433"/>
                  </a:lnTo>
                  <a:lnTo>
                    <a:pt x="1645" y="433"/>
                  </a:lnTo>
                  <a:lnTo>
                    <a:pt x="16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71"/>
            <p:cNvSpPr/>
            <p:nvPr/>
          </p:nvSpPr>
          <p:spPr>
            <a:xfrm>
              <a:off x="6775871" y="1779431"/>
              <a:ext cx="32692" cy="11315"/>
            </a:xfrm>
            <a:custGeom>
              <a:rect b="b" l="l" r="r" t="t"/>
              <a:pathLst>
                <a:path extrusionOk="0" h="433" w="1251">
                  <a:moveTo>
                    <a:pt x="20" y="0"/>
                  </a:moveTo>
                  <a:lnTo>
                    <a:pt x="1" y="433"/>
                  </a:lnTo>
                  <a:lnTo>
                    <a:pt x="1251" y="433"/>
                  </a:lnTo>
                  <a:lnTo>
                    <a:pt x="125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71"/>
            <p:cNvSpPr/>
            <p:nvPr/>
          </p:nvSpPr>
          <p:spPr>
            <a:xfrm>
              <a:off x="6801245" y="1596974"/>
              <a:ext cx="31699" cy="11342"/>
            </a:xfrm>
            <a:custGeom>
              <a:rect b="b" l="l" r="r" t="t"/>
              <a:pathLst>
                <a:path extrusionOk="0" h="434" w="1213">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71"/>
            <p:cNvSpPr/>
            <p:nvPr/>
          </p:nvSpPr>
          <p:spPr>
            <a:xfrm>
              <a:off x="6819852" y="1588560"/>
              <a:ext cx="11342" cy="28563"/>
            </a:xfrm>
            <a:custGeom>
              <a:rect b="b" l="l" r="r" t="t"/>
              <a:pathLst>
                <a:path extrusionOk="0" h="1093" w="434">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71"/>
            <p:cNvSpPr/>
            <p:nvPr/>
          </p:nvSpPr>
          <p:spPr>
            <a:xfrm>
              <a:off x="6789956" y="1657053"/>
              <a:ext cx="10558" cy="10558"/>
            </a:xfrm>
            <a:custGeom>
              <a:rect b="b" l="l" r="r" t="t"/>
              <a:pathLst>
                <a:path extrusionOk="0" h="404" w="404">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71"/>
            <p:cNvSpPr/>
            <p:nvPr/>
          </p:nvSpPr>
          <p:spPr>
            <a:xfrm>
              <a:off x="6788702" y="1704536"/>
              <a:ext cx="10819" cy="10584"/>
            </a:xfrm>
            <a:custGeom>
              <a:rect b="b" l="l" r="r" t="t"/>
              <a:pathLst>
                <a:path extrusionOk="0" h="405" w="414">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71"/>
            <p:cNvSpPr/>
            <p:nvPr/>
          </p:nvSpPr>
          <p:spPr>
            <a:xfrm>
              <a:off x="6787683" y="1755050"/>
              <a:ext cx="10584" cy="10819"/>
            </a:xfrm>
            <a:custGeom>
              <a:rect b="b" l="l" r="r" t="t"/>
              <a:pathLst>
                <a:path extrusionOk="0" h="414" w="405">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71"/>
            <p:cNvSpPr/>
            <p:nvPr/>
          </p:nvSpPr>
          <p:spPr>
            <a:xfrm>
              <a:off x="6741689" y="1509509"/>
              <a:ext cx="42753" cy="11368"/>
            </a:xfrm>
            <a:custGeom>
              <a:rect b="b" l="l" r="r" t="t"/>
              <a:pathLst>
                <a:path extrusionOk="0" h="435" w="1636">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2" name="Google Shape;15322;p71"/>
          <p:cNvGrpSpPr/>
          <p:nvPr/>
        </p:nvGrpSpPr>
        <p:grpSpPr>
          <a:xfrm>
            <a:off x="5752627" y="3430404"/>
            <a:ext cx="360628" cy="181464"/>
            <a:chOff x="5752627" y="3430404"/>
            <a:chExt cx="360628" cy="181464"/>
          </a:xfrm>
        </p:grpSpPr>
        <p:sp>
          <p:nvSpPr>
            <p:cNvPr id="15323" name="Google Shape;15323;p71"/>
            <p:cNvSpPr/>
            <p:nvPr/>
          </p:nvSpPr>
          <p:spPr>
            <a:xfrm>
              <a:off x="5752627" y="3430404"/>
              <a:ext cx="360628" cy="181203"/>
            </a:xfrm>
            <a:custGeom>
              <a:rect b="b" l="l" r="r" t="t"/>
              <a:pathLst>
                <a:path extrusionOk="0" h="6934" w="1380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71"/>
            <p:cNvSpPr/>
            <p:nvPr/>
          </p:nvSpPr>
          <p:spPr>
            <a:xfrm>
              <a:off x="5752627" y="3430404"/>
              <a:ext cx="360628" cy="96507"/>
            </a:xfrm>
            <a:custGeom>
              <a:rect b="b" l="l" r="r" t="t"/>
              <a:pathLst>
                <a:path extrusionOk="0" h="3693" w="1380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71"/>
            <p:cNvSpPr/>
            <p:nvPr/>
          </p:nvSpPr>
          <p:spPr>
            <a:xfrm>
              <a:off x="5752627" y="3430404"/>
              <a:ext cx="360628" cy="96507"/>
            </a:xfrm>
            <a:custGeom>
              <a:rect b="b" l="l" r="r" t="t"/>
              <a:pathLst>
                <a:path extrusionOk="0" h="3693" w="1380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71"/>
            <p:cNvSpPr/>
            <p:nvPr/>
          </p:nvSpPr>
          <p:spPr>
            <a:xfrm>
              <a:off x="5788036" y="3526885"/>
              <a:ext cx="28929" cy="84722"/>
            </a:xfrm>
            <a:custGeom>
              <a:rect b="b" l="l" r="r" t="t"/>
              <a:pathLst>
                <a:path extrusionOk="0" h="3242" w="1107">
                  <a:moveTo>
                    <a:pt x="1" y="1"/>
                  </a:moveTo>
                  <a:lnTo>
                    <a:pt x="1" y="3241"/>
                  </a:lnTo>
                  <a:lnTo>
                    <a:pt x="1107" y="3241"/>
                  </a:lnTo>
                  <a:lnTo>
                    <a:pt x="1107"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71"/>
            <p:cNvSpPr/>
            <p:nvPr/>
          </p:nvSpPr>
          <p:spPr>
            <a:xfrm>
              <a:off x="5816939" y="3526885"/>
              <a:ext cx="29190" cy="84722"/>
            </a:xfrm>
            <a:custGeom>
              <a:rect b="b" l="l" r="r" t="t"/>
              <a:pathLst>
                <a:path extrusionOk="0" h="3242" w="1117">
                  <a:moveTo>
                    <a:pt x="1" y="1"/>
                  </a:moveTo>
                  <a:lnTo>
                    <a:pt x="1"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71"/>
            <p:cNvSpPr/>
            <p:nvPr/>
          </p:nvSpPr>
          <p:spPr>
            <a:xfrm>
              <a:off x="5846102"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71"/>
            <p:cNvSpPr/>
            <p:nvPr/>
          </p:nvSpPr>
          <p:spPr>
            <a:xfrm>
              <a:off x="5875005" y="3526885"/>
              <a:ext cx="28903" cy="84722"/>
            </a:xfrm>
            <a:custGeom>
              <a:rect b="b" l="l" r="r" t="t"/>
              <a:pathLst>
                <a:path extrusionOk="0" h="3242" w="1106">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71"/>
            <p:cNvSpPr/>
            <p:nvPr/>
          </p:nvSpPr>
          <p:spPr>
            <a:xfrm>
              <a:off x="5903881" y="3526885"/>
              <a:ext cx="29190" cy="84722"/>
            </a:xfrm>
            <a:custGeom>
              <a:rect b="b" l="l" r="r" t="t"/>
              <a:pathLst>
                <a:path extrusionOk="0" h="3242" w="1117">
                  <a:moveTo>
                    <a:pt x="1" y="1"/>
                  </a:moveTo>
                  <a:lnTo>
                    <a:pt x="1" y="3241"/>
                  </a:lnTo>
                  <a:lnTo>
                    <a:pt x="1116" y="3241"/>
                  </a:lnTo>
                  <a:lnTo>
                    <a:pt x="111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71"/>
            <p:cNvSpPr/>
            <p:nvPr/>
          </p:nvSpPr>
          <p:spPr>
            <a:xfrm>
              <a:off x="5933045"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71"/>
            <p:cNvSpPr/>
            <p:nvPr/>
          </p:nvSpPr>
          <p:spPr>
            <a:xfrm>
              <a:off x="5961948" y="3526885"/>
              <a:ext cx="28929" cy="84722"/>
            </a:xfrm>
            <a:custGeom>
              <a:rect b="b" l="l" r="r" t="t"/>
              <a:pathLst>
                <a:path extrusionOk="0" h="3242" w="1107">
                  <a:moveTo>
                    <a:pt x="0" y="1"/>
                  </a:moveTo>
                  <a:lnTo>
                    <a:pt x="0"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71"/>
            <p:cNvSpPr/>
            <p:nvPr/>
          </p:nvSpPr>
          <p:spPr>
            <a:xfrm>
              <a:off x="5990850" y="3526885"/>
              <a:ext cx="29164" cy="84722"/>
            </a:xfrm>
            <a:custGeom>
              <a:rect b="b" l="l" r="r" t="t"/>
              <a:pathLst>
                <a:path extrusionOk="0" h="3242" w="1116">
                  <a:moveTo>
                    <a:pt x="0" y="1"/>
                  </a:moveTo>
                  <a:lnTo>
                    <a:pt x="0" y="3241"/>
                  </a:lnTo>
                  <a:lnTo>
                    <a:pt x="1116" y="3241"/>
                  </a:lnTo>
                  <a:lnTo>
                    <a:pt x="111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71"/>
            <p:cNvSpPr/>
            <p:nvPr/>
          </p:nvSpPr>
          <p:spPr>
            <a:xfrm>
              <a:off x="6019988" y="3526885"/>
              <a:ext cx="28929" cy="84722"/>
            </a:xfrm>
            <a:custGeom>
              <a:rect b="b" l="l" r="r" t="t"/>
              <a:pathLst>
                <a:path extrusionOk="0" h="3242" w="1107">
                  <a:moveTo>
                    <a:pt x="1" y="1"/>
                  </a:moveTo>
                  <a:lnTo>
                    <a:pt x="1" y="3241"/>
                  </a:lnTo>
                  <a:lnTo>
                    <a:pt x="1106" y="3241"/>
                  </a:lnTo>
                  <a:lnTo>
                    <a:pt x="1106"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71"/>
            <p:cNvSpPr/>
            <p:nvPr/>
          </p:nvSpPr>
          <p:spPr>
            <a:xfrm>
              <a:off x="6048891" y="3526885"/>
              <a:ext cx="28929" cy="84722"/>
            </a:xfrm>
            <a:custGeom>
              <a:rect b="b" l="l" r="r" t="t"/>
              <a:pathLst>
                <a:path extrusionOk="0" h="3242" w="1107">
                  <a:moveTo>
                    <a:pt x="0" y="1"/>
                  </a:moveTo>
                  <a:lnTo>
                    <a:pt x="0" y="3241"/>
                  </a:lnTo>
                  <a:lnTo>
                    <a:pt x="1106" y="3241"/>
                  </a:lnTo>
                  <a:lnTo>
                    <a:pt x="1106"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71"/>
            <p:cNvSpPr/>
            <p:nvPr/>
          </p:nvSpPr>
          <p:spPr>
            <a:xfrm>
              <a:off x="5806381" y="3526885"/>
              <a:ext cx="21403" cy="48032"/>
            </a:xfrm>
            <a:custGeom>
              <a:rect b="b" l="l" r="r" t="t"/>
              <a:pathLst>
                <a:path extrusionOk="0" h="1838" w="819">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71"/>
            <p:cNvSpPr/>
            <p:nvPr/>
          </p:nvSpPr>
          <p:spPr>
            <a:xfrm>
              <a:off x="5864186" y="3526885"/>
              <a:ext cx="21638" cy="48032"/>
            </a:xfrm>
            <a:custGeom>
              <a:rect b="b" l="l" r="r" t="t"/>
              <a:pathLst>
                <a:path extrusionOk="0" h="1838" w="828">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71"/>
            <p:cNvSpPr/>
            <p:nvPr/>
          </p:nvSpPr>
          <p:spPr>
            <a:xfrm>
              <a:off x="5922226" y="3526885"/>
              <a:ext cx="21638" cy="48032"/>
            </a:xfrm>
            <a:custGeom>
              <a:rect b="b" l="l" r="r" t="t"/>
              <a:pathLst>
                <a:path extrusionOk="0" h="1838" w="828">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71"/>
            <p:cNvSpPr/>
            <p:nvPr/>
          </p:nvSpPr>
          <p:spPr>
            <a:xfrm>
              <a:off x="5980293" y="3526885"/>
              <a:ext cx="21638" cy="48032"/>
            </a:xfrm>
            <a:custGeom>
              <a:rect b="b" l="l" r="r" t="t"/>
              <a:pathLst>
                <a:path extrusionOk="0" h="1838" w="828">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71"/>
            <p:cNvSpPr/>
            <p:nvPr/>
          </p:nvSpPr>
          <p:spPr>
            <a:xfrm>
              <a:off x="6038072" y="3526885"/>
              <a:ext cx="21638" cy="48032"/>
            </a:xfrm>
            <a:custGeom>
              <a:rect b="b" l="l" r="r" t="t"/>
              <a:pathLst>
                <a:path extrusionOk="0" h="1838" w="828">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71"/>
            <p:cNvSpPr/>
            <p:nvPr/>
          </p:nvSpPr>
          <p:spPr>
            <a:xfrm>
              <a:off x="5926774" y="3454995"/>
              <a:ext cx="139234" cy="42282"/>
            </a:xfrm>
            <a:custGeom>
              <a:rect b="b" l="l" r="r" t="t"/>
              <a:pathLst>
                <a:path extrusionOk="0" h="1618" w="5328">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71"/>
            <p:cNvSpPr/>
            <p:nvPr/>
          </p:nvSpPr>
          <p:spPr>
            <a:xfrm>
              <a:off x="5926774" y="3471615"/>
              <a:ext cx="139234" cy="25662"/>
            </a:xfrm>
            <a:custGeom>
              <a:rect b="b" l="l" r="r" t="t"/>
              <a:pathLst>
                <a:path extrusionOk="0" h="982" w="5328">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71"/>
            <p:cNvSpPr/>
            <p:nvPr/>
          </p:nvSpPr>
          <p:spPr>
            <a:xfrm>
              <a:off x="5870981" y="3449559"/>
              <a:ext cx="10819" cy="53232"/>
            </a:xfrm>
            <a:custGeom>
              <a:rect b="b" l="l" r="r" t="t"/>
              <a:pathLst>
                <a:path extrusionOk="0" h="2037" w="414">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71"/>
            <p:cNvSpPr/>
            <p:nvPr/>
          </p:nvSpPr>
          <p:spPr>
            <a:xfrm>
              <a:off x="5834787" y="3449559"/>
              <a:ext cx="10845" cy="53232"/>
            </a:xfrm>
            <a:custGeom>
              <a:rect b="b" l="l" r="r" t="t"/>
              <a:pathLst>
                <a:path extrusionOk="0" h="2037" w="415">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71"/>
            <p:cNvSpPr/>
            <p:nvPr/>
          </p:nvSpPr>
          <p:spPr>
            <a:xfrm>
              <a:off x="5797601" y="3449559"/>
              <a:ext cx="11080" cy="53232"/>
            </a:xfrm>
            <a:custGeom>
              <a:rect b="b" l="l" r="r" t="t"/>
              <a:pathLst>
                <a:path extrusionOk="0" h="2037" w="424">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71"/>
            <p:cNvSpPr/>
            <p:nvPr/>
          </p:nvSpPr>
          <p:spPr>
            <a:xfrm>
              <a:off x="6094361" y="3526885"/>
              <a:ext cx="18632" cy="84983"/>
            </a:xfrm>
            <a:custGeom>
              <a:rect b="b" l="l" r="r" t="t"/>
              <a:pathLst>
                <a:path extrusionOk="0" h="3252" w="713">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71"/>
            <p:cNvSpPr/>
            <p:nvPr/>
          </p:nvSpPr>
          <p:spPr>
            <a:xfrm>
              <a:off x="5769456" y="3526885"/>
              <a:ext cx="18606" cy="84983"/>
            </a:xfrm>
            <a:custGeom>
              <a:rect b="b" l="l" r="r" t="t"/>
              <a:pathLst>
                <a:path extrusionOk="0" h="3252" w="712">
                  <a:moveTo>
                    <a:pt x="0" y="1"/>
                  </a:moveTo>
                  <a:lnTo>
                    <a:pt x="0" y="3251"/>
                  </a:lnTo>
                  <a:lnTo>
                    <a:pt x="712" y="3251"/>
                  </a:lnTo>
                  <a:lnTo>
                    <a:pt x="71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71"/>
            <p:cNvSpPr/>
            <p:nvPr/>
          </p:nvSpPr>
          <p:spPr>
            <a:xfrm>
              <a:off x="5860684" y="3457530"/>
              <a:ext cx="31437" cy="10845"/>
            </a:xfrm>
            <a:custGeom>
              <a:rect b="b" l="l" r="r" t="t"/>
              <a:pathLst>
                <a:path extrusionOk="0" h="415" w="1203">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71"/>
            <p:cNvSpPr/>
            <p:nvPr/>
          </p:nvSpPr>
          <p:spPr>
            <a:xfrm>
              <a:off x="5824491" y="3477652"/>
              <a:ext cx="31673" cy="11080"/>
            </a:xfrm>
            <a:custGeom>
              <a:rect b="b" l="l" r="r" t="t"/>
              <a:pathLst>
                <a:path extrusionOk="0" h="424" w="1212">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71"/>
            <p:cNvSpPr/>
            <p:nvPr/>
          </p:nvSpPr>
          <p:spPr>
            <a:xfrm>
              <a:off x="5787304" y="3457530"/>
              <a:ext cx="31673" cy="10845"/>
            </a:xfrm>
            <a:custGeom>
              <a:rect b="b" l="l" r="r" t="t"/>
              <a:pathLst>
                <a:path extrusionOk="0" h="415" w="1212">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1" name="Google Shape;15351;p71"/>
          <p:cNvGrpSpPr/>
          <p:nvPr/>
        </p:nvGrpSpPr>
        <p:grpSpPr>
          <a:xfrm>
            <a:off x="5235700" y="2902998"/>
            <a:ext cx="361909" cy="360759"/>
            <a:chOff x="5235700" y="2902998"/>
            <a:chExt cx="361909" cy="360759"/>
          </a:xfrm>
        </p:grpSpPr>
        <p:sp>
          <p:nvSpPr>
            <p:cNvPr id="15352" name="Google Shape;15352;p71"/>
            <p:cNvSpPr/>
            <p:nvPr/>
          </p:nvSpPr>
          <p:spPr>
            <a:xfrm>
              <a:off x="5235700" y="2902998"/>
              <a:ext cx="361909" cy="360498"/>
            </a:xfrm>
            <a:custGeom>
              <a:rect b="b" l="l" r="r" t="t"/>
              <a:pathLst>
                <a:path extrusionOk="0" h="13795" w="13849">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71"/>
            <p:cNvSpPr/>
            <p:nvPr/>
          </p:nvSpPr>
          <p:spPr>
            <a:xfrm>
              <a:off x="5353061" y="2902998"/>
              <a:ext cx="244287" cy="360759"/>
            </a:xfrm>
            <a:custGeom>
              <a:rect b="b" l="l" r="r" t="t"/>
              <a:pathLst>
                <a:path extrusionOk="0" h="13805" w="9348">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71"/>
            <p:cNvSpPr/>
            <p:nvPr/>
          </p:nvSpPr>
          <p:spPr>
            <a:xfrm>
              <a:off x="5294001" y="2977267"/>
              <a:ext cx="228712" cy="228372"/>
            </a:xfrm>
            <a:custGeom>
              <a:rect b="b" l="l" r="r" t="t"/>
              <a:pathLst>
                <a:path extrusionOk="0" h="8739" w="8752">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5" name="Google Shape;15355;p71"/>
            <p:cNvSpPr/>
            <p:nvPr/>
          </p:nvSpPr>
          <p:spPr>
            <a:xfrm>
              <a:off x="5374672" y="2977267"/>
              <a:ext cx="148041" cy="228372"/>
            </a:xfrm>
            <a:custGeom>
              <a:rect b="b" l="l" r="r" t="t"/>
              <a:pathLst>
                <a:path extrusionOk="0" h="8739" w="5665">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6" name="Google Shape;15356;p71"/>
            <p:cNvSpPr/>
            <p:nvPr/>
          </p:nvSpPr>
          <p:spPr>
            <a:xfrm>
              <a:off x="5335473" y="3083783"/>
              <a:ext cx="73145" cy="71499"/>
            </a:xfrm>
            <a:custGeom>
              <a:rect b="b" l="l" r="r" t="t"/>
              <a:pathLst>
                <a:path extrusionOk="0" h="2736" w="2799">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71"/>
            <p:cNvSpPr/>
            <p:nvPr/>
          </p:nvSpPr>
          <p:spPr>
            <a:xfrm>
              <a:off x="5380447" y="3068025"/>
              <a:ext cx="57831" cy="56237"/>
            </a:xfrm>
            <a:custGeom>
              <a:rect b="b" l="l" r="r" t="t"/>
              <a:pathLst>
                <a:path extrusionOk="0" h="2152" w="2213">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71"/>
            <p:cNvSpPr/>
            <p:nvPr/>
          </p:nvSpPr>
          <p:spPr>
            <a:xfrm>
              <a:off x="5399289" y="3031309"/>
              <a:ext cx="58850" cy="74425"/>
            </a:xfrm>
            <a:custGeom>
              <a:rect b="b" l="l" r="r" t="t"/>
              <a:pathLst>
                <a:path extrusionOk="0" h="2848" w="2252">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9" name="Google Shape;15359;p71"/>
          <p:cNvGrpSpPr/>
          <p:nvPr/>
        </p:nvGrpSpPr>
        <p:grpSpPr>
          <a:xfrm>
            <a:off x="6634912" y="3394969"/>
            <a:ext cx="360367" cy="252309"/>
            <a:chOff x="6634912" y="3394969"/>
            <a:chExt cx="360367" cy="252309"/>
          </a:xfrm>
        </p:grpSpPr>
        <p:sp>
          <p:nvSpPr>
            <p:cNvPr id="15360" name="Google Shape;15360;p71"/>
            <p:cNvSpPr/>
            <p:nvPr/>
          </p:nvSpPr>
          <p:spPr>
            <a:xfrm>
              <a:off x="6784913" y="3403749"/>
              <a:ext cx="106830" cy="39748"/>
            </a:xfrm>
            <a:custGeom>
              <a:rect b="b" l="l" r="r" t="t"/>
              <a:pathLst>
                <a:path extrusionOk="0" h="1521" w="4088">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71"/>
            <p:cNvSpPr/>
            <p:nvPr/>
          </p:nvSpPr>
          <p:spPr>
            <a:xfrm>
              <a:off x="6916333" y="3417835"/>
              <a:ext cx="56080" cy="30444"/>
            </a:xfrm>
            <a:custGeom>
              <a:rect b="b" l="l" r="r" t="t"/>
              <a:pathLst>
                <a:path extrusionOk="0" h="1165" w="2146">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71"/>
            <p:cNvSpPr/>
            <p:nvPr/>
          </p:nvSpPr>
          <p:spPr>
            <a:xfrm>
              <a:off x="6634912" y="3442974"/>
              <a:ext cx="360367" cy="204304"/>
            </a:xfrm>
            <a:custGeom>
              <a:rect b="b" l="l" r="r" t="t"/>
              <a:pathLst>
                <a:path extrusionOk="0" h="7818" w="1379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71"/>
            <p:cNvSpPr/>
            <p:nvPr/>
          </p:nvSpPr>
          <p:spPr>
            <a:xfrm>
              <a:off x="6943981" y="3477129"/>
              <a:ext cx="51298" cy="142762"/>
            </a:xfrm>
            <a:custGeom>
              <a:rect b="b" l="l" r="r" t="t"/>
              <a:pathLst>
                <a:path extrusionOk="0" h="5463" w="1963">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71"/>
            <p:cNvSpPr/>
            <p:nvPr/>
          </p:nvSpPr>
          <p:spPr>
            <a:xfrm>
              <a:off x="6723344" y="3457530"/>
              <a:ext cx="205846" cy="176081"/>
            </a:xfrm>
            <a:custGeom>
              <a:rect b="b" l="l" r="r" t="t"/>
              <a:pathLst>
                <a:path extrusionOk="0" h="6738" w="7877">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71"/>
            <p:cNvSpPr/>
            <p:nvPr/>
          </p:nvSpPr>
          <p:spPr>
            <a:xfrm>
              <a:off x="6743702" y="3472870"/>
              <a:ext cx="170410" cy="145793"/>
            </a:xfrm>
            <a:custGeom>
              <a:rect b="b" l="l" r="r" t="t"/>
              <a:pathLst>
                <a:path extrusionOk="0" h="5579" w="6521">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71"/>
            <p:cNvSpPr/>
            <p:nvPr/>
          </p:nvSpPr>
          <p:spPr>
            <a:xfrm>
              <a:off x="6781411" y="3491816"/>
              <a:ext cx="119373" cy="106046"/>
            </a:xfrm>
            <a:custGeom>
              <a:rect b="b" l="l" r="r" t="t"/>
              <a:pathLst>
                <a:path extrusionOk="0" h="4058" w="4568">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71"/>
            <p:cNvSpPr/>
            <p:nvPr/>
          </p:nvSpPr>
          <p:spPr>
            <a:xfrm>
              <a:off x="6783867" y="3491711"/>
              <a:ext cx="116159" cy="106176"/>
            </a:xfrm>
            <a:custGeom>
              <a:rect b="b" l="l" r="r" t="t"/>
              <a:pathLst>
                <a:path extrusionOk="0" h="4063" w="4445">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71"/>
            <p:cNvSpPr/>
            <p:nvPr/>
          </p:nvSpPr>
          <p:spPr>
            <a:xfrm>
              <a:off x="6833414" y="3519595"/>
              <a:ext cx="33450" cy="33450"/>
            </a:xfrm>
            <a:custGeom>
              <a:rect b="b" l="l" r="r" t="t"/>
              <a:pathLst>
                <a:path extrusionOk="0" h="1280" w="128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71"/>
            <p:cNvSpPr/>
            <p:nvPr/>
          </p:nvSpPr>
          <p:spPr>
            <a:xfrm>
              <a:off x="6667055" y="3394969"/>
              <a:ext cx="34469" cy="30183"/>
            </a:xfrm>
            <a:custGeom>
              <a:rect b="b" l="l" r="r" t="t"/>
              <a:pathLst>
                <a:path extrusionOk="0" h="1155" w="1319">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71"/>
            <p:cNvSpPr/>
            <p:nvPr/>
          </p:nvSpPr>
          <p:spPr>
            <a:xfrm>
              <a:off x="6634912" y="3416580"/>
              <a:ext cx="99016" cy="230463"/>
            </a:xfrm>
            <a:custGeom>
              <a:rect b="b" l="l" r="r" t="t"/>
              <a:pathLst>
                <a:path extrusionOk="0" h="8819" w="3789">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1" name="Google Shape;15371;p71"/>
            <p:cNvSpPr/>
            <p:nvPr/>
          </p:nvSpPr>
          <p:spPr>
            <a:xfrm>
              <a:off x="6634912" y="3416580"/>
              <a:ext cx="77666" cy="204827"/>
            </a:xfrm>
            <a:custGeom>
              <a:rect b="b" l="l" r="r" t="t"/>
              <a:pathLst>
                <a:path extrusionOk="0" h="7838" w="2972">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71"/>
            <p:cNvSpPr/>
            <p:nvPr/>
          </p:nvSpPr>
          <p:spPr>
            <a:xfrm>
              <a:off x="6915836" y="3461058"/>
              <a:ext cx="22134" cy="22134"/>
            </a:xfrm>
            <a:custGeom>
              <a:rect b="b" l="l" r="r" t="t"/>
              <a:pathLst>
                <a:path extrusionOk="0" h="847" w="847">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3" name="Google Shape;15373;p71"/>
          <p:cNvGrpSpPr/>
          <p:nvPr/>
        </p:nvGrpSpPr>
        <p:grpSpPr>
          <a:xfrm>
            <a:off x="7059330" y="3340796"/>
            <a:ext cx="377170" cy="360655"/>
            <a:chOff x="7059330" y="3340796"/>
            <a:chExt cx="377170" cy="360655"/>
          </a:xfrm>
        </p:grpSpPr>
        <p:sp>
          <p:nvSpPr>
            <p:cNvPr id="15374" name="Google Shape;15374;p71"/>
            <p:cNvSpPr/>
            <p:nvPr/>
          </p:nvSpPr>
          <p:spPr>
            <a:xfrm>
              <a:off x="7059330" y="3424629"/>
              <a:ext cx="317144" cy="276822"/>
            </a:xfrm>
            <a:custGeom>
              <a:rect b="b" l="l" r="r" t="t"/>
              <a:pathLst>
                <a:path extrusionOk="0" h="10593" w="12136">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71"/>
            <p:cNvSpPr/>
            <p:nvPr/>
          </p:nvSpPr>
          <p:spPr>
            <a:xfrm>
              <a:off x="7076917" y="3424629"/>
              <a:ext cx="299322" cy="254583"/>
            </a:xfrm>
            <a:custGeom>
              <a:rect b="b" l="l" r="r" t="t"/>
              <a:pathLst>
                <a:path extrusionOk="0" h="9742" w="11454">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71"/>
            <p:cNvSpPr/>
            <p:nvPr/>
          </p:nvSpPr>
          <p:spPr>
            <a:xfrm>
              <a:off x="7155079" y="3466232"/>
              <a:ext cx="80671" cy="49390"/>
            </a:xfrm>
            <a:custGeom>
              <a:rect b="b" l="l" r="r" t="t"/>
              <a:pathLst>
                <a:path extrusionOk="0" h="1890" w="3087">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71"/>
            <p:cNvSpPr/>
            <p:nvPr/>
          </p:nvSpPr>
          <p:spPr>
            <a:xfrm>
              <a:off x="7175437" y="3466336"/>
              <a:ext cx="60575" cy="48528"/>
            </a:xfrm>
            <a:custGeom>
              <a:rect b="b" l="l" r="r" t="t"/>
              <a:pathLst>
                <a:path extrusionOk="0" h="1857" w="2318">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71"/>
            <p:cNvSpPr/>
            <p:nvPr/>
          </p:nvSpPr>
          <p:spPr>
            <a:xfrm>
              <a:off x="7199296" y="3550457"/>
              <a:ext cx="64103" cy="71838"/>
            </a:xfrm>
            <a:custGeom>
              <a:rect b="b" l="l" r="r" t="t"/>
              <a:pathLst>
                <a:path extrusionOk="0" h="2749" w="2453">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71"/>
            <p:cNvSpPr/>
            <p:nvPr/>
          </p:nvSpPr>
          <p:spPr>
            <a:xfrm>
              <a:off x="7216648" y="3550457"/>
              <a:ext cx="47012" cy="63920"/>
            </a:xfrm>
            <a:custGeom>
              <a:rect b="b" l="l" r="r" t="t"/>
              <a:pathLst>
                <a:path extrusionOk="0" h="2446" w="1799">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71"/>
            <p:cNvSpPr/>
            <p:nvPr/>
          </p:nvSpPr>
          <p:spPr>
            <a:xfrm>
              <a:off x="7106316" y="3524690"/>
              <a:ext cx="68127" cy="69565"/>
            </a:xfrm>
            <a:custGeom>
              <a:rect b="b" l="l" r="r" t="t"/>
              <a:pathLst>
                <a:path extrusionOk="0" h="2662" w="2607">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71"/>
            <p:cNvSpPr/>
            <p:nvPr/>
          </p:nvSpPr>
          <p:spPr>
            <a:xfrm>
              <a:off x="7113607" y="3541049"/>
              <a:ext cx="60836" cy="53206"/>
            </a:xfrm>
            <a:custGeom>
              <a:rect b="b" l="l" r="r" t="t"/>
              <a:pathLst>
                <a:path extrusionOk="0" h="2036" w="2328">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71"/>
            <p:cNvSpPr/>
            <p:nvPr/>
          </p:nvSpPr>
          <p:spPr>
            <a:xfrm>
              <a:off x="7312632" y="3340796"/>
              <a:ext cx="123868" cy="140645"/>
            </a:xfrm>
            <a:custGeom>
              <a:rect b="b" l="l" r="r" t="t"/>
              <a:pathLst>
                <a:path extrusionOk="0" h="5382" w="474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71"/>
            <p:cNvSpPr/>
            <p:nvPr/>
          </p:nvSpPr>
          <p:spPr>
            <a:xfrm>
              <a:off x="7331735" y="3413575"/>
              <a:ext cx="46516" cy="44242"/>
            </a:xfrm>
            <a:custGeom>
              <a:rect b="b" l="l" r="r" t="t"/>
              <a:pathLst>
                <a:path extrusionOk="0" h="1693" w="178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71"/>
            <p:cNvSpPr/>
            <p:nvPr/>
          </p:nvSpPr>
          <p:spPr>
            <a:xfrm>
              <a:off x="7231465" y="3453140"/>
              <a:ext cx="117622" cy="80122"/>
            </a:xfrm>
            <a:custGeom>
              <a:rect b="b" l="l" r="r" t="t"/>
              <a:pathLst>
                <a:path extrusionOk="0" h="3066" w="4501">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71"/>
            <p:cNvSpPr/>
            <p:nvPr/>
          </p:nvSpPr>
          <p:spPr>
            <a:xfrm>
              <a:off x="7245785" y="3452878"/>
              <a:ext cx="93502" cy="59713"/>
            </a:xfrm>
            <a:custGeom>
              <a:rect b="b" l="l" r="r" t="t"/>
              <a:pathLst>
                <a:path extrusionOk="0" h="2285" w="3578">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6" name="Google Shape;15386;p71"/>
          <p:cNvGrpSpPr/>
          <p:nvPr/>
        </p:nvGrpSpPr>
        <p:grpSpPr>
          <a:xfrm>
            <a:off x="7957948" y="3375631"/>
            <a:ext cx="360629" cy="291012"/>
            <a:chOff x="7957948" y="3375631"/>
            <a:chExt cx="360629" cy="291012"/>
          </a:xfrm>
        </p:grpSpPr>
        <p:sp>
          <p:nvSpPr>
            <p:cNvPr id="15387" name="Google Shape;15387;p71"/>
            <p:cNvSpPr/>
            <p:nvPr/>
          </p:nvSpPr>
          <p:spPr>
            <a:xfrm>
              <a:off x="7957948" y="3393714"/>
              <a:ext cx="360629" cy="261116"/>
            </a:xfrm>
            <a:custGeom>
              <a:rect b="b" l="l" r="r" t="t"/>
              <a:pathLst>
                <a:path extrusionOk="0" h="9992" w="1380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71"/>
            <p:cNvSpPr/>
            <p:nvPr/>
          </p:nvSpPr>
          <p:spPr>
            <a:xfrm>
              <a:off x="8286643" y="3393714"/>
              <a:ext cx="31934" cy="261116"/>
            </a:xfrm>
            <a:custGeom>
              <a:rect b="b" l="l" r="r" t="t"/>
              <a:pathLst>
                <a:path extrusionOk="0" h="9992" w="1222">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71"/>
            <p:cNvSpPr/>
            <p:nvPr/>
          </p:nvSpPr>
          <p:spPr>
            <a:xfrm>
              <a:off x="7978541" y="3597757"/>
              <a:ext cx="159853" cy="33946"/>
            </a:xfrm>
            <a:custGeom>
              <a:rect b="b" l="l" r="r" t="t"/>
              <a:pathLst>
                <a:path extrusionOk="0" h="1299" w="6117">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71"/>
            <p:cNvSpPr/>
            <p:nvPr/>
          </p:nvSpPr>
          <p:spPr>
            <a:xfrm>
              <a:off x="8138367" y="3597757"/>
              <a:ext cx="159591" cy="33946"/>
            </a:xfrm>
            <a:custGeom>
              <a:rect b="b" l="l" r="r" t="t"/>
              <a:pathLst>
                <a:path extrusionOk="0" h="1299" w="6107">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71"/>
            <p:cNvSpPr/>
            <p:nvPr/>
          </p:nvSpPr>
          <p:spPr>
            <a:xfrm>
              <a:off x="8122531" y="3631677"/>
              <a:ext cx="31202" cy="34965"/>
            </a:xfrm>
            <a:custGeom>
              <a:rect b="b" l="l" r="r" t="t"/>
              <a:pathLst>
                <a:path extrusionOk="0" h="1338" w="1194">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71"/>
            <p:cNvSpPr/>
            <p:nvPr/>
          </p:nvSpPr>
          <p:spPr>
            <a:xfrm>
              <a:off x="7978541" y="3375631"/>
              <a:ext cx="159853" cy="234226"/>
            </a:xfrm>
            <a:custGeom>
              <a:rect b="b" l="l" r="r" t="t"/>
              <a:pathLst>
                <a:path extrusionOk="0" h="8963" w="6117">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71"/>
            <p:cNvSpPr/>
            <p:nvPr/>
          </p:nvSpPr>
          <p:spPr>
            <a:xfrm>
              <a:off x="8138367" y="3375631"/>
              <a:ext cx="159591" cy="234252"/>
            </a:xfrm>
            <a:custGeom>
              <a:rect b="b" l="l" r="r" t="t"/>
              <a:pathLst>
                <a:path extrusionOk="0" h="8964" w="6107">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71"/>
            <p:cNvSpPr/>
            <p:nvPr/>
          </p:nvSpPr>
          <p:spPr>
            <a:xfrm>
              <a:off x="8033576" y="3407277"/>
              <a:ext cx="80958" cy="10584"/>
            </a:xfrm>
            <a:custGeom>
              <a:rect b="b" l="l" r="r" t="t"/>
              <a:pathLst>
                <a:path extrusionOk="0" h="405" w="3098">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71"/>
            <p:cNvSpPr/>
            <p:nvPr/>
          </p:nvSpPr>
          <p:spPr>
            <a:xfrm>
              <a:off x="8003184" y="3428889"/>
              <a:ext cx="111351" cy="10584"/>
            </a:xfrm>
            <a:custGeom>
              <a:rect b="b" l="l" r="r" t="t"/>
              <a:pathLst>
                <a:path extrusionOk="0" h="405" w="4261">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71"/>
            <p:cNvSpPr/>
            <p:nvPr/>
          </p:nvSpPr>
          <p:spPr>
            <a:xfrm>
              <a:off x="8003184" y="3450761"/>
              <a:ext cx="111351" cy="10584"/>
            </a:xfrm>
            <a:custGeom>
              <a:rect b="b" l="l" r="r" t="t"/>
              <a:pathLst>
                <a:path extrusionOk="0" h="405" w="4261">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71"/>
            <p:cNvSpPr/>
            <p:nvPr/>
          </p:nvSpPr>
          <p:spPr>
            <a:xfrm>
              <a:off x="8003184" y="3472608"/>
              <a:ext cx="88720" cy="10584"/>
            </a:xfrm>
            <a:custGeom>
              <a:rect b="b" l="l" r="r" t="t"/>
              <a:pathLst>
                <a:path extrusionOk="0" h="405" w="3395">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71"/>
            <p:cNvSpPr/>
            <p:nvPr/>
          </p:nvSpPr>
          <p:spPr>
            <a:xfrm>
              <a:off x="8033576" y="3515831"/>
              <a:ext cx="80958" cy="10584"/>
            </a:xfrm>
            <a:custGeom>
              <a:rect b="b" l="l" r="r" t="t"/>
              <a:pathLst>
                <a:path extrusionOk="0" h="405" w="3098">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71"/>
            <p:cNvSpPr/>
            <p:nvPr/>
          </p:nvSpPr>
          <p:spPr>
            <a:xfrm>
              <a:off x="8003184" y="3537443"/>
              <a:ext cx="111351" cy="10584"/>
            </a:xfrm>
            <a:custGeom>
              <a:rect b="b" l="l" r="r" t="t"/>
              <a:pathLst>
                <a:path extrusionOk="0" h="405" w="4261">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71"/>
            <p:cNvSpPr/>
            <p:nvPr/>
          </p:nvSpPr>
          <p:spPr>
            <a:xfrm>
              <a:off x="8003184" y="3559316"/>
              <a:ext cx="55296" cy="10584"/>
            </a:xfrm>
            <a:custGeom>
              <a:rect b="b" l="l" r="r" t="t"/>
              <a:pathLst>
                <a:path extrusionOk="0" h="405" w="2116">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71"/>
            <p:cNvSpPr/>
            <p:nvPr/>
          </p:nvSpPr>
          <p:spPr>
            <a:xfrm>
              <a:off x="8190632" y="3479664"/>
              <a:ext cx="81194" cy="10558"/>
            </a:xfrm>
            <a:custGeom>
              <a:rect b="b" l="l" r="r" t="t"/>
              <a:pathLst>
                <a:path extrusionOk="0" h="404" w="3107">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71"/>
            <p:cNvSpPr/>
            <p:nvPr/>
          </p:nvSpPr>
          <p:spPr>
            <a:xfrm>
              <a:off x="8160240" y="3501511"/>
              <a:ext cx="111586" cy="10584"/>
            </a:xfrm>
            <a:custGeom>
              <a:rect b="b" l="l" r="r" t="t"/>
              <a:pathLst>
                <a:path extrusionOk="0" h="405" w="427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71"/>
            <p:cNvSpPr/>
            <p:nvPr/>
          </p:nvSpPr>
          <p:spPr>
            <a:xfrm>
              <a:off x="8160475" y="3523122"/>
              <a:ext cx="55061" cy="10584"/>
            </a:xfrm>
            <a:custGeom>
              <a:rect b="b" l="l" r="r" t="t"/>
              <a:pathLst>
                <a:path extrusionOk="0" h="405" w="2107">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4" name="Google Shape;15404;p71"/>
            <p:cNvSpPr/>
            <p:nvPr/>
          </p:nvSpPr>
          <p:spPr>
            <a:xfrm>
              <a:off x="8169778" y="3412556"/>
              <a:ext cx="97291" cy="36220"/>
            </a:xfrm>
            <a:custGeom>
              <a:rect b="b" l="l" r="r" t="t"/>
              <a:pathLst>
                <a:path extrusionOk="0" h="1386" w="3723">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5" name="Google Shape;15405;p71"/>
          <p:cNvGrpSpPr/>
          <p:nvPr/>
        </p:nvGrpSpPr>
        <p:grpSpPr>
          <a:xfrm>
            <a:off x="6198656" y="3867888"/>
            <a:ext cx="347562" cy="227954"/>
            <a:chOff x="6198656" y="3867888"/>
            <a:chExt cx="347562" cy="227954"/>
          </a:xfrm>
        </p:grpSpPr>
        <p:sp>
          <p:nvSpPr>
            <p:cNvPr id="15406" name="Google Shape;15406;p71"/>
            <p:cNvSpPr/>
            <p:nvPr/>
          </p:nvSpPr>
          <p:spPr>
            <a:xfrm>
              <a:off x="6198656" y="3867888"/>
              <a:ext cx="347562" cy="227954"/>
            </a:xfrm>
            <a:custGeom>
              <a:rect b="b" l="l" r="r" t="t"/>
              <a:pathLst>
                <a:path extrusionOk="0" h="8723" w="1330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71"/>
            <p:cNvSpPr/>
            <p:nvPr/>
          </p:nvSpPr>
          <p:spPr>
            <a:xfrm>
              <a:off x="6234353" y="3885998"/>
              <a:ext cx="275933" cy="191760"/>
            </a:xfrm>
            <a:custGeom>
              <a:rect b="b" l="l" r="r" t="t"/>
              <a:pathLst>
                <a:path extrusionOk="0" h="7338" w="10559">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71"/>
            <p:cNvSpPr/>
            <p:nvPr/>
          </p:nvSpPr>
          <p:spPr>
            <a:xfrm>
              <a:off x="6210468" y="3970119"/>
              <a:ext cx="12335" cy="23964"/>
            </a:xfrm>
            <a:custGeom>
              <a:rect b="b" l="l" r="r" t="t"/>
              <a:pathLst>
                <a:path extrusionOk="0" h="917" w="472">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71"/>
            <p:cNvSpPr/>
            <p:nvPr/>
          </p:nvSpPr>
          <p:spPr>
            <a:xfrm>
              <a:off x="6522333" y="3963899"/>
              <a:ext cx="12073" cy="35958"/>
            </a:xfrm>
            <a:custGeom>
              <a:rect b="b" l="l" r="r" t="t"/>
              <a:pathLst>
                <a:path extrusionOk="0" h="1376" w="462">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71"/>
            <p:cNvSpPr/>
            <p:nvPr/>
          </p:nvSpPr>
          <p:spPr>
            <a:xfrm>
              <a:off x="6520321" y="3885998"/>
              <a:ext cx="16098" cy="12073"/>
            </a:xfrm>
            <a:custGeom>
              <a:rect b="b" l="l" r="r" t="t"/>
              <a:pathLst>
                <a:path extrusionOk="0" h="462" w="616">
                  <a:moveTo>
                    <a:pt x="308" y="0"/>
                  </a:moveTo>
                  <a:cubicBezTo>
                    <a:pt x="0" y="0"/>
                    <a:pt x="0" y="462"/>
                    <a:pt x="308" y="462"/>
                  </a:cubicBezTo>
                  <a:cubicBezTo>
                    <a:pt x="616" y="462"/>
                    <a:pt x="616" y="0"/>
                    <a:pt x="308" y="0"/>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71"/>
            <p:cNvSpPr/>
            <p:nvPr/>
          </p:nvSpPr>
          <p:spPr>
            <a:xfrm>
              <a:off x="6210468" y="3940014"/>
              <a:ext cx="12099" cy="17875"/>
            </a:xfrm>
            <a:custGeom>
              <a:rect b="b" l="l" r="r" t="t"/>
              <a:pathLst>
                <a:path extrusionOk="0" h="684" w="463">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71"/>
            <p:cNvSpPr/>
            <p:nvPr/>
          </p:nvSpPr>
          <p:spPr>
            <a:xfrm>
              <a:off x="6210468" y="4005842"/>
              <a:ext cx="12099" cy="18136"/>
            </a:xfrm>
            <a:custGeom>
              <a:rect b="b" l="l" r="r" t="t"/>
              <a:pathLst>
                <a:path extrusionOk="0" h="694" w="463">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71"/>
            <p:cNvSpPr/>
            <p:nvPr/>
          </p:nvSpPr>
          <p:spPr>
            <a:xfrm>
              <a:off x="6312489" y="3915894"/>
              <a:ext cx="119896" cy="95776"/>
            </a:xfrm>
            <a:custGeom>
              <a:rect b="b" l="l" r="r" t="t"/>
              <a:pathLst>
                <a:path extrusionOk="0" h="3665" w="4588">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71"/>
            <p:cNvSpPr/>
            <p:nvPr/>
          </p:nvSpPr>
          <p:spPr>
            <a:xfrm>
              <a:off x="6252437" y="4035764"/>
              <a:ext cx="240001" cy="12073"/>
            </a:xfrm>
            <a:custGeom>
              <a:rect b="b" l="l" r="r" t="t"/>
              <a:pathLst>
                <a:path extrusionOk="0" h="462" w="9184">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71"/>
            <p:cNvSpPr/>
            <p:nvPr/>
          </p:nvSpPr>
          <p:spPr>
            <a:xfrm>
              <a:off x="6252437" y="4035764"/>
              <a:ext cx="54042" cy="12073"/>
            </a:xfrm>
            <a:custGeom>
              <a:rect b="b" l="l" r="r" t="t"/>
              <a:pathLst>
                <a:path extrusionOk="0" h="462" w="2068">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71"/>
            <p:cNvSpPr/>
            <p:nvPr/>
          </p:nvSpPr>
          <p:spPr>
            <a:xfrm>
              <a:off x="6294406" y="4029727"/>
              <a:ext cx="24146" cy="24146"/>
            </a:xfrm>
            <a:custGeom>
              <a:rect b="b" l="l" r="r" t="t"/>
              <a:pathLst>
                <a:path extrusionOk="0" h="924" w="924">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7" name="Google Shape;15417;p71"/>
          <p:cNvGrpSpPr/>
          <p:nvPr/>
        </p:nvGrpSpPr>
        <p:grpSpPr>
          <a:xfrm>
            <a:off x="5706895" y="3819151"/>
            <a:ext cx="349392" cy="325454"/>
            <a:chOff x="5706895" y="3819151"/>
            <a:chExt cx="349392" cy="325454"/>
          </a:xfrm>
        </p:grpSpPr>
        <p:sp>
          <p:nvSpPr>
            <p:cNvPr id="15418" name="Google Shape;15418;p71"/>
            <p:cNvSpPr/>
            <p:nvPr/>
          </p:nvSpPr>
          <p:spPr>
            <a:xfrm>
              <a:off x="5761172" y="4052332"/>
              <a:ext cx="43484" cy="43511"/>
            </a:xfrm>
            <a:custGeom>
              <a:rect b="b" l="l" r="r" t="t"/>
              <a:pathLst>
                <a:path extrusionOk="0" h="1665" w="1664">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71"/>
            <p:cNvSpPr/>
            <p:nvPr/>
          </p:nvSpPr>
          <p:spPr>
            <a:xfrm>
              <a:off x="5903881" y="3938498"/>
              <a:ext cx="101316" cy="86995"/>
            </a:xfrm>
            <a:custGeom>
              <a:rect b="b" l="l" r="r" t="t"/>
              <a:pathLst>
                <a:path extrusionOk="0" h="3329" w="3877">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71"/>
            <p:cNvSpPr/>
            <p:nvPr/>
          </p:nvSpPr>
          <p:spPr>
            <a:xfrm>
              <a:off x="5913942" y="3973699"/>
              <a:ext cx="95514" cy="51795"/>
            </a:xfrm>
            <a:custGeom>
              <a:rect b="b" l="l" r="r" t="t"/>
              <a:pathLst>
                <a:path extrusionOk="0" h="1982" w="3655">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71"/>
            <p:cNvSpPr/>
            <p:nvPr/>
          </p:nvSpPr>
          <p:spPr>
            <a:xfrm>
              <a:off x="5788297" y="3840998"/>
              <a:ext cx="146525" cy="281891"/>
            </a:xfrm>
            <a:custGeom>
              <a:rect b="b" l="l" r="r" t="t"/>
              <a:pathLst>
                <a:path extrusionOk="0" h="10787" w="5607">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71"/>
            <p:cNvSpPr/>
            <p:nvPr/>
          </p:nvSpPr>
          <p:spPr>
            <a:xfrm>
              <a:off x="5788297" y="4009135"/>
              <a:ext cx="146525" cy="113755"/>
            </a:xfrm>
            <a:custGeom>
              <a:rect b="b" l="l" r="r" t="t"/>
              <a:pathLst>
                <a:path extrusionOk="0" h="4353" w="5607">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71"/>
            <p:cNvSpPr/>
            <p:nvPr/>
          </p:nvSpPr>
          <p:spPr>
            <a:xfrm>
              <a:off x="5923742" y="3819151"/>
              <a:ext cx="43511" cy="325454"/>
            </a:xfrm>
            <a:custGeom>
              <a:rect b="b" l="l" r="r" t="t"/>
              <a:pathLst>
                <a:path extrusionOk="0" h="12454" w="1665">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71"/>
            <p:cNvSpPr/>
            <p:nvPr/>
          </p:nvSpPr>
          <p:spPr>
            <a:xfrm>
              <a:off x="5923742" y="4117428"/>
              <a:ext cx="43511" cy="27178"/>
            </a:xfrm>
            <a:custGeom>
              <a:rect b="b" l="l" r="r" t="t"/>
              <a:pathLst>
                <a:path extrusionOk="0" h="1040" w="1665">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71"/>
            <p:cNvSpPr/>
            <p:nvPr/>
          </p:nvSpPr>
          <p:spPr>
            <a:xfrm>
              <a:off x="5706895" y="3933220"/>
              <a:ext cx="43484" cy="97291"/>
            </a:xfrm>
            <a:custGeom>
              <a:rect b="b" l="l" r="r" t="t"/>
              <a:pathLst>
                <a:path extrusionOk="0" h="3723" w="1664">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71"/>
            <p:cNvSpPr/>
            <p:nvPr/>
          </p:nvSpPr>
          <p:spPr>
            <a:xfrm>
              <a:off x="5706895" y="3938002"/>
              <a:ext cx="43484" cy="92509"/>
            </a:xfrm>
            <a:custGeom>
              <a:rect b="b" l="l" r="r" t="t"/>
              <a:pathLst>
                <a:path extrusionOk="0" h="3540" w="1664">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71"/>
            <p:cNvSpPr/>
            <p:nvPr/>
          </p:nvSpPr>
          <p:spPr>
            <a:xfrm>
              <a:off x="5744839" y="3932985"/>
              <a:ext cx="54303" cy="97762"/>
            </a:xfrm>
            <a:custGeom>
              <a:rect b="b" l="l" r="r" t="t"/>
              <a:pathLst>
                <a:path extrusionOk="0" h="3741" w="2078">
                  <a:moveTo>
                    <a:pt x="0" y="0"/>
                  </a:moveTo>
                  <a:lnTo>
                    <a:pt x="0" y="3741"/>
                  </a:lnTo>
                  <a:lnTo>
                    <a:pt x="2077" y="3741"/>
                  </a:lnTo>
                  <a:lnTo>
                    <a:pt x="2077" y="0"/>
                  </a:lnTo>
                  <a:close/>
                </a:path>
              </a:pathLst>
            </a:custGeom>
            <a:solidFill>
              <a:srgbClr val="8B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71"/>
            <p:cNvSpPr/>
            <p:nvPr/>
          </p:nvSpPr>
          <p:spPr>
            <a:xfrm>
              <a:off x="5744839" y="4014387"/>
              <a:ext cx="54303" cy="16359"/>
            </a:xfrm>
            <a:custGeom>
              <a:rect b="b" l="l" r="r" t="t"/>
              <a:pathLst>
                <a:path extrusionOk="0" h="626" w="2078">
                  <a:moveTo>
                    <a:pt x="0" y="1"/>
                  </a:moveTo>
                  <a:lnTo>
                    <a:pt x="0" y="626"/>
                  </a:lnTo>
                  <a:lnTo>
                    <a:pt x="2077" y="626"/>
                  </a:lnTo>
                  <a:lnTo>
                    <a:pt x="2077"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71"/>
            <p:cNvSpPr/>
            <p:nvPr/>
          </p:nvSpPr>
          <p:spPr>
            <a:xfrm>
              <a:off x="5744839" y="4030720"/>
              <a:ext cx="54539" cy="86734"/>
            </a:xfrm>
            <a:custGeom>
              <a:rect b="b" l="l" r="r" t="t"/>
              <a:pathLst>
                <a:path extrusionOk="0" h="3319" w="2087">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71"/>
            <p:cNvSpPr/>
            <p:nvPr/>
          </p:nvSpPr>
          <p:spPr>
            <a:xfrm>
              <a:off x="6025528" y="3976443"/>
              <a:ext cx="30758" cy="10871"/>
            </a:xfrm>
            <a:custGeom>
              <a:rect b="b" l="l" r="r" t="t"/>
              <a:pathLst>
                <a:path extrusionOk="0" h="416" w="1177">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71"/>
            <p:cNvSpPr/>
            <p:nvPr/>
          </p:nvSpPr>
          <p:spPr>
            <a:xfrm>
              <a:off x="6004675" y="3914718"/>
              <a:ext cx="26786" cy="22814"/>
            </a:xfrm>
            <a:custGeom>
              <a:rect b="b" l="l" r="r" t="t"/>
              <a:pathLst>
                <a:path extrusionOk="0" h="873" w="1025">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71"/>
            <p:cNvSpPr/>
            <p:nvPr/>
          </p:nvSpPr>
          <p:spPr>
            <a:xfrm>
              <a:off x="6003368" y="4025886"/>
              <a:ext cx="26943" cy="22709"/>
            </a:xfrm>
            <a:custGeom>
              <a:rect b="b" l="l" r="r" t="t"/>
              <a:pathLst>
                <a:path extrusionOk="0" h="869" w="1031">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3" name="Google Shape;15433;p71"/>
          <p:cNvGrpSpPr/>
          <p:nvPr/>
        </p:nvGrpSpPr>
        <p:grpSpPr>
          <a:xfrm>
            <a:off x="7648618" y="3340744"/>
            <a:ext cx="97265" cy="360393"/>
            <a:chOff x="7648618" y="3340744"/>
            <a:chExt cx="97265" cy="360393"/>
          </a:xfrm>
        </p:grpSpPr>
        <p:sp>
          <p:nvSpPr>
            <p:cNvPr id="15434" name="Google Shape;15434;p71"/>
            <p:cNvSpPr/>
            <p:nvPr/>
          </p:nvSpPr>
          <p:spPr>
            <a:xfrm>
              <a:off x="7648618" y="3340744"/>
              <a:ext cx="97265" cy="307057"/>
            </a:xfrm>
            <a:custGeom>
              <a:rect b="b" l="l" r="r" t="t"/>
              <a:pathLst>
                <a:path extrusionOk="0" h="11750" w="3722">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71"/>
            <p:cNvSpPr/>
            <p:nvPr/>
          </p:nvSpPr>
          <p:spPr>
            <a:xfrm>
              <a:off x="7672477" y="3346467"/>
              <a:ext cx="73406" cy="284740"/>
            </a:xfrm>
            <a:custGeom>
              <a:rect b="b" l="l" r="r" t="t"/>
              <a:pathLst>
                <a:path extrusionOk="0" h="10896" w="2809">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71"/>
            <p:cNvSpPr/>
            <p:nvPr/>
          </p:nvSpPr>
          <p:spPr>
            <a:xfrm>
              <a:off x="7656562" y="3376571"/>
              <a:ext cx="80018" cy="324566"/>
            </a:xfrm>
            <a:custGeom>
              <a:rect b="b" l="l" r="r" t="t"/>
              <a:pathLst>
                <a:path extrusionOk="0" h="12420" w="3062">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7" name="Google Shape;15437;p71"/>
          <p:cNvGrpSpPr/>
          <p:nvPr/>
        </p:nvGrpSpPr>
        <p:grpSpPr>
          <a:xfrm>
            <a:off x="7164356" y="3790667"/>
            <a:ext cx="385507" cy="382501"/>
            <a:chOff x="7164356" y="3790667"/>
            <a:chExt cx="385507" cy="382501"/>
          </a:xfrm>
        </p:grpSpPr>
        <p:sp>
          <p:nvSpPr>
            <p:cNvPr id="15438" name="Google Shape;15438;p71"/>
            <p:cNvSpPr/>
            <p:nvPr/>
          </p:nvSpPr>
          <p:spPr>
            <a:xfrm>
              <a:off x="7241526" y="3981983"/>
              <a:ext cx="114852" cy="114852"/>
            </a:xfrm>
            <a:custGeom>
              <a:rect b="b" l="l" r="r" t="t"/>
              <a:pathLst>
                <a:path extrusionOk="0" h="4395" w="4395">
                  <a:moveTo>
                    <a:pt x="1212" y="0"/>
                  </a:moveTo>
                  <a:lnTo>
                    <a:pt x="0" y="1202"/>
                  </a:lnTo>
                  <a:lnTo>
                    <a:pt x="3183" y="4395"/>
                  </a:lnTo>
                  <a:lnTo>
                    <a:pt x="4395" y="3183"/>
                  </a:lnTo>
                  <a:lnTo>
                    <a:pt x="121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71"/>
            <p:cNvSpPr/>
            <p:nvPr/>
          </p:nvSpPr>
          <p:spPr>
            <a:xfrm>
              <a:off x="7247536" y="3984988"/>
              <a:ext cx="56838" cy="56577"/>
            </a:xfrm>
            <a:custGeom>
              <a:rect b="b" l="l" r="r" t="t"/>
              <a:pathLst>
                <a:path extrusionOk="0" h="2165" w="2175">
                  <a:moveTo>
                    <a:pt x="1097" y="1"/>
                  </a:moveTo>
                  <a:lnTo>
                    <a:pt x="1" y="1328"/>
                  </a:lnTo>
                  <a:lnTo>
                    <a:pt x="847" y="2164"/>
                  </a:lnTo>
                  <a:lnTo>
                    <a:pt x="2174" y="1078"/>
                  </a:lnTo>
                  <a:lnTo>
                    <a:pt x="1097"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71"/>
            <p:cNvSpPr/>
            <p:nvPr/>
          </p:nvSpPr>
          <p:spPr>
            <a:xfrm>
              <a:off x="7296561" y="4033987"/>
              <a:ext cx="56812" cy="56838"/>
            </a:xfrm>
            <a:custGeom>
              <a:rect b="b" l="l" r="r" t="t"/>
              <a:pathLst>
                <a:path extrusionOk="0" h="2175" w="2174">
                  <a:moveTo>
                    <a:pt x="1096" y="1"/>
                  </a:moveTo>
                  <a:lnTo>
                    <a:pt x="0" y="1328"/>
                  </a:lnTo>
                  <a:lnTo>
                    <a:pt x="846" y="2174"/>
                  </a:lnTo>
                  <a:lnTo>
                    <a:pt x="2173" y="1078"/>
                  </a:lnTo>
                  <a:lnTo>
                    <a:pt x="1096" y="1"/>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71"/>
            <p:cNvSpPr/>
            <p:nvPr/>
          </p:nvSpPr>
          <p:spPr>
            <a:xfrm>
              <a:off x="7445307" y="3826468"/>
              <a:ext cx="68859" cy="64312"/>
            </a:xfrm>
            <a:custGeom>
              <a:rect b="b" l="l" r="r" t="t"/>
              <a:pathLst>
                <a:path extrusionOk="0" h="2461" w="2635">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71"/>
            <p:cNvSpPr/>
            <p:nvPr/>
          </p:nvSpPr>
          <p:spPr>
            <a:xfrm>
              <a:off x="7423957" y="3793097"/>
              <a:ext cx="33789" cy="83363"/>
            </a:xfrm>
            <a:custGeom>
              <a:rect b="b" l="l" r="r" t="t"/>
              <a:pathLst>
                <a:path extrusionOk="0" h="3190" w="1293">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71"/>
            <p:cNvSpPr/>
            <p:nvPr/>
          </p:nvSpPr>
          <p:spPr>
            <a:xfrm>
              <a:off x="7378852" y="3790667"/>
              <a:ext cx="35331" cy="82788"/>
            </a:xfrm>
            <a:custGeom>
              <a:rect b="b" l="l" r="r" t="t"/>
              <a:pathLst>
                <a:path extrusionOk="0" h="3168" w="1352">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71"/>
            <p:cNvSpPr/>
            <p:nvPr/>
          </p:nvSpPr>
          <p:spPr>
            <a:xfrm>
              <a:off x="7459392" y="3881477"/>
              <a:ext cx="88354" cy="32169"/>
            </a:xfrm>
            <a:custGeom>
              <a:rect b="b" l="l" r="r" t="t"/>
              <a:pathLst>
                <a:path extrusionOk="0" h="1231" w="3381">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71"/>
            <p:cNvSpPr/>
            <p:nvPr/>
          </p:nvSpPr>
          <p:spPr>
            <a:xfrm>
              <a:off x="7462084" y="3924883"/>
              <a:ext cx="87779" cy="33502"/>
            </a:xfrm>
            <a:custGeom>
              <a:rect b="b" l="l" r="r" t="t"/>
              <a:pathLst>
                <a:path extrusionOk="0" h="1282" w="3359">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71"/>
            <p:cNvSpPr/>
            <p:nvPr/>
          </p:nvSpPr>
          <p:spPr>
            <a:xfrm>
              <a:off x="7325202" y="3850406"/>
              <a:ext cx="74399" cy="66167"/>
            </a:xfrm>
            <a:custGeom>
              <a:rect b="b" l="l" r="r" t="t"/>
              <a:pathLst>
                <a:path extrusionOk="0" h="2532" w="2847">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71"/>
            <p:cNvSpPr/>
            <p:nvPr/>
          </p:nvSpPr>
          <p:spPr>
            <a:xfrm>
              <a:off x="7309627" y="3852392"/>
              <a:ext cx="84460" cy="83885"/>
            </a:xfrm>
            <a:custGeom>
              <a:rect b="b" l="l" r="r" t="t"/>
              <a:pathLst>
                <a:path extrusionOk="0" h="3210" w="3232">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71"/>
            <p:cNvSpPr/>
            <p:nvPr/>
          </p:nvSpPr>
          <p:spPr>
            <a:xfrm>
              <a:off x="7309627" y="3859604"/>
              <a:ext cx="76647" cy="76673"/>
            </a:xfrm>
            <a:custGeom>
              <a:rect b="b" l="l" r="r" t="t"/>
              <a:pathLst>
                <a:path extrusionOk="0" h="2934" w="2933">
                  <a:moveTo>
                    <a:pt x="577" y="0"/>
                  </a:moveTo>
                  <a:lnTo>
                    <a:pt x="0" y="587"/>
                  </a:lnTo>
                  <a:lnTo>
                    <a:pt x="2346" y="2933"/>
                  </a:lnTo>
                  <a:lnTo>
                    <a:pt x="2933" y="2347"/>
                  </a:lnTo>
                  <a:lnTo>
                    <a:pt x="577"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71"/>
            <p:cNvSpPr/>
            <p:nvPr/>
          </p:nvSpPr>
          <p:spPr>
            <a:xfrm>
              <a:off x="7187980" y="3869927"/>
              <a:ext cx="188755" cy="187971"/>
            </a:xfrm>
            <a:custGeom>
              <a:rect b="b" l="l" r="r" t="t"/>
              <a:pathLst>
                <a:path extrusionOk="0" h="7193" w="7223">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71"/>
            <p:cNvSpPr/>
            <p:nvPr/>
          </p:nvSpPr>
          <p:spPr>
            <a:xfrm>
              <a:off x="7187980" y="3922924"/>
              <a:ext cx="188755" cy="134974"/>
            </a:xfrm>
            <a:custGeom>
              <a:rect b="b" l="l" r="r" t="t"/>
              <a:pathLst>
                <a:path extrusionOk="0" h="5165" w="7223">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71"/>
            <p:cNvSpPr/>
            <p:nvPr/>
          </p:nvSpPr>
          <p:spPr>
            <a:xfrm>
              <a:off x="7164356" y="4005215"/>
              <a:ext cx="76934" cy="75680"/>
            </a:xfrm>
            <a:custGeom>
              <a:rect b="b" l="l" r="r" t="t"/>
              <a:pathLst>
                <a:path extrusionOk="0" h="2896" w="2944">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71"/>
            <p:cNvSpPr/>
            <p:nvPr/>
          </p:nvSpPr>
          <p:spPr>
            <a:xfrm>
              <a:off x="7164356" y="4015406"/>
              <a:ext cx="66115" cy="65488"/>
            </a:xfrm>
            <a:custGeom>
              <a:rect b="b" l="l" r="r" t="t"/>
              <a:pathLst>
                <a:path extrusionOk="0" h="2506" w="253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71"/>
            <p:cNvSpPr/>
            <p:nvPr/>
          </p:nvSpPr>
          <p:spPr>
            <a:xfrm>
              <a:off x="7217379" y="3915580"/>
              <a:ext cx="86211" cy="94835"/>
            </a:xfrm>
            <a:custGeom>
              <a:rect b="b" l="l" r="r" t="t"/>
              <a:pathLst>
                <a:path extrusionOk="0" h="3629" w="3299">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71"/>
            <p:cNvSpPr/>
            <p:nvPr/>
          </p:nvSpPr>
          <p:spPr>
            <a:xfrm>
              <a:off x="7417424" y="3942732"/>
              <a:ext cx="74661" cy="66220"/>
            </a:xfrm>
            <a:custGeom>
              <a:rect b="b" l="l" r="r" t="t"/>
              <a:pathLst>
                <a:path extrusionOk="0" h="2534" w="2857">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71"/>
            <p:cNvSpPr/>
            <p:nvPr/>
          </p:nvSpPr>
          <p:spPr>
            <a:xfrm>
              <a:off x="7402084" y="3944666"/>
              <a:ext cx="84460" cy="84094"/>
            </a:xfrm>
            <a:custGeom>
              <a:rect b="b" l="l" r="r" t="t"/>
              <a:pathLst>
                <a:path extrusionOk="0" h="3218" w="3232">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71"/>
            <p:cNvSpPr/>
            <p:nvPr/>
          </p:nvSpPr>
          <p:spPr>
            <a:xfrm>
              <a:off x="7402084" y="3952087"/>
              <a:ext cx="76438" cy="76673"/>
            </a:xfrm>
            <a:custGeom>
              <a:rect b="b" l="l" r="r" t="t"/>
              <a:pathLst>
                <a:path extrusionOk="0" h="2934" w="2925">
                  <a:moveTo>
                    <a:pt x="578" y="0"/>
                  </a:moveTo>
                  <a:lnTo>
                    <a:pt x="1" y="577"/>
                  </a:lnTo>
                  <a:lnTo>
                    <a:pt x="2347" y="2933"/>
                  </a:lnTo>
                  <a:lnTo>
                    <a:pt x="2924" y="2346"/>
                  </a:lnTo>
                  <a:lnTo>
                    <a:pt x="5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71"/>
            <p:cNvSpPr/>
            <p:nvPr/>
          </p:nvSpPr>
          <p:spPr>
            <a:xfrm>
              <a:off x="7280202" y="3962279"/>
              <a:ext cx="189016" cy="188102"/>
            </a:xfrm>
            <a:custGeom>
              <a:rect b="b" l="l" r="r" t="t"/>
              <a:pathLst>
                <a:path extrusionOk="0" h="7198" w="7233">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71"/>
            <p:cNvSpPr/>
            <p:nvPr/>
          </p:nvSpPr>
          <p:spPr>
            <a:xfrm>
              <a:off x="7280202" y="4015406"/>
              <a:ext cx="188755" cy="134974"/>
            </a:xfrm>
            <a:custGeom>
              <a:rect b="b" l="l" r="r" t="t"/>
              <a:pathLst>
                <a:path extrusionOk="0" h="5165" w="7223">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71"/>
            <p:cNvSpPr/>
            <p:nvPr/>
          </p:nvSpPr>
          <p:spPr>
            <a:xfrm>
              <a:off x="7256839" y="4097698"/>
              <a:ext cx="76673" cy="75471"/>
            </a:xfrm>
            <a:custGeom>
              <a:rect b="b" l="l" r="r" t="t"/>
              <a:pathLst>
                <a:path extrusionOk="0" h="2888" w="2934">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71"/>
            <p:cNvSpPr/>
            <p:nvPr/>
          </p:nvSpPr>
          <p:spPr>
            <a:xfrm>
              <a:off x="7256839" y="4107628"/>
              <a:ext cx="66115" cy="65540"/>
            </a:xfrm>
            <a:custGeom>
              <a:rect b="b" l="l" r="r" t="t"/>
              <a:pathLst>
                <a:path extrusionOk="0" h="2508" w="253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71"/>
            <p:cNvSpPr/>
            <p:nvPr/>
          </p:nvSpPr>
          <p:spPr>
            <a:xfrm>
              <a:off x="7309862" y="4008011"/>
              <a:ext cx="86002" cy="94626"/>
            </a:xfrm>
            <a:custGeom>
              <a:rect b="b" l="l" r="r" t="t"/>
              <a:pathLst>
                <a:path extrusionOk="0" h="3621" w="3291">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2" name="Google Shape;15462;p71"/>
          <p:cNvGrpSpPr/>
          <p:nvPr/>
        </p:nvGrpSpPr>
        <p:grpSpPr>
          <a:xfrm>
            <a:off x="6670400" y="3826468"/>
            <a:ext cx="387911" cy="310846"/>
            <a:chOff x="6670400" y="3826468"/>
            <a:chExt cx="387911" cy="310846"/>
          </a:xfrm>
        </p:grpSpPr>
        <p:sp>
          <p:nvSpPr>
            <p:cNvPr id="15463" name="Google Shape;15463;p71"/>
            <p:cNvSpPr/>
            <p:nvPr/>
          </p:nvSpPr>
          <p:spPr>
            <a:xfrm>
              <a:off x="6732648" y="3971687"/>
              <a:ext cx="263625" cy="165628"/>
            </a:xfrm>
            <a:custGeom>
              <a:rect b="b" l="l" r="r" t="t"/>
              <a:pathLst>
                <a:path extrusionOk="0" h="6338" w="10088">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71"/>
            <p:cNvSpPr/>
            <p:nvPr/>
          </p:nvSpPr>
          <p:spPr>
            <a:xfrm>
              <a:off x="6980175" y="3971687"/>
              <a:ext cx="16098" cy="145271"/>
            </a:xfrm>
            <a:custGeom>
              <a:rect b="b" l="l" r="r" t="t"/>
              <a:pathLst>
                <a:path extrusionOk="0" h="5559" w="616">
                  <a:moveTo>
                    <a:pt x="0" y="0"/>
                  </a:moveTo>
                  <a:lnTo>
                    <a:pt x="0" y="5558"/>
                  </a:lnTo>
                  <a:cubicBezTo>
                    <a:pt x="395" y="5347"/>
                    <a:pt x="616" y="5106"/>
                    <a:pt x="616" y="4847"/>
                  </a:cubicBezTo>
                  <a:lnTo>
                    <a:pt x="616"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71"/>
            <p:cNvSpPr/>
            <p:nvPr/>
          </p:nvSpPr>
          <p:spPr>
            <a:xfrm>
              <a:off x="6858789" y="3989823"/>
              <a:ext cx="11342" cy="147492"/>
            </a:xfrm>
            <a:custGeom>
              <a:rect b="b" l="l" r="r" t="t"/>
              <a:pathLst>
                <a:path extrusionOk="0" h="5644" w="434">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71"/>
            <p:cNvSpPr/>
            <p:nvPr/>
          </p:nvSpPr>
          <p:spPr>
            <a:xfrm>
              <a:off x="6772108" y="3989770"/>
              <a:ext cx="11342" cy="72910"/>
            </a:xfrm>
            <a:custGeom>
              <a:rect b="b" l="l" r="r" t="t"/>
              <a:pathLst>
                <a:path extrusionOk="0" h="2790" w="434">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71"/>
            <p:cNvSpPr/>
            <p:nvPr/>
          </p:nvSpPr>
          <p:spPr>
            <a:xfrm>
              <a:off x="6772108" y="4074701"/>
              <a:ext cx="11342" cy="54303"/>
            </a:xfrm>
            <a:custGeom>
              <a:rect b="b" l="l" r="r" t="t"/>
              <a:pathLst>
                <a:path extrusionOk="0" h="2078" w="434">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71"/>
            <p:cNvSpPr/>
            <p:nvPr/>
          </p:nvSpPr>
          <p:spPr>
            <a:xfrm>
              <a:off x="6945235" y="3989823"/>
              <a:ext cx="11342" cy="139182"/>
            </a:xfrm>
            <a:custGeom>
              <a:rect b="b" l="l" r="r" t="t"/>
              <a:pathLst>
                <a:path extrusionOk="0" h="5326" w="434">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71"/>
            <p:cNvSpPr/>
            <p:nvPr/>
          </p:nvSpPr>
          <p:spPr>
            <a:xfrm>
              <a:off x="6732412" y="3961887"/>
              <a:ext cx="263860" cy="63084"/>
            </a:xfrm>
            <a:custGeom>
              <a:rect b="b" l="l" r="r" t="t"/>
              <a:pathLst>
                <a:path extrusionOk="0" h="2414" w="10097">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71"/>
            <p:cNvSpPr/>
            <p:nvPr/>
          </p:nvSpPr>
          <p:spPr>
            <a:xfrm>
              <a:off x="6980175" y="3961887"/>
              <a:ext cx="16098" cy="42727"/>
            </a:xfrm>
            <a:custGeom>
              <a:rect b="b" l="l" r="r" t="t"/>
              <a:pathLst>
                <a:path extrusionOk="0" h="1635" w="616">
                  <a:moveTo>
                    <a:pt x="0" y="0"/>
                  </a:moveTo>
                  <a:lnTo>
                    <a:pt x="0" y="1635"/>
                  </a:lnTo>
                  <a:cubicBezTo>
                    <a:pt x="395" y="1423"/>
                    <a:pt x="616" y="1183"/>
                    <a:pt x="616" y="933"/>
                  </a:cubicBezTo>
                  <a:lnTo>
                    <a:pt x="61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71"/>
            <p:cNvSpPr/>
            <p:nvPr/>
          </p:nvSpPr>
          <p:spPr>
            <a:xfrm>
              <a:off x="6732412" y="3922924"/>
              <a:ext cx="263860" cy="77692"/>
            </a:xfrm>
            <a:custGeom>
              <a:rect b="b" l="l" r="r" t="t"/>
              <a:pathLst>
                <a:path extrusionOk="0" h="2973" w="10097">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71"/>
            <p:cNvSpPr/>
            <p:nvPr/>
          </p:nvSpPr>
          <p:spPr>
            <a:xfrm>
              <a:off x="6843475" y="3922924"/>
              <a:ext cx="152797" cy="77692"/>
            </a:xfrm>
            <a:custGeom>
              <a:rect b="b" l="l" r="r" t="t"/>
              <a:pathLst>
                <a:path extrusionOk="0" h="2973" w="5847">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71"/>
            <p:cNvSpPr/>
            <p:nvPr/>
          </p:nvSpPr>
          <p:spPr>
            <a:xfrm>
              <a:off x="6884190" y="3826678"/>
              <a:ext cx="131708" cy="127448"/>
            </a:xfrm>
            <a:custGeom>
              <a:rect b="b" l="l" r="r" t="t"/>
              <a:pathLst>
                <a:path extrusionOk="0" h="4877" w="504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71"/>
            <p:cNvSpPr/>
            <p:nvPr/>
          </p:nvSpPr>
          <p:spPr>
            <a:xfrm>
              <a:off x="6878153" y="3942026"/>
              <a:ext cx="19861" cy="19887"/>
            </a:xfrm>
            <a:custGeom>
              <a:rect b="b" l="l" r="r" t="t"/>
              <a:pathLst>
                <a:path extrusionOk="0" h="761" w="76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5" name="Google Shape;15475;p71"/>
            <p:cNvSpPr/>
            <p:nvPr/>
          </p:nvSpPr>
          <p:spPr>
            <a:xfrm>
              <a:off x="6712996" y="3826468"/>
              <a:ext cx="131499" cy="127657"/>
            </a:xfrm>
            <a:custGeom>
              <a:rect b="b" l="l" r="r" t="t"/>
              <a:pathLst>
                <a:path extrusionOk="0" h="4885" w="5032">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6" name="Google Shape;15476;p71"/>
            <p:cNvSpPr/>
            <p:nvPr/>
          </p:nvSpPr>
          <p:spPr>
            <a:xfrm>
              <a:off x="6830906" y="3942026"/>
              <a:ext cx="19626" cy="19887"/>
            </a:xfrm>
            <a:custGeom>
              <a:rect b="b" l="l" r="r" t="t"/>
              <a:pathLst>
                <a:path extrusionOk="0" h="761" w="751">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71"/>
            <p:cNvSpPr/>
            <p:nvPr/>
          </p:nvSpPr>
          <p:spPr>
            <a:xfrm>
              <a:off x="6706933" y="3869822"/>
              <a:ext cx="45601" cy="58903"/>
            </a:xfrm>
            <a:custGeom>
              <a:rect b="b" l="l" r="r" t="t"/>
              <a:pathLst>
                <a:path extrusionOk="0" h="2254" w="1745">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71"/>
            <p:cNvSpPr/>
            <p:nvPr/>
          </p:nvSpPr>
          <p:spPr>
            <a:xfrm>
              <a:off x="6670400" y="3912653"/>
              <a:ext cx="65201" cy="31673"/>
            </a:xfrm>
            <a:custGeom>
              <a:rect b="b" l="l" r="r" t="t"/>
              <a:pathLst>
                <a:path extrusionOk="0" h="1212" w="2495">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71"/>
            <p:cNvSpPr/>
            <p:nvPr/>
          </p:nvSpPr>
          <p:spPr>
            <a:xfrm>
              <a:off x="6976412" y="3869822"/>
              <a:ext cx="45340" cy="58903"/>
            </a:xfrm>
            <a:custGeom>
              <a:rect b="b" l="l" r="r" t="t"/>
              <a:pathLst>
                <a:path extrusionOk="0" h="2254" w="1735">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71"/>
            <p:cNvSpPr/>
            <p:nvPr/>
          </p:nvSpPr>
          <p:spPr>
            <a:xfrm>
              <a:off x="6993084" y="3912653"/>
              <a:ext cx="65227" cy="31673"/>
            </a:xfrm>
            <a:custGeom>
              <a:rect b="b" l="l" r="r" t="t"/>
              <a:pathLst>
                <a:path extrusionOk="0" h="1212" w="2496">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1" name="Google Shape;15481;p71"/>
          <p:cNvGrpSpPr/>
          <p:nvPr/>
        </p:nvGrpSpPr>
        <p:grpSpPr>
          <a:xfrm>
            <a:off x="7662181" y="3803446"/>
            <a:ext cx="302823" cy="360498"/>
            <a:chOff x="7662181" y="3803446"/>
            <a:chExt cx="302823" cy="360498"/>
          </a:xfrm>
        </p:grpSpPr>
        <p:sp>
          <p:nvSpPr>
            <p:cNvPr id="15482" name="Google Shape;15482;p71"/>
            <p:cNvSpPr/>
            <p:nvPr/>
          </p:nvSpPr>
          <p:spPr>
            <a:xfrm>
              <a:off x="7801388" y="4144161"/>
              <a:ext cx="22683" cy="19782"/>
            </a:xfrm>
            <a:custGeom>
              <a:rect b="b" l="l" r="r" t="t"/>
              <a:pathLst>
                <a:path extrusionOk="0" h="757" w="868">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71"/>
            <p:cNvSpPr/>
            <p:nvPr/>
          </p:nvSpPr>
          <p:spPr>
            <a:xfrm>
              <a:off x="7662181" y="4059283"/>
              <a:ext cx="199286" cy="89399"/>
            </a:xfrm>
            <a:custGeom>
              <a:rect b="b" l="l" r="r" t="t"/>
              <a:pathLst>
                <a:path extrusionOk="0" h="3421" w="7626">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71"/>
            <p:cNvSpPr/>
            <p:nvPr/>
          </p:nvSpPr>
          <p:spPr>
            <a:xfrm>
              <a:off x="7673731" y="4032497"/>
              <a:ext cx="55819" cy="55401"/>
            </a:xfrm>
            <a:custGeom>
              <a:rect b="b" l="l" r="r" t="t"/>
              <a:pathLst>
                <a:path extrusionOk="0" h="2120" w="2136">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71"/>
            <p:cNvSpPr/>
            <p:nvPr/>
          </p:nvSpPr>
          <p:spPr>
            <a:xfrm>
              <a:off x="7680264" y="4043055"/>
              <a:ext cx="49286" cy="44948"/>
            </a:xfrm>
            <a:custGeom>
              <a:rect b="b" l="l" r="r" t="t"/>
              <a:pathLst>
                <a:path extrusionOk="0" h="1720" w="1886">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71"/>
            <p:cNvSpPr/>
            <p:nvPr/>
          </p:nvSpPr>
          <p:spPr>
            <a:xfrm>
              <a:off x="7693331" y="3857096"/>
              <a:ext cx="211882" cy="211072"/>
            </a:xfrm>
            <a:custGeom>
              <a:rect b="b" l="l" r="r" t="t"/>
              <a:pathLst>
                <a:path extrusionOk="0" h="8077" w="8108">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71"/>
            <p:cNvSpPr/>
            <p:nvPr/>
          </p:nvSpPr>
          <p:spPr>
            <a:xfrm>
              <a:off x="7704385" y="3886495"/>
              <a:ext cx="200828" cy="181542"/>
            </a:xfrm>
            <a:custGeom>
              <a:rect b="b" l="l" r="r" t="t"/>
              <a:pathLst>
                <a:path extrusionOk="0" h="6947" w="7685">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71"/>
            <p:cNvSpPr/>
            <p:nvPr/>
          </p:nvSpPr>
          <p:spPr>
            <a:xfrm>
              <a:off x="7799376" y="3803446"/>
              <a:ext cx="165628" cy="138555"/>
            </a:xfrm>
            <a:custGeom>
              <a:rect b="b" l="l" r="r" t="t"/>
              <a:pathLst>
                <a:path extrusionOk="0" h="5302" w="6338">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71"/>
            <p:cNvSpPr/>
            <p:nvPr/>
          </p:nvSpPr>
          <p:spPr>
            <a:xfrm>
              <a:off x="7833296" y="3810606"/>
              <a:ext cx="131708" cy="131394"/>
            </a:xfrm>
            <a:custGeom>
              <a:rect b="b" l="l" r="r" t="t"/>
              <a:pathLst>
                <a:path extrusionOk="0" h="5028" w="504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71"/>
            <p:cNvSpPr/>
            <p:nvPr/>
          </p:nvSpPr>
          <p:spPr>
            <a:xfrm>
              <a:off x="7804158" y="3929457"/>
              <a:ext cx="28667" cy="28432"/>
            </a:xfrm>
            <a:custGeom>
              <a:rect b="b" l="l" r="r" t="t"/>
              <a:pathLst>
                <a:path extrusionOk="0" h="1088" w="1097">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71"/>
            <p:cNvSpPr/>
            <p:nvPr/>
          </p:nvSpPr>
          <p:spPr>
            <a:xfrm>
              <a:off x="7806929" y="4129710"/>
              <a:ext cx="29922" cy="28929"/>
            </a:xfrm>
            <a:custGeom>
              <a:rect b="b" l="l" r="r" t="t"/>
              <a:pathLst>
                <a:path extrusionOk="0" h="1107" w="1145">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2" name="Google Shape;15492;p71"/>
          <p:cNvGrpSpPr/>
          <p:nvPr/>
        </p:nvGrpSpPr>
        <p:grpSpPr>
          <a:xfrm>
            <a:off x="5206562" y="3803994"/>
            <a:ext cx="363895" cy="355663"/>
            <a:chOff x="5206562" y="3803994"/>
            <a:chExt cx="363895" cy="355663"/>
          </a:xfrm>
        </p:grpSpPr>
        <p:sp>
          <p:nvSpPr>
            <p:cNvPr id="15493" name="Google Shape;15493;p71"/>
            <p:cNvSpPr/>
            <p:nvPr/>
          </p:nvSpPr>
          <p:spPr>
            <a:xfrm>
              <a:off x="5284724" y="3924701"/>
              <a:ext cx="212849" cy="192753"/>
            </a:xfrm>
            <a:custGeom>
              <a:rect b="b" l="l" r="r" t="t"/>
              <a:pathLst>
                <a:path extrusionOk="0" h="7376" w="8145">
                  <a:moveTo>
                    <a:pt x="0" y="0"/>
                  </a:moveTo>
                  <a:lnTo>
                    <a:pt x="0" y="7376"/>
                  </a:lnTo>
                  <a:lnTo>
                    <a:pt x="8145" y="7376"/>
                  </a:lnTo>
                  <a:lnTo>
                    <a:pt x="814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71"/>
            <p:cNvSpPr/>
            <p:nvPr/>
          </p:nvSpPr>
          <p:spPr>
            <a:xfrm>
              <a:off x="5241240" y="3803994"/>
              <a:ext cx="294539" cy="96586"/>
            </a:xfrm>
            <a:custGeom>
              <a:rect b="b" l="l" r="r" t="t"/>
              <a:pathLst>
                <a:path extrusionOk="0" h="3696" w="11271">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71"/>
            <p:cNvSpPr/>
            <p:nvPr/>
          </p:nvSpPr>
          <p:spPr>
            <a:xfrm>
              <a:off x="5277172" y="3828820"/>
              <a:ext cx="222675" cy="73014"/>
            </a:xfrm>
            <a:custGeom>
              <a:rect b="b" l="l" r="r" t="t"/>
              <a:pathLst>
                <a:path extrusionOk="0" h="2794" w="8521">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71"/>
            <p:cNvSpPr/>
            <p:nvPr/>
          </p:nvSpPr>
          <p:spPr>
            <a:xfrm>
              <a:off x="5238731" y="3888507"/>
              <a:ext cx="299557" cy="36220"/>
            </a:xfrm>
            <a:custGeom>
              <a:rect b="b" l="l" r="r" t="t"/>
              <a:pathLst>
                <a:path extrusionOk="0" h="1386" w="11463">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71"/>
            <p:cNvSpPr/>
            <p:nvPr/>
          </p:nvSpPr>
          <p:spPr>
            <a:xfrm>
              <a:off x="5284724" y="3924701"/>
              <a:ext cx="212849" cy="186978"/>
            </a:xfrm>
            <a:custGeom>
              <a:rect b="b" l="l" r="r" t="t"/>
              <a:pathLst>
                <a:path extrusionOk="0" h="7155" w="8145">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71"/>
            <p:cNvSpPr/>
            <p:nvPr/>
          </p:nvSpPr>
          <p:spPr>
            <a:xfrm>
              <a:off x="5245421" y="3924701"/>
              <a:ext cx="77012" cy="170645"/>
            </a:xfrm>
            <a:custGeom>
              <a:rect b="b" l="l" r="r" t="t"/>
              <a:pathLst>
                <a:path extrusionOk="0" h="6530" w="2947">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71"/>
            <p:cNvSpPr/>
            <p:nvPr/>
          </p:nvSpPr>
          <p:spPr>
            <a:xfrm>
              <a:off x="5262093" y="4095058"/>
              <a:ext cx="40479" cy="20880"/>
            </a:xfrm>
            <a:custGeom>
              <a:rect b="b" l="l" r="r" t="t"/>
              <a:pathLst>
                <a:path extrusionOk="0" h="799" w="1549">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71"/>
            <p:cNvSpPr/>
            <p:nvPr/>
          </p:nvSpPr>
          <p:spPr>
            <a:xfrm>
              <a:off x="5353479" y="3924701"/>
              <a:ext cx="77012" cy="170645"/>
            </a:xfrm>
            <a:custGeom>
              <a:rect b="b" l="l" r="r" t="t"/>
              <a:pathLst>
                <a:path extrusionOk="0" h="6530" w="2947">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71"/>
            <p:cNvSpPr/>
            <p:nvPr/>
          </p:nvSpPr>
          <p:spPr>
            <a:xfrm>
              <a:off x="5370151" y="4095058"/>
              <a:ext cx="40741" cy="20880"/>
            </a:xfrm>
            <a:custGeom>
              <a:rect b="b" l="l" r="r" t="t"/>
              <a:pathLst>
                <a:path extrusionOk="0" h="799" w="1559">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71"/>
            <p:cNvSpPr/>
            <p:nvPr/>
          </p:nvSpPr>
          <p:spPr>
            <a:xfrm>
              <a:off x="5462033" y="3924701"/>
              <a:ext cx="77012" cy="170645"/>
            </a:xfrm>
            <a:custGeom>
              <a:rect b="b" l="l" r="r" t="t"/>
              <a:pathLst>
                <a:path extrusionOk="0" h="6530" w="2947">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71"/>
            <p:cNvSpPr/>
            <p:nvPr/>
          </p:nvSpPr>
          <p:spPr>
            <a:xfrm>
              <a:off x="5478470" y="4095058"/>
              <a:ext cx="40479" cy="20880"/>
            </a:xfrm>
            <a:custGeom>
              <a:rect b="b" l="l" r="r" t="t"/>
              <a:pathLst>
                <a:path extrusionOk="0" h="799" w="1549">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71"/>
            <p:cNvSpPr/>
            <p:nvPr/>
          </p:nvSpPr>
          <p:spPr>
            <a:xfrm>
              <a:off x="5240247" y="4111652"/>
              <a:ext cx="296525" cy="25139"/>
            </a:xfrm>
            <a:custGeom>
              <a:rect b="b" l="l" r="r" t="t"/>
              <a:pathLst>
                <a:path extrusionOk="0" h="962" w="11347">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71"/>
            <p:cNvSpPr/>
            <p:nvPr/>
          </p:nvSpPr>
          <p:spPr>
            <a:xfrm>
              <a:off x="5229166" y="4133003"/>
              <a:ext cx="318686" cy="21403"/>
            </a:xfrm>
            <a:custGeom>
              <a:rect b="b" l="l" r="r" t="t"/>
              <a:pathLst>
                <a:path extrusionOk="0" h="819" w="12195">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71"/>
            <p:cNvSpPr/>
            <p:nvPr/>
          </p:nvSpPr>
          <p:spPr>
            <a:xfrm>
              <a:off x="5206562" y="4149100"/>
              <a:ext cx="363895" cy="10558"/>
            </a:xfrm>
            <a:custGeom>
              <a:rect b="b" l="l" r="r" t="t"/>
              <a:pathLst>
                <a:path extrusionOk="0" h="404" w="13925">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5510" name="Shape 15510"/>
        <p:cNvGrpSpPr/>
        <p:nvPr/>
      </p:nvGrpSpPr>
      <p:grpSpPr>
        <a:xfrm>
          <a:off x="0" y="0"/>
          <a:ext cx="0" cy="0"/>
          <a:chOff x="0" y="0"/>
          <a:chExt cx="0" cy="0"/>
        </a:xfrm>
      </p:grpSpPr>
      <p:sp>
        <p:nvSpPr>
          <p:cNvPr id="15511" name="Google Shape;15511;p7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5512" name="Google Shape;15512;p72"/>
          <p:cNvGrpSpPr/>
          <p:nvPr/>
        </p:nvGrpSpPr>
        <p:grpSpPr>
          <a:xfrm>
            <a:off x="4682526" y="1512217"/>
            <a:ext cx="369948" cy="370132"/>
            <a:chOff x="4682526" y="1512217"/>
            <a:chExt cx="369948" cy="370132"/>
          </a:xfrm>
        </p:grpSpPr>
        <p:sp>
          <p:nvSpPr>
            <p:cNvPr id="15513" name="Google Shape;15513;p72"/>
            <p:cNvSpPr/>
            <p:nvPr/>
          </p:nvSpPr>
          <p:spPr>
            <a:xfrm>
              <a:off x="4921192"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72"/>
            <p:cNvSpPr/>
            <p:nvPr/>
          </p:nvSpPr>
          <p:spPr>
            <a:xfrm>
              <a:off x="4945036"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72"/>
            <p:cNvSpPr/>
            <p:nvPr/>
          </p:nvSpPr>
          <p:spPr>
            <a:xfrm>
              <a:off x="4682526"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72"/>
            <p:cNvSpPr/>
            <p:nvPr/>
          </p:nvSpPr>
          <p:spPr>
            <a:xfrm>
              <a:off x="4706343"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72"/>
            <p:cNvSpPr/>
            <p:nvPr/>
          </p:nvSpPr>
          <p:spPr>
            <a:xfrm>
              <a:off x="4694434" y="1547942"/>
              <a:ext cx="346131" cy="320006"/>
            </a:xfrm>
            <a:custGeom>
              <a:rect b="b" l="l" r="r" t="t"/>
              <a:pathLst>
                <a:path extrusionOk="0" h="12200" w="13196">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72"/>
            <p:cNvSpPr/>
            <p:nvPr/>
          </p:nvSpPr>
          <p:spPr>
            <a:xfrm>
              <a:off x="4694434" y="1547942"/>
              <a:ext cx="174849" cy="320163"/>
            </a:xfrm>
            <a:custGeom>
              <a:rect b="b" l="l" r="r" t="t"/>
              <a:pathLst>
                <a:path extrusionOk="0" h="12206" w="6666">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72"/>
            <p:cNvSpPr/>
            <p:nvPr/>
          </p:nvSpPr>
          <p:spPr>
            <a:xfrm>
              <a:off x="4826397" y="1738975"/>
              <a:ext cx="82021" cy="143373"/>
            </a:xfrm>
            <a:custGeom>
              <a:rect b="b" l="l" r="r" t="t"/>
              <a:pathLst>
                <a:path extrusionOk="0" h="5466" w="3127">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72"/>
            <p:cNvSpPr/>
            <p:nvPr/>
          </p:nvSpPr>
          <p:spPr>
            <a:xfrm>
              <a:off x="4826397" y="1738975"/>
              <a:ext cx="82205" cy="101484"/>
            </a:xfrm>
            <a:custGeom>
              <a:rect b="b" l="l" r="r" t="t"/>
              <a:pathLst>
                <a:path extrusionOk="0" h="3869" w="3134">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72"/>
            <p:cNvSpPr/>
            <p:nvPr/>
          </p:nvSpPr>
          <p:spPr>
            <a:xfrm>
              <a:off x="4766121" y="1685256"/>
              <a:ext cx="41811" cy="53745"/>
            </a:xfrm>
            <a:custGeom>
              <a:rect b="b" l="l" r="r" t="t"/>
              <a:pathLst>
                <a:path extrusionOk="0" h="2049" w="1594">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72"/>
            <p:cNvSpPr/>
            <p:nvPr/>
          </p:nvSpPr>
          <p:spPr>
            <a:xfrm>
              <a:off x="4783905" y="1685256"/>
              <a:ext cx="24027" cy="41811"/>
            </a:xfrm>
            <a:custGeom>
              <a:rect b="b" l="l" r="r" t="t"/>
              <a:pathLst>
                <a:path extrusionOk="0" h="1594" w="916">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72"/>
            <p:cNvSpPr/>
            <p:nvPr/>
          </p:nvSpPr>
          <p:spPr>
            <a:xfrm>
              <a:off x="4778029" y="1691315"/>
              <a:ext cx="17810" cy="17810"/>
            </a:xfrm>
            <a:custGeom>
              <a:rect b="b" l="l" r="r" t="t"/>
              <a:pathLst>
                <a:path extrusionOk="0" h="679" w="679">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72"/>
            <p:cNvSpPr/>
            <p:nvPr/>
          </p:nvSpPr>
          <p:spPr>
            <a:xfrm>
              <a:off x="4927252" y="1685256"/>
              <a:ext cx="41811" cy="53745"/>
            </a:xfrm>
            <a:custGeom>
              <a:rect b="b" l="l" r="r" t="t"/>
              <a:pathLst>
                <a:path extrusionOk="0" h="2049" w="1594">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72"/>
            <p:cNvSpPr/>
            <p:nvPr/>
          </p:nvSpPr>
          <p:spPr>
            <a:xfrm>
              <a:off x="4945219" y="1685256"/>
              <a:ext cx="23843" cy="41811"/>
            </a:xfrm>
            <a:custGeom>
              <a:rect b="b" l="l" r="r" t="t"/>
              <a:pathLst>
                <a:path extrusionOk="0" h="1594" w="909">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72"/>
            <p:cNvSpPr/>
            <p:nvPr/>
          </p:nvSpPr>
          <p:spPr>
            <a:xfrm>
              <a:off x="4939160" y="1691315"/>
              <a:ext cx="17810" cy="17810"/>
            </a:xfrm>
            <a:custGeom>
              <a:rect b="b" l="l" r="r" t="t"/>
              <a:pathLst>
                <a:path extrusionOk="0" h="679" w="679">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72"/>
            <p:cNvSpPr/>
            <p:nvPr/>
          </p:nvSpPr>
          <p:spPr>
            <a:xfrm>
              <a:off x="4810922" y="1739001"/>
              <a:ext cx="111005" cy="107412"/>
            </a:xfrm>
            <a:custGeom>
              <a:rect b="b" l="l" r="r" t="t"/>
              <a:pathLst>
                <a:path extrusionOk="0" h="4095" w="4232">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8" name="Google Shape;15528;p72"/>
          <p:cNvGrpSpPr/>
          <p:nvPr/>
        </p:nvGrpSpPr>
        <p:grpSpPr>
          <a:xfrm>
            <a:off x="3592433" y="1980212"/>
            <a:ext cx="381542" cy="370079"/>
            <a:chOff x="3592433" y="1980212"/>
            <a:chExt cx="381542" cy="370079"/>
          </a:xfrm>
        </p:grpSpPr>
        <p:sp>
          <p:nvSpPr>
            <p:cNvPr id="15529" name="Google Shape;15529;p72"/>
            <p:cNvSpPr/>
            <p:nvPr/>
          </p:nvSpPr>
          <p:spPr>
            <a:xfrm>
              <a:off x="3790916" y="1980212"/>
              <a:ext cx="165800" cy="370079"/>
            </a:xfrm>
            <a:custGeom>
              <a:rect b="b" l="l" r="r" t="t"/>
              <a:pathLst>
                <a:path extrusionOk="0" h="14109" w="6321">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72"/>
            <p:cNvSpPr/>
            <p:nvPr/>
          </p:nvSpPr>
          <p:spPr>
            <a:xfrm>
              <a:off x="3601509" y="2157448"/>
              <a:ext cx="11935" cy="19777"/>
            </a:xfrm>
            <a:custGeom>
              <a:rect b="b" l="l" r="r" t="t"/>
              <a:pathLst>
                <a:path extrusionOk="0" h="754" w="455">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72"/>
            <p:cNvSpPr/>
            <p:nvPr/>
          </p:nvSpPr>
          <p:spPr>
            <a:xfrm>
              <a:off x="3592433" y="2165291"/>
              <a:ext cx="29902" cy="35778"/>
            </a:xfrm>
            <a:custGeom>
              <a:rect b="b" l="l" r="r" t="t"/>
              <a:pathLst>
                <a:path extrusionOk="0" h="1364" w="114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72"/>
            <p:cNvSpPr/>
            <p:nvPr/>
          </p:nvSpPr>
          <p:spPr>
            <a:xfrm>
              <a:off x="3722088" y="2190551"/>
              <a:ext cx="61404" cy="80054"/>
            </a:xfrm>
            <a:custGeom>
              <a:rect b="b" l="l" r="r" t="t"/>
              <a:pathLst>
                <a:path extrusionOk="0" h="3052" w="2341">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72"/>
            <p:cNvSpPr/>
            <p:nvPr/>
          </p:nvSpPr>
          <p:spPr>
            <a:xfrm>
              <a:off x="3701471" y="2022364"/>
              <a:ext cx="15004" cy="26440"/>
            </a:xfrm>
            <a:custGeom>
              <a:rect b="b" l="l" r="r" t="t"/>
              <a:pathLst>
                <a:path extrusionOk="0" h="1008" w="572">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72"/>
            <p:cNvSpPr/>
            <p:nvPr/>
          </p:nvSpPr>
          <p:spPr>
            <a:xfrm>
              <a:off x="3611109" y="2065040"/>
              <a:ext cx="319455" cy="285068"/>
            </a:xfrm>
            <a:custGeom>
              <a:rect b="b" l="l" r="r" t="t"/>
              <a:pathLst>
                <a:path extrusionOk="0" h="10868" w="12179">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72"/>
            <p:cNvSpPr/>
            <p:nvPr/>
          </p:nvSpPr>
          <p:spPr>
            <a:xfrm>
              <a:off x="3685628" y="2035636"/>
              <a:ext cx="34361" cy="50886"/>
            </a:xfrm>
            <a:custGeom>
              <a:rect b="b" l="l" r="r" t="t"/>
              <a:pathLst>
                <a:path extrusionOk="0" h="1940" w="131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72"/>
            <p:cNvSpPr/>
            <p:nvPr/>
          </p:nvSpPr>
          <p:spPr>
            <a:xfrm>
              <a:off x="3658244" y="2099480"/>
              <a:ext cx="17810" cy="17994"/>
            </a:xfrm>
            <a:custGeom>
              <a:rect b="b" l="l" r="r" t="t"/>
              <a:pathLst>
                <a:path extrusionOk="0" h="686" w="679">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72"/>
            <p:cNvSpPr/>
            <p:nvPr/>
          </p:nvSpPr>
          <p:spPr>
            <a:xfrm>
              <a:off x="3645077" y="2133264"/>
              <a:ext cx="89497" cy="35594"/>
            </a:xfrm>
            <a:custGeom>
              <a:rect b="b" l="l" r="r" t="t"/>
              <a:pathLst>
                <a:path extrusionOk="0" h="1357" w="3412">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72"/>
            <p:cNvSpPr/>
            <p:nvPr/>
          </p:nvSpPr>
          <p:spPr>
            <a:xfrm>
              <a:off x="3623752" y="2119231"/>
              <a:ext cx="20459" cy="24394"/>
            </a:xfrm>
            <a:custGeom>
              <a:rect b="b" l="l" r="r" t="t"/>
              <a:pathLst>
                <a:path extrusionOk="0" h="930" w="78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72"/>
            <p:cNvSpPr/>
            <p:nvPr/>
          </p:nvSpPr>
          <p:spPr>
            <a:xfrm>
              <a:off x="3744856" y="2237660"/>
              <a:ext cx="88421" cy="88789"/>
            </a:xfrm>
            <a:custGeom>
              <a:rect b="b" l="l" r="r" t="t"/>
              <a:pathLst>
                <a:path extrusionOk="0" h="3385" w="3371">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72"/>
            <p:cNvSpPr/>
            <p:nvPr/>
          </p:nvSpPr>
          <p:spPr>
            <a:xfrm>
              <a:off x="3829159" y="1998626"/>
              <a:ext cx="144816" cy="333147"/>
            </a:xfrm>
            <a:custGeom>
              <a:rect b="b" l="l" r="r" t="t"/>
              <a:pathLst>
                <a:path extrusionOk="0" h="12701" w="5521">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1" name="Google Shape;15541;p72"/>
          <p:cNvGrpSpPr/>
          <p:nvPr/>
        </p:nvGrpSpPr>
        <p:grpSpPr>
          <a:xfrm>
            <a:off x="1398582" y="2973490"/>
            <a:ext cx="371391" cy="235126"/>
            <a:chOff x="1398582" y="2973490"/>
            <a:chExt cx="371391" cy="235126"/>
          </a:xfrm>
        </p:grpSpPr>
        <p:sp>
          <p:nvSpPr>
            <p:cNvPr id="15542" name="Google Shape;15542;p72"/>
            <p:cNvSpPr/>
            <p:nvPr/>
          </p:nvSpPr>
          <p:spPr>
            <a:xfrm>
              <a:off x="1398582" y="2973490"/>
              <a:ext cx="44302" cy="114704"/>
            </a:xfrm>
            <a:custGeom>
              <a:rect b="b" l="l" r="r" t="t"/>
              <a:pathLst>
                <a:path extrusionOk="0" h="4373" w="1689">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72"/>
            <p:cNvSpPr/>
            <p:nvPr/>
          </p:nvSpPr>
          <p:spPr>
            <a:xfrm>
              <a:off x="1403907" y="2991903"/>
              <a:ext cx="38847" cy="96290"/>
            </a:xfrm>
            <a:custGeom>
              <a:rect b="b" l="l" r="r" t="t"/>
              <a:pathLst>
                <a:path extrusionOk="0" h="3671" w="1481">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72"/>
            <p:cNvSpPr/>
            <p:nvPr/>
          </p:nvSpPr>
          <p:spPr>
            <a:xfrm>
              <a:off x="1459226" y="3099210"/>
              <a:ext cx="280320" cy="80001"/>
            </a:xfrm>
            <a:custGeom>
              <a:rect b="b" l="l" r="r" t="t"/>
              <a:pathLst>
                <a:path extrusionOk="0" h="3050" w="10687">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72"/>
            <p:cNvSpPr/>
            <p:nvPr/>
          </p:nvSpPr>
          <p:spPr>
            <a:xfrm>
              <a:off x="1459226" y="3099210"/>
              <a:ext cx="276071" cy="71870"/>
            </a:xfrm>
            <a:custGeom>
              <a:rect b="b" l="l" r="r" t="t"/>
              <a:pathLst>
                <a:path extrusionOk="0" h="2740" w="10525">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72"/>
            <p:cNvSpPr/>
            <p:nvPr/>
          </p:nvSpPr>
          <p:spPr>
            <a:xfrm>
              <a:off x="1446609" y="3061780"/>
              <a:ext cx="323363" cy="65732"/>
            </a:xfrm>
            <a:custGeom>
              <a:rect b="b" l="l" r="r" t="t"/>
              <a:pathLst>
                <a:path extrusionOk="0" h="2506" w="12328">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72"/>
            <p:cNvSpPr/>
            <p:nvPr/>
          </p:nvSpPr>
          <p:spPr>
            <a:xfrm>
              <a:off x="1404615" y="3076076"/>
              <a:ext cx="72237" cy="102481"/>
            </a:xfrm>
            <a:custGeom>
              <a:rect b="b" l="l" r="r" t="t"/>
              <a:pathLst>
                <a:path extrusionOk="0" h="3907" w="2754">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72"/>
            <p:cNvSpPr/>
            <p:nvPr/>
          </p:nvSpPr>
          <p:spPr>
            <a:xfrm>
              <a:off x="1650967" y="3040324"/>
              <a:ext cx="110455" cy="168292"/>
            </a:xfrm>
            <a:custGeom>
              <a:rect b="b" l="l" r="r" t="t"/>
              <a:pathLst>
                <a:path extrusionOk="0" h="6416" w="4211">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72"/>
            <p:cNvSpPr/>
            <p:nvPr/>
          </p:nvSpPr>
          <p:spPr>
            <a:xfrm>
              <a:off x="1521312" y="3032953"/>
              <a:ext cx="138730" cy="154259"/>
            </a:xfrm>
            <a:custGeom>
              <a:rect b="b" l="l" r="r" t="t"/>
              <a:pathLst>
                <a:path extrusionOk="0" h="5881" w="5289">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72"/>
            <p:cNvSpPr/>
            <p:nvPr/>
          </p:nvSpPr>
          <p:spPr>
            <a:xfrm>
              <a:off x="1428642" y="3100260"/>
              <a:ext cx="30086" cy="36145"/>
            </a:xfrm>
            <a:custGeom>
              <a:rect b="b" l="l" r="r" t="t"/>
              <a:pathLst>
                <a:path extrusionOk="0" h="1378" w="1147">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72"/>
            <p:cNvSpPr/>
            <p:nvPr/>
          </p:nvSpPr>
          <p:spPr>
            <a:xfrm>
              <a:off x="1446609" y="3100443"/>
              <a:ext cx="12118" cy="23948"/>
            </a:xfrm>
            <a:custGeom>
              <a:rect b="b" l="l" r="r" t="t"/>
              <a:pathLst>
                <a:path extrusionOk="0" h="913" w="462">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72"/>
            <p:cNvSpPr/>
            <p:nvPr/>
          </p:nvSpPr>
          <p:spPr>
            <a:xfrm>
              <a:off x="1440734" y="3106319"/>
              <a:ext cx="11935" cy="11935"/>
            </a:xfrm>
            <a:custGeom>
              <a:rect b="b" l="l" r="r" t="t"/>
              <a:pathLst>
                <a:path extrusionOk="0" h="455" w="455">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72"/>
            <p:cNvSpPr/>
            <p:nvPr/>
          </p:nvSpPr>
          <p:spPr>
            <a:xfrm>
              <a:off x="1404615" y="3081584"/>
              <a:ext cx="56054" cy="96972"/>
            </a:xfrm>
            <a:custGeom>
              <a:rect b="b" l="l" r="r" t="t"/>
              <a:pathLst>
                <a:path extrusionOk="0" h="3697" w="2137">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4" name="Google Shape;15554;p72"/>
            <p:cNvSpPr/>
            <p:nvPr/>
          </p:nvSpPr>
          <p:spPr>
            <a:xfrm>
              <a:off x="1414582" y="3154005"/>
              <a:ext cx="76513" cy="54611"/>
            </a:xfrm>
            <a:custGeom>
              <a:rect b="b" l="l" r="r" t="t"/>
              <a:pathLst>
                <a:path extrusionOk="0" h="2082" w="2917">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72"/>
            <p:cNvSpPr/>
            <p:nvPr/>
          </p:nvSpPr>
          <p:spPr>
            <a:xfrm>
              <a:off x="1474702" y="3154372"/>
              <a:ext cx="32210" cy="54244"/>
            </a:xfrm>
            <a:custGeom>
              <a:rect b="b" l="l" r="r" t="t"/>
              <a:pathLst>
                <a:path extrusionOk="0" h="2068" w="1228">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72"/>
            <p:cNvSpPr/>
            <p:nvPr/>
          </p:nvSpPr>
          <p:spPr>
            <a:xfrm>
              <a:off x="1469534" y="3061859"/>
              <a:ext cx="102664" cy="48027"/>
            </a:xfrm>
            <a:custGeom>
              <a:rect b="b" l="l" r="r" t="t"/>
              <a:pathLst>
                <a:path extrusionOk="0" h="1831" w="3914">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7" name="Google Shape;15557;p72"/>
          <p:cNvGrpSpPr/>
          <p:nvPr/>
        </p:nvGrpSpPr>
        <p:grpSpPr>
          <a:xfrm>
            <a:off x="850795" y="1512217"/>
            <a:ext cx="370132" cy="370132"/>
            <a:chOff x="850795" y="1512217"/>
            <a:chExt cx="370132" cy="370132"/>
          </a:xfrm>
        </p:grpSpPr>
        <p:sp>
          <p:nvSpPr>
            <p:cNvPr id="15558" name="Google Shape;15558;p72"/>
            <p:cNvSpPr/>
            <p:nvPr/>
          </p:nvSpPr>
          <p:spPr>
            <a:xfrm>
              <a:off x="1089462" y="1512217"/>
              <a:ext cx="131465" cy="131281"/>
            </a:xfrm>
            <a:custGeom>
              <a:rect b="b" l="l" r="r" t="t"/>
              <a:pathLst>
                <a:path extrusionOk="0" h="5005" w="5012">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72"/>
            <p:cNvSpPr/>
            <p:nvPr/>
          </p:nvSpPr>
          <p:spPr>
            <a:xfrm>
              <a:off x="1113488" y="1536034"/>
              <a:ext cx="83438" cy="83621"/>
            </a:xfrm>
            <a:custGeom>
              <a:rect b="b" l="l" r="r" t="t"/>
              <a:pathLst>
                <a:path extrusionOk="0" h="3188" w="3181">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72"/>
            <p:cNvSpPr/>
            <p:nvPr/>
          </p:nvSpPr>
          <p:spPr>
            <a:xfrm>
              <a:off x="850795" y="1512217"/>
              <a:ext cx="131281" cy="131281"/>
            </a:xfrm>
            <a:custGeom>
              <a:rect b="b" l="l" r="r" t="t"/>
              <a:pathLst>
                <a:path extrusionOk="0" h="5005" w="5005">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72"/>
            <p:cNvSpPr/>
            <p:nvPr/>
          </p:nvSpPr>
          <p:spPr>
            <a:xfrm>
              <a:off x="874612" y="1536034"/>
              <a:ext cx="83621" cy="83621"/>
            </a:xfrm>
            <a:custGeom>
              <a:rect b="b" l="l" r="r" t="t"/>
              <a:pathLst>
                <a:path extrusionOk="0" h="3188" w="3188">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72"/>
            <p:cNvSpPr/>
            <p:nvPr/>
          </p:nvSpPr>
          <p:spPr>
            <a:xfrm>
              <a:off x="862703" y="1547942"/>
              <a:ext cx="346315" cy="334406"/>
            </a:xfrm>
            <a:custGeom>
              <a:rect b="b" l="l" r="r" t="t"/>
              <a:pathLst>
                <a:path extrusionOk="0" h="12749" w="13203">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72"/>
            <p:cNvSpPr/>
            <p:nvPr/>
          </p:nvSpPr>
          <p:spPr>
            <a:xfrm>
              <a:off x="1058353" y="1661387"/>
              <a:ext cx="120789" cy="115202"/>
            </a:xfrm>
            <a:custGeom>
              <a:rect b="b" l="l" r="r" t="t"/>
              <a:pathLst>
                <a:path extrusionOk="0" h="4392" w="4605">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72"/>
            <p:cNvSpPr/>
            <p:nvPr/>
          </p:nvSpPr>
          <p:spPr>
            <a:xfrm>
              <a:off x="862703" y="1552034"/>
              <a:ext cx="165249" cy="330131"/>
            </a:xfrm>
            <a:custGeom>
              <a:rect b="b" l="l" r="r" t="t"/>
              <a:pathLst>
                <a:path extrusionOk="0" h="12586" w="630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72"/>
            <p:cNvSpPr/>
            <p:nvPr/>
          </p:nvSpPr>
          <p:spPr>
            <a:xfrm>
              <a:off x="108946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72"/>
            <p:cNvSpPr/>
            <p:nvPr/>
          </p:nvSpPr>
          <p:spPr>
            <a:xfrm>
              <a:off x="110742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72"/>
            <p:cNvSpPr/>
            <p:nvPr/>
          </p:nvSpPr>
          <p:spPr>
            <a:xfrm>
              <a:off x="1101554" y="1697164"/>
              <a:ext cx="11961" cy="11961"/>
            </a:xfrm>
            <a:custGeom>
              <a:rect b="b" l="l" r="r" t="t"/>
              <a:pathLst>
                <a:path extrusionOk="0" h="456" w="456">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72"/>
            <p:cNvSpPr/>
            <p:nvPr/>
          </p:nvSpPr>
          <p:spPr>
            <a:xfrm>
              <a:off x="976174" y="1780759"/>
              <a:ext cx="119373" cy="77562"/>
            </a:xfrm>
            <a:custGeom>
              <a:rect b="b" l="l" r="r" t="t"/>
              <a:pathLst>
                <a:path extrusionOk="0" h="2957" w="4551">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72"/>
            <p:cNvSpPr/>
            <p:nvPr/>
          </p:nvSpPr>
          <p:spPr>
            <a:xfrm>
              <a:off x="1006050" y="1762976"/>
              <a:ext cx="59621" cy="41653"/>
            </a:xfrm>
            <a:custGeom>
              <a:rect b="b" l="l" r="r" t="t"/>
              <a:pathLst>
                <a:path extrusionOk="0" h="1588" w="2273">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72"/>
            <p:cNvSpPr/>
            <p:nvPr/>
          </p:nvSpPr>
          <p:spPr>
            <a:xfrm>
              <a:off x="975282" y="1798360"/>
              <a:ext cx="121156" cy="33024"/>
            </a:xfrm>
            <a:custGeom>
              <a:rect b="b" l="l" r="r" t="t"/>
              <a:pathLst>
                <a:path extrusionOk="0" h="1259" w="4619">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72"/>
            <p:cNvSpPr/>
            <p:nvPr/>
          </p:nvSpPr>
          <p:spPr>
            <a:xfrm>
              <a:off x="1006050" y="1765992"/>
              <a:ext cx="49470" cy="38820"/>
            </a:xfrm>
            <a:custGeom>
              <a:rect b="b" l="l" r="r" t="t"/>
              <a:pathLst>
                <a:path extrusionOk="0" h="1480" w="1886">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72"/>
            <p:cNvSpPr/>
            <p:nvPr/>
          </p:nvSpPr>
          <p:spPr>
            <a:xfrm>
              <a:off x="892396" y="1661387"/>
              <a:ext cx="120789" cy="115202"/>
            </a:xfrm>
            <a:custGeom>
              <a:rect b="b" l="l" r="r" t="t"/>
              <a:pathLst>
                <a:path extrusionOk="0" h="4392" w="4605">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72"/>
            <p:cNvSpPr/>
            <p:nvPr/>
          </p:nvSpPr>
          <p:spPr>
            <a:xfrm>
              <a:off x="946298" y="1691315"/>
              <a:ext cx="35778" cy="41811"/>
            </a:xfrm>
            <a:custGeom>
              <a:rect b="b" l="l" r="r" t="t"/>
              <a:pathLst>
                <a:path extrusionOk="0" h="1594" w="1364">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72"/>
            <p:cNvSpPr/>
            <p:nvPr/>
          </p:nvSpPr>
          <p:spPr>
            <a:xfrm>
              <a:off x="964266" y="1691315"/>
              <a:ext cx="17810" cy="29771"/>
            </a:xfrm>
            <a:custGeom>
              <a:rect b="b" l="l" r="r" t="t"/>
              <a:pathLst>
                <a:path extrusionOk="0" h="1135" w="679">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72"/>
            <p:cNvSpPr/>
            <p:nvPr/>
          </p:nvSpPr>
          <p:spPr>
            <a:xfrm>
              <a:off x="958207" y="1697164"/>
              <a:ext cx="11935" cy="11961"/>
            </a:xfrm>
            <a:custGeom>
              <a:rect b="b" l="l" r="r" t="t"/>
              <a:pathLst>
                <a:path extrusionOk="0" h="456" w="455">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6" name="Google Shape;15576;p72"/>
          <p:cNvGrpSpPr/>
          <p:nvPr/>
        </p:nvGrpSpPr>
        <p:grpSpPr>
          <a:xfrm>
            <a:off x="8038497" y="2906079"/>
            <a:ext cx="236568" cy="370105"/>
            <a:chOff x="8038497" y="2906079"/>
            <a:chExt cx="236568" cy="370105"/>
          </a:xfrm>
        </p:grpSpPr>
        <p:sp>
          <p:nvSpPr>
            <p:cNvPr id="15577" name="Google Shape;15577;p72"/>
            <p:cNvSpPr/>
            <p:nvPr/>
          </p:nvSpPr>
          <p:spPr>
            <a:xfrm>
              <a:off x="8114616" y="3032508"/>
              <a:ext cx="55345" cy="237801"/>
            </a:xfrm>
            <a:custGeom>
              <a:rect b="b" l="l" r="r" t="t"/>
              <a:pathLst>
                <a:path extrusionOk="0" h="9066" w="211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72"/>
            <p:cNvSpPr/>
            <p:nvPr/>
          </p:nvSpPr>
          <p:spPr>
            <a:xfrm>
              <a:off x="8114800" y="2997123"/>
              <a:ext cx="83070" cy="273185"/>
            </a:xfrm>
            <a:custGeom>
              <a:rect b="b" l="l" r="r" t="t"/>
              <a:pathLst>
                <a:path extrusionOk="0" h="10415" w="3167">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72"/>
            <p:cNvSpPr/>
            <p:nvPr/>
          </p:nvSpPr>
          <p:spPr>
            <a:xfrm>
              <a:off x="8104649" y="3264433"/>
              <a:ext cx="74729" cy="11751"/>
            </a:xfrm>
            <a:custGeom>
              <a:rect b="b" l="l" r="r" t="t"/>
              <a:pathLst>
                <a:path extrusionOk="0" h="448" w="2849">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72"/>
            <p:cNvSpPr/>
            <p:nvPr/>
          </p:nvSpPr>
          <p:spPr>
            <a:xfrm>
              <a:off x="8139666" y="2906079"/>
              <a:ext cx="60355" cy="104763"/>
            </a:xfrm>
            <a:custGeom>
              <a:rect b="b" l="l" r="r" t="t"/>
              <a:pathLst>
                <a:path extrusionOk="0" h="3994" w="2301">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72"/>
            <p:cNvSpPr/>
            <p:nvPr/>
          </p:nvSpPr>
          <p:spPr>
            <a:xfrm>
              <a:off x="8038497" y="2975169"/>
              <a:ext cx="133065" cy="50598"/>
            </a:xfrm>
            <a:custGeom>
              <a:rect b="b" l="l" r="r" t="t"/>
              <a:pathLst>
                <a:path extrusionOk="0" h="1929" w="5073">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72"/>
            <p:cNvSpPr/>
            <p:nvPr/>
          </p:nvSpPr>
          <p:spPr>
            <a:xfrm>
              <a:off x="8171535" y="2996048"/>
              <a:ext cx="93221" cy="82152"/>
            </a:xfrm>
            <a:custGeom>
              <a:rect b="b" l="l" r="r" t="t"/>
              <a:pathLst>
                <a:path extrusionOk="0" h="3132" w="3554">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72"/>
            <p:cNvSpPr/>
            <p:nvPr/>
          </p:nvSpPr>
          <p:spPr>
            <a:xfrm>
              <a:off x="8067297" y="2917646"/>
              <a:ext cx="207768" cy="93195"/>
            </a:xfrm>
            <a:custGeom>
              <a:rect b="b" l="l" r="r" t="t"/>
              <a:pathLst>
                <a:path extrusionOk="0" h="3553" w="7921">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4" name="Google Shape;15584;p72"/>
          <p:cNvGrpSpPr/>
          <p:nvPr/>
        </p:nvGrpSpPr>
        <p:grpSpPr>
          <a:xfrm>
            <a:off x="6324130" y="1566303"/>
            <a:ext cx="370630" cy="261802"/>
            <a:chOff x="6324130" y="1566303"/>
            <a:chExt cx="370630" cy="261802"/>
          </a:xfrm>
        </p:grpSpPr>
        <p:sp>
          <p:nvSpPr>
            <p:cNvPr id="15585" name="Google Shape;15585;p72"/>
            <p:cNvSpPr/>
            <p:nvPr/>
          </p:nvSpPr>
          <p:spPr>
            <a:xfrm>
              <a:off x="6536147" y="1780418"/>
              <a:ext cx="57286" cy="47686"/>
            </a:xfrm>
            <a:custGeom>
              <a:rect b="b" l="l" r="r" t="t"/>
              <a:pathLst>
                <a:path extrusionOk="0" h="1818" w="2184">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72"/>
            <p:cNvSpPr/>
            <p:nvPr/>
          </p:nvSpPr>
          <p:spPr>
            <a:xfrm>
              <a:off x="6404525" y="1787343"/>
              <a:ext cx="51253" cy="40761"/>
            </a:xfrm>
            <a:custGeom>
              <a:rect b="b" l="l" r="r" t="t"/>
              <a:pathLst>
                <a:path extrusionOk="0" h="1554" w="1954">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72"/>
            <p:cNvSpPr/>
            <p:nvPr/>
          </p:nvSpPr>
          <p:spPr>
            <a:xfrm>
              <a:off x="6566023" y="1780418"/>
              <a:ext cx="57286" cy="47686"/>
            </a:xfrm>
            <a:custGeom>
              <a:rect b="b" l="l" r="r" t="t"/>
              <a:pathLst>
                <a:path extrusionOk="0" h="1818" w="2184">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72"/>
            <p:cNvSpPr/>
            <p:nvPr/>
          </p:nvSpPr>
          <p:spPr>
            <a:xfrm>
              <a:off x="6434401" y="1787343"/>
              <a:ext cx="51253" cy="40761"/>
            </a:xfrm>
            <a:custGeom>
              <a:rect b="b" l="l" r="r" t="t"/>
              <a:pathLst>
                <a:path extrusionOk="0" h="1554" w="1954">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72"/>
            <p:cNvSpPr/>
            <p:nvPr/>
          </p:nvSpPr>
          <p:spPr>
            <a:xfrm>
              <a:off x="6324314" y="1684889"/>
              <a:ext cx="362315" cy="112212"/>
            </a:xfrm>
            <a:custGeom>
              <a:rect b="b" l="l" r="r" t="t"/>
              <a:pathLst>
                <a:path extrusionOk="0" h="4278" w="13813">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72"/>
            <p:cNvSpPr/>
            <p:nvPr/>
          </p:nvSpPr>
          <p:spPr>
            <a:xfrm>
              <a:off x="6324314" y="1715316"/>
              <a:ext cx="362315" cy="81785"/>
            </a:xfrm>
            <a:custGeom>
              <a:rect b="b" l="l" r="r" t="t"/>
              <a:pathLst>
                <a:path extrusionOk="0" h="3118" w="13813">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72"/>
            <p:cNvSpPr/>
            <p:nvPr/>
          </p:nvSpPr>
          <p:spPr>
            <a:xfrm>
              <a:off x="6324130" y="1684836"/>
              <a:ext cx="117405" cy="98258"/>
            </a:xfrm>
            <a:custGeom>
              <a:rect b="b" l="l" r="r" t="t"/>
              <a:pathLst>
                <a:path extrusionOk="0" h="3746" w="4476">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72"/>
            <p:cNvSpPr/>
            <p:nvPr/>
          </p:nvSpPr>
          <p:spPr>
            <a:xfrm>
              <a:off x="6382833" y="1566303"/>
              <a:ext cx="311927" cy="177498"/>
            </a:xfrm>
            <a:custGeom>
              <a:rect b="b" l="l" r="r" t="t"/>
              <a:pathLst>
                <a:path extrusionOk="0" h="6767" w="11892">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72"/>
            <p:cNvSpPr/>
            <p:nvPr/>
          </p:nvSpPr>
          <p:spPr>
            <a:xfrm>
              <a:off x="6382833" y="1566303"/>
              <a:ext cx="275520" cy="125904"/>
            </a:xfrm>
            <a:custGeom>
              <a:rect b="b" l="l" r="r" t="t"/>
              <a:pathLst>
                <a:path extrusionOk="0" h="4800" w="10504">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72"/>
            <p:cNvSpPr/>
            <p:nvPr/>
          </p:nvSpPr>
          <p:spPr>
            <a:xfrm>
              <a:off x="6389941" y="1714607"/>
              <a:ext cx="24027" cy="23843"/>
            </a:xfrm>
            <a:custGeom>
              <a:rect b="b" l="l" r="r" t="t"/>
              <a:pathLst>
                <a:path extrusionOk="0" h="909" w="916">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72"/>
            <p:cNvSpPr/>
            <p:nvPr/>
          </p:nvSpPr>
          <p:spPr>
            <a:xfrm>
              <a:off x="6456644" y="1601792"/>
              <a:ext cx="49365" cy="43830"/>
            </a:xfrm>
            <a:custGeom>
              <a:rect b="b" l="l" r="r" t="t"/>
              <a:pathLst>
                <a:path extrusionOk="0" h="1671" w="1882">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72"/>
            <p:cNvSpPr/>
            <p:nvPr/>
          </p:nvSpPr>
          <p:spPr>
            <a:xfrm>
              <a:off x="6516763" y="1605753"/>
              <a:ext cx="49286" cy="26519"/>
            </a:xfrm>
            <a:custGeom>
              <a:rect b="b" l="l" r="r" t="t"/>
              <a:pathLst>
                <a:path extrusionOk="0" h="1011" w="1879">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72"/>
            <p:cNvSpPr/>
            <p:nvPr/>
          </p:nvSpPr>
          <p:spPr>
            <a:xfrm>
              <a:off x="6575440" y="1631012"/>
              <a:ext cx="44145" cy="13194"/>
            </a:xfrm>
            <a:custGeom>
              <a:rect b="b" l="l" r="r" t="t"/>
              <a:pathLst>
                <a:path extrusionOk="0" h="503" w="1683">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72"/>
            <p:cNvSpPr/>
            <p:nvPr/>
          </p:nvSpPr>
          <p:spPr>
            <a:xfrm>
              <a:off x="6632962" y="1667026"/>
              <a:ext cx="32499" cy="19856"/>
            </a:xfrm>
            <a:custGeom>
              <a:rect b="b" l="l" r="r" t="t"/>
              <a:pathLst>
                <a:path extrusionOk="0" h="757" w="1239">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72"/>
            <p:cNvSpPr/>
            <p:nvPr/>
          </p:nvSpPr>
          <p:spPr>
            <a:xfrm>
              <a:off x="6428526" y="1678594"/>
              <a:ext cx="52067" cy="35568"/>
            </a:xfrm>
            <a:custGeom>
              <a:rect b="b" l="l" r="r" t="t"/>
              <a:pathLst>
                <a:path extrusionOk="0" h="1356" w="1985">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72"/>
            <p:cNvSpPr/>
            <p:nvPr/>
          </p:nvSpPr>
          <p:spPr>
            <a:xfrm>
              <a:off x="6324314" y="1715316"/>
              <a:ext cx="103713" cy="67778"/>
            </a:xfrm>
            <a:custGeom>
              <a:rect b="b" l="l" r="r" t="t"/>
              <a:pathLst>
                <a:path extrusionOk="0" h="2584" w="3954">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72"/>
            <p:cNvSpPr/>
            <p:nvPr/>
          </p:nvSpPr>
          <p:spPr>
            <a:xfrm>
              <a:off x="6324130" y="1708024"/>
              <a:ext cx="24210" cy="30086"/>
            </a:xfrm>
            <a:custGeom>
              <a:rect b="b" l="l" r="r" t="t"/>
              <a:pathLst>
                <a:path extrusionOk="0" h="1147" w="923">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2" name="Google Shape;15602;p72"/>
          <p:cNvGrpSpPr/>
          <p:nvPr/>
        </p:nvGrpSpPr>
        <p:grpSpPr>
          <a:xfrm>
            <a:off x="5232280" y="2026587"/>
            <a:ext cx="370840" cy="353213"/>
            <a:chOff x="5232280" y="2026587"/>
            <a:chExt cx="370840" cy="353213"/>
          </a:xfrm>
        </p:grpSpPr>
        <p:sp>
          <p:nvSpPr>
            <p:cNvPr id="15603" name="Google Shape;15603;p72"/>
            <p:cNvSpPr/>
            <p:nvPr/>
          </p:nvSpPr>
          <p:spPr>
            <a:xfrm>
              <a:off x="5232280" y="2058561"/>
              <a:ext cx="370840" cy="321239"/>
            </a:xfrm>
            <a:custGeom>
              <a:rect b="b" l="l" r="r" t="t"/>
              <a:pathLst>
                <a:path extrusionOk="0" h="12247" w="14138">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72"/>
            <p:cNvSpPr/>
            <p:nvPr/>
          </p:nvSpPr>
          <p:spPr>
            <a:xfrm>
              <a:off x="5287048" y="2026587"/>
              <a:ext cx="105550" cy="71687"/>
            </a:xfrm>
            <a:custGeom>
              <a:rect b="b" l="l" r="r" t="t"/>
              <a:pathLst>
                <a:path extrusionOk="0" h="2733" w="4024">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72"/>
            <p:cNvSpPr/>
            <p:nvPr/>
          </p:nvSpPr>
          <p:spPr>
            <a:xfrm>
              <a:off x="5276740" y="2088621"/>
              <a:ext cx="15135" cy="11961"/>
            </a:xfrm>
            <a:custGeom>
              <a:rect b="b" l="l" r="r" t="t"/>
              <a:pathLst>
                <a:path extrusionOk="0" h="456" w="577">
                  <a:moveTo>
                    <a:pt x="285" y="1"/>
                  </a:moveTo>
                  <a:cubicBezTo>
                    <a:pt x="0" y="21"/>
                    <a:pt x="0" y="442"/>
                    <a:pt x="285" y="455"/>
                  </a:cubicBezTo>
                  <a:cubicBezTo>
                    <a:pt x="577" y="442"/>
                    <a:pt x="577" y="21"/>
                    <a:pt x="2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72"/>
            <p:cNvSpPr/>
            <p:nvPr/>
          </p:nvSpPr>
          <p:spPr>
            <a:xfrm>
              <a:off x="5370827" y="2355406"/>
              <a:ext cx="29902" cy="24394"/>
            </a:xfrm>
            <a:custGeom>
              <a:rect b="b" l="l" r="r" t="t"/>
              <a:pathLst>
                <a:path extrusionOk="0" h="930" w="114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72"/>
            <p:cNvSpPr/>
            <p:nvPr/>
          </p:nvSpPr>
          <p:spPr>
            <a:xfrm>
              <a:off x="5561126" y="2355223"/>
              <a:ext cx="31345" cy="24578"/>
            </a:xfrm>
            <a:custGeom>
              <a:rect b="b" l="l" r="r" t="t"/>
              <a:pathLst>
                <a:path extrusionOk="0" h="937" w="1195">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72"/>
            <p:cNvSpPr/>
            <p:nvPr/>
          </p:nvSpPr>
          <p:spPr>
            <a:xfrm>
              <a:off x="5232280" y="2095756"/>
              <a:ext cx="46978" cy="46689"/>
            </a:xfrm>
            <a:custGeom>
              <a:rect b="b" l="l" r="r" t="t"/>
              <a:pathLst>
                <a:path extrusionOk="0" h="1780" w="1791">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72"/>
            <p:cNvSpPr/>
            <p:nvPr/>
          </p:nvSpPr>
          <p:spPr>
            <a:xfrm>
              <a:off x="5232621" y="2121933"/>
              <a:ext cx="9469" cy="9574"/>
            </a:xfrm>
            <a:custGeom>
              <a:rect b="b" l="l" r="r" t="t"/>
              <a:pathLst>
                <a:path extrusionOk="0" h="365" w="361">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72"/>
            <p:cNvSpPr/>
            <p:nvPr/>
          </p:nvSpPr>
          <p:spPr>
            <a:xfrm>
              <a:off x="5305908" y="2118235"/>
              <a:ext cx="65654" cy="132802"/>
            </a:xfrm>
            <a:custGeom>
              <a:rect b="b" l="l" r="r" t="t"/>
              <a:pathLst>
                <a:path extrusionOk="0" h="5063" w="2503">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72"/>
            <p:cNvSpPr/>
            <p:nvPr/>
          </p:nvSpPr>
          <p:spPr>
            <a:xfrm>
              <a:off x="5406762" y="2226302"/>
              <a:ext cx="120947" cy="37745"/>
            </a:xfrm>
            <a:custGeom>
              <a:rect b="b" l="l" r="r" t="t"/>
              <a:pathLst>
                <a:path extrusionOk="0" h="1439" w="4611">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72"/>
            <p:cNvSpPr/>
            <p:nvPr/>
          </p:nvSpPr>
          <p:spPr>
            <a:xfrm>
              <a:off x="5302524" y="2046207"/>
              <a:ext cx="73680" cy="48001"/>
            </a:xfrm>
            <a:custGeom>
              <a:rect b="b" l="l" r="r" t="t"/>
              <a:pathLst>
                <a:path extrusionOk="0" h="1830" w="2809">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3" name="Google Shape;15613;p72"/>
          <p:cNvGrpSpPr/>
          <p:nvPr/>
        </p:nvGrpSpPr>
        <p:grpSpPr>
          <a:xfrm>
            <a:off x="7968961" y="2435329"/>
            <a:ext cx="379548" cy="365331"/>
            <a:chOff x="7968961" y="2435329"/>
            <a:chExt cx="379548" cy="365331"/>
          </a:xfrm>
        </p:grpSpPr>
        <p:sp>
          <p:nvSpPr>
            <p:cNvPr id="15614" name="Google Shape;15614;p72"/>
            <p:cNvSpPr/>
            <p:nvPr/>
          </p:nvSpPr>
          <p:spPr>
            <a:xfrm>
              <a:off x="8154276" y="2638638"/>
              <a:ext cx="118297" cy="162023"/>
            </a:xfrm>
            <a:custGeom>
              <a:rect b="b" l="l" r="r" t="t"/>
              <a:pathLst>
                <a:path extrusionOk="0" h="6177" w="45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72"/>
            <p:cNvSpPr/>
            <p:nvPr/>
          </p:nvSpPr>
          <p:spPr>
            <a:xfrm>
              <a:off x="8154276" y="2638638"/>
              <a:ext cx="107805" cy="162023"/>
            </a:xfrm>
            <a:custGeom>
              <a:rect b="b" l="l" r="r" t="t"/>
              <a:pathLst>
                <a:path extrusionOk="0" h="6177" w="411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72"/>
            <p:cNvSpPr/>
            <p:nvPr/>
          </p:nvSpPr>
          <p:spPr>
            <a:xfrm>
              <a:off x="8145332" y="2435382"/>
              <a:ext cx="203178" cy="195886"/>
            </a:xfrm>
            <a:custGeom>
              <a:rect b="b" l="l" r="r" t="t"/>
              <a:pathLst>
                <a:path extrusionOk="0" h="7468" w="7746">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72"/>
            <p:cNvSpPr/>
            <p:nvPr/>
          </p:nvSpPr>
          <p:spPr>
            <a:xfrm>
              <a:off x="8145489" y="2435329"/>
              <a:ext cx="196095" cy="195886"/>
            </a:xfrm>
            <a:custGeom>
              <a:rect b="b" l="l" r="r" t="t"/>
              <a:pathLst>
                <a:path extrusionOk="0" h="7468" w="7476">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72"/>
            <p:cNvSpPr/>
            <p:nvPr/>
          </p:nvSpPr>
          <p:spPr>
            <a:xfrm>
              <a:off x="7968961" y="2488183"/>
              <a:ext cx="136606" cy="226968"/>
            </a:xfrm>
            <a:custGeom>
              <a:rect b="b" l="l" r="r" t="t"/>
              <a:pathLst>
                <a:path extrusionOk="0" h="8653" w="5208">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72"/>
            <p:cNvSpPr/>
            <p:nvPr/>
          </p:nvSpPr>
          <p:spPr>
            <a:xfrm>
              <a:off x="7968961" y="2488104"/>
              <a:ext cx="117038" cy="227047"/>
            </a:xfrm>
            <a:custGeom>
              <a:rect b="b" l="l" r="r" t="t"/>
              <a:pathLst>
                <a:path extrusionOk="0" h="8656" w="4462">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0" name="Google Shape;15620;p72"/>
          <p:cNvGrpSpPr/>
          <p:nvPr/>
        </p:nvGrpSpPr>
        <p:grpSpPr>
          <a:xfrm>
            <a:off x="4136679" y="2115323"/>
            <a:ext cx="373305" cy="223217"/>
            <a:chOff x="4136679" y="2115323"/>
            <a:chExt cx="373305" cy="223217"/>
          </a:xfrm>
        </p:grpSpPr>
        <p:sp>
          <p:nvSpPr>
            <p:cNvPr id="15621" name="Google Shape;15621;p72"/>
            <p:cNvSpPr/>
            <p:nvPr/>
          </p:nvSpPr>
          <p:spPr>
            <a:xfrm>
              <a:off x="4453092" y="2115323"/>
              <a:ext cx="56893" cy="53903"/>
            </a:xfrm>
            <a:custGeom>
              <a:rect b="b" l="l" r="r" t="t"/>
              <a:pathLst>
                <a:path extrusionOk="0" h="2055" w="2169">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72"/>
            <p:cNvSpPr/>
            <p:nvPr/>
          </p:nvSpPr>
          <p:spPr>
            <a:xfrm>
              <a:off x="4136679" y="2131691"/>
              <a:ext cx="367823" cy="206850"/>
            </a:xfrm>
            <a:custGeom>
              <a:rect b="b" l="l" r="r" t="t"/>
              <a:pathLst>
                <a:path extrusionOk="0" h="7886" w="14023">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72"/>
            <p:cNvSpPr/>
            <p:nvPr/>
          </p:nvSpPr>
          <p:spPr>
            <a:xfrm>
              <a:off x="4191998" y="2139481"/>
              <a:ext cx="33810" cy="38952"/>
            </a:xfrm>
            <a:custGeom>
              <a:rect b="b" l="l" r="r" t="t"/>
              <a:pathLst>
                <a:path extrusionOk="0" h="1485" w="1289">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72"/>
            <p:cNvSpPr/>
            <p:nvPr/>
          </p:nvSpPr>
          <p:spPr>
            <a:xfrm>
              <a:off x="4178123" y="2194275"/>
              <a:ext cx="15686" cy="11777"/>
            </a:xfrm>
            <a:custGeom>
              <a:rect b="b" l="l" r="r" t="t"/>
              <a:pathLst>
                <a:path extrusionOk="0" h="449" w="598">
                  <a:moveTo>
                    <a:pt x="299" y="1"/>
                  </a:moveTo>
                  <a:cubicBezTo>
                    <a:pt x="0" y="1"/>
                    <a:pt x="0" y="448"/>
                    <a:pt x="299" y="448"/>
                  </a:cubicBezTo>
                  <a:cubicBezTo>
                    <a:pt x="597" y="448"/>
                    <a:pt x="597"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72"/>
            <p:cNvSpPr/>
            <p:nvPr/>
          </p:nvSpPr>
          <p:spPr>
            <a:xfrm>
              <a:off x="4152339" y="2228637"/>
              <a:ext cx="29902" cy="15817"/>
            </a:xfrm>
            <a:custGeom>
              <a:rect b="b" l="l" r="r" t="t"/>
              <a:pathLst>
                <a:path extrusionOk="0" h="603" w="114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72"/>
            <p:cNvSpPr/>
            <p:nvPr/>
          </p:nvSpPr>
          <p:spPr>
            <a:xfrm>
              <a:off x="4136863" y="2204584"/>
              <a:ext cx="15502" cy="29194"/>
            </a:xfrm>
            <a:custGeom>
              <a:rect b="b" l="l" r="r" t="t"/>
              <a:pathLst>
                <a:path extrusionOk="0" h="1113" w="591">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72"/>
            <p:cNvSpPr/>
            <p:nvPr/>
          </p:nvSpPr>
          <p:spPr>
            <a:xfrm>
              <a:off x="4269246" y="2253477"/>
              <a:ext cx="169629" cy="27410"/>
            </a:xfrm>
            <a:custGeom>
              <a:rect b="b" l="l" r="r" t="t"/>
              <a:pathLst>
                <a:path extrusionOk="0" h="1045" w="6467">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72"/>
            <p:cNvSpPr/>
            <p:nvPr/>
          </p:nvSpPr>
          <p:spPr>
            <a:xfrm>
              <a:off x="4171355" y="2249044"/>
              <a:ext cx="63870" cy="14794"/>
            </a:xfrm>
            <a:custGeom>
              <a:rect b="b" l="l" r="r" t="t"/>
              <a:pathLst>
                <a:path extrusionOk="0" h="564" w="2435">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72"/>
            <p:cNvSpPr/>
            <p:nvPr/>
          </p:nvSpPr>
          <p:spPr>
            <a:xfrm>
              <a:off x="4443492" y="2324822"/>
              <a:ext cx="25994" cy="13718"/>
            </a:xfrm>
            <a:custGeom>
              <a:rect b="b" l="l" r="r" t="t"/>
              <a:pathLst>
                <a:path extrusionOk="0" h="523" w="991">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72"/>
            <p:cNvSpPr/>
            <p:nvPr/>
          </p:nvSpPr>
          <p:spPr>
            <a:xfrm>
              <a:off x="4243042" y="2324822"/>
              <a:ext cx="24210" cy="13718"/>
            </a:xfrm>
            <a:custGeom>
              <a:rect b="b" l="l" r="r" t="t"/>
              <a:pathLst>
                <a:path extrusionOk="0" h="523" w="923">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1" name="Google Shape;15631;p72"/>
          <p:cNvGrpSpPr/>
          <p:nvPr/>
        </p:nvGrpSpPr>
        <p:grpSpPr>
          <a:xfrm>
            <a:off x="7423823" y="2464077"/>
            <a:ext cx="372046" cy="307730"/>
            <a:chOff x="7423823" y="2464077"/>
            <a:chExt cx="372046" cy="307730"/>
          </a:xfrm>
        </p:grpSpPr>
        <p:sp>
          <p:nvSpPr>
            <p:cNvPr id="15632" name="Google Shape;15632;p72"/>
            <p:cNvSpPr/>
            <p:nvPr/>
          </p:nvSpPr>
          <p:spPr>
            <a:xfrm>
              <a:off x="7423823" y="2464077"/>
              <a:ext cx="212909" cy="149249"/>
            </a:xfrm>
            <a:custGeom>
              <a:rect b="b" l="l" r="r" t="t"/>
              <a:pathLst>
                <a:path extrusionOk="0" h="5690" w="8117">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72"/>
            <p:cNvSpPr/>
            <p:nvPr/>
          </p:nvSpPr>
          <p:spPr>
            <a:xfrm>
              <a:off x="7434840" y="2507645"/>
              <a:ext cx="359115" cy="258287"/>
            </a:xfrm>
            <a:custGeom>
              <a:rect b="b" l="l" r="r" t="t"/>
              <a:pathLst>
                <a:path extrusionOk="0" h="9847" w="13691">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72"/>
            <p:cNvSpPr/>
            <p:nvPr/>
          </p:nvSpPr>
          <p:spPr>
            <a:xfrm>
              <a:off x="7434656" y="2507645"/>
              <a:ext cx="302406" cy="223060"/>
            </a:xfrm>
            <a:custGeom>
              <a:rect b="b" l="l" r="r" t="t"/>
              <a:pathLst>
                <a:path extrusionOk="0" h="8504" w="11529">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72"/>
            <p:cNvSpPr/>
            <p:nvPr/>
          </p:nvSpPr>
          <p:spPr>
            <a:xfrm>
              <a:off x="7434840" y="2507645"/>
              <a:ext cx="129865" cy="173433"/>
            </a:xfrm>
            <a:custGeom>
              <a:rect b="b" l="l" r="r" t="t"/>
              <a:pathLst>
                <a:path extrusionOk="0" h="6612" w="4951">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72"/>
            <p:cNvSpPr/>
            <p:nvPr/>
          </p:nvSpPr>
          <p:spPr>
            <a:xfrm>
              <a:off x="7459915" y="2490045"/>
              <a:ext cx="205932" cy="82729"/>
            </a:xfrm>
            <a:custGeom>
              <a:rect b="b" l="l" r="r" t="t"/>
              <a:pathLst>
                <a:path extrusionOk="0" h="3154" w="7851">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72"/>
            <p:cNvSpPr/>
            <p:nvPr/>
          </p:nvSpPr>
          <p:spPr>
            <a:xfrm>
              <a:off x="7423823" y="2553469"/>
              <a:ext cx="102192" cy="177236"/>
            </a:xfrm>
            <a:custGeom>
              <a:rect b="b" l="l" r="r" t="t"/>
              <a:pathLst>
                <a:path extrusionOk="0" h="6757" w="3896">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8" name="Google Shape;15638;p72"/>
            <p:cNvSpPr/>
            <p:nvPr/>
          </p:nvSpPr>
          <p:spPr>
            <a:xfrm>
              <a:off x="7423823" y="2581456"/>
              <a:ext cx="41102" cy="149249"/>
            </a:xfrm>
            <a:custGeom>
              <a:rect b="b" l="l" r="r" t="t"/>
              <a:pathLst>
                <a:path extrusionOk="0" h="5690" w="1567">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72"/>
            <p:cNvSpPr/>
            <p:nvPr/>
          </p:nvSpPr>
          <p:spPr>
            <a:xfrm>
              <a:off x="7445882" y="2660251"/>
              <a:ext cx="347915" cy="111556"/>
            </a:xfrm>
            <a:custGeom>
              <a:rect b="b" l="l" r="r" t="t"/>
              <a:pathLst>
                <a:path extrusionOk="0" h="4253" w="13264">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72"/>
            <p:cNvSpPr/>
            <p:nvPr/>
          </p:nvSpPr>
          <p:spPr>
            <a:xfrm>
              <a:off x="7446040" y="2660251"/>
              <a:ext cx="349830" cy="111556"/>
            </a:xfrm>
            <a:custGeom>
              <a:rect b="b" l="l" r="r" t="t"/>
              <a:pathLst>
                <a:path extrusionOk="0" h="4253" w="13337">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72"/>
            <p:cNvSpPr/>
            <p:nvPr/>
          </p:nvSpPr>
          <p:spPr>
            <a:xfrm>
              <a:off x="7433423" y="2624133"/>
              <a:ext cx="118533" cy="106572"/>
            </a:xfrm>
            <a:custGeom>
              <a:rect b="b" l="l" r="r" t="t"/>
              <a:pathLst>
                <a:path extrusionOk="0" h="4063" w="4519">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72"/>
            <p:cNvSpPr/>
            <p:nvPr/>
          </p:nvSpPr>
          <p:spPr>
            <a:xfrm>
              <a:off x="7439823" y="2642126"/>
              <a:ext cx="99149" cy="88579"/>
            </a:xfrm>
            <a:custGeom>
              <a:rect b="b" l="l" r="r" t="t"/>
              <a:pathLst>
                <a:path extrusionOk="0" h="3377" w="378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72"/>
            <p:cNvSpPr/>
            <p:nvPr/>
          </p:nvSpPr>
          <p:spPr>
            <a:xfrm>
              <a:off x="7744196" y="2725669"/>
              <a:ext cx="26650" cy="14112"/>
            </a:xfrm>
            <a:custGeom>
              <a:rect b="b" l="l" r="r" t="t"/>
              <a:pathLst>
                <a:path extrusionOk="0" h="538" w="1016">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72"/>
            <p:cNvSpPr/>
            <p:nvPr/>
          </p:nvSpPr>
          <p:spPr>
            <a:xfrm>
              <a:off x="7596679" y="2685694"/>
              <a:ext cx="24578" cy="16027"/>
            </a:xfrm>
            <a:custGeom>
              <a:rect b="b" l="l" r="r" t="t"/>
              <a:pathLst>
                <a:path extrusionOk="0" h="611" w="937">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5" name="Google Shape;15645;p72"/>
          <p:cNvGrpSpPr/>
          <p:nvPr/>
        </p:nvGrpSpPr>
        <p:grpSpPr>
          <a:xfrm>
            <a:off x="3882511" y="3365156"/>
            <a:ext cx="295061" cy="370263"/>
            <a:chOff x="3882511" y="3365156"/>
            <a:chExt cx="295061" cy="370263"/>
          </a:xfrm>
        </p:grpSpPr>
        <p:sp>
          <p:nvSpPr>
            <p:cNvPr id="15646" name="Google Shape;15646;p72"/>
            <p:cNvSpPr/>
            <p:nvPr/>
          </p:nvSpPr>
          <p:spPr>
            <a:xfrm>
              <a:off x="3882511" y="3365156"/>
              <a:ext cx="295061" cy="282209"/>
            </a:xfrm>
            <a:custGeom>
              <a:rect b="b" l="l" r="r" t="t"/>
              <a:pathLst>
                <a:path extrusionOk="0" h="10759" w="11249">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72"/>
            <p:cNvSpPr/>
            <p:nvPr/>
          </p:nvSpPr>
          <p:spPr>
            <a:xfrm>
              <a:off x="3882511" y="3365314"/>
              <a:ext cx="166875" cy="282051"/>
            </a:xfrm>
            <a:custGeom>
              <a:rect b="b" l="l" r="r" t="t"/>
              <a:pathLst>
                <a:path extrusionOk="0" h="10753" w="6362">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72"/>
            <p:cNvSpPr/>
            <p:nvPr/>
          </p:nvSpPr>
          <p:spPr>
            <a:xfrm>
              <a:off x="4023208" y="3614656"/>
              <a:ext cx="35227" cy="114887"/>
            </a:xfrm>
            <a:custGeom>
              <a:rect b="b" l="l" r="r" t="t"/>
              <a:pathLst>
                <a:path extrusionOk="0" h="4380" w="1343">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72"/>
            <p:cNvSpPr/>
            <p:nvPr/>
          </p:nvSpPr>
          <p:spPr>
            <a:xfrm>
              <a:off x="4023208" y="3614656"/>
              <a:ext cx="30269" cy="114887"/>
            </a:xfrm>
            <a:custGeom>
              <a:rect b="b" l="l" r="r" t="t"/>
              <a:pathLst>
                <a:path extrusionOk="0" h="4380" w="1154">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72"/>
            <p:cNvSpPr/>
            <p:nvPr/>
          </p:nvSpPr>
          <p:spPr>
            <a:xfrm>
              <a:off x="4003641" y="3723642"/>
              <a:ext cx="74362" cy="11777"/>
            </a:xfrm>
            <a:custGeom>
              <a:rect b="b" l="l" r="r" t="t"/>
              <a:pathLst>
                <a:path extrusionOk="0" h="449" w="2835">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1" name="Google Shape;15651;p72"/>
          <p:cNvGrpSpPr/>
          <p:nvPr/>
        </p:nvGrpSpPr>
        <p:grpSpPr>
          <a:xfrm>
            <a:off x="5229788" y="1512217"/>
            <a:ext cx="370132" cy="370132"/>
            <a:chOff x="5229788" y="1512217"/>
            <a:chExt cx="370132" cy="370132"/>
          </a:xfrm>
        </p:grpSpPr>
        <p:sp>
          <p:nvSpPr>
            <p:cNvPr id="15652" name="Google Shape;15652;p72"/>
            <p:cNvSpPr/>
            <p:nvPr/>
          </p:nvSpPr>
          <p:spPr>
            <a:xfrm>
              <a:off x="5468639" y="1512217"/>
              <a:ext cx="131281" cy="131281"/>
            </a:xfrm>
            <a:custGeom>
              <a:rect b="b" l="l" r="r" t="t"/>
              <a:pathLst>
                <a:path extrusionOk="0" h="5005" w="5005">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72"/>
            <p:cNvSpPr/>
            <p:nvPr/>
          </p:nvSpPr>
          <p:spPr>
            <a:xfrm>
              <a:off x="5492482" y="1536034"/>
              <a:ext cx="83621" cy="83621"/>
            </a:xfrm>
            <a:custGeom>
              <a:rect b="b" l="l" r="r" t="t"/>
              <a:pathLst>
                <a:path extrusionOk="0" h="3188" w="3188">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72"/>
            <p:cNvSpPr/>
            <p:nvPr/>
          </p:nvSpPr>
          <p:spPr>
            <a:xfrm>
              <a:off x="5229788" y="1512217"/>
              <a:ext cx="131465" cy="131281"/>
            </a:xfrm>
            <a:custGeom>
              <a:rect b="b" l="l" r="r" t="t"/>
              <a:pathLst>
                <a:path extrusionOk="0" h="5005" w="5012">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72"/>
            <p:cNvSpPr/>
            <p:nvPr/>
          </p:nvSpPr>
          <p:spPr>
            <a:xfrm>
              <a:off x="5253789" y="1536034"/>
              <a:ext cx="83438" cy="83621"/>
            </a:xfrm>
            <a:custGeom>
              <a:rect b="b" l="l" r="r" t="t"/>
              <a:pathLst>
                <a:path extrusionOk="0" h="3188" w="3181">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72"/>
            <p:cNvSpPr/>
            <p:nvPr/>
          </p:nvSpPr>
          <p:spPr>
            <a:xfrm>
              <a:off x="5241697" y="1547942"/>
              <a:ext cx="346315" cy="334406"/>
            </a:xfrm>
            <a:custGeom>
              <a:rect b="b" l="l" r="r" t="t"/>
              <a:pathLst>
                <a:path extrusionOk="0" h="12749" w="13203">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72"/>
            <p:cNvSpPr/>
            <p:nvPr/>
          </p:nvSpPr>
          <p:spPr>
            <a:xfrm>
              <a:off x="5370119" y="1786819"/>
              <a:ext cx="89471" cy="71687"/>
            </a:xfrm>
            <a:custGeom>
              <a:rect b="b" l="l" r="r" t="t"/>
              <a:pathLst>
                <a:path extrusionOk="0" h="2733" w="3411">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72"/>
            <p:cNvSpPr/>
            <p:nvPr/>
          </p:nvSpPr>
          <p:spPr>
            <a:xfrm>
              <a:off x="5241880" y="1552034"/>
              <a:ext cx="165065" cy="330131"/>
            </a:xfrm>
            <a:custGeom>
              <a:rect b="b" l="l" r="r" t="t"/>
              <a:pathLst>
                <a:path extrusionOk="0" h="12586" w="6293">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72"/>
            <p:cNvSpPr/>
            <p:nvPr/>
          </p:nvSpPr>
          <p:spPr>
            <a:xfrm>
              <a:off x="5325292" y="1691315"/>
              <a:ext cx="35961" cy="41811"/>
            </a:xfrm>
            <a:custGeom>
              <a:rect b="b" l="l" r="r" t="t"/>
              <a:pathLst>
                <a:path extrusionOk="0" h="1594" w="1371">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72"/>
            <p:cNvSpPr/>
            <p:nvPr/>
          </p:nvSpPr>
          <p:spPr>
            <a:xfrm>
              <a:off x="5343259" y="1691315"/>
              <a:ext cx="17994" cy="29771"/>
            </a:xfrm>
            <a:custGeom>
              <a:rect b="b" l="l" r="r" t="t"/>
              <a:pathLst>
                <a:path extrusionOk="0" h="1135" w="686">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72"/>
            <p:cNvSpPr/>
            <p:nvPr/>
          </p:nvSpPr>
          <p:spPr>
            <a:xfrm>
              <a:off x="5337200" y="1697164"/>
              <a:ext cx="11961" cy="11961"/>
            </a:xfrm>
            <a:custGeom>
              <a:rect b="b" l="l" r="r" t="t"/>
              <a:pathLst>
                <a:path extrusionOk="0" h="456" w="456">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72"/>
            <p:cNvSpPr/>
            <p:nvPr/>
          </p:nvSpPr>
          <p:spPr>
            <a:xfrm>
              <a:off x="5468639" y="1691315"/>
              <a:ext cx="35778" cy="41811"/>
            </a:xfrm>
            <a:custGeom>
              <a:rect b="b" l="l" r="r" t="t"/>
              <a:pathLst>
                <a:path extrusionOk="0" h="1594" w="1364">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72"/>
            <p:cNvSpPr/>
            <p:nvPr/>
          </p:nvSpPr>
          <p:spPr>
            <a:xfrm>
              <a:off x="5486423" y="1691315"/>
              <a:ext cx="17994" cy="29771"/>
            </a:xfrm>
            <a:custGeom>
              <a:rect b="b" l="l" r="r" t="t"/>
              <a:pathLst>
                <a:path extrusionOk="0" h="1135" w="686">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72"/>
            <p:cNvSpPr/>
            <p:nvPr/>
          </p:nvSpPr>
          <p:spPr>
            <a:xfrm>
              <a:off x="5480573" y="1697164"/>
              <a:ext cx="11935" cy="11961"/>
            </a:xfrm>
            <a:custGeom>
              <a:rect b="b" l="l" r="r" t="t"/>
              <a:pathLst>
                <a:path extrusionOk="0" h="456" w="455">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72"/>
            <p:cNvSpPr/>
            <p:nvPr/>
          </p:nvSpPr>
          <p:spPr>
            <a:xfrm>
              <a:off x="5355168" y="1780759"/>
              <a:ext cx="119373" cy="47870"/>
            </a:xfrm>
            <a:custGeom>
              <a:rect b="b" l="l" r="r" t="t"/>
              <a:pathLst>
                <a:path extrusionOk="0" h="1825" w="4551">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72"/>
            <p:cNvSpPr/>
            <p:nvPr/>
          </p:nvSpPr>
          <p:spPr>
            <a:xfrm>
              <a:off x="5385044" y="1762976"/>
              <a:ext cx="59804" cy="41653"/>
            </a:xfrm>
            <a:custGeom>
              <a:rect b="b" l="l" r="r" t="t"/>
              <a:pathLst>
                <a:path extrusionOk="0" h="1588" w="228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7" name="Google Shape;15667;p72"/>
            <p:cNvSpPr/>
            <p:nvPr/>
          </p:nvSpPr>
          <p:spPr>
            <a:xfrm>
              <a:off x="5354276" y="1798543"/>
              <a:ext cx="121340" cy="32761"/>
            </a:xfrm>
            <a:custGeom>
              <a:rect b="b" l="l" r="r" t="t"/>
              <a:pathLst>
                <a:path extrusionOk="0" h="1249" w="4626">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72"/>
            <p:cNvSpPr/>
            <p:nvPr/>
          </p:nvSpPr>
          <p:spPr>
            <a:xfrm>
              <a:off x="5385044" y="1765992"/>
              <a:ext cx="49470" cy="38820"/>
            </a:xfrm>
            <a:custGeom>
              <a:rect b="b" l="l" r="r" t="t"/>
              <a:pathLst>
                <a:path extrusionOk="0" h="1480" w="1886">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9" name="Google Shape;15669;p72"/>
          <p:cNvGrpSpPr/>
          <p:nvPr/>
        </p:nvGrpSpPr>
        <p:grpSpPr>
          <a:xfrm>
            <a:off x="6041869" y="3365392"/>
            <a:ext cx="373882" cy="370053"/>
            <a:chOff x="6041869" y="3365392"/>
            <a:chExt cx="373882" cy="370053"/>
          </a:xfrm>
        </p:grpSpPr>
        <p:sp>
          <p:nvSpPr>
            <p:cNvPr id="15670" name="Google Shape;15670;p72"/>
            <p:cNvSpPr/>
            <p:nvPr/>
          </p:nvSpPr>
          <p:spPr>
            <a:xfrm>
              <a:off x="6082080" y="3626355"/>
              <a:ext cx="70795" cy="68854"/>
            </a:xfrm>
            <a:custGeom>
              <a:rect b="b" l="l" r="r" t="t"/>
              <a:pathLst>
                <a:path extrusionOk="0" h="2625" w="2699">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72"/>
            <p:cNvSpPr/>
            <p:nvPr/>
          </p:nvSpPr>
          <p:spPr>
            <a:xfrm>
              <a:off x="6304746" y="3405603"/>
              <a:ext cx="70821" cy="68723"/>
            </a:xfrm>
            <a:custGeom>
              <a:rect b="b" l="l" r="r" t="t"/>
              <a:pathLst>
                <a:path extrusionOk="0" h="2620" w="270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72"/>
            <p:cNvSpPr/>
            <p:nvPr/>
          </p:nvSpPr>
          <p:spPr>
            <a:xfrm>
              <a:off x="6180128" y="3388344"/>
              <a:ext cx="97418" cy="52171"/>
            </a:xfrm>
            <a:custGeom>
              <a:rect b="b" l="l" r="r" t="t"/>
              <a:pathLst>
                <a:path extrusionOk="0" h="1989" w="3714">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72"/>
            <p:cNvSpPr/>
            <p:nvPr/>
          </p:nvSpPr>
          <p:spPr>
            <a:xfrm>
              <a:off x="6180075" y="3660375"/>
              <a:ext cx="96946" cy="52093"/>
            </a:xfrm>
            <a:custGeom>
              <a:rect b="b" l="l" r="r" t="t"/>
              <a:pathLst>
                <a:path extrusionOk="0" h="1986" w="3696">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72"/>
            <p:cNvSpPr/>
            <p:nvPr/>
          </p:nvSpPr>
          <p:spPr>
            <a:xfrm>
              <a:off x="6338190" y="3503939"/>
              <a:ext cx="55109" cy="92749"/>
            </a:xfrm>
            <a:custGeom>
              <a:rect b="b" l="l" r="r" t="t"/>
              <a:pathLst>
                <a:path extrusionOk="0" h="3536" w="2101">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72"/>
            <p:cNvSpPr/>
            <p:nvPr/>
          </p:nvSpPr>
          <p:spPr>
            <a:xfrm>
              <a:off x="6064506" y="3503939"/>
              <a:ext cx="55109" cy="92749"/>
            </a:xfrm>
            <a:custGeom>
              <a:rect b="b" l="l" r="r" t="t"/>
              <a:pathLst>
                <a:path extrusionOk="0" h="3536" w="2101">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72"/>
            <p:cNvSpPr/>
            <p:nvPr/>
          </p:nvSpPr>
          <p:spPr>
            <a:xfrm>
              <a:off x="6304746" y="3626355"/>
              <a:ext cx="70821" cy="68854"/>
            </a:xfrm>
            <a:custGeom>
              <a:rect b="b" l="l" r="r" t="t"/>
              <a:pathLst>
                <a:path extrusionOk="0" h="2625" w="270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72"/>
            <p:cNvSpPr/>
            <p:nvPr/>
          </p:nvSpPr>
          <p:spPr>
            <a:xfrm>
              <a:off x="6082080" y="3405603"/>
              <a:ext cx="70795" cy="68723"/>
            </a:xfrm>
            <a:custGeom>
              <a:rect b="b" l="l" r="r" t="t"/>
              <a:pathLst>
                <a:path extrusionOk="0" h="2620" w="2699">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72"/>
            <p:cNvSpPr/>
            <p:nvPr/>
          </p:nvSpPr>
          <p:spPr>
            <a:xfrm>
              <a:off x="6041869" y="3365392"/>
              <a:ext cx="373882" cy="370053"/>
            </a:xfrm>
            <a:custGeom>
              <a:rect b="b" l="l" r="r" t="t"/>
              <a:pathLst>
                <a:path extrusionOk="0" h="14108" w="14254">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72"/>
            <p:cNvSpPr/>
            <p:nvPr/>
          </p:nvSpPr>
          <p:spPr>
            <a:xfrm>
              <a:off x="6141832" y="3463755"/>
              <a:ext cx="173957" cy="173302"/>
            </a:xfrm>
            <a:custGeom>
              <a:rect b="b" l="l" r="r" t="t"/>
              <a:pathLst>
                <a:path extrusionOk="0" h="6607" w="6632">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0" name="Google Shape;15680;p72"/>
          <p:cNvGrpSpPr/>
          <p:nvPr/>
        </p:nvGrpSpPr>
        <p:grpSpPr>
          <a:xfrm>
            <a:off x="4684309" y="2087493"/>
            <a:ext cx="374748" cy="279140"/>
            <a:chOff x="4684309" y="2087493"/>
            <a:chExt cx="374748" cy="279140"/>
          </a:xfrm>
        </p:grpSpPr>
        <p:sp>
          <p:nvSpPr>
            <p:cNvPr id="15681" name="Google Shape;15681;p72"/>
            <p:cNvSpPr/>
            <p:nvPr/>
          </p:nvSpPr>
          <p:spPr>
            <a:xfrm>
              <a:off x="4994977" y="2140268"/>
              <a:ext cx="64080" cy="144029"/>
            </a:xfrm>
            <a:custGeom>
              <a:rect b="b" l="l" r="r" t="t"/>
              <a:pathLst>
                <a:path extrusionOk="0" h="5491" w="2443">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72"/>
            <p:cNvSpPr/>
            <p:nvPr/>
          </p:nvSpPr>
          <p:spPr>
            <a:xfrm>
              <a:off x="4684309" y="2118707"/>
              <a:ext cx="342931" cy="247926"/>
            </a:xfrm>
            <a:custGeom>
              <a:rect b="b" l="l" r="r" t="t"/>
              <a:pathLst>
                <a:path extrusionOk="0" h="9452" w="13074">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72"/>
            <p:cNvSpPr/>
            <p:nvPr/>
          </p:nvSpPr>
          <p:spPr>
            <a:xfrm>
              <a:off x="4716494" y="2087493"/>
              <a:ext cx="48762" cy="52198"/>
            </a:xfrm>
            <a:custGeom>
              <a:rect b="b" l="l" r="r" t="t"/>
              <a:pathLst>
                <a:path extrusionOk="0" h="1990" w="1859">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72"/>
            <p:cNvSpPr/>
            <p:nvPr/>
          </p:nvSpPr>
          <p:spPr>
            <a:xfrm>
              <a:off x="4759721" y="2118681"/>
              <a:ext cx="36827" cy="23948"/>
            </a:xfrm>
            <a:custGeom>
              <a:rect b="b" l="l" r="r" t="t"/>
              <a:pathLst>
                <a:path extrusionOk="0" h="913" w="1404">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72"/>
            <p:cNvSpPr/>
            <p:nvPr/>
          </p:nvSpPr>
          <p:spPr>
            <a:xfrm>
              <a:off x="4778554" y="2342973"/>
              <a:ext cx="43620" cy="23502"/>
            </a:xfrm>
            <a:custGeom>
              <a:rect b="b" l="l" r="r" t="t"/>
              <a:pathLst>
                <a:path extrusionOk="0" h="896" w="1663">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72"/>
            <p:cNvSpPr/>
            <p:nvPr/>
          </p:nvSpPr>
          <p:spPr>
            <a:xfrm>
              <a:off x="4979895" y="2341714"/>
              <a:ext cx="40211" cy="24761"/>
            </a:xfrm>
            <a:custGeom>
              <a:rect b="b" l="l" r="r" t="t"/>
              <a:pathLst>
                <a:path extrusionOk="0" h="944" w="1533">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72"/>
            <p:cNvSpPr/>
            <p:nvPr/>
          </p:nvSpPr>
          <p:spPr>
            <a:xfrm>
              <a:off x="4731969" y="2155140"/>
              <a:ext cx="11751" cy="11777"/>
            </a:xfrm>
            <a:custGeom>
              <a:rect b="b" l="l" r="r" t="t"/>
              <a:pathLst>
                <a:path extrusionOk="0" h="449" w="448">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72"/>
            <p:cNvSpPr/>
            <p:nvPr/>
          </p:nvSpPr>
          <p:spPr>
            <a:xfrm>
              <a:off x="4741569" y="2191311"/>
              <a:ext cx="64578" cy="74493"/>
            </a:xfrm>
            <a:custGeom>
              <a:rect b="b" l="l" r="r" t="t"/>
              <a:pathLst>
                <a:path extrusionOk="0" h="2840" w="2462">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72"/>
            <p:cNvSpPr/>
            <p:nvPr/>
          </p:nvSpPr>
          <p:spPr>
            <a:xfrm>
              <a:off x="4837073" y="2244716"/>
              <a:ext cx="143924" cy="39581"/>
            </a:xfrm>
            <a:custGeom>
              <a:rect b="b" l="l" r="r" t="t"/>
              <a:pathLst>
                <a:path extrusionOk="0" h="1509" w="5487">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72"/>
            <p:cNvSpPr/>
            <p:nvPr/>
          </p:nvSpPr>
          <p:spPr>
            <a:xfrm>
              <a:off x="4684309" y="2161199"/>
              <a:ext cx="47503" cy="48237"/>
            </a:xfrm>
            <a:custGeom>
              <a:rect b="b" l="l" r="r" t="t"/>
              <a:pathLst>
                <a:path extrusionOk="0" h="1839" w="1811">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72"/>
            <p:cNvSpPr/>
            <p:nvPr/>
          </p:nvSpPr>
          <p:spPr>
            <a:xfrm>
              <a:off x="4716494" y="2087913"/>
              <a:ext cx="44670" cy="51935"/>
            </a:xfrm>
            <a:custGeom>
              <a:rect b="b" l="l" r="r" t="t"/>
              <a:pathLst>
                <a:path extrusionOk="0" h="1980" w="1703">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72"/>
            <p:cNvSpPr/>
            <p:nvPr/>
          </p:nvSpPr>
          <p:spPr>
            <a:xfrm>
              <a:off x="4684309" y="2177200"/>
              <a:ext cx="10518" cy="17102"/>
            </a:xfrm>
            <a:custGeom>
              <a:rect b="b" l="l" r="r" t="t"/>
              <a:pathLst>
                <a:path extrusionOk="0" h="652" w="401">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3" name="Google Shape;15693;p72"/>
          <p:cNvGrpSpPr/>
          <p:nvPr/>
        </p:nvGrpSpPr>
        <p:grpSpPr>
          <a:xfrm>
            <a:off x="7521110" y="2906131"/>
            <a:ext cx="175400" cy="370053"/>
            <a:chOff x="7521110" y="2906131"/>
            <a:chExt cx="175400" cy="370053"/>
          </a:xfrm>
        </p:grpSpPr>
        <p:sp>
          <p:nvSpPr>
            <p:cNvPr id="15694" name="Google Shape;15694;p72"/>
            <p:cNvSpPr/>
            <p:nvPr/>
          </p:nvSpPr>
          <p:spPr>
            <a:xfrm>
              <a:off x="7590646" y="3215698"/>
              <a:ext cx="36302" cy="54453"/>
            </a:xfrm>
            <a:custGeom>
              <a:rect b="b" l="l" r="r" t="t"/>
              <a:pathLst>
                <a:path extrusionOk="0" h="2076" w="1384">
                  <a:moveTo>
                    <a:pt x="1" y="0"/>
                  </a:moveTo>
                  <a:lnTo>
                    <a:pt x="1" y="2075"/>
                  </a:lnTo>
                  <a:lnTo>
                    <a:pt x="1384" y="2075"/>
                  </a:lnTo>
                  <a:lnTo>
                    <a:pt x="138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72"/>
            <p:cNvSpPr/>
            <p:nvPr/>
          </p:nvSpPr>
          <p:spPr>
            <a:xfrm>
              <a:off x="7608797" y="3233823"/>
              <a:ext cx="18151" cy="36329"/>
            </a:xfrm>
            <a:custGeom>
              <a:rect b="b" l="l" r="r" t="t"/>
              <a:pathLst>
                <a:path extrusionOk="0" h="1385" w="692">
                  <a:moveTo>
                    <a:pt x="231" y="1"/>
                  </a:moveTo>
                  <a:cubicBezTo>
                    <a:pt x="102" y="1"/>
                    <a:pt x="0" y="103"/>
                    <a:pt x="0" y="231"/>
                  </a:cubicBezTo>
                  <a:lnTo>
                    <a:pt x="0" y="1384"/>
                  </a:lnTo>
                  <a:lnTo>
                    <a:pt x="692" y="1384"/>
                  </a:lnTo>
                  <a:lnTo>
                    <a:pt x="692"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72"/>
            <p:cNvSpPr/>
            <p:nvPr/>
          </p:nvSpPr>
          <p:spPr>
            <a:xfrm>
              <a:off x="7570554" y="3264066"/>
              <a:ext cx="76513" cy="12118"/>
            </a:xfrm>
            <a:custGeom>
              <a:rect b="b" l="l" r="r" t="t"/>
              <a:pathLst>
                <a:path extrusionOk="0" h="462" w="2917">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72"/>
            <p:cNvSpPr/>
            <p:nvPr/>
          </p:nvSpPr>
          <p:spPr>
            <a:xfrm>
              <a:off x="7526094" y="3064351"/>
              <a:ext cx="165433" cy="109038"/>
            </a:xfrm>
            <a:custGeom>
              <a:rect b="b" l="l" r="r" t="t"/>
              <a:pathLst>
                <a:path extrusionOk="0" h="4157" w="6307">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72"/>
            <p:cNvSpPr/>
            <p:nvPr/>
          </p:nvSpPr>
          <p:spPr>
            <a:xfrm>
              <a:off x="7521110" y="3173363"/>
              <a:ext cx="175400" cy="48394"/>
            </a:xfrm>
            <a:custGeom>
              <a:rect b="b" l="l" r="r" t="t"/>
              <a:pathLst>
                <a:path extrusionOk="0" h="1845" w="6687">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72"/>
            <p:cNvSpPr/>
            <p:nvPr/>
          </p:nvSpPr>
          <p:spPr>
            <a:xfrm>
              <a:off x="7521110" y="3173363"/>
              <a:ext cx="156541" cy="48421"/>
            </a:xfrm>
            <a:custGeom>
              <a:rect b="b" l="l" r="r" t="t"/>
              <a:pathLst>
                <a:path extrusionOk="0" h="1846" w="5968">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72"/>
            <p:cNvSpPr/>
            <p:nvPr/>
          </p:nvSpPr>
          <p:spPr>
            <a:xfrm>
              <a:off x="7526094" y="3064351"/>
              <a:ext cx="135189" cy="109038"/>
            </a:xfrm>
            <a:custGeom>
              <a:rect b="b" l="l" r="r" t="t"/>
              <a:pathLst>
                <a:path extrusionOk="0" h="4157" w="5154">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72"/>
            <p:cNvSpPr/>
            <p:nvPr/>
          </p:nvSpPr>
          <p:spPr>
            <a:xfrm>
              <a:off x="7537635" y="2906131"/>
              <a:ext cx="142140" cy="182587"/>
            </a:xfrm>
            <a:custGeom>
              <a:rect b="b" l="l" r="r" t="t"/>
              <a:pathLst>
                <a:path extrusionOk="0" h="6961" w="5419">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72"/>
            <p:cNvSpPr/>
            <p:nvPr/>
          </p:nvSpPr>
          <p:spPr>
            <a:xfrm>
              <a:off x="7537635" y="2906210"/>
              <a:ext cx="71188" cy="182508"/>
            </a:xfrm>
            <a:custGeom>
              <a:rect b="b" l="l" r="r" t="t"/>
              <a:pathLst>
                <a:path extrusionOk="0" h="6958" w="2714">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3" name="Google Shape;15703;p72"/>
          <p:cNvGrpSpPr/>
          <p:nvPr/>
        </p:nvGrpSpPr>
        <p:grpSpPr>
          <a:xfrm>
            <a:off x="3586925" y="1523286"/>
            <a:ext cx="371023" cy="347915"/>
            <a:chOff x="3586925" y="1523286"/>
            <a:chExt cx="371023" cy="347915"/>
          </a:xfrm>
        </p:grpSpPr>
        <p:sp>
          <p:nvSpPr>
            <p:cNvPr id="15704" name="Google Shape;15704;p72"/>
            <p:cNvSpPr/>
            <p:nvPr/>
          </p:nvSpPr>
          <p:spPr>
            <a:xfrm>
              <a:off x="3732580" y="1530158"/>
              <a:ext cx="225211" cy="212935"/>
            </a:xfrm>
            <a:custGeom>
              <a:rect b="b" l="l" r="r" t="t"/>
              <a:pathLst>
                <a:path extrusionOk="0" h="8118" w="8586">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72"/>
            <p:cNvSpPr/>
            <p:nvPr/>
          </p:nvSpPr>
          <p:spPr>
            <a:xfrm>
              <a:off x="3732580" y="1530263"/>
              <a:ext cx="138573" cy="126560"/>
            </a:xfrm>
            <a:custGeom>
              <a:rect b="b" l="l" r="r" t="t"/>
              <a:pathLst>
                <a:path extrusionOk="0" h="4825" w="5283">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72"/>
            <p:cNvSpPr/>
            <p:nvPr/>
          </p:nvSpPr>
          <p:spPr>
            <a:xfrm>
              <a:off x="3881094" y="1554185"/>
              <a:ext cx="38453" cy="145498"/>
            </a:xfrm>
            <a:custGeom>
              <a:rect b="b" l="l" r="r" t="t"/>
              <a:pathLst>
                <a:path extrusionOk="0" h="5547" w="1466">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72"/>
            <p:cNvSpPr/>
            <p:nvPr/>
          </p:nvSpPr>
          <p:spPr>
            <a:xfrm>
              <a:off x="3910262" y="1590828"/>
              <a:ext cx="43070" cy="130730"/>
            </a:xfrm>
            <a:custGeom>
              <a:rect b="b" l="l" r="r" t="t"/>
              <a:pathLst>
                <a:path extrusionOk="0" h="4984" w="1642">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72"/>
            <p:cNvSpPr/>
            <p:nvPr/>
          </p:nvSpPr>
          <p:spPr>
            <a:xfrm>
              <a:off x="3586925" y="1573569"/>
              <a:ext cx="370866" cy="297527"/>
            </a:xfrm>
            <a:custGeom>
              <a:rect b="b" l="l" r="r" t="t"/>
              <a:pathLst>
                <a:path extrusionOk="0" h="11343" w="14139">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72"/>
            <p:cNvSpPr/>
            <p:nvPr/>
          </p:nvSpPr>
          <p:spPr>
            <a:xfrm>
              <a:off x="3586925" y="1687381"/>
              <a:ext cx="144973" cy="109536"/>
            </a:xfrm>
            <a:custGeom>
              <a:rect b="b" l="l" r="r" t="t"/>
              <a:pathLst>
                <a:path extrusionOk="0" h="4176" w="5527">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72"/>
            <p:cNvSpPr/>
            <p:nvPr/>
          </p:nvSpPr>
          <p:spPr>
            <a:xfrm>
              <a:off x="3601692" y="1735224"/>
              <a:ext cx="26886" cy="21377"/>
            </a:xfrm>
            <a:custGeom>
              <a:rect b="b" l="l" r="r" t="t"/>
              <a:pathLst>
                <a:path extrusionOk="0" h="815" w="1025">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72"/>
            <p:cNvSpPr/>
            <p:nvPr/>
          </p:nvSpPr>
          <p:spPr>
            <a:xfrm>
              <a:off x="3775807" y="1523286"/>
              <a:ext cx="44670" cy="70585"/>
            </a:xfrm>
            <a:custGeom>
              <a:rect b="b" l="l" r="r" t="t"/>
              <a:pathLst>
                <a:path extrusionOk="0" h="2691" w="1703">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72"/>
            <p:cNvSpPr/>
            <p:nvPr/>
          </p:nvSpPr>
          <p:spPr>
            <a:xfrm>
              <a:off x="3635477" y="1755054"/>
              <a:ext cx="49837" cy="33574"/>
            </a:xfrm>
            <a:custGeom>
              <a:rect b="b" l="l" r="r" t="t"/>
              <a:pathLst>
                <a:path extrusionOk="0" h="1280" w="190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72"/>
            <p:cNvSpPr/>
            <p:nvPr/>
          </p:nvSpPr>
          <p:spPr>
            <a:xfrm>
              <a:off x="3656120" y="1655905"/>
              <a:ext cx="139098" cy="103189"/>
            </a:xfrm>
            <a:custGeom>
              <a:rect b="b" l="l" r="r" t="t"/>
              <a:pathLst>
                <a:path extrusionOk="0" h="3934" w="5303">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72"/>
            <p:cNvSpPr/>
            <p:nvPr/>
          </p:nvSpPr>
          <p:spPr>
            <a:xfrm>
              <a:off x="3742915" y="1626737"/>
              <a:ext cx="35751" cy="41837"/>
            </a:xfrm>
            <a:custGeom>
              <a:rect b="b" l="l" r="r" t="t"/>
              <a:pathLst>
                <a:path extrusionOk="0" h="1595" w="1363">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72"/>
            <p:cNvSpPr/>
            <p:nvPr/>
          </p:nvSpPr>
          <p:spPr>
            <a:xfrm>
              <a:off x="3760856" y="1626737"/>
              <a:ext cx="17810" cy="29771"/>
            </a:xfrm>
            <a:custGeom>
              <a:rect b="b" l="l" r="r" t="t"/>
              <a:pathLst>
                <a:path extrusionOk="0" h="1135" w="679">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72"/>
            <p:cNvSpPr/>
            <p:nvPr/>
          </p:nvSpPr>
          <p:spPr>
            <a:xfrm>
              <a:off x="3754823" y="1632612"/>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72"/>
            <p:cNvSpPr/>
            <p:nvPr/>
          </p:nvSpPr>
          <p:spPr>
            <a:xfrm>
              <a:off x="3807283" y="1622252"/>
              <a:ext cx="57654" cy="131150"/>
            </a:xfrm>
            <a:custGeom>
              <a:rect b="b" l="l" r="r" t="t"/>
              <a:pathLst>
                <a:path extrusionOk="0" h="5000" w="2198">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72"/>
            <p:cNvSpPr/>
            <p:nvPr/>
          </p:nvSpPr>
          <p:spPr>
            <a:xfrm>
              <a:off x="3801958" y="1653859"/>
              <a:ext cx="32027" cy="90467"/>
            </a:xfrm>
            <a:custGeom>
              <a:rect b="b" l="l" r="r" t="t"/>
              <a:pathLst>
                <a:path extrusionOk="0" h="3449" w="1221">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72"/>
            <p:cNvSpPr/>
            <p:nvPr/>
          </p:nvSpPr>
          <p:spPr>
            <a:xfrm>
              <a:off x="3817434" y="1617845"/>
              <a:ext cx="96605" cy="162233"/>
            </a:xfrm>
            <a:custGeom>
              <a:rect b="b" l="l" r="r" t="t"/>
              <a:pathLst>
                <a:path extrusionOk="0" h="6185" w="3683">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72"/>
            <p:cNvSpPr/>
            <p:nvPr/>
          </p:nvSpPr>
          <p:spPr>
            <a:xfrm>
              <a:off x="3830943" y="1657872"/>
              <a:ext cx="113130" cy="152265"/>
            </a:xfrm>
            <a:custGeom>
              <a:rect b="b" l="l" r="r" t="t"/>
              <a:pathLst>
                <a:path extrusionOk="0" h="5805" w="4313">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72"/>
            <p:cNvSpPr/>
            <p:nvPr/>
          </p:nvSpPr>
          <p:spPr>
            <a:xfrm>
              <a:off x="3843743" y="1701624"/>
              <a:ext cx="114048" cy="138914"/>
            </a:xfrm>
            <a:custGeom>
              <a:rect b="b" l="l" r="r" t="t"/>
              <a:pathLst>
                <a:path extrusionOk="0" h="5296" w="4348">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72"/>
            <p:cNvSpPr/>
            <p:nvPr/>
          </p:nvSpPr>
          <p:spPr>
            <a:xfrm>
              <a:off x="3856018" y="1769926"/>
              <a:ext cx="101930" cy="101274"/>
            </a:xfrm>
            <a:custGeom>
              <a:rect b="b" l="l" r="r" t="t"/>
              <a:pathLst>
                <a:path extrusionOk="0" h="3861" w="3886">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3" name="Google Shape;15723;p72"/>
          <p:cNvGrpSpPr/>
          <p:nvPr/>
        </p:nvGrpSpPr>
        <p:grpSpPr>
          <a:xfrm>
            <a:off x="6876009" y="2475461"/>
            <a:ext cx="370158" cy="285120"/>
            <a:chOff x="6876009" y="2475461"/>
            <a:chExt cx="370158" cy="285120"/>
          </a:xfrm>
        </p:grpSpPr>
        <p:sp>
          <p:nvSpPr>
            <p:cNvPr id="15724" name="Google Shape;15724;p72"/>
            <p:cNvSpPr/>
            <p:nvPr/>
          </p:nvSpPr>
          <p:spPr>
            <a:xfrm>
              <a:off x="6876009" y="2510688"/>
              <a:ext cx="370158" cy="241001"/>
            </a:xfrm>
            <a:custGeom>
              <a:rect b="b" l="l" r="r" t="t"/>
              <a:pathLst>
                <a:path extrusionOk="0" h="9188" w="14112">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72"/>
            <p:cNvSpPr/>
            <p:nvPr/>
          </p:nvSpPr>
          <p:spPr>
            <a:xfrm>
              <a:off x="6876009" y="2600132"/>
              <a:ext cx="158324" cy="151452"/>
            </a:xfrm>
            <a:custGeom>
              <a:rect b="b" l="l" r="r" t="t"/>
              <a:pathLst>
                <a:path extrusionOk="0" h="5774" w="6036">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72"/>
            <p:cNvSpPr/>
            <p:nvPr/>
          </p:nvSpPr>
          <p:spPr>
            <a:xfrm>
              <a:off x="6876193" y="2630008"/>
              <a:ext cx="222352" cy="121655"/>
            </a:xfrm>
            <a:custGeom>
              <a:rect b="b" l="l" r="r" t="t"/>
              <a:pathLst>
                <a:path extrusionOk="0" h="4638" w="8477">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72"/>
            <p:cNvSpPr/>
            <p:nvPr/>
          </p:nvSpPr>
          <p:spPr>
            <a:xfrm>
              <a:off x="6904128" y="2629851"/>
              <a:ext cx="194417" cy="119347"/>
            </a:xfrm>
            <a:custGeom>
              <a:rect b="b" l="l" r="r" t="t"/>
              <a:pathLst>
                <a:path extrusionOk="0" h="4550" w="7412">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72"/>
            <p:cNvSpPr/>
            <p:nvPr/>
          </p:nvSpPr>
          <p:spPr>
            <a:xfrm>
              <a:off x="7043199" y="2618100"/>
              <a:ext cx="23869" cy="23869"/>
            </a:xfrm>
            <a:custGeom>
              <a:rect b="b" l="l" r="r" t="t"/>
              <a:pathLst>
                <a:path extrusionOk="0" h="910" w="91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72"/>
            <p:cNvSpPr/>
            <p:nvPr/>
          </p:nvSpPr>
          <p:spPr>
            <a:xfrm>
              <a:off x="7072210" y="2697524"/>
              <a:ext cx="58152" cy="63057"/>
            </a:xfrm>
            <a:custGeom>
              <a:rect b="b" l="l" r="r" t="t"/>
              <a:pathLst>
                <a:path extrusionOk="0" h="2404" w="2217">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72"/>
            <p:cNvSpPr/>
            <p:nvPr/>
          </p:nvSpPr>
          <p:spPr>
            <a:xfrm>
              <a:off x="6876009" y="2624159"/>
              <a:ext cx="151216" cy="11935"/>
            </a:xfrm>
            <a:custGeom>
              <a:rect b="b" l="l" r="r" t="t"/>
              <a:pathLst>
                <a:path extrusionOk="0" h="455" w="5765">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72"/>
            <p:cNvSpPr/>
            <p:nvPr/>
          </p:nvSpPr>
          <p:spPr>
            <a:xfrm>
              <a:off x="7051934" y="2621483"/>
              <a:ext cx="12118" cy="11935"/>
            </a:xfrm>
            <a:custGeom>
              <a:rect b="b" l="l" r="r" t="t"/>
              <a:pathLst>
                <a:path extrusionOk="0" h="455" w="462">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72"/>
            <p:cNvSpPr/>
            <p:nvPr/>
          </p:nvSpPr>
          <p:spPr>
            <a:xfrm>
              <a:off x="7096551" y="2475461"/>
              <a:ext cx="72421" cy="94480"/>
            </a:xfrm>
            <a:custGeom>
              <a:rect b="b" l="l" r="r" t="t"/>
              <a:pathLst>
                <a:path extrusionOk="0" h="3602" w="2761">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33" name="Google Shape;15733;p72"/>
          <p:cNvGrpSpPr/>
          <p:nvPr/>
        </p:nvGrpSpPr>
        <p:grpSpPr>
          <a:xfrm>
            <a:off x="6328222" y="2445847"/>
            <a:ext cx="370158" cy="344269"/>
            <a:chOff x="6328222" y="2445847"/>
            <a:chExt cx="370158" cy="344269"/>
          </a:xfrm>
        </p:grpSpPr>
        <p:sp>
          <p:nvSpPr>
            <p:cNvPr id="15734" name="Google Shape;15734;p72"/>
            <p:cNvSpPr/>
            <p:nvPr/>
          </p:nvSpPr>
          <p:spPr>
            <a:xfrm>
              <a:off x="6556423" y="2453585"/>
              <a:ext cx="128081" cy="56237"/>
            </a:xfrm>
            <a:custGeom>
              <a:rect b="b" l="l" r="r" t="t"/>
              <a:pathLst>
                <a:path extrusionOk="0" h="2144" w="4883">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72"/>
            <p:cNvSpPr/>
            <p:nvPr/>
          </p:nvSpPr>
          <p:spPr>
            <a:xfrm>
              <a:off x="6328222" y="2445847"/>
              <a:ext cx="370158" cy="344269"/>
            </a:xfrm>
            <a:custGeom>
              <a:rect b="b" l="l" r="r" t="t"/>
              <a:pathLst>
                <a:path extrusionOk="0" h="13125" w="14112">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72"/>
            <p:cNvSpPr/>
            <p:nvPr/>
          </p:nvSpPr>
          <p:spPr>
            <a:xfrm>
              <a:off x="6328222" y="2465546"/>
              <a:ext cx="367115" cy="303219"/>
            </a:xfrm>
            <a:custGeom>
              <a:rect b="b" l="l" r="r" t="t"/>
              <a:pathLst>
                <a:path extrusionOk="0" h="11560" w="13996">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72"/>
            <p:cNvSpPr/>
            <p:nvPr/>
          </p:nvSpPr>
          <p:spPr>
            <a:xfrm>
              <a:off x="6441877" y="2460536"/>
              <a:ext cx="23843" cy="23843"/>
            </a:xfrm>
            <a:custGeom>
              <a:rect b="b" l="l" r="r" t="t"/>
              <a:pathLst>
                <a:path extrusionOk="0" h="909" w="909">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72"/>
            <p:cNvSpPr/>
            <p:nvPr/>
          </p:nvSpPr>
          <p:spPr>
            <a:xfrm>
              <a:off x="6511071" y="2472051"/>
              <a:ext cx="30978" cy="38820"/>
            </a:xfrm>
            <a:custGeom>
              <a:rect b="b" l="l" r="r" t="t"/>
              <a:pathLst>
                <a:path extrusionOk="0" h="1480" w="1181">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72"/>
            <p:cNvSpPr/>
            <p:nvPr/>
          </p:nvSpPr>
          <p:spPr>
            <a:xfrm>
              <a:off x="6537905" y="2480261"/>
              <a:ext cx="24945" cy="34702"/>
            </a:xfrm>
            <a:custGeom>
              <a:rect b="b" l="l" r="r" t="t"/>
              <a:pathLst>
                <a:path extrusionOk="0" h="1323" w="951">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72"/>
            <p:cNvSpPr/>
            <p:nvPr/>
          </p:nvSpPr>
          <p:spPr>
            <a:xfrm>
              <a:off x="6561407" y="2488655"/>
              <a:ext cx="22610" cy="29876"/>
            </a:xfrm>
            <a:custGeom>
              <a:rect b="b" l="l" r="r" t="t"/>
              <a:pathLst>
                <a:path extrusionOk="0" h="1139" w="862">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72"/>
            <p:cNvSpPr/>
            <p:nvPr/>
          </p:nvSpPr>
          <p:spPr>
            <a:xfrm>
              <a:off x="6388866" y="2518242"/>
              <a:ext cx="86244" cy="15240"/>
            </a:xfrm>
            <a:custGeom>
              <a:rect b="b" l="l" r="r" t="t"/>
              <a:pathLst>
                <a:path extrusionOk="0" h="581" w="3288">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2" name="Google Shape;15742;p72"/>
          <p:cNvGrpSpPr/>
          <p:nvPr/>
        </p:nvGrpSpPr>
        <p:grpSpPr>
          <a:xfrm>
            <a:off x="5249540" y="2432942"/>
            <a:ext cx="351639" cy="370184"/>
            <a:chOff x="5249540" y="2432942"/>
            <a:chExt cx="351639" cy="370184"/>
          </a:xfrm>
        </p:grpSpPr>
        <p:sp>
          <p:nvSpPr>
            <p:cNvPr id="15743" name="Google Shape;15743;p72"/>
            <p:cNvSpPr/>
            <p:nvPr/>
          </p:nvSpPr>
          <p:spPr>
            <a:xfrm>
              <a:off x="5268556" y="2532721"/>
              <a:ext cx="131281" cy="68854"/>
            </a:xfrm>
            <a:custGeom>
              <a:rect b="b" l="l" r="r" t="t"/>
              <a:pathLst>
                <a:path extrusionOk="0" h="2625" w="5005">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72"/>
            <p:cNvSpPr/>
            <p:nvPr/>
          </p:nvSpPr>
          <p:spPr>
            <a:xfrm>
              <a:off x="5476482" y="2439054"/>
              <a:ext cx="96946" cy="67726"/>
            </a:xfrm>
            <a:custGeom>
              <a:rect b="b" l="l" r="r" t="t"/>
              <a:pathLst>
                <a:path extrusionOk="0" h="2582" w="3696">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72"/>
            <p:cNvSpPr/>
            <p:nvPr/>
          </p:nvSpPr>
          <p:spPr>
            <a:xfrm>
              <a:off x="5249540" y="2432942"/>
              <a:ext cx="342931" cy="370184"/>
            </a:xfrm>
            <a:custGeom>
              <a:rect b="b" l="l" r="r" t="t"/>
              <a:pathLst>
                <a:path extrusionOk="0" h="14113" w="13074">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6" name="Google Shape;15746;p72"/>
            <p:cNvSpPr/>
            <p:nvPr/>
          </p:nvSpPr>
          <p:spPr>
            <a:xfrm>
              <a:off x="5249540" y="2484196"/>
              <a:ext cx="351639" cy="318931"/>
            </a:xfrm>
            <a:custGeom>
              <a:rect b="b" l="l" r="r" t="t"/>
              <a:pathLst>
                <a:path extrusionOk="0" h="12159" w="13406">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7" name="Google Shape;15747;p72"/>
            <p:cNvSpPr/>
            <p:nvPr/>
          </p:nvSpPr>
          <p:spPr>
            <a:xfrm>
              <a:off x="5369227" y="2515540"/>
              <a:ext cx="191820" cy="234549"/>
            </a:xfrm>
            <a:custGeom>
              <a:rect b="b" l="l" r="r" t="t"/>
              <a:pathLst>
                <a:path extrusionOk="0" h="8942" w="7313">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72"/>
            <p:cNvSpPr/>
            <p:nvPr/>
          </p:nvSpPr>
          <p:spPr>
            <a:xfrm>
              <a:off x="5352335" y="2493245"/>
              <a:ext cx="24027" cy="30086"/>
            </a:xfrm>
            <a:custGeom>
              <a:rect b="b" l="l" r="r" t="t"/>
              <a:pathLst>
                <a:path extrusionOk="0" h="1147" w="916">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72"/>
            <p:cNvSpPr/>
            <p:nvPr/>
          </p:nvSpPr>
          <p:spPr>
            <a:xfrm>
              <a:off x="5358184" y="2499304"/>
              <a:ext cx="12118" cy="11935"/>
            </a:xfrm>
            <a:custGeom>
              <a:rect b="b" l="l" r="r" t="t"/>
              <a:pathLst>
                <a:path extrusionOk="0" h="455" w="462">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0" name="Google Shape;15750;p72"/>
          <p:cNvGrpSpPr/>
          <p:nvPr/>
        </p:nvGrpSpPr>
        <p:grpSpPr>
          <a:xfrm>
            <a:off x="4137047" y="2482176"/>
            <a:ext cx="371102" cy="271585"/>
            <a:chOff x="4137047" y="2482176"/>
            <a:chExt cx="371102" cy="271585"/>
          </a:xfrm>
        </p:grpSpPr>
        <p:sp>
          <p:nvSpPr>
            <p:cNvPr id="15751" name="Google Shape;15751;p72"/>
            <p:cNvSpPr/>
            <p:nvPr/>
          </p:nvSpPr>
          <p:spPr>
            <a:xfrm>
              <a:off x="4264367" y="2702062"/>
              <a:ext cx="108540" cy="51699"/>
            </a:xfrm>
            <a:custGeom>
              <a:rect b="b" l="l" r="r" t="t"/>
              <a:pathLst>
                <a:path extrusionOk="0" h="1971" w="4138">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72"/>
            <p:cNvSpPr/>
            <p:nvPr/>
          </p:nvSpPr>
          <p:spPr>
            <a:xfrm>
              <a:off x="4240026" y="2482176"/>
              <a:ext cx="181958" cy="104841"/>
            </a:xfrm>
            <a:custGeom>
              <a:rect b="b" l="l" r="r" t="t"/>
              <a:pathLst>
                <a:path extrusionOk="0" h="3997" w="6937">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72"/>
            <p:cNvSpPr/>
            <p:nvPr/>
          </p:nvSpPr>
          <p:spPr>
            <a:xfrm>
              <a:off x="4415924" y="2545049"/>
              <a:ext cx="92225" cy="168528"/>
            </a:xfrm>
            <a:custGeom>
              <a:rect b="b" l="l" r="r" t="t"/>
              <a:pathLst>
                <a:path extrusionOk="0" h="6425" w="3516">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72"/>
            <p:cNvSpPr/>
            <p:nvPr/>
          </p:nvSpPr>
          <p:spPr>
            <a:xfrm>
              <a:off x="4137047" y="2520104"/>
              <a:ext cx="315363" cy="218443"/>
            </a:xfrm>
            <a:custGeom>
              <a:rect b="b" l="l" r="r" t="t"/>
              <a:pathLst>
                <a:path extrusionOk="0" h="8328" w="12023">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72"/>
            <p:cNvSpPr/>
            <p:nvPr/>
          </p:nvSpPr>
          <p:spPr>
            <a:xfrm>
              <a:off x="4148955" y="2618283"/>
              <a:ext cx="303455" cy="120265"/>
            </a:xfrm>
            <a:custGeom>
              <a:rect b="b" l="l" r="r" t="t"/>
              <a:pathLst>
                <a:path extrusionOk="0" h="4585" w="11569">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72"/>
            <p:cNvSpPr/>
            <p:nvPr/>
          </p:nvSpPr>
          <p:spPr>
            <a:xfrm>
              <a:off x="4137047" y="2520996"/>
              <a:ext cx="151714" cy="216817"/>
            </a:xfrm>
            <a:custGeom>
              <a:rect b="b" l="l" r="r" t="t"/>
              <a:pathLst>
                <a:path extrusionOk="0" h="8266" w="5784">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72"/>
            <p:cNvSpPr/>
            <p:nvPr/>
          </p:nvSpPr>
          <p:spPr>
            <a:xfrm>
              <a:off x="4148771" y="2649759"/>
              <a:ext cx="131281" cy="88054"/>
            </a:xfrm>
            <a:custGeom>
              <a:rect b="b" l="l" r="r" t="t"/>
              <a:pathLst>
                <a:path extrusionOk="0" h="3357" w="5005">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72"/>
            <p:cNvSpPr/>
            <p:nvPr/>
          </p:nvSpPr>
          <p:spPr>
            <a:xfrm>
              <a:off x="4315411" y="2615608"/>
              <a:ext cx="77588" cy="55109"/>
            </a:xfrm>
            <a:custGeom>
              <a:rect b="b" l="l" r="r" t="t"/>
              <a:pathLst>
                <a:path extrusionOk="0" h="2101" w="2958">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72"/>
            <p:cNvSpPr/>
            <p:nvPr/>
          </p:nvSpPr>
          <p:spPr>
            <a:xfrm>
              <a:off x="4173323" y="2580748"/>
              <a:ext cx="24394" cy="30453"/>
            </a:xfrm>
            <a:custGeom>
              <a:rect b="b" l="l" r="r" t="t"/>
              <a:pathLst>
                <a:path extrusionOk="0" h="1161" w="93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72"/>
            <p:cNvSpPr/>
            <p:nvPr/>
          </p:nvSpPr>
          <p:spPr>
            <a:xfrm>
              <a:off x="4179356" y="2586807"/>
              <a:ext cx="12118" cy="12302"/>
            </a:xfrm>
            <a:custGeom>
              <a:rect b="b" l="l" r="r" t="t"/>
              <a:pathLst>
                <a:path extrusionOk="0" h="469" w="462">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72"/>
            <p:cNvSpPr/>
            <p:nvPr/>
          </p:nvSpPr>
          <p:spPr>
            <a:xfrm>
              <a:off x="4334978" y="2629300"/>
              <a:ext cx="52145" cy="16918"/>
            </a:xfrm>
            <a:custGeom>
              <a:rect b="b" l="l" r="r" t="t"/>
              <a:pathLst>
                <a:path extrusionOk="0" h="645" w="1988">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2" name="Google Shape;15762;p72"/>
          <p:cNvGrpSpPr/>
          <p:nvPr/>
        </p:nvGrpSpPr>
        <p:grpSpPr>
          <a:xfrm>
            <a:off x="4686434" y="2432916"/>
            <a:ext cx="367377" cy="370079"/>
            <a:chOff x="4686434" y="2432916"/>
            <a:chExt cx="367377" cy="370079"/>
          </a:xfrm>
        </p:grpSpPr>
        <p:sp>
          <p:nvSpPr>
            <p:cNvPr id="15763" name="Google Shape;15763;p72"/>
            <p:cNvSpPr/>
            <p:nvPr/>
          </p:nvSpPr>
          <p:spPr>
            <a:xfrm>
              <a:off x="4795105" y="2432916"/>
              <a:ext cx="175426" cy="76198"/>
            </a:xfrm>
            <a:custGeom>
              <a:rect b="b" l="l" r="r" t="t"/>
              <a:pathLst>
                <a:path extrusionOk="0" h="2905" w="6688">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72"/>
            <p:cNvSpPr/>
            <p:nvPr/>
          </p:nvSpPr>
          <p:spPr>
            <a:xfrm>
              <a:off x="4795105" y="2726771"/>
              <a:ext cx="175374" cy="76224"/>
            </a:xfrm>
            <a:custGeom>
              <a:rect b="b" l="l" r="r" t="t"/>
              <a:pathLst>
                <a:path extrusionOk="0" h="2906" w="6686">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72"/>
            <p:cNvSpPr/>
            <p:nvPr/>
          </p:nvSpPr>
          <p:spPr>
            <a:xfrm>
              <a:off x="4686434" y="2485428"/>
              <a:ext cx="367377" cy="265028"/>
            </a:xfrm>
            <a:custGeom>
              <a:rect b="b" l="l" r="r" t="t"/>
              <a:pathLst>
                <a:path extrusionOk="0" h="10104" w="14006">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72"/>
            <p:cNvSpPr/>
            <p:nvPr/>
          </p:nvSpPr>
          <p:spPr>
            <a:xfrm>
              <a:off x="4686434" y="2517980"/>
              <a:ext cx="238719" cy="232476"/>
            </a:xfrm>
            <a:custGeom>
              <a:rect b="b" l="l" r="r" t="t"/>
              <a:pathLst>
                <a:path extrusionOk="0" h="8863" w="9101">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72"/>
            <p:cNvSpPr/>
            <p:nvPr/>
          </p:nvSpPr>
          <p:spPr>
            <a:xfrm>
              <a:off x="4725386" y="2593916"/>
              <a:ext cx="30086" cy="30086"/>
            </a:xfrm>
            <a:custGeom>
              <a:rect b="b" l="l" r="r" t="t"/>
              <a:pathLst>
                <a:path extrusionOk="0" h="1147" w="1147">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72"/>
            <p:cNvSpPr/>
            <p:nvPr/>
          </p:nvSpPr>
          <p:spPr>
            <a:xfrm>
              <a:off x="4737478" y="2599949"/>
              <a:ext cx="12118" cy="11961"/>
            </a:xfrm>
            <a:custGeom>
              <a:rect b="b" l="l" r="r" t="t"/>
              <a:pathLst>
                <a:path extrusionOk="0" h="456" w="462">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72"/>
            <p:cNvSpPr/>
            <p:nvPr/>
          </p:nvSpPr>
          <p:spPr>
            <a:xfrm>
              <a:off x="4772862" y="2488261"/>
              <a:ext cx="51253" cy="259336"/>
            </a:xfrm>
            <a:custGeom>
              <a:rect b="b" l="l" r="r" t="t"/>
              <a:pathLst>
                <a:path extrusionOk="0" h="9887" w="1954">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72"/>
            <p:cNvSpPr/>
            <p:nvPr/>
          </p:nvSpPr>
          <p:spPr>
            <a:xfrm>
              <a:off x="4772862" y="2606900"/>
              <a:ext cx="51253" cy="140698"/>
            </a:xfrm>
            <a:custGeom>
              <a:rect b="b" l="l" r="r" t="t"/>
              <a:pathLst>
                <a:path extrusionOk="0" h="5364" w="1954">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72"/>
            <p:cNvSpPr/>
            <p:nvPr/>
          </p:nvSpPr>
          <p:spPr>
            <a:xfrm>
              <a:off x="4847381" y="2485769"/>
              <a:ext cx="47529" cy="264503"/>
            </a:xfrm>
            <a:custGeom>
              <a:rect b="b" l="l" r="r" t="t"/>
              <a:pathLst>
                <a:path extrusionOk="0" h="10084" w="1812">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72"/>
            <p:cNvSpPr/>
            <p:nvPr/>
          </p:nvSpPr>
          <p:spPr>
            <a:xfrm>
              <a:off x="4853440" y="2704528"/>
              <a:ext cx="41470" cy="45745"/>
            </a:xfrm>
            <a:custGeom>
              <a:rect b="b" l="l" r="r" t="t"/>
              <a:pathLst>
                <a:path extrusionOk="0" h="1744" w="1581">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72"/>
            <p:cNvSpPr/>
            <p:nvPr/>
          </p:nvSpPr>
          <p:spPr>
            <a:xfrm>
              <a:off x="4915868" y="2510845"/>
              <a:ext cx="46611" cy="214168"/>
            </a:xfrm>
            <a:custGeom>
              <a:rect b="b" l="l" r="r" t="t"/>
              <a:pathLst>
                <a:path extrusionOk="0" h="8165" w="1777">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4" name="Google Shape;15774;p72"/>
          <p:cNvGrpSpPr/>
          <p:nvPr/>
        </p:nvGrpSpPr>
        <p:grpSpPr>
          <a:xfrm>
            <a:off x="6328222" y="2056306"/>
            <a:ext cx="372099" cy="293986"/>
            <a:chOff x="6328222" y="2056306"/>
            <a:chExt cx="372099" cy="293986"/>
          </a:xfrm>
        </p:grpSpPr>
        <p:sp>
          <p:nvSpPr>
            <p:cNvPr id="15775" name="Google Shape;15775;p72"/>
            <p:cNvSpPr/>
            <p:nvPr/>
          </p:nvSpPr>
          <p:spPr>
            <a:xfrm>
              <a:off x="6581656" y="2179875"/>
              <a:ext cx="58021" cy="170416"/>
            </a:xfrm>
            <a:custGeom>
              <a:rect b="b" l="l" r="r" t="t"/>
              <a:pathLst>
                <a:path extrusionOk="0" h="6497" w="2212">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72"/>
            <p:cNvSpPr/>
            <p:nvPr/>
          </p:nvSpPr>
          <p:spPr>
            <a:xfrm>
              <a:off x="6488461" y="2209227"/>
              <a:ext cx="51253" cy="141065"/>
            </a:xfrm>
            <a:custGeom>
              <a:rect b="b" l="l" r="r" t="t"/>
              <a:pathLst>
                <a:path extrusionOk="0" h="5378" w="1954">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72"/>
            <p:cNvSpPr/>
            <p:nvPr/>
          </p:nvSpPr>
          <p:spPr>
            <a:xfrm>
              <a:off x="6642720" y="2150524"/>
              <a:ext cx="57601" cy="88238"/>
            </a:xfrm>
            <a:custGeom>
              <a:rect b="b" l="l" r="r" t="t"/>
              <a:pathLst>
                <a:path extrusionOk="0" h="3364" w="2196">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72"/>
            <p:cNvSpPr/>
            <p:nvPr/>
          </p:nvSpPr>
          <p:spPr>
            <a:xfrm>
              <a:off x="6328222" y="2056620"/>
              <a:ext cx="352190" cy="293671"/>
            </a:xfrm>
            <a:custGeom>
              <a:rect b="b" l="l" r="r" t="t"/>
              <a:pathLst>
                <a:path extrusionOk="0" h="11196" w="13427">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72"/>
            <p:cNvSpPr/>
            <p:nvPr/>
          </p:nvSpPr>
          <p:spPr>
            <a:xfrm>
              <a:off x="6371633" y="2068896"/>
              <a:ext cx="18151" cy="11751"/>
            </a:xfrm>
            <a:custGeom>
              <a:rect b="b" l="l" r="r" t="t"/>
              <a:pathLst>
                <a:path extrusionOk="0" h="448" w="692">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72"/>
            <p:cNvSpPr/>
            <p:nvPr/>
          </p:nvSpPr>
          <p:spPr>
            <a:xfrm>
              <a:off x="6396158" y="2056306"/>
              <a:ext cx="25102" cy="18702"/>
            </a:xfrm>
            <a:custGeom>
              <a:rect b="b" l="l" r="r" t="t"/>
              <a:pathLst>
                <a:path extrusionOk="0" h="713" w="957">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72"/>
            <p:cNvSpPr/>
            <p:nvPr/>
          </p:nvSpPr>
          <p:spPr>
            <a:xfrm>
              <a:off x="6380682" y="2097697"/>
              <a:ext cx="88605" cy="117589"/>
            </a:xfrm>
            <a:custGeom>
              <a:rect b="b" l="l" r="r" t="t"/>
              <a:pathLst>
                <a:path extrusionOk="0" h="4483" w="3378">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72"/>
            <p:cNvSpPr/>
            <p:nvPr/>
          </p:nvSpPr>
          <p:spPr>
            <a:xfrm>
              <a:off x="6328406" y="2070496"/>
              <a:ext cx="23318" cy="27227"/>
            </a:xfrm>
            <a:custGeom>
              <a:rect b="b" l="l" r="r" t="t"/>
              <a:pathLst>
                <a:path extrusionOk="0" h="1038" w="889">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72"/>
            <p:cNvSpPr/>
            <p:nvPr/>
          </p:nvSpPr>
          <p:spPr>
            <a:xfrm>
              <a:off x="6495937" y="2180347"/>
              <a:ext cx="120448" cy="41889"/>
            </a:xfrm>
            <a:custGeom>
              <a:rect b="b" l="l" r="r" t="t"/>
              <a:pathLst>
                <a:path extrusionOk="0" h="1597" w="4592">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4" name="Google Shape;15784;p72"/>
          <p:cNvGrpSpPr/>
          <p:nvPr/>
        </p:nvGrpSpPr>
        <p:grpSpPr>
          <a:xfrm>
            <a:off x="5789327" y="2432968"/>
            <a:ext cx="352531" cy="370132"/>
            <a:chOff x="5789327" y="2432968"/>
            <a:chExt cx="352531" cy="370132"/>
          </a:xfrm>
        </p:grpSpPr>
        <p:sp>
          <p:nvSpPr>
            <p:cNvPr id="15785" name="Google Shape;15785;p72"/>
            <p:cNvSpPr/>
            <p:nvPr/>
          </p:nvSpPr>
          <p:spPr>
            <a:xfrm>
              <a:off x="5794651" y="2568132"/>
              <a:ext cx="341882" cy="228935"/>
            </a:xfrm>
            <a:custGeom>
              <a:rect b="b" l="l" r="r" t="t"/>
              <a:pathLst>
                <a:path extrusionOk="0" h="8728" w="13034">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72"/>
            <p:cNvSpPr/>
            <p:nvPr/>
          </p:nvSpPr>
          <p:spPr>
            <a:xfrm>
              <a:off x="5998826" y="2544656"/>
              <a:ext cx="143032" cy="117405"/>
            </a:xfrm>
            <a:custGeom>
              <a:rect b="b" l="l" r="r" t="t"/>
              <a:pathLst>
                <a:path extrusionOk="0" h="4476" w="5453">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72"/>
            <p:cNvSpPr/>
            <p:nvPr/>
          </p:nvSpPr>
          <p:spPr>
            <a:xfrm>
              <a:off x="5846062" y="2667360"/>
              <a:ext cx="238877" cy="135740"/>
            </a:xfrm>
            <a:custGeom>
              <a:rect b="b" l="l" r="r" t="t"/>
              <a:pathLst>
                <a:path extrusionOk="0" h="5175" w="9107">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72"/>
            <p:cNvSpPr/>
            <p:nvPr/>
          </p:nvSpPr>
          <p:spPr>
            <a:xfrm>
              <a:off x="5898339" y="2432968"/>
              <a:ext cx="134481" cy="211492"/>
            </a:xfrm>
            <a:custGeom>
              <a:rect b="b" l="l" r="r" t="t"/>
              <a:pathLst>
                <a:path extrusionOk="0" h="8063" w="5127">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72"/>
            <p:cNvSpPr/>
            <p:nvPr/>
          </p:nvSpPr>
          <p:spPr>
            <a:xfrm>
              <a:off x="5898522" y="2433309"/>
              <a:ext cx="59962" cy="175925"/>
            </a:xfrm>
            <a:custGeom>
              <a:rect b="b" l="l" r="r" t="t"/>
              <a:pathLst>
                <a:path extrusionOk="0" h="6707" w="2286">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72"/>
            <p:cNvSpPr/>
            <p:nvPr/>
          </p:nvSpPr>
          <p:spPr>
            <a:xfrm>
              <a:off x="5804960" y="2667045"/>
              <a:ext cx="141065" cy="88920"/>
            </a:xfrm>
            <a:custGeom>
              <a:rect b="b" l="l" r="r" t="t"/>
              <a:pathLst>
                <a:path extrusionOk="0" h="3390" w="5378">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72"/>
            <p:cNvSpPr/>
            <p:nvPr/>
          </p:nvSpPr>
          <p:spPr>
            <a:xfrm>
              <a:off x="5912739" y="2597483"/>
              <a:ext cx="29378" cy="23502"/>
            </a:xfrm>
            <a:custGeom>
              <a:rect b="b" l="l" r="r" t="t"/>
              <a:pathLst>
                <a:path extrusionOk="0" h="896" w="112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72"/>
            <p:cNvSpPr/>
            <p:nvPr/>
          </p:nvSpPr>
          <p:spPr>
            <a:xfrm>
              <a:off x="5989042" y="2597483"/>
              <a:ext cx="29378" cy="23502"/>
            </a:xfrm>
            <a:custGeom>
              <a:rect b="b" l="l" r="r" t="t"/>
              <a:pathLst>
                <a:path extrusionOk="0" h="896" w="112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72"/>
            <p:cNvSpPr/>
            <p:nvPr/>
          </p:nvSpPr>
          <p:spPr>
            <a:xfrm>
              <a:off x="5789327" y="2544656"/>
              <a:ext cx="142849" cy="117405"/>
            </a:xfrm>
            <a:custGeom>
              <a:rect b="b" l="l" r="r" t="t"/>
              <a:pathLst>
                <a:path extrusionOk="0" h="4476" w="5446">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72"/>
            <p:cNvSpPr/>
            <p:nvPr/>
          </p:nvSpPr>
          <p:spPr>
            <a:xfrm>
              <a:off x="5985134" y="2666940"/>
              <a:ext cx="141065" cy="89025"/>
            </a:xfrm>
            <a:custGeom>
              <a:rect b="b" l="l" r="r" t="t"/>
              <a:pathLst>
                <a:path extrusionOk="0" h="3394" w="5378">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5" name="Google Shape;15795;p72"/>
          <p:cNvGrpSpPr/>
          <p:nvPr/>
        </p:nvGrpSpPr>
        <p:grpSpPr>
          <a:xfrm>
            <a:off x="874612" y="1980134"/>
            <a:ext cx="322314" cy="370158"/>
            <a:chOff x="874612" y="1980134"/>
            <a:chExt cx="322314" cy="370158"/>
          </a:xfrm>
        </p:grpSpPr>
        <p:sp>
          <p:nvSpPr>
            <p:cNvPr id="15796" name="Google Shape;15796;p72"/>
            <p:cNvSpPr/>
            <p:nvPr/>
          </p:nvSpPr>
          <p:spPr>
            <a:xfrm>
              <a:off x="1067586" y="1980134"/>
              <a:ext cx="129340" cy="193709"/>
            </a:xfrm>
            <a:custGeom>
              <a:rect b="b" l="l" r="r" t="t"/>
              <a:pathLst>
                <a:path extrusionOk="0" h="7385" w="4931">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72"/>
            <p:cNvSpPr/>
            <p:nvPr/>
          </p:nvSpPr>
          <p:spPr>
            <a:xfrm>
              <a:off x="1095521" y="1980317"/>
              <a:ext cx="101405" cy="193525"/>
            </a:xfrm>
            <a:custGeom>
              <a:rect b="b" l="l" r="r" t="t"/>
              <a:pathLst>
                <a:path extrusionOk="0" h="7378" w="3866">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72"/>
            <p:cNvSpPr/>
            <p:nvPr/>
          </p:nvSpPr>
          <p:spPr>
            <a:xfrm>
              <a:off x="874612" y="1980134"/>
              <a:ext cx="129681" cy="193709"/>
            </a:xfrm>
            <a:custGeom>
              <a:rect b="b" l="l" r="r" t="t"/>
              <a:pathLst>
                <a:path extrusionOk="0" h="7385" w="4944">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72"/>
            <p:cNvSpPr/>
            <p:nvPr/>
          </p:nvSpPr>
          <p:spPr>
            <a:xfrm>
              <a:off x="874612" y="1980317"/>
              <a:ext cx="101589" cy="193525"/>
            </a:xfrm>
            <a:custGeom>
              <a:rect b="b" l="l" r="r" t="t"/>
              <a:pathLst>
                <a:path extrusionOk="0" h="7378" w="3873">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72"/>
            <p:cNvSpPr/>
            <p:nvPr/>
          </p:nvSpPr>
          <p:spPr>
            <a:xfrm>
              <a:off x="922455" y="2123481"/>
              <a:ext cx="226785" cy="226811"/>
            </a:xfrm>
            <a:custGeom>
              <a:rect b="b" l="l" r="r" t="t"/>
              <a:pathLst>
                <a:path extrusionOk="0" h="8647" w="8646">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72"/>
            <p:cNvSpPr/>
            <p:nvPr/>
          </p:nvSpPr>
          <p:spPr>
            <a:xfrm>
              <a:off x="922455" y="2123664"/>
              <a:ext cx="106205" cy="222876"/>
            </a:xfrm>
            <a:custGeom>
              <a:rect b="b" l="l" r="r" t="t"/>
              <a:pathLst>
                <a:path extrusionOk="0" h="8497" w="4049">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72"/>
            <p:cNvSpPr/>
            <p:nvPr/>
          </p:nvSpPr>
          <p:spPr>
            <a:xfrm>
              <a:off x="964082" y="2219010"/>
              <a:ext cx="35935" cy="41627"/>
            </a:xfrm>
            <a:custGeom>
              <a:rect b="b" l="l" r="r" t="t"/>
              <a:pathLst>
                <a:path extrusionOk="0" h="1587" w="137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72"/>
            <p:cNvSpPr/>
            <p:nvPr/>
          </p:nvSpPr>
          <p:spPr>
            <a:xfrm>
              <a:off x="982050" y="2218984"/>
              <a:ext cx="17968" cy="29797"/>
            </a:xfrm>
            <a:custGeom>
              <a:rect b="b" l="l" r="r" t="t"/>
              <a:pathLst>
                <a:path extrusionOk="0" h="1136" w="685">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72"/>
            <p:cNvSpPr/>
            <p:nvPr/>
          </p:nvSpPr>
          <p:spPr>
            <a:xfrm>
              <a:off x="976174" y="2224860"/>
              <a:ext cx="11935" cy="11961"/>
            </a:xfrm>
            <a:custGeom>
              <a:rect b="b" l="l" r="r" t="t"/>
              <a:pathLst>
                <a:path extrusionOk="0" h="456" w="455">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72"/>
            <p:cNvSpPr/>
            <p:nvPr/>
          </p:nvSpPr>
          <p:spPr>
            <a:xfrm>
              <a:off x="1071678" y="2219010"/>
              <a:ext cx="35778" cy="41627"/>
            </a:xfrm>
            <a:custGeom>
              <a:rect b="b" l="l" r="r" t="t"/>
              <a:pathLst>
                <a:path extrusionOk="0" h="1587" w="1364">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72"/>
            <p:cNvSpPr/>
            <p:nvPr/>
          </p:nvSpPr>
          <p:spPr>
            <a:xfrm>
              <a:off x="1089462" y="2218984"/>
              <a:ext cx="17994" cy="29797"/>
            </a:xfrm>
            <a:custGeom>
              <a:rect b="b" l="l" r="r" t="t"/>
              <a:pathLst>
                <a:path extrusionOk="0" h="1136" w="686">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72"/>
            <p:cNvSpPr/>
            <p:nvPr/>
          </p:nvSpPr>
          <p:spPr>
            <a:xfrm>
              <a:off x="1083586" y="2224860"/>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72"/>
            <p:cNvSpPr/>
            <p:nvPr/>
          </p:nvSpPr>
          <p:spPr>
            <a:xfrm>
              <a:off x="949682" y="2219010"/>
              <a:ext cx="172357" cy="131281"/>
            </a:xfrm>
            <a:custGeom>
              <a:rect b="b" l="l" r="r" t="t"/>
              <a:pathLst>
                <a:path extrusionOk="0" h="5005" w="6571">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72"/>
            <p:cNvSpPr/>
            <p:nvPr/>
          </p:nvSpPr>
          <p:spPr>
            <a:xfrm>
              <a:off x="985984" y="2318238"/>
              <a:ext cx="99700" cy="24027"/>
            </a:xfrm>
            <a:custGeom>
              <a:rect b="b" l="l" r="r" t="t"/>
              <a:pathLst>
                <a:path extrusionOk="0" h="916" w="3801">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72"/>
            <p:cNvSpPr/>
            <p:nvPr/>
          </p:nvSpPr>
          <p:spPr>
            <a:xfrm>
              <a:off x="1008726" y="2278579"/>
              <a:ext cx="54270" cy="41784"/>
            </a:xfrm>
            <a:custGeom>
              <a:rect b="b" l="l" r="r" t="t"/>
              <a:pathLst>
                <a:path extrusionOk="0" h="1593" w="2069">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72"/>
            <p:cNvSpPr/>
            <p:nvPr/>
          </p:nvSpPr>
          <p:spPr>
            <a:xfrm>
              <a:off x="1008726" y="2279811"/>
              <a:ext cx="36827" cy="40552"/>
            </a:xfrm>
            <a:custGeom>
              <a:rect b="b" l="l" r="r" t="t"/>
              <a:pathLst>
                <a:path extrusionOk="0" h="1546" w="1404">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72"/>
            <p:cNvSpPr/>
            <p:nvPr/>
          </p:nvSpPr>
          <p:spPr>
            <a:xfrm>
              <a:off x="950023" y="2286395"/>
              <a:ext cx="51070" cy="59962"/>
            </a:xfrm>
            <a:custGeom>
              <a:rect b="b" l="l" r="r" t="t"/>
              <a:pathLst>
                <a:path extrusionOk="0" h="2286" w="1947">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3" name="Google Shape;15813;p72"/>
          <p:cNvGrpSpPr/>
          <p:nvPr/>
        </p:nvGrpSpPr>
        <p:grpSpPr>
          <a:xfrm>
            <a:off x="3039662" y="2514780"/>
            <a:ext cx="374223" cy="329764"/>
            <a:chOff x="3039662" y="2514780"/>
            <a:chExt cx="374223" cy="329764"/>
          </a:xfrm>
        </p:grpSpPr>
        <p:sp>
          <p:nvSpPr>
            <p:cNvPr id="15814" name="Google Shape;15814;p72"/>
            <p:cNvSpPr/>
            <p:nvPr/>
          </p:nvSpPr>
          <p:spPr>
            <a:xfrm>
              <a:off x="3270171" y="2554964"/>
              <a:ext cx="64395" cy="72762"/>
            </a:xfrm>
            <a:custGeom>
              <a:rect b="b" l="l" r="r" t="t"/>
              <a:pathLst>
                <a:path extrusionOk="0" h="2774" w="2455">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72"/>
            <p:cNvSpPr/>
            <p:nvPr/>
          </p:nvSpPr>
          <p:spPr>
            <a:xfrm>
              <a:off x="3245804" y="2514780"/>
              <a:ext cx="97838" cy="179571"/>
            </a:xfrm>
            <a:custGeom>
              <a:rect b="b" l="l" r="r" t="t"/>
              <a:pathLst>
                <a:path extrusionOk="0" h="6846" w="373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72"/>
            <p:cNvSpPr/>
            <p:nvPr/>
          </p:nvSpPr>
          <p:spPr>
            <a:xfrm>
              <a:off x="3119165" y="2554964"/>
              <a:ext cx="64395" cy="72762"/>
            </a:xfrm>
            <a:custGeom>
              <a:rect b="b" l="l" r="r" t="t"/>
              <a:pathLst>
                <a:path extrusionOk="0" h="2774" w="2455">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72"/>
            <p:cNvSpPr/>
            <p:nvPr/>
          </p:nvSpPr>
          <p:spPr>
            <a:xfrm>
              <a:off x="3254512" y="2624867"/>
              <a:ext cx="17627" cy="28827"/>
            </a:xfrm>
            <a:custGeom>
              <a:rect b="b" l="l" r="r" t="t"/>
              <a:pathLst>
                <a:path extrusionOk="0" h="1099" w="672">
                  <a:moveTo>
                    <a:pt x="217" y="0"/>
                  </a:moveTo>
                  <a:lnTo>
                    <a:pt x="0" y="1099"/>
                  </a:lnTo>
                  <a:lnTo>
                    <a:pt x="448" y="1099"/>
                  </a:lnTo>
                  <a:lnTo>
                    <a:pt x="67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72"/>
            <p:cNvSpPr/>
            <p:nvPr/>
          </p:nvSpPr>
          <p:spPr>
            <a:xfrm>
              <a:off x="3255745" y="2607424"/>
              <a:ext cx="23161" cy="23161"/>
            </a:xfrm>
            <a:custGeom>
              <a:rect b="b" l="l" r="r" t="t"/>
              <a:pathLst>
                <a:path extrusionOk="0" h="883" w="883">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72"/>
            <p:cNvSpPr/>
            <p:nvPr/>
          </p:nvSpPr>
          <p:spPr>
            <a:xfrm>
              <a:off x="3181593" y="2624867"/>
              <a:ext cx="17627" cy="28827"/>
            </a:xfrm>
            <a:custGeom>
              <a:rect b="b" l="l" r="r" t="t"/>
              <a:pathLst>
                <a:path extrusionOk="0" h="1099" w="672">
                  <a:moveTo>
                    <a:pt x="0" y="0"/>
                  </a:moveTo>
                  <a:lnTo>
                    <a:pt x="224" y="1099"/>
                  </a:lnTo>
                  <a:lnTo>
                    <a:pt x="672" y="1099"/>
                  </a:lnTo>
                  <a:lnTo>
                    <a:pt x="4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72"/>
            <p:cNvSpPr/>
            <p:nvPr/>
          </p:nvSpPr>
          <p:spPr>
            <a:xfrm>
              <a:off x="3288480" y="2694219"/>
              <a:ext cx="125406" cy="52145"/>
            </a:xfrm>
            <a:custGeom>
              <a:rect b="b" l="l" r="r" t="t"/>
              <a:pathLst>
                <a:path extrusionOk="0" h="1988" w="4781">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72"/>
            <p:cNvSpPr/>
            <p:nvPr/>
          </p:nvSpPr>
          <p:spPr>
            <a:xfrm>
              <a:off x="3276204" y="2705813"/>
              <a:ext cx="118140" cy="78952"/>
            </a:xfrm>
            <a:custGeom>
              <a:rect b="b" l="l" r="r" t="t"/>
              <a:pathLst>
                <a:path extrusionOk="0" h="3010" w="4504">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72"/>
            <p:cNvSpPr/>
            <p:nvPr/>
          </p:nvSpPr>
          <p:spPr>
            <a:xfrm>
              <a:off x="3265240" y="2711793"/>
              <a:ext cx="104186" cy="103399"/>
            </a:xfrm>
            <a:custGeom>
              <a:rect b="b" l="l" r="r" t="t"/>
              <a:pathLst>
                <a:path extrusionOk="0" h="3942" w="3972">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72"/>
            <p:cNvSpPr/>
            <p:nvPr/>
          </p:nvSpPr>
          <p:spPr>
            <a:xfrm>
              <a:off x="3247430" y="2717223"/>
              <a:ext cx="88920" cy="127320"/>
            </a:xfrm>
            <a:custGeom>
              <a:rect b="b" l="l" r="r" t="t"/>
              <a:pathLst>
                <a:path extrusionOk="0" h="4854" w="339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72"/>
            <p:cNvSpPr/>
            <p:nvPr/>
          </p:nvSpPr>
          <p:spPr>
            <a:xfrm>
              <a:off x="3039662" y="2694219"/>
              <a:ext cx="125406" cy="52145"/>
            </a:xfrm>
            <a:custGeom>
              <a:rect b="b" l="l" r="r" t="t"/>
              <a:pathLst>
                <a:path extrusionOk="0" h="1988" w="4781">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72"/>
            <p:cNvSpPr/>
            <p:nvPr/>
          </p:nvSpPr>
          <p:spPr>
            <a:xfrm>
              <a:off x="3059230" y="2705813"/>
              <a:ext cx="118297" cy="78952"/>
            </a:xfrm>
            <a:custGeom>
              <a:rect b="b" l="l" r="r" t="t"/>
              <a:pathLst>
                <a:path extrusionOk="0" h="3010" w="451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72"/>
            <p:cNvSpPr/>
            <p:nvPr/>
          </p:nvSpPr>
          <p:spPr>
            <a:xfrm>
              <a:off x="3084306" y="2711793"/>
              <a:ext cx="104186" cy="103399"/>
            </a:xfrm>
            <a:custGeom>
              <a:rect b="b" l="l" r="r" t="t"/>
              <a:pathLst>
                <a:path extrusionOk="0" h="3942" w="3972">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72"/>
            <p:cNvSpPr/>
            <p:nvPr/>
          </p:nvSpPr>
          <p:spPr>
            <a:xfrm>
              <a:off x="3117198" y="2717223"/>
              <a:ext cx="88972" cy="127320"/>
            </a:xfrm>
            <a:custGeom>
              <a:rect b="b" l="l" r="r" t="t"/>
              <a:pathLst>
                <a:path extrusionOk="0" h="4854" w="3392">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72"/>
            <p:cNvSpPr/>
            <p:nvPr/>
          </p:nvSpPr>
          <p:spPr>
            <a:xfrm>
              <a:off x="3145841" y="2642100"/>
              <a:ext cx="161865" cy="121524"/>
            </a:xfrm>
            <a:custGeom>
              <a:rect b="b" l="l" r="r" t="t"/>
              <a:pathLst>
                <a:path extrusionOk="0" h="4633" w="6171">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72"/>
            <p:cNvSpPr/>
            <p:nvPr/>
          </p:nvSpPr>
          <p:spPr>
            <a:xfrm>
              <a:off x="3109906" y="2514780"/>
              <a:ext cx="97864" cy="179571"/>
            </a:xfrm>
            <a:custGeom>
              <a:rect b="b" l="l" r="r" t="t"/>
              <a:pathLst>
                <a:path extrusionOk="0" h="6846" w="3731">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72"/>
            <p:cNvSpPr/>
            <p:nvPr/>
          </p:nvSpPr>
          <p:spPr>
            <a:xfrm>
              <a:off x="3174825" y="2607424"/>
              <a:ext cx="23161" cy="23161"/>
            </a:xfrm>
            <a:custGeom>
              <a:rect b="b" l="l" r="r" t="t"/>
              <a:pathLst>
                <a:path extrusionOk="0" h="883" w="883">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72"/>
            <p:cNvSpPr/>
            <p:nvPr/>
          </p:nvSpPr>
          <p:spPr>
            <a:xfrm>
              <a:off x="3145841" y="2642651"/>
              <a:ext cx="79529" cy="120973"/>
            </a:xfrm>
            <a:custGeom>
              <a:rect b="b" l="l" r="r" t="t"/>
              <a:pathLst>
                <a:path extrusionOk="0" h="4612" w="3032">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2" name="Google Shape;15832;p72"/>
          <p:cNvGrpSpPr/>
          <p:nvPr/>
        </p:nvGrpSpPr>
        <p:grpSpPr>
          <a:xfrm>
            <a:off x="1946369" y="2563122"/>
            <a:ext cx="374066" cy="233395"/>
            <a:chOff x="1946369" y="2563122"/>
            <a:chExt cx="374066" cy="233395"/>
          </a:xfrm>
        </p:grpSpPr>
        <p:sp>
          <p:nvSpPr>
            <p:cNvPr id="15833" name="Google Shape;15833;p72"/>
            <p:cNvSpPr/>
            <p:nvPr/>
          </p:nvSpPr>
          <p:spPr>
            <a:xfrm>
              <a:off x="1946369" y="2563148"/>
              <a:ext cx="334223" cy="215401"/>
            </a:xfrm>
            <a:custGeom>
              <a:rect b="b" l="l" r="r" t="t"/>
              <a:pathLst>
                <a:path extrusionOk="0" h="8212" w="12742">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72"/>
            <p:cNvSpPr/>
            <p:nvPr/>
          </p:nvSpPr>
          <p:spPr>
            <a:xfrm>
              <a:off x="1995656" y="2698836"/>
              <a:ext cx="107254" cy="97497"/>
            </a:xfrm>
            <a:custGeom>
              <a:rect b="b" l="l" r="r" t="t"/>
              <a:pathLst>
                <a:path extrusionOk="0" h="3717" w="4089">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72"/>
            <p:cNvSpPr/>
            <p:nvPr/>
          </p:nvSpPr>
          <p:spPr>
            <a:xfrm>
              <a:off x="2186846" y="2736738"/>
              <a:ext cx="57811" cy="59778"/>
            </a:xfrm>
            <a:custGeom>
              <a:rect b="b" l="l" r="r" t="t"/>
              <a:pathLst>
                <a:path extrusionOk="0" h="2279" w="2204">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72"/>
            <p:cNvSpPr/>
            <p:nvPr/>
          </p:nvSpPr>
          <p:spPr>
            <a:xfrm>
              <a:off x="1974645" y="2580433"/>
              <a:ext cx="14977" cy="20433"/>
            </a:xfrm>
            <a:custGeom>
              <a:rect b="b" l="l" r="r" t="t"/>
              <a:pathLst>
                <a:path extrusionOk="0" h="779" w="571">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72"/>
            <p:cNvSpPr/>
            <p:nvPr/>
          </p:nvSpPr>
          <p:spPr>
            <a:xfrm>
              <a:off x="1952429" y="2612408"/>
              <a:ext cx="38506" cy="16918"/>
            </a:xfrm>
            <a:custGeom>
              <a:rect b="b" l="l" r="r" t="t"/>
              <a:pathLst>
                <a:path extrusionOk="0" h="645" w="1468">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72"/>
            <p:cNvSpPr/>
            <p:nvPr/>
          </p:nvSpPr>
          <p:spPr>
            <a:xfrm>
              <a:off x="1978029" y="2563122"/>
              <a:ext cx="51962" cy="90048"/>
            </a:xfrm>
            <a:custGeom>
              <a:rect b="b" l="l" r="r" t="t"/>
              <a:pathLst>
                <a:path extrusionOk="0" h="3433" w="1981">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72"/>
            <p:cNvSpPr/>
            <p:nvPr/>
          </p:nvSpPr>
          <p:spPr>
            <a:xfrm>
              <a:off x="2029781" y="2601417"/>
              <a:ext cx="290655" cy="147098"/>
            </a:xfrm>
            <a:custGeom>
              <a:rect b="b" l="l" r="r" t="t"/>
              <a:pathLst>
                <a:path extrusionOk="0" h="5608" w="11081">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72"/>
            <p:cNvSpPr/>
            <p:nvPr/>
          </p:nvSpPr>
          <p:spPr>
            <a:xfrm>
              <a:off x="2029781" y="2604932"/>
              <a:ext cx="286379" cy="143635"/>
            </a:xfrm>
            <a:custGeom>
              <a:rect b="b" l="l" r="r" t="t"/>
              <a:pathLst>
                <a:path extrusionOk="0" h="5476" w="10918">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1" name="Google Shape;15841;p72"/>
          <p:cNvGrpSpPr/>
          <p:nvPr/>
        </p:nvGrpSpPr>
        <p:grpSpPr>
          <a:xfrm>
            <a:off x="4135263" y="2906184"/>
            <a:ext cx="374040" cy="370184"/>
            <a:chOff x="4135263" y="2906184"/>
            <a:chExt cx="374040" cy="370184"/>
          </a:xfrm>
        </p:grpSpPr>
        <p:sp>
          <p:nvSpPr>
            <p:cNvPr id="15842" name="Google Shape;15842;p72"/>
            <p:cNvSpPr/>
            <p:nvPr/>
          </p:nvSpPr>
          <p:spPr>
            <a:xfrm>
              <a:off x="4165139" y="2935037"/>
              <a:ext cx="314288" cy="312347"/>
            </a:xfrm>
            <a:custGeom>
              <a:rect b="b" l="l" r="r" t="t"/>
              <a:pathLst>
                <a:path extrusionOk="0" h="11908" w="11982">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72"/>
            <p:cNvSpPr/>
            <p:nvPr/>
          </p:nvSpPr>
          <p:spPr>
            <a:xfrm>
              <a:off x="4228799" y="2998802"/>
              <a:ext cx="187151" cy="184895"/>
            </a:xfrm>
            <a:custGeom>
              <a:rect b="b" l="l" r="r" t="t"/>
              <a:pathLst>
                <a:path extrusionOk="0" h="7049" w="7135">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72"/>
            <p:cNvSpPr/>
            <p:nvPr/>
          </p:nvSpPr>
          <p:spPr>
            <a:xfrm>
              <a:off x="4135263" y="2906184"/>
              <a:ext cx="374040" cy="370184"/>
            </a:xfrm>
            <a:custGeom>
              <a:rect b="b" l="l" r="r" t="t"/>
              <a:pathLst>
                <a:path extrusionOk="0" h="14113" w="1426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5" name="Google Shape;15845;p72"/>
          <p:cNvGrpSpPr/>
          <p:nvPr/>
        </p:nvGrpSpPr>
        <p:grpSpPr>
          <a:xfrm>
            <a:off x="4683601" y="2906184"/>
            <a:ext cx="372676" cy="370184"/>
            <a:chOff x="4683601" y="2906184"/>
            <a:chExt cx="372676" cy="370184"/>
          </a:xfrm>
        </p:grpSpPr>
        <p:sp>
          <p:nvSpPr>
            <p:cNvPr id="15846" name="Google Shape;15846;p72"/>
            <p:cNvSpPr/>
            <p:nvPr/>
          </p:nvSpPr>
          <p:spPr>
            <a:xfrm>
              <a:off x="4846516" y="3004205"/>
              <a:ext cx="20538" cy="69588"/>
            </a:xfrm>
            <a:custGeom>
              <a:rect b="b" l="l" r="r" t="t"/>
              <a:pathLst>
                <a:path extrusionOk="0" h="2653" w="783">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72"/>
            <p:cNvSpPr/>
            <p:nvPr/>
          </p:nvSpPr>
          <p:spPr>
            <a:xfrm>
              <a:off x="4875133" y="3004415"/>
              <a:ext cx="18361" cy="69378"/>
            </a:xfrm>
            <a:custGeom>
              <a:rect b="b" l="l" r="r" t="t"/>
              <a:pathLst>
                <a:path extrusionOk="0" h="2645" w="70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72"/>
            <p:cNvSpPr/>
            <p:nvPr/>
          </p:nvSpPr>
          <p:spPr>
            <a:xfrm>
              <a:off x="4846857" y="3027524"/>
              <a:ext cx="46270" cy="46270"/>
            </a:xfrm>
            <a:custGeom>
              <a:rect b="b" l="l" r="r" t="t"/>
              <a:pathLst>
                <a:path extrusionOk="0" h="1764" w="1764">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72"/>
            <p:cNvSpPr/>
            <p:nvPr/>
          </p:nvSpPr>
          <p:spPr>
            <a:xfrm>
              <a:off x="4683601" y="2906184"/>
              <a:ext cx="372676" cy="370184"/>
            </a:xfrm>
            <a:custGeom>
              <a:rect b="b" l="l" r="r" t="t"/>
              <a:pathLst>
                <a:path extrusionOk="0" h="14113" w="14208">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72"/>
            <p:cNvSpPr/>
            <p:nvPr/>
          </p:nvSpPr>
          <p:spPr>
            <a:xfrm>
              <a:off x="4818056" y="3102751"/>
              <a:ext cx="104054" cy="104081"/>
            </a:xfrm>
            <a:custGeom>
              <a:rect b="b" l="l" r="r" t="t"/>
              <a:pathLst>
                <a:path extrusionOk="0" h="3968" w="3967">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72"/>
            <p:cNvSpPr/>
            <p:nvPr/>
          </p:nvSpPr>
          <p:spPr>
            <a:xfrm>
              <a:off x="4817872" y="3102935"/>
              <a:ext cx="54086" cy="103897"/>
            </a:xfrm>
            <a:custGeom>
              <a:rect b="b" l="l" r="r" t="t"/>
              <a:pathLst>
                <a:path extrusionOk="0" h="3961" w="2062">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2" name="Google Shape;15852;p72"/>
          <p:cNvGrpSpPr/>
          <p:nvPr/>
        </p:nvGrpSpPr>
        <p:grpSpPr>
          <a:xfrm>
            <a:off x="870808" y="2906053"/>
            <a:ext cx="329134" cy="370132"/>
            <a:chOff x="870808" y="2906053"/>
            <a:chExt cx="329134" cy="370132"/>
          </a:xfrm>
        </p:grpSpPr>
        <p:sp>
          <p:nvSpPr>
            <p:cNvPr id="15853" name="Google Shape;15853;p72"/>
            <p:cNvSpPr/>
            <p:nvPr/>
          </p:nvSpPr>
          <p:spPr>
            <a:xfrm>
              <a:off x="907530" y="3114004"/>
              <a:ext cx="113943" cy="162180"/>
            </a:xfrm>
            <a:custGeom>
              <a:rect b="b" l="l" r="r" t="t"/>
              <a:pathLst>
                <a:path extrusionOk="0" h="6183" w="4344">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72"/>
            <p:cNvSpPr/>
            <p:nvPr/>
          </p:nvSpPr>
          <p:spPr>
            <a:xfrm>
              <a:off x="1050169" y="3114030"/>
              <a:ext cx="113838" cy="162154"/>
            </a:xfrm>
            <a:custGeom>
              <a:rect b="b" l="l" r="r" t="t"/>
              <a:pathLst>
                <a:path extrusionOk="0" h="6182" w="434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72"/>
            <p:cNvSpPr/>
            <p:nvPr/>
          </p:nvSpPr>
          <p:spPr>
            <a:xfrm>
              <a:off x="870808" y="3073951"/>
              <a:ext cx="329134" cy="52250"/>
            </a:xfrm>
            <a:custGeom>
              <a:rect b="b" l="l" r="r" t="t"/>
              <a:pathLst>
                <a:path extrusionOk="0" h="1992" w="12548">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72"/>
            <p:cNvSpPr/>
            <p:nvPr/>
          </p:nvSpPr>
          <p:spPr>
            <a:xfrm>
              <a:off x="889038" y="2975536"/>
              <a:ext cx="293828" cy="86690"/>
            </a:xfrm>
            <a:custGeom>
              <a:rect b="b" l="l" r="r" t="t"/>
              <a:pathLst>
                <a:path extrusionOk="0" h="3305" w="11202">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72"/>
            <p:cNvSpPr/>
            <p:nvPr/>
          </p:nvSpPr>
          <p:spPr>
            <a:xfrm>
              <a:off x="983807" y="3021832"/>
              <a:ext cx="104081" cy="225368"/>
            </a:xfrm>
            <a:custGeom>
              <a:rect b="b" l="l" r="r" t="t"/>
              <a:pathLst>
                <a:path extrusionOk="0" h="8592" w="3968">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72"/>
            <p:cNvSpPr/>
            <p:nvPr/>
          </p:nvSpPr>
          <p:spPr>
            <a:xfrm>
              <a:off x="1042326" y="3108968"/>
              <a:ext cx="210" cy="26"/>
            </a:xfrm>
            <a:custGeom>
              <a:rect b="b" l="l" r="r" t="t"/>
              <a:pathLst>
                <a:path extrusionOk="0" h="1" w="8">
                  <a:moveTo>
                    <a:pt x="1" y="1"/>
                  </a:moveTo>
                  <a:lnTo>
                    <a:pt x="1" y="1"/>
                  </a:lnTo>
                  <a:cubicBezTo>
                    <a:pt x="8" y="1"/>
                    <a:pt x="8" y="1"/>
                    <a:pt x="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72"/>
            <p:cNvSpPr/>
            <p:nvPr/>
          </p:nvSpPr>
          <p:spPr>
            <a:xfrm>
              <a:off x="983650" y="3021648"/>
              <a:ext cx="70270" cy="225552"/>
            </a:xfrm>
            <a:custGeom>
              <a:rect b="b" l="l" r="r" t="t"/>
              <a:pathLst>
                <a:path extrusionOk="0" h="8599" w="2679">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72"/>
            <p:cNvSpPr/>
            <p:nvPr/>
          </p:nvSpPr>
          <p:spPr>
            <a:xfrm>
              <a:off x="983807" y="3151120"/>
              <a:ext cx="104081" cy="26728"/>
            </a:xfrm>
            <a:custGeom>
              <a:rect b="b" l="l" r="r" t="t"/>
              <a:pathLst>
                <a:path extrusionOk="0" h="1019" w="3968">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72"/>
            <p:cNvSpPr/>
            <p:nvPr/>
          </p:nvSpPr>
          <p:spPr>
            <a:xfrm>
              <a:off x="988633" y="3194347"/>
              <a:ext cx="94271" cy="24053"/>
            </a:xfrm>
            <a:custGeom>
              <a:rect b="b" l="l" r="r" t="t"/>
              <a:pathLst>
                <a:path extrusionOk="0" h="917" w="3594">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72"/>
            <p:cNvSpPr/>
            <p:nvPr/>
          </p:nvSpPr>
          <p:spPr>
            <a:xfrm>
              <a:off x="1024201" y="3151120"/>
              <a:ext cx="63503" cy="26728"/>
            </a:xfrm>
            <a:custGeom>
              <a:rect b="b" l="l" r="r" t="t"/>
              <a:pathLst>
                <a:path extrusionOk="0" h="1019" w="2421">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72"/>
            <p:cNvSpPr/>
            <p:nvPr/>
          </p:nvSpPr>
          <p:spPr>
            <a:xfrm>
              <a:off x="985066" y="3150962"/>
              <a:ext cx="26" cy="26"/>
            </a:xfrm>
            <a:custGeom>
              <a:rect b="b" l="l" r="r" t="t"/>
              <a:pathLst>
                <a:path extrusionOk="0" h="1" w="1">
                  <a:moveTo>
                    <a:pt x="0" y="0"/>
                  </a:moveTo>
                  <a:lnTo>
                    <a:pt x="0"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72"/>
            <p:cNvSpPr/>
            <p:nvPr/>
          </p:nvSpPr>
          <p:spPr>
            <a:xfrm>
              <a:off x="984174" y="3157362"/>
              <a:ext cx="26" cy="26"/>
            </a:xfrm>
            <a:custGeom>
              <a:rect b="b" l="l" r="r" t="t"/>
              <a:pathLst>
                <a:path extrusionOk="0" h="1" w="1">
                  <a:moveTo>
                    <a:pt x="0" y="0"/>
                  </a:move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72"/>
            <p:cNvSpPr/>
            <p:nvPr/>
          </p:nvSpPr>
          <p:spPr>
            <a:xfrm>
              <a:off x="991834" y="3202714"/>
              <a:ext cx="367" cy="734"/>
            </a:xfrm>
            <a:custGeom>
              <a:rect b="b" l="l" r="r" t="t"/>
              <a:pathLst>
                <a:path extrusionOk="0" h="28" w="14">
                  <a:moveTo>
                    <a:pt x="0" y="0"/>
                  </a:moveTo>
                  <a:lnTo>
                    <a:pt x="14" y="27"/>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72"/>
            <p:cNvSpPr/>
            <p:nvPr/>
          </p:nvSpPr>
          <p:spPr>
            <a:xfrm>
              <a:off x="1029159" y="3194347"/>
              <a:ext cx="53745" cy="24053"/>
            </a:xfrm>
            <a:custGeom>
              <a:rect b="b" l="l" r="r" t="t"/>
              <a:pathLst>
                <a:path extrusionOk="0" h="917" w="2049">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72"/>
            <p:cNvSpPr/>
            <p:nvPr/>
          </p:nvSpPr>
          <p:spPr>
            <a:xfrm>
              <a:off x="935282" y="2906053"/>
              <a:ext cx="201341" cy="63686"/>
            </a:xfrm>
            <a:custGeom>
              <a:rect b="b" l="l" r="r" t="t"/>
              <a:pathLst>
                <a:path extrusionOk="0" h="2428" w="7676">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72"/>
            <p:cNvSpPr/>
            <p:nvPr/>
          </p:nvSpPr>
          <p:spPr>
            <a:xfrm>
              <a:off x="1001066" y="2958172"/>
              <a:ext cx="69405" cy="69378"/>
            </a:xfrm>
            <a:custGeom>
              <a:rect b="b" l="l" r="r" t="t"/>
              <a:pathLst>
                <a:path extrusionOk="0" h="2645" w="2646">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72"/>
            <p:cNvSpPr/>
            <p:nvPr/>
          </p:nvSpPr>
          <p:spPr>
            <a:xfrm>
              <a:off x="1001066" y="2958172"/>
              <a:ext cx="37378" cy="69378"/>
            </a:xfrm>
            <a:custGeom>
              <a:rect b="b" l="l" r="r" t="t"/>
              <a:pathLst>
                <a:path extrusionOk="0" h="2645" w="1425">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72"/>
            <p:cNvSpPr/>
            <p:nvPr/>
          </p:nvSpPr>
          <p:spPr>
            <a:xfrm>
              <a:off x="1001066"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72"/>
            <p:cNvSpPr/>
            <p:nvPr/>
          </p:nvSpPr>
          <p:spPr>
            <a:xfrm>
              <a:off x="1047310" y="2987156"/>
              <a:ext cx="23161" cy="23135"/>
            </a:xfrm>
            <a:custGeom>
              <a:rect b="b" l="l" r="r" t="t"/>
              <a:pathLst>
                <a:path extrusionOk="0" h="882" w="883">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2" name="Google Shape;15872;p72"/>
          <p:cNvGrpSpPr/>
          <p:nvPr/>
        </p:nvGrpSpPr>
        <p:grpSpPr>
          <a:xfrm>
            <a:off x="1943878" y="2909069"/>
            <a:ext cx="374774" cy="364282"/>
            <a:chOff x="1943878" y="2909069"/>
            <a:chExt cx="374774" cy="364282"/>
          </a:xfrm>
        </p:grpSpPr>
        <p:sp>
          <p:nvSpPr>
            <p:cNvPr id="15873" name="Google Shape;15873;p72"/>
            <p:cNvSpPr/>
            <p:nvPr/>
          </p:nvSpPr>
          <p:spPr>
            <a:xfrm>
              <a:off x="2142911" y="2909069"/>
              <a:ext cx="65470" cy="50178"/>
            </a:xfrm>
            <a:custGeom>
              <a:rect b="b" l="l" r="r" t="t"/>
              <a:pathLst>
                <a:path extrusionOk="0" h="1913" w="2496">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72"/>
            <p:cNvSpPr/>
            <p:nvPr/>
          </p:nvSpPr>
          <p:spPr>
            <a:xfrm>
              <a:off x="2193063" y="2938316"/>
              <a:ext cx="90231" cy="51699"/>
            </a:xfrm>
            <a:custGeom>
              <a:rect b="b" l="l" r="r" t="t"/>
              <a:pathLst>
                <a:path extrusionOk="0" h="1971" w="344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72"/>
            <p:cNvSpPr/>
            <p:nvPr/>
          </p:nvSpPr>
          <p:spPr>
            <a:xfrm>
              <a:off x="2239306" y="3065216"/>
              <a:ext cx="79346" cy="75096"/>
            </a:xfrm>
            <a:custGeom>
              <a:rect b="b" l="l" r="r" t="t"/>
              <a:pathLst>
                <a:path extrusionOk="0" h="2863" w="3025">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72"/>
            <p:cNvSpPr/>
            <p:nvPr/>
          </p:nvSpPr>
          <p:spPr>
            <a:xfrm>
              <a:off x="2232696" y="3151723"/>
              <a:ext cx="43096" cy="98494"/>
            </a:xfrm>
            <a:custGeom>
              <a:rect b="b" l="l" r="r" t="t"/>
              <a:pathLst>
                <a:path extrusionOk="0" h="3755" w="1643">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72"/>
            <p:cNvSpPr/>
            <p:nvPr/>
          </p:nvSpPr>
          <p:spPr>
            <a:xfrm>
              <a:off x="2054149" y="2909069"/>
              <a:ext cx="65654" cy="50178"/>
            </a:xfrm>
            <a:custGeom>
              <a:rect b="b" l="l" r="r" t="t"/>
              <a:pathLst>
                <a:path extrusionOk="0" h="1913" w="2503">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72"/>
            <p:cNvSpPr/>
            <p:nvPr/>
          </p:nvSpPr>
          <p:spPr>
            <a:xfrm>
              <a:off x="1978344" y="2937634"/>
              <a:ext cx="91307" cy="52381"/>
            </a:xfrm>
            <a:custGeom>
              <a:rect b="b" l="l" r="r" t="t"/>
              <a:pathLst>
                <a:path extrusionOk="0" h="1997" w="3481">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72"/>
            <p:cNvSpPr/>
            <p:nvPr/>
          </p:nvSpPr>
          <p:spPr>
            <a:xfrm>
              <a:off x="1943878" y="3065216"/>
              <a:ext cx="79529" cy="75096"/>
            </a:xfrm>
            <a:custGeom>
              <a:rect b="b" l="l" r="r" t="t"/>
              <a:pathLst>
                <a:path extrusionOk="0" h="2863" w="3032">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72"/>
            <p:cNvSpPr/>
            <p:nvPr/>
          </p:nvSpPr>
          <p:spPr>
            <a:xfrm>
              <a:off x="1986737" y="3151723"/>
              <a:ext cx="43122" cy="98494"/>
            </a:xfrm>
            <a:custGeom>
              <a:rect b="b" l="l" r="r" t="t"/>
              <a:pathLst>
                <a:path extrusionOk="0" h="3755" w="1644">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72"/>
            <p:cNvSpPr/>
            <p:nvPr/>
          </p:nvSpPr>
          <p:spPr>
            <a:xfrm>
              <a:off x="2003813" y="3007432"/>
              <a:ext cx="254903" cy="265920"/>
            </a:xfrm>
            <a:custGeom>
              <a:rect b="b" l="l" r="r" t="t"/>
              <a:pathLst>
                <a:path extrusionOk="0" h="10138" w="9718">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72"/>
            <p:cNvSpPr/>
            <p:nvPr/>
          </p:nvSpPr>
          <p:spPr>
            <a:xfrm>
              <a:off x="2125468" y="3007432"/>
              <a:ext cx="11594" cy="248529"/>
            </a:xfrm>
            <a:custGeom>
              <a:rect b="b" l="l" r="r" t="t"/>
              <a:pathLst>
                <a:path extrusionOk="0" h="9475" w="442">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72"/>
            <p:cNvSpPr/>
            <p:nvPr/>
          </p:nvSpPr>
          <p:spPr>
            <a:xfrm>
              <a:off x="2003813" y="3007432"/>
              <a:ext cx="129865" cy="265736"/>
            </a:xfrm>
            <a:custGeom>
              <a:rect b="b" l="l" r="r" t="t"/>
              <a:pathLst>
                <a:path extrusionOk="0" h="10131" w="4951">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72"/>
            <p:cNvSpPr/>
            <p:nvPr/>
          </p:nvSpPr>
          <p:spPr>
            <a:xfrm>
              <a:off x="2044732" y="2937896"/>
              <a:ext cx="173433" cy="92487"/>
            </a:xfrm>
            <a:custGeom>
              <a:rect b="b" l="l" r="r" t="t"/>
              <a:pathLst>
                <a:path extrusionOk="0" h="3526" w="6612">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72"/>
            <p:cNvSpPr/>
            <p:nvPr/>
          </p:nvSpPr>
          <p:spPr>
            <a:xfrm>
              <a:off x="2044548" y="2937896"/>
              <a:ext cx="99805" cy="91962"/>
            </a:xfrm>
            <a:custGeom>
              <a:rect b="b" l="l" r="r" t="t"/>
              <a:pathLst>
                <a:path extrusionOk="0" h="3506" w="3805">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72"/>
            <p:cNvSpPr/>
            <p:nvPr/>
          </p:nvSpPr>
          <p:spPr>
            <a:xfrm>
              <a:off x="2153219" y="2943404"/>
              <a:ext cx="47162" cy="35070"/>
            </a:xfrm>
            <a:custGeom>
              <a:rect b="b" l="l" r="r" t="t"/>
              <a:pathLst>
                <a:path extrusionOk="0" h="1337" w="1798">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72"/>
            <p:cNvSpPr/>
            <p:nvPr/>
          </p:nvSpPr>
          <p:spPr>
            <a:xfrm>
              <a:off x="2062332" y="2943404"/>
              <a:ext cx="47162" cy="35070"/>
            </a:xfrm>
            <a:custGeom>
              <a:rect b="b" l="l" r="r" t="t"/>
              <a:pathLst>
                <a:path extrusionOk="0" h="1337" w="1798">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72"/>
            <p:cNvSpPr/>
            <p:nvPr/>
          </p:nvSpPr>
          <p:spPr>
            <a:xfrm>
              <a:off x="2061991" y="3123027"/>
              <a:ext cx="40394" cy="40394"/>
            </a:xfrm>
            <a:custGeom>
              <a:rect b="b" l="l" r="r" t="t"/>
              <a:pathLst>
                <a:path extrusionOk="0" h="1540" w="154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72"/>
            <p:cNvSpPr/>
            <p:nvPr/>
          </p:nvSpPr>
          <p:spPr>
            <a:xfrm>
              <a:off x="2039407" y="3209665"/>
              <a:ext cx="38794" cy="34519"/>
            </a:xfrm>
            <a:custGeom>
              <a:rect b="b" l="l" r="r" t="t"/>
              <a:pathLst>
                <a:path extrusionOk="0" h="1316" w="1479">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72"/>
            <p:cNvSpPr/>
            <p:nvPr/>
          </p:nvSpPr>
          <p:spPr>
            <a:xfrm>
              <a:off x="2015748" y="3065216"/>
              <a:ext cx="28827" cy="28853"/>
            </a:xfrm>
            <a:custGeom>
              <a:rect b="b" l="l" r="r" t="t"/>
              <a:pathLst>
                <a:path extrusionOk="0" h="1100" w="1099">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72"/>
            <p:cNvSpPr/>
            <p:nvPr/>
          </p:nvSpPr>
          <p:spPr>
            <a:xfrm>
              <a:off x="2160170" y="3123027"/>
              <a:ext cx="40578" cy="40394"/>
            </a:xfrm>
            <a:custGeom>
              <a:rect b="b" l="l" r="r" t="t"/>
              <a:pathLst>
                <a:path extrusionOk="0" h="1540" w="1547">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72"/>
            <p:cNvSpPr/>
            <p:nvPr/>
          </p:nvSpPr>
          <p:spPr>
            <a:xfrm>
              <a:off x="2184354" y="3209665"/>
              <a:ext cx="38794" cy="34519"/>
            </a:xfrm>
            <a:custGeom>
              <a:rect b="b" l="l" r="r" t="t"/>
              <a:pathLst>
                <a:path extrusionOk="0" h="1316" w="1479">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72"/>
            <p:cNvSpPr/>
            <p:nvPr/>
          </p:nvSpPr>
          <p:spPr>
            <a:xfrm>
              <a:off x="2218138" y="3065216"/>
              <a:ext cx="28853" cy="28853"/>
            </a:xfrm>
            <a:custGeom>
              <a:rect b="b" l="l" r="r" t="t"/>
              <a:pathLst>
                <a:path extrusionOk="0" h="1100" w="110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4" name="Google Shape;15894;p72"/>
          <p:cNvGrpSpPr/>
          <p:nvPr/>
        </p:nvGrpSpPr>
        <p:grpSpPr>
          <a:xfrm>
            <a:off x="1128072" y="3365261"/>
            <a:ext cx="328872" cy="370158"/>
            <a:chOff x="1128072" y="3365261"/>
            <a:chExt cx="328872" cy="370158"/>
          </a:xfrm>
        </p:grpSpPr>
        <p:sp>
          <p:nvSpPr>
            <p:cNvPr id="15895" name="Google Shape;15895;p72"/>
            <p:cNvSpPr/>
            <p:nvPr/>
          </p:nvSpPr>
          <p:spPr>
            <a:xfrm>
              <a:off x="1128072" y="3641306"/>
              <a:ext cx="23502" cy="11935"/>
            </a:xfrm>
            <a:custGeom>
              <a:rect b="b" l="l" r="r" t="t"/>
              <a:pathLst>
                <a:path extrusionOk="0" h="455" w="896">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72"/>
            <p:cNvSpPr/>
            <p:nvPr/>
          </p:nvSpPr>
          <p:spPr>
            <a:xfrm>
              <a:off x="1128072" y="3600203"/>
              <a:ext cx="23502" cy="11777"/>
            </a:xfrm>
            <a:custGeom>
              <a:rect b="b" l="l" r="r" t="t"/>
              <a:pathLst>
                <a:path extrusionOk="0" h="449" w="896">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72"/>
            <p:cNvSpPr/>
            <p:nvPr/>
          </p:nvSpPr>
          <p:spPr>
            <a:xfrm>
              <a:off x="1186749" y="3600203"/>
              <a:ext cx="23502" cy="11961"/>
            </a:xfrm>
            <a:custGeom>
              <a:rect b="b" l="l" r="r" t="t"/>
              <a:pathLst>
                <a:path extrusionOk="0" h="456" w="896">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72"/>
            <p:cNvSpPr/>
            <p:nvPr/>
          </p:nvSpPr>
          <p:spPr>
            <a:xfrm>
              <a:off x="1128072" y="3559127"/>
              <a:ext cx="23502" cy="11777"/>
            </a:xfrm>
            <a:custGeom>
              <a:rect b="b" l="l" r="r" t="t"/>
              <a:pathLst>
                <a:path extrusionOk="0" h="449" w="896">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72"/>
            <p:cNvSpPr/>
            <p:nvPr/>
          </p:nvSpPr>
          <p:spPr>
            <a:xfrm>
              <a:off x="1186749" y="3559127"/>
              <a:ext cx="23502" cy="11777"/>
            </a:xfrm>
            <a:custGeom>
              <a:rect b="b" l="l" r="r" t="t"/>
              <a:pathLst>
                <a:path extrusionOk="0" h="449" w="896">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72"/>
            <p:cNvSpPr/>
            <p:nvPr/>
          </p:nvSpPr>
          <p:spPr>
            <a:xfrm>
              <a:off x="1128072" y="3518051"/>
              <a:ext cx="23502" cy="11751"/>
            </a:xfrm>
            <a:custGeom>
              <a:rect b="b" l="l" r="r" t="t"/>
              <a:pathLst>
                <a:path extrusionOk="0" h="448" w="896">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72"/>
            <p:cNvSpPr/>
            <p:nvPr/>
          </p:nvSpPr>
          <p:spPr>
            <a:xfrm>
              <a:off x="1186749" y="3518051"/>
              <a:ext cx="23502" cy="11751"/>
            </a:xfrm>
            <a:custGeom>
              <a:rect b="b" l="l" r="r" t="t"/>
              <a:pathLst>
                <a:path extrusionOk="0" h="448" w="896">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72"/>
            <p:cNvSpPr/>
            <p:nvPr/>
          </p:nvSpPr>
          <p:spPr>
            <a:xfrm>
              <a:off x="1163273" y="3476975"/>
              <a:ext cx="11777" cy="23502"/>
            </a:xfrm>
            <a:custGeom>
              <a:rect b="b" l="l" r="r" t="t"/>
              <a:pathLst>
                <a:path extrusionOk="0" h="896" w="449">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72"/>
            <p:cNvSpPr/>
            <p:nvPr/>
          </p:nvSpPr>
          <p:spPr>
            <a:xfrm>
              <a:off x="1374739" y="3512176"/>
              <a:ext cx="23502" cy="11777"/>
            </a:xfrm>
            <a:custGeom>
              <a:rect b="b" l="l" r="r" t="t"/>
              <a:pathLst>
                <a:path extrusionOk="0" h="449" w="896">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72"/>
            <p:cNvSpPr/>
            <p:nvPr/>
          </p:nvSpPr>
          <p:spPr>
            <a:xfrm>
              <a:off x="1433442" y="3512176"/>
              <a:ext cx="23502" cy="11777"/>
            </a:xfrm>
            <a:custGeom>
              <a:rect b="b" l="l" r="r" t="t"/>
              <a:pathLst>
                <a:path extrusionOk="0" h="449" w="896">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72"/>
            <p:cNvSpPr/>
            <p:nvPr/>
          </p:nvSpPr>
          <p:spPr>
            <a:xfrm>
              <a:off x="1433442" y="3553252"/>
              <a:ext cx="23502" cy="11777"/>
            </a:xfrm>
            <a:custGeom>
              <a:rect b="b" l="l" r="r" t="t"/>
              <a:pathLst>
                <a:path extrusionOk="0" h="449" w="896">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72"/>
            <p:cNvSpPr/>
            <p:nvPr/>
          </p:nvSpPr>
          <p:spPr>
            <a:xfrm>
              <a:off x="1374739" y="3471099"/>
              <a:ext cx="23502" cy="11751"/>
            </a:xfrm>
            <a:custGeom>
              <a:rect b="b" l="l" r="r" t="t"/>
              <a:pathLst>
                <a:path extrusionOk="0" h="448" w="896">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72"/>
            <p:cNvSpPr/>
            <p:nvPr/>
          </p:nvSpPr>
          <p:spPr>
            <a:xfrm>
              <a:off x="1433442" y="3471099"/>
              <a:ext cx="23502" cy="11751"/>
            </a:xfrm>
            <a:custGeom>
              <a:rect b="b" l="l" r="r" t="t"/>
              <a:pathLst>
                <a:path extrusionOk="0" h="448" w="896">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72"/>
            <p:cNvSpPr/>
            <p:nvPr/>
          </p:nvSpPr>
          <p:spPr>
            <a:xfrm>
              <a:off x="1409966" y="3429997"/>
              <a:ext cx="11751" cy="23502"/>
            </a:xfrm>
            <a:custGeom>
              <a:rect b="b" l="l" r="r" t="t"/>
              <a:pathLst>
                <a:path extrusionOk="0" h="896" w="448">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72"/>
            <p:cNvSpPr/>
            <p:nvPr/>
          </p:nvSpPr>
          <p:spPr>
            <a:xfrm>
              <a:off x="1210225" y="3582603"/>
              <a:ext cx="29378" cy="11777"/>
            </a:xfrm>
            <a:custGeom>
              <a:rect b="b" l="l" r="r" t="t"/>
              <a:pathLst>
                <a:path extrusionOk="0" h="449" w="112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72"/>
            <p:cNvSpPr/>
            <p:nvPr/>
          </p:nvSpPr>
          <p:spPr>
            <a:xfrm>
              <a:off x="1210225" y="3535651"/>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72"/>
            <p:cNvSpPr/>
            <p:nvPr/>
          </p:nvSpPr>
          <p:spPr>
            <a:xfrm>
              <a:off x="1345230" y="3676690"/>
              <a:ext cx="29535" cy="11777"/>
            </a:xfrm>
            <a:custGeom>
              <a:rect b="b" l="l" r="r" t="t"/>
              <a:pathLst>
                <a:path extrusionOk="0" h="449" w="1126">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72"/>
            <p:cNvSpPr/>
            <p:nvPr/>
          </p:nvSpPr>
          <p:spPr>
            <a:xfrm>
              <a:off x="1345230" y="3629738"/>
              <a:ext cx="29535" cy="11777"/>
            </a:xfrm>
            <a:custGeom>
              <a:rect b="b" l="l" r="r" t="t"/>
              <a:pathLst>
                <a:path extrusionOk="0" h="449" w="1126">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72"/>
            <p:cNvSpPr/>
            <p:nvPr/>
          </p:nvSpPr>
          <p:spPr>
            <a:xfrm>
              <a:off x="1210225" y="3488700"/>
              <a:ext cx="29378" cy="11777"/>
            </a:xfrm>
            <a:custGeom>
              <a:rect b="b" l="l" r="r" t="t"/>
              <a:pathLst>
                <a:path extrusionOk="0" h="449" w="112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72"/>
            <p:cNvSpPr/>
            <p:nvPr/>
          </p:nvSpPr>
          <p:spPr>
            <a:xfrm>
              <a:off x="1345230" y="3488700"/>
              <a:ext cx="29535" cy="11777"/>
            </a:xfrm>
            <a:custGeom>
              <a:rect b="b" l="l" r="r" t="t"/>
              <a:pathLst>
                <a:path extrusionOk="0" h="449" w="1126">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72"/>
            <p:cNvSpPr/>
            <p:nvPr/>
          </p:nvSpPr>
          <p:spPr>
            <a:xfrm>
              <a:off x="1210225" y="3441748"/>
              <a:ext cx="29378" cy="11751"/>
            </a:xfrm>
            <a:custGeom>
              <a:rect b="b" l="l" r="r" t="t"/>
              <a:pathLst>
                <a:path extrusionOk="0" h="448" w="112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72"/>
            <p:cNvSpPr/>
            <p:nvPr/>
          </p:nvSpPr>
          <p:spPr>
            <a:xfrm>
              <a:off x="1286528" y="3365261"/>
              <a:ext cx="11777" cy="29561"/>
            </a:xfrm>
            <a:custGeom>
              <a:rect b="b" l="l" r="r" t="t"/>
              <a:pathLst>
                <a:path extrusionOk="0" h="1127" w="449">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72"/>
            <p:cNvSpPr/>
            <p:nvPr/>
          </p:nvSpPr>
          <p:spPr>
            <a:xfrm>
              <a:off x="1233359" y="3388685"/>
              <a:ext cx="26335" cy="26046"/>
            </a:xfrm>
            <a:custGeom>
              <a:rect b="b" l="l" r="r" t="t"/>
              <a:pathLst>
                <a:path extrusionOk="0" h="993" w="1004">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72"/>
            <p:cNvSpPr/>
            <p:nvPr/>
          </p:nvSpPr>
          <p:spPr>
            <a:xfrm>
              <a:off x="1325296" y="3388685"/>
              <a:ext cx="26361" cy="26046"/>
            </a:xfrm>
            <a:custGeom>
              <a:rect b="b" l="l" r="r" t="t"/>
              <a:pathLst>
                <a:path extrusionOk="0" h="993" w="1005">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72"/>
            <p:cNvSpPr/>
            <p:nvPr/>
          </p:nvSpPr>
          <p:spPr>
            <a:xfrm>
              <a:off x="1345230" y="3441748"/>
              <a:ext cx="29535" cy="11751"/>
            </a:xfrm>
            <a:custGeom>
              <a:rect b="b" l="l" r="r" t="t"/>
              <a:pathLst>
                <a:path extrusionOk="0" h="448" w="1126">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72"/>
            <p:cNvSpPr/>
            <p:nvPr/>
          </p:nvSpPr>
          <p:spPr>
            <a:xfrm>
              <a:off x="1233700" y="3388816"/>
              <a:ext cx="205643" cy="346603"/>
            </a:xfrm>
            <a:custGeom>
              <a:rect b="b" l="l" r="r" t="t"/>
              <a:pathLst>
                <a:path extrusionOk="0" h="13214" w="784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72"/>
            <p:cNvSpPr/>
            <p:nvPr/>
          </p:nvSpPr>
          <p:spPr>
            <a:xfrm>
              <a:off x="1145489" y="3388816"/>
              <a:ext cx="164724" cy="346603"/>
            </a:xfrm>
            <a:custGeom>
              <a:rect b="b" l="l" r="r" t="t"/>
              <a:pathLst>
                <a:path extrusionOk="0" h="13214" w="628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72"/>
            <p:cNvSpPr/>
            <p:nvPr/>
          </p:nvSpPr>
          <p:spPr>
            <a:xfrm>
              <a:off x="1175024" y="3495283"/>
              <a:ext cx="29351" cy="140173"/>
            </a:xfrm>
            <a:custGeom>
              <a:rect b="b" l="l" r="r" t="t"/>
              <a:pathLst>
                <a:path extrusionOk="0" h="5344" w="1119">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72"/>
            <p:cNvSpPr/>
            <p:nvPr/>
          </p:nvSpPr>
          <p:spPr>
            <a:xfrm>
              <a:off x="1286528" y="3435872"/>
              <a:ext cx="11777" cy="17627"/>
            </a:xfrm>
            <a:custGeom>
              <a:rect b="b" l="l" r="r" t="t"/>
              <a:pathLst>
                <a:path extrusionOk="0" h="672" w="449">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72"/>
            <p:cNvSpPr/>
            <p:nvPr/>
          </p:nvSpPr>
          <p:spPr>
            <a:xfrm>
              <a:off x="1286528" y="3482824"/>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72"/>
            <p:cNvSpPr/>
            <p:nvPr/>
          </p:nvSpPr>
          <p:spPr>
            <a:xfrm>
              <a:off x="1163273" y="3518051"/>
              <a:ext cx="11777" cy="17627"/>
            </a:xfrm>
            <a:custGeom>
              <a:rect b="b" l="l" r="r" t="t"/>
              <a:pathLst>
                <a:path extrusionOk="0" h="672" w="449">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72"/>
            <p:cNvSpPr/>
            <p:nvPr/>
          </p:nvSpPr>
          <p:spPr>
            <a:xfrm>
              <a:off x="1163273" y="355912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72"/>
            <p:cNvSpPr/>
            <p:nvPr/>
          </p:nvSpPr>
          <p:spPr>
            <a:xfrm>
              <a:off x="1163273" y="3600387"/>
              <a:ext cx="11777" cy="17627"/>
            </a:xfrm>
            <a:custGeom>
              <a:rect b="b" l="l" r="r" t="t"/>
              <a:pathLst>
                <a:path extrusionOk="0" h="672" w="449">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72"/>
            <p:cNvSpPr/>
            <p:nvPr/>
          </p:nvSpPr>
          <p:spPr>
            <a:xfrm>
              <a:off x="1165109" y="3637581"/>
              <a:ext cx="19882" cy="16368"/>
            </a:xfrm>
            <a:custGeom>
              <a:rect b="b" l="l" r="r" t="t"/>
              <a:pathLst>
                <a:path extrusionOk="0" h="624" w="758">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72"/>
            <p:cNvSpPr/>
            <p:nvPr/>
          </p:nvSpPr>
          <p:spPr>
            <a:xfrm>
              <a:off x="1196532" y="3653214"/>
              <a:ext cx="21377" cy="11777"/>
            </a:xfrm>
            <a:custGeom>
              <a:rect b="b" l="l" r="r" t="t"/>
              <a:pathLst>
                <a:path extrusionOk="0" h="449" w="815">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72"/>
            <p:cNvSpPr/>
            <p:nvPr/>
          </p:nvSpPr>
          <p:spPr>
            <a:xfrm>
              <a:off x="1286528" y="3529776"/>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72"/>
            <p:cNvSpPr/>
            <p:nvPr/>
          </p:nvSpPr>
          <p:spPr>
            <a:xfrm>
              <a:off x="1286528" y="3576728"/>
              <a:ext cx="11777" cy="17653"/>
            </a:xfrm>
            <a:custGeom>
              <a:rect b="b" l="l" r="r" t="t"/>
              <a:pathLst>
                <a:path extrusionOk="0" h="673" w="449">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72"/>
            <p:cNvSpPr/>
            <p:nvPr/>
          </p:nvSpPr>
          <p:spPr>
            <a:xfrm>
              <a:off x="1286528" y="3623863"/>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72"/>
            <p:cNvSpPr/>
            <p:nvPr/>
          </p:nvSpPr>
          <p:spPr>
            <a:xfrm>
              <a:off x="1286528" y="3670815"/>
              <a:ext cx="11777" cy="17653"/>
            </a:xfrm>
            <a:custGeom>
              <a:rect b="b" l="l" r="r" t="t"/>
              <a:pathLst>
                <a:path extrusionOk="0" h="673" w="449">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72"/>
            <p:cNvSpPr/>
            <p:nvPr/>
          </p:nvSpPr>
          <p:spPr>
            <a:xfrm>
              <a:off x="1380615" y="3448332"/>
              <a:ext cx="29378" cy="93221"/>
            </a:xfrm>
            <a:custGeom>
              <a:rect b="b" l="l" r="r" t="t"/>
              <a:pathLst>
                <a:path extrusionOk="0" h="3554" w="112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72"/>
            <p:cNvSpPr/>
            <p:nvPr/>
          </p:nvSpPr>
          <p:spPr>
            <a:xfrm>
              <a:off x="1409966" y="3471099"/>
              <a:ext cx="11751" cy="17627"/>
            </a:xfrm>
            <a:custGeom>
              <a:rect b="b" l="l" r="r" t="t"/>
              <a:pathLst>
                <a:path extrusionOk="0" h="672" w="448">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72"/>
            <p:cNvSpPr/>
            <p:nvPr/>
          </p:nvSpPr>
          <p:spPr>
            <a:xfrm>
              <a:off x="1409966" y="3512176"/>
              <a:ext cx="11751" cy="17627"/>
            </a:xfrm>
            <a:custGeom>
              <a:rect b="b" l="l" r="r" t="t"/>
              <a:pathLst>
                <a:path extrusionOk="0" h="672" w="448">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72"/>
            <p:cNvSpPr/>
            <p:nvPr/>
          </p:nvSpPr>
          <p:spPr>
            <a:xfrm>
              <a:off x="1368706" y="3559127"/>
              <a:ext cx="19594" cy="11777"/>
            </a:xfrm>
            <a:custGeom>
              <a:rect b="b" l="l" r="r" t="t"/>
              <a:pathLst>
                <a:path extrusionOk="0" h="449" w="747">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72"/>
            <p:cNvSpPr/>
            <p:nvPr/>
          </p:nvSpPr>
          <p:spPr>
            <a:xfrm>
              <a:off x="1399815" y="3547691"/>
              <a:ext cx="19017" cy="16053"/>
            </a:xfrm>
            <a:custGeom>
              <a:rect b="b" l="l" r="r" t="t"/>
              <a:pathLst>
                <a:path extrusionOk="0" h="612" w="725">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9" name="Google Shape;15939;p72"/>
          <p:cNvGrpSpPr/>
          <p:nvPr/>
        </p:nvGrpSpPr>
        <p:grpSpPr>
          <a:xfrm>
            <a:off x="5776868" y="1515181"/>
            <a:ext cx="370866" cy="364151"/>
            <a:chOff x="5776868" y="1515181"/>
            <a:chExt cx="370866" cy="364151"/>
          </a:xfrm>
        </p:grpSpPr>
        <p:sp>
          <p:nvSpPr>
            <p:cNvPr id="15940" name="Google Shape;15940;p72"/>
            <p:cNvSpPr/>
            <p:nvPr/>
          </p:nvSpPr>
          <p:spPr>
            <a:xfrm>
              <a:off x="5776868" y="1515181"/>
              <a:ext cx="176213" cy="156147"/>
            </a:xfrm>
            <a:custGeom>
              <a:rect b="b" l="l" r="r" t="t"/>
              <a:pathLst>
                <a:path extrusionOk="0" h="5953" w="6718">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72"/>
            <p:cNvSpPr/>
            <p:nvPr/>
          </p:nvSpPr>
          <p:spPr>
            <a:xfrm>
              <a:off x="5971494" y="1515181"/>
              <a:ext cx="176239" cy="156147"/>
            </a:xfrm>
            <a:custGeom>
              <a:rect b="b" l="l" r="r" t="t"/>
              <a:pathLst>
                <a:path extrusionOk="0" h="5953" w="6719">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72"/>
            <p:cNvSpPr/>
            <p:nvPr/>
          </p:nvSpPr>
          <p:spPr>
            <a:xfrm>
              <a:off x="5818180" y="1637360"/>
              <a:ext cx="97969" cy="62873"/>
            </a:xfrm>
            <a:custGeom>
              <a:rect b="b" l="l" r="r" t="t"/>
              <a:pathLst>
                <a:path extrusionOk="0" h="2397" w="3735">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72"/>
            <p:cNvSpPr/>
            <p:nvPr/>
          </p:nvSpPr>
          <p:spPr>
            <a:xfrm>
              <a:off x="5821327" y="1637360"/>
              <a:ext cx="94821" cy="52906"/>
            </a:xfrm>
            <a:custGeom>
              <a:rect b="b" l="l" r="r" t="t"/>
              <a:pathLst>
                <a:path extrusionOk="0" h="2017" w="3615">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72"/>
            <p:cNvSpPr/>
            <p:nvPr/>
          </p:nvSpPr>
          <p:spPr>
            <a:xfrm>
              <a:off x="6008610" y="1637360"/>
              <a:ext cx="97812" cy="62873"/>
            </a:xfrm>
            <a:custGeom>
              <a:rect b="b" l="l" r="r" t="t"/>
              <a:pathLst>
                <a:path extrusionOk="0" h="2397" w="3729">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72"/>
            <p:cNvSpPr/>
            <p:nvPr/>
          </p:nvSpPr>
          <p:spPr>
            <a:xfrm>
              <a:off x="6008610" y="1637360"/>
              <a:ext cx="94664" cy="52906"/>
            </a:xfrm>
            <a:custGeom>
              <a:rect b="b" l="l" r="r" t="t"/>
              <a:pathLst>
                <a:path extrusionOk="0" h="2017" w="3609">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72"/>
            <p:cNvSpPr/>
            <p:nvPr/>
          </p:nvSpPr>
          <p:spPr>
            <a:xfrm>
              <a:off x="5927690" y="1844603"/>
              <a:ext cx="69378" cy="34729"/>
            </a:xfrm>
            <a:custGeom>
              <a:rect b="b" l="l" r="r" t="t"/>
              <a:pathLst>
                <a:path extrusionOk="0" h="1324" w="2645">
                  <a:moveTo>
                    <a:pt x="1" y="1"/>
                  </a:moveTo>
                  <a:cubicBezTo>
                    <a:pt x="1" y="733"/>
                    <a:pt x="319" y="1323"/>
                    <a:pt x="1323" y="1323"/>
                  </a:cubicBezTo>
                  <a:cubicBezTo>
                    <a:pt x="2326" y="1323"/>
                    <a:pt x="2645" y="733"/>
                    <a:pt x="2645"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72"/>
            <p:cNvSpPr/>
            <p:nvPr/>
          </p:nvSpPr>
          <p:spPr>
            <a:xfrm>
              <a:off x="5875571" y="1653964"/>
              <a:ext cx="173433" cy="167557"/>
            </a:xfrm>
            <a:custGeom>
              <a:rect b="b" l="l" r="r" t="t"/>
              <a:pathLst>
                <a:path extrusionOk="0" h="6388" w="6612">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72"/>
            <p:cNvSpPr/>
            <p:nvPr/>
          </p:nvSpPr>
          <p:spPr>
            <a:xfrm>
              <a:off x="5875571" y="1653964"/>
              <a:ext cx="88264" cy="167557"/>
            </a:xfrm>
            <a:custGeom>
              <a:rect b="b" l="l" r="r" t="t"/>
              <a:pathLst>
                <a:path extrusionOk="0" h="6388" w="3365">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72"/>
            <p:cNvSpPr/>
            <p:nvPr/>
          </p:nvSpPr>
          <p:spPr>
            <a:xfrm>
              <a:off x="5898706" y="1729008"/>
              <a:ext cx="23135" cy="29010"/>
            </a:xfrm>
            <a:custGeom>
              <a:rect b="b" l="l" r="r" t="t"/>
              <a:pathLst>
                <a:path extrusionOk="0" h="1106" w="882">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72"/>
            <p:cNvSpPr/>
            <p:nvPr/>
          </p:nvSpPr>
          <p:spPr>
            <a:xfrm>
              <a:off x="6002734" y="1729008"/>
              <a:ext cx="23161" cy="29010"/>
            </a:xfrm>
            <a:custGeom>
              <a:rect b="b" l="l" r="r" t="t"/>
              <a:pathLst>
                <a:path extrusionOk="0" h="1106" w="883">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72"/>
            <p:cNvSpPr/>
            <p:nvPr/>
          </p:nvSpPr>
          <p:spPr>
            <a:xfrm>
              <a:off x="5913814" y="1781127"/>
              <a:ext cx="96972" cy="75070"/>
            </a:xfrm>
            <a:custGeom>
              <a:rect b="b" l="l" r="r" t="t"/>
              <a:pathLst>
                <a:path extrusionOk="0" h="2862" w="3697">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72"/>
            <p:cNvSpPr/>
            <p:nvPr/>
          </p:nvSpPr>
          <p:spPr>
            <a:xfrm>
              <a:off x="5904581" y="1734883"/>
              <a:ext cx="11567" cy="11594"/>
            </a:xfrm>
            <a:custGeom>
              <a:rect b="b" l="l" r="r" t="t"/>
              <a:pathLst>
                <a:path extrusionOk="0" h="442" w="441">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72"/>
            <p:cNvSpPr/>
            <p:nvPr/>
          </p:nvSpPr>
          <p:spPr>
            <a:xfrm>
              <a:off x="6008610" y="1734883"/>
              <a:ext cx="11594" cy="11594"/>
            </a:xfrm>
            <a:custGeom>
              <a:rect b="b" l="l" r="r" t="t"/>
              <a:pathLst>
                <a:path extrusionOk="0" h="442" w="442">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72"/>
            <p:cNvSpPr/>
            <p:nvPr/>
          </p:nvSpPr>
          <p:spPr>
            <a:xfrm>
              <a:off x="5913998" y="1785376"/>
              <a:ext cx="80238" cy="70821"/>
            </a:xfrm>
            <a:custGeom>
              <a:rect b="b" l="l" r="r" t="t"/>
              <a:pathLst>
                <a:path extrusionOk="0" h="2700" w="3059">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72"/>
            <p:cNvSpPr/>
            <p:nvPr/>
          </p:nvSpPr>
          <p:spPr>
            <a:xfrm>
              <a:off x="5939257" y="1809927"/>
              <a:ext cx="46270" cy="29010"/>
            </a:xfrm>
            <a:custGeom>
              <a:rect b="b" l="l" r="r" t="t"/>
              <a:pathLst>
                <a:path extrusionOk="0" h="1106" w="1764">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72"/>
            <p:cNvSpPr/>
            <p:nvPr/>
          </p:nvSpPr>
          <p:spPr>
            <a:xfrm>
              <a:off x="5939074" y="1811527"/>
              <a:ext cx="30794" cy="44670"/>
            </a:xfrm>
            <a:custGeom>
              <a:rect b="b" l="l" r="r" t="t"/>
              <a:pathLst>
                <a:path extrusionOk="0" h="1703" w="1174">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7" name="Google Shape;15957;p72"/>
          <p:cNvGrpSpPr/>
          <p:nvPr/>
        </p:nvGrpSpPr>
        <p:grpSpPr>
          <a:xfrm>
            <a:off x="3577849" y="2432942"/>
            <a:ext cx="393660" cy="370079"/>
            <a:chOff x="3577849" y="2432942"/>
            <a:chExt cx="393660" cy="370079"/>
          </a:xfrm>
        </p:grpSpPr>
        <p:sp>
          <p:nvSpPr>
            <p:cNvPr id="15958" name="Google Shape;15958;p72"/>
            <p:cNvSpPr/>
            <p:nvPr/>
          </p:nvSpPr>
          <p:spPr>
            <a:xfrm>
              <a:off x="3803558" y="2571279"/>
              <a:ext cx="167951" cy="223007"/>
            </a:xfrm>
            <a:custGeom>
              <a:rect b="b" l="l" r="r" t="t"/>
              <a:pathLst>
                <a:path extrusionOk="0" h="8502" w="6403">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9" name="Google Shape;15959;p72"/>
            <p:cNvSpPr/>
            <p:nvPr/>
          </p:nvSpPr>
          <p:spPr>
            <a:xfrm>
              <a:off x="3805867" y="2590348"/>
              <a:ext cx="145813" cy="180567"/>
            </a:xfrm>
            <a:custGeom>
              <a:rect b="b" l="l" r="r" t="t"/>
              <a:pathLst>
                <a:path extrusionOk="0" h="6884" w="5559">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72"/>
            <p:cNvSpPr/>
            <p:nvPr/>
          </p:nvSpPr>
          <p:spPr>
            <a:xfrm>
              <a:off x="3809591" y="2603568"/>
              <a:ext cx="117694" cy="135111"/>
            </a:xfrm>
            <a:custGeom>
              <a:rect b="b" l="l" r="r" t="t"/>
              <a:pathLst>
                <a:path extrusionOk="0" h="5151" w="4487">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72"/>
            <p:cNvSpPr/>
            <p:nvPr/>
          </p:nvSpPr>
          <p:spPr>
            <a:xfrm>
              <a:off x="3584066" y="2432942"/>
              <a:ext cx="62637" cy="48945"/>
            </a:xfrm>
            <a:custGeom>
              <a:rect b="b" l="l" r="r" t="t"/>
              <a:pathLst>
                <a:path extrusionOk="0" h="1866" w="2388">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72"/>
            <p:cNvSpPr/>
            <p:nvPr/>
          </p:nvSpPr>
          <p:spPr>
            <a:xfrm>
              <a:off x="3577849" y="2441887"/>
              <a:ext cx="117064" cy="105445"/>
            </a:xfrm>
            <a:custGeom>
              <a:rect b="b" l="l" r="r" t="t"/>
              <a:pathLst>
                <a:path extrusionOk="0" h="4020" w="4463">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72"/>
            <p:cNvSpPr/>
            <p:nvPr/>
          </p:nvSpPr>
          <p:spPr>
            <a:xfrm>
              <a:off x="3580000" y="2457310"/>
              <a:ext cx="65470" cy="90021"/>
            </a:xfrm>
            <a:custGeom>
              <a:rect b="b" l="l" r="r" t="t"/>
              <a:pathLst>
                <a:path extrusionOk="0" h="3432" w="2496">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72"/>
            <p:cNvSpPr/>
            <p:nvPr/>
          </p:nvSpPr>
          <p:spPr>
            <a:xfrm>
              <a:off x="3581417" y="2460562"/>
              <a:ext cx="173066" cy="174272"/>
            </a:xfrm>
            <a:custGeom>
              <a:rect b="b" l="l" r="r" t="t"/>
              <a:pathLst>
                <a:path extrusionOk="0" h="6644" w="6598">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72"/>
            <p:cNvSpPr/>
            <p:nvPr/>
          </p:nvSpPr>
          <p:spPr>
            <a:xfrm>
              <a:off x="3590125" y="2505704"/>
              <a:ext cx="95530" cy="129130"/>
            </a:xfrm>
            <a:custGeom>
              <a:rect b="b" l="l" r="r" t="t"/>
              <a:pathLst>
                <a:path extrusionOk="0" h="4923" w="3642">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72"/>
            <p:cNvSpPr/>
            <p:nvPr/>
          </p:nvSpPr>
          <p:spPr>
            <a:xfrm>
              <a:off x="3617509" y="2486661"/>
              <a:ext cx="253670" cy="316360"/>
            </a:xfrm>
            <a:custGeom>
              <a:rect b="b" l="l" r="r" t="t"/>
              <a:pathLst>
                <a:path extrusionOk="0" h="12061" w="9671">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72"/>
            <p:cNvSpPr/>
            <p:nvPr/>
          </p:nvSpPr>
          <p:spPr>
            <a:xfrm>
              <a:off x="3627476" y="2566873"/>
              <a:ext cx="236227" cy="236149"/>
            </a:xfrm>
            <a:custGeom>
              <a:rect b="b" l="l" r="r" t="t"/>
              <a:pathLst>
                <a:path extrusionOk="0" h="9003" w="9006">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8" name="Google Shape;15968;p72"/>
          <p:cNvGrpSpPr/>
          <p:nvPr/>
        </p:nvGrpSpPr>
        <p:grpSpPr>
          <a:xfrm>
            <a:off x="2493999" y="2927037"/>
            <a:ext cx="370132" cy="328164"/>
            <a:chOff x="2493999" y="2927037"/>
            <a:chExt cx="370132" cy="328164"/>
          </a:xfrm>
        </p:grpSpPr>
        <p:sp>
          <p:nvSpPr>
            <p:cNvPr id="15969" name="Google Shape;15969;p72"/>
            <p:cNvSpPr/>
            <p:nvPr/>
          </p:nvSpPr>
          <p:spPr>
            <a:xfrm>
              <a:off x="2538826" y="2932807"/>
              <a:ext cx="27804" cy="89759"/>
            </a:xfrm>
            <a:custGeom>
              <a:rect b="b" l="l" r="r" t="t"/>
              <a:pathLst>
                <a:path extrusionOk="0" h="3422" w="106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72"/>
            <p:cNvSpPr/>
            <p:nvPr/>
          </p:nvSpPr>
          <p:spPr>
            <a:xfrm>
              <a:off x="2505173" y="2932965"/>
              <a:ext cx="27804" cy="89602"/>
            </a:xfrm>
            <a:custGeom>
              <a:rect b="b" l="l" r="r" t="t"/>
              <a:pathLst>
                <a:path extrusionOk="0" h="3416" w="106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72"/>
            <p:cNvSpPr/>
            <p:nvPr/>
          </p:nvSpPr>
          <p:spPr>
            <a:xfrm>
              <a:off x="2493999" y="3004573"/>
              <a:ext cx="362682" cy="250628"/>
            </a:xfrm>
            <a:custGeom>
              <a:rect b="b" l="l" r="r" t="t"/>
              <a:pathLst>
                <a:path extrusionOk="0" h="9555" w="1382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72"/>
            <p:cNvSpPr/>
            <p:nvPr/>
          </p:nvSpPr>
          <p:spPr>
            <a:xfrm>
              <a:off x="2547718" y="2927037"/>
              <a:ext cx="23843" cy="23869"/>
            </a:xfrm>
            <a:custGeom>
              <a:rect b="b" l="l" r="r" t="t"/>
              <a:pathLst>
                <a:path extrusionOk="0" h="910" w="909">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72"/>
            <p:cNvSpPr/>
            <p:nvPr/>
          </p:nvSpPr>
          <p:spPr>
            <a:xfrm>
              <a:off x="2557135" y="2932204"/>
              <a:ext cx="10177" cy="10151"/>
            </a:xfrm>
            <a:custGeom>
              <a:rect b="b" l="l" r="r" t="t"/>
              <a:pathLst>
                <a:path extrusionOk="0" h="387" w="388">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72"/>
            <p:cNvSpPr/>
            <p:nvPr/>
          </p:nvSpPr>
          <p:spPr>
            <a:xfrm>
              <a:off x="2500032" y="2927037"/>
              <a:ext cx="23869" cy="23869"/>
            </a:xfrm>
            <a:custGeom>
              <a:rect b="b" l="l" r="r" t="t"/>
              <a:pathLst>
                <a:path extrusionOk="0" h="910" w="91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72"/>
            <p:cNvSpPr/>
            <p:nvPr/>
          </p:nvSpPr>
          <p:spPr>
            <a:xfrm>
              <a:off x="2508583" y="2932204"/>
              <a:ext cx="10151" cy="10151"/>
            </a:xfrm>
            <a:custGeom>
              <a:rect b="b" l="l" r="r" t="t"/>
              <a:pathLst>
                <a:path extrusionOk="0" h="387" w="387">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72"/>
            <p:cNvSpPr/>
            <p:nvPr/>
          </p:nvSpPr>
          <p:spPr>
            <a:xfrm>
              <a:off x="2493999" y="3004573"/>
              <a:ext cx="342223" cy="250628"/>
            </a:xfrm>
            <a:custGeom>
              <a:rect b="b" l="l" r="r" t="t"/>
              <a:pathLst>
                <a:path extrusionOk="0" h="9555" w="13047">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72"/>
            <p:cNvSpPr/>
            <p:nvPr/>
          </p:nvSpPr>
          <p:spPr>
            <a:xfrm>
              <a:off x="2576519" y="2987497"/>
              <a:ext cx="287612" cy="244044"/>
            </a:xfrm>
            <a:custGeom>
              <a:rect b="b" l="l" r="r" t="t"/>
              <a:pathLst>
                <a:path extrusionOk="0" h="9304" w="10965">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72"/>
            <p:cNvSpPr/>
            <p:nvPr/>
          </p:nvSpPr>
          <p:spPr>
            <a:xfrm>
              <a:off x="2576519" y="2987497"/>
              <a:ext cx="227860" cy="211676"/>
            </a:xfrm>
            <a:custGeom>
              <a:rect b="b" l="l" r="r" t="t"/>
              <a:pathLst>
                <a:path extrusionOk="0" h="8070" w="8687">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72"/>
            <p:cNvSpPr/>
            <p:nvPr/>
          </p:nvSpPr>
          <p:spPr>
            <a:xfrm>
              <a:off x="2651930" y="3069308"/>
              <a:ext cx="146573" cy="122940"/>
            </a:xfrm>
            <a:custGeom>
              <a:rect b="b" l="l" r="r" t="t"/>
              <a:pathLst>
                <a:path extrusionOk="0" h="4687" w="5588">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72"/>
            <p:cNvSpPr/>
            <p:nvPr/>
          </p:nvSpPr>
          <p:spPr>
            <a:xfrm>
              <a:off x="2517842" y="3062200"/>
              <a:ext cx="19935" cy="14610"/>
            </a:xfrm>
            <a:custGeom>
              <a:rect b="b" l="l" r="r" t="t"/>
              <a:pathLst>
                <a:path extrusionOk="0" h="557" w="76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1" name="Google Shape;15981;p72"/>
          <p:cNvGrpSpPr/>
          <p:nvPr/>
        </p:nvGrpSpPr>
        <p:grpSpPr>
          <a:xfrm>
            <a:off x="3589417" y="2950696"/>
            <a:ext cx="370315" cy="281028"/>
            <a:chOff x="3589417" y="2950696"/>
            <a:chExt cx="370315" cy="281028"/>
          </a:xfrm>
        </p:grpSpPr>
        <p:sp>
          <p:nvSpPr>
            <p:cNvPr id="15982" name="Google Shape;15982;p72"/>
            <p:cNvSpPr/>
            <p:nvPr/>
          </p:nvSpPr>
          <p:spPr>
            <a:xfrm>
              <a:off x="3719098" y="2969083"/>
              <a:ext cx="110612" cy="83018"/>
            </a:xfrm>
            <a:custGeom>
              <a:rect b="b" l="l" r="r" t="t"/>
              <a:pathLst>
                <a:path extrusionOk="0" h="3165" w="4217">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72"/>
            <p:cNvSpPr/>
            <p:nvPr/>
          </p:nvSpPr>
          <p:spPr>
            <a:xfrm>
              <a:off x="3589417" y="2950696"/>
              <a:ext cx="370315" cy="137865"/>
            </a:xfrm>
            <a:custGeom>
              <a:rect b="b" l="l" r="r" t="t"/>
              <a:pathLst>
                <a:path extrusionOk="0" h="5256" w="14118">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72"/>
            <p:cNvSpPr/>
            <p:nvPr/>
          </p:nvSpPr>
          <p:spPr>
            <a:xfrm>
              <a:off x="3774574" y="3080535"/>
              <a:ext cx="162206" cy="151190"/>
            </a:xfrm>
            <a:custGeom>
              <a:rect b="b" l="l" r="r" t="t"/>
              <a:pathLst>
                <a:path extrusionOk="0" h="5764" w="6184">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72"/>
            <p:cNvSpPr/>
            <p:nvPr/>
          </p:nvSpPr>
          <p:spPr>
            <a:xfrm>
              <a:off x="3786483" y="3097191"/>
              <a:ext cx="129157" cy="122809"/>
            </a:xfrm>
            <a:custGeom>
              <a:rect b="b" l="l" r="r" t="t"/>
              <a:pathLst>
                <a:path extrusionOk="0" h="4682" w="4924">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72"/>
            <p:cNvSpPr/>
            <p:nvPr/>
          </p:nvSpPr>
          <p:spPr>
            <a:xfrm>
              <a:off x="3801591" y="2978054"/>
              <a:ext cx="130757" cy="98415"/>
            </a:xfrm>
            <a:custGeom>
              <a:rect b="b" l="l" r="r" t="t"/>
              <a:pathLst>
                <a:path extrusionOk="0" h="3752" w="4985">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72"/>
            <p:cNvSpPr/>
            <p:nvPr/>
          </p:nvSpPr>
          <p:spPr>
            <a:xfrm>
              <a:off x="3803558" y="2978054"/>
              <a:ext cx="127556" cy="90415"/>
            </a:xfrm>
            <a:custGeom>
              <a:rect b="b" l="l" r="r" t="t"/>
              <a:pathLst>
                <a:path extrusionOk="0" h="3447" w="4863">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72"/>
            <p:cNvSpPr/>
            <p:nvPr/>
          </p:nvSpPr>
          <p:spPr>
            <a:xfrm>
              <a:off x="3926813" y="2960637"/>
              <a:ext cx="20302" cy="20486"/>
            </a:xfrm>
            <a:custGeom>
              <a:rect b="b" l="l" r="r" t="t"/>
              <a:pathLst>
                <a:path extrusionOk="0" h="781" w="774">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72"/>
            <p:cNvSpPr/>
            <p:nvPr/>
          </p:nvSpPr>
          <p:spPr>
            <a:xfrm>
              <a:off x="3786483" y="3099919"/>
              <a:ext cx="127373" cy="111530"/>
            </a:xfrm>
            <a:custGeom>
              <a:rect b="b" l="l" r="r" t="t"/>
              <a:pathLst>
                <a:path extrusionOk="0" h="4252" w="4856">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72"/>
            <p:cNvSpPr/>
            <p:nvPr/>
          </p:nvSpPr>
          <p:spPr>
            <a:xfrm>
              <a:off x="3859979" y="3157887"/>
              <a:ext cx="51909" cy="38978"/>
            </a:xfrm>
            <a:custGeom>
              <a:rect b="b" l="l" r="r" t="t"/>
              <a:pathLst>
                <a:path extrusionOk="0" h="1486" w="1979">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72"/>
            <p:cNvSpPr/>
            <p:nvPr/>
          </p:nvSpPr>
          <p:spPr>
            <a:xfrm>
              <a:off x="3811191" y="3046200"/>
              <a:ext cx="113340" cy="30269"/>
            </a:xfrm>
            <a:custGeom>
              <a:rect b="b" l="l" r="r" t="t"/>
              <a:pathLst>
                <a:path extrusionOk="0" h="1154" w="4321">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72"/>
            <p:cNvSpPr/>
            <p:nvPr/>
          </p:nvSpPr>
          <p:spPr>
            <a:xfrm>
              <a:off x="3612368" y="3080535"/>
              <a:ext cx="162233" cy="151190"/>
            </a:xfrm>
            <a:custGeom>
              <a:rect b="b" l="l" r="r" t="t"/>
              <a:pathLst>
                <a:path extrusionOk="0" h="5764" w="6185">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72"/>
            <p:cNvSpPr/>
            <p:nvPr/>
          </p:nvSpPr>
          <p:spPr>
            <a:xfrm>
              <a:off x="3633509" y="3097296"/>
              <a:ext cx="129157" cy="122704"/>
            </a:xfrm>
            <a:custGeom>
              <a:rect b="b" l="l" r="r" t="t"/>
              <a:pathLst>
                <a:path extrusionOk="0" h="4678" w="4924">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72"/>
            <p:cNvSpPr/>
            <p:nvPr/>
          </p:nvSpPr>
          <p:spPr>
            <a:xfrm>
              <a:off x="3616801" y="2978054"/>
              <a:ext cx="130757" cy="98415"/>
            </a:xfrm>
            <a:custGeom>
              <a:rect b="b" l="l" r="r" t="t"/>
              <a:pathLst>
                <a:path extrusionOk="0" h="3752" w="4985">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72"/>
            <p:cNvSpPr/>
            <p:nvPr/>
          </p:nvSpPr>
          <p:spPr>
            <a:xfrm>
              <a:off x="3618060" y="2978054"/>
              <a:ext cx="127373" cy="90415"/>
            </a:xfrm>
            <a:custGeom>
              <a:rect b="b" l="l" r="r" t="t"/>
              <a:pathLst>
                <a:path extrusionOk="0" h="3447" w="4856">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72"/>
            <p:cNvSpPr/>
            <p:nvPr/>
          </p:nvSpPr>
          <p:spPr>
            <a:xfrm>
              <a:off x="3768699" y="3136142"/>
              <a:ext cx="11935" cy="65339"/>
            </a:xfrm>
            <a:custGeom>
              <a:rect b="b" l="l" r="r" t="t"/>
              <a:pathLst>
                <a:path extrusionOk="0" h="2491" w="455">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72"/>
            <p:cNvSpPr/>
            <p:nvPr/>
          </p:nvSpPr>
          <p:spPr>
            <a:xfrm>
              <a:off x="3602033" y="2960637"/>
              <a:ext cx="20302" cy="20486"/>
            </a:xfrm>
            <a:custGeom>
              <a:rect b="b" l="l" r="r" t="t"/>
              <a:pathLst>
                <a:path extrusionOk="0" h="781" w="774">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72"/>
            <p:cNvSpPr/>
            <p:nvPr/>
          </p:nvSpPr>
          <p:spPr>
            <a:xfrm>
              <a:off x="3635293" y="3099919"/>
              <a:ext cx="127373" cy="111530"/>
            </a:xfrm>
            <a:custGeom>
              <a:rect b="b" l="l" r="r" t="t"/>
              <a:pathLst>
                <a:path extrusionOk="0" h="4252" w="4856">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72"/>
            <p:cNvSpPr/>
            <p:nvPr/>
          </p:nvSpPr>
          <p:spPr>
            <a:xfrm>
              <a:off x="3756764" y="3070043"/>
              <a:ext cx="35778" cy="77746"/>
            </a:xfrm>
            <a:custGeom>
              <a:rect b="b" l="l" r="r" t="t"/>
              <a:pathLst>
                <a:path extrusionOk="0" h="2964" w="1364">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72"/>
            <p:cNvSpPr/>
            <p:nvPr/>
          </p:nvSpPr>
          <p:spPr>
            <a:xfrm>
              <a:off x="3637260" y="3157887"/>
              <a:ext cx="51909" cy="38978"/>
            </a:xfrm>
            <a:custGeom>
              <a:rect b="b" l="l" r="r" t="t"/>
              <a:pathLst>
                <a:path extrusionOk="0" h="1486" w="1979">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72"/>
            <p:cNvSpPr/>
            <p:nvPr/>
          </p:nvSpPr>
          <p:spPr>
            <a:xfrm>
              <a:off x="3624617" y="3046200"/>
              <a:ext cx="113156" cy="30269"/>
            </a:xfrm>
            <a:custGeom>
              <a:rect b="b" l="l" r="r" t="t"/>
              <a:pathLst>
                <a:path extrusionOk="0" h="1154" w="4314">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2" name="Google Shape;16002;p72"/>
          <p:cNvGrpSpPr/>
          <p:nvPr/>
        </p:nvGrpSpPr>
        <p:grpSpPr>
          <a:xfrm>
            <a:off x="3032711" y="2911718"/>
            <a:ext cx="396125" cy="359062"/>
            <a:chOff x="3032711" y="2911718"/>
            <a:chExt cx="396125" cy="359062"/>
          </a:xfrm>
        </p:grpSpPr>
        <p:sp>
          <p:nvSpPr>
            <p:cNvPr id="16003" name="Google Shape;16003;p72"/>
            <p:cNvSpPr/>
            <p:nvPr/>
          </p:nvSpPr>
          <p:spPr>
            <a:xfrm>
              <a:off x="3075781" y="2911718"/>
              <a:ext cx="25810" cy="46821"/>
            </a:xfrm>
            <a:custGeom>
              <a:rect b="b" l="l" r="r" t="t"/>
              <a:pathLst>
                <a:path extrusionOk="0" h="1785" w="984">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72"/>
            <p:cNvSpPr/>
            <p:nvPr/>
          </p:nvSpPr>
          <p:spPr>
            <a:xfrm>
              <a:off x="3051098" y="2926066"/>
              <a:ext cx="35542" cy="32473"/>
            </a:xfrm>
            <a:custGeom>
              <a:rect b="b" l="l" r="r" t="t"/>
              <a:pathLst>
                <a:path extrusionOk="0" h="1238" w="1355">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72"/>
            <p:cNvSpPr/>
            <p:nvPr/>
          </p:nvSpPr>
          <p:spPr>
            <a:xfrm>
              <a:off x="3168897" y="3190622"/>
              <a:ext cx="35122" cy="32289"/>
            </a:xfrm>
            <a:custGeom>
              <a:rect b="b" l="l" r="r" t="t"/>
              <a:pathLst>
                <a:path extrusionOk="0" h="1231" w="1339">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72"/>
            <p:cNvSpPr/>
            <p:nvPr/>
          </p:nvSpPr>
          <p:spPr>
            <a:xfrm>
              <a:off x="3277280" y="3245941"/>
              <a:ext cx="29719" cy="24840"/>
            </a:xfrm>
            <a:custGeom>
              <a:rect b="b" l="l" r="r" t="t"/>
              <a:pathLst>
                <a:path extrusionOk="0" h="947" w="1133">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72"/>
            <p:cNvSpPr/>
            <p:nvPr/>
          </p:nvSpPr>
          <p:spPr>
            <a:xfrm>
              <a:off x="3367799" y="3209822"/>
              <a:ext cx="28564" cy="26728"/>
            </a:xfrm>
            <a:custGeom>
              <a:rect b="b" l="l" r="r" t="t"/>
              <a:pathLst>
                <a:path extrusionOk="0" h="1019" w="1089">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72"/>
            <p:cNvSpPr/>
            <p:nvPr/>
          </p:nvSpPr>
          <p:spPr>
            <a:xfrm>
              <a:off x="3155441" y="3089059"/>
              <a:ext cx="28486" cy="30978"/>
            </a:xfrm>
            <a:custGeom>
              <a:rect b="b" l="l" r="r" t="t"/>
              <a:pathLst>
                <a:path extrusionOk="0" h="1181" w="1086">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72"/>
            <p:cNvSpPr/>
            <p:nvPr/>
          </p:nvSpPr>
          <p:spPr>
            <a:xfrm>
              <a:off x="3096581" y="2941280"/>
              <a:ext cx="332255" cy="310432"/>
            </a:xfrm>
            <a:custGeom>
              <a:rect b="b" l="l" r="r" t="t"/>
              <a:pathLst>
                <a:path extrusionOk="0" h="11835" w="12667">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72"/>
            <p:cNvSpPr/>
            <p:nvPr/>
          </p:nvSpPr>
          <p:spPr>
            <a:xfrm>
              <a:off x="3109067" y="2981464"/>
              <a:ext cx="301986" cy="270117"/>
            </a:xfrm>
            <a:custGeom>
              <a:rect b="b" l="l" r="r" t="t"/>
              <a:pathLst>
                <a:path extrusionOk="0" h="10298" w="11513">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72"/>
            <p:cNvSpPr/>
            <p:nvPr/>
          </p:nvSpPr>
          <p:spPr>
            <a:xfrm>
              <a:off x="3041787" y="2947312"/>
              <a:ext cx="95530" cy="95530"/>
            </a:xfrm>
            <a:custGeom>
              <a:rect b="b" l="l" r="r" t="t"/>
              <a:pathLst>
                <a:path extrusionOk="0" h="3642" w="3642">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72"/>
            <p:cNvSpPr/>
            <p:nvPr/>
          </p:nvSpPr>
          <p:spPr>
            <a:xfrm>
              <a:off x="3032711" y="2952637"/>
              <a:ext cx="99281" cy="90284"/>
            </a:xfrm>
            <a:custGeom>
              <a:rect b="b" l="l" r="r" t="t"/>
              <a:pathLst>
                <a:path extrusionOk="0" h="3442" w="3785">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72"/>
            <p:cNvSpPr/>
            <p:nvPr/>
          </p:nvSpPr>
          <p:spPr>
            <a:xfrm>
              <a:off x="3071663" y="2971156"/>
              <a:ext cx="23869" cy="24027"/>
            </a:xfrm>
            <a:custGeom>
              <a:rect b="b" l="l" r="r" t="t"/>
              <a:pathLst>
                <a:path extrusionOk="0" h="916" w="91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72"/>
            <p:cNvSpPr/>
            <p:nvPr/>
          </p:nvSpPr>
          <p:spPr>
            <a:xfrm>
              <a:off x="3083597" y="2971156"/>
              <a:ext cx="11935" cy="11935"/>
            </a:xfrm>
            <a:custGeom>
              <a:rect b="b" l="l" r="r" t="t"/>
              <a:pathLst>
                <a:path extrusionOk="0" h="455" w="455">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5" name="Google Shape;16015;p72"/>
          <p:cNvGrpSpPr/>
          <p:nvPr/>
        </p:nvGrpSpPr>
        <p:grpSpPr>
          <a:xfrm>
            <a:off x="7417764" y="1513397"/>
            <a:ext cx="373174" cy="367692"/>
            <a:chOff x="7417764" y="1513397"/>
            <a:chExt cx="373174" cy="367692"/>
          </a:xfrm>
        </p:grpSpPr>
        <p:sp>
          <p:nvSpPr>
            <p:cNvPr id="16016" name="Google Shape;16016;p72"/>
            <p:cNvSpPr/>
            <p:nvPr/>
          </p:nvSpPr>
          <p:spPr>
            <a:xfrm>
              <a:off x="7659841" y="1513397"/>
              <a:ext cx="131098" cy="139517"/>
            </a:xfrm>
            <a:custGeom>
              <a:rect b="b" l="l" r="r" t="t"/>
              <a:pathLst>
                <a:path extrusionOk="0" h="5319" w="4998">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72"/>
            <p:cNvSpPr/>
            <p:nvPr/>
          </p:nvSpPr>
          <p:spPr>
            <a:xfrm>
              <a:off x="7693441" y="1515941"/>
              <a:ext cx="96421" cy="136973"/>
            </a:xfrm>
            <a:custGeom>
              <a:rect b="b" l="l" r="r" t="t"/>
              <a:pathLst>
                <a:path extrusionOk="0" h="5222" w="3676">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72"/>
            <p:cNvSpPr/>
            <p:nvPr/>
          </p:nvSpPr>
          <p:spPr>
            <a:xfrm>
              <a:off x="7417764" y="1513397"/>
              <a:ext cx="131281" cy="139517"/>
            </a:xfrm>
            <a:custGeom>
              <a:rect b="b" l="l" r="r" t="t"/>
              <a:pathLst>
                <a:path extrusionOk="0" h="5319" w="5005">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72"/>
            <p:cNvSpPr/>
            <p:nvPr/>
          </p:nvSpPr>
          <p:spPr>
            <a:xfrm>
              <a:off x="7419023" y="1515941"/>
              <a:ext cx="96421" cy="136973"/>
            </a:xfrm>
            <a:custGeom>
              <a:rect b="b" l="l" r="r" t="t"/>
              <a:pathLst>
                <a:path extrusionOk="0" h="5222" w="3676">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72"/>
            <p:cNvSpPr/>
            <p:nvPr/>
          </p:nvSpPr>
          <p:spPr>
            <a:xfrm>
              <a:off x="7447115" y="1547942"/>
              <a:ext cx="314655" cy="333147"/>
            </a:xfrm>
            <a:custGeom>
              <a:rect b="b" l="l" r="r" t="t"/>
              <a:pathLst>
                <a:path extrusionOk="0" h="12701" w="11996">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72"/>
            <p:cNvSpPr/>
            <p:nvPr/>
          </p:nvSpPr>
          <p:spPr>
            <a:xfrm>
              <a:off x="7447115" y="1550617"/>
              <a:ext cx="134298" cy="324622"/>
            </a:xfrm>
            <a:custGeom>
              <a:rect b="b" l="l" r="r" t="t"/>
              <a:pathLst>
                <a:path extrusionOk="0" h="12376" w="512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72"/>
            <p:cNvSpPr/>
            <p:nvPr/>
          </p:nvSpPr>
          <p:spPr>
            <a:xfrm>
              <a:off x="7518094" y="1665164"/>
              <a:ext cx="37011" cy="43227"/>
            </a:xfrm>
            <a:custGeom>
              <a:rect b="b" l="l" r="r" t="t"/>
              <a:pathLst>
                <a:path extrusionOk="0" h="1648" w="1411">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72"/>
            <p:cNvSpPr/>
            <p:nvPr/>
          </p:nvSpPr>
          <p:spPr>
            <a:xfrm>
              <a:off x="7536586" y="1665164"/>
              <a:ext cx="18518" cy="30925"/>
            </a:xfrm>
            <a:custGeom>
              <a:rect b="b" l="l" r="r" t="t"/>
              <a:pathLst>
                <a:path extrusionOk="0" h="1179" w="706">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72"/>
            <p:cNvSpPr/>
            <p:nvPr/>
          </p:nvSpPr>
          <p:spPr>
            <a:xfrm>
              <a:off x="7530343"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72"/>
            <p:cNvSpPr/>
            <p:nvPr/>
          </p:nvSpPr>
          <p:spPr>
            <a:xfrm>
              <a:off x="7653781" y="1665164"/>
              <a:ext cx="37037" cy="43227"/>
            </a:xfrm>
            <a:custGeom>
              <a:rect b="b" l="l" r="r" t="t"/>
              <a:pathLst>
                <a:path extrusionOk="0" h="1648" w="1412">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72"/>
            <p:cNvSpPr/>
            <p:nvPr/>
          </p:nvSpPr>
          <p:spPr>
            <a:xfrm>
              <a:off x="7672274" y="1665164"/>
              <a:ext cx="18545" cy="30925"/>
            </a:xfrm>
            <a:custGeom>
              <a:rect b="b" l="l" r="r" t="t"/>
              <a:pathLst>
                <a:path extrusionOk="0" h="1179" w="707">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72"/>
            <p:cNvSpPr/>
            <p:nvPr/>
          </p:nvSpPr>
          <p:spPr>
            <a:xfrm>
              <a:off x="7666057" y="1671380"/>
              <a:ext cx="12485" cy="12302"/>
            </a:xfrm>
            <a:custGeom>
              <a:rect b="b" l="l" r="r" t="t"/>
              <a:pathLst>
                <a:path extrusionOk="0" h="469" w="476">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72"/>
            <p:cNvSpPr/>
            <p:nvPr/>
          </p:nvSpPr>
          <p:spPr>
            <a:xfrm>
              <a:off x="7432479" y="1722922"/>
              <a:ext cx="110350" cy="98782"/>
            </a:xfrm>
            <a:custGeom>
              <a:rect b="b" l="l" r="r" t="t"/>
              <a:pathLst>
                <a:path extrusionOk="0" h="3766" w="4207">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72"/>
            <p:cNvSpPr/>
            <p:nvPr/>
          </p:nvSpPr>
          <p:spPr>
            <a:xfrm>
              <a:off x="7432531" y="1723132"/>
              <a:ext cx="102664" cy="98572"/>
            </a:xfrm>
            <a:custGeom>
              <a:rect b="b" l="l" r="r" t="t"/>
              <a:pathLst>
                <a:path extrusionOk="0" h="3758" w="3914">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72"/>
            <p:cNvSpPr/>
            <p:nvPr/>
          </p:nvSpPr>
          <p:spPr>
            <a:xfrm>
              <a:off x="7666057" y="1722922"/>
              <a:ext cx="110350" cy="98782"/>
            </a:xfrm>
            <a:custGeom>
              <a:rect b="b" l="l" r="r" t="t"/>
              <a:pathLst>
                <a:path extrusionOk="0" h="3766" w="4207">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72"/>
            <p:cNvSpPr/>
            <p:nvPr/>
          </p:nvSpPr>
          <p:spPr>
            <a:xfrm>
              <a:off x="7673716" y="1723132"/>
              <a:ext cx="102638" cy="98572"/>
            </a:xfrm>
            <a:custGeom>
              <a:rect b="b" l="l" r="r" t="t"/>
              <a:pathLst>
                <a:path extrusionOk="0" h="3758" w="3913">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72"/>
            <p:cNvSpPr/>
            <p:nvPr/>
          </p:nvSpPr>
          <p:spPr>
            <a:xfrm>
              <a:off x="7527327" y="1740208"/>
              <a:ext cx="154232" cy="104999"/>
            </a:xfrm>
            <a:custGeom>
              <a:rect b="b" l="l" r="r" t="t"/>
              <a:pathLst>
                <a:path extrusionOk="0" h="4003" w="588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72"/>
            <p:cNvSpPr/>
            <p:nvPr/>
          </p:nvSpPr>
          <p:spPr>
            <a:xfrm>
              <a:off x="7561294" y="1788602"/>
              <a:ext cx="31869" cy="33181"/>
            </a:xfrm>
            <a:custGeom>
              <a:rect b="b" l="l" r="r" t="t"/>
              <a:pathLst>
                <a:path extrusionOk="0" h="1265" w="1215">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72"/>
            <p:cNvSpPr/>
            <p:nvPr/>
          </p:nvSpPr>
          <p:spPr>
            <a:xfrm>
              <a:off x="7615538" y="1788602"/>
              <a:ext cx="32053" cy="33181"/>
            </a:xfrm>
            <a:custGeom>
              <a:rect b="b" l="l" r="r" t="t"/>
              <a:pathLst>
                <a:path extrusionOk="0" h="1265" w="1222">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5" name="Google Shape;16035;p72"/>
          <p:cNvGrpSpPr/>
          <p:nvPr/>
        </p:nvGrpSpPr>
        <p:grpSpPr>
          <a:xfrm>
            <a:off x="6871944" y="1514368"/>
            <a:ext cx="370132" cy="365672"/>
            <a:chOff x="6871944" y="1514368"/>
            <a:chExt cx="370132" cy="365672"/>
          </a:xfrm>
        </p:grpSpPr>
        <p:sp>
          <p:nvSpPr>
            <p:cNvPr id="16036" name="Google Shape;16036;p72"/>
            <p:cNvSpPr/>
            <p:nvPr/>
          </p:nvSpPr>
          <p:spPr>
            <a:xfrm>
              <a:off x="7098702" y="1514368"/>
              <a:ext cx="119845" cy="138888"/>
            </a:xfrm>
            <a:custGeom>
              <a:rect b="b" l="l" r="r" t="t"/>
              <a:pathLst>
                <a:path extrusionOk="0" h="5295" w="4569">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72"/>
            <p:cNvSpPr/>
            <p:nvPr/>
          </p:nvSpPr>
          <p:spPr>
            <a:xfrm>
              <a:off x="7133903" y="1535561"/>
              <a:ext cx="73969" cy="122153"/>
            </a:xfrm>
            <a:custGeom>
              <a:rect b="b" l="l" r="r" t="t"/>
              <a:pathLst>
                <a:path extrusionOk="0" h="4657" w="282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72"/>
            <p:cNvSpPr/>
            <p:nvPr/>
          </p:nvSpPr>
          <p:spPr>
            <a:xfrm>
              <a:off x="6895656" y="1514368"/>
              <a:ext cx="119661" cy="138888"/>
            </a:xfrm>
            <a:custGeom>
              <a:rect b="b" l="l" r="r" t="t"/>
              <a:pathLst>
                <a:path extrusionOk="0" h="5295" w="4562">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72"/>
            <p:cNvSpPr/>
            <p:nvPr/>
          </p:nvSpPr>
          <p:spPr>
            <a:xfrm>
              <a:off x="6906174" y="1535561"/>
              <a:ext cx="74100" cy="122153"/>
            </a:xfrm>
            <a:custGeom>
              <a:rect b="b" l="l" r="r" t="t"/>
              <a:pathLst>
                <a:path extrusionOk="0" h="4657" w="2825">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72"/>
            <p:cNvSpPr/>
            <p:nvPr/>
          </p:nvSpPr>
          <p:spPr>
            <a:xfrm>
              <a:off x="7021140" y="1832354"/>
              <a:ext cx="71713" cy="47686"/>
            </a:xfrm>
            <a:custGeom>
              <a:rect b="b" l="l" r="r" t="t"/>
              <a:pathLst>
                <a:path extrusionOk="0" h="1818" w="2734">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72"/>
            <p:cNvSpPr/>
            <p:nvPr/>
          </p:nvSpPr>
          <p:spPr>
            <a:xfrm>
              <a:off x="6871944" y="1581569"/>
              <a:ext cx="370132" cy="257028"/>
            </a:xfrm>
            <a:custGeom>
              <a:rect b="b" l="l" r="r" t="t"/>
              <a:pathLst>
                <a:path extrusionOk="0" h="9799" w="14111">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72"/>
            <p:cNvSpPr/>
            <p:nvPr/>
          </p:nvSpPr>
          <p:spPr>
            <a:xfrm>
              <a:off x="6997323" y="1742700"/>
              <a:ext cx="119373" cy="116540"/>
            </a:xfrm>
            <a:custGeom>
              <a:rect b="b" l="l" r="r" t="t"/>
              <a:pathLst>
                <a:path extrusionOk="0" h="4443" w="4551">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72"/>
            <p:cNvSpPr/>
            <p:nvPr/>
          </p:nvSpPr>
          <p:spPr>
            <a:xfrm>
              <a:off x="6871944" y="1670541"/>
              <a:ext cx="155282" cy="168056"/>
            </a:xfrm>
            <a:custGeom>
              <a:rect b="b" l="l" r="r" t="t"/>
              <a:pathLst>
                <a:path extrusionOk="0" h="6407" w="592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72"/>
            <p:cNvSpPr/>
            <p:nvPr/>
          </p:nvSpPr>
          <p:spPr>
            <a:xfrm>
              <a:off x="7086951" y="1670541"/>
              <a:ext cx="155124" cy="168056"/>
            </a:xfrm>
            <a:custGeom>
              <a:rect b="b" l="l" r="r" t="t"/>
              <a:pathLst>
                <a:path extrusionOk="0" h="6407" w="5914">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72"/>
            <p:cNvSpPr/>
            <p:nvPr/>
          </p:nvSpPr>
          <p:spPr>
            <a:xfrm>
              <a:off x="6961572"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72"/>
            <p:cNvSpPr/>
            <p:nvPr/>
          </p:nvSpPr>
          <p:spPr>
            <a:xfrm>
              <a:off x="6979356" y="1695040"/>
              <a:ext cx="24027" cy="41811"/>
            </a:xfrm>
            <a:custGeom>
              <a:rect b="b" l="l" r="r" t="t"/>
              <a:pathLst>
                <a:path extrusionOk="0" h="1594" w="916">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72"/>
            <p:cNvSpPr/>
            <p:nvPr/>
          </p:nvSpPr>
          <p:spPr>
            <a:xfrm>
              <a:off x="6973480" y="1700915"/>
              <a:ext cx="17994" cy="17994"/>
            </a:xfrm>
            <a:custGeom>
              <a:rect b="b" l="l" r="r" t="t"/>
              <a:pathLst>
                <a:path extrusionOk="0" h="686" w="686">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72"/>
            <p:cNvSpPr/>
            <p:nvPr/>
          </p:nvSpPr>
          <p:spPr>
            <a:xfrm>
              <a:off x="7110794" y="1695040"/>
              <a:ext cx="41811" cy="53745"/>
            </a:xfrm>
            <a:custGeom>
              <a:rect b="b" l="l" r="r" t="t"/>
              <a:pathLst>
                <a:path extrusionOk="0" h="2049" w="1594">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72"/>
            <p:cNvSpPr/>
            <p:nvPr/>
          </p:nvSpPr>
          <p:spPr>
            <a:xfrm>
              <a:off x="7128578" y="1695040"/>
              <a:ext cx="24027" cy="41811"/>
            </a:xfrm>
            <a:custGeom>
              <a:rect b="b" l="l" r="r" t="t"/>
              <a:pathLst>
                <a:path extrusionOk="0" h="1594" w="916">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72"/>
            <p:cNvSpPr/>
            <p:nvPr/>
          </p:nvSpPr>
          <p:spPr>
            <a:xfrm>
              <a:off x="7122703" y="1700915"/>
              <a:ext cx="17810" cy="17994"/>
            </a:xfrm>
            <a:custGeom>
              <a:rect b="b" l="l" r="r" t="t"/>
              <a:pathLst>
                <a:path extrusionOk="0" h="686" w="679">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72"/>
            <p:cNvSpPr/>
            <p:nvPr/>
          </p:nvSpPr>
          <p:spPr>
            <a:xfrm>
              <a:off x="7026491" y="1796602"/>
              <a:ext cx="60486" cy="59411"/>
            </a:xfrm>
            <a:custGeom>
              <a:rect b="b" l="l" r="r" t="t"/>
              <a:pathLst>
                <a:path extrusionOk="0" h="2265" w="2306">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72"/>
            <p:cNvSpPr/>
            <p:nvPr/>
          </p:nvSpPr>
          <p:spPr>
            <a:xfrm>
              <a:off x="6871944" y="1581569"/>
              <a:ext cx="185158" cy="232660"/>
            </a:xfrm>
            <a:custGeom>
              <a:rect b="b" l="l" r="r" t="t"/>
              <a:pathLst>
                <a:path extrusionOk="0" h="8870" w="7059">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72"/>
            <p:cNvSpPr/>
            <p:nvPr/>
          </p:nvSpPr>
          <p:spPr>
            <a:xfrm>
              <a:off x="6871944" y="1675289"/>
              <a:ext cx="84670" cy="138940"/>
            </a:xfrm>
            <a:custGeom>
              <a:rect b="b" l="l" r="r" t="t"/>
              <a:pathLst>
                <a:path extrusionOk="0" h="5297" w="3228">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4" name="Google Shape;16054;p72"/>
          <p:cNvGrpSpPr/>
          <p:nvPr/>
        </p:nvGrpSpPr>
        <p:grpSpPr>
          <a:xfrm>
            <a:off x="6561931" y="3365261"/>
            <a:ext cx="400375" cy="370184"/>
            <a:chOff x="6561931" y="3365261"/>
            <a:chExt cx="400375" cy="370184"/>
          </a:xfrm>
        </p:grpSpPr>
        <p:sp>
          <p:nvSpPr>
            <p:cNvPr id="16055" name="Google Shape;16055;p72"/>
            <p:cNvSpPr/>
            <p:nvPr/>
          </p:nvSpPr>
          <p:spPr>
            <a:xfrm>
              <a:off x="6592332" y="3365261"/>
              <a:ext cx="369974" cy="370158"/>
            </a:xfrm>
            <a:custGeom>
              <a:rect b="b" l="l" r="r" t="t"/>
              <a:pathLst>
                <a:path extrusionOk="0" h="14112" w="14105">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72"/>
            <p:cNvSpPr/>
            <p:nvPr/>
          </p:nvSpPr>
          <p:spPr>
            <a:xfrm>
              <a:off x="6561931" y="3392672"/>
              <a:ext cx="372991" cy="342774"/>
            </a:xfrm>
            <a:custGeom>
              <a:rect b="b" l="l" r="r" t="t"/>
              <a:pathLst>
                <a:path extrusionOk="0" h="13068" w="1422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72"/>
            <p:cNvSpPr/>
            <p:nvPr/>
          </p:nvSpPr>
          <p:spPr>
            <a:xfrm>
              <a:off x="6756506" y="3585882"/>
              <a:ext cx="52539" cy="31083"/>
            </a:xfrm>
            <a:custGeom>
              <a:rect b="b" l="l" r="r" t="t"/>
              <a:pathLst>
                <a:path extrusionOk="0" h="1185" w="2003">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72"/>
            <p:cNvSpPr/>
            <p:nvPr/>
          </p:nvSpPr>
          <p:spPr>
            <a:xfrm>
              <a:off x="6853609" y="3448830"/>
              <a:ext cx="27882" cy="35096"/>
            </a:xfrm>
            <a:custGeom>
              <a:rect b="b" l="l" r="r" t="t"/>
              <a:pathLst>
                <a:path extrusionOk="0" h="1338" w="1063">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72"/>
            <p:cNvSpPr/>
            <p:nvPr/>
          </p:nvSpPr>
          <p:spPr>
            <a:xfrm>
              <a:off x="6816441" y="3525920"/>
              <a:ext cx="19777" cy="30925"/>
            </a:xfrm>
            <a:custGeom>
              <a:rect b="b" l="l" r="r" t="t"/>
              <a:pathLst>
                <a:path extrusionOk="0" h="1179" w="754">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72"/>
            <p:cNvSpPr/>
            <p:nvPr/>
          </p:nvSpPr>
          <p:spPr>
            <a:xfrm>
              <a:off x="6787457" y="3566891"/>
              <a:ext cx="34519" cy="25548"/>
            </a:xfrm>
            <a:custGeom>
              <a:rect b="b" l="l" r="r" t="t"/>
              <a:pathLst>
                <a:path extrusionOk="0" h="974" w="1316">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72"/>
            <p:cNvSpPr/>
            <p:nvPr/>
          </p:nvSpPr>
          <p:spPr>
            <a:xfrm>
              <a:off x="6844376" y="3570249"/>
              <a:ext cx="40027" cy="23450"/>
            </a:xfrm>
            <a:custGeom>
              <a:rect b="b" l="l" r="r" t="t"/>
              <a:pathLst>
                <a:path extrusionOk="0" h="894" w="1526">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72"/>
            <p:cNvSpPr/>
            <p:nvPr/>
          </p:nvSpPr>
          <p:spPr>
            <a:xfrm>
              <a:off x="6789791" y="3610381"/>
              <a:ext cx="97287" cy="68854"/>
            </a:xfrm>
            <a:custGeom>
              <a:rect b="b" l="l" r="r" t="t"/>
              <a:pathLst>
                <a:path extrusionOk="0" h="2625" w="3709">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72"/>
            <p:cNvSpPr/>
            <p:nvPr/>
          </p:nvSpPr>
          <p:spPr>
            <a:xfrm>
              <a:off x="6587716" y="3526576"/>
              <a:ext cx="38978" cy="131124"/>
            </a:xfrm>
            <a:custGeom>
              <a:rect b="b" l="l" r="r" t="t"/>
              <a:pathLst>
                <a:path extrusionOk="0" h="4999" w="1486">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72"/>
            <p:cNvSpPr/>
            <p:nvPr/>
          </p:nvSpPr>
          <p:spPr>
            <a:xfrm>
              <a:off x="6596975" y="3365314"/>
              <a:ext cx="283520" cy="210207"/>
            </a:xfrm>
            <a:custGeom>
              <a:rect b="b" l="l" r="r" t="t"/>
              <a:pathLst>
                <a:path extrusionOk="0" h="8014" w="10809">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72"/>
            <p:cNvSpPr/>
            <p:nvPr/>
          </p:nvSpPr>
          <p:spPr>
            <a:xfrm>
              <a:off x="6596791" y="3393013"/>
              <a:ext cx="83438" cy="136081"/>
            </a:xfrm>
            <a:custGeom>
              <a:rect b="b" l="l" r="r" t="t"/>
              <a:pathLst>
                <a:path extrusionOk="0" h="5188" w="3181">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72"/>
            <p:cNvSpPr/>
            <p:nvPr/>
          </p:nvSpPr>
          <p:spPr>
            <a:xfrm>
              <a:off x="6852376" y="3672257"/>
              <a:ext cx="14951" cy="7082"/>
            </a:xfrm>
            <a:custGeom>
              <a:rect b="b" l="l" r="r" t="t"/>
              <a:pathLst>
                <a:path extrusionOk="0" h="270" w="57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7" name="Google Shape;16067;p72"/>
          <p:cNvGrpSpPr/>
          <p:nvPr/>
        </p:nvGrpSpPr>
        <p:grpSpPr>
          <a:xfrm>
            <a:off x="1942120" y="1985852"/>
            <a:ext cx="378315" cy="358695"/>
            <a:chOff x="1942120" y="1985852"/>
            <a:chExt cx="378315" cy="358695"/>
          </a:xfrm>
        </p:grpSpPr>
        <p:sp>
          <p:nvSpPr>
            <p:cNvPr id="16068" name="Google Shape;16068;p72"/>
            <p:cNvSpPr/>
            <p:nvPr/>
          </p:nvSpPr>
          <p:spPr>
            <a:xfrm>
              <a:off x="2161928" y="1985852"/>
              <a:ext cx="158508" cy="158901"/>
            </a:xfrm>
            <a:custGeom>
              <a:rect b="b" l="l" r="r" t="t"/>
              <a:pathLst>
                <a:path extrusionOk="0" h="6058" w="6043">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72"/>
            <p:cNvSpPr/>
            <p:nvPr/>
          </p:nvSpPr>
          <p:spPr>
            <a:xfrm>
              <a:off x="2190571" y="2006888"/>
              <a:ext cx="115648" cy="123570"/>
            </a:xfrm>
            <a:custGeom>
              <a:rect b="b" l="l" r="r" t="t"/>
              <a:pathLst>
                <a:path extrusionOk="0" h="4711" w="4409">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72"/>
            <p:cNvSpPr/>
            <p:nvPr/>
          </p:nvSpPr>
          <p:spPr>
            <a:xfrm>
              <a:off x="1942120" y="1986009"/>
              <a:ext cx="158665" cy="158928"/>
            </a:xfrm>
            <a:custGeom>
              <a:rect b="b" l="l" r="r" t="t"/>
              <a:pathLst>
                <a:path extrusionOk="0" h="6059" w="6049">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72"/>
            <p:cNvSpPr/>
            <p:nvPr/>
          </p:nvSpPr>
          <p:spPr>
            <a:xfrm>
              <a:off x="1956520" y="2007072"/>
              <a:ext cx="115438" cy="123491"/>
            </a:xfrm>
            <a:custGeom>
              <a:rect b="b" l="l" r="r" t="t"/>
              <a:pathLst>
                <a:path extrusionOk="0" h="4708" w="4401">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72"/>
            <p:cNvSpPr/>
            <p:nvPr/>
          </p:nvSpPr>
          <p:spPr>
            <a:xfrm>
              <a:off x="1986921" y="2043820"/>
              <a:ext cx="289055" cy="300727"/>
            </a:xfrm>
            <a:custGeom>
              <a:rect b="b" l="l" r="r" t="t"/>
              <a:pathLst>
                <a:path extrusionOk="0" h="11465" w="1102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72"/>
            <p:cNvSpPr/>
            <p:nvPr/>
          </p:nvSpPr>
          <p:spPr>
            <a:xfrm>
              <a:off x="1986737" y="2047178"/>
              <a:ext cx="119215" cy="280687"/>
            </a:xfrm>
            <a:custGeom>
              <a:rect b="b" l="l" r="r" t="t"/>
              <a:pathLst>
                <a:path extrusionOk="0" h="10701" w="4545">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72"/>
            <p:cNvSpPr/>
            <p:nvPr/>
          </p:nvSpPr>
          <p:spPr>
            <a:xfrm>
              <a:off x="2084916" y="2316822"/>
              <a:ext cx="92697" cy="27725"/>
            </a:xfrm>
            <a:custGeom>
              <a:rect b="b" l="l" r="r" t="t"/>
              <a:pathLst>
                <a:path extrusionOk="0" h="1057" w="3534">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72"/>
            <p:cNvSpPr/>
            <p:nvPr/>
          </p:nvSpPr>
          <p:spPr>
            <a:xfrm>
              <a:off x="2102359" y="2257778"/>
              <a:ext cx="57995" cy="48762"/>
            </a:xfrm>
            <a:custGeom>
              <a:rect b="b" l="l" r="r" t="t"/>
              <a:pathLst>
                <a:path extrusionOk="0" h="1859" w="2211">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72"/>
            <p:cNvSpPr/>
            <p:nvPr/>
          </p:nvSpPr>
          <p:spPr>
            <a:xfrm>
              <a:off x="2081611" y="2309714"/>
              <a:ext cx="99202" cy="23135"/>
            </a:xfrm>
            <a:custGeom>
              <a:rect b="b" l="l" r="r" t="t"/>
              <a:pathLst>
                <a:path extrusionOk="0" h="882" w="3782">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72"/>
            <p:cNvSpPr/>
            <p:nvPr/>
          </p:nvSpPr>
          <p:spPr>
            <a:xfrm>
              <a:off x="2180892" y="2280756"/>
              <a:ext cx="114809" cy="40709"/>
            </a:xfrm>
            <a:custGeom>
              <a:rect b="b" l="l" r="r" t="t"/>
              <a:pathLst>
                <a:path extrusionOk="0" h="1552" w="4377">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72"/>
            <p:cNvSpPr/>
            <p:nvPr/>
          </p:nvSpPr>
          <p:spPr>
            <a:xfrm>
              <a:off x="2194846" y="2262841"/>
              <a:ext cx="123806" cy="18072"/>
            </a:xfrm>
            <a:custGeom>
              <a:rect b="b" l="l" r="r" t="t"/>
              <a:pathLst>
                <a:path extrusionOk="0" h="689" w="472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72"/>
            <p:cNvSpPr/>
            <p:nvPr/>
          </p:nvSpPr>
          <p:spPr>
            <a:xfrm>
              <a:off x="1967065" y="2280756"/>
              <a:ext cx="114599" cy="40525"/>
            </a:xfrm>
            <a:custGeom>
              <a:rect b="b" l="l" r="r" t="t"/>
              <a:pathLst>
                <a:path extrusionOk="0" h="1545" w="4369">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72"/>
            <p:cNvSpPr/>
            <p:nvPr/>
          </p:nvSpPr>
          <p:spPr>
            <a:xfrm>
              <a:off x="1943878" y="2262841"/>
              <a:ext cx="125852" cy="18072"/>
            </a:xfrm>
            <a:custGeom>
              <a:rect b="b" l="l" r="r" t="t"/>
              <a:pathLst>
                <a:path extrusionOk="0" h="689" w="4798">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72"/>
            <p:cNvSpPr/>
            <p:nvPr/>
          </p:nvSpPr>
          <p:spPr>
            <a:xfrm>
              <a:off x="2050424" y="2182524"/>
              <a:ext cx="40394" cy="52145"/>
            </a:xfrm>
            <a:custGeom>
              <a:rect b="b" l="l" r="r" t="t"/>
              <a:pathLst>
                <a:path extrusionOk="0" h="1988" w="154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72"/>
            <p:cNvSpPr/>
            <p:nvPr/>
          </p:nvSpPr>
          <p:spPr>
            <a:xfrm>
              <a:off x="2067683"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72"/>
            <p:cNvSpPr/>
            <p:nvPr/>
          </p:nvSpPr>
          <p:spPr>
            <a:xfrm>
              <a:off x="2061991" y="2188216"/>
              <a:ext cx="17259" cy="17469"/>
            </a:xfrm>
            <a:custGeom>
              <a:rect b="b" l="l" r="r" t="t"/>
              <a:pathLst>
                <a:path extrusionOk="0" h="666" w="658">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72"/>
            <p:cNvSpPr/>
            <p:nvPr/>
          </p:nvSpPr>
          <p:spPr>
            <a:xfrm>
              <a:off x="2171711" y="2182524"/>
              <a:ext cx="40578" cy="52145"/>
            </a:xfrm>
            <a:custGeom>
              <a:rect b="b" l="l" r="r" t="t"/>
              <a:pathLst>
                <a:path extrusionOk="0" h="1988" w="1547">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72"/>
            <p:cNvSpPr/>
            <p:nvPr/>
          </p:nvSpPr>
          <p:spPr>
            <a:xfrm>
              <a:off x="2189154" y="2182524"/>
              <a:ext cx="23135" cy="40420"/>
            </a:xfrm>
            <a:custGeom>
              <a:rect b="b" l="l" r="r" t="t"/>
              <a:pathLst>
                <a:path extrusionOk="0" h="1541" w="882">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72"/>
            <p:cNvSpPr/>
            <p:nvPr/>
          </p:nvSpPr>
          <p:spPr>
            <a:xfrm>
              <a:off x="2183279" y="2188216"/>
              <a:ext cx="17469" cy="17469"/>
            </a:xfrm>
            <a:custGeom>
              <a:rect b="b" l="l" r="r" t="t"/>
              <a:pathLst>
                <a:path extrusionOk="0" h="666" w="666">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72"/>
            <p:cNvSpPr/>
            <p:nvPr/>
          </p:nvSpPr>
          <p:spPr>
            <a:xfrm>
              <a:off x="2102359" y="2258303"/>
              <a:ext cx="38086" cy="48237"/>
            </a:xfrm>
            <a:custGeom>
              <a:rect b="b" l="l" r="r" t="t"/>
              <a:pathLst>
                <a:path extrusionOk="0" h="1839" w="1452">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8" name="Google Shape;16088;p72"/>
          <p:cNvGrpSpPr/>
          <p:nvPr/>
        </p:nvGrpSpPr>
        <p:grpSpPr>
          <a:xfrm>
            <a:off x="1401415" y="2429218"/>
            <a:ext cx="364282" cy="374197"/>
            <a:chOff x="1401415" y="2429218"/>
            <a:chExt cx="364282" cy="374197"/>
          </a:xfrm>
        </p:grpSpPr>
        <p:sp>
          <p:nvSpPr>
            <p:cNvPr id="16089" name="Google Shape;16089;p72"/>
            <p:cNvSpPr/>
            <p:nvPr/>
          </p:nvSpPr>
          <p:spPr>
            <a:xfrm>
              <a:off x="1458596" y="2755938"/>
              <a:ext cx="89759" cy="47476"/>
            </a:xfrm>
            <a:custGeom>
              <a:rect b="b" l="l" r="r" t="t"/>
              <a:pathLst>
                <a:path extrusionOk="0" h="1810" w="3422">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72"/>
            <p:cNvSpPr/>
            <p:nvPr/>
          </p:nvSpPr>
          <p:spPr>
            <a:xfrm>
              <a:off x="1618757" y="2755938"/>
              <a:ext cx="89759" cy="47476"/>
            </a:xfrm>
            <a:custGeom>
              <a:rect b="b" l="l" r="r" t="t"/>
              <a:pathLst>
                <a:path extrusionOk="0" h="1810" w="3422">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72"/>
            <p:cNvSpPr/>
            <p:nvPr/>
          </p:nvSpPr>
          <p:spPr>
            <a:xfrm>
              <a:off x="1442517" y="2491645"/>
              <a:ext cx="282104" cy="287979"/>
            </a:xfrm>
            <a:custGeom>
              <a:rect b="b" l="l" r="r" t="t"/>
              <a:pathLst>
                <a:path extrusionOk="0" h="10979" w="10755">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72"/>
            <p:cNvSpPr/>
            <p:nvPr/>
          </p:nvSpPr>
          <p:spPr>
            <a:xfrm>
              <a:off x="1489653" y="2515121"/>
              <a:ext cx="187833" cy="252752"/>
            </a:xfrm>
            <a:custGeom>
              <a:rect b="b" l="l" r="r" t="t"/>
              <a:pathLst>
                <a:path extrusionOk="0" h="9636" w="7161">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72"/>
            <p:cNvSpPr/>
            <p:nvPr/>
          </p:nvSpPr>
          <p:spPr>
            <a:xfrm>
              <a:off x="1401415" y="2432968"/>
              <a:ext cx="364282" cy="212384"/>
            </a:xfrm>
            <a:custGeom>
              <a:rect b="b" l="l" r="r" t="t"/>
              <a:pathLst>
                <a:path extrusionOk="0" h="8097" w="13888">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72"/>
            <p:cNvSpPr/>
            <p:nvPr/>
          </p:nvSpPr>
          <p:spPr>
            <a:xfrm>
              <a:off x="1407291" y="2429218"/>
              <a:ext cx="352531" cy="209368"/>
            </a:xfrm>
            <a:custGeom>
              <a:rect b="b" l="l" r="r" t="t"/>
              <a:pathLst>
                <a:path extrusionOk="0" h="7982" w="1344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72"/>
            <p:cNvSpPr/>
            <p:nvPr/>
          </p:nvSpPr>
          <p:spPr>
            <a:xfrm>
              <a:off x="1448550" y="2491645"/>
              <a:ext cx="117405" cy="117589"/>
            </a:xfrm>
            <a:custGeom>
              <a:rect b="b" l="l" r="r" t="t"/>
              <a:pathLst>
                <a:path extrusionOk="0" h="4483" w="4476">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72"/>
            <p:cNvSpPr/>
            <p:nvPr/>
          </p:nvSpPr>
          <p:spPr>
            <a:xfrm>
              <a:off x="1466177" y="2509245"/>
              <a:ext cx="82179" cy="82388"/>
            </a:xfrm>
            <a:custGeom>
              <a:rect b="b" l="l" r="r" t="t"/>
              <a:pathLst>
                <a:path extrusionOk="0" h="3141" w="3133">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72"/>
            <p:cNvSpPr/>
            <p:nvPr/>
          </p:nvSpPr>
          <p:spPr>
            <a:xfrm>
              <a:off x="1566664" y="2590453"/>
              <a:ext cx="33627" cy="52486"/>
            </a:xfrm>
            <a:custGeom>
              <a:rect b="b" l="l" r="r" t="t"/>
              <a:pathLst>
                <a:path extrusionOk="0" h="2001" w="1282">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72"/>
            <p:cNvSpPr/>
            <p:nvPr/>
          </p:nvSpPr>
          <p:spPr>
            <a:xfrm>
              <a:off x="1483777" y="2520996"/>
              <a:ext cx="46978" cy="58886"/>
            </a:xfrm>
            <a:custGeom>
              <a:rect b="b" l="l" r="r" t="t"/>
              <a:pathLst>
                <a:path extrusionOk="0" h="2245" w="1791">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72"/>
            <p:cNvSpPr/>
            <p:nvPr/>
          </p:nvSpPr>
          <p:spPr>
            <a:xfrm>
              <a:off x="1501378" y="2532721"/>
              <a:ext cx="17627" cy="17653"/>
            </a:xfrm>
            <a:custGeom>
              <a:rect b="b" l="l" r="r" t="t"/>
              <a:pathLst>
                <a:path extrusionOk="0" h="673" w="672">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72"/>
            <p:cNvSpPr/>
            <p:nvPr/>
          </p:nvSpPr>
          <p:spPr>
            <a:xfrm>
              <a:off x="1601156" y="2491645"/>
              <a:ext cx="117589" cy="117589"/>
            </a:xfrm>
            <a:custGeom>
              <a:rect b="b" l="l" r="r" t="t"/>
              <a:pathLst>
                <a:path extrusionOk="0" h="4483" w="4483">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72"/>
            <p:cNvSpPr/>
            <p:nvPr/>
          </p:nvSpPr>
          <p:spPr>
            <a:xfrm>
              <a:off x="1618757" y="2509245"/>
              <a:ext cx="82388" cy="82388"/>
            </a:xfrm>
            <a:custGeom>
              <a:rect b="b" l="l" r="r" t="t"/>
              <a:pathLst>
                <a:path extrusionOk="0" h="3141" w="3141">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72"/>
            <p:cNvSpPr/>
            <p:nvPr/>
          </p:nvSpPr>
          <p:spPr>
            <a:xfrm>
              <a:off x="1636541" y="2520996"/>
              <a:ext cx="46978" cy="58886"/>
            </a:xfrm>
            <a:custGeom>
              <a:rect b="b" l="l" r="r" t="t"/>
              <a:pathLst>
                <a:path extrusionOk="0" h="2245" w="1791">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72"/>
            <p:cNvSpPr/>
            <p:nvPr/>
          </p:nvSpPr>
          <p:spPr>
            <a:xfrm>
              <a:off x="1653984" y="2532721"/>
              <a:ext cx="17627" cy="17653"/>
            </a:xfrm>
            <a:custGeom>
              <a:rect b="b" l="l" r="r" t="t"/>
              <a:pathLst>
                <a:path extrusionOk="0" h="673" w="672">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4" name="Google Shape;16104;p72"/>
          <p:cNvGrpSpPr/>
          <p:nvPr/>
        </p:nvGrpSpPr>
        <p:grpSpPr>
          <a:xfrm>
            <a:off x="7110427" y="3365261"/>
            <a:ext cx="400401" cy="370184"/>
            <a:chOff x="7110427" y="3365261"/>
            <a:chExt cx="400401" cy="370184"/>
          </a:xfrm>
        </p:grpSpPr>
        <p:sp>
          <p:nvSpPr>
            <p:cNvPr id="16105" name="Google Shape;16105;p72"/>
            <p:cNvSpPr/>
            <p:nvPr/>
          </p:nvSpPr>
          <p:spPr>
            <a:xfrm>
              <a:off x="7140854" y="3365261"/>
              <a:ext cx="369974" cy="370158"/>
            </a:xfrm>
            <a:custGeom>
              <a:rect b="b" l="l" r="r" t="t"/>
              <a:pathLst>
                <a:path extrusionOk="0" h="14112" w="14105">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72"/>
            <p:cNvSpPr/>
            <p:nvPr/>
          </p:nvSpPr>
          <p:spPr>
            <a:xfrm>
              <a:off x="7216081" y="3366704"/>
              <a:ext cx="294747" cy="295901"/>
            </a:xfrm>
            <a:custGeom>
              <a:rect b="b" l="l" r="r" t="t"/>
              <a:pathLst>
                <a:path extrusionOk="0" h="11281" w="11237">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72"/>
            <p:cNvSpPr/>
            <p:nvPr/>
          </p:nvSpPr>
          <p:spPr>
            <a:xfrm>
              <a:off x="7110427" y="3392672"/>
              <a:ext cx="372991" cy="342774"/>
            </a:xfrm>
            <a:custGeom>
              <a:rect b="b" l="l" r="r" t="t"/>
              <a:pathLst>
                <a:path extrusionOk="0" h="13068" w="1422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72"/>
            <p:cNvSpPr/>
            <p:nvPr/>
          </p:nvSpPr>
          <p:spPr>
            <a:xfrm>
              <a:off x="7398563" y="3617646"/>
              <a:ext cx="31424" cy="30427"/>
            </a:xfrm>
            <a:custGeom>
              <a:rect b="b" l="l" r="r" t="t"/>
              <a:pathLst>
                <a:path extrusionOk="0" h="1160" w="1198">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72"/>
            <p:cNvSpPr/>
            <p:nvPr/>
          </p:nvSpPr>
          <p:spPr>
            <a:xfrm>
              <a:off x="7268410" y="3369012"/>
              <a:ext cx="20276" cy="26886"/>
            </a:xfrm>
            <a:custGeom>
              <a:rect b="b" l="l" r="r" t="t"/>
              <a:pathLst>
                <a:path extrusionOk="0" h="1025" w="773">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72"/>
            <p:cNvSpPr/>
            <p:nvPr/>
          </p:nvSpPr>
          <p:spPr>
            <a:xfrm>
              <a:off x="7141562" y="3566236"/>
              <a:ext cx="35778" cy="86638"/>
            </a:xfrm>
            <a:custGeom>
              <a:rect b="b" l="l" r="r" t="t"/>
              <a:pathLst>
                <a:path extrusionOk="0" h="3303" w="1364">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72"/>
            <p:cNvSpPr/>
            <p:nvPr/>
          </p:nvSpPr>
          <p:spPr>
            <a:xfrm>
              <a:off x="7303060" y="3365261"/>
              <a:ext cx="26178" cy="27043"/>
            </a:xfrm>
            <a:custGeom>
              <a:rect b="b" l="l" r="r" t="t"/>
              <a:pathLst>
                <a:path extrusionOk="0" h="1031" w="998">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2" name="Google Shape;16112;p72"/>
          <p:cNvGrpSpPr/>
          <p:nvPr/>
        </p:nvGrpSpPr>
        <p:grpSpPr>
          <a:xfrm>
            <a:off x="7658949" y="3363137"/>
            <a:ext cx="400375" cy="370132"/>
            <a:chOff x="7658949" y="3363137"/>
            <a:chExt cx="400375" cy="370132"/>
          </a:xfrm>
        </p:grpSpPr>
        <p:sp>
          <p:nvSpPr>
            <p:cNvPr id="16113" name="Google Shape;16113;p72"/>
            <p:cNvSpPr/>
            <p:nvPr/>
          </p:nvSpPr>
          <p:spPr>
            <a:xfrm>
              <a:off x="7689192" y="3363137"/>
              <a:ext cx="370132" cy="370132"/>
            </a:xfrm>
            <a:custGeom>
              <a:rect b="b" l="l" r="r" t="t"/>
              <a:pathLst>
                <a:path extrusionOk="0" h="14111" w="14111">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72"/>
            <p:cNvSpPr/>
            <p:nvPr/>
          </p:nvSpPr>
          <p:spPr>
            <a:xfrm>
              <a:off x="7658949" y="3390521"/>
              <a:ext cx="372991" cy="342695"/>
            </a:xfrm>
            <a:custGeom>
              <a:rect b="b" l="l" r="r" t="t"/>
              <a:pathLst>
                <a:path extrusionOk="0" h="13065" w="1422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72"/>
            <p:cNvSpPr/>
            <p:nvPr/>
          </p:nvSpPr>
          <p:spPr>
            <a:xfrm>
              <a:off x="7754111" y="3380029"/>
              <a:ext cx="244569" cy="330000"/>
            </a:xfrm>
            <a:custGeom>
              <a:rect b="b" l="l" r="r" t="t"/>
              <a:pathLst>
                <a:path extrusionOk="0" h="12581" w="9324">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72"/>
            <p:cNvSpPr/>
            <p:nvPr/>
          </p:nvSpPr>
          <p:spPr>
            <a:xfrm>
              <a:off x="7754111" y="3390704"/>
              <a:ext cx="23135" cy="30086"/>
            </a:xfrm>
            <a:custGeom>
              <a:rect b="b" l="l" r="r" t="t"/>
              <a:pathLst>
                <a:path extrusionOk="0" h="1147" w="882">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72"/>
            <p:cNvSpPr/>
            <p:nvPr/>
          </p:nvSpPr>
          <p:spPr>
            <a:xfrm>
              <a:off x="7891766" y="3668690"/>
              <a:ext cx="47162" cy="41470"/>
            </a:xfrm>
            <a:custGeom>
              <a:rect b="b" l="l" r="r" t="t"/>
              <a:pathLst>
                <a:path extrusionOk="0" h="1581" w="1798">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8" name="Google Shape;16118;p72"/>
          <p:cNvGrpSpPr/>
          <p:nvPr/>
        </p:nvGrpSpPr>
        <p:grpSpPr>
          <a:xfrm>
            <a:off x="3304481" y="3379389"/>
            <a:ext cx="356623" cy="370105"/>
            <a:chOff x="3307156" y="3365314"/>
            <a:chExt cx="356623" cy="370105"/>
          </a:xfrm>
        </p:grpSpPr>
        <p:sp>
          <p:nvSpPr>
            <p:cNvPr id="16119" name="Google Shape;16119;p72"/>
            <p:cNvSpPr/>
            <p:nvPr/>
          </p:nvSpPr>
          <p:spPr>
            <a:xfrm>
              <a:off x="3534465" y="3485683"/>
              <a:ext cx="129314" cy="71346"/>
            </a:xfrm>
            <a:custGeom>
              <a:rect b="b" l="l" r="r" t="t"/>
              <a:pathLst>
                <a:path extrusionOk="0" h="2720" w="493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72"/>
            <p:cNvSpPr/>
            <p:nvPr/>
          </p:nvSpPr>
          <p:spPr>
            <a:xfrm>
              <a:off x="3545481" y="3518235"/>
              <a:ext cx="117956" cy="38794"/>
            </a:xfrm>
            <a:custGeom>
              <a:rect b="b" l="l" r="r" t="t"/>
              <a:pathLst>
                <a:path extrusionOk="0" h="1479" w="4497">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72"/>
            <p:cNvSpPr/>
            <p:nvPr/>
          </p:nvSpPr>
          <p:spPr>
            <a:xfrm>
              <a:off x="3356075" y="3631522"/>
              <a:ext cx="96762" cy="103897"/>
            </a:xfrm>
            <a:custGeom>
              <a:rect b="b" l="l" r="r" t="t"/>
              <a:pathLst>
                <a:path extrusionOk="0" h="3961" w="3689">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72"/>
            <p:cNvSpPr/>
            <p:nvPr/>
          </p:nvSpPr>
          <p:spPr>
            <a:xfrm>
              <a:off x="3356075" y="3631522"/>
              <a:ext cx="59778" cy="102638"/>
            </a:xfrm>
            <a:custGeom>
              <a:rect b="b" l="l" r="r" t="t"/>
              <a:pathLst>
                <a:path extrusionOk="0" h="3913" w="2279">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72"/>
            <p:cNvSpPr/>
            <p:nvPr/>
          </p:nvSpPr>
          <p:spPr>
            <a:xfrm>
              <a:off x="3478962" y="3563403"/>
              <a:ext cx="101222" cy="161236"/>
            </a:xfrm>
            <a:custGeom>
              <a:rect b="b" l="l" r="r" t="t"/>
              <a:pathLst>
                <a:path extrusionOk="0" h="6147" w="3859">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72"/>
            <p:cNvSpPr/>
            <p:nvPr/>
          </p:nvSpPr>
          <p:spPr>
            <a:xfrm>
              <a:off x="3478962" y="3573711"/>
              <a:ext cx="68146" cy="150324"/>
            </a:xfrm>
            <a:custGeom>
              <a:rect b="b" l="l" r="r" t="t"/>
              <a:pathLst>
                <a:path extrusionOk="0" h="5731" w="2598">
                  <a:moveTo>
                    <a:pt x="618" y="1"/>
                  </a:moveTo>
                  <a:lnTo>
                    <a:pt x="1" y="4279"/>
                  </a:lnTo>
                  <a:cubicBezTo>
                    <a:pt x="652" y="4889"/>
                    <a:pt x="1581" y="5513"/>
                    <a:pt x="2598" y="5730"/>
                  </a:cubicBezTo>
                  <a:lnTo>
                    <a:pt x="618" y="1"/>
                  </a:ln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72"/>
            <p:cNvSpPr/>
            <p:nvPr/>
          </p:nvSpPr>
          <p:spPr>
            <a:xfrm>
              <a:off x="3382383" y="3674749"/>
              <a:ext cx="32368" cy="34151"/>
            </a:xfrm>
            <a:custGeom>
              <a:rect b="b" l="l" r="r" t="t"/>
              <a:pathLst>
                <a:path extrusionOk="0" h="1302" w="1234">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72"/>
            <p:cNvSpPr/>
            <p:nvPr/>
          </p:nvSpPr>
          <p:spPr>
            <a:xfrm>
              <a:off x="3551698" y="3514484"/>
              <a:ext cx="80972" cy="19069"/>
            </a:xfrm>
            <a:custGeom>
              <a:rect b="b" l="l" r="r" t="t"/>
              <a:pathLst>
                <a:path extrusionOk="0" h="727" w="3087">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72"/>
            <p:cNvSpPr/>
            <p:nvPr/>
          </p:nvSpPr>
          <p:spPr>
            <a:xfrm>
              <a:off x="3490241" y="3574787"/>
              <a:ext cx="49575" cy="107254"/>
            </a:xfrm>
            <a:custGeom>
              <a:rect b="b" l="l" r="r" t="t"/>
              <a:pathLst>
                <a:path extrusionOk="0" h="4089" w="189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72"/>
            <p:cNvSpPr/>
            <p:nvPr/>
          </p:nvSpPr>
          <p:spPr>
            <a:xfrm>
              <a:off x="3307156" y="3365314"/>
              <a:ext cx="345239" cy="335508"/>
            </a:xfrm>
            <a:custGeom>
              <a:rect b="b" l="l" r="r" t="t"/>
              <a:pathLst>
                <a:path extrusionOk="0" h="12791" w="13162">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72"/>
            <p:cNvSpPr/>
            <p:nvPr/>
          </p:nvSpPr>
          <p:spPr>
            <a:xfrm>
              <a:off x="3376167" y="3431859"/>
              <a:ext cx="199453" cy="203623"/>
            </a:xfrm>
            <a:custGeom>
              <a:rect b="b" l="l" r="r" t="t"/>
              <a:pathLst>
                <a:path extrusionOk="0" h="7763" w="7604">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72"/>
            <p:cNvSpPr/>
            <p:nvPr/>
          </p:nvSpPr>
          <p:spPr>
            <a:xfrm>
              <a:off x="3390803" y="3461499"/>
              <a:ext cx="99228" cy="74887"/>
            </a:xfrm>
            <a:custGeom>
              <a:rect b="b" l="l" r="r" t="t"/>
              <a:pathLst>
                <a:path extrusionOk="0" h="2855" w="3783">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72"/>
            <p:cNvSpPr/>
            <p:nvPr/>
          </p:nvSpPr>
          <p:spPr>
            <a:xfrm>
              <a:off x="3369058" y="3464516"/>
              <a:ext cx="29902" cy="29719"/>
            </a:xfrm>
            <a:custGeom>
              <a:rect b="b" l="l" r="r" t="t"/>
              <a:pathLst>
                <a:path extrusionOk="0" h="1133" w="114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72"/>
            <p:cNvSpPr/>
            <p:nvPr/>
          </p:nvSpPr>
          <p:spPr>
            <a:xfrm>
              <a:off x="3386475" y="3446732"/>
              <a:ext cx="29902" cy="29902"/>
            </a:xfrm>
            <a:custGeom>
              <a:rect b="b" l="l" r="r" t="t"/>
              <a:pathLst>
                <a:path extrusionOk="0" h="1140" w="114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72"/>
            <p:cNvSpPr/>
            <p:nvPr/>
          </p:nvSpPr>
          <p:spPr>
            <a:xfrm>
              <a:off x="3390042" y="3471099"/>
              <a:ext cx="29719" cy="29719"/>
            </a:xfrm>
            <a:custGeom>
              <a:rect b="b" l="l" r="r" t="t"/>
              <a:pathLst>
                <a:path extrusionOk="0" h="1133" w="1133">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4" name="Google Shape;16134;p72"/>
          <p:cNvGrpSpPr/>
          <p:nvPr/>
        </p:nvGrpSpPr>
        <p:grpSpPr>
          <a:xfrm>
            <a:off x="7422407" y="1980107"/>
            <a:ext cx="372807" cy="370079"/>
            <a:chOff x="7422407" y="1980107"/>
            <a:chExt cx="372807" cy="370079"/>
          </a:xfrm>
        </p:grpSpPr>
        <p:sp>
          <p:nvSpPr>
            <p:cNvPr id="16135" name="Google Shape;16135;p72"/>
            <p:cNvSpPr/>
            <p:nvPr/>
          </p:nvSpPr>
          <p:spPr>
            <a:xfrm>
              <a:off x="7422407" y="2057670"/>
              <a:ext cx="90546" cy="89680"/>
            </a:xfrm>
            <a:custGeom>
              <a:rect b="b" l="l" r="r" t="t"/>
              <a:pathLst>
                <a:path extrusionOk="0" h="3419" w="3452">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72"/>
            <p:cNvSpPr/>
            <p:nvPr/>
          </p:nvSpPr>
          <p:spPr>
            <a:xfrm>
              <a:off x="7704668" y="2057670"/>
              <a:ext cx="90546" cy="89680"/>
            </a:xfrm>
            <a:custGeom>
              <a:rect b="b" l="l" r="r" t="t"/>
              <a:pathLst>
                <a:path extrusionOk="0" h="3419" w="3452">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72"/>
            <p:cNvSpPr/>
            <p:nvPr/>
          </p:nvSpPr>
          <p:spPr>
            <a:xfrm>
              <a:off x="7469175" y="1981340"/>
              <a:ext cx="278720" cy="350984"/>
            </a:xfrm>
            <a:custGeom>
              <a:rect b="b" l="l" r="r" t="t"/>
              <a:pathLst>
                <a:path extrusionOk="0" h="13381" w="10626">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72"/>
            <p:cNvSpPr/>
            <p:nvPr/>
          </p:nvSpPr>
          <p:spPr>
            <a:xfrm>
              <a:off x="7443207" y="1980107"/>
              <a:ext cx="189276" cy="352295"/>
            </a:xfrm>
            <a:custGeom>
              <a:rect b="b" l="l" r="r" t="t"/>
              <a:pathLst>
                <a:path extrusionOk="0" h="13431" w="7216">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72"/>
            <p:cNvSpPr/>
            <p:nvPr/>
          </p:nvSpPr>
          <p:spPr>
            <a:xfrm>
              <a:off x="7456007" y="2181790"/>
              <a:ext cx="302038" cy="168370"/>
            </a:xfrm>
            <a:custGeom>
              <a:rect b="b" l="l" r="r" t="t"/>
              <a:pathLst>
                <a:path extrusionOk="0" h="6419" w="11515">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72"/>
            <p:cNvSpPr/>
            <p:nvPr/>
          </p:nvSpPr>
          <p:spPr>
            <a:xfrm>
              <a:off x="7757469" y="2189108"/>
              <a:ext cx="210" cy="26"/>
            </a:xfrm>
            <a:custGeom>
              <a:rect b="b" l="l" r="r" t="t"/>
              <a:pathLst>
                <a:path extrusionOk="0" h="1" w="8">
                  <a:moveTo>
                    <a:pt x="1" y="1"/>
                  </a:moveTo>
                  <a:lnTo>
                    <a:pt x="1" y="1"/>
                  </a:lnTo>
                  <a:lnTo>
                    <a:pt x="8" y="1"/>
                  </a:ln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72"/>
            <p:cNvSpPr/>
            <p:nvPr/>
          </p:nvSpPr>
          <p:spPr>
            <a:xfrm>
              <a:off x="7578554" y="2076896"/>
              <a:ext cx="59778" cy="57286"/>
            </a:xfrm>
            <a:custGeom>
              <a:rect b="b" l="l" r="r" t="t"/>
              <a:pathLst>
                <a:path extrusionOk="0" h="2184" w="2279">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72"/>
            <p:cNvSpPr/>
            <p:nvPr/>
          </p:nvSpPr>
          <p:spPr>
            <a:xfrm>
              <a:off x="7542802" y="2051820"/>
              <a:ext cx="23869" cy="29902"/>
            </a:xfrm>
            <a:custGeom>
              <a:rect b="b" l="l" r="r" t="t"/>
              <a:pathLst>
                <a:path extrusionOk="0" h="1140" w="91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72"/>
            <p:cNvSpPr/>
            <p:nvPr/>
          </p:nvSpPr>
          <p:spPr>
            <a:xfrm>
              <a:off x="7650240" y="2051820"/>
              <a:ext cx="23843" cy="29902"/>
            </a:xfrm>
            <a:custGeom>
              <a:rect b="b" l="l" r="r" t="t"/>
              <a:pathLst>
                <a:path extrusionOk="0" h="1140" w="909">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72"/>
            <p:cNvSpPr/>
            <p:nvPr/>
          </p:nvSpPr>
          <p:spPr>
            <a:xfrm>
              <a:off x="7582462" y="2100582"/>
              <a:ext cx="51778" cy="22768"/>
            </a:xfrm>
            <a:custGeom>
              <a:rect b="b" l="l" r="r" t="t"/>
              <a:pathLst>
                <a:path extrusionOk="0" h="868" w="1974">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72"/>
            <p:cNvSpPr/>
            <p:nvPr/>
          </p:nvSpPr>
          <p:spPr>
            <a:xfrm>
              <a:off x="7548678" y="2057853"/>
              <a:ext cx="11935" cy="11961"/>
            </a:xfrm>
            <a:custGeom>
              <a:rect b="b" l="l" r="r" t="t"/>
              <a:pathLst>
                <a:path extrusionOk="0" h="456" w="455">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72"/>
            <p:cNvSpPr/>
            <p:nvPr/>
          </p:nvSpPr>
          <p:spPr>
            <a:xfrm>
              <a:off x="7656273" y="2057853"/>
              <a:ext cx="11935" cy="11961"/>
            </a:xfrm>
            <a:custGeom>
              <a:rect b="b" l="l" r="r" t="t"/>
              <a:pathLst>
                <a:path extrusionOk="0" h="456" w="455">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72"/>
            <p:cNvSpPr/>
            <p:nvPr/>
          </p:nvSpPr>
          <p:spPr>
            <a:xfrm>
              <a:off x="7455824" y="2181974"/>
              <a:ext cx="194784" cy="168213"/>
            </a:xfrm>
            <a:custGeom>
              <a:rect b="b" l="l" r="r" t="t"/>
              <a:pathLst>
                <a:path extrusionOk="0" h="6413" w="7426">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8" name="Google Shape;16148;p72"/>
          <p:cNvGrpSpPr/>
          <p:nvPr/>
        </p:nvGrpSpPr>
        <p:grpSpPr>
          <a:xfrm>
            <a:off x="6916141" y="2906184"/>
            <a:ext cx="289737" cy="370394"/>
            <a:chOff x="6916141" y="2906184"/>
            <a:chExt cx="289737" cy="370394"/>
          </a:xfrm>
        </p:grpSpPr>
        <p:sp>
          <p:nvSpPr>
            <p:cNvPr id="16149" name="Google Shape;16149;p72"/>
            <p:cNvSpPr/>
            <p:nvPr/>
          </p:nvSpPr>
          <p:spPr>
            <a:xfrm>
              <a:off x="7003199" y="2916073"/>
              <a:ext cx="44827" cy="64159"/>
            </a:xfrm>
            <a:custGeom>
              <a:rect b="b" l="l" r="r" t="t"/>
              <a:pathLst>
                <a:path extrusionOk="0" h="2446" w="1709">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72"/>
            <p:cNvSpPr/>
            <p:nvPr/>
          </p:nvSpPr>
          <p:spPr>
            <a:xfrm>
              <a:off x="7073967" y="3099551"/>
              <a:ext cx="44853" cy="64159"/>
            </a:xfrm>
            <a:custGeom>
              <a:rect b="b" l="l" r="r" t="t"/>
              <a:pathLst>
                <a:path extrusionOk="0" h="2446" w="171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72"/>
            <p:cNvSpPr/>
            <p:nvPr/>
          </p:nvSpPr>
          <p:spPr>
            <a:xfrm>
              <a:off x="7120762" y="2985530"/>
              <a:ext cx="64945" cy="41496"/>
            </a:xfrm>
            <a:custGeom>
              <a:rect b="b" l="l" r="r" t="t"/>
              <a:pathLst>
                <a:path extrusionOk="0" h="1582" w="2476">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72"/>
            <p:cNvSpPr/>
            <p:nvPr/>
          </p:nvSpPr>
          <p:spPr>
            <a:xfrm>
              <a:off x="6936312" y="3052967"/>
              <a:ext cx="65129" cy="41470"/>
            </a:xfrm>
            <a:custGeom>
              <a:rect b="b" l="l" r="r" t="t"/>
              <a:pathLst>
                <a:path extrusionOk="0" h="1581" w="2483">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72"/>
            <p:cNvSpPr/>
            <p:nvPr/>
          </p:nvSpPr>
          <p:spPr>
            <a:xfrm>
              <a:off x="7073967" y="2916073"/>
              <a:ext cx="44853" cy="64159"/>
            </a:xfrm>
            <a:custGeom>
              <a:rect b="b" l="l" r="r" t="t"/>
              <a:pathLst>
                <a:path extrusionOk="0" h="2446" w="171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72"/>
            <p:cNvSpPr/>
            <p:nvPr/>
          </p:nvSpPr>
          <p:spPr>
            <a:xfrm>
              <a:off x="7003199" y="3099551"/>
              <a:ext cx="44827" cy="64159"/>
            </a:xfrm>
            <a:custGeom>
              <a:rect b="b" l="l" r="r" t="t"/>
              <a:pathLst>
                <a:path extrusionOk="0" h="2446" w="1709">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72"/>
            <p:cNvSpPr/>
            <p:nvPr/>
          </p:nvSpPr>
          <p:spPr>
            <a:xfrm>
              <a:off x="7120762" y="3052967"/>
              <a:ext cx="64945" cy="41338"/>
            </a:xfrm>
            <a:custGeom>
              <a:rect b="b" l="l" r="r" t="t"/>
              <a:pathLst>
                <a:path extrusionOk="0" h="1576" w="2476">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72"/>
            <p:cNvSpPr/>
            <p:nvPr/>
          </p:nvSpPr>
          <p:spPr>
            <a:xfrm>
              <a:off x="6936496" y="2985477"/>
              <a:ext cx="64945" cy="41548"/>
            </a:xfrm>
            <a:custGeom>
              <a:rect b="b" l="l" r="r" t="t"/>
              <a:pathLst>
                <a:path extrusionOk="0" h="1584" w="2476">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72"/>
            <p:cNvSpPr/>
            <p:nvPr/>
          </p:nvSpPr>
          <p:spPr>
            <a:xfrm>
              <a:off x="7022032" y="3104902"/>
              <a:ext cx="77929" cy="171675"/>
            </a:xfrm>
            <a:custGeom>
              <a:rect b="b" l="l" r="r" t="t"/>
              <a:pathLst>
                <a:path extrusionOk="0" h="6545" w="2971">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72"/>
            <p:cNvSpPr/>
            <p:nvPr/>
          </p:nvSpPr>
          <p:spPr>
            <a:xfrm>
              <a:off x="6916141" y="3148234"/>
              <a:ext cx="121471" cy="83359"/>
            </a:xfrm>
            <a:custGeom>
              <a:rect b="b" l="l" r="r" t="t"/>
              <a:pathLst>
                <a:path extrusionOk="0" h="3178" w="4631">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72"/>
            <p:cNvSpPr/>
            <p:nvPr/>
          </p:nvSpPr>
          <p:spPr>
            <a:xfrm>
              <a:off x="7084407" y="3148234"/>
              <a:ext cx="121471" cy="83359"/>
            </a:xfrm>
            <a:custGeom>
              <a:rect b="b" l="l" r="r" t="t"/>
              <a:pathLst>
                <a:path extrusionOk="0" h="3178" w="4631">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72"/>
            <p:cNvSpPr/>
            <p:nvPr/>
          </p:nvSpPr>
          <p:spPr>
            <a:xfrm>
              <a:off x="7037508" y="2906184"/>
              <a:ext cx="46978" cy="62847"/>
            </a:xfrm>
            <a:custGeom>
              <a:rect b="b" l="l" r="r" t="t"/>
              <a:pathLst>
                <a:path extrusionOk="0" h="2396" w="1791">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72"/>
            <p:cNvSpPr/>
            <p:nvPr/>
          </p:nvSpPr>
          <p:spPr>
            <a:xfrm>
              <a:off x="7037508" y="3110752"/>
              <a:ext cx="47162" cy="62900"/>
            </a:xfrm>
            <a:custGeom>
              <a:rect b="b" l="l" r="r" t="t"/>
              <a:pathLst>
                <a:path extrusionOk="0" h="2398" w="1798">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72"/>
            <p:cNvSpPr/>
            <p:nvPr/>
          </p:nvSpPr>
          <p:spPr>
            <a:xfrm>
              <a:off x="7131962" y="3022225"/>
              <a:ext cx="63345" cy="35463"/>
            </a:xfrm>
            <a:custGeom>
              <a:rect b="b" l="l" r="r" t="t"/>
              <a:pathLst>
                <a:path extrusionOk="0" h="1352" w="2415">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72"/>
            <p:cNvSpPr/>
            <p:nvPr/>
          </p:nvSpPr>
          <p:spPr>
            <a:xfrm>
              <a:off x="6926896" y="3022199"/>
              <a:ext cx="63345" cy="35489"/>
            </a:xfrm>
            <a:custGeom>
              <a:rect b="b" l="l" r="r" t="t"/>
              <a:pathLst>
                <a:path extrusionOk="0" h="1353" w="2415">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72"/>
            <p:cNvSpPr/>
            <p:nvPr/>
          </p:nvSpPr>
          <p:spPr>
            <a:xfrm>
              <a:off x="7100302" y="2944558"/>
              <a:ext cx="56526" cy="56132"/>
            </a:xfrm>
            <a:custGeom>
              <a:rect b="b" l="l" r="r" t="t"/>
              <a:pathLst>
                <a:path extrusionOk="0" h="2140" w="2155">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72"/>
            <p:cNvSpPr/>
            <p:nvPr/>
          </p:nvSpPr>
          <p:spPr>
            <a:xfrm>
              <a:off x="6965218" y="3079092"/>
              <a:ext cx="56499" cy="56158"/>
            </a:xfrm>
            <a:custGeom>
              <a:rect b="b" l="l" r="r" t="t"/>
              <a:pathLst>
                <a:path extrusionOk="0" h="2141" w="2154">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72"/>
            <p:cNvSpPr/>
            <p:nvPr/>
          </p:nvSpPr>
          <p:spPr>
            <a:xfrm>
              <a:off x="7100302" y="3079276"/>
              <a:ext cx="56499" cy="56027"/>
            </a:xfrm>
            <a:custGeom>
              <a:rect b="b" l="l" r="r" t="t"/>
              <a:pathLst>
                <a:path extrusionOk="0" h="2136" w="2154">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72"/>
            <p:cNvSpPr/>
            <p:nvPr/>
          </p:nvSpPr>
          <p:spPr>
            <a:xfrm>
              <a:off x="6965218" y="2944558"/>
              <a:ext cx="56499" cy="56132"/>
            </a:xfrm>
            <a:custGeom>
              <a:rect b="b" l="l" r="r" t="t"/>
              <a:pathLst>
                <a:path extrusionOk="0" h="2140" w="2154">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72"/>
            <p:cNvSpPr/>
            <p:nvPr/>
          </p:nvSpPr>
          <p:spPr>
            <a:xfrm>
              <a:off x="6984156" y="2963129"/>
              <a:ext cx="153708" cy="153524"/>
            </a:xfrm>
            <a:custGeom>
              <a:rect b="b" l="l" r="r" t="t"/>
              <a:pathLst>
                <a:path extrusionOk="0" h="5853" w="586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72"/>
            <p:cNvSpPr/>
            <p:nvPr/>
          </p:nvSpPr>
          <p:spPr>
            <a:xfrm>
              <a:off x="7001940" y="2980756"/>
              <a:ext cx="118114" cy="118297"/>
            </a:xfrm>
            <a:custGeom>
              <a:rect b="b" l="l" r="r" t="t"/>
              <a:pathLst>
                <a:path extrusionOk="0" h="4510" w="4503">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0" name="Google Shape;16170;p72"/>
          <p:cNvGrpSpPr/>
          <p:nvPr/>
        </p:nvGrpSpPr>
        <p:grpSpPr>
          <a:xfrm>
            <a:off x="7970194" y="2013577"/>
            <a:ext cx="372676" cy="331731"/>
            <a:chOff x="7970194" y="2013577"/>
            <a:chExt cx="372676" cy="331731"/>
          </a:xfrm>
        </p:grpSpPr>
        <p:sp>
          <p:nvSpPr>
            <p:cNvPr id="16171" name="Google Shape;16171;p72"/>
            <p:cNvSpPr/>
            <p:nvPr/>
          </p:nvSpPr>
          <p:spPr>
            <a:xfrm>
              <a:off x="8092032" y="2284533"/>
              <a:ext cx="102454" cy="60775"/>
            </a:xfrm>
            <a:custGeom>
              <a:rect b="b" l="l" r="r" t="t"/>
              <a:pathLst>
                <a:path extrusionOk="0" h="2317" w="3906">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72"/>
            <p:cNvSpPr/>
            <p:nvPr/>
          </p:nvSpPr>
          <p:spPr>
            <a:xfrm>
              <a:off x="8116741" y="2284533"/>
              <a:ext cx="77746" cy="60775"/>
            </a:xfrm>
            <a:custGeom>
              <a:rect b="b" l="l" r="r" t="t"/>
              <a:pathLst>
                <a:path extrusionOk="0" h="2317" w="2964">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72"/>
            <p:cNvSpPr/>
            <p:nvPr/>
          </p:nvSpPr>
          <p:spPr>
            <a:xfrm>
              <a:off x="7970194" y="2104805"/>
              <a:ext cx="38086" cy="48578"/>
            </a:xfrm>
            <a:custGeom>
              <a:rect b="b" l="l" r="r" t="t"/>
              <a:pathLst>
                <a:path extrusionOk="0" h="1852" w="1452">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72"/>
            <p:cNvSpPr/>
            <p:nvPr/>
          </p:nvSpPr>
          <p:spPr>
            <a:xfrm>
              <a:off x="7984961" y="2013577"/>
              <a:ext cx="357908" cy="288687"/>
            </a:xfrm>
            <a:custGeom>
              <a:rect b="b" l="l" r="r" t="t"/>
              <a:pathLst>
                <a:path extrusionOk="0" h="11006" w="13645">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72"/>
            <p:cNvSpPr/>
            <p:nvPr/>
          </p:nvSpPr>
          <p:spPr>
            <a:xfrm>
              <a:off x="7984961" y="2013577"/>
              <a:ext cx="244385" cy="288687"/>
            </a:xfrm>
            <a:custGeom>
              <a:rect b="b" l="l" r="r" t="t"/>
              <a:pathLst>
                <a:path extrusionOk="0" h="11006" w="9317">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72"/>
            <p:cNvSpPr/>
            <p:nvPr/>
          </p:nvSpPr>
          <p:spPr>
            <a:xfrm>
              <a:off x="8083875" y="2093447"/>
              <a:ext cx="208974" cy="129786"/>
            </a:xfrm>
            <a:custGeom>
              <a:rect b="b" l="l" r="r" t="t"/>
              <a:pathLst>
                <a:path extrusionOk="0" h="4948" w="7967">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72"/>
            <p:cNvSpPr/>
            <p:nvPr/>
          </p:nvSpPr>
          <p:spPr>
            <a:xfrm>
              <a:off x="8108505" y="2142707"/>
              <a:ext cx="184292" cy="80552"/>
            </a:xfrm>
            <a:custGeom>
              <a:rect b="b" l="l" r="r" t="t"/>
              <a:pathLst>
                <a:path extrusionOk="0" h="3071" w="7026">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72"/>
            <p:cNvSpPr/>
            <p:nvPr/>
          </p:nvSpPr>
          <p:spPr>
            <a:xfrm>
              <a:off x="8032805" y="2087388"/>
              <a:ext cx="36827" cy="42886"/>
            </a:xfrm>
            <a:custGeom>
              <a:rect b="b" l="l" r="r" t="t"/>
              <a:pathLst>
                <a:path extrusionOk="0" h="1635" w="1404">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72"/>
            <p:cNvSpPr/>
            <p:nvPr/>
          </p:nvSpPr>
          <p:spPr>
            <a:xfrm>
              <a:off x="8051297" y="2087388"/>
              <a:ext cx="18518" cy="30742"/>
            </a:xfrm>
            <a:custGeom>
              <a:rect b="b" l="l" r="r" t="t"/>
              <a:pathLst>
                <a:path extrusionOk="0" h="1172" w="706">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72"/>
            <p:cNvSpPr/>
            <p:nvPr/>
          </p:nvSpPr>
          <p:spPr>
            <a:xfrm>
              <a:off x="8045081" y="2093421"/>
              <a:ext cx="12276" cy="12302"/>
            </a:xfrm>
            <a:custGeom>
              <a:rect b="b" l="l" r="r" t="t"/>
              <a:pathLst>
                <a:path extrusionOk="0" h="469" w="468">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1" name="Google Shape;16181;p72"/>
          <p:cNvGrpSpPr/>
          <p:nvPr/>
        </p:nvGrpSpPr>
        <p:grpSpPr>
          <a:xfrm>
            <a:off x="1416733" y="1512190"/>
            <a:ext cx="332964" cy="370158"/>
            <a:chOff x="1416733" y="1512190"/>
            <a:chExt cx="332964" cy="370158"/>
          </a:xfrm>
        </p:grpSpPr>
        <p:sp>
          <p:nvSpPr>
            <p:cNvPr id="16182" name="Google Shape;16182;p72"/>
            <p:cNvSpPr/>
            <p:nvPr/>
          </p:nvSpPr>
          <p:spPr>
            <a:xfrm>
              <a:off x="1416733" y="1637596"/>
              <a:ext cx="106913" cy="144134"/>
            </a:xfrm>
            <a:custGeom>
              <a:rect b="b" l="l" r="r" t="t"/>
              <a:pathLst>
                <a:path extrusionOk="0" h="5495" w="4076">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72"/>
            <p:cNvSpPr/>
            <p:nvPr/>
          </p:nvSpPr>
          <p:spPr>
            <a:xfrm>
              <a:off x="1642967" y="1637596"/>
              <a:ext cx="106730" cy="144134"/>
            </a:xfrm>
            <a:custGeom>
              <a:rect b="b" l="l" r="r" t="t"/>
              <a:pathLst>
                <a:path extrusionOk="0" h="5495" w="4069">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72"/>
            <p:cNvSpPr/>
            <p:nvPr/>
          </p:nvSpPr>
          <p:spPr>
            <a:xfrm>
              <a:off x="1463685" y="1643472"/>
              <a:ext cx="238877" cy="238877"/>
            </a:xfrm>
            <a:custGeom>
              <a:rect b="b" l="l" r="r" t="t"/>
              <a:pathLst>
                <a:path extrusionOk="0" h="9107" w="9107">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72"/>
            <p:cNvSpPr/>
            <p:nvPr/>
          </p:nvSpPr>
          <p:spPr>
            <a:xfrm>
              <a:off x="1506178" y="1643472"/>
              <a:ext cx="154049" cy="47765"/>
            </a:xfrm>
            <a:custGeom>
              <a:rect b="b" l="l" r="r" t="t"/>
              <a:pathLst>
                <a:path extrusionOk="0" h="1821" w="5873">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72"/>
            <p:cNvSpPr/>
            <p:nvPr/>
          </p:nvSpPr>
          <p:spPr>
            <a:xfrm>
              <a:off x="1499594" y="1643472"/>
              <a:ext cx="167216" cy="196909"/>
            </a:xfrm>
            <a:custGeom>
              <a:rect b="b" l="l" r="r" t="t"/>
              <a:pathLst>
                <a:path extrusionOk="0" h="7507" w="6375">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72"/>
            <p:cNvSpPr/>
            <p:nvPr/>
          </p:nvSpPr>
          <p:spPr>
            <a:xfrm>
              <a:off x="1518637" y="1643472"/>
              <a:ext cx="129157" cy="47765"/>
            </a:xfrm>
            <a:custGeom>
              <a:rect b="b" l="l" r="r" t="t"/>
              <a:pathLst>
                <a:path extrusionOk="0" h="1821" w="4924">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72"/>
            <p:cNvSpPr/>
            <p:nvPr/>
          </p:nvSpPr>
          <p:spPr>
            <a:xfrm>
              <a:off x="1493745" y="1858295"/>
              <a:ext cx="71687" cy="23869"/>
            </a:xfrm>
            <a:custGeom>
              <a:rect b="b" l="l" r="r" t="t"/>
              <a:pathLst>
                <a:path extrusionOk="0" h="910" w="2733">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72"/>
            <p:cNvSpPr/>
            <p:nvPr/>
          </p:nvSpPr>
          <p:spPr>
            <a:xfrm>
              <a:off x="1493745" y="1858295"/>
              <a:ext cx="47686" cy="23869"/>
            </a:xfrm>
            <a:custGeom>
              <a:rect b="b" l="l" r="r" t="t"/>
              <a:pathLst>
                <a:path extrusionOk="0" h="910" w="1818">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72"/>
            <p:cNvSpPr/>
            <p:nvPr/>
          </p:nvSpPr>
          <p:spPr>
            <a:xfrm>
              <a:off x="1601156" y="1858295"/>
              <a:ext cx="71713" cy="23869"/>
            </a:xfrm>
            <a:custGeom>
              <a:rect b="b" l="l" r="r" t="t"/>
              <a:pathLst>
                <a:path extrusionOk="0" h="910" w="2734">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72"/>
            <p:cNvSpPr/>
            <p:nvPr/>
          </p:nvSpPr>
          <p:spPr>
            <a:xfrm>
              <a:off x="1601156" y="1858295"/>
              <a:ext cx="47870" cy="23869"/>
            </a:xfrm>
            <a:custGeom>
              <a:rect b="b" l="l" r="r" t="t"/>
              <a:pathLst>
                <a:path extrusionOk="0" h="910" w="1825">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72"/>
            <p:cNvSpPr/>
            <p:nvPr/>
          </p:nvSpPr>
          <p:spPr>
            <a:xfrm>
              <a:off x="1499594" y="1512217"/>
              <a:ext cx="167216" cy="167190"/>
            </a:xfrm>
            <a:custGeom>
              <a:rect b="b" l="l" r="r" t="t"/>
              <a:pathLst>
                <a:path extrusionOk="0" h="6374" w="6375">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72"/>
            <p:cNvSpPr/>
            <p:nvPr/>
          </p:nvSpPr>
          <p:spPr>
            <a:xfrm>
              <a:off x="1566480" y="1620415"/>
              <a:ext cx="33286" cy="32263"/>
            </a:xfrm>
            <a:custGeom>
              <a:rect b="b" l="l" r="r" t="t"/>
              <a:pathLst>
                <a:path extrusionOk="0" h="1230" w="1269">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72"/>
            <p:cNvSpPr/>
            <p:nvPr/>
          </p:nvSpPr>
          <p:spPr>
            <a:xfrm>
              <a:off x="1499253" y="1512190"/>
              <a:ext cx="98913" cy="167190"/>
            </a:xfrm>
            <a:custGeom>
              <a:rect b="b" l="l" r="r" t="t"/>
              <a:pathLst>
                <a:path extrusionOk="0" h="6374" w="3771">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72"/>
            <p:cNvSpPr/>
            <p:nvPr/>
          </p:nvSpPr>
          <p:spPr>
            <a:xfrm>
              <a:off x="1499594" y="1512217"/>
              <a:ext cx="167216" cy="86638"/>
            </a:xfrm>
            <a:custGeom>
              <a:rect b="b" l="l" r="r" t="t"/>
              <a:pathLst>
                <a:path extrusionOk="0" h="3303" w="6375">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72"/>
            <p:cNvSpPr/>
            <p:nvPr/>
          </p:nvSpPr>
          <p:spPr>
            <a:xfrm>
              <a:off x="1499594" y="1512217"/>
              <a:ext cx="98572" cy="86638"/>
            </a:xfrm>
            <a:custGeom>
              <a:rect b="b" l="l" r="r" t="t"/>
              <a:pathLst>
                <a:path extrusionOk="0" h="3303" w="3758">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72"/>
            <p:cNvSpPr/>
            <p:nvPr/>
          </p:nvSpPr>
          <p:spPr>
            <a:xfrm>
              <a:off x="1535529" y="1583877"/>
              <a:ext cx="23869" cy="29745"/>
            </a:xfrm>
            <a:custGeom>
              <a:rect b="b" l="l" r="r" t="t"/>
              <a:pathLst>
                <a:path extrusionOk="0" h="1134" w="91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72"/>
            <p:cNvSpPr/>
            <p:nvPr/>
          </p:nvSpPr>
          <p:spPr>
            <a:xfrm>
              <a:off x="1541404" y="1589753"/>
              <a:ext cx="11935" cy="11935"/>
            </a:xfrm>
            <a:custGeom>
              <a:rect b="b" l="l" r="r" t="t"/>
              <a:pathLst>
                <a:path extrusionOk="0" h="455" w="455">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72"/>
            <p:cNvSpPr/>
            <p:nvPr/>
          </p:nvSpPr>
          <p:spPr>
            <a:xfrm>
              <a:off x="1607032" y="1583877"/>
              <a:ext cx="23843" cy="29719"/>
            </a:xfrm>
            <a:custGeom>
              <a:rect b="b" l="l" r="r" t="t"/>
              <a:pathLst>
                <a:path extrusionOk="0" h="1133" w="909">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72"/>
            <p:cNvSpPr/>
            <p:nvPr/>
          </p:nvSpPr>
          <p:spPr>
            <a:xfrm>
              <a:off x="1613065" y="1589753"/>
              <a:ext cx="11961" cy="11935"/>
            </a:xfrm>
            <a:custGeom>
              <a:rect b="b" l="l" r="r" t="t"/>
              <a:pathLst>
                <a:path extrusionOk="0" h="455" w="456">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1" name="Google Shape;16201;p72"/>
          <p:cNvGrpSpPr/>
          <p:nvPr/>
        </p:nvGrpSpPr>
        <p:grpSpPr>
          <a:xfrm>
            <a:off x="5246366" y="2906105"/>
            <a:ext cx="342852" cy="370079"/>
            <a:chOff x="5246366" y="2906105"/>
            <a:chExt cx="342852" cy="370079"/>
          </a:xfrm>
        </p:grpSpPr>
        <p:sp>
          <p:nvSpPr>
            <p:cNvPr id="16202" name="Google Shape;16202;p72"/>
            <p:cNvSpPr/>
            <p:nvPr/>
          </p:nvSpPr>
          <p:spPr>
            <a:xfrm>
              <a:off x="5410172" y="3089033"/>
              <a:ext cx="179046" cy="163701"/>
            </a:xfrm>
            <a:custGeom>
              <a:rect b="b" l="l" r="r" t="t"/>
              <a:pathLst>
                <a:path extrusionOk="0" h="6241" w="6826">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72"/>
            <p:cNvSpPr/>
            <p:nvPr/>
          </p:nvSpPr>
          <p:spPr>
            <a:xfrm>
              <a:off x="5405687" y="3137611"/>
              <a:ext cx="24210" cy="138573"/>
            </a:xfrm>
            <a:custGeom>
              <a:rect b="b" l="l" r="r" t="t"/>
              <a:pathLst>
                <a:path extrusionOk="0" h="5283" w="923">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72"/>
            <p:cNvSpPr/>
            <p:nvPr/>
          </p:nvSpPr>
          <p:spPr>
            <a:xfrm>
              <a:off x="5381660" y="2906105"/>
              <a:ext cx="72237" cy="87110"/>
            </a:xfrm>
            <a:custGeom>
              <a:rect b="b" l="l" r="r" t="t"/>
              <a:pathLst>
                <a:path extrusionOk="0" h="3321" w="2754">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72"/>
            <p:cNvSpPr/>
            <p:nvPr/>
          </p:nvSpPr>
          <p:spPr>
            <a:xfrm>
              <a:off x="5343076" y="2934093"/>
              <a:ext cx="168108" cy="215820"/>
            </a:xfrm>
            <a:custGeom>
              <a:rect b="b" l="l" r="r" t="t"/>
              <a:pathLst>
                <a:path extrusionOk="0" h="8228" w="6409">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72"/>
            <p:cNvSpPr/>
            <p:nvPr/>
          </p:nvSpPr>
          <p:spPr>
            <a:xfrm>
              <a:off x="5324584" y="2934093"/>
              <a:ext cx="168108" cy="215820"/>
            </a:xfrm>
            <a:custGeom>
              <a:rect b="b" l="l" r="r" t="t"/>
              <a:pathLst>
                <a:path extrusionOk="0" h="8228" w="6409">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72"/>
            <p:cNvSpPr/>
            <p:nvPr/>
          </p:nvSpPr>
          <p:spPr>
            <a:xfrm>
              <a:off x="5246366" y="3089033"/>
              <a:ext cx="179046" cy="163701"/>
            </a:xfrm>
            <a:custGeom>
              <a:rect b="b" l="l" r="r" t="t"/>
              <a:pathLst>
                <a:path extrusionOk="0" h="6241" w="6826">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8" name="Google Shape;16208;p72"/>
          <p:cNvGrpSpPr/>
          <p:nvPr/>
        </p:nvGrpSpPr>
        <p:grpSpPr>
          <a:xfrm>
            <a:off x="849667" y="2434883"/>
            <a:ext cx="371259" cy="366249"/>
            <a:chOff x="849667" y="2434883"/>
            <a:chExt cx="371259" cy="366249"/>
          </a:xfrm>
        </p:grpSpPr>
        <p:sp>
          <p:nvSpPr>
            <p:cNvPr id="16209" name="Google Shape;16209;p72"/>
            <p:cNvSpPr/>
            <p:nvPr/>
          </p:nvSpPr>
          <p:spPr>
            <a:xfrm>
              <a:off x="956607" y="2434883"/>
              <a:ext cx="258628" cy="145367"/>
            </a:xfrm>
            <a:custGeom>
              <a:rect b="b" l="l" r="r" t="t"/>
              <a:pathLst>
                <a:path extrusionOk="0" h="5542" w="986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72"/>
            <p:cNvSpPr/>
            <p:nvPr/>
          </p:nvSpPr>
          <p:spPr>
            <a:xfrm>
              <a:off x="1078078" y="2454661"/>
              <a:ext cx="393" cy="210"/>
            </a:xfrm>
            <a:custGeom>
              <a:rect b="b" l="l" r="r" t="t"/>
              <a:pathLst>
                <a:path extrusionOk="0" h="8" w="15">
                  <a:moveTo>
                    <a:pt x="1" y="7"/>
                  </a:moveTo>
                  <a:lnTo>
                    <a:pt x="14" y="0"/>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72"/>
            <p:cNvSpPr/>
            <p:nvPr/>
          </p:nvSpPr>
          <p:spPr>
            <a:xfrm>
              <a:off x="956790" y="2434883"/>
              <a:ext cx="121314" cy="145183"/>
            </a:xfrm>
            <a:custGeom>
              <a:rect b="b" l="l" r="r" t="t"/>
              <a:pathLst>
                <a:path extrusionOk="0" h="5535" w="4625">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72"/>
            <p:cNvSpPr/>
            <p:nvPr/>
          </p:nvSpPr>
          <p:spPr>
            <a:xfrm>
              <a:off x="869287" y="2681944"/>
              <a:ext cx="100854" cy="95372"/>
            </a:xfrm>
            <a:custGeom>
              <a:rect b="b" l="l" r="r" t="t"/>
              <a:pathLst>
                <a:path extrusionOk="0" h="3636" w="3845">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72"/>
            <p:cNvSpPr/>
            <p:nvPr/>
          </p:nvSpPr>
          <p:spPr>
            <a:xfrm>
              <a:off x="880828" y="2681944"/>
              <a:ext cx="89313" cy="95372"/>
            </a:xfrm>
            <a:custGeom>
              <a:rect b="b" l="l" r="r" t="t"/>
              <a:pathLst>
                <a:path extrusionOk="0" h="3636" w="3405">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72"/>
            <p:cNvSpPr/>
            <p:nvPr/>
          </p:nvSpPr>
          <p:spPr>
            <a:xfrm>
              <a:off x="946456" y="2490674"/>
              <a:ext cx="274471" cy="310458"/>
            </a:xfrm>
            <a:custGeom>
              <a:rect b="b" l="l" r="r" t="t"/>
              <a:pathLst>
                <a:path extrusionOk="0" h="11836" w="10464">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72"/>
            <p:cNvSpPr/>
            <p:nvPr/>
          </p:nvSpPr>
          <p:spPr>
            <a:xfrm>
              <a:off x="946456" y="2490753"/>
              <a:ext cx="172908" cy="310380"/>
            </a:xfrm>
            <a:custGeom>
              <a:rect b="b" l="l" r="r" t="t"/>
              <a:pathLst>
                <a:path extrusionOk="0" h="11833" w="6592">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6" name="Google Shape;16216;p72"/>
            <p:cNvSpPr/>
            <p:nvPr/>
          </p:nvSpPr>
          <p:spPr>
            <a:xfrm>
              <a:off x="850952" y="2598506"/>
              <a:ext cx="156200" cy="100592"/>
            </a:xfrm>
            <a:custGeom>
              <a:rect b="b" l="l" r="r" t="t"/>
              <a:pathLst>
                <a:path extrusionOk="0" h="3835" w="5955">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72"/>
            <p:cNvSpPr/>
            <p:nvPr/>
          </p:nvSpPr>
          <p:spPr>
            <a:xfrm>
              <a:off x="855936" y="2664160"/>
              <a:ext cx="131281" cy="34938"/>
            </a:xfrm>
            <a:custGeom>
              <a:rect b="b" l="l" r="r" t="t"/>
              <a:pathLst>
                <a:path extrusionOk="0" h="1332" w="5005">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72"/>
            <p:cNvSpPr/>
            <p:nvPr/>
          </p:nvSpPr>
          <p:spPr>
            <a:xfrm>
              <a:off x="1011926" y="2574164"/>
              <a:ext cx="41811" cy="53745"/>
            </a:xfrm>
            <a:custGeom>
              <a:rect b="b" l="l" r="r" t="t"/>
              <a:pathLst>
                <a:path extrusionOk="0" h="2049" w="1594">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72"/>
            <p:cNvSpPr/>
            <p:nvPr/>
          </p:nvSpPr>
          <p:spPr>
            <a:xfrm>
              <a:off x="1029893" y="2574164"/>
              <a:ext cx="23843" cy="41837"/>
            </a:xfrm>
            <a:custGeom>
              <a:rect b="b" l="l" r="r" t="t"/>
              <a:pathLst>
                <a:path extrusionOk="0" h="1595" w="909">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72"/>
            <p:cNvSpPr/>
            <p:nvPr/>
          </p:nvSpPr>
          <p:spPr>
            <a:xfrm>
              <a:off x="1023834" y="2580224"/>
              <a:ext cx="17994" cy="17994"/>
            </a:xfrm>
            <a:custGeom>
              <a:rect b="b" l="l" r="r" t="t"/>
              <a:pathLst>
                <a:path extrusionOk="0" h="686" w="686">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72"/>
            <p:cNvSpPr/>
            <p:nvPr/>
          </p:nvSpPr>
          <p:spPr>
            <a:xfrm>
              <a:off x="849667" y="2658127"/>
              <a:ext cx="121733" cy="30138"/>
            </a:xfrm>
            <a:custGeom>
              <a:rect b="b" l="l" r="r" t="t"/>
              <a:pathLst>
                <a:path extrusionOk="0" h="1149" w="4641">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2" name="Google Shape;16222;p72"/>
          <p:cNvGrpSpPr/>
          <p:nvPr/>
        </p:nvGrpSpPr>
        <p:grpSpPr>
          <a:xfrm>
            <a:off x="4417026" y="3365366"/>
            <a:ext cx="332728" cy="370053"/>
            <a:chOff x="4417026" y="3365366"/>
            <a:chExt cx="332728" cy="370053"/>
          </a:xfrm>
        </p:grpSpPr>
        <p:sp>
          <p:nvSpPr>
            <p:cNvPr id="16223" name="Google Shape;16223;p72"/>
            <p:cNvSpPr/>
            <p:nvPr/>
          </p:nvSpPr>
          <p:spPr>
            <a:xfrm>
              <a:off x="4486352" y="3547402"/>
              <a:ext cx="194050" cy="188017"/>
            </a:xfrm>
            <a:custGeom>
              <a:rect b="b" l="l" r="r" t="t"/>
              <a:pathLst>
                <a:path extrusionOk="0" h="7168" w="7398">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72"/>
            <p:cNvSpPr/>
            <p:nvPr/>
          </p:nvSpPr>
          <p:spPr>
            <a:xfrm>
              <a:off x="4572071" y="3656598"/>
              <a:ext cx="22610" cy="30269"/>
            </a:xfrm>
            <a:custGeom>
              <a:rect b="b" l="l" r="r" t="t"/>
              <a:pathLst>
                <a:path extrusionOk="0" h="1154" w="862">
                  <a:moveTo>
                    <a:pt x="170" y="0"/>
                  </a:moveTo>
                  <a:lnTo>
                    <a:pt x="0" y="1153"/>
                  </a:lnTo>
                  <a:lnTo>
                    <a:pt x="862" y="1153"/>
                  </a:lnTo>
                  <a:lnTo>
                    <a:pt x="69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72"/>
            <p:cNvSpPr/>
            <p:nvPr/>
          </p:nvSpPr>
          <p:spPr>
            <a:xfrm>
              <a:off x="4583271" y="3619482"/>
              <a:ext cx="147465" cy="43175"/>
            </a:xfrm>
            <a:custGeom>
              <a:rect b="b" l="l" r="r" t="t"/>
              <a:pathLst>
                <a:path extrusionOk="0" h="1646" w="5622">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72"/>
            <p:cNvSpPr/>
            <p:nvPr/>
          </p:nvSpPr>
          <p:spPr>
            <a:xfrm>
              <a:off x="4583271" y="3555455"/>
              <a:ext cx="166482" cy="95110"/>
            </a:xfrm>
            <a:custGeom>
              <a:rect b="b" l="l" r="r" t="t"/>
              <a:pathLst>
                <a:path extrusionOk="0" h="3626" w="6347">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72"/>
            <p:cNvSpPr/>
            <p:nvPr/>
          </p:nvSpPr>
          <p:spPr>
            <a:xfrm>
              <a:off x="4436016" y="3619482"/>
              <a:ext cx="147465" cy="43175"/>
            </a:xfrm>
            <a:custGeom>
              <a:rect b="b" l="l" r="r" t="t"/>
              <a:pathLst>
                <a:path extrusionOk="0" h="1646" w="5622">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72"/>
            <p:cNvSpPr/>
            <p:nvPr/>
          </p:nvSpPr>
          <p:spPr>
            <a:xfrm>
              <a:off x="4430928" y="3444082"/>
              <a:ext cx="46191" cy="45535"/>
            </a:xfrm>
            <a:custGeom>
              <a:rect b="b" l="l" r="r" t="t"/>
              <a:pathLst>
                <a:path extrusionOk="0" h="1736" w="1761">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72"/>
            <p:cNvSpPr/>
            <p:nvPr/>
          </p:nvSpPr>
          <p:spPr>
            <a:xfrm>
              <a:off x="4464135" y="3435899"/>
              <a:ext cx="92487" cy="118874"/>
            </a:xfrm>
            <a:custGeom>
              <a:rect b="b" l="l" r="r" t="t"/>
              <a:pathLst>
                <a:path extrusionOk="0" h="4532" w="3526">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72"/>
            <p:cNvSpPr/>
            <p:nvPr/>
          </p:nvSpPr>
          <p:spPr>
            <a:xfrm>
              <a:off x="4422481" y="3476791"/>
              <a:ext cx="121681" cy="88867"/>
            </a:xfrm>
            <a:custGeom>
              <a:rect b="b" l="l" r="r" t="t"/>
              <a:pathLst>
                <a:path extrusionOk="0" h="3388" w="4639">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72"/>
            <p:cNvSpPr/>
            <p:nvPr/>
          </p:nvSpPr>
          <p:spPr>
            <a:xfrm>
              <a:off x="4689818" y="3444082"/>
              <a:ext cx="46007" cy="45535"/>
            </a:xfrm>
            <a:custGeom>
              <a:rect b="b" l="l" r="r" t="t"/>
              <a:pathLst>
                <a:path extrusionOk="0" h="1736" w="1754">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72"/>
            <p:cNvSpPr/>
            <p:nvPr/>
          </p:nvSpPr>
          <p:spPr>
            <a:xfrm>
              <a:off x="4610131" y="3435899"/>
              <a:ext cx="92487" cy="118874"/>
            </a:xfrm>
            <a:custGeom>
              <a:rect b="b" l="l" r="r" t="t"/>
              <a:pathLst>
                <a:path extrusionOk="0" h="4532" w="3526">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72"/>
            <p:cNvSpPr/>
            <p:nvPr/>
          </p:nvSpPr>
          <p:spPr>
            <a:xfrm>
              <a:off x="4622590" y="3476791"/>
              <a:ext cx="121681" cy="88867"/>
            </a:xfrm>
            <a:custGeom>
              <a:rect b="b" l="l" r="r" t="t"/>
              <a:pathLst>
                <a:path extrusionOk="0" h="3388" w="4639">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72"/>
            <p:cNvSpPr/>
            <p:nvPr/>
          </p:nvSpPr>
          <p:spPr>
            <a:xfrm>
              <a:off x="4560687" y="3365366"/>
              <a:ext cx="45378" cy="62532"/>
            </a:xfrm>
            <a:custGeom>
              <a:rect b="b" l="l" r="r" t="t"/>
              <a:pathLst>
                <a:path extrusionOk="0" h="2384" w="173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72"/>
            <p:cNvSpPr/>
            <p:nvPr/>
          </p:nvSpPr>
          <p:spPr>
            <a:xfrm>
              <a:off x="4551271" y="3382730"/>
              <a:ext cx="86638" cy="128343"/>
            </a:xfrm>
            <a:custGeom>
              <a:rect b="b" l="l" r="r" t="t"/>
              <a:pathLst>
                <a:path extrusionOk="0" h="4893" w="3303">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72"/>
            <p:cNvSpPr/>
            <p:nvPr/>
          </p:nvSpPr>
          <p:spPr>
            <a:xfrm>
              <a:off x="4528844" y="3382730"/>
              <a:ext cx="86638" cy="128343"/>
            </a:xfrm>
            <a:custGeom>
              <a:rect b="b" l="l" r="r" t="t"/>
              <a:pathLst>
                <a:path extrusionOk="0" h="4893" w="3303">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72"/>
            <p:cNvSpPr/>
            <p:nvPr/>
          </p:nvSpPr>
          <p:spPr>
            <a:xfrm>
              <a:off x="4417026" y="3555455"/>
              <a:ext cx="166456" cy="95110"/>
            </a:xfrm>
            <a:custGeom>
              <a:rect b="b" l="l" r="r" t="t"/>
              <a:pathLst>
                <a:path extrusionOk="0" h="3626" w="6346">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72"/>
            <p:cNvSpPr/>
            <p:nvPr/>
          </p:nvSpPr>
          <p:spPr>
            <a:xfrm>
              <a:off x="4560687" y="3478968"/>
              <a:ext cx="45378" cy="62401"/>
            </a:xfrm>
            <a:custGeom>
              <a:rect b="b" l="l" r="r" t="t"/>
              <a:pathLst>
                <a:path extrusionOk="0" h="2379" w="173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72"/>
            <p:cNvSpPr/>
            <p:nvPr/>
          </p:nvSpPr>
          <p:spPr>
            <a:xfrm>
              <a:off x="4551271" y="3496306"/>
              <a:ext cx="86638" cy="128422"/>
            </a:xfrm>
            <a:custGeom>
              <a:rect b="b" l="l" r="r" t="t"/>
              <a:pathLst>
                <a:path extrusionOk="0" h="4896" w="3303">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72"/>
            <p:cNvSpPr/>
            <p:nvPr/>
          </p:nvSpPr>
          <p:spPr>
            <a:xfrm>
              <a:off x="4528844" y="3496306"/>
              <a:ext cx="86638" cy="128422"/>
            </a:xfrm>
            <a:custGeom>
              <a:rect b="b" l="l" r="r" t="t"/>
              <a:pathLst>
                <a:path extrusionOk="0" h="4896" w="3303">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1" name="Google Shape;16241;p72"/>
          <p:cNvGrpSpPr/>
          <p:nvPr/>
        </p:nvGrpSpPr>
        <p:grpSpPr>
          <a:xfrm>
            <a:off x="2497068" y="1980186"/>
            <a:ext cx="363994" cy="370105"/>
            <a:chOff x="2497068" y="1980186"/>
            <a:chExt cx="363994" cy="370105"/>
          </a:xfrm>
        </p:grpSpPr>
        <p:sp>
          <p:nvSpPr>
            <p:cNvPr id="16242" name="Google Shape;16242;p72"/>
            <p:cNvSpPr/>
            <p:nvPr/>
          </p:nvSpPr>
          <p:spPr>
            <a:xfrm>
              <a:off x="2702974" y="1980186"/>
              <a:ext cx="131832" cy="172488"/>
            </a:xfrm>
            <a:custGeom>
              <a:rect b="b" l="l" r="r" t="t"/>
              <a:pathLst>
                <a:path extrusionOk="0" h="6576" w="5026">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72"/>
            <p:cNvSpPr/>
            <p:nvPr/>
          </p:nvSpPr>
          <p:spPr>
            <a:xfrm>
              <a:off x="2742634" y="2020292"/>
              <a:ext cx="80238" cy="125274"/>
            </a:xfrm>
            <a:custGeom>
              <a:rect b="b" l="l" r="r" t="t"/>
              <a:pathLst>
                <a:path extrusionOk="0" h="4776" w="3059">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72"/>
            <p:cNvSpPr/>
            <p:nvPr/>
          </p:nvSpPr>
          <p:spPr>
            <a:xfrm>
              <a:off x="2523351" y="1980186"/>
              <a:ext cx="131806" cy="172488"/>
            </a:xfrm>
            <a:custGeom>
              <a:rect b="b" l="l" r="r" t="t"/>
              <a:pathLst>
                <a:path extrusionOk="0" h="6576" w="5025">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72"/>
            <p:cNvSpPr/>
            <p:nvPr/>
          </p:nvSpPr>
          <p:spPr>
            <a:xfrm>
              <a:off x="2535443" y="2020292"/>
              <a:ext cx="80238" cy="125274"/>
            </a:xfrm>
            <a:custGeom>
              <a:rect b="b" l="l" r="r" t="t"/>
              <a:pathLst>
                <a:path extrusionOk="0" h="4776" w="3059">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72"/>
            <p:cNvSpPr/>
            <p:nvPr/>
          </p:nvSpPr>
          <p:spPr>
            <a:xfrm>
              <a:off x="2511416" y="2032961"/>
              <a:ext cx="335298" cy="317331"/>
            </a:xfrm>
            <a:custGeom>
              <a:rect b="b" l="l" r="r" t="t"/>
              <a:pathLst>
                <a:path extrusionOk="0" h="12098" w="12783">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72"/>
            <p:cNvSpPr/>
            <p:nvPr/>
          </p:nvSpPr>
          <p:spPr>
            <a:xfrm>
              <a:off x="2655130" y="2278395"/>
              <a:ext cx="47870" cy="47870"/>
            </a:xfrm>
            <a:custGeom>
              <a:rect b="b" l="l" r="r" t="t"/>
              <a:pathLst>
                <a:path extrusionOk="0" h="1825" w="1825">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72"/>
            <p:cNvSpPr/>
            <p:nvPr/>
          </p:nvSpPr>
          <p:spPr>
            <a:xfrm>
              <a:off x="2656914" y="2228610"/>
              <a:ext cx="44302" cy="30112"/>
            </a:xfrm>
            <a:custGeom>
              <a:rect b="b" l="l" r="r" t="t"/>
              <a:pathLst>
                <a:path extrusionOk="0" h="1148" w="1689">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72"/>
            <p:cNvSpPr/>
            <p:nvPr/>
          </p:nvSpPr>
          <p:spPr>
            <a:xfrm>
              <a:off x="2737204" y="2253555"/>
              <a:ext cx="111792" cy="42834"/>
            </a:xfrm>
            <a:custGeom>
              <a:rect b="b" l="l" r="r" t="t"/>
              <a:pathLst>
                <a:path extrusionOk="0" h="1633" w="4262">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72"/>
            <p:cNvSpPr/>
            <p:nvPr/>
          </p:nvSpPr>
          <p:spPr>
            <a:xfrm>
              <a:off x="2747670" y="2234879"/>
              <a:ext cx="113392" cy="19541"/>
            </a:xfrm>
            <a:custGeom>
              <a:rect b="b" l="l" r="r" t="t"/>
              <a:pathLst>
                <a:path extrusionOk="0" h="745" w="4323">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72"/>
            <p:cNvSpPr/>
            <p:nvPr/>
          </p:nvSpPr>
          <p:spPr>
            <a:xfrm>
              <a:off x="2511416" y="2035086"/>
              <a:ext cx="236595" cy="315206"/>
            </a:xfrm>
            <a:custGeom>
              <a:rect b="b" l="l" r="r" t="t"/>
              <a:pathLst>
                <a:path extrusionOk="0" h="12017" w="902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72"/>
            <p:cNvSpPr/>
            <p:nvPr/>
          </p:nvSpPr>
          <p:spPr>
            <a:xfrm>
              <a:off x="2508924" y="2253713"/>
              <a:ext cx="111950" cy="42676"/>
            </a:xfrm>
            <a:custGeom>
              <a:rect b="b" l="l" r="r" t="t"/>
              <a:pathLst>
                <a:path extrusionOk="0" h="1627" w="4268">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72"/>
            <p:cNvSpPr/>
            <p:nvPr/>
          </p:nvSpPr>
          <p:spPr>
            <a:xfrm>
              <a:off x="2497068" y="2234801"/>
              <a:ext cx="113392" cy="19620"/>
            </a:xfrm>
            <a:custGeom>
              <a:rect b="b" l="l" r="r" t="t"/>
              <a:pathLst>
                <a:path extrusionOk="0" h="748" w="4323">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72"/>
            <p:cNvSpPr/>
            <p:nvPr/>
          </p:nvSpPr>
          <p:spPr>
            <a:xfrm>
              <a:off x="2589319" y="2158524"/>
              <a:ext cx="41837" cy="54086"/>
            </a:xfrm>
            <a:custGeom>
              <a:rect b="b" l="l" r="r" t="t"/>
              <a:pathLst>
                <a:path extrusionOk="0" h="2062" w="1595">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72"/>
            <p:cNvSpPr/>
            <p:nvPr/>
          </p:nvSpPr>
          <p:spPr>
            <a:xfrm>
              <a:off x="2606946" y="2158708"/>
              <a:ext cx="24551" cy="42361"/>
            </a:xfrm>
            <a:custGeom>
              <a:rect b="b" l="l" r="r" t="t"/>
              <a:pathLst>
                <a:path extrusionOk="0" h="1615" w="936">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72"/>
            <p:cNvSpPr/>
            <p:nvPr/>
          </p:nvSpPr>
          <p:spPr>
            <a:xfrm>
              <a:off x="2601254" y="2164583"/>
              <a:ext cx="17968" cy="17968"/>
            </a:xfrm>
            <a:custGeom>
              <a:rect b="b" l="l" r="r" t="t"/>
              <a:pathLst>
                <a:path extrusionOk="0" h="685" w="685">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72"/>
            <p:cNvSpPr/>
            <p:nvPr/>
          </p:nvSpPr>
          <p:spPr>
            <a:xfrm>
              <a:off x="2727000" y="2158524"/>
              <a:ext cx="41994" cy="54086"/>
            </a:xfrm>
            <a:custGeom>
              <a:rect b="b" l="l" r="r" t="t"/>
              <a:pathLst>
                <a:path extrusionOk="0" h="2062" w="1601">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72"/>
            <p:cNvSpPr/>
            <p:nvPr/>
          </p:nvSpPr>
          <p:spPr>
            <a:xfrm>
              <a:off x="2744601" y="2158708"/>
              <a:ext cx="24578" cy="42361"/>
            </a:xfrm>
            <a:custGeom>
              <a:rect b="b" l="l" r="r" t="t"/>
              <a:pathLst>
                <a:path extrusionOk="0" h="1615" w="937">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72"/>
            <p:cNvSpPr/>
            <p:nvPr/>
          </p:nvSpPr>
          <p:spPr>
            <a:xfrm>
              <a:off x="2738909" y="2164583"/>
              <a:ext cx="17994" cy="17968"/>
            </a:xfrm>
            <a:custGeom>
              <a:rect b="b" l="l" r="r" t="t"/>
              <a:pathLst>
                <a:path extrusionOk="0" h="685" w="686">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72"/>
            <p:cNvSpPr/>
            <p:nvPr/>
          </p:nvSpPr>
          <p:spPr>
            <a:xfrm>
              <a:off x="2656914" y="2228768"/>
              <a:ext cx="26886" cy="29981"/>
            </a:xfrm>
            <a:custGeom>
              <a:rect b="b" l="l" r="r" t="t"/>
              <a:pathLst>
                <a:path extrusionOk="0" h="1143" w="1025">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72"/>
            <p:cNvSpPr/>
            <p:nvPr/>
          </p:nvSpPr>
          <p:spPr>
            <a:xfrm>
              <a:off x="2655130" y="2278395"/>
              <a:ext cx="47870" cy="35909"/>
            </a:xfrm>
            <a:custGeom>
              <a:rect b="b" l="l" r="r" t="t"/>
              <a:pathLst>
                <a:path extrusionOk="0" h="1369" w="1825">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72"/>
            <p:cNvSpPr/>
            <p:nvPr/>
          </p:nvSpPr>
          <p:spPr>
            <a:xfrm>
              <a:off x="2616572" y="2275142"/>
              <a:ext cx="124986" cy="21246"/>
            </a:xfrm>
            <a:custGeom>
              <a:rect b="b" l="l" r="r" t="t"/>
              <a:pathLst>
                <a:path extrusionOk="0" h="810" w="4765">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3" name="Google Shape;16263;p72"/>
          <p:cNvGrpSpPr/>
          <p:nvPr/>
        </p:nvGrpSpPr>
        <p:grpSpPr>
          <a:xfrm>
            <a:off x="5820278" y="2906158"/>
            <a:ext cx="294904" cy="370027"/>
            <a:chOff x="5820278" y="2906158"/>
            <a:chExt cx="294904" cy="370027"/>
          </a:xfrm>
        </p:grpSpPr>
        <p:sp>
          <p:nvSpPr>
            <p:cNvPr id="16264" name="Google Shape;16264;p72"/>
            <p:cNvSpPr/>
            <p:nvPr/>
          </p:nvSpPr>
          <p:spPr>
            <a:xfrm>
              <a:off x="5893198" y="2987339"/>
              <a:ext cx="193158" cy="168790"/>
            </a:xfrm>
            <a:custGeom>
              <a:rect b="b" l="l" r="r" t="t"/>
              <a:pathLst>
                <a:path extrusionOk="0" h="6435" w="7364">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72"/>
            <p:cNvSpPr/>
            <p:nvPr/>
          </p:nvSpPr>
          <p:spPr>
            <a:xfrm>
              <a:off x="5885906" y="2906158"/>
              <a:ext cx="229276" cy="237880"/>
            </a:xfrm>
            <a:custGeom>
              <a:rect b="b" l="l" r="r" t="t"/>
              <a:pathLst>
                <a:path extrusionOk="0" h="9069" w="8741">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72"/>
            <p:cNvSpPr/>
            <p:nvPr/>
          </p:nvSpPr>
          <p:spPr>
            <a:xfrm>
              <a:off x="5836987" y="2915154"/>
              <a:ext cx="61562" cy="295061"/>
            </a:xfrm>
            <a:custGeom>
              <a:rect b="b" l="l" r="r" t="t"/>
              <a:pathLst>
                <a:path extrusionOk="0" h="11249" w="2347">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72"/>
            <p:cNvSpPr/>
            <p:nvPr/>
          </p:nvSpPr>
          <p:spPr>
            <a:xfrm>
              <a:off x="5880555" y="3094358"/>
              <a:ext cx="187990" cy="175951"/>
            </a:xfrm>
            <a:custGeom>
              <a:rect b="b" l="l" r="r" t="t"/>
              <a:pathLst>
                <a:path extrusionOk="0" h="6708" w="7167">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72"/>
            <p:cNvSpPr/>
            <p:nvPr/>
          </p:nvSpPr>
          <p:spPr>
            <a:xfrm>
              <a:off x="5820278" y="2986343"/>
              <a:ext cx="94979" cy="289842"/>
            </a:xfrm>
            <a:custGeom>
              <a:rect b="b" l="l" r="r" t="t"/>
              <a:pathLst>
                <a:path extrusionOk="0" h="11050" w="3621">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72"/>
            <p:cNvSpPr/>
            <p:nvPr/>
          </p:nvSpPr>
          <p:spPr>
            <a:xfrm>
              <a:off x="5951166" y="2917804"/>
              <a:ext cx="156541" cy="130179"/>
            </a:xfrm>
            <a:custGeom>
              <a:rect b="b" l="l" r="r" t="t"/>
              <a:pathLst>
                <a:path extrusionOk="0" h="4963" w="5968">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72"/>
            <p:cNvSpPr/>
            <p:nvPr/>
          </p:nvSpPr>
          <p:spPr>
            <a:xfrm>
              <a:off x="5937290" y="2999589"/>
              <a:ext cx="141249" cy="156541"/>
            </a:xfrm>
            <a:custGeom>
              <a:rect b="b" l="l" r="r" t="t"/>
              <a:pathLst>
                <a:path extrusionOk="0" h="5968" w="5385">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1" name="Google Shape;16271;p72"/>
          <p:cNvGrpSpPr/>
          <p:nvPr/>
        </p:nvGrpSpPr>
        <p:grpSpPr>
          <a:xfrm>
            <a:off x="4946819" y="3383229"/>
            <a:ext cx="370132" cy="334223"/>
            <a:chOff x="4946819" y="3383229"/>
            <a:chExt cx="370132" cy="334223"/>
          </a:xfrm>
        </p:grpSpPr>
        <p:sp>
          <p:nvSpPr>
            <p:cNvPr id="16272" name="Google Shape;16272;p72"/>
            <p:cNvSpPr/>
            <p:nvPr/>
          </p:nvSpPr>
          <p:spPr>
            <a:xfrm>
              <a:off x="4946819" y="3383229"/>
              <a:ext cx="370132" cy="179125"/>
            </a:xfrm>
            <a:custGeom>
              <a:rect b="b" l="l" r="r" t="t"/>
              <a:pathLst>
                <a:path extrusionOk="0" h="6829" w="14111">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72"/>
            <p:cNvSpPr/>
            <p:nvPr/>
          </p:nvSpPr>
          <p:spPr>
            <a:xfrm>
              <a:off x="4946819" y="3383229"/>
              <a:ext cx="200817" cy="179125"/>
            </a:xfrm>
            <a:custGeom>
              <a:rect b="b" l="l" r="r" t="t"/>
              <a:pathLst>
                <a:path extrusionOk="0" h="6829" w="7656">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72"/>
            <p:cNvSpPr/>
            <p:nvPr/>
          </p:nvSpPr>
          <p:spPr>
            <a:xfrm>
              <a:off x="5063149" y="3562327"/>
              <a:ext cx="137314" cy="155124"/>
            </a:xfrm>
            <a:custGeom>
              <a:rect b="b" l="l" r="r" t="t"/>
              <a:pathLst>
                <a:path extrusionOk="0" h="5914" w="5235">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72"/>
            <p:cNvSpPr/>
            <p:nvPr/>
          </p:nvSpPr>
          <p:spPr>
            <a:xfrm>
              <a:off x="5063149" y="3562327"/>
              <a:ext cx="122206" cy="155124"/>
            </a:xfrm>
            <a:custGeom>
              <a:rect b="b" l="l" r="r" t="t"/>
              <a:pathLst>
                <a:path extrusionOk="0" h="5914" w="4659">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72"/>
            <p:cNvSpPr/>
            <p:nvPr/>
          </p:nvSpPr>
          <p:spPr>
            <a:xfrm>
              <a:off x="5048382" y="3425039"/>
              <a:ext cx="95530" cy="83595"/>
            </a:xfrm>
            <a:custGeom>
              <a:rect b="b" l="l" r="r" t="t"/>
              <a:pathLst>
                <a:path extrusionOk="0" h="3187" w="3642">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72"/>
            <p:cNvSpPr/>
            <p:nvPr/>
          </p:nvSpPr>
          <p:spPr>
            <a:xfrm>
              <a:off x="5197604" y="3396580"/>
              <a:ext cx="82362" cy="64237"/>
            </a:xfrm>
            <a:custGeom>
              <a:rect b="b" l="l" r="r" t="t"/>
              <a:pathLst>
                <a:path extrusionOk="0" h="2449" w="314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72"/>
            <p:cNvSpPr/>
            <p:nvPr/>
          </p:nvSpPr>
          <p:spPr>
            <a:xfrm>
              <a:off x="5157394" y="3496700"/>
              <a:ext cx="115989" cy="65654"/>
            </a:xfrm>
            <a:custGeom>
              <a:rect b="b" l="l" r="r" t="t"/>
              <a:pathLst>
                <a:path extrusionOk="0" h="2503" w="4422">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72"/>
            <p:cNvSpPr/>
            <p:nvPr/>
          </p:nvSpPr>
          <p:spPr>
            <a:xfrm>
              <a:off x="4947344" y="3455807"/>
              <a:ext cx="58545" cy="70690"/>
            </a:xfrm>
            <a:custGeom>
              <a:rect b="b" l="l" r="r" t="t"/>
              <a:pathLst>
                <a:path extrusionOk="0" h="2695" w="2232">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72"/>
            <p:cNvSpPr/>
            <p:nvPr/>
          </p:nvSpPr>
          <p:spPr>
            <a:xfrm>
              <a:off x="5048198" y="3425564"/>
              <a:ext cx="41102" cy="71529"/>
            </a:xfrm>
            <a:custGeom>
              <a:rect b="b" l="l" r="r" t="t"/>
              <a:pathLst>
                <a:path extrusionOk="0" h="2727" w="1567">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1" name="Google Shape;16281;p72"/>
          <p:cNvGrpSpPr/>
          <p:nvPr/>
        </p:nvGrpSpPr>
        <p:grpSpPr>
          <a:xfrm>
            <a:off x="3038403" y="1539234"/>
            <a:ext cx="375482" cy="316072"/>
            <a:chOff x="3038403" y="1539234"/>
            <a:chExt cx="375482" cy="316072"/>
          </a:xfrm>
        </p:grpSpPr>
        <p:sp>
          <p:nvSpPr>
            <p:cNvPr id="16282" name="Google Shape;16282;p72"/>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83" name="Google Shape;16283;p72"/>
            <p:cNvGrpSpPr/>
            <p:nvPr/>
          </p:nvGrpSpPr>
          <p:grpSpPr>
            <a:xfrm>
              <a:off x="3038403" y="1539234"/>
              <a:ext cx="375482" cy="316072"/>
              <a:chOff x="3038403" y="1539234"/>
              <a:chExt cx="375482" cy="316072"/>
            </a:xfrm>
          </p:grpSpPr>
          <p:sp>
            <p:nvSpPr>
              <p:cNvPr id="16284" name="Google Shape;16284;p72"/>
              <p:cNvSpPr/>
              <p:nvPr/>
            </p:nvSpPr>
            <p:spPr>
              <a:xfrm>
                <a:off x="3038403" y="1585792"/>
                <a:ext cx="72788" cy="58414"/>
              </a:xfrm>
              <a:custGeom>
                <a:rect b="b" l="l" r="r" t="t"/>
                <a:pathLst>
                  <a:path extrusionOk="0" h="2227" w="2775">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72"/>
              <p:cNvSpPr/>
              <p:nvPr/>
            </p:nvSpPr>
            <p:spPr>
              <a:xfrm>
                <a:off x="3169317" y="1683420"/>
                <a:ext cx="244569" cy="169105"/>
              </a:xfrm>
              <a:custGeom>
                <a:rect b="b" l="l" r="r" t="t"/>
                <a:pathLst>
                  <a:path extrusionOk="0" h="6447" w="9324">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72"/>
              <p:cNvSpPr/>
              <p:nvPr/>
            </p:nvSpPr>
            <p:spPr>
              <a:xfrm>
                <a:off x="3194760" y="1700076"/>
                <a:ext cx="197800" cy="103294"/>
              </a:xfrm>
              <a:custGeom>
                <a:rect b="b" l="l" r="r" t="t"/>
                <a:pathLst>
                  <a:path extrusionOk="0" h="3938" w="7541">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72"/>
              <p:cNvSpPr/>
              <p:nvPr/>
            </p:nvSpPr>
            <p:spPr>
              <a:xfrm>
                <a:off x="3077905" y="1539234"/>
                <a:ext cx="153367" cy="300963"/>
              </a:xfrm>
              <a:custGeom>
                <a:rect b="b" l="l" r="r" t="t"/>
                <a:pathLst>
                  <a:path extrusionOk="0" h="11474" w="5847">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72"/>
              <p:cNvSpPr/>
              <p:nvPr/>
            </p:nvSpPr>
            <p:spPr>
              <a:xfrm>
                <a:off x="3049315" y="1658633"/>
                <a:ext cx="284464" cy="196673"/>
              </a:xfrm>
              <a:custGeom>
                <a:rect b="b" l="l" r="r" t="t"/>
                <a:pathLst>
                  <a:path extrusionOk="0" h="7498" w="10845">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72"/>
              <p:cNvSpPr/>
              <p:nvPr/>
            </p:nvSpPr>
            <p:spPr>
              <a:xfrm>
                <a:off x="3058207" y="1663013"/>
                <a:ext cx="272976" cy="192292"/>
              </a:xfrm>
              <a:custGeom>
                <a:rect b="b" l="l" r="r" t="t"/>
                <a:pathLst>
                  <a:path extrusionOk="0" h="7331" w="10407">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72"/>
              <p:cNvSpPr/>
              <p:nvPr/>
            </p:nvSpPr>
            <p:spPr>
              <a:xfrm>
                <a:off x="3107598" y="1603261"/>
                <a:ext cx="85405" cy="219309"/>
              </a:xfrm>
              <a:custGeom>
                <a:rect b="b" l="l" r="r" t="t"/>
                <a:pathLst>
                  <a:path extrusionOk="0" h="8361" w="3256">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72"/>
              <p:cNvSpPr/>
              <p:nvPr/>
            </p:nvSpPr>
            <p:spPr>
              <a:xfrm>
                <a:off x="3093381" y="1585556"/>
                <a:ext cx="94271" cy="32289"/>
              </a:xfrm>
              <a:custGeom>
                <a:rect b="b" l="l" r="r" t="t"/>
                <a:pathLst>
                  <a:path extrusionOk="0" h="1231" w="3594">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72"/>
              <p:cNvSpPr/>
              <p:nvPr/>
            </p:nvSpPr>
            <p:spPr>
              <a:xfrm>
                <a:off x="3137133" y="1559824"/>
                <a:ext cx="14767" cy="20512"/>
              </a:xfrm>
              <a:custGeom>
                <a:rect b="b" l="l" r="r" t="t"/>
                <a:pathLst>
                  <a:path extrusionOk="0" h="782" w="563">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293" name="Google Shape;16293;p72"/>
          <p:cNvGrpSpPr/>
          <p:nvPr/>
        </p:nvGrpSpPr>
        <p:grpSpPr>
          <a:xfrm>
            <a:off x="6332865" y="2906131"/>
            <a:ext cx="360846" cy="370184"/>
            <a:chOff x="6332865" y="2906131"/>
            <a:chExt cx="360846" cy="370184"/>
          </a:xfrm>
        </p:grpSpPr>
        <p:sp>
          <p:nvSpPr>
            <p:cNvPr id="16294" name="Google Shape;16294;p72"/>
            <p:cNvSpPr/>
            <p:nvPr/>
          </p:nvSpPr>
          <p:spPr>
            <a:xfrm>
              <a:off x="6332865" y="2906131"/>
              <a:ext cx="360846" cy="327508"/>
            </a:xfrm>
            <a:custGeom>
              <a:rect b="b" l="l" r="r" t="t"/>
              <a:pathLst>
                <a:path extrusionOk="0" h="12486" w="13757">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72"/>
            <p:cNvSpPr/>
            <p:nvPr/>
          </p:nvSpPr>
          <p:spPr>
            <a:xfrm>
              <a:off x="6636005" y="3022855"/>
              <a:ext cx="21089" cy="18466"/>
            </a:xfrm>
            <a:custGeom>
              <a:rect b="b" l="l" r="r" t="t"/>
              <a:pathLst>
                <a:path extrusionOk="0" h="704" w="804">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72"/>
            <p:cNvSpPr/>
            <p:nvPr/>
          </p:nvSpPr>
          <p:spPr>
            <a:xfrm>
              <a:off x="6391594" y="2960034"/>
              <a:ext cx="243546" cy="316281"/>
            </a:xfrm>
            <a:custGeom>
              <a:rect b="b" l="l" r="r" t="t"/>
              <a:pathLst>
                <a:path extrusionOk="0" h="12058" w="9285">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72"/>
            <p:cNvSpPr/>
            <p:nvPr/>
          </p:nvSpPr>
          <p:spPr>
            <a:xfrm>
              <a:off x="6624333" y="3184510"/>
              <a:ext cx="22820" cy="12879"/>
            </a:xfrm>
            <a:custGeom>
              <a:rect b="b" l="l" r="r" t="t"/>
              <a:pathLst>
                <a:path extrusionOk="0" h="491" w="87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72"/>
            <p:cNvSpPr/>
            <p:nvPr/>
          </p:nvSpPr>
          <p:spPr>
            <a:xfrm>
              <a:off x="6367593" y="3022750"/>
              <a:ext cx="21115" cy="18387"/>
            </a:xfrm>
            <a:custGeom>
              <a:rect b="b" l="l" r="r" t="t"/>
              <a:pathLst>
                <a:path extrusionOk="0" h="701" w="805">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9" name="Google Shape;16299;p72"/>
            <p:cNvSpPr/>
            <p:nvPr/>
          </p:nvSpPr>
          <p:spPr>
            <a:xfrm>
              <a:off x="6379633" y="3184563"/>
              <a:ext cx="22794" cy="12826"/>
            </a:xfrm>
            <a:custGeom>
              <a:rect b="b" l="l" r="r" t="t"/>
              <a:pathLst>
                <a:path extrusionOk="0" h="489" w="869">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72"/>
            <p:cNvSpPr/>
            <p:nvPr/>
          </p:nvSpPr>
          <p:spPr>
            <a:xfrm>
              <a:off x="6507321" y="2948257"/>
              <a:ext cx="11935" cy="17941"/>
            </a:xfrm>
            <a:custGeom>
              <a:rect b="b" l="l" r="r" t="t"/>
              <a:pathLst>
                <a:path extrusionOk="0" h="684" w="455">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72"/>
            <p:cNvSpPr/>
            <p:nvPr/>
          </p:nvSpPr>
          <p:spPr>
            <a:xfrm>
              <a:off x="6417142" y="3001923"/>
              <a:ext cx="72001" cy="84985"/>
            </a:xfrm>
            <a:custGeom>
              <a:rect b="b" l="l" r="r" t="t"/>
              <a:pathLst>
                <a:path extrusionOk="0" h="3240" w="2745">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72"/>
            <p:cNvSpPr/>
            <p:nvPr/>
          </p:nvSpPr>
          <p:spPr>
            <a:xfrm>
              <a:off x="6358990" y="3090659"/>
              <a:ext cx="102481" cy="86113"/>
            </a:xfrm>
            <a:custGeom>
              <a:rect b="b" l="l" r="r" t="t"/>
              <a:pathLst>
                <a:path extrusionOk="0" h="3283" w="3907">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72"/>
            <p:cNvSpPr/>
            <p:nvPr/>
          </p:nvSpPr>
          <p:spPr>
            <a:xfrm>
              <a:off x="6565131" y="3090659"/>
              <a:ext cx="102481" cy="86113"/>
            </a:xfrm>
            <a:custGeom>
              <a:rect b="b" l="l" r="r" t="t"/>
              <a:pathLst>
                <a:path extrusionOk="0" h="3283" w="3907">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72"/>
            <p:cNvSpPr/>
            <p:nvPr/>
          </p:nvSpPr>
          <p:spPr>
            <a:xfrm>
              <a:off x="6537459" y="3001740"/>
              <a:ext cx="72342" cy="85038"/>
            </a:xfrm>
            <a:custGeom>
              <a:rect b="b" l="l" r="r" t="t"/>
              <a:pathLst>
                <a:path extrusionOk="0" h="3242" w="2758">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5" name="Google Shape;16305;p72"/>
          <p:cNvGrpSpPr/>
          <p:nvPr/>
        </p:nvGrpSpPr>
        <p:grpSpPr>
          <a:xfrm>
            <a:off x="4135079" y="1518066"/>
            <a:ext cx="370132" cy="358223"/>
            <a:chOff x="4135079" y="1518066"/>
            <a:chExt cx="370132" cy="358223"/>
          </a:xfrm>
        </p:grpSpPr>
        <p:sp>
          <p:nvSpPr>
            <p:cNvPr id="16306" name="Google Shape;16306;p72"/>
            <p:cNvSpPr/>
            <p:nvPr/>
          </p:nvSpPr>
          <p:spPr>
            <a:xfrm>
              <a:off x="4135079" y="1625688"/>
              <a:ext cx="95530" cy="95530"/>
            </a:xfrm>
            <a:custGeom>
              <a:rect b="b" l="l" r="r" t="t"/>
              <a:pathLst>
                <a:path extrusionOk="0" h="3642" w="3642">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72"/>
            <p:cNvSpPr/>
            <p:nvPr/>
          </p:nvSpPr>
          <p:spPr>
            <a:xfrm>
              <a:off x="4153047" y="1643472"/>
              <a:ext cx="59595" cy="59778"/>
            </a:xfrm>
            <a:custGeom>
              <a:rect b="b" l="l" r="r" t="t"/>
              <a:pathLst>
                <a:path extrusionOk="0" h="2279" w="2272">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72"/>
            <p:cNvSpPr/>
            <p:nvPr/>
          </p:nvSpPr>
          <p:spPr>
            <a:xfrm>
              <a:off x="4409681" y="1625688"/>
              <a:ext cx="95530" cy="95530"/>
            </a:xfrm>
            <a:custGeom>
              <a:rect b="b" l="l" r="r" t="t"/>
              <a:pathLst>
                <a:path extrusionOk="0" h="3642" w="3642">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72"/>
            <p:cNvSpPr/>
            <p:nvPr/>
          </p:nvSpPr>
          <p:spPr>
            <a:xfrm>
              <a:off x="4427649" y="1643472"/>
              <a:ext cx="59621" cy="59778"/>
            </a:xfrm>
            <a:custGeom>
              <a:rect b="b" l="l" r="r" t="t"/>
              <a:pathLst>
                <a:path extrusionOk="0" h="2279" w="2273">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72"/>
            <p:cNvSpPr/>
            <p:nvPr/>
          </p:nvSpPr>
          <p:spPr>
            <a:xfrm>
              <a:off x="4170831" y="1518250"/>
              <a:ext cx="298471" cy="358040"/>
            </a:xfrm>
            <a:custGeom>
              <a:rect b="b" l="l" r="r" t="t"/>
              <a:pathLst>
                <a:path extrusionOk="0" h="13650" w="11379">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72"/>
            <p:cNvSpPr/>
            <p:nvPr/>
          </p:nvSpPr>
          <p:spPr>
            <a:xfrm>
              <a:off x="4170831" y="1518066"/>
              <a:ext cx="166665" cy="352374"/>
            </a:xfrm>
            <a:custGeom>
              <a:rect b="b" l="l" r="r" t="t"/>
              <a:pathLst>
                <a:path extrusionOk="0" h="13434" w="6354">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72"/>
            <p:cNvSpPr/>
            <p:nvPr/>
          </p:nvSpPr>
          <p:spPr>
            <a:xfrm>
              <a:off x="4212615" y="1636914"/>
              <a:ext cx="214719" cy="215558"/>
            </a:xfrm>
            <a:custGeom>
              <a:rect b="b" l="l" r="r" t="t"/>
              <a:pathLst>
                <a:path extrusionOk="0" h="8218" w="8186">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72"/>
            <p:cNvSpPr/>
            <p:nvPr/>
          </p:nvSpPr>
          <p:spPr>
            <a:xfrm>
              <a:off x="4204274" y="1638121"/>
              <a:ext cx="60119" cy="179308"/>
            </a:xfrm>
            <a:custGeom>
              <a:rect b="b" l="l" r="r" t="t"/>
              <a:pathLst>
                <a:path extrusionOk="0" h="6836" w="2292">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72"/>
            <p:cNvSpPr/>
            <p:nvPr/>
          </p:nvSpPr>
          <p:spPr>
            <a:xfrm>
              <a:off x="4287948" y="1733126"/>
              <a:ext cx="28564" cy="17968"/>
            </a:xfrm>
            <a:custGeom>
              <a:rect b="b" l="l" r="r" t="t"/>
              <a:pathLst>
                <a:path extrusionOk="0" h="685" w="1089">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72"/>
            <p:cNvSpPr/>
            <p:nvPr/>
          </p:nvSpPr>
          <p:spPr>
            <a:xfrm>
              <a:off x="4323673" y="1733126"/>
              <a:ext cx="28696" cy="17784"/>
            </a:xfrm>
            <a:custGeom>
              <a:rect b="b" l="l" r="r" t="t"/>
              <a:pathLst>
                <a:path extrusionOk="0" h="678" w="1094">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72"/>
            <p:cNvSpPr/>
            <p:nvPr/>
          </p:nvSpPr>
          <p:spPr>
            <a:xfrm>
              <a:off x="4260459" y="1774884"/>
              <a:ext cx="119373" cy="53745"/>
            </a:xfrm>
            <a:custGeom>
              <a:rect b="b" l="l" r="r" t="t"/>
              <a:pathLst>
                <a:path extrusionOk="0" h="2049" w="4551">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72"/>
            <p:cNvSpPr/>
            <p:nvPr/>
          </p:nvSpPr>
          <p:spPr>
            <a:xfrm>
              <a:off x="4285718" y="1792773"/>
              <a:ext cx="68670" cy="35778"/>
            </a:xfrm>
            <a:custGeom>
              <a:rect b="b" l="l" r="r" t="t"/>
              <a:pathLst>
                <a:path extrusionOk="0" h="1364" w="2618">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72"/>
            <p:cNvSpPr/>
            <p:nvPr/>
          </p:nvSpPr>
          <p:spPr>
            <a:xfrm>
              <a:off x="4248550" y="1667472"/>
              <a:ext cx="35778" cy="41811"/>
            </a:xfrm>
            <a:custGeom>
              <a:rect b="b" l="l" r="r" t="t"/>
              <a:pathLst>
                <a:path extrusionOk="0" h="1594" w="1364">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72"/>
            <p:cNvSpPr/>
            <p:nvPr/>
          </p:nvSpPr>
          <p:spPr>
            <a:xfrm>
              <a:off x="4266334" y="1667472"/>
              <a:ext cx="17994" cy="29771"/>
            </a:xfrm>
            <a:custGeom>
              <a:rect b="b" l="l" r="r" t="t"/>
              <a:pathLst>
                <a:path extrusionOk="0" h="1135" w="686">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72"/>
            <p:cNvSpPr/>
            <p:nvPr/>
          </p:nvSpPr>
          <p:spPr>
            <a:xfrm>
              <a:off x="4260459" y="1673348"/>
              <a:ext cx="11961" cy="11935"/>
            </a:xfrm>
            <a:custGeom>
              <a:rect b="b" l="l" r="r" t="t"/>
              <a:pathLst>
                <a:path extrusionOk="0" h="455" w="456">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72"/>
            <p:cNvSpPr/>
            <p:nvPr/>
          </p:nvSpPr>
          <p:spPr>
            <a:xfrm>
              <a:off x="4355962" y="1667472"/>
              <a:ext cx="35778" cy="41811"/>
            </a:xfrm>
            <a:custGeom>
              <a:rect b="b" l="l" r="r" t="t"/>
              <a:pathLst>
                <a:path extrusionOk="0" h="1594" w="1364">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72"/>
            <p:cNvSpPr/>
            <p:nvPr/>
          </p:nvSpPr>
          <p:spPr>
            <a:xfrm>
              <a:off x="4373772" y="1667472"/>
              <a:ext cx="17968" cy="29771"/>
            </a:xfrm>
            <a:custGeom>
              <a:rect b="b" l="l" r="r" t="t"/>
              <a:pathLst>
                <a:path extrusionOk="0" h="1135" w="685">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72"/>
            <p:cNvSpPr/>
            <p:nvPr/>
          </p:nvSpPr>
          <p:spPr>
            <a:xfrm>
              <a:off x="4367897" y="1673348"/>
              <a:ext cx="11935" cy="11935"/>
            </a:xfrm>
            <a:custGeom>
              <a:rect b="b" l="l" r="r" t="t"/>
              <a:pathLst>
                <a:path extrusionOk="0" h="455" w="455">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72"/>
            <p:cNvSpPr/>
            <p:nvPr/>
          </p:nvSpPr>
          <p:spPr>
            <a:xfrm>
              <a:off x="4314178" y="1810688"/>
              <a:ext cx="11935" cy="17941"/>
            </a:xfrm>
            <a:custGeom>
              <a:rect b="b" l="l" r="r" t="t"/>
              <a:pathLst>
                <a:path extrusionOk="0" h="684" w="455">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5" name="Google Shape;16325;p72"/>
          <p:cNvGrpSpPr/>
          <p:nvPr/>
        </p:nvGrpSpPr>
        <p:grpSpPr>
          <a:xfrm>
            <a:off x="6878869" y="1980134"/>
            <a:ext cx="361240" cy="370158"/>
            <a:chOff x="6878869" y="1980134"/>
            <a:chExt cx="361240" cy="370158"/>
          </a:xfrm>
        </p:grpSpPr>
        <p:sp>
          <p:nvSpPr>
            <p:cNvPr id="16326" name="Google Shape;16326;p72"/>
            <p:cNvSpPr/>
            <p:nvPr/>
          </p:nvSpPr>
          <p:spPr>
            <a:xfrm>
              <a:off x="6878869" y="2012869"/>
              <a:ext cx="67437" cy="32027"/>
            </a:xfrm>
            <a:custGeom>
              <a:rect b="b" l="l" r="r" t="t"/>
              <a:pathLst>
                <a:path extrusionOk="0" h="1221" w="2571">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72"/>
            <p:cNvSpPr/>
            <p:nvPr/>
          </p:nvSpPr>
          <p:spPr>
            <a:xfrm>
              <a:off x="6882777" y="2032961"/>
              <a:ext cx="63529" cy="11777"/>
            </a:xfrm>
            <a:custGeom>
              <a:rect b="b" l="l" r="r" t="t"/>
              <a:pathLst>
                <a:path extrusionOk="0" h="449" w="2422">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72"/>
            <p:cNvSpPr/>
            <p:nvPr/>
          </p:nvSpPr>
          <p:spPr>
            <a:xfrm>
              <a:off x="6992339" y="2273962"/>
              <a:ext cx="91989" cy="76329"/>
            </a:xfrm>
            <a:custGeom>
              <a:rect b="b" l="l" r="r" t="t"/>
              <a:pathLst>
                <a:path extrusionOk="0" h="2910" w="3507">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72"/>
            <p:cNvSpPr/>
            <p:nvPr/>
          </p:nvSpPr>
          <p:spPr>
            <a:xfrm>
              <a:off x="7015815" y="2273962"/>
              <a:ext cx="68670" cy="76329"/>
            </a:xfrm>
            <a:custGeom>
              <a:rect b="b" l="l" r="r" t="t"/>
              <a:pathLst>
                <a:path extrusionOk="0" h="2910" w="2618">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72"/>
            <p:cNvSpPr/>
            <p:nvPr/>
          </p:nvSpPr>
          <p:spPr>
            <a:xfrm>
              <a:off x="6923696" y="1980134"/>
              <a:ext cx="316412" cy="317147"/>
            </a:xfrm>
            <a:custGeom>
              <a:rect b="b" l="l" r="r" t="t"/>
              <a:pathLst>
                <a:path extrusionOk="0" h="12091" w="12063">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72"/>
            <p:cNvSpPr/>
            <p:nvPr/>
          </p:nvSpPr>
          <p:spPr>
            <a:xfrm>
              <a:off x="6923853" y="1987085"/>
              <a:ext cx="305239" cy="310380"/>
            </a:xfrm>
            <a:custGeom>
              <a:rect b="b" l="l" r="r" t="t"/>
              <a:pathLst>
                <a:path extrusionOk="0" h="11833" w="11637">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72"/>
            <p:cNvSpPr/>
            <p:nvPr/>
          </p:nvSpPr>
          <p:spPr>
            <a:xfrm>
              <a:off x="6923853" y="2087388"/>
              <a:ext cx="316255" cy="210076"/>
            </a:xfrm>
            <a:custGeom>
              <a:rect b="b" l="l" r="r" t="t"/>
              <a:pathLst>
                <a:path extrusionOk="0" h="8009" w="12057">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72"/>
            <p:cNvSpPr/>
            <p:nvPr/>
          </p:nvSpPr>
          <p:spPr>
            <a:xfrm>
              <a:off x="6923853" y="2087388"/>
              <a:ext cx="305239" cy="210076"/>
            </a:xfrm>
            <a:custGeom>
              <a:rect b="b" l="l" r="r" t="t"/>
              <a:pathLst>
                <a:path extrusionOk="0" h="8009" w="11637">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72"/>
            <p:cNvSpPr/>
            <p:nvPr/>
          </p:nvSpPr>
          <p:spPr>
            <a:xfrm>
              <a:off x="6941296" y="2121356"/>
              <a:ext cx="298812" cy="176108"/>
            </a:xfrm>
            <a:custGeom>
              <a:rect b="b" l="l" r="r" t="t"/>
              <a:pathLst>
                <a:path extrusionOk="0" h="6714" w="11392">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72"/>
            <p:cNvSpPr/>
            <p:nvPr/>
          </p:nvSpPr>
          <p:spPr>
            <a:xfrm>
              <a:off x="6953388" y="2121172"/>
              <a:ext cx="286720" cy="152632"/>
            </a:xfrm>
            <a:custGeom>
              <a:rect b="b" l="l" r="r" t="t"/>
              <a:pathLst>
                <a:path extrusionOk="0" h="5819" w="10931">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72"/>
            <p:cNvSpPr/>
            <p:nvPr/>
          </p:nvSpPr>
          <p:spPr>
            <a:xfrm>
              <a:off x="6953204" y="2003610"/>
              <a:ext cx="23502" cy="23502"/>
            </a:xfrm>
            <a:custGeom>
              <a:rect b="b" l="l" r="r" t="t"/>
              <a:pathLst>
                <a:path extrusionOk="0" h="896" w="896">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72"/>
            <p:cNvSpPr/>
            <p:nvPr/>
          </p:nvSpPr>
          <p:spPr>
            <a:xfrm>
              <a:off x="6971696" y="2121146"/>
              <a:ext cx="218811" cy="95503"/>
            </a:xfrm>
            <a:custGeom>
              <a:rect b="b" l="l" r="r" t="t"/>
              <a:pathLst>
                <a:path extrusionOk="0" h="3641" w="8342">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72"/>
            <p:cNvSpPr/>
            <p:nvPr/>
          </p:nvSpPr>
          <p:spPr>
            <a:xfrm>
              <a:off x="6964955" y="2003610"/>
              <a:ext cx="11751" cy="11777"/>
            </a:xfrm>
            <a:custGeom>
              <a:rect b="b" l="l" r="r" t="t"/>
              <a:pathLst>
                <a:path extrusionOk="0" h="449" w="448">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9" name="Google Shape;16339;p72"/>
          <p:cNvGrpSpPr/>
          <p:nvPr/>
        </p:nvGrpSpPr>
        <p:grpSpPr>
          <a:xfrm>
            <a:off x="2493999" y="2550033"/>
            <a:ext cx="370132" cy="259467"/>
            <a:chOff x="2493999" y="2550033"/>
            <a:chExt cx="370132" cy="259467"/>
          </a:xfrm>
        </p:grpSpPr>
        <p:sp>
          <p:nvSpPr>
            <p:cNvPr id="16340" name="Google Shape;16340;p72"/>
            <p:cNvSpPr/>
            <p:nvPr/>
          </p:nvSpPr>
          <p:spPr>
            <a:xfrm>
              <a:off x="2493999" y="2660251"/>
              <a:ext cx="370132" cy="149249"/>
            </a:xfrm>
            <a:custGeom>
              <a:rect b="b" l="l" r="r" t="t"/>
              <a:pathLst>
                <a:path extrusionOk="0" h="5690" w="14111">
                  <a:moveTo>
                    <a:pt x="0" y="1"/>
                  </a:moveTo>
                  <a:cubicBezTo>
                    <a:pt x="0" y="1947"/>
                    <a:pt x="3872" y="5690"/>
                    <a:pt x="7059" y="5690"/>
                  </a:cubicBezTo>
                  <a:cubicBezTo>
                    <a:pt x="10239" y="5690"/>
                    <a:pt x="14111" y="1953"/>
                    <a:pt x="1411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72"/>
            <p:cNvSpPr/>
            <p:nvPr/>
          </p:nvSpPr>
          <p:spPr>
            <a:xfrm>
              <a:off x="2493999" y="2660251"/>
              <a:ext cx="139649" cy="140724"/>
            </a:xfrm>
            <a:custGeom>
              <a:rect b="b" l="l" r="r" t="t"/>
              <a:pathLst>
                <a:path extrusionOk="0" h="5365" w="5324">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72"/>
            <p:cNvSpPr/>
            <p:nvPr/>
          </p:nvSpPr>
          <p:spPr>
            <a:xfrm>
              <a:off x="2493999" y="2660251"/>
              <a:ext cx="370132" cy="101405"/>
            </a:xfrm>
            <a:custGeom>
              <a:rect b="b" l="l" r="r" t="t"/>
              <a:pathLst>
                <a:path extrusionOk="0" h="3866" w="14111">
                  <a:moveTo>
                    <a:pt x="0" y="1"/>
                  </a:moveTo>
                  <a:cubicBezTo>
                    <a:pt x="0" y="1031"/>
                    <a:pt x="4781" y="3866"/>
                    <a:pt x="7059" y="3866"/>
                  </a:cubicBezTo>
                  <a:cubicBezTo>
                    <a:pt x="9331" y="3866"/>
                    <a:pt x="14111" y="1031"/>
                    <a:pt x="1411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72"/>
            <p:cNvSpPr/>
            <p:nvPr/>
          </p:nvSpPr>
          <p:spPr>
            <a:xfrm>
              <a:off x="2493999" y="2550033"/>
              <a:ext cx="370132" cy="152055"/>
            </a:xfrm>
            <a:custGeom>
              <a:rect b="b" l="l" r="r" t="t"/>
              <a:pathLst>
                <a:path extrusionOk="0" h="5797" w="14111">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72"/>
            <p:cNvSpPr/>
            <p:nvPr/>
          </p:nvSpPr>
          <p:spPr>
            <a:xfrm>
              <a:off x="2493999" y="2550033"/>
              <a:ext cx="158665" cy="141012"/>
            </a:xfrm>
            <a:custGeom>
              <a:rect b="b" l="l" r="r" t="t"/>
              <a:pathLst>
                <a:path extrusionOk="0" h="5376" w="6049">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72"/>
            <p:cNvSpPr/>
            <p:nvPr/>
          </p:nvSpPr>
          <p:spPr>
            <a:xfrm>
              <a:off x="2505908" y="2558689"/>
              <a:ext cx="95530" cy="95556"/>
            </a:xfrm>
            <a:custGeom>
              <a:rect b="b" l="l" r="r" t="t"/>
              <a:pathLst>
                <a:path extrusionOk="0" h="3643" w="3642">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72"/>
            <p:cNvSpPr/>
            <p:nvPr/>
          </p:nvSpPr>
          <p:spPr>
            <a:xfrm>
              <a:off x="2497567" y="2564932"/>
              <a:ext cx="97654" cy="89392"/>
            </a:xfrm>
            <a:custGeom>
              <a:rect b="b" l="l" r="r" t="t"/>
              <a:pathLst>
                <a:path extrusionOk="0" h="3408" w="3723">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72"/>
            <p:cNvSpPr/>
            <p:nvPr/>
          </p:nvSpPr>
          <p:spPr>
            <a:xfrm>
              <a:off x="2756693" y="2558689"/>
              <a:ext cx="95530" cy="95556"/>
            </a:xfrm>
            <a:custGeom>
              <a:rect b="b" l="l" r="r" t="t"/>
              <a:pathLst>
                <a:path extrusionOk="0" h="3643" w="3642">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72"/>
            <p:cNvSpPr/>
            <p:nvPr/>
          </p:nvSpPr>
          <p:spPr>
            <a:xfrm>
              <a:off x="2748325" y="2564932"/>
              <a:ext cx="97681" cy="89392"/>
            </a:xfrm>
            <a:custGeom>
              <a:rect b="b" l="l" r="r" t="t"/>
              <a:pathLst>
                <a:path extrusionOk="0" h="3408" w="3724">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72"/>
            <p:cNvSpPr/>
            <p:nvPr/>
          </p:nvSpPr>
          <p:spPr>
            <a:xfrm>
              <a:off x="2523875" y="2576840"/>
              <a:ext cx="35778" cy="53745"/>
            </a:xfrm>
            <a:custGeom>
              <a:rect b="b" l="l" r="r" t="t"/>
              <a:pathLst>
                <a:path extrusionOk="0" h="2049" w="1364">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72"/>
            <p:cNvSpPr/>
            <p:nvPr/>
          </p:nvSpPr>
          <p:spPr>
            <a:xfrm>
              <a:off x="2647130" y="2648212"/>
              <a:ext cx="22558" cy="17941"/>
            </a:xfrm>
            <a:custGeom>
              <a:rect b="b" l="l" r="r" t="t"/>
              <a:pathLst>
                <a:path extrusionOk="0" h="684" w="86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72"/>
            <p:cNvSpPr/>
            <p:nvPr/>
          </p:nvSpPr>
          <p:spPr>
            <a:xfrm>
              <a:off x="2688495" y="2648212"/>
              <a:ext cx="22505" cy="17941"/>
            </a:xfrm>
            <a:custGeom>
              <a:rect b="b" l="l" r="r" t="t"/>
              <a:pathLst>
                <a:path extrusionOk="0" h="684" w="858">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72"/>
            <p:cNvSpPr/>
            <p:nvPr/>
          </p:nvSpPr>
          <p:spPr>
            <a:xfrm>
              <a:off x="2541843" y="2576656"/>
              <a:ext cx="17810" cy="35830"/>
            </a:xfrm>
            <a:custGeom>
              <a:rect b="b" l="l" r="r" t="t"/>
              <a:pathLst>
                <a:path extrusionOk="0" h="1366" w="679">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72"/>
            <p:cNvSpPr/>
            <p:nvPr/>
          </p:nvSpPr>
          <p:spPr>
            <a:xfrm>
              <a:off x="2535784" y="2588591"/>
              <a:ext cx="11961" cy="11935"/>
            </a:xfrm>
            <a:custGeom>
              <a:rect b="b" l="l" r="r" t="t"/>
              <a:pathLst>
                <a:path extrusionOk="0" h="455" w="456">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72"/>
            <p:cNvSpPr/>
            <p:nvPr/>
          </p:nvSpPr>
          <p:spPr>
            <a:xfrm>
              <a:off x="2798477" y="2576840"/>
              <a:ext cx="35778" cy="53745"/>
            </a:xfrm>
            <a:custGeom>
              <a:rect b="b" l="l" r="r" t="t"/>
              <a:pathLst>
                <a:path extrusionOk="0" h="2049" w="1364">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72"/>
            <p:cNvSpPr/>
            <p:nvPr/>
          </p:nvSpPr>
          <p:spPr>
            <a:xfrm>
              <a:off x="2816261" y="2576656"/>
              <a:ext cx="17994" cy="35830"/>
            </a:xfrm>
            <a:custGeom>
              <a:rect b="b" l="l" r="r" t="t"/>
              <a:pathLst>
                <a:path extrusionOk="0" h="1366" w="686">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72"/>
            <p:cNvSpPr/>
            <p:nvPr/>
          </p:nvSpPr>
          <p:spPr>
            <a:xfrm>
              <a:off x="2810412" y="2588591"/>
              <a:ext cx="11935" cy="11935"/>
            </a:xfrm>
            <a:custGeom>
              <a:rect b="b" l="l" r="r" t="t"/>
              <a:pathLst>
                <a:path extrusionOk="0" h="455" w="455">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72"/>
            <p:cNvSpPr/>
            <p:nvPr/>
          </p:nvSpPr>
          <p:spPr>
            <a:xfrm>
              <a:off x="2609595" y="2725879"/>
              <a:ext cx="138940" cy="35778"/>
            </a:xfrm>
            <a:custGeom>
              <a:rect b="b" l="l" r="r" t="t"/>
              <a:pathLst>
                <a:path extrusionOk="0" h="1364" w="5297">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72"/>
            <p:cNvSpPr/>
            <p:nvPr/>
          </p:nvSpPr>
          <p:spPr>
            <a:xfrm>
              <a:off x="2656730" y="2727662"/>
              <a:ext cx="91805" cy="33994"/>
            </a:xfrm>
            <a:custGeom>
              <a:rect b="b" l="l" r="r" t="t"/>
              <a:pathLst>
                <a:path extrusionOk="0" h="1296" w="350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9" name="Google Shape;16359;p72"/>
          <p:cNvGrpSpPr/>
          <p:nvPr/>
        </p:nvGrpSpPr>
        <p:grpSpPr>
          <a:xfrm>
            <a:off x="1699703" y="3365261"/>
            <a:ext cx="281054" cy="370158"/>
            <a:chOff x="1699703" y="3365261"/>
            <a:chExt cx="281054" cy="370158"/>
          </a:xfrm>
        </p:grpSpPr>
        <p:sp>
          <p:nvSpPr>
            <p:cNvPr id="16360" name="Google Shape;16360;p72"/>
            <p:cNvSpPr/>
            <p:nvPr/>
          </p:nvSpPr>
          <p:spPr>
            <a:xfrm>
              <a:off x="1737474" y="3471362"/>
              <a:ext cx="227781" cy="108435"/>
            </a:xfrm>
            <a:custGeom>
              <a:rect b="b" l="l" r="r" t="t"/>
              <a:pathLst>
                <a:path extrusionOk="0" h="4134" w="8684">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72"/>
            <p:cNvSpPr/>
            <p:nvPr/>
          </p:nvSpPr>
          <p:spPr>
            <a:xfrm>
              <a:off x="1743271" y="3393301"/>
              <a:ext cx="237486" cy="103425"/>
            </a:xfrm>
            <a:custGeom>
              <a:rect b="b" l="l" r="r" t="t"/>
              <a:pathLst>
                <a:path extrusionOk="0" h="3943" w="9054">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72"/>
            <p:cNvSpPr/>
            <p:nvPr/>
          </p:nvSpPr>
          <p:spPr>
            <a:xfrm>
              <a:off x="1709644" y="3365261"/>
              <a:ext cx="47686" cy="370158"/>
            </a:xfrm>
            <a:custGeom>
              <a:rect b="b" l="l" r="r" t="t"/>
              <a:pathLst>
                <a:path extrusionOk="0" h="14112" w="1818">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72"/>
            <p:cNvSpPr/>
            <p:nvPr/>
          </p:nvSpPr>
          <p:spPr>
            <a:xfrm>
              <a:off x="1709644" y="3365261"/>
              <a:ext cx="25653" cy="370158"/>
            </a:xfrm>
            <a:custGeom>
              <a:rect b="b" l="l" r="r" t="t"/>
              <a:pathLst>
                <a:path extrusionOk="0" h="14112" w="978">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72"/>
            <p:cNvSpPr/>
            <p:nvPr/>
          </p:nvSpPr>
          <p:spPr>
            <a:xfrm>
              <a:off x="1789881" y="3484660"/>
              <a:ext cx="38243" cy="70218"/>
            </a:xfrm>
            <a:custGeom>
              <a:rect b="b" l="l" r="r" t="t"/>
              <a:pathLst>
                <a:path extrusionOk="0" h="2677" w="1458">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72"/>
            <p:cNvSpPr/>
            <p:nvPr/>
          </p:nvSpPr>
          <p:spPr>
            <a:xfrm>
              <a:off x="1805147" y="3536228"/>
              <a:ext cx="122232" cy="130389"/>
            </a:xfrm>
            <a:custGeom>
              <a:rect b="b" l="l" r="r" t="t"/>
              <a:pathLst>
                <a:path extrusionOk="0" h="4971" w="466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72"/>
            <p:cNvSpPr/>
            <p:nvPr/>
          </p:nvSpPr>
          <p:spPr>
            <a:xfrm>
              <a:off x="1703611" y="3472699"/>
              <a:ext cx="59778" cy="24027"/>
            </a:xfrm>
            <a:custGeom>
              <a:rect b="b" l="l" r="r" t="t"/>
              <a:pathLst>
                <a:path extrusionOk="0" h="916" w="2279">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72"/>
            <p:cNvSpPr/>
            <p:nvPr/>
          </p:nvSpPr>
          <p:spPr>
            <a:xfrm>
              <a:off x="1699703" y="3472699"/>
              <a:ext cx="33810" cy="24027"/>
            </a:xfrm>
            <a:custGeom>
              <a:rect b="b" l="l" r="r" t="t"/>
              <a:pathLst>
                <a:path extrusionOk="0" h="916" w="1289">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72"/>
            <p:cNvSpPr/>
            <p:nvPr/>
          </p:nvSpPr>
          <p:spPr>
            <a:xfrm>
              <a:off x="1703611" y="3604138"/>
              <a:ext cx="59778" cy="23843"/>
            </a:xfrm>
            <a:custGeom>
              <a:rect b="b" l="l" r="r" t="t"/>
              <a:pathLst>
                <a:path extrusionOk="0" h="909" w="2279">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72"/>
            <p:cNvSpPr/>
            <p:nvPr/>
          </p:nvSpPr>
          <p:spPr>
            <a:xfrm>
              <a:off x="1699703" y="3604138"/>
              <a:ext cx="33810" cy="23843"/>
            </a:xfrm>
            <a:custGeom>
              <a:rect b="b" l="l" r="r" t="t"/>
              <a:pathLst>
                <a:path extrusionOk="0" h="909" w="1289">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72"/>
            <p:cNvSpPr/>
            <p:nvPr/>
          </p:nvSpPr>
          <p:spPr>
            <a:xfrm>
              <a:off x="1801606" y="3393222"/>
              <a:ext cx="177341" cy="55844"/>
            </a:xfrm>
            <a:custGeom>
              <a:rect b="b" l="l" r="r" t="t"/>
              <a:pathLst>
                <a:path extrusionOk="0" h="2129" w="6761">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72"/>
            <p:cNvSpPr/>
            <p:nvPr/>
          </p:nvSpPr>
          <p:spPr>
            <a:xfrm>
              <a:off x="1822957" y="3484319"/>
              <a:ext cx="141590" cy="95582"/>
            </a:xfrm>
            <a:custGeom>
              <a:rect b="b" l="l" r="r" t="t"/>
              <a:pathLst>
                <a:path extrusionOk="0" h="3644" w="5398">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72"/>
            <p:cNvSpPr/>
            <p:nvPr/>
          </p:nvSpPr>
          <p:spPr>
            <a:xfrm>
              <a:off x="1805147" y="3536228"/>
              <a:ext cx="98572" cy="130389"/>
            </a:xfrm>
            <a:custGeom>
              <a:rect b="b" l="l" r="r" t="t"/>
              <a:pathLst>
                <a:path extrusionOk="0" h="4971" w="3758">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3" name="Google Shape;16373;p72"/>
          <p:cNvGrpSpPr/>
          <p:nvPr/>
        </p:nvGrpSpPr>
        <p:grpSpPr>
          <a:xfrm>
            <a:off x="7966810" y="1519430"/>
            <a:ext cx="369974" cy="355626"/>
            <a:chOff x="7966810" y="1519430"/>
            <a:chExt cx="369974" cy="355626"/>
          </a:xfrm>
        </p:grpSpPr>
        <p:sp>
          <p:nvSpPr>
            <p:cNvPr id="16374" name="Google Shape;16374;p72"/>
            <p:cNvSpPr/>
            <p:nvPr/>
          </p:nvSpPr>
          <p:spPr>
            <a:xfrm>
              <a:off x="8205503" y="1519430"/>
              <a:ext cx="131281" cy="122992"/>
            </a:xfrm>
            <a:custGeom>
              <a:rect b="b" l="l" r="r" t="t"/>
              <a:pathLst>
                <a:path extrusionOk="0" h="4689" w="5005">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72"/>
            <p:cNvSpPr/>
            <p:nvPr/>
          </p:nvSpPr>
          <p:spPr>
            <a:xfrm>
              <a:off x="8230763" y="1530132"/>
              <a:ext cx="105130" cy="112291"/>
            </a:xfrm>
            <a:custGeom>
              <a:rect b="b" l="l" r="r" t="t"/>
              <a:pathLst>
                <a:path extrusionOk="0" h="4281" w="4008">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72"/>
            <p:cNvSpPr/>
            <p:nvPr/>
          </p:nvSpPr>
          <p:spPr>
            <a:xfrm>
              <a:off x="7966810" y="1519430"/>
              <a:ext cx="131281" cy="122992"/>
            </a:xfrm>
            <a:custGeom>
              <a:rect b="b" l="l" r="r" t="t"/>
              <a:pathLst>
                <a:path extrusionOk="0" h="4689" w="5005">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72"/>
            <p:cNvSpPr/>
            <p:nvPr/>
          </p:nvSpPr>
          <p:spPr>
            <a:xfrm>
              <a:off x="7967886" y="1530132"/>
              <a:ext cx="104946" cy="112291"/>
            </a:xfrm>
            <a:custGeom>
              <a:rect b="b" l="l" r="r" t="t"/>
              <a:pathLst>
                <a:path extrusionOk="0" h="4281" w="4001">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72"/>
            <p:cNvSpPr/>
            <p:nvPr/>
          </p:nvSpPr>
          <p:spPr>
            <a:xfrm>
              <a:off x="8002562" y="1564677"/>
              <a:ext cx="298471" cy="310380"/>
            </a:xfrm>
            <a:custGeom>
              <a:rect b="b" l="l" r="r" t="t"/>
              <a:pathLst>
                <a:path extrusionOk="0" h="11833" w="11379">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72"/>
            <p:cNvSpPr/>
            <p:nvPr/>
          </p:nvSpPr>
          <p:spPr>
            <a:xfrm>
              <a:off x="8100741" y="1803527"/>
              <a:ext cx="102481" cy="35778"/>
            </a:xfrm>
            <a:custGeom>
              <a:rect b="b" l="l" r="r" t="t"/>
              <a:pathLst>
                <a:path extrusionOk="0" h="1364" w="3907">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72"/>
            <p:cNvSpPr/>
            <p:nvPr/>
          </p:nvSpPr>
          <p:spPr>
            <a:xfrm>
              <a:off x="8084924" y="1714948"/>
              <a:ext cx="133930" cy="94507"/>
            </a:xfrm>
            <a:custGeom>
              <a:rect b="b" l="l" r="r" t="t"/>
              <a:pathLst>
                <a:path extrusionOk="0" h="3603" w="5106">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72"/>
            <p:cNvSpPr/>
            <p:nvPr/>
          </p:nvSpPr>
          <p:spPr>
            <a:xfrm>
              <a:off x="8002562" y="1564677"/>
              <a:ext cx="149249" cy="309855"/>
            </a:xfrm>
            <a:custGeom>
              <a:rect b="b" l="l" r="r" t="t"/>
              <a:pathLst>
                <a:path extrusionOk="0" h="11813" w="569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72"/>
            <p:cNvSpPr/>
            <p:nvPr/>
          </p:nvSpPr>
          <p:spPr>
            <a:xfrm>
              <a:off x="8112492" y="1755684"/>
              <a:ext cx="29010" cy="28486"/>
            </a:xfrm>
            <a:custGeom>
              <a:rect b="b" l="l" r="r" t="t"/>
              <a:pathLst>
                <a:path extrusionOk="0" h="1086" w="1106">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72"/>
            <p:cNvSpPr/>
            <p:nvPr/>
          </p:nvSpPr>
          <p:spPr>
            <a:xfrm>
              <a:off x="8161935" y="1755788"/>
              <a:ext cx="29194" cy="28538"/>
            </a:xfrm>
            <a:custGeom>
              <a:rect b="b" l="l" r="r" t="t"/>
              <a:pathLst>
                <a:path extrusionOk="0" h="1088" w="1113">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72"/>
            <p:cNvSpPr/>
            <p:nvPr/>
          </p:nvSpPr>
          <p:spPr>
            <a:xfrm>
              <a:off x="8068189" y="1666213"/>
              <a:ext cx="35778" cy="41837"/>
            </a:xfrm>
            <a:custGeom>
              <a:rect b="b" l="l" r="r" t="t"/>
              <a:pathLst>
                <a:path extrusionOk="0" h="1595" w="1364">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72"/>
            <p:cNvSpPr/>
            <p:nvPr/>
          </p:nvSpPr>
          <p:spPr>
            <a:xfrm>
              <a:off x="8086157" y="1666213"/>
              <a:ext cx="17810" cy="29797"/>
            </a:xfrm>
            <a:custGeom>
              <a:rect b="b" l="l" r="r" t="t"/>
              <a:pathLst>
                <a:path extrusionOk="0" h="1136" w="679">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72"/>
            <p:cNvSpPr/>
            <p:nvPr/>
          </p:nvSpPr>
          <p:spPr>
            <a:xfrm>
              <a:off x="8080098" y="1672089"/>
              <a:ext cx="11961" cy="11961"/>
            </a:xfrm>
            <a:custGeom>
              <a:rect b="b" l="l" r="r" t="t"/>
              <a:pathLst>
                <a:path extrusionOk="0" h="456" w="456">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72"/>
            <p:cNvSpPr/>
            <p:nvPr/>
          </p:nvSpPr>
          <p:spPr>
            <a:xfrm>
              <a:off x="8199628" y="1666213"/>
              <a:ext cx="35778" cy="41837"/>
            </a:xfrm>
            <a:custGeom>
              <a:rect b="b" l="l" r="r" t="t"/>
              <a:pathLst>
                <a:path extrusionOk="0" h="1595" w="1364">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72"/>
            <p:cNvSpPr/>
            <p:nvPr/>
          </p:nvSpPr>
          <p:spPr>
            <a:xfrm>
              <a:off x="8217412" y="1666213"/>
              <a:ext cx="17994" cy="29797"/>
            </a:xfrm>
            <a:custGeom>
              <a:rect b="b" l="l" r="r" t="t"/>
              <a:pathLst>
                <a:path extrusionOk="0" h="1136" w="686">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72"/>
            <p:cNvSpPr/>
            <p:nvPr/>
          </p:nvSpPr>
          <p:spPr>
            <a:xfrm>
              <a:off x="8211536" y="1672089"/>
              <a:ext cx="11961" cy="11961"/>
            </a:xfrm>
            <a:custGeom>
              <a:rect b="b" l="l" r="r" t="t"/>
              <a:pathLst>
                <a:path extrusionOk="0" h="456" w="456">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0" name="Google Shape;16390;p72"/>
          <p:cNvGrpSpPr/>
          <p:nvPr/>
        </p:nvGrpSpPr>
        <p:grpSpPr>
          <a:xfrm>
            <a:off x="2792628" y="3365340"/>
            <a:ext cx="290445" cy="370079"/>
            <a:chOff x="2792628" y="3365340"/>
            <a:chExt cx="290445" cy="370079"/>
          </a:xfrm>
        </p:grpSpPr>
        <p:sp>
          <p:nvSpPr>
            <p:cNvPr id="16391" name="Google Shape;16391;p72"/>
            <p:cNvSpPr/>
            <p:nvPr/>
          </p:nvSpPr>
          <p:spPr>
            <a:xfrm>
              <a:off x="2792628" y="3365366"/>
              <a:ext cx="290445" cy="287769"/>
            </a:xfrm>
            <a:custGeom>
              <a:rect b="b" l="l" r="r" t="t"/>
              <a:pathLst>
                <a:path extrusionOk="0" h="10971" w="11073">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72"/>
            <p:cNvSpPr/>
            <p:nvPr/>
          </p:nvSpPr>
          <p:spPr>
            <a:xfrm>
              <a:off x="2792628" y="3502025"/>
              <a:ext cx="145314" cy="89156"/>
            </a:xfrm>
            <a:custGeom>
              <a:rect b="b" l="l" r="r" t="t"/>
              <a:pathLst>
                <a:path extrusionOk="0" h="3399" w="554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72"/>
            <p:cNvSpPr/>
            <p:nvPr/>
          </p:nvSpPr>
          <p:spPr>
            <a:xfrm>
              <a:off x="2937916" y="3427348"/>
              <a:ext cx="145157" cy="88946"/>
            </a:xfrm>
            <a:custGeom>
              <a:rect b="b" l="l" r="r" t="t"/>
              <a:pathLst>
                <a:path extrusionOk="0" h="3391" w="5534">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72"/>
            <p:cNvSpPr/>
            <p:nvPr/>
          </p:nvSpPr>
          <p:spPr>
            <a:xfrm>
              <a:off x="2856105" y="3365340"/>
              <a:ext cx="108356" cy="143845"/>
            </a:xfrm>
            <a:custGeom>
              <a:rect b="b" l="l" r="r" t="t"/>
              <a:pathLst>
                <a:path extrusionOk="0" h="5484" w="4131">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72"/>
            <p:cNvSpPr/>
            <p:nvPr/>
          </p:nvSpPr>
          <p:spPr>
            <a:xfrm>
              <a:off x="2911424" y="3509159"/>
              <a:ext cx="108173" cy="143845"/>
            </a:xfrm>
            <a:custGeom>
              <a:rect b="b" l="l" r="r" t="t"/>
              <a:pathLst>
                <a:path extrusionOk="0" h="5484" w="4124">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72"/>
            <p:cNvSpPr/>
            <p:nvPr/>
          </p:nvSpPr>
          <p:spPr>
            <a:xfrm>
              <a:off x="2830504" y="3566708"/>
              <a:ext cx="25181" cy="17889"/>
            </a:xfrm>
            <a:custGeom>
              <a:rect b="b" l="l" r="r" t="t"/>
              <a:pathLst>
                <a:path extrusionOk="0" h="682" w="96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72"/>
            <p:cNvSpPr/>
            <p:nvPr/>
          </p:nvSpPr>
          <p:spPr>
            <a:xfrm>
              <a:off x="2857547" y="3525002"/>
              <a:ext cx="57890" cy="40735"/>
            </a:xfrm>
            <a:custGeom>
              <a:rect b="b" l="l" r="r" t="t"/>
              <a:pathLst>
                <a:path extrusionOk="0" h="1553" w="2207">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72"/>
            <p:cNvSpPr/>
            <p:nvPr/>
          </p:nvSpPr>
          <p:spPr>
            <a:xfrm>
              <a:off x="3020095" y="3433407"/>
              <a:ext cx="26256" cy="18492"/>
            </a:xfrm>
            <a:custGeom>
              <a:rect b="b" l="l" r="r" t="t"/>
              <a:pathLst>
                <a:path extrusionOk="0" h="705" w="1001">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72"/>
            <p:cNvSpPr/>
            <p:nvPr/>
          </p:nvSpPr>
          <p:spPr>
            <a:xfrm>
              <a:off x="2961392" y="3452529"/>
              <a:ext cx="57837" cy="40657"/>
            </a:xfrm>
            <a:custGeom>
              <a:rect b="b" l="l" r="r" t="t"/>
              <a:pathLst>
                <a:path extrusionOk="0" h="1550" w="2205">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72"/>
            <p:cNvSpPr/>
            <p:nvPr/>
          </p:nvSpPr>
          <p:spPr>
            <a:xfrm>
              <a:off x="2860878" y="3404292"/>
              <a:ext cx="21404" cy="20591"/>
            </a:xfrm>
            <a:custGeom>
              <a:rect b="b" l="l" r="r" t="t"/>
              <a:pathLst>
                <a:path extrusionOk="0" h="785" w="816">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72"/>
            <p:cNvSpPr/>
            <p:nvPr/>
          </p:nvSpPr>
          <p:spPr>
            <a:xfrm>
              <a:off x="2879790" y="3431466"/>
              <a:ext cx="43568" cy="52093"/>
            </a:xfrm>
            <a:custGeom>
              <a:rect b="b" l="l" r="r" t="t"/>
              <a:pathLst>
                <a:path extrusionOk="0" h="1986" w="1661">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72"/>
            <p:cNvSpPr/>
            <p:nvPr/>
          </p:nvSpPr>
          <p:spPr>
            <a:xfrm>
              <a:off x="2993445" y="3593856"/>
              <a:ext cx="21509" cy="20617"/>
            </a:xfrm>
            <a:custGeom>
              <a:rect b="b" l="l" r="r" t="t"/>
              <a:pathLst>
                <a:path extrusionOk="0" h="786" w="82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72"/>
            <p:cNvSpPr/>
            <p:nvPr/>
          </p:nvSpPr>
          <p:spPr>
            <a:xfrm>
              <a:off x="2952500" y="3535258"/>
              <a:ext cx="43620" cy="52171"/>
            </a:xfrm>
            <a:custGeom>
              <a:rect b="b" l="l" r="r" t="t"/>
              <a:pathLst>
                <a:path extrusionOk="0" h="1989" w="1663">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72"/>
            <p:cNvSpPr/>
            <p:nvPr/>
          </p:nvSpPr>
          <p:spPr>
            <a:xfrm>
              <a:off x="2912315" y="3503284"/>
              <a:ext cx="41470" cy="232136"/>
            </a:xfrm>
            <a:custGeom>
              <a:rect b="b" l="l" r="r" t="t"/>
              <a:pathLst>
                <a:path extrusionOk="0" h="8850" w="1581">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5" name="Google Shape;16405;p72"/>
          <p:cNvGrpSpPr/>
          <p:nvPr/>
        </p:nvGrpSpPr>
        <p:grpSpPr>
          <a:xfrm>
            <a:off x="1389585" y="1988317"/>
            <a:ext cx="388125" cy="353790"/>
            <a:chOff x="1389585" y="1988317"/>
            <a:chExt cx="388125" cy="353790"/>
          </a:xfrm>
        </p:grpSpPr>
        <p:sp>
          <p:nvSpPr>
            <p:cNvPr id="16406" name="Google Shape;16406;p72"/>
            <p:cNvSpPr/>
            <p:nvPr/>
          </p:nvSpPr>
          <p:spPr>
            <a:xfrm>
              <a:off x="1673551" y="2066221"/>
              <a:ext cx="104159" cy="74546"/>
            </a:xfrm>
            <a:custGeom>
              <a:rect b="b" l="l" r="r" t="t"/>
              <a:pathLst>
                <a:path extrusionOk="0" h="2842" w="3971">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72"/>
            <p:cNvSpPr/>
            <p:nvPr/>
          </p:nvSpPr>
          <p:spPr>
            <a:xfrm>
              <a:off x="1691519" y="2074745"/>
              <a:ext cx="77510" cy="66021"/>
            </a:xfrm>
            <a:custGeom>
              <a:rect b="b" l="l" r="r" t="t"/>
              <a:pathLst>
                <a:path extrusionOk="0" h="2517" w="2955">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72"/>
            <p:cNvSpPr/>
            <p:nvPr/>
          </p:nvSpPr>
          <p:spPr>
            <a:xfrm>
              <a:off x="1389585" y="2066221"/>
              <a:ext cx="104002" cy="74546"/>
            </a:xfrm>
            <a:custGeom>
              <a:rect b="b" l="l" r="r" t="t"/>
              <a:pathLst>
                <a:path extrusionOk="0" h="2842" w="3965">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72"/>
            <p:cNvSpPr/>
            <p:nvPr/>
          </p:nvSpPr>
          <p:spPr>
            <a:xfrm>
              <a:off x="1398267" y="2074745"/>
              <a:ext cx="77352" cy="66021"/>
            </a:xfrm>
            <a:custGeom>
              <a:rect b="b" l="l" r="r" t="t"/>
              <a:pathLst>
                <a:path extrusionOk="0" h="2517" w="2949">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72"/>
            <p:cNvSpPr/>
            <p:nvPr/>
          </p:nvSpPr>
          <p:spPr>
            <a:xfrm>
              <a:off x="1655584" y="1988317"/>
              <a:ext cx="89838" cy="101930"/>
            </a:xfrm>
            <a:custGeom>
              <a:rect b="b" l="l" r="r" t="t"/>
              <a:pathLst>
                <a:path extrusionOk="0" h="3886" w="3425">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72"/>
            <p:cNvSpPr/>
            <p:nvPr/>
          </p:nvSpPr>
          <p:spPr>
            <a:xfrm>
              <a:off x="1670168" y="1988317"/>
              <a:ext cx="75254" cy="101930"/>
            </a:xfrm>
            <a:custGeom>
              <a:rect b="b" l="l" r="r" t="t"/>
              <a:pathLst>
                <a:path extrusionOk="0" h="3886" w="2869">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72"/>
            <p:cNvSpPr/>
            <p:nvPr/>
          </p:nvSpPr>
          <p:spPr>
            <a:xfrm>
              <a:off x="1421691" y="1988317"/>
              <a:ext cx="90021" cy="101930"/>
            </a:xfrm>
            <a:custGeom>
              <a:rect b="b" l="l" r="r" t="t"/>
              <a:pathLst>
                <a:path extrusionOk="0" h="3886" w="3432">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72"/>
            <p:cNvSpPr/>
            <p:nvPr/>
          </p:nvSpPr>
          <p:spPr>
            <a:xfrm>
              <a:off x="1421691" y="1988317"/>
              <a:ext cx="75280" cy="101930"/>
            </a:xfrm>
            <a:custGeom>
              <a:rect b="b" l="l" r="r" t="t"/>
              <a:pathLst>
                <a:path extrusionOk="0" h="3886" w="287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72"/>
            <p:cNvSpPr/>
            <p:nvPr/>
          </p:nvSpPr>
          <p:spPr>
            <a:xfrm>
              <a:off x="1461193" y="2012502"/>
              <a:ext cx="244726" cy="295088"/>
            </a:xfrm>
            <a:custGeom>
              <a:rect b="b" l="l" r="r" t="t"/>
              <a:pathLst>
                <a:path extrusionOk="0" h="11250" w="933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72"/>
            <p:cNvSpPr/>
            <p:nvPr/>
          </p:nvSpPr>
          <p:spPr>
            <a:xfrm>
              <a:off x="1461901" y="2012869"/>
              <a:ext cx="111346" cy="294720"/>
            </a:xfrm>
            <a:custGeom>
              <a:rect b="b" l="l" r="r" t="t"/>
              <a:pathLst>
                <a:path extrusionOk="0" h="11236" w="4245">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72"/>
            <p:cNvSpPr/>
            <p:nvPr/>
          </p:nvSpPr>
          <p:spPr>
            <a:xfrm>
              <a:off x="1526270" y="2270054"/>
              <a:ext cx="114573" cy="72054"/>
            </a:xfrm>
            <a:custGeom>
              <a:rect b="b" l="l" r="r" t="t"/>
              <a:pathLst>
                <a:path extrusionOk="0" h="2747" w="4368">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72"/>
            <p:cNvSpPr/>
            <p:nvPr/>
          </p:nvSpPr>
          <p:spPr>
            <a:xfrm>
              <a:off x="1526270" y="2270211"/>
              <a:ext cx="75437" cy="71896"/>
            </a:xfrm>
            <a:custGeom>
              <a:rect b="b" l="l" r="r" t="t"/>
              <a:pathLst>
                <a:path extrusionOk="0" h="2741" w="2876">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72"/>
            <p:cNvSpPr/>
            <p:nvPr/>
          </p:nvSpPr>
          <p:spPr>
            <a:xfrm>
              <a:off x="1547621" y="2287628"/>
              <a:ext cx="19463" cy="24420"/>
            </a:xfrm>
            <a:custGeom>
              <a:rect b="b" l="l" r="r" t="t"/>
              <a:pathLst>
                <a:path extrusionOk="0" h="931" w="742">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72"/>
            <p:cNvSpPr/>
            <p:nvPr/>
          </p:nvSpPr>
          <p:spPr>
            <a:xfrm>
              <a:off x="1600029" y="2287628"/>
              <a:ext cx="19463" cy="24420"/>
            </a:xfrm>
            <a:custGeom>
              <a:rect b="b" l="l" r="r" t="t"/>
              <a:pathLst>
                <a:path extrusionOk="0" h="931" w="742">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72"/>
            <p:cNvSpPr/>
            <p:nvPr/>
          </p:nvSpPr>
          <p:spPr>
            <a:xfrm>
              <a:off x="1499594" y="2126156"/>
              <a:ext cx="35961" cy="41994"/>
            </a:xfrm>
            <a:custGeom>
              <a:rect b="b" l="l" r="r" t="t"/>
              <a:pathLst>
                <a:path extrusionOk="0" h="1601" w="1371">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72"/>
            <p:cNvSpPr/>
            <p:nvPr/>
          </p:nvSpPr>
          <p:spPr>
            <a:xfrm>
              <a:off x="1517561" y="2126156"/>
              <a:ext cx="17994" cy="30086"/>
            </a:xfrm>
            <a:custGeom>
              <a:rect b="b" l="l" r="r" t="t"/>
              <a:pathLst>
                <a:path extrusionOk="0" h="1147" w="686">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72"/>
            <p:cNvSpPr/>
            <p:nvPr/>
          </p:nvSpPr>
          <p:spPr>
            <a:xfrm>
              <a:off x="1511686" y="2132215"/>
              <a:ext cx="11961" cy="11935"/>
            </a:xfrm>
            <a:custGeom>
              <a:rect b="b" l="l" r="r" t="t"/>
              <a:pathLst>
                <a:path extrusionOk="0" h="455" w="456">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72"/>
            <p:cNvSpPr/>
            <p:nvPr/>
          </p:nvSpPr>
          <p:spPr>
            <a:xfrm>
              <a:off x="1631583" y="2126156"/>
              <a:ext cx="35935" cy="41994"/>
            </a:xfrm>
            <a:custGeom>
              <a:rect b="b" l="l" r="r" t="t"/>
              <a:pathLst>
                <a:path extrusionOk="0" h="1601" w="137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72"/>
            <p:cNvSpPr/>
            <p:nvPr/>
          </p:nvSpPr>
          <p:spPr>
            <a:xfrm>
              <a:off x="1649525" y="2126156"/>
              <a:ext cx="17994" cy="30086"/>
            </a:xfrm>
            <a:custGeom>
              <a:rect b="b" l="l" r="r" t="t"/>
              <a:pathLst>
                <a:path extrusionOk="0" h="1147" w="686">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72"/>
            <p:cNvSpPr/>
            <p:nvPr/>
          </p:nvSpPr>
          <p:spPr>
            <a:xfrm>
              <a:off x="1643492" y="2132215"/>
              <a:ext cx="12118" cy="11935"/>
            </a:xfrm>
            <a:custGeom>
              <a:rect b="b" l="l" r="r" t="t"/>
              <a:pathLst>
                <a:path extrusionOk="0" h="455" w="462">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72"/>
            <p:cNvSpPr/>
            <p:nvPr/>
          </p:nvSpPr>
          <p:spPr>
            <a:xfrm>
              <a:off x="1483410" y="2012370"/>
              <a:ext cx="190876" cy="73077"/>
            </a:xfrm>
            <a:custGeom>
              <a:rect b="b" l="l" r="r" t="t"/>
              <a:pathLst>
                <a:path extrusionOk="0" h="2786" w="7277">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72"/>
            <p:cNvSpPr/>
            <p:nvPr/>
          </p:nvSpPr>
          <p:spPr>
            <a:xfrm>
              <a:off x="1483410" y="2012869"/>
              <a:ext cx="89838" cy="60460"/>
            </a:xfrm>
            <a:custGeom>
              <a:rect b="b" l="l" r="r" t="t"/>
              <a:pathLst>
                <a:path extrusionOk="0" h="2305" w="3425">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8" name="Google Shape;16428;p72"/>
          <p:cNvGrpSpPr/>
          <p:nvPr/>
        </p:nvGrpSpPr>
        <p:grpSpPr>
          <a:xfrm>
            <a:off x="2492924" y="1512190"/>
            <a:ext cx="370158" cy="370158"/>
            <a:chOff x="2492924" y="1512190"/>
            <a:chExt cx="370158" cy="370158"/>
          </a:xfrm>
        </p:grpSpPr>
        <p:sp>
          <p:nvSpPr>
            <p:cNvPr id="16429" name="Google Shape;16429;p72"/>
            <p:cNvSpPr/>
            <p:nvPr/>
          </p:nvSpPr>
          <p:spPr>
            <a:xfrm>
              <a:off x="2492924" y="1512190"/>
              <a:ext cx="370158" cy="370158"/>
            </a:xfrm>
            <a:custGeom>
              <a:rect b="b" l="l" r="r" t="t"/>
              <a:pathLst>
                <a:path extrusionOk="0" h="14112" w="14112">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72"/>
            <p:cNvSpPr/>
            <p:nvPr/>
          </p:nvSpPr>
          <p:spPr>
            <a:xfrm>
              <a:off x="2492924" y="1512190"/>
              <a:ext cx="185000" cy="369974"/>
            </a:xfrm>
            <a:custGeom>
              <a:rect b="b" l="l" r="r" t="t"/>
              <a:pathLst>
                <a:path extrusionOk="0" h="14105" w="7053">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72"/>
            <p:cNvSpPr/>
            <p:nvPr/>
          </p:nvSpPr>
          <p:spPr>
            <a:xfrm>
              <a:off x="2725033" y="1548047"/>
              <a:ext cx="91307" cy="91175"/>
            </a:xfrm>
            <a:custGeom>
              <a:rect b="b" l="l" r="r" t="t"/>
              <a:pathLst>
                <a:path extrusionOk="0" h="3476" w="3481">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72"/>
            <p:cNvSpPr/>
            <p:nvPr/>
          </p:nvSpPr>
          <p:spPr>
            <a:xfrm>
              <a:off x="2740509" y="1563732"/>
              <a:ext cx="66782" cy="71739"/>
            </a:xfrm>
            <a:custGeom>
              <a:rect b="b" l="l" r="r" t="t"/>
              <a:pathLst>
                <a:path extrusionOk="0" h="2735" w="2546">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72"/>
            <p:cNvSpPr/>
            <p:nvPr/>
          </p:nvSpPr>
          <p:spPr>
            <a:xfrm>
              <a:off x="2539666" y="1548047"/>
              <a:ext cx="91307" cy="91175"/>
            </a:xfrm>
            <a:custGeom>
              <a:rect b="b" l="l" r="r" t="t"/>
              <a:pathLst>
                <a:path extrusionOk="0" h="3476" w="3481">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72"/>
            <p:cNvSpPr/>
            <p:nvPr/>
          </p:nvSpPr>
          <p:spPr>
            <a:xfrm>
              <a:off x="2548532" y="1563732"/>
              <a:ext cx="66782" cy="71739"/>
            </a:xfrm>
            <a:custGeom>
              <a:rect b="b" l="l" r="r" t="t"/>
              <a:pathLst>
                <a:path extrusionOk="0" h="2735" w="2546">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72"/>
            <p:cNvSpPr/>
            <p:nvPr/>
          </p:nvSpPr>
          <p:spPr>
            <a:xfrm>
              <a:off x="2540767" y="1577975"/>
              <a:ext cx="274471" cy="250654"/>
            </a:xfrm>
            <a:custGeom>
              <a:rect b="b" l="l" r="r" t="t"/>
              <a:pathLst>
                <a:path extrusionOk="0" h="9556" w="10464">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72"/>
            <p:cNvSpPr/>
            <p:nvPr/>
          </p:nvSpPr>
          <p:spPr>
            <a:xfrm>
              <a:off x="2540767" y="1577949"/>
              <a:ext cx="87530" cy="229513"/>
            </a:xfrm>
            <a:custGeom>
              <a:rect b="b" l="l" r="r" t="t"/>
              <a:pathLst>
                <a:path extrusionOk="0" h="8750" w="3337">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72"/>
            <p:cNvSpPr/>
            <p:nvPr/>
          </p:nvSpPr>
          <p:spPr>
            <a:xfrm>
              <a:off x="2544676" y="1735067"/>
              <a:ext cx="266471" cy="93562"/>
            </a:xfrm>
            <a:custGeom>
              <a:rect b="b" l="l" r="r" t="t"/>
              <a:pathLst>
                <a:path extrusionOk="0" h="3567" w="10159">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72"/>
            <p:cNvSpPr/>
            <p:nvPr/>
          </p:nvSpPr>
          <p:spPr>
            <a:xfrm>
              <a:off x="2628454" y="1810478"/>
              <a:ext cx="99097" cy="41994"/>
            </a:xfrm>
            <a:custGeom>
              <a:rect b="b" l="l" r="r" t="t"/>
              <a:pathLst>
                <a:path extrusionOk="0" h="1601" w="3778">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72"/>
            <p:cNvSpPr/>
            <p:nvPr/>
          </p:nvSpPr>
          <p:spPr>
            <a:xfrm>
              <a:off x="2606395" y="1762976"/>
              <a:ext cx="143216" cy="59621"/>
            </a:xfrm>
            <a:custGeom>
              <a:rect b="b" l="l" r="r" t="t"/>
              <a:pathLst>
                <a:path extrusionOk="0" h="2273" w="546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72"/>
            <p:cNvSpPr/>
            <p:nvPr/>
          </p:nvSpPr>
          <p:spPr>
            <a:xfrm>
              <a:off x="2601778" y="1776353"/>
              <a:ext cx="152265" cy="51935"/>
            </a:xfrm>
            <a:custGeom>
              <a:rect b="b" l="l" r="r" t="t"/>
              <a:pathLst>
                <a:path extrusionOk="0" h="1980" w="5805">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72"/>
            <p:cNvSpPr/>
            <p:nvPr/>
          </p:nvSpPr>
          <p:spPr>
            <a:xfrm>
              <a:off x="2640022" y="1759434"/>
              <a:ext cx="75778" cy="31633"/>
            </a:xfrm>
            <a:custGeom>
              <a:rect b="b" l="l" r="r" t="t"/>
              <a:pathLst>
                <a:path extrusionOk="0" h="1206" w="2889">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72"/>
            <p:cNvSpPr/>
            <p:nvPr/>
          </p:nvSpPr>
          <p:spPr>
            <a:xfrm>
              <a:off x="2672022" y="1606697"/>
              <a:ext cx="11961" cy="60801"/>
            </a:xfrm>
            <a:custGeom>
              <a:rect b="b" l="l" r="r" t="t"/>
              <a:pathLst>
                <a:path extrusionOk="0" h="2318" w="456">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72"/>
            <p:cNvSpPr/>
            <p:nvPr/>
          </p:nvSpPr>
          <p:spPr>
            <a:xfrm>
              <a:off x="2600362" y="1685256"/>
              <a:ext cx="35778" cy="41811"/>
            </a:xfrm>
            <a:custGeom>
              <a:rect b="b" l="l" r="r" t="t"/>
              <a:pathLst>
                <a:path extrusionOk="0" h="1594" w="1364">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72"/>
            <p:cNvSpPr/>
            <p:nvPr/>
          </p:nvSpPr>
          <p:spPr>
            <a:xfrm>
              <a:off x="2618330" y="1685256"/>
              <a:ext cx="17810" cy="29955"/>
            </a:xfrm>
            <a:custGeom>
              <a:rect b="b" l="l" r="r" t="t"/>
              <a:pathLst>
                <a:path extrusionOk="0" h="1142" w="679">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72"/>
            <p:cNvSpPr/>
            <p:nvPr/>
          </p:nvSpPr>
          <p:spPr>
            <a:xfrm>
              <a:off x="2612270" y="1691315"/>
              <a:ext cx="11935" cy="11935"/>
            </a:xfrm>
            <a:custGeom>
              <a:rect b="b" l="l" r="r" t="t"/>
              <a:pathLst>
                <a:path extrusionOk="0" h="455" w="455">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72"/>
            <p:cNvSpPr/>
            <p:nvPr/>
          </p:nvSpPr>
          <p:spPr>
            <a:xfrm>
              <a:off x="2719709" y="1685256"/>
              <a:ext cx="35935" cy="41811"/>
            </a:xfrm>
            <a:custGeom>
              <a:rect b="b" l="l" r="r" t="t"/>
              <a:pathLst>
                <a:path extrusionOk="0" h="1594" w="137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72"/>
            <p:cNvSpPr/>
            <p:nvPr/>
          </p:nvSpPr>
          <p:spPr>
            <a:xfrm>
              <a:off x="2737650" y="1685256"/>
              <a:ext cx="17994" cy="29955"/>
            </a:xfrm>
            <a:custGeom>
              <a:rect b="b" l="l" r="r" t="t"/>
              <a:pathLst>
                <a:path extrusionOk="0" h="1142" w="686">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72"/>
            <p:cNvSpPr/>
            <p:nvPr/>
          </p:nvSpPr>
          <p:spPr>
            <a:xfrm>
              <a:off x="2731617" y="1691315"/>
              <a:ext cx="11935" cy="11935"/>
            </a:xfrm>
            <a:custGeom>
              <a:rect b="b" l="l" r="r" t="t"/>
              <a:pathLst>
                <a:path extrusionOk="0" h="455" w="455">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72"/>
            <p:cNvSpPr/>
            <p:nvPr/>
          </p:nvSpPr>
          <p:spPr>
            <a:xfrm>
              <a:off x="2640022" y="1759434"/>
              <a:ext cx="48762" cy="31528"/>
            </a:xfrm>
            <a:custGeom>
              <a:rect b="b" l="l" r="r" t="t"/>
              <a:pathLst>
                <a:path extrusionOk="0" h="1202" w="1859">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72"/>
            <p:cNvSpPr/>
            <p:nvPr/>
          </p:nvSpPr>
          <p:spPr>
            <a:xfrm>
              <a:off x="2544859" y="1735067"/>
              <a:ext cx="39345" cy="72578"/>
            </a:xfrm>
            <a:custGeom>
              <a:rect b="b" l="l" r="r" t="t"/>
              <a:pathLst>
                <a:path extrusionOk="0" h="2767" w="150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1" name="Google Shape;16451;p72"/>
          <p:cNvGrpSpPr/>
          <p:nvPr/>
        </p:nvGrpSpPr>
        <p:grpSpPr>
          <a:xfrm>
            <a:off x="1933569" y="1512243"/>
            <a:ext cx="393975" cy="370105"/>
            <a:chOff x="1933569" y="1512243"/>
            <a:chExt cx="393975" cy="370105"/>
          </a:xfrm>
        </p:grpSpPr>
        <p:sp>
          <p:nvSpPr>
            <p:cNvPr id="16452" name="Google Shape;16452;p72"/>
            <p:cNvSpPr/>
            <p:nvPr/>
          </p:nvSpPr>
          <p:spPr>
            <a:xfrm>
              <a:off x="2184354" y="1512243"/>
              <a:ext cx="113943" cy="113471"/>
            </a:xfrm>
            <a:custGeom>
              <a:rect b="b" l="l" r="r" t="t"/>
              <a:pathLst>
                <a:path extrusionOk="0" h="4326" w="4344">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72"/>
            <p:cNvSpPr/>
            <p:nvPr/>
          </p:nvSpPr>
          <p:spPr>
            <a:xfrm>
              <a:off x="2203214" y="1527273"/>
              <a:ext cx="86979" cy="92749"/>
            </a:xfrm>
            <a:custGeom>
              <a:rect b="b" l="l" r="r" t="t"/>
              <a:pathLst>
                <a:path extrusionOk="0" h="3536" w="3316">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72"/>
            <p:cNvSpPr/>
            <p:nvPr/>
          </p:nvSpPr>
          <p:spPr>
            <a:xfrm>
              <a:off x="1962999" y="1512243"/>
              <a:ext cx="113943" cy="113471"/>
            </a:xfrm>
            <a:custGeom>
              <a:rect b="b" l="l" r="r" t="t"/>
              <a:pathLst>
                <a:path extrusionOk="0" h="4326" w="4344">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72"/>
            <p:cNvSpPr/>
            <p:nvPr/>
          </p:nvSpPr>
          <p:spPr>
            <a:xfrm>
              <a:off x="1970947" y="1527273"/>
              <a:ext cx="87162" cy="92749"/>
            </a:xfrm>
            <a:custGeom>
              <a:rect b="b" l="l" r="r" t="t"/>
              <a:pathLst>
                <a:path extrusionOk="0" h="3536" w="3323">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72"/>
            <p:cNvSpPr/>
            <p:nvPr/>
          </p:nvSpPr>
          <p:spPr>
            <a:xfrm>
              <a:off x="1933569" y="1542093"/>
              <a:ext cx="393975" cy="328347"/>
            </a:xfrm>
            <a:custGeom>
              <a:rect b="b" l="l" r="r" t="t"/>
              <a:pathLst>
                <a:path extrusionOk="0" h="12518" w="1502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72"/>
            <p:cNvSpPr/>
            <p:nvPr/>
          </p:nvSpPr>
          <p:spPr>
            <a:xfrm>
              <a:off x="1939445" y="1551876"/>
              <a:ext cx="190508" cy="318563"/>
            </a:xfrm>
            <a:custGeom>
              <a:rect b="b" l="l" r="r" t="t"/>
              <a:pathLst>
                <a:path extrusionOk="0" h="12145" w="7263">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72"/>
            <p:cNvSpPr/>
            <p:nvPr/>
          </p:nvSpPr>
          <p:spPr>
            <a:xfrm>
              <a:off x="2199122" y="1856538"/>
              <a:ext cx="23135" cy="13902"/>
            </a:xfrm>
            <a:custGeom>
              <a:rect b="b" l="l" r="r" t="t"/>
              <a:pathLst>
                <a:path extrusionOk="0" h="530" w="882">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72"/>
            <p:cNvSpPr/>
            <p:nvPr/>
          </p:nvSpPr>
          <p:spPr>
            <a:xfrm>
              <a:off x="1950461" y="1650921"/>
              <a:ext cx="120448" cy="219519"/>
            </a:xfrm>
            <a:custGeom>
              <a:rect b="b" l="l" r="r" t="t"/>
              <a:pathLst>
                <a:path extrusionOk="0" h="8369" w="4592">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72"/>
            <p:cNvSpPr/>
            <p:nvPr/>
          </p:nvSpPr>
          <p:spPr>
            <a:xfrm>
              <a:off x="2190230" y="1650921"/>
              <a:ext cx="120422" cy="219519"/>
            </a:xfrm>
            <a:custGeom>
              <a:rect b="b" l="l" r="r" t="t"/>
              <a:pathLst>
                <a:path extrusionOk="0" h="8369" w="4591">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72"/>
            <p:cNvSpPr/>
            <p:nvPr/>
          </p:nvSpPr>
          <p:spPr>
            <a:xfrm>
              <a:off x="2071408" y="1828603"/>
              <a:ext cx="118114" cy="53745"/>
            </a:xfrm>
            <a:custGeom>
              <a:rect b="b" l="l" r="r" t="t"/>
              <a:pathLst>
                <a:path extrusionOk="0" h="2049" w="4503">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72"/>
            <p:cNvSpPr/>
            <p:nvPr/>
          </p:nvSpPr>
          <p:spPr>
            <a:xfrm>
              <a:off x="2023040" y="1755395"/>
              <a:ext cx="25627" cy="20958"/>
            </a:xfrm>
            <a:custGeom>
              <a:rect b="b" l="l" r="r" t="t"/>
              <a:pathLst>
                <a:path extrusionOk="0" h="799" w="977">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72"/>
            <p:cNvSpPr/>
            <p:nvPr/>
          </p:nvSpPr>
          <p:spPr>
            <a:xfrm>
              <a:off x="1986213" y="1706188"/>
              <a:ext cx="35778" cy="47922"/>
            </a:xfrm>
            <a:custGeom>
              <a:rect b="b" l="l" r="r" t="t"/>
              <a:pathLst>
                <a:path extrusionOk="0" h="1827" w="1364">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72"/>
            <p:cNvSpPr/>
            <p:nvPr/>
          </p:nvSpPr>
          <p:spPr>
            <a:xfrm>
              <a:off x="2206571" y="1755474"/>
              <a:ext cx="25653" cy="20879"/>
            </a:xfrm>
            <a:custGeom>
              <a:rect b="b" l="l" r="r" t="t"/>
              <a:pathLst>
                <a:path extrusionOk="0" h="796" w="978">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72"/>
            <p:cNvSpPr/>
            <p:nvPr/>
          </p:nvSpPr>
          <p:spPr>
            <a:xfrm>
              <a:off x="2233090" y="1706188"/>
              <a:ext cx="35778" cy="47922"/>
            </a:xfrm>
            <a:custGeom>
              <a:rect b="b" l="l" r="r" t="t"/>
              <a:pathLst>
                <a:path extrusionOk="0" h="1827" w="1364">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72"/>
            <p:cNvSpPr/>
            <p:nvPr/>
          </p:nvSpPr>
          <p:spPr>
            <a:xfrm>
              <a:off x="2042765" y="1585031"/>
              <a:ext cx="33758" cy="22164"/>
            </a:xfrm>
            <a:custGeom>
              <a:rect b="b" l="l" r="r" t="t"/>
              <a:pathLst>
                <a:path extrusionOk="0" h="845" w="1287">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72"/>
            <p:cNvSpPr/>
            <p:nvPr/>
          </p:nvSpPr>
          <p:spPr>
            <a:xfrm>
              <a:off x="2078201" y="1600297"/>
              <a:ext cx="104395" cy="23082"/>
            </a:xfrm>
            <a:custGeom>
              <a:rect b="b" l="l" r="r" t="t"/>
              <a:pathLst>
                <a:path extrusionOk="0" h="880" w="398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72"/>
            <p:cNvSpPr/>
            <p:nvPr/>
          </p:nvSpPr>
          <p:spPr>
            <a:xfrm>
              <a:off x="2184590" y="1585031"/>
              <a:ext cx="33942" cy="22164"/>
            </a:xfrm>
            <a:custGeom>
              <a:rect b="b" l="l" r="r" t="t"/>
              <a:pathLst>
                <a:path extrusionOk="0" h="845" w="1294">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72"/>
            <p:cNvSpPr/>
            <p:nvPr/>
          </p:nvSpPr>
          <p:spPr>
            <a:xfrm>
              <a:off x="2075264" y="1568952"/>
              <a:ext cx="110717" cy="23922"/>
            </a:xfrm>
            <a:custGeom>
              <a:rect b="b" l="l" r="r" t="t"/>
              <a:pathLst>
                <a:path extrusionOk="0" h="912" w="4221">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0" name="Google Shape;16470;p72"/>
            <p:cNvSpPr/>
            <p:nvPr/>
          </p:nvSpPr>
          <p:spPr>
            <a:xfrm>
              <a:off x="2035132"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72"/>
            <p:cNvSpPr/>
            <p:nvPr/>
          </p:nvSpPr>
          <p:spPr>
            <a:xfrm>
              <a:off x="2052916"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72"/>
            <p:cNvSpPr/>
            <p:nvPr/>
          </p:nvSpPr>
          <p:spPr>
            <a:xfrm>
              <a:off x="2047040" y="1685256"/>
              <a:ext cx="17994" cy="17994"/>
            </a:xfrm>
            <a:custGeom>
              <a:rect b="b" l="l" r="r" t="t"/>
              <a:pathLst>
                <a:path extrusionOk="0" h="686" w="686">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72"/>
            <p:cNvSpPr/>
            <p:nvPr/>
          </p:nvSpPr>
          <p:spPr>
            <a:xfrm>
              <a:off x="2184354" y="1679381"/>
              <a:ext cx="41811" cy="53745"/>
            </a:xfrm>
            <a:custGeom>
              <a:rect b="b" l="l" r="r" t="t"/>
              <a:pathLst>
                <a:path extrusionOk="0" h="2049" w="1594">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72"/>
            <p:cNvSpPr/>
            <p:nvPr/>
          </p:nvSpPr>
          <p:spPr>
            <a:xfrm>
              <a:off x="2202138" y="1679381"/>
              <a:ext cx="24027" cy="41837"/>
            </a:xfrm>
            <a:custGeom>
              <a:rect b="b" l="l" r="r" t="t"/>
              <a:pathLst>
                <a:path extrusionOk="0" h="1595" w="916">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72"/>
            <p:cNvSpPr/>
            <p:nvPr/>
          </p:nvSpPr>
          <p:spPr>
            <a:xfrm>
              <a:off x="2196263" y="1685256"/>
              <a:ext cx="17994" cy="17994"/>
            </a:xfrm>
            <a:custGeom>
              <a:rect b="b" l="l" r="r" t="t"/>
              <a:pathLst>
                <a:path extrusionOk="0" h="686" w="686">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72"/>
            <p:cNvSpPr/>
            <p:nvPr/>
          </p:nvSpPr>
          <p:spPr>
            <a:xfrm>
              <a:off x="2047040" y="1774884"/>
              <a:ext cx="167216" cy="71529"/>
            </a:xfrm>
            <a:custGeom>
              <a:rect b="b" l="l" r="r" t="t"/>
              <a:pathLst>
                <a:path extrusionOk="0" h="2727" w="6375">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72"/>
            <p:cNvSpPr/>
            <p:nvPr/>
          </p:nvSpPr>
          <p:spPr>
            <a:xfrm>
              <a:off x="2085467" y="1771343"/>
              <a:ext cx="90205" cy="37588"/>
            </a:xfrm>
            <a:custGeom>
              <a:rect b="b" l="l" r="r" t="t"/>
              <a:pathLst>
                <a:path extrusionOk="0" h="1433" w="3439">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72"/>
            <p:cNvSpPr/>
            <p:nvPr/>
          </p:nvSpPr>
          <p:spPr>
            <a:xfrm>
              <a:off x="2085467" y="1771526"/>
              <a:ext cx="48762" cy="37404"/>
            </a:xfrm>
            <a:custGeom>
              <a:rect b="b" l="l" r="r" t="t"/>
              <a:pathLst>
                <a:path extrusionOk="0" h="1426" w="1859">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72"/>
            <p:cNvSpPr/>
            <p:nvPr/>
          </p:nvSpPr>
          <p:spPr>
            <a:xfrm>
              <a:off x="2041007" y="1792720"/>
              <a:ext cx="179125" cy="59752"/>
            </a:xfrm>
            <a:custGeom>
              <a:rect b="b" l="l" r="r" t="t"/>
              <a:pathLst>
                <a:path extrusionOk="0" h="2278" w="6829">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0" name="Google Shape;16480;p72"/>
          <p:cNvGrpSpPr/>
          <p:nvPr/>
        </p:nvGrpSpPr>
        <p:grpSpPr>
          <a:xfrm>
            <a:off x="2236106" y="3365392"/>
            <a:ext cx="306471" cy="370000"/>
            <a:chOff x="2236106" y="3365392"/>
            <a:chExt cx="306471" cy="370000"/>
          </a:xfrm>
        </p:grpSpPr>
        <p:sp>
          <p:nvSpPr>
            <p:cNvPr id="16481" name="Google Shape;16481;p72"/>
            <p:cNvSpPr/>
            <p:nvPr/>
          </p:nvSpPr>
          <p:spPr>
            <a:xfrm>
              <a:off x="2413788" y="3588085"/>
              <a:ext cx="128789" cy="88107"/>
            </a:xfrm>
            <a:custGeom>
              <a:rect b="b" l="l" r="r" t="t"/>
              <a:pathLst>
                <a:path extrusionOk="0" h="3359" w="491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72"/>
            <p:cNvSpPr/>
            <p:nvPr/>
          </p:nvSpPr>
          <p:spPr>
            <a:xfrm>
              <a:off x="2413604" y="3588085"/>
              <a:ext cx="127740" cy="67831"/>
            </a:xfrm>
            <a:custGeom>
              <a:rect b="b" l="l" r="r" t="t"/>
              <a:pathLst>
                <a:path extrusionOk="0" h="2586" w="487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72"/>
            <p:cNvSpPr/>
            <p:nvPr/>
          </p:nvSpPr>
          <p:spPr>
            <a:xfrm>
              <a:off x="2350469" y="3365471"/>
              <a:ext cx="64945" cy="86559"/>
            </a:xfrm>
            <a:custGeom>
              <a:rect b="b" l="l" r="r" t="t"/>
              <a:pathLst>
                <a:path extrusionOk="0" h="3300" w="2476">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72"/>
            <p:cNvSpPr/>
            <p:nvPr/>
          </p:nvSpPr>
          <p:spPr>
            <a:xfrm>
              <a:off x="2368436" y="3365392"/>
              <a:ext cx="46978" cy="86166"/>
            </a:xfrm>
            <a:custGeom>
              <a:rect b="b" l="l" r="r" t="t"/>
              <a:pathLst>
                <a:path extrusionOk="0" h="3285" w="1791">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72"/>
            <p:cNvSpPr/>
            <p:nvPr/>
          </p:nvSpPr>
          <p:spPr>
            <a:xfrm>
              <a:off x="2236106" y="3542156"/>
              <a:ext cx="145157" cy="92618"/>
            </a:xfrm>
            <a:custGeom>
              <a:rect b="b" l="l" r="r" t="t"/>
              <a:pathLst>
                <a:path extrusionOk="0" h="3531" w="5534">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72"/>
            <p:cNvSpPr/>
            <p:nvPr/>
          </p:nvSpPr>
          <p:spPr>
            <a:xfrm>
              <a:off x="2236814" y="3542156"/>
              <a:ext cx="144449" cy="63608"/>
            </a:xfrm>
            <a:custGeom>
              <a:rect b="b" l="l" r="r" t="t"/>
              <a:pathLst>
                <a:path extrusionOk="0" h="2425" w="5507">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72"/>
            <p:cNvSpPr/>
            <p:nvPr/>
          </p:nvSpPr>
          <p:spPr>
            <a:xfrm>
              <a:off x="2298717" y="3457171"/>
              <a:ext cx="81654" cy="61693"/>
            </a:xfrm>
            <a:custGeom>
              <a:rect b="b" l="l" r="r" t="t"/>
              <a:pathLst>
                <a:path extrusionOk="0" h="2352" w="3113">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72"/>
            <p:cNvSpPr/>
            <p:nvPr/>
          </p:nvSpPr>
          <p:spPr>
            <a:xfrm>
              <a:off x="2299609" y="3457171"/>
              <a:ext cx="80762" cy="51647"/>
            </a:xfrm>
            <a:custGeom>
              <a:rect b="b" l="l" r="r" t="t"/>
              <a:pathLst>
                <a:path extrusionOk="0" h="1969" w="3079">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72"/>
            <p:cNvSpPr/>
            <p:nvPr/>
          </p:nvSpPr>
          <p:spPr>
            <a:xfrm>
              <a:off x="2421080" y="3480857"/>
              <a:ext cx="85929" cy="59044"/>
            </a:xfrm>
            <a:custGeom>
              <a:rect b="b" l="l" r="r" t="t"/>
              <a:pathLst>
                <a:path extrusionOk="0" h="2251" w="3276">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72"/>
            <p:cNvSpPr/>
            <p:nvPr/>
          </p:nvSpPr>
          <p:spPr>
            <a:xfrm>
              <a:off x="2421080" y="3480857"/>
              <a:ext cx="85221" cy="47345"/>
            </a:xfrm>
            <a:custGeom>
              <a:rect b="b" l="l" r="r" t="t"/>
              <a:pathLst>
                <a:path extrusionOk="0" h="1805" w="3249">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72"/>
            <p:cNvSpPr/>
            <p:nvPr/>
          </p:nvSpPr>
          <p:spPr>
            <a:xfrm>
              <a:off x="2379269" y="3608807"/>
              <a:ext cx="129340" cy="76093"/>
            </a:xfrm>
            <a:custGeom>
              <a:rect b="b" l="l" r="r" t="t"/>
              <a:pathLst>
                <a:path extrusionOk="0" h="2901" w="4931">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72"/>
            <p:cNvSpPr/>
            <p:nvPr/>
          </p:nvSpPr>
          <p:spPr>
            <a:xfrm>
              <a:off x="2274035" y="3568019"/>
              <a:ext cx="22400" cy="12485"/>
            </a:xfrm>
            <a:custGeom>
              <a:rect b="b" l="l" r="r" t="t"/>
              <a:pathLst>
                <a:path extrusionOk="0" h="476" w="854">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72"/>
            <p:cNvSpPr/>
            <p:nvPr/>
          </p:nvSpPr>
          <p:spPr>
            <a:xfrm>
              <a:off x="2450012" y="3500398"/>
              <a:ext cx="20722" cy="13823"/>
            </a:xfrm>
            <a:custGeom>
              <a:rect b="b" l="l" r="r" t="t"/>
              <a:pathLst>
                <a:path extrusionOk="0" h="527" w="79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72"/>
            <p:cNvSpPr/>
            <p:nvPr/>
          </p:nvSpPr>
          <p:spPr>
            <a:xfrm>
              <a:off x="2303675" y="3396003"/>
              <a:ext cx="142088" cy="339390"/>
            </a:xfrm>
            <a:custGeom>
              <a:rect b="b" l="l" r="r" t="t"/>
              <a:pathLst>
                <a:path extrusionOk="0" h="12939" w="5417">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5" name="Google Shape;16495;p72"/>
          <p:cNvGrpSpPr/>
          <p:nvPr/>
        </p:nvGrpSpPr>
        <p:grpSpPr>
          <a:xfrm>
            <a:off x="5492823" y="3385563"/>
            <a:ext cx="375325" cy="329606"/>
            <a:chOff x="5492823" y="3385563"/>
            <a:chExt cx="375325" cy="329606"/>
          </a:xfrm>
        </p:grpSpPr>
        <p:sp>
          <p:nvSpPr>
            <p:cNvPr id="16496" name="Google Shape;16496;p72"/>
            <p:cNvSpPr/>
            <p:nvPr/>
          </p:nvSpPr>
          <p:spPr>
            <a:xfrm>
              <a:off x="5531617" y="3399019"/>
              <a:ext cx="53719" cy="53404"/>
            </a:xfrm>
            <a:custGeom>
              <a:rect b="b" l="l" r="r" t="t"/>
              <a:pathLst>
                <a:path extrusionOk="0" h="2036" w="2048">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72"/>
            <p:cNvSpPr/>
            <p:nvPr/>
          </p:nvSpPr>
          <p:spPr>
            <a:xfrm>
              <a:off x="5492823" y="3446417"/>
              <a:ext cx="50729" cy="42388"/>
            </a:xfrm>
            <a:custGeom>
              <a:rect b="b" l="l" r="r" t="t"/>
              <a:pathLst>
                <a:path extrusionOk="0" h="1616" w="1934">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72"/>
            <p:cNvSpPr/>
            <p:nvPr/>
          </p:nvSpPr>
          <p:spPr>
            <a:xfrm>
              <a:off x="5654321" y="3412318"/>
              <a:ext cx="43437" cy="47660"/>
            </a:xfrm>
            <a:custGeom>
              <a:rect b="b" l="l" r="r" t="t"/>
              <a:pathLst>
                <a:path extrusionOk="0" h="1817" w="1656">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72"/>
            <p:cNvSpPr/>
            <p:nvPr/>
          </p:nvSpPr>
          <p:spPr>
            <a:xfrm>
              <a:off x="5541742" y="3464332"/>
              <a:ext cx="135373" cy="89182"/>
            </a:xfrm>
            <a:custGeom>
              <a:rect b="b" l="l" r="r" t="t"/>
              <a:pathLst>
                <a:path extrusionOk="0" h="3400" w="5161">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72"/>
            <p:cNvSpPr/>
            <p:nvPr/>
          </p:nvSpPr>
          <p:spPr>
            <a:xfrm>
              <a:off x="5596877" y="3385563"/>
              <a:ext cx="46270" cy="57470"/>
            </a:xfrm>
            <a:custGeom>
              <a:rect b="b" l="l" r="r" t="t"/>
              <a:pathLst>
                <a:path extrusionOk="0" h="2191" w="1764">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72"/>
            <p:cNvSpPr/>
            <p:nvPr/>
          </p:nvSpPr>
          <p:spPr>
            <a:xfrm>
              <a:off x="5542109" y="3467532"/>
              <a:ext cx="50519" cy="85956"/>
            </a:xfrm>
            <a:custGeom>
              <a:rect b="b" l="l" r="r" t="t"/>
              <a:pathLst>
                <a:path extrusionOk="0" h="3277" w="1926">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72"/>
            <p:cNvSpPr/>
            <p:nvPr/>
          </p:nvSpPr>
          <p:spPr>
            <a:xfrm>
              <a:off x="5492823" y="3450273"/>
              <a:ext cx="46821" cy="38532"/>
            </a:xfrm>
            <a:custGeom>
              <a:rect b="b" l="l" r="r" t="t"/>
              <a:pathLst>
                <a:path extrusionOk="0" h="1469" w="1785">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72"/>
            <p:cNvSpPr/>
            <p:nvPr/>
          </p:nvSpPr>
          <p:spPr>
            <a:xfrm>
              <a:off x="5531774" y="3399596"/>
              <a:ext cx="44486" cy="52827"/>
            </a:xfrm>
            <a:custGeom>
              <a:rect b="b" l="l" r="r" t="t"/>
              <a:pathLst>
                <a:path extrusionOk="0" h="2014" w="1696">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4" name="Google Shape;16504;p72"/>
            <p:cNvSpPr/>
            <p:nvPr/>
          </p:nvSpPr>
          <p:spPr>
            <a:xfrm>
              <a:off x="5597244" y="3385563"/>
              <a:ext cx="34886" cy="55686"/>
            </a:xfrm>
            <a:custGeom>
              <a:rect b="b" l="l" r="r" t="t"/>
              <a:pathLst>
                <a:path extrusionOk="0" h="2123" w="133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72"/>
            <p:cNvSpPr/>
            <p:nvPr/>
          </p:nvSpPr>
          <p:spPr>
            <a:xfrm>
              <a:off x="5654872" y="3412292"/>
              <a:ext cx="38086" cy="42807"/>
            </a:xfrm>
            <a:custGeom>
              <a:rect b="b" l="l" r="r" t="t"/>
              <a:pathLst>
                <a:path extrusionOk="0" h="1632" w="1452">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72"/>
            <p:cNvSpPr/>
            <p:nvPr/>
          </p:nvSpPr>
          <p:spPr>
            <a:xfrm>
              <a:off x="5730624" y="3541868"/>
              <a:ext cx="43070" cy="57863"/>
            </a:xfrm>
            <a:custGeom>
              <a:rect b="b" l="l" r="r" t="t"/>
              <a:pathLst>
                <a:path extrusionOk="0" h="2206" w="1642">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72"/>
            <p:cNvSpPr/>
            <p:nvPr/>
          </p:nvSpPr>
          <p:spPr>
            <a:xfrm>
              <a:off x="5672472" y="3557868"/>
              <a:ext cx="41102" cy="49260"/>
            </a:xfrm>
            <a:custGeom>
              <a:rect b="b" l="l" r="r" t="t"/>
              <a:pathLst>
                <a:path extrusionOk="0" h="1878" w="1567">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72"/>
            <p:cNvSpPr/>
            <p:nvPr/>
          </p:nvSpPr>
          <p:spPr>
            <a:xfrm>
              <a:off x="5815111" y="3621974"/>
              <a:ext cx="53037" cy="39712"/>
            </a:xfrm>
            <a:custGeom>
              <a:rect b="b" l="l" r="r" t="t"/>
              <a:pathLst>
                <a:path extrusionOk="0" h="1514" w="2022">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72"/>
            <p:cNvSpPr/>
            <p:nvPr/>
          </p:nvSpPr>
          <p:spPr>
            <a:xfrm>
              <a:off x="5673180" y="3620138"/>
              <a:ext cx="136265" cy="95031"/>
            </a:xfrm>
            <a:custGeom>
              <a:rect b="b" l="l" r="r" t="t"/>
              <a:pathLst>
                <a:path extrusionOk="0" h="3623" w="5195">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72"/>
            <p:cNvSpPr/>
            <p:nvPr/>
          </p:nvSpPr>
          <p:spPr>
            <a:xfrm>
              <a:off x="5779884" y="3567363"/>
              <a:ext cx="56237" cy="51280"/>
            </a:xfrm>
            <a:custGeom>
              <a:rect b="b" l="l" r="r" t="t"/>
              <a:pathLst>
                <a:path extrusionOk="0" h="1955" w="2144">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72"/>
            <p:cNvSpPr/>
            <p:nvPr/>
          </p:nvSpPr>
          <p:spPr>
            <a:xfrm>
              <a:off x="5676380" y="3620243"/>
              <a:ext cx="79897" cy="70349"/>
            </a:xfrm>
            <a:custGeom>
              <a:rect b="b" l="l" r="r" t="t"/>
              <a:pathLst>
                <a:path extrusionOk="0" h="2682" w="3046">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72"/>
            <p:cNvSpPr/>
            <p:nvPr/>
          </p:nvSpPr>
          <p:spPr>
            <a:xfrm>
              <a:off x="5672289" y="3558052"/>
              <a:ext cx="33286" cy="49076"/>
            </a:xfrm>
            <a:custGeom>
              <a:rect b="b" l="l" r="r" t="t"/>
              <a:pathLst>
                <a:path extrusionOk="0" h="1871" w="1269">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72"/>
            <p:cNvSpPr/>
            <p:nvPr/>
          </p:nvSpPr>
          <p:spPr>
            <a:xfrm>
              <a:off x="5730624" y="3541868"/>
              <a:ext cx="28486" cy="57837"/>
            </a:xfrm>
            <a:custGeom>
              <a:rect b="b" l="l" r="r" t="t"/>
              <a:pathLst>
                <a:path extrusionOk="0" h="2205" w="1086">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72"/>
            <p:cNvSpPr/>
            <p:nvPr/>
          </p:nvSpPr>
          <p:spPr>
            <a:xfrm>
              <a:off x="5781484" y="3567363"/>
              <a:ext cx="51070" cy="44093"/>
            </a:xfrm>
            <a:custGeom>
              <a:rect b="b" l="l" r="r" t="t"/>
              <a:pathLst>
                <a:path extrusionOk="0" h="1681" w="1947">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72"/>
            <p:cNvSpPr/>
            <p:nvPr/>
          </p:nvSpPr>
          <p:spPr>
            <a:xfrm>
              <a:off x="5818836" y="3622027"/>
              <a:ext cx="46978" cy="28197"/>
            </a:xfrm>
            <a:custGeom>
              <a:rect b="b" l="l" r="r" t="t"/>
              <a:pathLst>
                <a:path extrusionOk="0" h="1075" w="1791">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6" name="Google Shape;16516;p72"/>
          <p:cNvGrpSpPr/>
          <p:nvPr/>
        </p:nvGrpSpPr>
        <p:grpSpPr>
          <a:xfrm>
            <a:off x="3041787" y="2001118"/>
            <a:ext cx="370158" cy="328164"/>
            <a:chOff x="3041787" y="2001118"/>
            <a:chExt cx="370158" cy="328164"/>
          </a:xfrm>
        </p:grpSpPr>
        <p:sp>
          <p:nvSpPr>
            <p:cNvPr id="16517" name="Google Shape;16517;p72"/>
            <p:cNvSpPr/>
            <p:nvPr/>
          </p:nvSpPr>
          <p:spPr>
            <a:xfrm>
              <a:off x="3087689" y="2006993"/>
              <a:ext cx="278536" cy="258628"/>
            </a:xfrm>
            <a:custGeom>
              <a:rect b="b" l="l" r="r" t="t"/>
              <a:pathLst>
                <a:path extrusionOk="0" h="9860" w="10619">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72"/>
            <p:cNvSpPr/>
            <p:nvPr/>
          </p:nvSpPr>
          <p:spPr>
            <a:xfrm>
              <a:off x="3298631" y="2001118"/>
              <a:ext cx="113314" cy="184082"/>
            </a:xfrm>
            <a:custGeom>
              <a:rect b="b" l="l" r="r" t="t"/>
              <a:pathLst>
                <a:path extrusionOk="0" h="7018" w="432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72"/>
            <p:cNvSpPr/>
            <p:nvPr/>
          </p:nvSpPr>
          <p:spPr>
            <a:xfrm>
              <a:off x="3143166" y="2114431"/>
              <a:ext cx="41837" cy="53719"/>
            </a:xfrm>
            <a:custGeom>
              <a:rect b="b" l="l" r="r" t="t"/>
              <a:pathLst>
                <a:path extrusionOk="0" h="2048" w="1595">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72"/>
            <p:cNvSpPr/>
            <p:nvPr/>
          </p:nvSpPr>
          <p:spPr>
            <a:xfrm>
              <a:off x="3161133" y="2114431"/>
              <a:ext cx="23869" cy="41811"/>
            </a:xfrm>
            <a:custGeom>
              <a:rect b="b" l="l" r="r" t="t"/>
              <a:pathLst>
                <a:path extrusionOk="0" h="1594" w="91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72"/>
            <p:cNvSpPr/>
            <p:nvPr/>
          </p:nvSpPr>
          <p:spPr>
            <a:xfrm>
              <a:off x="3155258" y="2120464"/>
              <a:ext cx="17810" cy="17810"/>
            </a:xfrm>
            <a:custGeom>
              <a:rect b="b" l="l" r="r" t="t"/>
              <a:pathLst>
                <a:path extrusionOk="0" h="679" w="679">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72"/>
            <p:cNvSpPr/>
            <p:nvPr/>
          </p:nvSpPr>
          <p:spPr>
            <a:xfrm>
              <a:off x="3268571" y="2114431"/>
              <a:ext cx="41811" cy="53719"/>
            </a:xfrm>
            <a:custGeom>
              <a:rect b="b" l="l" r="r" t="t"/>
              <a:pathLst>
                <a:path extrusionOk="0" h="2048" w="1594">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72"/>
            <p:cNvSpPr/>
            <p:nvPr/>
          </p:nvSpPr>
          <p:spPr>
            <a:xfrm>
              <a:off x="3286513" y="2114431"/>
              <a:ext cx="23869" cy="41811"/>
            </a:xfrm>
            <a:custGeom>
              <a:rect b="b" l="l" r="r" t="t"/>
              <a:pathLst>
                <a:path extrusionOk="0" h="1594" w="91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72"/>
            <p:cNvSpPr/>
            <p:nvPr/>
          </p:nvSpPr>
          <p:spPr>
            <a:xfrm>
              <a:off x="3280480" y="2120464"/>
              <a:ext cx="17994" cy="17810"/>
            </a:xfrm>
            <a:custGeom>
              <a:rect b="b" l="l" r="r" t="t"/>
              <a:pathLst>
                <a:path extrusionOk="0" h="679" w="686">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72"/>
            <p:cNvSpPr/>
            <p:nvPr/>
          </p:nvSpPr>
          <p:spPr>
            <a:xfrm>
              <a:off x="3298447" y="2011741"/>
              <a:ext cx="98730" cy="173459"/>
            </a:xfrm>
            <a:custGeom>
              <a:rect b="b" l="l" r="r" t="t"/>
              <a:pathLst>
                <a:path extrusionOk="0" h="6613" w="3764">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72"/>
            <p:cNvSpPr/>
            <p:nvPr/>
          </p:nvSpPr>
          <p:spPr>
            <a:xfrm>
              <a:off x="3087506" y="2013052"/>
              <a:ext cx="98730" cy="252569"/>
            </a:xfrm>
            <a:custGeom>
              <a:rect b="b" l="l" r="r" t="t"/>
              <a:pathLst>
                <a:path extrusionOk="0" h="9629" w="3764">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72"/>
            <p:cNvSpPr/>
            <p:nvPr/>
          </p:nvSpPr>
          <p:spPr>
            <a:xfrm>
              <a:off x="3041787" y="2001118"/>
              <a:ext cx="113497" cy="184082"/>
            </a:xfrm>
            <a:custGeom>
              <a:rect b="b" l="l" r="r" t="t"/>
              <a:pathLst>
                <a:path extrusionOk="0" h="7018" w="4327">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72"/>
            <p:cNvSpPr/>
            <p:nvPr/>
          </p:nvSpPr>
          <p:spPr>
            <a:xfrm>
              <a:off x="3041787" y="2001118"/>
              <a:ext cx="111373" cy="122232"/>
            </a:xfrm>
            <a:custGeom>
              <a:rect b="b" l="l" r="r" t="t"/>
              <a:pathLst>
                <a:path extrusionOk="0" h="4660" w="4246">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72"/>
            <p:cNvSpPr/>
            <p:nvPr/>
          </p:nvSpPr>
          <p:spPr>
            <a:xfrm>
              <a:off x="3161133" y="2221843"/>
              <a:ext cx="131281" cy="95530"/>
            </a:xfrm>
            <a:custGeom>
              <a:rect b="b" l="l" r="r" t="t"/>
              <a:pathLst>
                <a:path extrusionOk="0" h="3642" w="5005">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72"/>
            <p:cNvSpPr/>
            <p:nvPr/>
          </p:nvSpPr>
          <p:spPr>
            <a:xfrm>
              <a:off x="3196885" y="2269687"/>
              <a:ext cx="59778" cy="59595"/>
            </a:xfrm>
            <a:custGeom>
              <a:rect b="b" l="l" r="r" t="t"/>
              <a:pathLst>
                <a:path extrusionOk="0" h="2272" w="2279">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72"/>
            <p:cNvSpPr/>
            <p:nvPr/>
          </p:nvSpPr>
          <p:spPr>
            <a:xfrm>
              <a:off x="3196885" y="2269687"/>
              <a:ext cx="59778" cy="29850"/>
            </a:xfrm>
            <a:custGeom>
              <a:rect b="b" l="l" r="r" t="t"/>
              <a:pathLst>
                <a:path extrusionOk="0" h="1138" w="2279">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72"/>
            <p:cNvSpPr/>
            <p:nvPr/>
          </p:nvSpPr>
          <p:spPr>
            <a:xfrm>
              <a:off x="3143166" y="2215968"/>
              <a:ext cx="167216" cy="65680"/>
            </a:xfrm>
            <a:custGeom>
              <a:rect b="b" l="l" r="r" t="t"/>
              <a:pathLst>
                <a:path extrusionOk="0" h="2504" w="6375">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72"/>
            <p:cNvSpPr/>
            <p:nvPr/>
          </p:nvSpPr>
          <p:spPr>
            <a:xfrm>
              <a:off x="3191009" y="2192151"/>
              <a:ext cx="71713" cy="50362"/>
            </a:xfrm>
            <a:custGeom>
              <a:rect b="b" l="l" r="r" t="t"/>
              <a:pathLst>
                <a:path extrusionOk="0" h="1920" w="2734">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72"/>
            <p:cNvSpPr/>
            <p:nvPr/>
          </p:nvSpPr>
          <p:spPr>
            <a:xfrm>
              <a:off x="3190826" y="2193908"/>
              <a:ext cx="53221" cy="48604"/>
            </a:xfrm>
            <a:custGeom>
              <a:rect b="b" l="l" r="r" t="t"/>
              <a:pathLst>
                <a:path extrusionOk="0" h="1853" w="2029">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5" name="Google Shape;16535;p72"/>
          <p:cNvGrpSpPr/>
          <p:nvPr/>
        </p:nvGrpSpPr>
        <p:grpSpPr>
          <a:xfrm>
            <a:off x="5779884" y="2039125"/>
            <a:ext cx="372309" cy="328216"/>
            <a:chOff x="5779884" y="2039125"/>
            <a:chExt cx="372309" cy="328216"/>
          </a:xfrm>
        </p:grpSpPr>
        <p:sp>
          <p:nvSpPr>
            <p:cNvPr id="16536" name="Google Shape;16536;p72"/>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72"/>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72"/>
            <p:cNvSpPr/>
            <p:nvPr/>
          </p:nvSpPr>
          <p:spPr>
            <a:xfrm>
              <a:off x="6095221" y="2136097"/>
              <a:ext cx="56972" cy="134088"/>
            </a:xfrm>
            <a:custGeom>
              <a:rect b="b" l="l" r="r" t="t"/>
              <a:pathLst>
                <a:path extrusionOk="0" h="5112" w="2172">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72"/>
            <p:cNvSpPr/>
            <p:nvPr/>
          </p:nvSpPr>
          <p:spPr>
            <a:xfrm>
              <a:off x="5801419" y="2039125"/>
              <a:ext cx="156882" cy="90441"/>
            </a:xfrm>
            <a:custGeom>
              <a:rect b="b" l="l" r="r" t="t"/>
              <a:pathLst>
                <a:path extrusionOk="0" h="3448" w="5981">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72"/>
            <p:cNvSpPr/>
            <p:nvPr/>
          </p:nvSpPr>
          <p:spPr>
            <a:xfrm>
              <a:off x="5779884" y="2058666"/>
              <a:ext cx="331731" cy="308675"/>
            </a:xfrm>
            <a:custGeom>
              <a:rect b="b" l="l" r="r" t="t"/>
              <a:pathLst>
                <a:path extrusionOk="0" h="11768" w="12647">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72"/>
            <p:cNvSpPr/>
            <p:nvPr/>
          </p:nvSpPr>
          <p:spPr>
            <a:xfrm>
              <a:off x="5818757" y="2041250"/>
              <a:ext cx="35515" cy="28250"/>
            </a:xfrm>
            <a:custGeom>
              <a:rect b="b" l="l" r="r" t="t"/>
              <a:pathLst>
                <a:path extrusionOk="0" h="1077" w="1354">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72"/>
            <p:cNvSpPr/>
            <p:nvPr/>
          </p:nvSpPr>
          <p:spPr>
            <a:xfrm>
              <a:off x="5821695" y="2081513"/>
              <a:ext cx="16027" cy="12118"/>
            </a:xfrm>
            <a:custGeom>
              <a:rect b="b" l="l" r="r" t="t"/>
              <a:pathLst>
                <a:path extrusionOk="0" h="462" w="611">
                  <a:moveTo>
                    <a:pt x="305" y="1"/>
                  </a:moveTo>
                  <a:cubicBezTo>
                    <a:pt x="0" y="1"/>
                    <a:pt x="0" y="462"/>
                    <a:pt x="305" y="462"/>
                  </a:cubicBezTo>
                  <a:cubicBezTo>
                    <a:pt x="611" y="462"/>
                    <a:pt x="611" y="1"/>
                    <a:pt x="305" y="1"/>
                  </a:cubicBez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72"/>
            <p:cNvSpPr/>
            <p:nvPr/>
          </p:nvSpPr>
          <p:spPr>
            <a:xfrm>
              <a:off x="5844987" y="2093710"/>
              <a:ext cx="48945" cy="110717"/>
            </a:xfrm>
            <a:custGeom>
              <a:rect b="b" l="l" r="r" t="t"/>
              <a:pathLst>
                <a:path extrusionOk="0" h="4221" w="1866">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72"/>
            <p:cNvSpPr/>
            <p:nvPr/>
          </p:nvSpPr>
          <p:spPr>
            <a:xfrm>
              <a:off x="5927690" y="2196374"/>
              <a:ext cx="105864" cy="35253"/>
            </a:xfrm>
            <a:custGeom>
              <a:rect b="b" l="l" r="r" t="t"/>
              <a:pathLst>
                <a:path extrusionOk="0" h="1344" w="4036">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72"/>
            <p:cNvSpPr/>
            <p:nvPr/>
          </p:nvSpPr>
          <p:spPr>
            <a:xfrm>
              <a:off x="5779884" y="2098956"/>
              <a:ext cx="42886" cy="34833"/>
            </a:xfrm>
            <a:custGeom>
              <a:rect b="b" l="l" r="r" t="t"/>
              <a:pathLst>
                <a:path extrusionOk="0" h="1328" w="1635">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72"/>
            <p:cNvSpPr/>
            <p:nvPr/>
          </p:nvSpPr>
          <p:spPr>
            <a:xfrm>
              <a:off x="5780959" y="2120884"/>
              <a:ext cx="9102" cy="7790"/>
            </a:xfrm>
            <a:custGeom>
              <a:rect b="b" l="l" r="r" t="t"/>
              <a:pathLst>
                <a:path extrusionOk="0" h="297" w="347">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72"/>
            <p:cNvSpPr/>
            <p:nvPr/>
          </p:nvSpPr>
          <p:spPr>
            <a:xfrm>
              <a:off x="5893198" y="2355406"/>
              <a:ext cx="22610" cy="11935"/>
            </a:xfrm>
            <a:custGeom>
              <a:rect b="b" l="l" r="r" t="t"/>
              <a:pathLst>
                <a:path extrusionOk="0" h="455" w="862">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72"/>
            <p:cNvSpPr/>
            <p:nvPr/>
          </p:nvSpPr>
          <p:spPr>
            <a:xfrm>
              <a:off x="6089188" y="2355223"/>
              <a:ext cx="22610" cy="12118"/>
            </a:xfrm>
            <a:custGeom>
              <a:rect b="b" l="l" r="r" t="t"/>
              <a:pathLst>
                <a:path extrusionOk="0" h="462" w="862">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552" name="Shape 16552"/>
        <p:cNvGrpSpPr/>
        <p:nvPr/>
      </p:nvGrpSpPr>
      <p:grpSpPr>
        <a:xfrm>
          <a:off x="0" y="0"/>
          <a:ext cx="0" cy="0"/>
          <a:chOff x="0" y="0"/>
          <a:chExt cx="0" cy="0"/>
        </a:xfrm>
      </p:grpSpPr>
      <p:sp>
        <p:nvSpPr>
          <p:cNvPr id="16553" name="Google Shape;16553;p7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16554" name="Google Shape;16554;p73"/>
          <p:cNvGrpSpPr/>
          <p:nvPr/>
        </p:nvGrpSpPr>
        <p:grpSpPr>
          <a:xfrm>
            <a:off x="878066" y="1981993"/>
            <a:ext cx="354610" cy="372358"/>
            <a:chOff x="878066" y="1981993"/>
            <a:chExt cx="354610" cy="372358"/>
          </a:xfrm>
        </p:grpSpPr>
        <p:sp>
          <p:nvSpPr>
            <p:cNvPr id="16555" name="Google Shape;16555;p73"/>
            <p:cNvSpPr/>
            <p:nvPr/>
          </p:nvSpPr>
          <p:spPr>
            <a:xfrm>
              <a:off x="1002194" y="1982386"/>
              <a:ext cx="230482" cy="176742"/>
            </a:xfrm>
            <a:custGeom>
              <a:rect b="b" l="l" r="r" t="t"/>
              <a:pathLst>
                <a:path extrusionOk="0" h="6742" w="8792">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73"/>
            <p:cNvSpPr/>
            <p:nvPr/>
          </p:nvSpPr>
          <p:spPr>
            <a:xfrm>
              <a:off x="1038895" y="1981993"/>
              <a:ext cx="163136" cy="177135"/>
            </a:xfrm>
            <a:custGeom>
              <a:rect b="b" l="l" r="r" t="t"/>
              <a:pathLst>
                <a:path extrusionOk="0" h="6757" w="6223">
                  <a:moveTo>
                    <a:pt x="4836" y="1"/>
                  </a:moveTo>
                  <a:lnTo>
                    <a:pt x="0" y="6756"/>
                  </a:lnTo>
                  <a:lnTo>
                    <a:pt x="1401" y="6756"/>
                  </a:lnTo>
                  <a:lnTo>
                    <a:pt x="6222"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73"/>
            <p:cNvSpPr/>
            <p:nvPr/>
          </p:nvSpPr>
          <p:spPr>
            <a:xfrm>
              <a:off x="1075596" y="1982386"/>
              <a:ext cx="156687" cy="176742"/>
            </a:xfrm>
            <a:custGeom>
              <a:rect b="b" l="l" r="r" t="t"/>
              <a:pathLst>
                <a:path extrusionOk="0" h="6742" w="5977">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73"/>
            <p:cNvSpPr/>
            <p:nvPr/>
          </p:nvSpPr>
          <p:spPr>
            <a:xfrm>
              <a:off x="878145" y="1982281"/>
              <a:ext cx="230404" cy="176846"/>
            </a:xfrm>
            <a:custGeom>
              <a:rect b="b" l="l" r="r" t="t"/>
              <a:pathLst>
                <a:path extrusionOk="0" h="6746" w="8789">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73"/>
            <p:cNvSpPr/>
            <p:nvPr/>
          </p:nvSpPr>
          <p:spPr>
            <a:xfrm>
              <a:off x="910599" y="1981993"/>
              <a:ext cx="163136" cy="177135"/>
            </a:xfrm>
            <a:custGeom>
              <a:rect b="b" l="l" r="r" t="t"/>
              <a:pathLst>
                <a:path extrusionOk="0" h="6757" w="6223">
                  <a:moveTo>
                    <a:pt x="1" y="1"/>
                  </a:moveTo>
                  <a:lnTo>
                    <a:pt x="4837" y="6756"/>
                  </a:lnTo>
                  <a:lnTo>
                    <a:pt x="6222" y="6756"/>
                  </a:lnTo>
                  <a:lnTo>
                    <a:pt x="1401"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73"/>
            <p:cNvSpPr/>
            <p:nvPr/>
          </p:nvSpPr>
          <p:spPr>
            <a:xfrm>
              <a:off x="878066" y="1982386"/>
              <a:ext cx="159335" cy="177109"/>
            </a:xfrm>
            <a:custGeom>
              <a:rect b="b" l="l" r="r" t="t"/>
              <a:pathLst>
                <a:path extrusionOk="0" h="6756" w="6078">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73"/>
            <p:cNvSpPr/>
            <p:nvPr/>
          </p:nvSpPr>
          <p:spPr>
            <a:xfrm>
              <a:off x="1092243" y="2108008"/>
              <a:ext cx="36360" cy="51119"/>
            </a:xfrm>
            <a:custGeom>
              <a:rect b="b" l="l" r="r" t="t"/>
              <a:pathLst>
                <a:path extrusionOk="0" h="1950" w="1387">
                  <a:moveTo>
                    <a:pt x="751" y="1"/>
                  </a:moveTo>
                  <a:lnTo>
                    <a:pt x="1" y="1069"/>
                  </a:lnTo>
                  <a:lnTo>
                    <a:pt x="622" y="1949"/>
                  </a:lnTo>
                  <a:lnTo>
                    <a:pt x="1156" y="1228"/>
                  </a:lnTo>
                  <a:lnTo>
                    <a:pt x="1387" y="881"/>
                  </a:lnTo>
                  <a:lnTo>
                    <a:pt x="751"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73"/>
            <p:cNvSpPr/>
            <p:nvPr/>
          </p:nvSpPr>
          <p:spPr>
            <a:xfrm>
              <a:off x="1073709" y="2082658"/>
              <a:ext cx="38248" cy="53374"/>
            </a:xfrm>
            <a:custGeom>
              <a:rect b="b" l="l" r="r" t="t"/>
              <a:pathLst>
                <a:path extrusionOk="0" h="2036" w="1459">
                  <a:moveTo>
                    <a:pt x="766" y="0"/>
                  </a:moveTo>
                  <a:lnTo>
                    <a:pt x="0" y="1054"/>
                  </a:lnTo>
                  <a:lnTo>
                    <a:pt x="708" y="2036"/>
                  </a:lnTo>
                  <a:lnTo>
                    <a:pt x="1458" y="968"/>
                  </a:lnTo>
                  <a:lnTo>
                    <a:pt x="76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73"/>
            <p:cNvSpPr/>
            <p:nvPr/>
          </p:nvSpPr>
          <p:spPr>
            <a:xfrm>
              <a:off x="1055542" y="2056915"/>
              <a:ext cx="38248" cy="53400"/>
            </a:xfrm>
            <a:custGeom>
              <a:rect b="b" l="l" r="r" t="t"/>
              <a:pathLst>
                <a:path extrusionOk="0" h="2037" w="1459">
                  <a:moveTo>
                    <a:pt x="751" y="1"/>
                  </a:moveTo>
                  <a:lnTo>
                    <a:pt x="1" y="1055"/>
                  </a:lnTo>
                  <a:lnTo>
                    <a:pt x="693" y="2036"/>
                  </a:lnTo>
                  <a:lnTo>
                    <a:pt x="1459" y="982"/>
                  </a:lnTo>
                  <a:lnTo>
                    <a:pt x="751"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4" name="Google Shape;16564;p73"/>
            <p:cNvSpPr/>
            <p:nvPr/>
          </p:nvSpPr>
          <p:spPr>
            <a:xfrm>
              <a:off x="940117" y="2129583"/>
              <a:ext cx="230482" cy="224636"/>
            </a:xfrm>
            <a:custGeom>
              <a:rect b="b" l="l" r="r" t="t"/>
              <a:pathLst>
                <a:path extrusionOk="0" h="8569" w="8792">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73"/>
            <p:cNvSpPr/>
            <p:nvPr/>
          </p:nvSpPr>
          <p:spPr>
            <a:xfrm>
              <a:off x="1038502" y="2129478"/>
              <a:ext cx="132097" cy="224872"/>
            </a:xfrm>
            <a:custGeom>
              <a:rect b="b" l="l" r="r" t="t"/>
              <a:pathLst>
                <a:path extrusionOk="0" h="8578" w="5039">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73"/>
            <p:cNvSpPr/>
            <p:nvPr/>
          </p:nvSpPr>
          <p:spPr>
            <a:xfrm>
              <a:off x="970395" y="2156821"/>
              <a:ext cx="169952" cy="169559"/>
            </a:xfrm>
            <a:custGeom>
              <a:rect b="b" l="l" r="r" t="t"/>
              <a:pathLst>
                <a:path extrusionOk="0" h="6468" w="6483">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73"/>
            <p:cNvSpPr/>
            <p:nvPr/>
          </p:nvSpPr>
          <p:spPr>
            <a:xfrm>
              <a:off x="1038502" y="2156821"/>
              <a:ext cx="106380" cy="169716"/>
            </a:xfrm>
            <a:custGeom>
              <a:rect b="b" l="l" r="r" t="t"/>
              <a:pathLst>
                <a:path extrusionOk="0" h="6474" w="4058">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73"/>
            <p:cNvSpPr/>
            <p:nvPr/>
          </p:nvSpPr>
          <p:spPr>
            <a:xfrm>
              <a:off x="1038502" y="2203641"/>
              <a:ext cx="20841" cy="76207"/>
            </a:xfrm>
            <a:custGeom>
              <a:rect b="b" l="l" r="r" t="t"/>
              <a:pathLst>
                <a:path extrusionOk="0" h="2907" w="795">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9" name="Google Shape;16569;p73"/>
          <p:cNvGrpSpPr/>
          <p:nvPr/>
        </p:nvGrpSpPr>
        <p:grpSpPr>
          <a:xfrm>
            <a:off x="1345794" y="1982386"/>
            <a:ext cx="371650" cy="371624"/>
            <a:chOff x="1345794" y="1982386"/>
            <a:chExt cx="371650" cy="371624"/>
          </a:xfrm>
        </p:grpSpPr>
        <p:sp>
          <p:nvSpPr>
            <p:cNvPr id="16570" name="Google Shape;16570;p73"/>
            <p:cNvSpPr/>
            <p:nvPr/>
          </p:nvSpPr>
          <p:spPr>
            <a:xfrm>
              <a:off x="1345794" y="2140567"/>
              <a:ext cx="111676" cy="123001"/>
            </a:xfrm>
            <a:custGeom>
              <a:rect b="b" l="l" r="r" t="t"/>
              <a:pathLst>
                <a:path extrusionOk="0" h="4692" w="426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73"/>
            <p:cNvSpPr/>
            <p:nvPr/>
          </p:nvSpPr>
          <p:spPr>
            <a:xfrm>
              <a:off x="1345794" y="2172445"/>
              <a:ext cx="31065" cy="91490"/>
            </a:xfrm>
            <a:custGeom>
              <a:rect b="b" l="l" r="r" t="t"/>
              <a:pathLst>
                <a:path extrusionOk="0" h="3490" w="1185">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73"/>
            <p:cNvSpPr/>
            <p:nvPr/>
          </p:nvSpPr>
          <p:spPr>
            <a:xfrm>
              <a:off x="1368496" y="2140934"/>
              <a:ext cx="14418" cy="50752"/>
            </a:xfrm>
            <a:custGeom>
              <a:rect b="b" l="l" r="r" t="t"/>
              <a:pathLst>
                <a:path extrusionOk="0" h="1936" w="55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73"/>
            <p:cNvSpPr/>
            <p:nvPr/>
          </p:nvSpPr>
          <p:spPr>
            <a:xfrm>
              <a:off x="1392509" y="2146675"/>
              <a:ext cx="8939" cy="46165"/>
            </a:xfrm>
            <a:custGeom>
              <a:rect b="b" l="l" r="r" t="t"/>
              <a:pathLst>
                <a:path extrusionOk="0" h="1761" w="341">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73"/>
            <p:cNvSpPr/>
            <p:nvPr/>
          </p:nvSpPr>
          <p:spPr>
            <a:xfrm>
              <a:off x="1412092" y="2150608"/>
              <a:ext cx="9804" cy="46007"/>
            </a:xfrm>
            <a:custGeom>
              <a:rect b="b" l="l" r="r" t="t"/>
              <a:pathLst>
                <a:path extrusionOk="0" h="1755" w="374">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73"/>
            <p:cNvSpPr/>
            <p:nvPr/>
          </p:nvSpPr>
          <p:spPr>
            <a:xfrm>
              <a:off x="1434348" y="2154933"/>
              <a:ext cx="7209" cy="42442"/>
            </a:xfrm>
            <a:custGeom>
              <a:rect b="b" l="l" r="r" t="t"/>
              <a:pathLst>
                <a:path extrusionOk="0" h="1619" w="275">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73"/>
            <p:cNvSpPr/>
            <p:nvPr/>
          </p:nvSpPr>
          <p:spPr>
            <a:xfrm>
              <a:off x="1427926" y="1982386"/>
              <a:ext cx="46558" cy="32192"/>
            </a:xfrm>
            <a:custGeom>
              <a:rect b="b" l="l" r="r" t="t"/>
              <a:pathLst>
                <a:path extrusionOk="0" h="1228" w="1776">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73"/>
            <p:cNvSpPr/>
            <p:nvPr/>
          </p:nvSpPr>
          <p:spPr>
            <a:xfrm>
              <a:off x="1429420" y="1983120"/>
              <a:ext cx="38248" cy="31065"/>
            </a:xfrm>
            <a:custGeom>
              <a:rect b="b" l="l" r="r" t="t"/>
              <a:pathLst>
                <a:path extrusionOk="0" h="1185" w="1459">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73"/>
            <p:cNvSpPr/>
            <p:nvPr/>
          </p:nvSpPr>
          <p:spPr>
            <a:xfrm>
              <a:off x="1458178" y="1984640"/>
              <a:ext cx="65511" cy="52640"/>
            </a:xfrm>
            <a:custGeom>
              <a:rect b="b" l="l" r="r" t="t"/>
              <a:pathLst>
                <a:path extrusionOk="0" h="2008" w="2499">
                  <a:moveTo>
                    <a:pt x="521" y="1"/>
                  </a:moveTo>
                  <a:lnTo>
                    <a:pt x="1" y="1098"/>
                  </a:lnTo>
                  <a:lnTo>
                    <a:pt x="2181" y="2007"/>
                  </a:lnTo>
                  <a:lnTo>
                    <a:pt x="2498" y="824"/>
                  </a:lnTo>
                  <a:lnTo>
                    <a:pt x="521"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73"/>
            <p:cNvSpPr/>
            <p:nvPr/>
          </p:nvSpPr>
          <p:spPr>
            <a:xfrm>
              <a:off x="1590249" y="2037621"/>
              <a:ext cx="35233" cy="40528"/>
            </a:xfrm>
            <a:custGeom>
              <a:rect b="b" l="l" r="r" t="t"/>
              <a:pathLst>
                <a:path extrusionOk="0" h="1546" w="1344">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73"/>
            <p:cNvSpPr/>
            <p:nvPr/>
          </p:nvSpPr>
          <p:spPr>
            <a:xfrm>
              <a:off x="1593657" y="2037621"/>
              <a:ext cx="31825" cy="25769"/>
            </a:xfrm>
            <a:custGeom>
              <a:rect b="b" l="l" r="r" t="t"/>
              <a:pathLst>
                <a:path extrusionOk="0" h="983" w="1214">
                  <a:moveTo>
                    <a:pt x="160" y="1"/>
                  </a:moveTo>
                  <a:lnTo>
                    <a:pt x="1" y="578"/>
                  </a:lnTo>
                  <a:lnTo>
                    <a:pt x="954" y="982"/>
                  </a:lnTo>
                  <a:lnTo>
                    <a:pt x="1184" y="491"/>
                  </a:lnTo>
                  <a:lnTo>
                    <a:pt x="1213" y="434"/>
                  </a:lnTo>
                  <a:lnTo>
                    <a:pt x="16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73"/>
            <p:cNvSpPr/>
            <p:nvPr/>
          </p:nvSpPr>
          <p:spPr>
            <a:xfrm>
              <a:off x="1465387" y="1984640"/>
              <a:ext cx="58302" cy="36727"/>
            </a:xfrm>
            <a:custGeom>
              <a:rect b="b" l="l" r="r" t="t"/>
              <a:pathLst>
                <a:path extrusionOk="0" h="1401" w="2224">
                  <a:moveTo>
                    <a:pt x="246" y="1"/>
                  </a:moveTo>
                  <a:lnTo>
                    <a:pt x="0" y="520"/>
                  </a:lnTo>
                  <a:lnTo>
                    <a:pt x="2064" y="1401"/>
                  </a:lnTo>
                  <a:lnTo>
                    <a:pt x="2223" y="824"/>
                  </a:lnTo>
                  <a:lnTo>
                    <a:pt x="24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73"/>
            <p:cNvSpPr/>
            <p:nvPr/>
          </p:nvSpPr>
          <p:spPr>
            <a:xfrm>
              <a:off x="1605768" y="2108401"/>
              <a:ext cx="111676" cy="123001"/>
            </a:xfrm>
            <a:custGeom>
              <a:rect b="b" l="l" r="r" t="t"/>
              <a:pathLst>
                <a:path extrusionOk="0" h="4692" w="426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73"/>
            <p:cNvSpPr/>
            <p:nvPr/>
          </p:nvSpPr>
          <p:spPr>
            <a:xfrm>
              <a:off x="1605768" y="2139886"/>
              <a:ext cx="31432" cy="91517"/>
            </a:xfrm>
            <a:custGeom>
              <a:rect b="b" l="l" r="r" t="t"/>
              <a:pathLst>
                <a:path extrusionOk="0" h="3491" w="1199">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73"/>
            <p:cNvSpPr/>
            <p:nvPr/>
          </p:nvSpPr>
          <p:spPr>
            <a:xfrm>
              <a:off x="1482400" y="1991483"/>
              <a:ext cx="123394" cy="138887"/>
            </a:xfrm>
            <a:custGeom>
              <a:rect b="b" l="l" r="r" t="t"/>
              <a:pathLst>
                <a:path extrusionOk="0" h="5298" w="4707">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73"/>
            <p:cNvSpPr/>
            <p:nvPr/>
          </p:nvSpPr>
          <p:spPr>
            <a:xfrm>
              <a:off x="1482794" y="2027030"/>
              <a:ext cx="26503" cy="102946"/>
            </a:xfrm>
            <a:custGeom>
              <a:rect b="b" l="l" r="r" t="t"/>
              <a:pathLst>
                <a:path extrusionOk="0" h="3927" w="1011">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73"/>
            <p:cNvSpPr/>
            <p:nvPr/>
          </p:nvSpPr>
          <p:spPr>
            <a:xfrm>
              <a:off x="1610303" y="2048212"/>
              <a:ext cx="34473" cy="36413"/>
            </a:xfrm>
            <a:custGeom>
              <a:rect b="b" l="l" r="r" t="t"/>
              <a:pathLst>
                <a:path extrusionOk="0" h="1389" w="1315">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73"/>
            <p:cNvSpPr/>
            <p:nvPr/>
          </p:nvSpPr>
          <p:spPr>
            <a:xfrm>
              <a:off x="1489216" y="2157214"/>
              <a:ext cx="92355" cy="196796"/>
            </a:xfrm>
            <a:custGeom>
              <a:rect b="b" l="l" r="r" t="t"/>
              <a:pathLst>
                <a:path extrusionOk="0" h="7507" w="3523">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73"/>
            <p:cNvSpPr/>
            <p:nvPr/>
          </p:nvSpPr>
          <p:spPr>
            <a:xfrm>
              <a:off x="1621681" y="2257879"/>
              <a:ext cx="91962" cy="96130"/>
            </a:xfrm>
            <a:custGeom>
              <a:rect b="b" l="l" r="r" t="t"/>
              <a:pathLst>
                <a:path extrusionOk="0" h="3667" w="3508">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73"/>
            <p:cNvSpPr/>
            <p:nvPr/>
          </p:nvSpPr>
          <p:spPr>
            <a:xfrm>
              <a:off x="1509664" y="2157214"/>
              <a:ext cx="71908" cy="196796"/>
            </a:xfrm>
            <a:custGeom>
              <a:rect b="b" l="l" r="r" t="t"/>
              <a:pathLst>
                <a:path extrusionOk="0" h="7507" w="2743">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73"/>
            <p:cNvSpPr/>
            <p:nvPr/>
          </p:nvSpPr>
          <p:spPr>
            <a:xfrm>
              <a:off x="1639822" y="2257879"/>
              <a:ext cx="73821" cy="96130"/>
            </a:xfrm>
            <a:custGeom>
              <a:rect b="b" l="l" r="r" t="t"/>
              <a:pathLst>
                <a:path extrusionOk="0" h="3667" w="2816">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73"/>
            <p:cNvSpPr/>
            <p:nvPr/>
          </p:nvSpPr>
          <p:spPr>
            <a:xfrm>
              <a:off x="1360920" y="2290779"/>
              <a:ext cx="92749" cy="63231"/>
            </a:xfrm>
            <a:custGeom>
              <a:rect b="b" l="l" r="r" t="t"/>
              <a:pathLst>
                <a:path extrusionOk="0" h="2412" w="3538">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73"/>
            <p:cNvSpPr/>
            <p:nvPr/>
          </p:nvSpPr>
          <p:spPr>
            <a:xfrm>
              <a:off x="1381368" y="2290779"/>
              <a:ext cx="72301" cy="63231"/>
            </a:xfrm>
            <a:custGeom>
              <a:rect b="b" l="l" r="r" t="t"/>
              <a:pathLst>
                <a:path extrusionOk="0" h="2412" w="2758">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73"/>
            <p:cNvSpPr/>
            <p:nvPr/>
          </p:nvSpPr>
          <p:spPr>
            <a:xfrm>
              <a:off x="1489216" y="2126542"/>
              <a:ext cx="92749" cy="34473"/>
            </a:xfrm>
            <a:custGeom>
              <a:rect b="b" l="l" r="r" t="t"/>
              <a:pathLst>
                <a:path extrusionOk="0" h="1315" w="3538">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73"/>
            <p:cNvSpPr/>
            <p:nvPr/>
          </p:nvSpPr>
          <p:spPr>
            <a:xfrm>
              <a:off x="1509664" y="2126542"/>
              <a:ext cx="72301" cy="34473"/>
            </a:xfrm>
            <a:custGeom>
              <a:rect b="b" l="l" r="r" t="t"/>
              <a:pathLst>
                <a:path extrusionOk="0" h="1315" w="2758">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73"/>
            <p:cNvSpPr/>
            <p:nvPr/>
          </p:nvSpPr>
          <p:spPr>
            <a:xfrm>
              <a:off x="1511919" y="1991089"/>
              <a:ext cx="26897" cy="47528"/>
            </a:xfrm>
            <a:custGeom>
              <a:rect b="b" l="l" r="r" t="t"/>
              <a:pathLst>
                <a:path extrusionOk="0" h="1813" w="1026">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73"/>
            <p:cNvSpPr/>
            <p:nvPr/>
          </p:nvSpPr>
          <p:spPr>
            <a:xfrm>
              <a:off x="1535774" y="2000841"/>
              <a:ext cx="19320" cy="44225"/>
            </a:xfrm>
            <a:custGeom>
              <a:rect b="b" l="l" r="r" t="t"/>
              <a:pathLst>
                <a:path extrusionOk="0" h="1687" w="737">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73"/>
            <p:cNvSpPr/>
            <p:nvPr/>
          </p:nvSpPr>
          <p:spPr>
            <a:xfrm>
              <a:off x="1554675" y="2009623"/>
              <a:ext cx="19714" cy="44146"/>
            </a:xfrm>
            <a:custGeom>
              <a:rect b="b" l="l" r="r" t="t"/>
              <a:pathLst>
                <a:path extrusionOk="0" h="1684" w="752">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73"/>
            <p:cNvSpPr/>
            <p:nvPr/>
          </p:nvSpPr>
          <p:spPr>
            <a:xfrm>
              <a:off x="1575123" y="2019087"/>
              <a:ext cx="17433" cy="40345"/>
            </a:xfrm>
            <a:custGeom>
              <a:rect b="b" l="l" r="r" t="t"/>
              <a:pathLst>
                <a:path extrusionOk="0" h="1539" w="665">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73"/>
            <p:cNvSpPr/>
            <p:nvPr/>
          </p:nvSpPr>
          <p:spPr>
            <a:xfrm>
              <a:off x="1628864" y="2108008"/>
              <a:ext cx="14025" cy="51145"/>
            </a:xfrm>
            <a:custGeom>
              <a:rect b="b" l="l" r="r" t="t"/>
              <a:pathLst>
                <a:path extrusionOk="0" h="1951" w="535">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73"/>
            <p:cNvSpPr/>
            <p:nvPr/>
          </p:nvSpPr>
          <p:spPr>
            <a:xfrm>
              <a:off x="1652798" y="2114116"/>
              <a:ext cx="8625" cy="46165"/>
            </a:xfrm>
            <a:custGeom>
              <a:rect b="b" l="l" r="r" t="t"/>
              <a:pathLst>
                <a:path extrusionOk="0" h="1761" w="329">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73"/>
            <p:cNvSpPr/>
            <p:nvPr/>
          </p:nvSpPr>
          <p:spPr>
            <a:xfrm>
              <a:off x="1672459" y="2118049"/>
              <a:ext cx="9411" cy="46034"/>
            </a:xfrm>
            <a:custGeom>
              <a:rect b="b" l="l" r="r" t="t"/>
              <a:pathLst>
                <a:path extrusionOk="0" h="1756" w="359">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73"/>
            <p:cNvSpPr/>
            <p:nvPr/>
          </p:nvSpPr>
          <p:spPr>
            <a:xfrm>
              <a:off x="1694323" y="2122400"/>
              <a:ext cx="7209" cy="42416"/>
            </a:xfrm>
            <a:custGeom>
              <a:rect b="b" l="l" r="r" t="t"/>
              <a:pathLst>
                <a:path extrusionOk="0" h="1618" w="275">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73"/>
            <p:cNvSpPr/>
            <p:nvPr/>
          </p:nvSpPr>
          <p:spPr>
            <a:xfrm>
              <a:off x="1621288" y="2227208"/>
              <a:ext cx="92749" cy="34840"/>
            </a:xfrm>
            <a:custGeom>
              <a:rect b="b" l="l" r="r" t="t"/>
              <a:pathLst>
                <a:path extrusionOk="0" h="1329" w="3538">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73"/>
            <p:cNvSpPr/>
            <p:nvPr/>
          </p:nvSpPr>
          <p:spPr>
            <a:xfrm>
              <a:off x="1639822" y="2227208"/>
              <a:ext cx="74215" cy="34840"/>
            </a:xfrm>
            <a:custGeom>
              <a:rect b="b" l="l" r="r" t="t"/>
              <a:pathLst>
                <a:path extrusionOk="0" h="1329" w="2831">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73"/>
            <p:cNvSpPr/>
            <p:nvPr/>
          </p:nvSpPr>
          <p:spPr>
            <a:xfrm>
              <a:off x="1360920" y="2260134"/>
              <a:ext cx="92749" cy="34473"/>
            </a:xfrm>
            <a:custGeom>
              <a:rect b="b" l="l" r="r" t="t"/>
              <a:pathLst>
                <a:path extrusionOk="0" h="1315" w="3538">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73"/>
            <p:cNvSpPr/>
            <p:nvPr/>
          </p:nvSpPr>
          <p:spPr>
            <a:xfrm>
              <a:off x="1381368" y="2260134"/>
              <a:ext cx="72301" cy="34473"/>
            </a:xfrm>
            <a:custGeom>
              <a:rect b="b" l="l" r="r" t="t"/>
              <a:pathLst>
                <a:path extrusionOk="0" h="1315" w="2758">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7" name="Google Shape;16607;p73"/>
          <p:cNvGrpSpPr/>
          <p:nvPr/>
        </p:nvGrpSpPr>
        <p:grpSpPr>
          <a:xfrm>
            <a:off x="1821465" y="1981993"/>
            <a:ext cx="372410" cy="372410"/>
            <a:chOff x="1821465" y="1981993"/>
            <a:chExt cx="372410" cy="372410"/>
          </a:xfrm>
        </p:grpSpPr>
        <p:sp>
          <p:nvSpPr>
            <p:cNvPr id="16608" name="Google Shape;16608;p73"/>
            <p:cNvSpPr/>
            <p:nvPr/>
          </p:nvSpPr>
          <p:spPr>
            <a:xfrm>
              <a:off x="1821858" y="1981993"/>
              <a:ext cx="282336" cy="186205"/>
            </a:xfrm>
            <a:custGeom>
              <a:rect b="b" l="l" r="r" t="t"/>
              <a:pathLst>
                <a:path extrusionOk="0" h="7103" w="1077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73"/>
            <p:cNvSpPr/>
            <p:nvPr/>
          </p:nvSpPr>
          <p:spPr>
            <a:xfrm>
              <a:off x="2007670" y="1981993"/>
              <a:ext cx="186205" cy="282336"/>
            </a:xfrm>
            <a:custGeom>
              <a:rect b="b" l="l" r="r" t="t"/>
              <a:pathLst>
                <a:path extrusionOk="0" h="10770" w="7103">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73"/>
            <p:cNvSpPr/>
            <p:nvPr/>
          </p:nvSpPr>
          <p:spPr>
            <a:xfrm>
              <a:off x="1911540" y="2167805"/>
              <a:ext cx="282336" cy="186598"/>
            </a:xfrm>
            <a:custGeom>
              <a:rect b="b" l="l" r="r" t="t"/>
              <a:pathLst>
                <a:path extrusionOk="0" h="7118" w="1077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73"/>
            <p:cNvSpPr/>
            <p:nvPr/>
          </p:nvSpPr>
          <p:spPr>
            <a:xfrm>
              <a:off x="1821465" y="2072067"/>
              <a:ext cx="186598" cy="281942"/>
            </a:xfrm>
            <a:custGeom>
              <a:rect b="b" l="l" r="r" t="t"/>
              <a:pathLst>
                <a:path extrusionOk="0" h="10755" w="7118">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73"/>
            <p:cNvSpPr/>
            <p:nvPr/>
          </p:nvSpPr>
          <p:spPr>
            <a:xfrm>
              <a:off x="1821858" y="2167805"/>
              <a:ext cx="42023" cy="186205"/>
            </a:xfrm>
            <a:custGeom>
              <a:rect b="b" l="l" r="r" t="t"/>
              <a:pathLst>
                <a:path extrusionOk="0" h="7103" w="1603">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73"/>
            <p:cNvSpPr/>
            <p:nvPr/>
          </p:nvSpPr>
          <p:spPr>
            <a:xfrm>
              <a:off x="1869989" y="2072303"/>
              <a:ext cx="51041" cy="95894"/>
            </a:xfrm>
            <a:custGeom>
              <a:rect b="b" l="l" r="r" t="t"/>
              <a:pathLst>
                <a:path extrusionOk="0" h="3658" w="1947">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73"/>
            <p:cNvSpPr/>
            <p:nvPr/>
          </p:nvSpPr>
          <p:spPr>
            <a:xfrm>
              <a:off x="1821858" y="1981993"/>
              <a:ext cx="42023" cy="186205"/>
            </a:xfrm>
            <a:custGeom>
              <a:rect b="b" l="l" r="r" t="t"/>
              <a:pathLst>
                <a:path extrusionOk="0" h="7103" w="1603">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73"/>
            <p:cNvSpPr/>
            <p:nvPr/>
          </p:nvSpPr>
          <p:spPr>
            <a:xfrm>
              <a:off x="2076904" y="2041658"/>
              <a:ext cx="45064" cy="66560"/>
            </a:xfrm>
            <a:custGeom>
              <a:rect b="b" l="l" r="r" t="t"/>
              <a:pathLst>
                <a:path extrusionOk="0" h="2539" w="1719">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73"/>
            <p:cNvSpPr/>
            <p:nvPr/>
          </p:nvSpPr>
          <p:spPr>
            <a:xfrm>
              <a:off x="2008037" y="1981993"/>
              <a:ext cx="23882" cy="78357"/>
            </a:xfrm>
            <a:custGeom>
              <a:rect b="b" l="l" r="r" t="t"/>
              <a:pathLst>
                <a:path extrusionOk="0" h="2989" w="911">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73"/>
            <p:cNvSpPr/>
            <p:nvPr/>
          </p:nvSpPr>
          <p:spPr>
            <a:xfrm>
              <a:off x="2008037" y="2090234"/>
              <a:ext cx="23882" cy="77963"/>
            </a:xfrm>
            <a:custGeom>
              <a:rect b="b" l="l" r="r" t="t"/>
              <a:pathLst>
                <a:path extrusionOk="0" h="2974" w="911">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73"/>
            <p:cNvSpPr/>
            <p:nvPr/>
          </p:nvSpPr>
          <p:spPr>
            <a:xfrm>
              <a:off x="2058737" y="2168172"/>
              <a:ext cx="48105" cy="95973"/>
            </a:xfrm>
            <a:custGeom>
              <a:rect b="b" l="l" r="r" t="t"/>
              <a:pathLst>
                <a:path extrusionOk="0" h="3661" w="1835">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73"/>
            <p:cNvSpPr/>
            <p:nvPr/>
          </p:nvSpPr>
          <p:spPr>
            <a:xfrm>
              <a:off x="1995926" y="2167805"/>
              <a:ext cx="23882" cy="78357"/>
            </a:xfrm>
            <a:custGeom>
              <a:rect b="b" l="l" r="r" t="t"/>
              <a:pathLst>
                <a:path extrusionOk="0" h="2989" w="911">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73"/>
            <p:cNvSpPr/>
            <p:nvPr/>
          </p:nvSpPr>
          <p:spPr>
            <a:xfrm>
              <a:off x="1905484" y="2228152"/>
              <a:ext cx="45431" cy="66586"/>
            </a:xfrm>
            <a:custGeom>
              <a:rect b="b" l="l" r="r" t="t"/>
              <a:pathLst>
                <a:path extrusionOk="0" h="2540" w="1733">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73"/>
            <p:cNvSpPr/>
            <p:nvPr/>
          </p:nvSpPr>
          <p:spPr>
            <a:xfrm>
              <a:off x="1995926" y="2276020"/>
              <a:ext cx="29938" cy="77990"/>
            </a:xfrm>
            <a:custGeom>
              <a:rect b="b" l="l" r="r" t="t"/>
              <a:pathLst>
                <a:path extrusionOk="0" h="2975" w="1142">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2" name="Google Shape;16622;p73"/>
          <p:cNvGrpSpPr/>
          <p:nvPr/>
        </p:nvGrpSpPr>
        <p:grpSpPr>
          <a:xfrm>
            <a:off x="2276348" y="1981809"/>
            <a:ext cx="415901" cy="372699"/>
            <a:chOff x="2276348" y="1981809"/>
            <a:chExt cx="415901" cy="372699"/>
          </a:xfrm>
        </p:grpSpPr>
        <p:sp>
          <p:nvSpPr>
            <p:cNvPr id="16623" name="Google Shape;16623;p73"/>
            <p:cNvSpPr/>
            <p:nvPr/>
          </p:nvSpPr>
          <p:spPr>
            <a:xfrm>
              <a:off x="2350510" y="2034606"/>
              <a:ext cx="267209" cy="267183"/>
            </a:xfrm>
            <a:custGeom>
              <a:rect b="b" l="l" r="r" t="t"/>
              <a:pathLst>
                <a:path extrusionOk="0" h="10192" w="10193">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73"/>
            <p:cNvSpPr/>
            <p:nvPr/>
          </p:nvSpPr>
          <p:spPr>
            <a:xfrm>
              <a:off x="2324033" y="2037254"/>
              <a:ext cx="254312" cy="264614"/>
            </a:xfrm>
            <a:custGeom>
              <a:rect b="b" l="l" r="r" t="t"/>
              <a:pathLst>
                <a:path extrusionOk="0" h="10094" w="9701">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73"/>
            <p:cNvSpPr/>
            <p:nvPr/>
          </p:nvSpPr>
          <p:spPr>
            <a:xfrm>
              <a:off x="2405771" y="2035734"/>
              <a:ext cx="211948" cy="264169"/>
            </a:xfrm>
            <a:custGeom>
              <a:rect b="b" l="l" r="r" t="t"/>
              <a:pathLst>
                <a:path extrusionOk="0" h="10077" w="8085">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73"/>
            <p:cNvSpPr/>
            <p:nvPr/>
          </p:nvSpPr>
          <p:spPr>
            <a:xfrm>
              <a:off x="2437177" y="2084939"/>
              <a:ext cx="17066" cy="27264"/>
            </a:xfrm>
            <a:custGeom>
              <a:rect b="b" l="l" r="r" t="t"/>
              <a:pathLst>
                <a:path extrusionOk="0" h="1040" w="651">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73"/>
            <p:cNvSpPr/>
            <p:nvPr/>
          </p:nvSpPr>
          <p:spPr>
            <a:xfrm>
              <a:off x="2405771" y="2174621"/>
              <a:ext cx="153279" cy="125281"/>
            </a:xfrm>
            <a:custGeom>
              <a:rect b="b" l="l" r="r" t="t"/>
              <a:pathLst>
                <a:path extrusionOk="0" h="4779" w="5847">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73"/>
            <p:cNvSpPr/>
            <p:nvPr/>
          </p:nvSpPr>
          <p:spPr>
            <a:xfrm>
              <a:off x="2329827" y="2084651"/>
              <a:ext cx="362422" cy="269857"/>
            </a:xfrm>
            <a:custGeom>
              <a:rect b="b" l="l" r="r" t="t"/>
              <a:pathLst>
                <a:path extrusionOk="0" h="10294" w="13825">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73"/>
            <p:cNvSpPr/>
            <p:nvPr/>
          </p:nvSpPr>
          <p:spPr>
            <a:xfrm>
              <a:off x="2276348" y="1981809"/>
              <a:ext cx="361793" cy="268704"/>
            </a:xfrm>
            <a:custGeom>
              <a:rect b="b" l="l" r="r" t="t"/>
              <a:pathLst>
                <a:path extrusionOk="0" h="10250" w="13801">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0" name="Google Shape;16630;p73"/>
          <p:cNvGrpSpPr/>
          <p:nvPr/>
        </p:nvGrpSpPr>
        <p:grpSpPr>
          <a:xfrm>
            <a:off x="2774354" y="2009990"/>
            <a:ext cx="372017" cy="316310"/>
            <a:chOff x="2774354" y="2009990"/>
            <a:chExt cx="372017" cy="316310"/>
          </a:xfrm>
        </p:grpSpPr>
        <p:sp>
          <p:nvSpPr>
            <p:cNvPr id="16631" name="Google Shape;16631;p73"/>
            <p:cNvSpPr/>
            <p:nvPr/>
          </p:nvSpPr>
          <p:spPr>
            <a:xfrm>
              <a:off x="2948055" y="2090995"/>
              <a:ext cx="191134" cy="174094"/>
            </a:xfrm>
            <a:custGeom>
              <a:rect b="b" l="l" r="r" t="t"/>
              <a:pathLst>
                <a:path extrusionOk="0" h="6641" w="7291">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73"/>
            <p:cNvSpPr/>
            <p:nvPr/>
          </p:nvSpPr>
          <p:spPr>
            <a:xfrm>
              <a:off x="3033568" y="2009990"/>
              <a:ext cx="112803" cy="206889"/>
            </a:xfrm>
            <a:custGeom>
              <a:rect b="b" l="l" r="r" t="t"/>
              <a:pathLst>
                <a:path extrusionOk="0" h="7892" w="4303">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73"/>
            <p:cNvSpPr/>
            <p:nvPr/>
          </p:nvSpPr>
          <p:spPr>
            <a:xfrm>
              <a:off x="3110404" y="2165524"/>
              <a:ext cx="35600" cy="51355"/>
            </a:xfrm>
            <a:custGeom>
              <a:rect b="b" l="l" r="r" t="t"/>
              <a:pathLst>
                <a:path extrusionOk="0" h="1959" w="1358">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73"/>
            <p:cNvSpPr/>
            <p:nvPr/>
          </p:nvSpPr>
          <p:spPr>
            <a:xfrm>
              <a:off x="2960533" y="2148510"/>
              <a:ext cx="145336" cy="96733"/>
            </a:xfrm>
            <a:custGeom>
              <a:rect b="b" l="l" r="r" t="t"/>
              <a:pathLst>
                <a:path extrusionOk="0" h="3690" w="5544">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73"/>
            <p:cNvSpPr/>
            <p:nvPr/>
          </p:nvSpPr>
          <p:spPr>
            <a:xfrm>
              <a:off x="3017315" y="2196930"/>
              <a:ext cx="85540" cy="48419"/>
            </a:xfrm>
            <a:custGeom>
              <a:rect b="b" l="l" r="r" t="t"/>
              <a:pathLst>
                <a:path extrusionOk="0" h="1847" w="3263">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73"/>
            <p:cNvSpPr/>
            <p:nvPr/>
          </p:nvSpPr>
          <p:spPr>
            <a:xfrm>
              <a:off x="2933663" y="2173467"/>
              <a:ext cx="145336" cy="96733"/>
            </a:xfrm>
            <a:custGeom>
              <a:rect b="b" l="l" r="r" t="t"/>
              <a:pathLst>
                <a:path extrusionOk="0" h="3690" w="5544">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73"/>
            <p:cNvSpPr/>
            <p:nvPr/>
          </p:nvSpPr>
          <p:spPr>
            <a:xfrm>
              <a:off x="2999515" y="2228361"/>
              <a:ext cx="76102" cy="41603"/>
            </a:xfrm>
            <a:custGeom>
              <a:rect b="b" l="l" r="r" t="t"/>
              <a:pathLst>
                <a:path extrusionOk="0" h="1587" w="2903">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73"/>
            <p:cNvSpPr/>
            <p:nvPr/>
          </p:nvSpPr>
          <p:spPr>
            <a:xfrm>
              <a:off x="2906425" y="2198450"/>
              <a:ext cx="145729" cy="96733"/>
            </a:xfrm>
            <a:custGeom>
              <a:rect b="b" l="l" r="r" t="t"/>
              <a:pathLst>
                <a:path extrusionOk="0" h="3690" w="5559">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73"/>
            <p:cNvSpPr/>
            <p:nvPr/>
          </p:nvSpPr>
          <p:spPr>
            <a:xfrm>
              <a:off x="2982108" y="2259007"/>
              <a:ext cx="66245" cy="36150"/>
            </a:xfrm>
            <a:custGeom>
              <a:rect b="b" l="l" r="r" t="t"/>
              <a:pathLst>
                <a:path extrusionOk="0" h="1379" w="2527">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73"/>
            <p:cNvSpPr/>
            <p:nvPr/>
          </p:nvSpPr>
          <p:spPr>
            <a:xfrm>
              <a:off x="2879555" y="2223800"/>
              <a:ext cx="145729" cy="96655"/>
            </a:xfrm>
            <a:custGeom>
              <a:rect b="b" l="l" r="r" t="t"/>
              <a:pathLst>
                <a:path extrusionOk="0" h="3687" w="5559">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73"/>
            <p:cNvSpPr/>
            <p:nvPr/>
          </p:nvSpPr>
          <p:spPr>
            <a:xfrm>
              <a:off x="2964701" y="2288132"/>
              <a:ext cx="56782" cy="32323"/>
            </a:xfrm>
            <a:custGeom>
              <a:rect b="b" l="l" r="r" t="t"/>
              <a:pathLst>
                <a:path extrusionOk="0" h="1233" w="2166">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73"/>
            <p:cNvSpPr/>
            <p:nvPr/>
          </p:nvSpPr>
          <p:spPr>
            <a:xfrm>
              <a:off x="2791761" y="2103080"/>
              <a:ext cx="185445" cy="168064"/>
            </a:xfrm>
            <a:custGeom>
              <a:rect b="b" l="l" r="r" t="t"/>
              <a:pathLst>
                <a:path extrusionOk="0" h="6411" w="7074">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73"/>
            <p:cNvSpPr/>
            <p:nvPr/>
          </p:nvSpPr>
          <p:spPr>
            <a:xfrm>
              <a:off x="2774354" y="2035734"/>
              <a:ext cx="114691" cy="198316"/>
            </a:xfrm>
            <a:custGeom>
              <a:rect b="b" l="l" r="r" t="t"/>
              <a:pathLst>
                <a:path extrusionOk="0" h="7565" w="4375">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73"/>
            <p:cNvSpPr/>
            <p:nvPr/>
          </p:nvSpPr>
          <p:spPr>
            <a:xfrm>
              <a:off x="2774354" y="2035734"/>
              <a:ext cx="88580" cy="185445"/>
            </a:xfrm>
            <a:custGeom>
              <a:rect b="b" l="l" r="r" t="t"/>
              <a:pathLst>
                <a:path extrusionOk="0" h="7074" w="3379">
                  <a:moveTo>
                    <a:pt x="0" y="0"/>
                  </a:moveTo>
                  <a:lnTo>
                    <a:pt x="0" y="6785"/>
                  </a:lnTo>
                  <a:lnTo>
                    <a:pt x="506" y="7074"/>
                  </a:lnTo>
                  <a:lnTo>
                    <a:pt x="3378" y="1949"/>
                  </a:lnTo>
                  <a:lnTo>
                    <a:pt x="0"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73"/>
            <p:cNvSpPr/>
            <p:nvPr/>
          </p:nvSpPr>
          <p:spPr>
            <a:xfrm>
              <a:off x="2774354" y="2175381"/>
              <a:ext cx="54894" cy="58669"/>
            </a:xfrm>
            <a:custGeom>
              <a:rect b="b" l="l" r="r" t="t"/>
              <a:pathLst>
                <a:path extrusionOk="0" h="2238" w="2094">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73"/>
            <p:cNvSpPr/>
            <p:nvPr/>
          </p:nvSpPr>
          <p:spPr>
            <a:xfrm>
              <a:off x="2774354" y="2175381"/>
              <a:ext cx="28784" cy="45798"/>
            </a:xfrm>
            <a:custGeom>
              <a:rect b="b" l="l" r="r" t="t"/>
              <a:pathLst>
                <a:path extrusionOk="0" h="1747" w="1098">
                  <a:moveTo>
                    <a:pt x="0" y="0"/>
                  </a:moveTo>
                  <a:lnTo>
                    <a:pt x="0" y="1458"/>
                  </a:lnTo>
                  <a:lnTo>
                    <a:pt x="506" y="1747"/>
                  </a:lnTo>
                  <a:lnTo>
                    <a:pt x="1098" y="664"/>
                  </a:lnTo>
                  <a:lnTo>
                    <a:pt x="0" y="0"/>
                  </a:ln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7" name="Google Shape;16647;p73"/>
            <p:cNvSpPr/>
            <p:nvPr/>
          </p:nvSpPr>
          <p:spPr>
            <a:xfrm>
              <a:off x="2829983" y="2199105"/>
              <a:ext cx="78357" cy="62811"/>
            </a:xfrm>
            <a:custGeom>
              <a:rect b="b" l="l" r="r" t="t"/>
              <a:pathLst>
                <a:path extrusionOk="0" h="2396" w="2989">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73"/>
            <p:cNvSpPr/>
            <p:nvPr/>
          </p:nvSpPr>
          <p:spPr>
            <a:xfrm>
              <a:off x="2833390" y="2200337"/>
              <a:ext cx="74949" cy="61579"/>
            </a:xfrm>
            <a:custGeom>
              <a:rect b="b" l="l" r="r" t="t"/>
              <a:pathLst>
                <a:path extrusionOk="0" h="2349" w="2859">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73"/>
            <p:cNvSpPr/>
            <p:nvPr/>
          </p:nvSpPr>
          <p:spPr>
            <a:xfrm>
              <a:off x="2859868" y="2226815"/>
              <a:ext cx="69653" cy="56546"/>
            </a:xfrm>
            <a:custGeom>
              <a:rect b="b" l="l" r="r" t="t"/>
              <a:pathLst>
                <a:path extrusionOk="0" h="2157" w="2657">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73"/>
            <p:cNvSpPr/>
            <p:nvPr/>
          </p:nvSpPr>
          <p:spPr>
            <a:xfrm>
              <a:off x="2863669" y="2227968"/>
              <a:ext cx="65852" cy="55392"/>
            </a:xfrm>
            <a:custGeom>
              <a:rect b="b" l="l" r="r" t="t"/>
              <a:pathLst>
                <a:path extrusionOk="0" h="2113" w="2512">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73"/>
            <p:cNvSpPr/>
            <p:nvPr/>
          </p:nvSpPr>
          <p:spPr>
            <a:xfrm>
              <a:off x="2889779" y="2254734"/>
              <a:ext cx="60950" cy="50097"/>
            </a:xfrm>
            <a:custGeom>
              <a:rect b="b" l="l" r="r" t="t"/>
              <a:pathLst>
                <a:path extrusionOk="0" h="1911" w="2325">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73"/>
            <p:cNvSpPr/>
            <p:nvPr/>
          </p:nvSpPr>
          <p:spPr>
            <a:xfrm>
              <a:off x="2893187" y="2255599"/>
              <a:ext cx="57542" cy="49468"/>
            </a:xfrm>
            <a:custGeom>
              <a:rect b="b" l="l" r="r" t="t"/>
              <a:pathLst>
                <a:path extrusionOk="0" h="1887" w="2195">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73"/>
            <p:cNvSpPr/>
            <p:nvPr/>
          </p:nvSpPr>
          <p:spPr>
            <a:xfrm>
              <a:off x="2919664" y="2281971"/>
              <a:ext cx="52246" cy="44277"/>
            </a:xfrm>
            <a:custGeom>
              <a:rect b="b" l="l" r="r" t="t"/>
              <a:pathLst>
                <a:path extrusionOk="0" h="1689" w="1993">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73"/>
            <p:cNvSpPr/>
            <p:nvPr/>
          </p:nvSpPr>
          <p:spPr>
            <a:xfrm>
              <a:off x="2923072" y="2283229"/>
              <a:ext cx="48839" cy="43071"/>
            </a:xfrm>
            <a:custGeom>
              <a:rect b="b" l="l" r="r" t="t"/>
              <a:pathLst>
                <a:path extrusionOk="0" h="1643" w="1863">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73"/>
            <p:cNvSpPr/>
            <p:nvPr/>
          </p:nvSpPr>
          <p:spPr>
            <a:xfrm>
              <a:off x="2925353" y="2108768"/>
              <a:ext cx="75709" cy="116211"/>
            </a:xfrm>
            <a:custGeom>
              <a:rect b="b" l="l" r="r" t="t"/>
              <a:pathLst>
                <a:path extrusionOk="0" h="4433" w="2888">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73"/>
            <p:cNvSpPr/>
            <p:nvPr/>
          </p:nvSpPr>
          <p:spPr>
            <a:xfrm>
              <a:off x="2925353" y="2108768"/>
              <a:ext cx="32192" cy="116211"/>
            </a:xfrm>
            <a:custGeom>
              <a:rect b="b" l="l" r="r" t="t"/>
              <a:pathLst>
                <a:path extrusionOk="0" h="4433" w="1228">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7" name="Google Shape;16657;p73"/>
          <p:cNvGrpSpPr/>
          <p:nvPr/>
        </p:nvGrpSpPr>
        <p:grpSpPr>
          <a:xfrm>
            <a:off x="3722682" y="1981993"/>
            <a:ext cx="375818" cy="372043"/>
            <a:chOff x="3722682" y="1981993"/>
            <a:chExt cx="375818" cy="372043"/>
          </a:xfrm>
        </p:grpSpPr>
        <p:sp>
          <p:nvSpPr>
            <p:cNvPr id="16658" name="Google Shape;16658;p73"/>
            <p:cNvSpPr/>
            <p:nvPr/>
          </p:nvSpPr>
          <p:spPr>
            <a:xfrm>
              <a:off x="3876695" y="1981993"/>
              <a:ext cx="71934" cy="72301"/>
            </a:xfrm>
            <a:custGeom>
              <a:rect b="b" l="l" r="r" t="t"/>
              <a:pathLst>
                <a:path extrusionOk="0" h="2758" w="2744">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73"/>
            <p:cNvSpPr/>
            <p:nvPr/>
          </p:nvSpPr>
          <p:spPr>
            <a:xfrm>
              <a:off x="3755582" y="2204217"/>
              <a:ext cx="146516" cy="102448"/>
            </a:xfrm>
            <a:custGeom>
              <a:rect b="b" l="l" r="r" t="t"/>
              <a:pathLst>
                <a:path extrusionOk="0" h="3908" w="5589">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73"/>
            <p:cNvSpPr/>
            <p:nvPr/>
          </p:nvSpPr>
          <p:spPr>
            <a:xfrm>
              <a:off x="3848697" y="2066195"/>
              <a:ext cx="129817" cy="66403"/>
            </a:xfrm>
            <a:custGeom>
              <a:rect b="b" l="l" r="r" t="t"/>
              <a:pathLst>
                <a:path extrusionOk="0" h="2533" w="4952">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73"/>
            <p:cNvSpPr/>
            <p:nvPr/>
          </p:nvSpPr>
          <p:spPr>
            <a:xfrm>
              <a:off x="3923227" y="2204217"/>
              <a:ext cx="146909" cy="102370"/>
            </a:xfrm>
            <a:custGeom>
              <a:rect b="b" l="l" r="r" t="t"/>
              <a:pathLst>
                <a:path extrusionOk="0" h="3905" w="5604">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73"/>
            <p:cNvSpPr/>
            <p:nvPr/>
          </p:nvSpPr>
          <p:spPr>
            <a:xfrm>
              <a:off x="3868752" y="1983513"/>
              <a:ext cx="71934" cy="70781"/>
            </a:xfrm>
            <a:custGeom>
              <a:rect b="b" l="l" r="r" t="t"/>
              <a:pathLst>
                <a:path extrusionOk="0" h="2700" w="2744">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73"/>
            <p:cNvSpPr/>
            <p:nvPr/>
          </p:nvSpPr>
          <p:spPr>
            <a:xfrm>
              <a:off x="3804814" y="2143949"/>
              <a:ext cx="47711" cy="48105"/>
            </a:xfrm>
            <a:custGeom>
              <a:rect b="b" l="l" r="r" t="t"/>
              <a:pathLst>
                <a:path extrusionOk="0" h="1835" w="182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73"/>
            <p:cNvSpPr/>
            <p:nvPr/>
          </p:nvSpPr>
          <p:spPr>
            <a:xfrm>
              <a:off x="3799125" y="2145102"/>
              <a:ext cx="48078" cy="47056"/>
            </a:xfrm>
            <a:custGeom>
              <a:rect b="b" l="l" r="r" t="t"/>
              <a:pathLst>
                <a:path extrusionOk="0" h="1795" w="1834">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73"/>
            <p:cNvSpPr/>
            <p:nvPr/>
          </p:nvSpPr>
          <p:spPr>
            <a:xfrm>
              <a:off x="3972458" y="2143949"/>
              <a:ext cx="48078" cy="48105"/>
            </a:xfrm>
            <a:custGeom>
              <a:rect b="b" l="l" r="r" t="t"/>
              <a:pathLst>
                <a:path extrusionOk="0" h="1835" w="1834">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73"/>
            <p:cNvSpPr/>
            <p:nvPr/>
          </p:nvSpPr>
          <p:spPr>
            <a:xfrm>
              <a:off x="3967163" y="2145102"/>
              <a:ext cx="48078" cy="47056"/>
            </a:xfrm>
            <a:custGeom>
              <a:rect b="b" l="l" r="r" t="t"/>
              <a:pathLst>
                <a:path extrusionOk="0" h="1795" w="1834">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73"/>
            <p:cNvSpPr/>
            <p:nvPr/>
          </p:nvSpPr>
          <p:spPr>
            <a:xfrm>
              <a:off x="3726850" y="2318043"/>
              <a:ext cx="35967" cy="35967"/>
            </a:xfrm>
            <a:custGeom>
              <a:rect b="b" l="l" r="r" t="t"/>
              <a:pathLst>
                <a:path extrusionOk="0" h="1372" w="1372">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73"/>
            <p:cNvSpPr/>
            <p:nvPr/>
          </p:nvSpPr>
          <p:spPr>
            <a:xfrm>
              <a:off x="3722682" y="2318803"/>
              <a:ext cx="35993" cy="35233"/>
            </a:xfrm>
            <a:custGeom>
              <a:rect b="b" l="l" r="r" t="t"/>
              <a:pathLst>
                <a:path extrusionOk="0" h="1344" w="1373">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73"/>
            <p:cNvSpPr/>
            <p:nvPr/>
          </p:nvSpPr>
          <p:spPr>
            <a:xfrm>
              <a:off x="3894495" y="2318043"/>
              <a:ext cx="35967" cy="35967"/>
            </a:xfrm>
            <a:custGeom>
              <a:rect b="b" l="l" r="r" t="t"/>
              <a:pathLst>
                <a:path extrusionOk="0" h="1372" w="1372">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73"/>
            <p:cNvSpPr/>
            <p:nvPr/>
          </p:nvSpPr>
          <p:spPr>
            <a:xfrm>
              <a:off x="3890327" y="2318803"/>
              <a:ext cx="35967" cy="35233"/>
            </a:xfrm>
            <a:custGeom>
              <a:rect b="b" l="l" r="r" t="t"/>
              <a:pathLst>
                <a:path extrusionOk="0" h="1344" w="1372">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73"/>
            <p:cNvSpPr/>
            <p:nvPr/>
          </p:nvSpPr>
          <p:spPr>
            <a:xfrm>
              <a:off x="4062507" y="2318043"/>
              <a:ext cx="35993" cy="35967"/>
            </a:xfrm>
            <a:custGeom>
              <a:rect b="b" l="l" r="r" t="t"/>
              <a:pathLst>
                <a:path extrusionOk="0" h="1372" w="1373">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73"/>
            <p:cNvSpPr/>
            <p:nvPr/>
          </p:nvSpPr>
          <p:spPr>
            <a:xfrm>
              <a:off x="4058339" y="2318803"/>
              <a:ext cx="35993" cy="35233"/>
            </a:xfrm>
            <a:custGeom>
              <a:rect b="b" l="l" r="r" t="t"/>
              <a:pathLst>
                <a:path extrusionOk="0" h="1344" w="1373">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3" name="Google Shape;16673;p73"/>
          <p:cNvGrpSpPr/>
          <p:nvPr/>
        </p:nvGrpSpPr>
        <p:grpSpPr>
          <a:xfrm>
            <a:off x="4201394" y="1981809"/>
            <a:ext cx="373538" cy="372305"/>
            <a:chOff x="4201394" y="1981809"/>
            <a:chExt cx="373538" cy="372305"/>
          </a:xfrm>
        </p:grpSpPr>
        <p:sp>
          <p:nvSpPr>
            <p:cNvPr id="16674" name="Google Shape;16674;p73"/>
            <p:cNvSpPr/>
            <p:nvPr/>
          </p:nvSpPr>
          <p:spPr>
            <a:xfrm>
              <a:off x="4308876" y="2188619"/>
              <a:ext cx="59429" cy="59823"/>
            </a:xfrm>
            <a:custGeom>
              <a:rect b="b" l="l" r="r" t="t"/>
              <a:pathLst>
                <a:path extrusionOk="0" h="2282" w="2267">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73"/>
            <p:cNvSpPr/>
            <p:nvPr/>
          </p:nvSpPr>
          <p:spPr>
            <a:xfrm>
              <a:off x="4309243" y="2188619"/>
              <a:ext cx="48078" cy="59823"/>
            </a:xfrm>
            <a:custGeom>
              <a:rect b="b" l="l" r="r" t="t"/>
              <a:pathLst>
                <a:path extrusionOk="0" h="2282" w="1834">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73"/>
            <p:cNvSpPr/>
            <p:nvPr/>
          </p:nvSpPr>
          <p:spPr>
            <a:xfrm>
              <a:off x="4303580" y="1981809"/>
              <a:ext cx="271351" cy="259030"/>
            </a:xfrm>
            <a:custGeom>
              <a:rect b="b" l="l" r="r" t="t"/>
              <a:pathLst>
                <a:path extrusionOk="0" h="9881" w="10351">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73"/>
            <p:cNvSpPr/>
            <p:nvPr/>
          </p:nvSpPr>
          <p:spPr>
            <a:xfrm>
              <a:off x="4298652" y="1982281"/>
              <a:ext cx="158208" cy="258296"/>
            </a:xfrm>
            <a:custGeom>
              <a:rect b="b" l="l" r="r" t="t"/>
              <a:pathLst>
                <a:path extrusionOk="0" h="9853" w="6035">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73"/>
            <p:cNvSpPr/>
            <p:nvPr/>
          </p:nvSpPr>
          <p:spPr>
            <a:xfrm>
              <a:off x="4341041" y="2006504"/>
              <a:ext cx="219498" cy="209746"/>
            </a:xfrm>
            <a:custGeom>
              <a:rect b="b" l="l" r="r" t="t"/>
              <a:pathLst>
                <a:path extrusionOk="0" h="8001" w="8373">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73"/>
            <p:cNvSpPr/>
            <p:nvPr/>
          </p:nvSpPr>
          <p:spPr>
            <a:xfrm>
              <a:off x="4331945" y="2006845"/>
              <a:ext cx="124914" cy="209169"/>
            </a:xfrm>
            <a:custGeom>
              <a:rect b="b" l="l" r="r" t="t"/>
              <a:pathLst>
                <a:path extrusionOk="0" h="7979" w="4765">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73"/>
            <p:cNvSpPr/>
            <p:nvPr/>
          </p:nvSpPr>
          <p:spPr>
            <a:xfrm>
              <a:off x="4417091" y="2048212"/>
              <a:ext cx="57175" cy="57175"/>
            </a:xfrm>
            <a:custGeom>
              <a:rect b="b" l="l" r="r" t="t"/>
              <a:pathLst>
                <a:path extrusionOk="0" h="2181" w="2181">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73"/>
            <p:cNvSpPr/>
            <p:nvPr/>
          </p:nvSpPr>
          <p:spPr>
            <a:xfrm>
              <a:off x="4417851" y="2048369"/>
              <a:ext cx="39008" cy="56834"/>
            </a:xfrm>
            <a:custGeom>
              <a:rect b="b" l="l" r="r" t="t"/>
              <a:pathLst>
                <a:path extrusionOk="0" h="2168" w="1488">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73"/>
            <p:cNvSpPr/>
            <p:nvPr/>
          </p:nvSpPr>
          <p:spPr>
            <a:xfrm>
              <a:off x="4398557" y="2105361"/>
              <a:ext cx="93876" cy="59823"/>
            </a:xfrm>
            <a:custGeom>
              <a:rect b="b" l="l" r="r" t="t"/>
              <a:pathLst>
                <a:path extrusionOk="0" h="2282" w="3581">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73"/>
            <p:cNvSpPr/>
            <p:nvPr/>
          </p:nvSpPr>
          <p:spPr>
            <a:xfrm>
              <a:off x="4398924" y="2105361"/>
              <a:ext cx="53007" cy="59823"/>
            </a:xfrm>
            <a:custGeom>
              <a:rect b="b" l="l" r="r" t="t"/>
              <a:pathLst>
                <a:path extrusionOk="0" h="2282" w="2022">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73"/>
            <p:cNvSpPr/>
            <p:nvPr/>
          </p:nvSpPr>
          <p:spPr>
            <a:xfrm>
              <a:off x="4416331" y="2128639"/>
              <a:ext cx="12138" cy="36544"/>
            </a:xfrm>
            <a:custGeom>
              <a:rect b="b" l="l" r="r" t="t"/>
              <a:pathLst>
                <a:path extrusionOk="0" h="1394" w="463">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73"/>
            <p:cNvSpPr/>
            <p:nvPr/>
          </p:nvSpPr>
          <p:spPr>
            <a:xfrm>
              <a:off x="4462889" y="2128639"/>
              <a:ext cx="12138" cy="36544"/>
            </a:xfrm>
            <a:custGeom>
              <a:rect b="b" l="l" r="r" t="t"/>
              <a:pathLst>
                <a:path extrusionOk="0" h="1394" w="463">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73"/>
            <p:cNvSpPr/>
            <p:nvPr/>
          </p:nvSpPr>
          <p:spPr>
            <a:xfrm>
              <a:off x="4201394" y="2221441"/>
              <a:ext cx="135872" cy="132674"/>
            </a:xfrm>
            <a:custGeom>
              <a:rect b="b" l="l" r="r" t="t"/>
              <a:pathLst>
                <a:path extrusionOk="0" h="5061" w="5183">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73"/>
            <p:cNvSpPr/>
            <p:nvPr/>
          </p:nvSpPr>
          <p:spPr>
            <a:xfrm>
              <a:off x="4201394" y="2221441"/>
              <a:ext cx="118859" cy="132674"/>
            </a:xfrm>
            <a:custGeom>
              <a:rect b="b" l="l" r="r" t="t"/>
              <a:pathLst>
                <a:path extrusionOk="0" h="5061" w="4534">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73"/>
            <p:cNvSpPr/>
            <p:nvPr/>
          </p:nvSpPr>
          <p:spPr>
            <a:xfrm>
              <a:off x="4287668" y="2221441"/>
              <a:ext cx="49599" cy="47816"/>
            </a:xfrm>
            <a:custGeom>
              <a:rect b="b" l="l" r="r" t="t"/>
              <a:pathLst>
                <a:path extrusionOk="0" h="1824" w="1892">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73"/>
            <p:cNvSpPr/>
            <p:nvPr/>
          </p:nvSpPr>
          <p:spPr>
            <a:xfrm>
              <a:off x="4287668" y="2221545"/>
              <a:ext cx="32585" cy="26136"/>
            </a:xfrm>
            <a:custGeom>
              <a:rect b="b" l="l" r="r" t="t"/>
              <a:pathLst>
                <a:path extrusionOk="0" h="997" w="1243">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0" name="Google Shape;16690;p73"/>
          <p:cNvGrpSpPr/>
          <p:nvPr/>
        </p:nvGrpSpPr>
        <p:grpSpPr>
          <a:xfrm>
            <a:off x="4659658" y="1500266"/>
            <a:ext cx="422743" cy="377784"/>
            <a:chOff x="4659658" y="1500266"/>
            <a:chExt cx="422743" cy="377784"/>
          </a:xfrm>
        </p:grpSpPr>
        <p:sp>
          <p:nvSpPr>
            <p:cNvPr id="16691" name="Google Shape;16691;p73"/>
            <p:cNvSpPr/>
            <p:nvPr/>
          </p:nvSpPr>
          <p:spPr>
            <a:xfrm>
              <a:off x="4786067" y="1537727"/>
              <a:ext cx="129056" cy="128689"/>
            </a:xfrm>
            <a:custGeom>
              <a:rect b="b" l="l" r="r" t="t"/>
              <a:pathLst>
                <a:path extrusionOk="0" h="4909" w="4923">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73"/>
            <p:cNvSpPr/>
            <p:nvPr/>
          </p:nvSpPr>
          <p:spPr>
            <a:xfrm>
              <a:off x="4783419" y="1537544"/>
              <a:ext cx="75316" cy="128873"/>
            </a:xfrm>
            <a:custGeom>
              <a:rect b="b" l="l" r="r" t="t"/>
              <a:pathLst>
                <a:path extrusionOk="0" h="4916" w="2873">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73"/>
            <p:cNvSpPr/>
            <p:nvPr/>
          </p:nvSpPr>
          <p:spPr>
            <a:xfrm>
              <a:off x="4806489" y="1558175"/>
              <a:ext cx="87820" cy="87820"/>
            </a:xfrm>
            <a:custGeom>
              <a:rect b="b" l="l" r="r" t="t"/>
              <a:pathLst>
                <a:path extrusionOk="0" h="3350" w="335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73"/>
            <p:cNvSpPr/>
            <p:nvPr/>
          </p:nvSpPr>
          <p:spPr>
            <a:xfrm>
              <a:off x="4806489" y="1558096"/>
              <a:ext cx="52246" cy="87951"/>
            </a:xfrm>
            <a:custGeom>
              <a:rect b="b" l="l" r="r" t="t"/>
              <a:pathLst>
                <a:path extrusionOk="0" h="3355" w="1993">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73"/>
            <p:cNvSpPr/>
            <p:nvPr/>
          </p:nvSpPr>
          <p:spPr>
            <a:xfrm>
              <a:off x="4832599" y="1572541"/>
              <a:ext cx="34473" cy="60190"/>
            </a:xfrm>
            <a:custGeom>
              <a:rect b="b" l="l" r="r" t="t"/>
              <a:pathLst>
                <a:path extrusionOk="0" h="2296" w="1315">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73"/>
            <p:cNvSpPr/>
            <p:nvPr/>
          </p:nvSpPr>
          <p:spPr>
            <a:xfrm>
              <a:off x="4885973" y="1500266"/>
              <a:ext cx="129056" cy="128689"/>
            </a:xfrm>
            <a:custGeom>
              <a:rect b="b" l="l" r="r" t="t"/>
              <a:pathLst>
                <a:path extrusionOk="0" h="4909" w="4923">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73"/>
            <p:cNvSpPr/>
            <p:nvPr/>
          </p:nvSpPr>
          <p:spPr>
            <a:xfrm>
              <a:off x="4883325" y="1500449"/>
              <a:ext cx="75316" cy="128506"/>
            </a:xfrm>
            <a:custGeom>
              <a:rect b="b" l="l" r="r" t="t"/>
              <a:pathLst>
                <a:path extrusionOk="0" h="4902" w="2873">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73"/>
            <p:cNvSpPr/>
            <p:nvPr/>
          </p:nvSpPr>
          <p:spPr>
            <a:xfrm>
              <a:off x="4906787" y="1521081"/>
              <a:ext cx="87427" cy="87427"/>
            </a:xfrm>
            <a:custGeom>
              <a:rect b="b" l="l" r="r" t="t"/>
              <a:pathLst>
                <a:path extrusionOk="0" h="3335" w="3335">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73"/>
            <p:cNvSpPr/>
            <p:nvPr/>
          </p:nvSpPr>
          <p:spPr>
            <a:xfrm>
              <a:off x="4906394" y="1521002"/>
              <a:ext cx="52246" cy="87584"/>
            </a:xfrm>
            <a:custGeom>
              <a:rect b="b" l="l" r="r" t="t"/>
              <a:pathLst>
                <a:path extrusionOk="0" h="3341" w="1993">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73"/>
            <p:cNvSpPr/>
            <p:nvPr/>
          </p:nvSpPr>
          <p:spPr>
            <a:xfrm>
              <a:off x="4932504" y="1535079"/>
              <a:ext cx="34840" cy="60190"/>
            </a:xfrm>
            <a:custGeom>
              <a:rect b="b" l="l" r="r" t="t"/>
              <a:pathLst>
                <a:path extrusionOk="0" h="2296" w="1329">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73"/>
            <p:cNvSpPr/>
            <p:nvPr/>
          </p:nvSpPr>
          <p:spPr>
            <a:xfrm>
              <a:off x="4659658" y="1714836"/>
              <a:ext cx="144969" cy="163215"/>
            </a:xfrm>
            <a:custGeom>
              <a:rect b="b" l="l" r="r" t="t"/>
              <a:pathLst>
                <a:path extrusionOk="0" h="6226" w="553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73"/>
            <p:cNvSpPr/>
            <p:nvPr/>
          </p:nvSpPr>
          <p:spPr>
            <a:xfrm>
              <a:off x="4699400" y="1824939"/>
              <a:ext cx="105227" cy="52928"/>
            </a:xfrm>
            <a:custGeom>
              <a:rect b="b" l="l" r="r" t="t"/>
              <a:pathLst>
                <a:path extrusionOk="0" h="2019" w="4014">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73"/>
            <p:cNvSpPr/>
            <p:nvPr/>
          </p:nvSpPr>
          <p:spPr>
            <a:xfrm>
              <a:off x="4800066" y="1641276"/>
              <a:ext cx="282336" cy="173858"/>
            </a:xfrm>
            <a:custGeom>
              <a:rect b="b" l="l" r="r" t="t"/>
              <a:pathLst>
                <a:path extrusionOk="0" h="6632" w="1077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73"/>
            <p:cNvSpPr/>
            <p:nvPr/>
          </p:nvSpPr>
          <p:spPr>
            <a:xfrm>
              <a:off x="4800066" y="1707260"/>
              <a:ext cx="57175" cy="107875"/>
            </a:xfrm>
            <a:custGeom>
              <a:rect b="b" l="l" r="r" t="t"/>
              <a:pathLst>
                <a:path extrusionOk="0" h="4115" w="2181">
                  <a:moveTo>
                    <a:pt x="751" y="1"/>
                  </a:moveTo>
                  <a:lnTo>
                    <a:pt x="0" y="318"/>
                  </a:lnTo>
                  <a:lnTo>
                    <a:pt x="1430" y="4115"/>
                  </a:lnTo>
                  <a:lnTo>
                    <a:pt x="2180" y="3812"/>
                  </a:lnTo>
                  <a:lnTo>
                    <a:pt x="751" y="1"/>
                  </a:ln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73"/>
            <p:cNvSpPr/>
            <p:nvPr/>
          </p:nvSpPr>
          <p:spPr>
            <a:xfrm>
              <a:off x="4874228" y="1692501"/>
              <a:ext cx="81004" cy="51827"/>
            </a:xfrm>
            <a:custGeom>
              <a:rect b="b" l="l" r="r" t="t"/>
              <a:pathLst>
                <a:path extrusionOk="0" h="1977" w="309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73"/>
            <p:cNvSpPr/>
            <p:nvPr/>
          </p:nvSpPr>
          <p:spPr>
            <a:xfrm>
              <a:off x="4754662" y="1702200"/>
              <a:ext cx="88187" cy="142085"/>
            </a:xfrm>
            <a:custGeom>
              <a:rect b="b" l="l" r="r" t="t"/>
              <a:pathLst>
                <a:path extrusionOk="0" h="5420" w="3364">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73"/>
            <p:cNvSpPr/>
            <p:nvPr/>
          </p:nvSpPr>
          <p:spPr>
            <a:xfrm>
              <a:off x="4795898" y="1809446"/>
              <a:ext cx="46951" cy="35207"/>
            </a:xfrm>
            <a:custGeom>
              <a:rect b="b" l="l" r="r" t="t"/>
              <a:pathLst>
                <a:path extrusionOk="0" h="1343" w="1791">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8" name="Google Shape;16708;p73"/>
          <p:cNvGrpSpPr/>
          <p:nvPr/>
        </p:nvGrpSpPr>
        <p:grpSpPr>
          <a:xfrm>
            <a:off x="5211406" y="1513504"/>
            <a:ext cx="260394" cy="351202"/>
            <a:chOff x="5211406" y="1513504"/>
            <a:chExt cx="260394" cy="351202"/>
          </a:xfrm>
        </p:grpSpPr>
        <p:sp>
          <p:nvSpPr>
            <p:cNvPr id="16709" name="Google Shape;16709;p73"/>
            <p:cNvSpPr/>
            <p:nvPr/>
          </p:nvSpPr>
          <p:spPr>
            <a:xfrm>
              <a:off x="5294297" y="1582765"/>
              <a:ext cx="33686" cy="74582"/>
            </a:xfrm>
            <a:custGeom>
              <a:rect b="b" l="l" r="r" t="t"/>
              <a:pathLst>
                <a:path extrusionOk="0" h="2845" w="1285">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73"/>
            <p:cNvSpPr/>
            <p:nvPr/>
          </p:nvSpPr>
          <p:spPr>
            <a:xfrm>
              <a:off x="5307903" y="1575949"/>
              <a:ext cx="81398" cy="81398"/>
            </a:xfrm>
            <a:custGeom>
              <a:rect b="b" l="l" r="r" t="t"/>
              <a:pathLst>
                <a:path extrusionOk="0" h="3105" w="3105">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73"/>
            <p:cNvSpPr/>
            <p:nvPr/>
          </p:nvSpPr>
          <p:spPr>
            <a:xfrm>
              <a:off x="5321168" y="1677741"/>
              <a:ext cx="40895" cy="30305"/>
            </a:xfrm>
            <a:custGeom>
              <a:rect b="b" l="l" r="r" t="t"/>
              <a:pathLst>
                <a:path extrusionOk="0" h="1156" w="1560">
                  <a:moveTo>
                    <a:pt x="0" y="1"/>
                  </a:moveTo>
                  <a:lnTo>
                    <a:pt x="0" y="1155"/>
                  </a:lnTo>
                  <a:lnTo>
                    <a:pt x="1559" y="1155"/>
                  </a:lnTo>
                  <a:lnTo>
                    <a:pt x="155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73"/>
            <p:cNvSpPr/>
            <p:nvPr/>
          </p:nvSpPr>
          <p:spPr>
            <a:xfrm>
              <a:off x="5321168" y="1677741"/>
              <a:ext cx="40895" cy="16489"/>
            </a:xfrm>
            <a:custGeom>
              <a:rect b="b" l="l" r="r" t="t"/>
              <a:pathLst>
                <a:path extrusionOk="0" h="629" w="156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73"/>
            <p:cNvSpPr/>
            <p:nvPr/>
          </p:nvSpPr>
          <p:spPr>
            <a:xfrm>
              <a:off x="5273850" y="1694021"/>
              <a:ext cx="135872" cy="57542"/>
            </a:xfrm>
            <a:custGeom>
              <a:rect b="b" l="l" r="r" t="t"/>
              <a:pathLst>
                <a:path extrusionOk="0" h="2195" w="5183">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73"/>
            <p:cNvSpPr/>
            <p:nvPr/>
          </p:nvSpPr>
          <p:spPr>
            <a:xfrm>
              <a:off x="5334773" y="1708020"/>
              <a:ext cx="13658" cy="54527"/>
            </a:xfrm>
            <a:custGeom>
              <a:rect b="b" l="l" r="r" t="t"/>
              <a:pathLst>
                <a:path extrusionOk="0" h="2080" w="521">
                  <a:moveTo>
                    <a:pt x="131" y="0"/>
                  </a:moveTo>
                  <a:lnTo>
                    <a:pt x="1" y="2079"/>
                  </a:lnTo>
                  <a:lnTo>
                    <a:pt x="520" y="2079"/>
                  </a:lnTo>
                  <a:lnTo>
                    <a:pt x="39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73"/>
            <p:cNvSpPr/>
            <p:nvPr/>
          </p:nvSpPr>
          <p:spPr>
            <a:xfrm>
              <a:off x="5301113" y="1610002"/>
              <a:ext cx="81371" cy="74582"/>
            </a:xfrm>
            <a:custGeom>
              <a:rect b="b" l="l" r="r" t="t"/>
              <a:pathLst>
                <a:path extrusionOk="0" h="2845" w="3104">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73"/>
            <p:cNvSpPr/>
            <p:nvPr/>
          </p:nvSpPr>
          <p:spPr>
            <a:xfrm>
              <a:off x="5300720" y="1610002"/>
              <a:ext cx="81398" cy="72694"/>
            </a:xfrm>
            <a:custGeom>
              <a:rect b="b" l="l" r="r" t="t"/>
              <a:pathLst>
                <a:path extrusionOk="0" h="2773" w="3105">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73"/>
            <p:cNvSpPr/>
            <p:nvPr/>
          </p:nvSpPr>
          <p:spPr>
            <a:xfrm>
              <a:off x="5334773" y="1707653"/>
              <a:ext cx="13658" cy="13632"/>
            </a:xfrm>
            <a:custGeom>
              <a:rect b="b" l="l" r="r" t="t"/>
              <a:pathLst>
                <a:path extrusionOk="0" h="520" w="521">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73"/>
            <p:cNvSpPr/>
            <p:nvPr/>
          </p:nvSpPr>
          <p:spPr>
            <a:xfrm>
              <a:off x="5313959" y="1688778"/>
              <a:ext cx="27657" cy="28758"/>
            </a:xfrm>
            <a:custGeom>
              <a:rect b="b" l="l" r="r" t="t"/>
              <a:pathLst>
                <a:path extrusionOk="0" h="1097" w="1055">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73"/>
            <p:cNvSpPr/>
            <p:nvPr/>
          </p:nvSpPr>
          <p:spPr>
            <a:xfrm>
              <a:off x="5341589" y="1688778"/>
              <a:ext cx="28024" cy="28758"/>
            </a:xfrm>
            <a:custGeom>
              <a:rect b="b" l="l" r="r" t="t"/>
              <a:pathLst>
                <a:path extrusionOk="0" h="1097" w="1069">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73"/>
            <p:cNvSpPr/>
            <p:nvPr/>
          </p:nvSpPr>
          <p:spPr>
            <a:xfrm>
              <a:off x="5211406" y="1513504"/>
              <a:ext cx="260394" cy="351202"/>
            </a:xfrm>
            <a:custGeom>
              <a:rect b="b" l="l" r="r" t="t"/>
              <a:pathLst>
                <a:path extrusionOk="0" h="13397" w="9933">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73"/>
            <p:cNvSpPr/>
            <p:nvPr/>
          </p:nvSpPr>
          <p:spPr>
            <a:xfrm>
              <a:off x="5211406" y="1513504"/>
              <a:ext cx="252450" cy="350835"/>
            </a:xfrm>
            <a:custGeom>
              <a:rect b="b" l="l" r="r" t="t"/>
              <a:pathLst>
                <a:path extrusionOk="0" h="13383" w="963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2" name="Google Shape;16722;p73"/>
          <p:cNvGrpSpPr/>
          <p:nvPr/>
        </p:nvGrpSpPr>
        <p:grpSpPr>
          <a:xfrm>
            <a:off x="5632602" y="1513216"/>
            <a:ext cx="366722" cy="351779"/>
            <a:chOff x="5632602" y="1513216"/>
            <a:chExt cx="366722" cy="351779"/>
          </a:xfrm>
        </p:grpSpPr>
        <p:sp>
          <p:nvSpPr>
            <p:cNvPr id="16723" name="Google Shape;16723;p73"/>
            <p:cNvSpPr/>
            <p:nvPr/>
          </p:nvSpPr>
          <p:spPr>
            <a:xfrm>
              <a:off x="5750674" y="1724299"/>
              <a:ext cx="9857" cy="20448"/>
            </a:xfrm>
            <a:custGeom>
              <a:rect b="b" l="l" r="r" t="t"/>
              <a:pathLst>
                <a:path extrusionOk="0" h="780" w="376">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73"/>
            <p:cNvSpPr/>
            <p:nvPr/>
          </p:nvSpPr>
          <p:spPr>
            <a:xfrm>
              <a:off x="5760505" y="1536207"/>
              <a:ext cx="238819" cy="251297"/>
            </a:xfrm>
            <a:custGeom>
              <a:rect b="b" l="l" r="r" t="t"/>
              <a:pathLst>
                <a:path extrusionOk="0" h="9586" w="911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73"/>
            <p:cNvSpPr/>
            <p:nvPr/>
          </p:nvSpPr>
          <p:spPr>
            <a:xfrm>
              <a:off x="5738170" y="1513216"/>
              <a:ext cx="252057" cy="243747"/>
            </a:xfrm>
            <a:custGeom>
              <a:rect b="b" l="l" r="r" t="t"/>
              <a:pathLst>
                <a:path extrusionOk="0" h="9298" w="9615">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73"/>
            <p:cNvSpPr/>
            <p:nvPr/>
          </p:nvSpPr>
          <p:spPr>
            <a:xfrm>
              <a:off x="5867226" y="1633464"/>
              <a:ext cx="24616" cy="58695"/>
            </a:xfrm>
            <a:custGeom>
              <a:rect b="b" l="l" r="r" t="t"/>
              <a:pathLst>
                <a:path extrusionOk="0" h="2239" w="939">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73"/>
            <p:cNvSpPr/>
            <p:nvPr/>
          </p:nvSpPr>
          <p:spPr>
            <a:xfrm>
              <a:off x="5663247" y="1786350"/>
              <a:ext cx="162743" cy="78645"/>
            </a:xfrm>
            <a:custGeom>
              <a:rect b="b" l="l" r="r" t="t"/>
              <a:pathLst>
                <a:path extrusionOk="0" h="3000" w="6208">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73"/>
            <p:cNvSpPr/>
            <p:nvPr/>
          </p:nvSpPr>
          <p:spPr>
            <a:xfrm>
              <a:off x="5786248" y="1740946"/>
              <a:ext cx="88947" cy="49808"/>
            </a:xfrm>
            <a:custGeom>
              <a:rect b="b" l="l" r="r" t="t"/>
              <a:pathLst>
                <a:path extrusionOk="0" h="1900" w="3393">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73"/>
            <p:cNvSpPr/>
            <p:nvPr/>
          </p:nvSpPr>
          <p:spPr>
            <a:xfrm>
              <a:off x="5632602" y="1610474"/>
              <a:ext cx="253184" cy="243773"/>
            </a:xfrm>
            <a:custGeom>
              <a:rect b="b" l="l" r="r" t="t"/>
              <a:pathLst>
                <a:path extrusionOk="0" h="9299" w="9658">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73"/>
            <p:cNvSpPr/>
            <p:nvPr/>
          </p:nvSpPr>
          <p:spPr>
            <a:xfrm>
              <a:off x="5776784" y="1764775"/>
              <a:ext cx="39375" cy="23882"/>
            </a:xfrm>
            <a:custGeom>
              <a:rect b="b" l="l" r="r" t="t"/>
              <a:pathLst>
                <a:path extrusionOk="0" h="911" w="1502">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1" name="Google Shape;16731;p73"/>
          <p:cNvGrpSpPr/>
          <p:nvPr/>
        </p:nvGrpSpPr>
        <p:grpSpPr>
          <a:xfrm>
            <a:off x="6089372" y="1527136"/>
            <a:ext cx="401902" cy="323965"/>
            <a:chOff x="6089372" y="1527136"/>
            <a:chExt cx="401902" cy="323965"/>
          </a:xfrm>
        </p:grpSpPr>
        <p:sp>
          <p:nvSpPr>
            <p:cNvPr id="16732" name="Google Shape;16732;p73"/>
            <p:cNvSpPr/>
            <p:nvPr/>
          </p:nvSpPr>
          <p:spPr>
            <a:xfrm>
              <a:off x="6089372" y="1552853"/>
              <a:ext cx="401902" cy="298248"/>
            </a:xfrm>
            <a:custGeom>
              <a:rect b="b" l="l" r="r" t="t"/>
              <a:pathLst>
                <a:path extrusionOk="0" h="11377" w="15331">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73"/>
            <p:cNvSpPr/>
            <p:nvPr/>
          </p:nvSpPr>
          <p:spPr>
            <a:xfrm>
              <a:off x="6089372" y="1552853"/>
              <a:ext cx="401902" cy="39008"/>
            </a:xfrm>
            <a:custGeom>
              <a:rect b="b" l="l" r="r" t="t"/>
              <a:pathLst>
                <a:path extrusionOk="0" h="1488" w="15331">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73"/>
            <p:cNvSpPr/>
            <p:nvPr/>
          </p:nvSpPr>
          <p:spPr>
            <a:xfrm>
              <a:off x="6115089" y="1552853"/>
              <a:ext cx="51879" cy="26136"/>
            </a:xfrm>
            <a:custGeom>
              <a:rect b="b" l="l" r="r" t="t"/>
              <a:pathLst>
                <a:path extrusionOk="0" h="997" w="1979">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73"/>
            <p:cNvSpPr/>
            <p:nvPr/>
          </p:nvSpPr>
          <p:spPr>
            <a:xfrm>
              <a:off x="6413285" y="1552853"/>
              <a:ext cx="52246" cy="26136"/>
            </a:xfrm>
            <a:custGeom>
              <a:rect b="b" l="l" r="r" t="t"/>
              <a:pathLst>
                <a:path extrusionOk="0" h="997" w="1993">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73"/>
            <p:cNvSpPr/>
            <p:nvPr/>
          </p:nvSpPr>
          <p:spPr>
            <a:xfrm>
              <a:off x="6128328" y="1527136"/>
              <a:ext cx="25769" cy="39008"/>
            </a:xfrm>
            <a:custGeom>
              <a:rect b="b" l="l" r="r" t="t"/>
              <a:pathLst>
                <a:path extrusionOk="0" h="1488" w="983">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73"/>
            <p:cNvSpPr/>
            <p:nvPr/>
          </p:nvSpPr>
          <p:spPr>
            <a:xfrm>
              <a:off x="6128328" y="1527136"/>
              <a:ext cx="26136" cy="19320"/>
            </a:xfrm>
            <a:custGeom>
              <a:rect b="b" l="l" r="r" t="t"/>
              <a:pathLst>
                <a:path extrusionOk="0" h="737" w="997">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73"/>
            <p:cNvSpPr/>
            <p:nvPr/>
          </p:nvSpPr>
          <p:spPr>
            <a:xfrm>
              <a:off x="6426549" y="1527136"/>
              <a:ext cx="26136" cy="39008"/>
            </a:xfrm>
            <a:custGeom>
              <a:rect b="b" l="l" r="r" t="t"/>
              <a:pathLst>
                <a:path extrusionOk="0" h="1488" w="997">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73"/>
            <p:cNvSpPr/>
            <p:nvPr/>
          </p:nvSpPr>
          <p:spPr>
            <a:xfrm>
              <a:off x="6426156" y="1527136"/>
              <a:ext cx="26136" cy="19320"/>
            </a:xfrm>
            <a:custGeom>
              <a:rect b="b" l="l" r="r" t="t"/>
              <a:pathLst>
                <a:path extrusionOk="0" h="737" w="997">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73"/>
            <p:cNvSpPr/>
            <p:nvPr/>
          </p:nvSpPr>
          <p:spPr>
            <a:xfrm>
              <a:off x="6089372" y="1591835"/>
              <a:ext cx="401902" cy="12898"/>
            </a:xfrm>
            <a:custGeom>
              <a:rect b="b" l="l" r="r" t="t"/>
              <a:pathLst>
                <a:path extrusionOk="0" h="492" w="15331">
                  <a:moveTo>
                    <a:pt x="0" y="1"/>
                  </a:moveTo>
                  <a:lnTo>
                    <a:pt x="0" y="492"/>
                  </a:lnTo>
                  <a:lnTo>
                    <a:pt x="15331" y="492"/>
                  </a:lnTo>
                  <a:lnTo>
                    <a:pt x="15331"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73"/>
            <p:cNvSpPr/>
            <p:nvPr/>
          </p:nvSpPr>
          <p:spPr>
            <a:xfrm>
              <a:off x="6128328" y="1630450"/>
              <a:ext cx="51879" cy="26136"/>
            </a:xfrm>
            <a:custGeom>
              <a:rect b="b" l="l" r="r" t="t"/>
              <a:pathLst>
                <a:path extrusionOk="0" h="997" w="1979">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73"/>
            <p:cNvSpPr/>
            <p:nvPr/>
          </p:nvSpPr>
          <p:spPr>
            <a:xfrm>
              <a:off x="6128328" y="1682670"/>
              <a:ext cx="51879" cy="25743"/>
            </a:xfrm>
            <a:custGeom>
              <a:rect b="b" l="l" r="r" t="t"/>
              <a:pathLst>
                <a:path extrusionOk="0" h="982" w="1979">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73"/>
            <p:cNvSpPr/>
            <p:nvPr/>
          </p:nvSpPr>
          <p:spPr>
            <a:xfrm>
              <a:off x="6128328" y="1734497"/>
              <a:ext cx="51512" cy="26136"/>
            </a:xfrm>
            <a:custGeom>
              <a:rect b="b" l="l" r="r" t="t"/>
              <a:pathLst>
                <a:path extrusionOk="0" h="997" w="1965">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73"/>
            <p:cNvSpPr/>
            <p:nvPr/>
          </p:nvSpPr>
          <p:spPr>
            <a:xfrm>
              <a:off x="6219163" y="1734497"/>
              <a:ext cx="51486" cy="26136"/>
            </a:xfrm>
            <a:custGeom>
              <a:rect b="b" l="l" r="r" t="t"/>
              <a:pathLst>
                <a:path extrusionOk="0" h="997" w="1964">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73"/>
            <p:cNvSpPr/>
            <p:nvPr/>
          </p:nvSpPr>
          <p:spPr>
            <a:xfrm>
              <a:off x="6309604" y="1734497"/>
              <a:ext cx="51879" cy="26136"/>
            </a:xfrm>
            <a:custGeom>
              <a:rect b="b" l="l" r="r" t="t"/>
              <a:pathLst>
                <a:path extrusionOk="0" h="997" w="1979">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73"/>
            <p:cNvSpPr/>
            <p:nvPr/>
          </p:nvSpPr>
          <p:spPr>
            <a:xfrm>
              <a:off x="6219163" y="1682670"/>
              <a:ext cx="51486" cy="25743"/>
            </a:xfrm>
            <a:custGeom>
              <a:rect b="b" l="l" r="r" t="t"/>
              <a:pathLst>
                <a:path extrusionOk="0" h="982" w="1964">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73"/>
            <p:cNvSpPr/>
            <p:nvPr/>
          </p:nvSpPr>
          <p:spPr>
            <a:xfrm>
              <a:off x="6128328" y="1786350"/>
              <a:ext cx="51512" cy="25769"/>
            </a:xfrm>
            <a:custGeom>
              <a:rect b="b" l="l" r="r" t="t"/>
              <a:pathLst>
                <a:path extrusionOk="0" h="983" w="1965">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73"/>
            <p:cNvSpPr/>
            <p:nvPr/>
          </p:nvSpPr>
          <p:spPr>
            <a:xfrm>
              <a:off x="6219163" y="1630450"/>
              <a:ext cx="51879" cy="26136"/>
            </a:xfrm>
            <a:custGeom>
              <a:rect b="b" l="l" r="r" t="t"/>
              <a:pathLst>
                <a:path extrusionOk="0" h="997" w="1979">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73"/>
            <p:cNvSpPr/>
            <p:nvPr/>
          </p:nvSpPr>
          <p:spPr>
            <a:xfrm>
              <a:off x="6219163" y="1786350"/>
              <a:ext cx="51486" cy="25769"/>
            </a:xfrm>
            <a:custGeom>
              <a:rect b="b" l="l" r="r" t="t"/>
              <a:pathLst>
                <a:path extrusionOk="0" h="983" w="1964">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73"/>
            <p:cNvSpPr/>
            <p:nvPr/>
          </p:nvSpPr>
          <p:spPr>
            <a:xfrm>
              <a:off x="6400439" y="1734497"/>
              <a:ext cx="51853" cy="26136"/>
            </a:xfrm>
            <a:custGeom>
              <a:rect b="b" l="l" r="r" t="t"/>
              <a:pathLst>
                <a:path extrusionOk="0" h="997" w="1978">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73"/>
            <p:cNvSpPr/>
            <p:nvPr/>
          </p:nvSpPr>
          <p:spPr>
            <a:xfrm>
              <a:off x="6400439" y="1630450"/>
              <a:ext cx="52246" cy="26136"/>
            </a:xfrm>
            <a:custGeom>
              <a:rect b="b" l="l" r="r" t="t"/>
              <a:pathLst>
                <a:path extrusionOk="0" h="997" w="1993">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73"/>
            <p:cNvSpPr/>
            <p:nvPr/>
          </p:nvSpPr>
          <p:spPr>
            <a:xfrm>
              <a:off x="6400439" y="1786350"/>
              <a:ext cx="51853" cy="25769"/>
            </a:xfrm>
            <a:custGeom>
              <a:rect b="b" l="l" r="r" t="t"/>
              <a:pathLst>
                <a:path extrusionOk="0" h="983" w="1978">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73"/>
            <p:cNvSpPr/>
            <p:nvPr/>
          </p:nvSpPr>
          <p:spPr>
            <a:xfrm>
              <a:off x="6309604" y="1682670"/>
              <a:ext cx="51879" cy="25743"/>
            </a:xfrm>
            <a:custGeom>
              <a:rect b="b" l="l" r="r" t="t"/>
              <a:pathLst>
                <a:path extrusionOk="0" h="982" w="1979">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73"/>
            <p:cNvSpPr/>
            <p:nvPr/>
          </p:nvSpPr>
          <p:spPr>
            <a:xfrm>
              <a:off x="6309604" y="1630450"/>
              <a:ext cx="52246" cy="26136"/>
            </a:xfrm>
            <a:custGeom>
              <a:rect b="b" l="l" r="r" t="t"/>
              <a:pathLst>
                <a:path extrusionOk="0" h="997" w="1993">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73"/>
            <p:cNvSpPr/>
            <p:nvPr/>
          </p:nvSpPr>
          <p:spPr>
            <a:xfrm>
              <a:off x="6400439" y="1682670"/>
              <a:ext cx="51853" cy="25743"/>
            </a:xfrm>
            <a:custGeom>
              <a:rect b="b" l="l" r="r" t="t"/>
              <a:pathLst>
                <a:path extrusionOk="0" h="982" w="1978">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73"/>
            <p:cNvSpPr/>
            <p:nvPr/>
          </p:nvSpPr>
          <p:spPr>
            <a:xfrm>
              <a:off x="6309604" y="1786350"/>
              <a:ext cx="51879" cy="25769"/>
            </a:xfrm>
            <a:custGeom>
              <a:rect b="b" l="l" r="r" t="t"/>
              <a:pathLst>
                <a:path extrusionOk="0" h="983" w="1979">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73"/>
            <p:cNvSpPr/>
            <p:nvPr/>
          </p:nvSpPr>
          <p:spPr>
            <a:xfrm>
              <a:off x="6397661" y="1676116"/>
              <a:ext cx="57385" cy="39113"/>
            </a:xfrm>
            <a:custGeom>
              <a:rect b="b" l="l" r="r" t="t"/>
              <a:pathLst>
                <a:path extrusionOk="0" h="1492" w="2189">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73"/>
            <p:cNvSpPr/>
            <p:nvPr/>
          </p:nvSpPr>
          <p:spPr>
            <a:xfrm>
              <a:off x="6216017" y="1676116"/>
              <a:ext cx="57385" cy="39113"/>
            </a:xfrm>
            <a:custGeom>
              <a:rect b="b" l="l" r="r" t="t"/>
              <a:pathLst>
                <a:path extrusionOk="0" h="1492" w="2189">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73"/>
            <p:cNvSpPr/>
            <p:nvPr/>
          </p:nvSpPr>
          <p:spPr>
            <a:xfrm>
              <a:off x="6306852" y="1727969"/>
              <a:ext cx="57385" cy="39113"/>
            </a:xfrm>
            <a:custGeom>
              <a:rect b="b" l="l" r="r" t="t"/>
              <a:pathLst>
                <a:path extrusionOk="0" h="1492" w="2189">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73"/>
            <p:cNvSpPr/>
            <p:nvPr/>
          </p:nvSpPr>
          <p:spPr>
            <a:xfrm>
              <a:off x="6125208" y="1779823"/>
              <a:ext cx="57385" cy="39113"/>
            </a:xfrm>
            <a:custGeom>
              <a:rect b="b" l="l" r="r" t="t"/>
              <a:pathLst>
                <a:path extrusionOk="0" h="1492" w="2189">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73"/>
            <p:cNvSpPr/>
            <p:nvPr/>
          </p:nvSpPr>
          <p:spPr>
            <a:xfrm>
              <a:off x="6306852" y="1624289"/>
              <a:ext cx="57385" cy="39113"/>
            </a:xfrm>
            <a:custGeom>
              <a:rect b="b" l="l" r="r" t="t"/>
              <a:pathLst>
                <a:path extrusionOk="0" h="1492" w="2189">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2" name="Google Shape;16762;p73"/>
          <p:cNvGrpSpPr/>
          <p:nvPr/>
        </p:nvGrpSpPr>
        <p:grpSpPr>
          <a:xfrm>
            <a:off x="6579435" y="1527897"/>
            <a:ext cx="370103" cy="322445"/>
            <a:chOff x="6579435" y="1527897"/>
            <a:chExt cx="370103" cy="322445"/>
          </a:xfrm>
        </p:grpSpPr>
        <p:sp>
          <p:nvSpPr>
            <p:cNvPr id="16763" name="Google Shape;16763;p73"/>
            <p:cNvSpPr/>
            <p:nvPr/>
          </p:nvSpPr>
          <p:spPr>
            <a:xfrm>
              <a:off x="6704691" y="1527897"/>
              <a:ext cx="119593" cy="64725"/>
            </a:xfrm>
            <a:custGeom>
              <a:rect b="b" l="l" r="r" t="t"/>
              <a:pathLst>
                <a:path extrusionOk="0" h="2469" w="4562">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73"/>
            <p:cNvSpPr/>
            <p:nvPr/>
          </p:nvSpPr>
          <p:spPr>
            <a:xfrm>
              <a:off x="6591153" y="1706893"/>
              <a:ext cx="346667" cy="143448"/>
            </a:xfrm>
            <a:custGeom>
              <a:rect b="b" l="l" r="r" t="t"/>
              <a:pathLst>
                <a:path extrusionOk="0" h="5472" w="13224">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73"/>
            <p:cNvSpPr/>
            <p:nvPr/>
          </p:nvSpPr>
          <p:spPr>
            <a:xfrm>
              <a:off x="6591520" y="1706893"/>
              <a:ext cx="346300" cy="143448"/>
            </a:xfrm>
            <a:custGeom>
              <a:rect b="b" l="l" r="r" t="t"/>
              <a:pathLst>
                <a:path extrusionOk="0" h="5472" w="1321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73"/>
            <p:cNvSpPr/>
            <p:nvPr/>
          </p:nvSpPr>
          <p:spPr>
            <a:xfrm>
              <a:off x="6579435" y="1587693"/>
              <a:ext cx="370103" cy="155167"/>
            </a:xfrm>
            <a:custGeom>
              <a:rect b="b" l="l" r="r" t="t"/>
              <a:pathLst>
                <a:path extrusionOk="0" h="5919" w="14118">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73"/>
            <p:cNvSpPr/>
            <p:nvPr/>
          </p:nvSpPr>
          <p:spPr>
            <a:xfrm>
              <a:off x="6609320" y="1587693"/>
              <a:ext cx="310700" cy="17800"/>
            </a:xfrm>
            <a:custGeom>
              <a:rect b="b" l="l" r="r" t="t"/>
              <a:pathLst>
                <a:path extrusionOk="0" h="679" w="11852">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73"/>
            <p:cNvSpPr/>
            <p:nvPr/>
          </p:nvSpPr>
          <p:spPr>
            <a:xfrm>
              <a:off x="6639206" y="1587693"/>
              <a:ext cx="35993" cy="262648"/>
            </a:xfrm>
            <a:custGeom>
              <a:rect b="b" l="l" r="r" t="t"/>
              <a:pathLst>
                <a:path extrusionOk="0" h="10019" w="1373">
                  <a:moveTo>
                    <a:pt x="1" y="0"/>
                  </a:moveTo>
                  <a:lnTo>
                    <a:pt x="1"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73"/>
            <p:cNvSpPr/>
            <p:nvPr/>
          </p:nvSpPr>
          <p:spPr>
            <a:xfrm>
              <a:off x="6639206" y="1587693"/>
              <a:ext cx="35993" cy="17800"/>
            </a:xfrm>
            <a:custGeom>
              <a:rect b="b" l="l" r="r" t="t"/>
              <a:pathLst>
                <a:path extrusionOk="0" h="679" w="1373">
                  <a:moveTo>
                    <a:pt x="1" y="0"/>
                  </a:moveTo>
                  <a:lnTo>
                    <a:pt x="1"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73"/>
            <p:cNvSpPr/>
            <p:nvPr/>
          </p:nvSpPr>
          <p:spPr>
            <a:xfrm>
              <a:off x="6639206" y="1760607"/>
              <a:ext cx="35993" cy="18193"/>
            </a:xfrm>
            <a:custGeom>
              <a:rect b="b" l="l" r="r" t="t"/>
              <a:pathLst>
                <a:path extrusionOk="0" h="694" w="1373">
                  <a:moveTo>
                    <a:pt x="1" y="1"/>
                  </a:moveTo>
                  <a:lnTo>
                    <a:pt x="1"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73"/>
            <p:cNvSpPr/>
            <p:nvPr/>
          </p:nvSpPr>
          <p:spPr>
            <a:xfrm>
              <a:off x="6639206" y="1719004"/>
              <a:ext cx="35993" cy="17800"/>
            </a:xfrm>
            <a:custGeom>
              <a:rect b="b" l="l" r="r" t="t"/>
              <a:pathLst>
                <a:path extrusionOk="0" h="679" w="1373">
                  <a:moveTo>
                    <a:pt x="1" y="0"/>
                  </a:moveTo>
                  <a:lnTo>
                    <a:pt x="1"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73"/>
            <p:cNvSpPr/>
            <p:nvPr/>
          </p:nvSpPr>
          <p:spPr>
            <a:xfrm>
              <a:off x="6627094" y="1712948"/>
              <a:ext cx="59823" cy="53741"/>
            </a:xfrm>
            <a:custGeom>
              <a:rect b="b" l="l" r="r" t="t"/>
              <a:pathLst>
                <a:path extrusionOk="0" h="2050" w="2282">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3" name="Google Shape;16773;p73"/>
            <p:cNvSpPr/>
            <p:nvPr/>
          </p:nvSpPr>
          <p:spPr>
            <a:xfrm>
              <a:off x="6651317" y="1713027"/>
              <a:ext cx="11771" cy="29833"/>
            </a:xfrm>
            <a:custGeom>
              <a:rect b="b" l="l" r="r" t="t"/>
              <a:pathLst>
                <a:path extrusionOk="0" h="1138" w="449">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73"/>
            <p:cNvSpPr/>
            <p:nvPr/>
          </p:nvSpPr>
          <p:spPr>
            <a:xfrm>
              <a:off x="6639206" y="1826459"/>
              <a:ext cx="35993" cy="23882"/>
            </a:xfrm>
            <a:custGeom>
              <a:rect b="b" l="l" r="r" t="t"/>
              <a:pathLst>
                <a:path extrusionOk="0" h="911" w="1373">
                  <a:moveTo>
                    <a:pt x="1" y="1"/>
                  </a:moveTo>
                  <a:lnTo>
                    <a:pt x="1"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73"/>
            <p:cNvSpPr/>
            <p:nvPr/>
          </p:nvSpPr>
          <p:spPr>
            <a:xfrm>
              <a:off x="6854169" y="1587693"/>
              <a:ext cx="35967" cy="262648"/>
            </a:xfrm>
            <a:custGeom>
              <a:rect b="b" l="l" r="r" t="t"/>
              <a:pathLst>
                <a:path extrusionOk="0" h="10019" w="1372">
                  <a:moveTo>
                    <a:pt x="0" y="0"/>
                  </a:moveTo>
                  <a:lnTo>
                    <a:pt x="0" y="10018"/>
                  </a:lnTo>
                  <a:lnTo>
                    <a:pt x="1372" y="10018"/>
                  </a:lnTo>
                  <a:lnTo>
                    <a:pt x="137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73"/>
            <p:cNvSpPr/>
            <p:nvPr/>
          </p:nvSpPr>
          <p:spPr>
            <a:xfrm>
              <a:off x="6854169" y="1587693"/>
              <a:ext cx="35967" cy="17800"/>
            </a:xfrm>
            <a:custGeom>
              <a:rect b="b" l="l" r="r" t="t"/>
              <a:pathLst>
                <a:path extrusionOk="0" h="679" w="1372">
                  <a:moveTo>
                    <a:pt x="0" y="0"/>
                  </a:moveTo>
                  <a:lnTo>
                    <a:pt x="0" y="678"/>
                  </a:lnTo>
                  <a:lnTo>
                    <a:pt x="1372" y="678"/>
                  </a:lnTo>
                  <a:lnTo>
                    <a:pt x="1372"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73"/>
            <p:cNvSpPr/>
            <p:nvPr/>
          </p:nvSpPr>
          <p:spPr>
            <a:xfrm>
              <a:off x="6854169" y="1760607"/>
              <a:ext cx="35967" cy="18193"/>
            </a:xfrm>
            <a:custGeom>
              <a:rect b="b" l="l" r="r" t="t"/>
              <a:pathLst>
                <a:path extrusionOk="0" h="694" w="1372">
                  <a:moveTo>
                    <a:pt x="0" y="1"/>
                  </a:moveTo>
                  <a:lnTo>
                    <a:pt x="0" y="694"/>
                  </a:lnTo>
                  <a:lnTo>
                    <a:pt x="1372" y="694"/>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73"/>
            <p:cNvSpPr/>
            <p:nvPr/>
          </p:nvSpPr>
          <p:spPr>
            <a:xfrm>
              <a:off x="6854169" y="1719004"/>
              <a:ext cx="35967" cy="17800"/>
            </a:xfrm>
            <a:custGeom>
              <a:rect b="b" l="l" r="r" t="t"/>
              <a:pathLst>
                <a:path extrusionOk="0" h="679" w="1372">
                  <a:moveTo>
                    <a:pt x="0" y="0"/>
                  </a:moveTo>
                  <a:lnTo>
                    <a:pt x="0" y="679"/>
                  </a:lnTo>
                  <a:lnTo>
                    <a:pt x="1372" y="679"/>
                  </a:lnTo>
                  <a:lnTo>
                    <a:pt x="1372"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73"/>
            <p:cNvSpPr/>
            <p:nvPr/>
          </p:nvSpPr>
          <p:spPr>
            <a:xfrm>
              <a:off x="6842057" y="1712948"/>
              <a:ext cx="59823" cy="53741"/>
            </a:xfrm>
            <a:custGeom>
              <a:rect b="b" l="l" r="r" t="t"/>
              <a:pathLst>
                <a:path extrusionOk="0" h="2050" w="2282">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73"/>
            <p:cNvSpPr/>
            <p:nvPr/>
          </p:nvSpPr>
          <p:spPr>
            <a:xfrm>
              <a:off x="6866280" y="1713027"/>
              <a:ext cx="12138" cy="29833"/>
            </a:xfrm>
            <a:custGeom>
              <a:rect b="b" l="l" r="r" t="t"/>
              <a:pathLst>
                <a:path extrusionOk="0" h="1138" w="463">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73"/>
            <p:cNvSpPr/>
            <p:nvPr/>
          </p:nvSpPr>
          <p:spPr>
            <a:xfrm>
              <a:off x="6854169" y="1826459"/>
              <a:ext cx="35967" cy="23882"/>
            </a:xfrm>
            <a:custGeom>
              <a:rect b="b" l="l" r="r" t="t"/>
              <a:pathLst>
                <a:path extrusionOk="0" h="911" w="1372">
                  <a:moveTo>
                    <a:pt x="0" y="1"/>
                  </a:moveTo>
                  <a:lnTo>
                    <a:pt x="0" y="910"/>
                  </a:lnTo>
                  <a:lnTo>
                    <a:pt x="1372" y="910"/>
                  </a:lnTo>
                  <a:lnTo>
                    <a:pt x="1372" y="1"/>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73"/>
            <p:cNvSpPr/>
            <p:nvPr/>
          </p:nvSpPr>
          <p:spPr>
            <a:xfrm>
              <a:off x="6734576" y="1695148"/>
              <a:ext cx="59823" cy="23882"/>
            </a:xfrm>
            <a:custGeom>
              <a:rect b="b" l="l" r="r" t="t"/>
              <a:pathLst>
                <a:path extrusionOk="0" h="911" w="2282">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73"/>
            <p:cNvSpPr/>
            <p:nvPr/>
          </p:nvSpPr>
          <p:spPr>
            <a:xfrm>
              <a:off x="6734576" y="1706893"/>
              <a:ext cx="59823" cy="12138"/>
            </a:xfrm>
            <a:custGeom>
              <a:rect b="b" l="l" r="r" t="t"/>
              <a:pathLst>
                <a:path extrusionOk="0" h="463" w="2282">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4" name="Google Shape;16784;p73"/>
          <p:cNvGrpSpPr/>
          <p:nvPr/>
        </p:nvGrpSpPr>
        <p:grpSpPr>
          <a:xfrm>
            <a:off x="6988887" y="1538854"/>
            <a:ext cx="499920" cy="300136"/>
            <a:chOff x="6988887" y="1538854"/>
            <a:chExt cx="499920" cy="300136"/>
          </a:xfrm>
        </p:grpSpPr>
        <p:sp>
          <p:nvSpPr>
            <p:cNvPr id="16785" name="Google Shape;16785;p73"/>
            <p:cNvSpPr/>
            <p:nvPr/>
          </p:nvSpPr>
          <p:spPr>
            <a:xfrm>
              <a:off x="7052826" y="1538854"/>
              <a:ext cx="372777" cy="247155"/>
            </a:xfrm>
            <a:custGeom>
              <a:rect b="b" l="l" r="r" t="t"/>
              <a:pathLst>
                <a:path extrusionOk="0" h="9428" w="1422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73"/>
            <p:cNvSpPr/>
            <p:nvPr/>
          </p:nvSpPr>
          <p:spPr>
            <a:xfrm>
              <a:off x="6988887" y="1773872"/>
              <a:ext cx="499920" cy="33319"/>
            </a:xfrm>
            <a:custGeom>
              <a:rect b="b" l="l" r="r" t="t"/>
              <a:pathLst>
                <a:path extrusionOk="0" h="1271" w="19070">
                  <a:moveTo>
                    <a:pt x="2425" y="0"/>
                  </a:moveTo>
                  <a:lnTo>
                    <a:pt x="0" y="924"/>
                  </a:lnTo>
                  <a:lnTo>
                    <a:pt x="0" y="1271"/>
                  </a:lnTo>
                  <a:lnTo>
                    <a:pt x="19069" y="1271"/>
                  </a:lnTo>
                  <a:lnTo>
                    <a:pt x="19069" y="924"/>
                  </a:lnTo>
                  <a:lnTo>
                    <a:pt x="1665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73"/>
            <p:cNvSpPr/>
            <p:nvPr/>
          </p:nvSpPr>
          <p:spPr>
            <a:xfrm>
              <a:off x="6988887" y="1798095"/>
              <a:ext cx="499920" cy="40895"/>
            </a:xfrm>
            <a:custGeom>
              <a:rect b="b" l="l" r="r" t="t"/>
              <a:pathLst>
                <a:path extrusionOk="0" h="1560" w="1907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73"/>
            <p:cNvSpPr/>
            <p:nvPr/>
          </p:nvSpPr>
          <p:spPr>
            <a:xfrm>
              <a:off x="7149323" y="1798095"/>
              <a:ext cx="180543" cy="29544"/>
            </a:xfrm>
            <a:custGeom>
              <a:rect b="b" l="l" r="r" t="t"/>
              <a:pathLst>
                <a:path extrusionOk="0" h="1127" w="6887">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73"/>
            <p:cNvSpPr/>
            <p:nvPr/>
          </p:nvSpPr>
          <p:spPr>
            <a:xfrm>
              <a:off x="7052826" y="1562317"/>
              <a:ext cx="372777" cy="188119"/>
            </a:xfrm>
            <a:custGeom>
              <a:rect b="b" l="l" r="r" t="t"/>
              <a:pathLst>
                <a:path extrusionOk="0" h="7176" w="14220">
                  <a:moveTo>
                    <a:pt x="1" y="1"/>
                  </a:moveTo>
                  <a:lnTo>
                    <a:pt x="1" y="7175"/>
                  </a:lnTo>
                  <a:lnTo>
                    <a:pt x="14220" y="7175"/>
                  </a:lnTo>
                  <a:lnTo>
                    <a:pt x="14220"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73"/>
            <p:cNvSpPr/>
            <p:nvPr/>
          </p:nvSpPr>
          <p:spPr>
            <a:xfrm>
              <a:off x="7052826" y="1562317"/>
              <a:ext cx="139674" cy="188119"/>
            </a:xfrm>
            <a:custGeom>
              <a:rect b="b" l="l" r="r" t="t"/>
              <a:pathLst>
                <a:path extrusionOk="0" h="7176" w="5328">
                  <a:moveTo>
                    <a:pt x="1" y="1"/>
                  </a:moveTo>
                  <a:lnTo>
                    <a:pt x="1" y="7175"/>
                  </a:lnTo>
                  <a:lnTo>
                    <a:pt x="5327" y="7175"/>
                  </a:lnTo>
                  <a:lnTo>
                    <a:pt x="53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73"/>
            <p:cNvSpPr/>
            <p:nvPr/>
          </p:nvSpPr>
          <p:spPr>
            <a:xfrm>
              <a:off x="7087639" y="1601692"/>
              <a:ext cx="44697" cy="25376"/>
            </a:xfrm>
            <a:custGeom>
              <a:rect b="b" l="l" r="r" t="t"/>
              <a:pathLst>
                <a:path extrusionOk="0" h="968" w="1705">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73"/>
            <p:cNvSpPr/>
            <p:nvPr/>
          </p:nvSpPr>
          <p:spPr>
            <a:xfrm>
              <a:off x="7077442" y="1642561"/>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73"/>
            <p:cNvSpPr/>
            <p:nvPr/>
          </p:nvSpPr>
          <p:spPr>
            <a:xfrm>
              <a:off x="7122846" y="1671686"/>
              <a:ext cx="44670" cy="25769"/>
            </a:xfrm>
            <a:custGeom>
              <a:rect b="b" l="l" r="r" t="t"/>
              <a:pathLst>
                <a:path extrusionOk="0" h="983" w="1704">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73"/>
            <p:cNvSpPr/>
            <p:nvPr/>
          </p:nvSpPr>
          <p:spPr>
            <a:xfrm>
              <a:off x="7077442" y="1712948"/>
              <a:ext cx="100299" cy="15152"/>
            </a:xfrm>
            <a:custGeom>
              <a:rect b="b" l="l" r="r" t="t"/>
              <a:pathLst>
                <a:path extrusionOk="0" h="578" w="3826">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73"/>
            <p:cNvSpPr/>
            <p:nvPr/>
          </p:nvSpPr>
          <p:spPr>
            <a:xfrm>
              <a:off x="7228807" y="1623922"/>
              <a:ext cx="51041" cy="79589"/>
            </a:xfrm>
            <a:custGeom>
              <a:rect b="b" l="l" r="r" t="t"/>
              <a:pathLst>
                <a:path extrusionOk="0" h="3036" w="1947">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73"/>
            <p:cNvSpPr/>
            <p:nvPr/>
          </p:nvSpPr>
          <p:spPr>
            <a:xfrm>
              <a:off x="7342449" y="1624079"/>
              <a:ext cx="50988" cy="79431"/>
            </a:xfrm>
            <a:custGeom>
              <a:rect b="b" l="l" r="r" t="t"/>
              <a:pathLst>
                <a:path extrusionOk="0" h="3030" w="1945">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73"/>
            <p:cNvSpPr/>
            <p:nvPr/>
          </p:nvSpPr>
          <p:spPr>
            <a:xfrm>
              <a:off x="7287450" y="1614485"/>
              <a:ext cx="48734" cy="98490"/>
            </a:xfrm>
            <a:custGeom>
              <a:rect b="b" l="l" r="r" t="t"/>
              <a:pathLst>
                <a:path extrusionOk="0" h="3757" w="1859">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8" name="Google Shape;16798;p73"/>
          <p:cNvGrpSpPr/>
          <p:nvPr/>
        </p:nvGrpSpPr>
        <p:grpSpPr>
          <a:xfrm>
            <a:off x="8050359" y="1520687"/>
            <a:ext cx="279321" cy="336837"/>
            <a:chOff x="8050359" y="1520687"/>
            <a:chExt cx="279321" cy="336837"/>
          </a:xfrm>
        </p:grpSpPr>
        <p:sp>
          <p:nvSpPr>
            <p:cNvPr id="16799" name="Google Shape;16799;p73"/>
            <p:cNvSpPr/>
            <p:nvPr/>
          </p:nvSpPr>
          <p:spPr>
            <a:xfrm>
              <a:off x="8153305" y="1520687"/>
              <a:ext cx="68500" cy="45064"/>
            </a:xfrm>
            <a:custGeom>
              <a:rect b="b" l="l" r="r" t="t"/>
              <a:pathLst>
                <a:path extrusionOk="0" h="1719" w="2613">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73"/>
            <p:cNvSpPr/>
            <p:nvPr/>
          </p:nvSpPr>
          <p:spPr>
            <a:xfrm>
              <a:off x="8084045" y="1599411"/>
              <a:ext cx="206653" cy="258113"/>
            </a:xfrm>
            <a:custGeom>
              <a:rect b="b" l="l" r="r" t="t"/>
              <a:pathLst>
                <a:path extrusionOk="0" h="9846" w="7883">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73"/>
            <p:cNvSpPr/>
            <p:nvPr/>
          </p:nvSpPr>
          <p:spPr>
            <a:xfrm>
              <a:off x="8097284" y="1599411"/>
              <a:ext cx="193781" cy="258113"/>
            </a:xfrm>
            <a:custGeom>
              <a:rect b="b" l="l" r="r" t="t"/>
              <a:pathLst>
                <a:path extrusionOk="0" h="9846" w="7392">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73"/>
            <p:cNvSpPr/>
            <p:nvPr/>
          </p:nvSpPr>
          <p:spPr>
            <a:xfrm>
              <a:off x="8084045" y="1553613"/>
              <a:ext cx="206260" cy="42809"/>
            </a:xfrm>
            <a:custGeom>
              <a:rect b="b" l="l" r="r" t="t"/>
              <a:pathLst>
                <a:path extrusionOk="0" h="1633" w="7868">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73"/>
            <p:cNvSpPr/>
            <p:nvPr/>
          </p:nvSpPr>
          <p:spPr>
            <a:xfrm>
              <a:off x="8204372" y="1553613"/>
              <a:ext cx="86326" cy="42809"/>
            </a:xfrm>
            <a:custGeom>
              <a:rect b="b" l="l" r="r" t="t"/>
              <a:pathLst>
                <a:path extrusionOk="0" h="1633" w="3293">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73"/>
            <p:cNvSpPr/>
            <p:nvPr/>
          </p:nvSpPr>
          <p:spPr>
            <a:xfrm>
              <a:off x="8050752" y="1578963"/>
              <a:ext cx="273606" cy="30698"/>
            </a:xfrm>
            <a:custGeom>
              <a:rect b="b" l="l" r="r" t="t"/>
              <a:pathLst>
                <a:path extrusionOk="0" h="1171" w="10437">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73"/>
            <p:cNvSpPr/>
            <p:nvPr/>
          </p:nvSpPr>
          <p:spPr>
            <a:xfrm>
              <a:off x="8050359" y="1578963"/>
              <a:ext cx="279321" cy="30698"/>
            </a:xfrm>
            <a:custGeom>
              <a:rect b="b" l="l" r="r" t="t"/>
              <a:pathLst>
                <a:path extrusionOk="0" h="1171" w="10655">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73"/>
            <p:cNvSpPr/>
            <p:nvPr/>
          </p:nvSpPr>
          <p:spPr>
            <a:xfrm>
              <a:off x="8177895" y="1640647"/>
              <a:ext cx="19320" cy="165417"/>
            </a:xfrm>
            <a:custGeom>
              <a:rect b="b" l="l" r="r" t="t"/>
              <a:pathLst>
                <a:path extrusionOk="0" h="6310" w="737">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73"/>
            <p:cNvSpPr/>
            <p:nvPr/>
          </p:nvSpPr>
          <p:spPr>
            <a:xfrm>
              <a:off x="8231819" y="1640647"/>
              <a:ext cx="23305" cy="165076"/>
            </a:xfrm>
            <a:custGeom>
              <a:rect b="b" l="l" r="r" t="t"/>
              <a:pathLst>
                <a:path extrusionOk="0" h="6297" w="889">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73"/>
            <p:cNvSpPr/>
            <p:nvPr/>
          </p:nvSpPr>
          <p:spPr>
            <a:xfrm>
              <a:off x="8119986" y="1640647"/>
              <a:ext cx="23305" cy="165076"/>
            </a:xfrm>
            <a:custGeom>
              <a:rect b="b" l="l" r="r" t="t"/>
              <a:pathLst>
                <a:path extrusionOk="0" h="6297" w="889">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73"/>
            <p:cNvSpPr/>
            <p:nvPr/>
          </p:nvSpPr>
          <p:spPr>
            <a:xfrm>
              <a:off x="8179022" y="1640647"/>
              <a:ext cx="17826" cy="165023"/>
            </a:xfrm>
            <a:custGeom>
              <a:rect b="b" l="l" r="r" t="t"/>
              <a:pathLst>
                <a:path extrusionOk="0" h="6295" w="68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73"/>
            <p:cNvSpPr/>
            <p:nvPr/>
          </p:nvSpPr>
          <p:spPr>
            <a:xfrm>
              <a:off x="8232763" y="1640647"/>
              <a:ext cx="22361" cy="164919"/>
            </a:xfrm>
            <a:custGeom>
              <a:rect b="b" l="l" r="r" t="t"/>
              <a:pathLst>
                <a:path extrusionOk="0" h="6291" w="853">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73"/>
            <p:cNvSpPr/>
            <p:nvPr/>
          </p:nvSpPr>
          <p:spPr>
            <a:xfrm>
              <a:off x="8124914" y="1640647"/>
              <a:ext cx="18403" cy="164683"/>
            </a:xfrm>
            <a:custGeom>
              <a:rect b="b" l="l" r="r" t="t"/>
              <a:pathLst>
                <a:path extrusionOk="0" h="6282" w="702">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2" name="Google Shape;16812;p73"/>
          <p:cNvGrpSpPr/>
          <p:nvPr/>
        </p:nvGrpSpPr>
        <p:grpSpPr>
          <a:xfrm>
            <a:off x="6093907" y="2461832"/>
            <a:ext cx="364441" cy="339091"/>
            <a:chOff x="6093907" y="2461832"/>
            <a:chExt cx="364441" cy="339091"/>
          </a:xfrm>
        </p:grpSpPr>
        <p:sp>
          <p:nvSpPr>
            <p:cNvPr id="16813" name="Google Shape;16813;p73"/>
            <p:cNvSpPr/>
            <p:nvPr/>
          </p:nvSpPr>
          <p:spPr>
            <a:xfrm>
              <a:off x="6094668" y="2515573"/>
              <a:ext cx="283070" cy="233890"/>
            </a:xfrm>
            <a:custGeom>
              <a:rect b="b" l="l" r="r" t="t"/>
              <a:pathLst>
                <a:path extrusionOk="0" h="8922" w="10798">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73"/>
            <p:cNvSpPr/>
            <p:nvPr/>
          </p:nvSpPr>
          <p:spPr>
            <a:xfrm>
              <a:off x="6234682" y="2576497"/>
              <a:ext cx="143055" cy="172967"/>
            </a:xfrm>
            <a:custGeom>
              <a:rect b="b" l="l" r="r" t="t"/>
              <a:pathLst>
                <a:path extrusionOk="0" h="6598" w="5457">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73"/>
            <p:cNvSpPr/>
            <p:nvPr/>
          </p:nvSpPr>
          <p:spPr>
            <a:xfrm>
              <a:off x="6094274" y="2515573"/>
              <a:ext cx="283463" cy="65118"/>
            </a:xfrm>
            <a:custGeom>
              <a:rect b="b" l="l" r="r" t="t"/>
              <a:pathLst>
                <a:path extrusionOk="0" h="2484" w="10813">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73"/>
            <p:cNvSpPr/>
            <p:nvPr/>
          </p:nvSpPr>
          <p:spPr>
            <a:xfrm>
              <a:off x="6094668" y="2612070"/>
              <a:ext cx="283070" cy="137393"/>
            </a:xfrm>
            <a:custGeom>
              <a:rect b="b" l="l" r="r" t="t"/>
              <a:pathLst>
                <a:path extrusionOk="0" h="5241" w="10798">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73"/>
            <p:cNvSpPr/>
            <p:nvPr/>
          </p:nvSpPr>
          <p:spPr>
            <a:xfrm>
              <a:off x="6234682" y="2612070"/>
              <a:ext cx="143055" cy="137393"/>
            </a:xfrm>
            <a:custGeom>
              <a:rect b="b" l="l" r="r" t="t"/>
              <a:pathLst>
                <a:path extrusionOk="0" h="5241" w="5457">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73"/>
            <p:cNvSpPr/>
            <p:nvPr/>
          </p:nvSpPr>
          <p:spPr>
            <a:xfrm>
              <a:off x="6093907" y="2612070"/>
              <a:ext cx="283830" cy="66245"/>
            </a:xfrm>
            <a:custGeom>
              <a:rect b="b" l="l" r="r" t="t"/>
              <a:pathLst>
                <a:path extrusionOk="0" h="2527" w="10827">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73"/>
            <p:cNvSpPr/>
            <p:nvPr/>
          </p:nvSpPr>
          <p:spPr>
            <a:xfrm>
              <a:off x="6094668" y="2461832"/>
              <a:ext cx="283070" cy="107875"/>
            </a:xfrm>
            <a:custGeom>
              <a:rect b="b" l="l" r="r" t="t"/>
              <a:pathLst>
                <a:path extrusionOk="0" h="4115" w="10798">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73"/>
            <p:cNvSpPr/>
            <p:nvPr/>
          </p:nvSpPr>
          <p:spPr>
            <a:xfrm>
              <a:off x="6247160" y="2587848"/>
              <a:ext cx="211188" cy="213076"/>
            </a:xfrm>
            <a:custGeom>
              <a:rect b="b" l="l" r="r" t="t"/>
              <a:pathLst>
                <a:path extrusionOk="0" h="8128" w="8056">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73"/>
            <p:cNvSpPr/>
            <p:nvPr/>
          </p:nvSpPr>
          <p:spPr>
            <a:xfrm>
              <a:off x="6300141" y="2654670"/>
              <a:ext cx="91988" cy="78907"/>
            </a:xfrm>
            <a:custGeom>
              <a:rect b="b" l="l" r="r" t="t"/>
              <a:pathLst>
                <a:path extrusionOk="0" h="3010" w="3509">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73"/>
            <p:cNvSpPr/>
            <p:nvPr/>
          </p:nvSpPr>
          <p:spPr>
            <a:xfrm>
              <a:off x="6324730" y="2666571"/>
              <a:ext cx="55654" cy="55654"/>
            </a:xfrm>
            <a:custGeom>
              <a:rect b="b" l="l" r="r" t="t"/>
              <a:pathLst>
                <a:path extrusionOk="0" h="2123" w="2123">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3" name="Google Shape;16823;p73"/>
          <p:cNvGrpSpPr/>
          <p:nvPr/>
        </p:nvGrpSpPr>
        <p:grpSpPr>
          <a:xfrm>
            <a:off x="4676331" y="1980866"/>
            <a:ext cx="377680" cy="377680"/>
            <a:chOff x="4676331" y="1980866"/>
            <a:chExt cx="377680" cy="377680"/>
          </a:xfrm>
        </p:grpSpPr>
        <p:sp>
          <p:nvSpPr>
            <p:cNvPr id="16824" name="Google Shape;16824;p73"/>
            <p:cNvSpPr/>
            <p:nvPr/>
          </p:nvSpPr>
          <p:spPr>
            <a:xfrm>
              <a:off x="4676331" y="1980866"/>
              <a:ext cx="377680" cy="377680"/>
            </a:xfrm>
            <a:custGeom>
              <a:rect b="b" l="l" r="r" t="t"/>
              <a:pathLst>
                <a:path extrusionOk="0" h="14407" w="14407">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73"/>
            <p:cNvSpPr/>
            <p:nvPr/>
          </p:nvSpPr>
          <p:spPr>
            <a:xfrm>
              <a:off x="5014636" y="1980866"/>
              <a:ext cx="39375" cy="377680"/>
            </a:xfrm>
            <a:custGeom>
              <a:rect b="b" l="l" r="r" t="t"/>
              <a:pathLst>
                <a:path extrusionOk="0" h="14407" w="1502">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73"/>
            <p:cNvSpPr/>
            <p:nvPr/>
          </p:nvSpPr>
          <p:spPr>
            <a:xfrm>
              <a:off x="4911689" y="2080378"/>
              <a:ext cx="110155" cy="100692"/>
            </a:xfrm>
            <a:custGeom>
              <a:rect b="b" l="l" r="r" t="t"/>
              <a:pathLst>
                <a:path extrusionOk="0" h="3841" w="4202">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73"/>
            <p:cNvSpPr/>
            <p:nvPr/>
          </p:nvSpPr>
          <p:spPr>
            <a:xfrm>
              <a:off x="4911689" y="2222279"/>
              <a:ext cx="110155" cy="100692"/>
            </a:xfrm>
            <a:custGeom>
              <a:rect b="b" l="l" r="r" t="t"/>
              <a:pathLst>
                <a:path extrusionOk="0" h="3841" w="4202">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73"/>
            <p:cNvSpPr/>
            <p:nvPr/>
          </p:nvSpPr>
          <p:spPr>
            <a:xfrm>
              <a:off x="4982077" y="2080378"/>
              <a:ext cx="39768" cy="100692"/>
            </a:xfrm>
            <a:custGeom>
              <a:rect b="b" l="l" r="r" t="t"/>
              <a:pathLst>
                <a:path extrusionOk="0" h="3841" w="1517">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73"/>
            <p:cNvSpPr/>
            <p:nvPr/>
          </p:nvSpPr>
          <p:spPr>
            <a:xfrm>
              <a:off x="4982077" y="2222279"/>
              <a:ext cx="39768" cy="100692"/>
            </a:xfrm>
            <a:custGeom>
              <a:rect b="b" l="l" r="r" t="t"/>
              <a:pathLst>
                <a:path extrusionOk="0" h="3841" w="1517">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73"/>
            <p:cNvSpPr/>
            <p:nvPr/>
          </p:nvSpPr>
          <p:spPr>
            <a:xfrm>
              <a:off x="4676331" y="1980866"/>
              <a:ext cx="377680" cy="66245"/>
            </a:xfrm>
            <a:custGeom>
              <a:rect b="b" l="l" r="r" t="t"/>
              <a:pathLst>
                <a:path extrusionOk="0" h="2527" w="14407">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73"/>
            <p:cNvSpPr/>
            <p:nvPr/>
          </p:nvSpPr>
          <p:spPr>
            <a:xfrm>
              <a:off x="5014636" y="1980866"/>
              <a:ext cx="39375" cy="66245"/>
            </a:xfrm>
            <a:custGeom>
              <a:rect b="b" l="l" r="r" t="t"/>
              <a:pathLst>
                <a:path extrusionOk="0" h="2527" w="1502">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73"/>
            <p:cNvSpPr/>
            <p:nvPr/>
          </p:nvSpPr>
          <p:spPr>
            <a:xfrm>
              <a:off x="4697513"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73"/>
            <p:cNvSpPr/>
            <p:nvPr/>
          </p:nvSpPr>
          <p:spPr>
            <a:xfrm>
              <a:off x="4740270" y="2002807"/>
              <a:ext cx="25769" cy="22099"/>
            </a:xfrm>
            <a:custGeom>
              <a:rect b="b" l="l" r="r" t="t"/>
              <a:pathLst>
                <a:path extrusionOk="0" h="843" w="983">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73"/>
            <p:cNvSpPr/>
            <p:nvPr/>
          </p:nvSpPr>
          <p:spPr>
            <a:xfrm>
              <a:off x="4782659" y="2002807"/>
              <a:ext cx="26136" cy="22099"/>
            </a:xfrm>
            <a:custGeom>
              <a:rect b="b" l="l" r="r" t="t"/>
              <a:pathLst>
                <a:path extrusionOk="0" h="843" w="997">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73"/>
            <p:cNvSpPr/>
            <p:nvPr/>
          </p:nvSpPr>
          <p:spPr>
            <a:xfrm>
              <a:off x="4704696"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73"/>
            <p:cNvSpPr/>
            <p:nvPr/>
          </p:nvSpPr>
          <p:spPr>
            <a:xfrm>
              <a:off x="4747452" y="2002807"/>
              <a:ext cx="18586" cy="22099"/>
            </a:xfrm>
            <a:custGeom>
              <a:rect b="b" l="l" r="r" t="t"/>
              <a:pathLst>
                <a:path extrusionOk="0" h="843" w="709">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73"/>
            <p:cNvSpPr/>
            <p:nvPr/>
          </p:nvSpPr>
          <p:spPr>
            <a:xfrm>
              <a:off x="4789842" y="2002807"/>
              <a:ext cx="18953" cy="22099"/>
            </a:xfrm>
            <a:custGeom>
              <a:rect b="b" l="l" r="r" t="t"/>
              <a:pathLst>
                <a:path extrusionOk="0" h="843" w="723">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73"/>
            <p:cNvSpPr/>
            <p:nvPr/>
          </p:nvSpPr>
          <p:spPr>
            <a:xfrm>
              <a:off x="4701288" y="2080378"/>
              <a:ext cx="179022" cy="242594"/>
            </a:xfrm>
            <a:custGeom>
              <a:rect b="b" l="l" r="r" t="t"/>
              <a:pathLst>
                <a:path extrusionOk="0" h="9254" w="6829">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73"/>
            <p:cNvSpPr/>
            <p:nvPr/>
          </p:nvSpPr>
          <p:spPr>
            <a:xfrm>
              <a:off x="4839415" y="2080011"/>
              <a:ext cx="40895" cy="242961"/>
            </a:xfrm>
            <a:custGeom>
              <a:rect b="b" l="l" r="r" t="t"/>
              <a:pathLst>
                <a:path extrusionOk="0" h="9268" w="156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73"/>
            <p:cNvSpPr/>
            <p:nvPr/>
          </p:nvSpPr>
          <p:spPr>
            <a:xfrm>
              <a:off x="4695625" y="2074715"/>
              <a:ext cx="190373" cy="253578"/>
            </a:xfrm>
            <a:custGeom>
              <a:rect b="b" l="l" r="r" t="t"/>
              <a:pathLst>
                <a:path extrusionOk="0" h="9673" w="7262">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73"/>
            <p:cNvSpPr/>
            <p:nvPr/>
          </p:nvSpPr>
          <p:spPr>
            <a:xfrm>
              <a:off x="4913970" y="2083025"/>
              <a:ext cx="105620" cy="95029"/>
            </a:xfrm>
            <a:custGeom>
              <a:rect b="b" l="l" r="r" t="t"/>
              <a:pathLst>
                <a:path extrusionOk="0" h="3625" w="4029">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73"/>
            <p:cNvSpPr/>
            <p:nvPr/>
          </p:nvSpPr>
          <p:spPr>
            <a:xfrm>
              <a:off x="4913970" y="2224953"/>
              <a:ext cx="105620" cy="95003"/>
            </a:xfrm>
            <a:custGeom>
              <a:rect b="b" l="l" r="r" t="t"/>
              <a:pathLst>
                <a:path extrusionOk="0" h="3624" w="4029">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3" name="Google Shape;16843;p73"/>
          <p:cNvGrpSpPr/>
          <p:nvPr/>
        </p:nvGrpSpPr>
        <p:grpSpPr>
          <a:xfrm>
            <a:off x="7526242" y="1522968"/>
            <a:ext cx="357651" cy="332275"/>
            <a:chOff x="7526242" y="1522968"/>
            <a:chExt cx="357651" cy="332275"/>
          </a:xfrm>
        </p:grpSpPr>
        <p:sp>
          <p:nvSpPr>
            <p:cNvPr id="16844" name="Google Shape;16844;p73"/>
            <p:cNvSpPr/>
            <p:nvPr/>
          </p:nvSpPr>
          <p:spPr>
            <a:xfrm>
              <a:off x="7589814" y="1531304"/>
              <a:ext cx="187726" cy="323939"/>
            </a:xfrm>
            <a:custGeom>
              <a:rect b="b" l="l" r="r" t="t"/>
              <a:pathLst>
                <a:path extrusionOk="0" h="12357" w="7161">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73"/>
            <p:cNvSpPr/>
            <p:nvPr/>
          </p:nvSpPr>
          <p:spPr>
            <a:xfrm>
              <a:off x="7739292" y="1531304"/>
              <a:ext cx="38248" cy="323939"/>
            </a:xfrm>
            <a:custGeom>
              <a:rect b="b" l="l" r="r" t="t"/>
              <a:pathLst>
                <a:path extrusionOk="0" h="12357" w="1459">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73"/>
            <p:cNvSpPr/>
            <p:nvPr/>
          </p:nvSpPr>
          <p:spPr>
            <a:xfrm>
              <a:off x="7589814" y="1531304"/>
              <a:ext cx="187726" cy="53741"/>
            </a:xfrm>
            <a:custGeom>
              <a:rect b="b" l="l" r="r" t="t"/>
              <a:pathLst>
                <a:path extrusionOk="0" h="2050" w="7161">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73"/>
            <p:cNvSpPr/>
            <p:nvPr/>
          </p:nvSpPr>
          <p:spPr>
            <a:xfrm>
              <a:off x="7739292" y="1531304"/>
              <a:ext cx="38248" cy="53741"/>
            </a:xfrm>
            <a:custGeom>
              <a:rect b="b" l="l" r="r" t="t"/>
              <a:pathLst>
                <a:path extrusionOk="0" h="2050" w="1459">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73"/>
            <p:cNvSpPr/>
            <p:nvPr/>
          </p:nvSpPr>
          <p:spPr>
            <a:xfrm>
              <a:off x="7590207" y="1801476"/>
              <a:ext cx="187726" cy="53767"/>
            </a:xfrm>
            <a:custGeom>
              <a:rect b="b" l="l" r="r" t="t"/>
              <a:pathLst>
                <a:path extrusionOk="0" h="2051" w="7161">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73"/>
            <p:cNvSpPr/>
            <p:nvPr/>
          </p:nvSpPr>
          <p:spPr>
            <a:xfrm>
              <a:off x="7739292" y="1801476"/>
              <a:ext cx="38248" cy="53767"/>
            </a:xfrm>
            <a:custGeom>
              <a:rect b="b" l="l" r="r" t="t"/>
              <a:pathLst>
                <a:path extrusionOk="0" h="2051" w="1459">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73"/>
            <p:cNvSpPr/>
            <p:nvPr/>
          </p:nvSpPr>
          <p:spPr>
            <a:xfrm>
              <a:off x="7678001" y="1625521"/>
              <a:ext cx="205893" cy="135112"/>
            </a:xfrm>
            <a:custGeom>
              <a:rect b="b" l="l" r="r" t="t"/>
              <a:pathLst>
                <a:path extrusionOk="0" h="5154" w="7854">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73"/>
            <p:cNvSpPr/>
            <p:nvPr/>
          </p:nvSpPr>
          <p:spPr>
            <a:xfrm>
              <a:off x="7857364" y="1625521"/>
              <a:ext cx="26530" cy="135112"/>
            </a:xfrm>
            <a:custGeom>
              <a:rect b="b" l="l" r="r" t="t"/>
              <a:pathLst>
                <a:path extrusionOk="0" h="5154" w="1012">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73"/>
            <p:cNvSpPr/>
            <p:nvPr/>
          </p:nvSpPr>
          <p:spPr>
            <a:xfrm>
              <a:off x="7782809" y="1648223"/>
              <a:ext cx="55287" cy="47266"/>
            </a:xfrm>
            <a:custGeom>
              <a:rect b="b" l="l" r="r" t="t"/>
              <a:pathLst>
                <a:path extrusionOk="0" h="1803" w="2109">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73"/>
            <p:cNvSpPr/>
            <p:nvPr/>
          </p:nvSpPr>
          <p:spPr>
            <a:xfrm>
              <a:off x="7807425" y="1648223"/>
              <a:ext cx="55261" cy="47266"/>
            </a:xfrm>
            <a:custGeom>
              <a:rect b="b" l="l" r="r" t="t"/>
              <a:pathLst>
                <a:path extrusionOk="0" h="1803" w="2108">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73"/>
            <p:cNvSpPr/>
            <p:nvPr/>
          </p:nvSpPr>
          <p:spPr>
            <a:xfrm>
              <a:off x="7701464" y="1649351"/>
              <a:ext cx="65852" cy="44697"/>
            </a:xfrm>
            <a:custGeom>
              <a:rect b="b" l="l" r="r" t="t"/>
              <a:pathLst>
                <a:path extrusionOk="0" h="1705" w="2512">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73"/>
            <p:cNvSpPr/>
            <p:nvPr/>
          </p:nvSpPr>
          <p:spPr>
            <a:xfrm>
              <a:off x="7698056" y="1704245"/>
              <a:ext cx="167278" cy="29544"/>
            </a:xfrm>
            <a:custGeom>
              <a:rect b="b" l="l" r="r" t="t"/>
              <a:pathLst>
                <a:path extrusionOk="0" h="1127" w="6381">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73"/>
            <p:cNvSpPr/>
            <p:nvPr/>
          </p:nvSpPr>
          <p:spPr>
            <a:xfrm>
              <a:off x="7678001" y="1608298"/>
              <a:ext cx="9857" cy="169742"/>
            </a:xfrm>
            <a:custGeom>
              <a:rect b="b" l="l" r="r" t="t"/>
              <a:pathLst>
                <a:path extrusionOk="0" h="6475" w="376">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73"/>
            <p:cNvSpPr/>
            <p:nvPr/>
          </p:nvSpPr>
          <p:spPr>
            <a:xfrm>
              <a:off x="7526242" y="1522968"/>
              <a:ext cx="114691" cy="98201"/>
            </a:xfrm>
            <a:custGeom>
              <a:rect b="b" l="l" r="r" t="t"/>
              <a:pathLst>
                <a:path extrusionOk="0" h="3746" w="4375">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73"/>
            <p:cNvSpPr/>
            <p:nvPr/>
          </p:nvSpPr>
          <p:spPr>
            <a:xfrm>
              <a:off x="7584151" y="1522968"/>
              <a:ext cx="58669" cy="97913"/>
            </a:xfrm>
            <a:custGeom>
              <a:rect b="b" l="l" r="r" t="t"/>
              <a:pathLst>
                <a:path extrusionOk="0" h="3735" w="2238">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73"/>
            <p:cNvSpPr/>
            <p:nvPr/>
          </p:nvSpPr>
          <p:spPr>
            <a:xfrm>
              <a:off x="7570467" y="1556471"/>
              <a:ext cx="43255" cy="30488"/>
            </a:xfrm>
            <a:custGeom>
              <a:rect b="b" l="l" r="r" t="t"/>
              <a:pathLst>
                <a:path extrusionOk="0" h="1163" w="165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0" name="Google Shape;16860;p73"/>
          <p:cNvGrpSpPr/>
          <p:nvPr/>
        </p:nvGrpSpPr>
        <p:grpSpPr>
          <a:xfrm>
            <a:off x="3250786" y="1982386"/>
            <a:ext cx="371650" cy="371624"/>
            <a:chOff x="3250786" y="1982386"/>
            <a:chExt cx="371650" cy="371624"/>
          </a:xfrm>
        </p:grpSpPr>
        <p:sp>
          <p:nvSpPr>
            <p:cNvPr id="16861" name="Google Shape;16861;p73"/>
            <p:cNvSpPr/>
            <p:nvPr/>
          </p:nvSpPr>
          <p:spPr>
            <a:xfrm>
              <a:off x="3358634" y="2006215"/>
              <a:ext cx="179782" cy="164263"/>
            </a:xfrm>
            <a:custGeom>
              <a:rect b="b" l="l" r="r" t="t"/>
              <a:pathLst>
                <a:path extrusionOk="0" h="6266" w="6858">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73"/>
            <p:cNvSpPr/>
            <p:nvPr/>
          </p:nvSpPr>
          <p:spPr>
            <a:xfrm>
              <a:off x="3358634" y="2006215"/>
              <a:ext cx="167671" cy="119619"/>
            </a:xfrm>
            <a:custGeom>
              <a:rect b="b" l="l" r="r" t="t"/>
              <a:pathLst>
                <a:path extrusionOk="0" h="4563" w="6396">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73"/>
            <p:cNvSpPr/>
            <p:nvPr/>
          </p:nvSpPr>
          <p:spPr>
            <a:xfrm>
              <a:off x="3251546" y="2150398"/>
              <a:ext cx="131730" cy="131704"/>
            </a:xfrm>
            <a:custGeom>
              <a:rect b="b" l="l" r="r" t="t"/>
              <a:pathLst>
                <a:path extrusionOk="0" h="5024" w="5025">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73"/>
            <p:cNvSpPr/>
            <p:nvPr/>
          </p:nvSpPr>
          <p:spPr>
            <a:xfrm>
              <a:off x="3287487" y="2150398"/>
              <a:ext cx="95790" cy="131704"/>
            </a:xfrm>
            <a:custGeom>
              <a:rect b="b" l="l" r="r" t="t"/>
              <a:pathLst>
                <a:path extrusionOk="0" h="5024" w="3654">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73"/>
            <p:cNvSpPr/>
            <p:nvPr/>
          </p:nvSpPr>
          <p:spPr>
            <a:xfrm>
              <a:off x="3251179" y="2249910"/>
              <a:ext cx="131337" cy="104100"/>
            </a:xfrm>
            <a:custGeom>
              <a:rect b="b" l="l" r="r" t="t"/>
              <a:pathLst>
                <a:path extrusionOk="0" h="3971" w="501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73"/>
            <p:cNvSpPr/>
            <p:nvPr/>
          </p:nvSpPr>
          <p:spPr>
            <a:xfrm>
              <a:off x="3294303" y="2249910"/>
              <a:ext cx="44697" cy="29544"/>
            </a:xfrm>
            <a:custGeom>
              <a:rect b="b" l="l" r="r" t="t"/>
              <a:pathLst>
                <a:path extrusionOk="0" h="1127" w="1705">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73"/>
            <p:cNvSpPr/>
            <p:nvPr/>
          </p:nvSpPr>
          <p:spPr>
            <a:xfrm>
              <a:off x="3251179" y="2288525"/>
              <a:ext cx="131337" cy="65485"/>
            </a:xfrm>
            <a:custGeom>
              <a:rect b="b" l="l" r="r" t="t"/>
              <a:pathLst>
                <a:path extrusionOk="0" h="2498" w="501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73"/>
            <p:cNvSpPr/>
            <p:nvPr/>
          </p:nvSpPr>
          <p:spPr>
            <a:xfrm>
              <a:off x="3272728" y="2192604"/>
              <a:ext cx="87820" cy="72091"/>
            </a:xfrm>
            <a:custGeom>
              <a:rect b="b" l="l" r="r" t="t"/>
              <a:pathLst>
                <a:path extrusionOk="0" h="2750" w="335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73"/>
            <p:cNvSpPr/>
            <p:nvPr/>
          </p:nvSpPr>
          <p:spPr>
            <a:xfrm>
              <a:off x="3272728" y="2192814"/>
              <a:ext cx="87820" cy="71515"/>
            </a:xfrm>
            <a:custGeom>
              <a:rect b="b" l="l" r="r" t="t"/>
              <a:pathLst>
                <a:path extrusionOk="0" h="2728" w="335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73"/>
            <p:cNvSpPr/>
            <p:nvPr/>
          </p:nvSpPr>
          <p:spPr>
            <a:xfrm>
              <a:off x="3250786" y="2303284"/>
              <a:ext cx="29544" cy="50726"/>
            </a:xfrm>
            <a:custGeom>
              <a:rect b="b" l="l" r="r" t="t"/>
              <a:pathLst>
                <a:path extrusionOk="0" h="1935" w="1127">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73"/>
            <p:cNvSpPr/>
            <p:nvPr/>
          </p:nvSpPr>
          <p:spPr>
            <a:xfrm>
              <a:off x="3353339" y="2303284"/>
              <a:ext cx="29177" cy="50726"/>
            </a:xfrm>
            <a:custGeom>
              <a:rect b="b" l="l" r="r" t="t"/>
              <a:pathLst>
                <a:path extrusionOk="0" h="1935" w="1113">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73"/>
            <p:cNvSpPr/>
            <p:nvPr/>
          </p:nvSpPr>
          <p:spPr>
            <a:xfrm>
              <a:off x="3499802" y="2163636"/>
              <a:ext cx="36360" cy="79117"/>
            </a:xfrm>
            <a:custGeom>
              <a:rect b="b" l="l" r="r" t="t"/>
              <a:pathLst>
                <a:path extrusionOk="0" h="3018" w="1387">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73"/>
            <p:cNvSpPr/>
            <p:nvPr/>
          </p:nvSpPr>
          <p:spPr>
            <a:xfrm>
              <a:off x="3514561" y="2156821"/>
              <a:ext cx="85933" cy="85933"/>
            </a:xfrm>
            <a:custGeom>
              <a:rect b="b" l="l" r="r" t="t"/>
              <a:pathLst>
                <a:path extrusionOk="0" h="3278" w="3278">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73"/>
            <p:cNvSpPr/>
            <p:nvPr/>
          </p:nvSpPr>
          <p:spPr>
            <a:xfrm>
              <a:off x="3528560" y="2264302"/>
              <a:ext cx="43150" cy="31825"/>
            </a:xfrm>
            <a:custGeom>
              <a:rect b="b" l="l" r="r" t="t"/>
              <a:pathLst>
                <a:path extrusionOk="0" h="1214" w="1646">
                  <a:moveTo>
                    <a:pt x="0" y="0"/>
                  </a:moveTo>
                  <a:lnTo>
                    <a:pt x="0" y="1213"/>
                  </a:lnTo>
                  <a:lnTo>
                    <a:pt x="1646" y="1213"/>
                  </a:lnTo>
                  <a:lnTo>
                    <a:pt x="164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73"/>
            <p:cNvSpPr/>
            <p:nvPr/>
          </p:nvSpPr>
          <p:spPr>
            <a:xfrm>
              <a:off x="3528560" y="2264302"/>
              <a:ext cx="43150" cy="17538"/>
            </a:xfrm>
            <a:custGeom>
              <a:rect b="b" l="l" r="r" t="t"/>
              <a:pathLst>
                <a:path extrusionOk="0" h="669" w="1646">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73"/>
            <p:cNvSpPr/>
            <p:nvPr/>
          </p:nvSpPr>
          <p:spPr>
            <a:xfrm>
              <a:off x="3478594" y="2281709"/>
              <a:ext cx="143842" cy="72301"/>
            </a:xfrm>
            <a:custGeom>
              <a:rect b="b" l="l" r="r" t="t"/>
              <a:pathLst>
                <a:path extrusionOk="0" h="2758" w="5487">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73"/>
            <p:cNvSpPr/>
            <p:nvPr/>
          </p:nvSpPr>
          <p:spPr>
            <a:xfrm>
              <a:off x="3542926" y="2296101"/>
              <a:ext cx="14418" cy="57909"/>
            </a:xfrm>
            <a:custGeom>
              <a:rect b="b" l="l" r="r" t="t"/>
              <a:pathLst>
                <a:path extrusionOk="0" h="2209" w="550">
                  <a:moveTo>
                    <a:pt x="145" y="0"/>
                  </a:moveTo>
                  <a:lnTo>
                    <a:pt x="1" y="2209"/>
                  </a:lnTo>
                  <a:lnTo>
                    <a:pt x="549" y="2209"/>
                  </a:lnTo>
                  <a:lnTo>
                    <a:pt x="41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73"/>
            <p:cNvSpPr/>
            <p:nvPr/>
          </p:nvSpPr>
          <p:spPr>
            <a:xfrm>
              <a:off x="3507352" y="2192394"/>
              <a:ext cx="85933" cy="79117"/>
            </a:xfrm>
            <a:custGeom>
              <a:rect b="b" l="l" r="r" t="t"/>
              <a:pathLst>
                <a:path extrusionOk="0" h="3018" w="3278">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73"/>
            <p:cNvSpPr/>
            <p:nvPr/>
          </p:nvSpPr>
          <p:spPr>
            <a:xfrm>
              <a:off x="3506985" y="2192394"/>
              <a:ext cx="86300" cy="77229"/>
            </a:xfrm>
            <a:custGeom>
              <a:rect b="b" l="l" r="r" t="t"/>
              <a:pathLst>
                <a:path extrusionOk="0" h="2946" w="3292">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73"/>
            <p:cNvSpPr/>
            <p:nvPr/>
          </p:nvSpPr>
          <p:spPr>
            <a:xfrm>
              <a:off x="3478594" y="2299876"/>
              <a:ext cx="28784" cy="54134"/>
            </a:xfrm>
            <a:custGeom>
              <a:rect b="b" l="l" r="r" t="t"/>
              <a:pathLst>
                <a:path extrusionOk="0" h="2065" w="1098">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73"/>
            <p:cNvSpPr/>
            <p:nvPr/>
          </p:nvSpPr>
          <p:spPr>
            <a:xfrm>
              <a:off x="3593258" y="2299876"/>
              <a:ext cx="28784" cy="54134"/>
            </a:xfrm>
            <a:custGeom>
              <a:rect b="b" l="l" r="r" t="t"/>
              <a:pathLst>
                <a:path extrusionOk="0" h="2065" w="1098">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73"/>
            <p:cNvSpPr/>
            <p:nvPr/>
          </p:nvSpPr>
          <p:spPr>
            <a:xfrm>
              <a:off x="3542926" y="2296101"/>
              <a:ext cx="14418" cy="14392"/>
            </a:xfrm>
            <a:custGeom>
              <a:rect b="b" l="l" r="r" t="t"/>
              <a:pathLst>
                <a:path extrusionOk="0" h="549" w="55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73"/>
            <p:cNvSpPr/>
            <p:nvPr/>
          </p:nvSpPr>
          <p:spPr>
            <a:xfrm>
              <a:off x="3520984" y="2276125"/>
              <a:ext cx="29544" cy="30226"/>
            </a:xfrm>
            <a:custGeom>
              <a:rect b="b" l="l" r="r" t="t"/>
              <a:pathLst>
                <a:path extrusionOk="0" h="1153" w="1127">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73"/>
            <p:cNvSpPr/>
            <p:nvPr/>
          </p:nvSpPr>
          <p:spPr>
            <a:xfrm>
              <a:off x="3550502" y="2276125"/>
              <a:ext cx="29177" cy="30226"/>
            </a:xfrm>
            <a:custGeom>
              <a:rect b="b" l="l" r="r" t="t"/>
              <a:pathLst>
                <a:path extrusionOk="0" h="1153" w="1113">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73"/>
            <p:cNvSpPr/>
            <p:nvPr/>
          </p:nvSpPr>
          <p:spPr>
            <a:xfrm>
              <a:off x="3310582" y="1982386"/>
              <a:ext cx="203612" cy="175169"/>
            </a:xfrm>
            <a:custGeom>
              <a:rect b="b" l="l" r="r" t="t"/>
              <a:pathLst>
                <a:path extrusionOk="0" h="6682" w="7767">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73"/>
            <p:cNvSpPr/>
            <p:nvPr/>
          </p:nvSpPr>
          <p:spPr>
            <a:xfrm>
              <a:off x="3345396" y="2012192"/>
              <a:ext cx="33844" cy="11875"/>
            </a:xfrm>
            <a:custGeom>
              <a:rect b="b" l="l" r="r" t="t"/>
              <a:pathLst>
                <a:path extrusionOk="0" h="453" w="1291">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73"/>
            <p:cNvSpPr/>
            <p:nvPr/>
          </p:nvSpPr>
          <p:spPr>
            <a:xfrm>
              <a:off x="3387025" y="2012192"/>
              <a:ext cx="93640" cy="11875"/>
            </a:xfrm>
            <a:custGeom>
              <a:rect b="b" l="l" r="r" t="t"/>
              <a:pathLst>
                <a:path extrusionOk="0" h="453" w="3572">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73"/>
            <p:cNvSpPr/>
            <p:nvPr/>
          </p:nvSpPr>
          <p:spPr>
            <a:xfrm>
              <a:off x="3344111" y="2042104"/>
              <a:ext cx="136554" cy="11849"/>
            </a:xfrm>
            <a:custGeom>
              <a:rect b="b" l="l" r="r" t="t"/>
              <a:pathLst>
                <a:path extrusionOk="0" h="452" w="5209">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73"/>
            <p:cNvSpPr/>
            <p:nvPr/>
          </p:nvSpPr>
          <p:spPr>
            <a:xfrm>
              <a:off x="3345396" y="2072041"/>
              <a:ext cx="93640" cy="11797"/>
            </a:xfrm>
            <a:custGeom>
              <a:rect b="b" l="l" r="r" t="t"/>
              <a:pathLst>
                <a:path extrusionOk="0" h="450" w="3572">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73"/>
            <p:cNvSpPr/>
            <p:nvPr/>
          </p:nvSpPr>
          <p:spPr>
            <a:xfrm>
              <a:off x="3445904" y="2072041"/>
              <a:ext cx="34761" cy="11797"/>
            </a:xfrm>
            <a:custGeom>
              <a:rect b="b" l="l" r="r" t="t"/>
              <a:pathLst>
                <a:path extrusionOk="0" h="450" w="1326">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1" name="Google Shape;16891;p73"/>
          <p:cNvGrpSpPr/>
          <p:nvPr/>
        </p:nvGrpSpPr>
        <p:grpSpPr>
          <a:xfrm>
            <a:off x="1342386" y="2916322"/>
            <a:ext cx="373538" cy="331515"/>
            <a:chOff x="1342386" y="2916322"/>
            <a:chExt cx="373538" cy="331515"/>
          </a:xfrm>
        </p:grpSpPr>
        <p:sp>
          <p:nvSpPr>
            <p:cNvPr id="16892" name="Google Shape;16892;p73"/>
            <p:cNvSpPr/>
            <p:nvPr/>
          </p:nvSpPr>
          <p:spPr>
            <a:xfrm>
              <a:off x="1499047" y="2916322"/>
              <a:ext cx="216877" cy="180910"/>
            </a:xfrm>
            <a:custGeom>
              <a:rect b="b" l="l" r="r" t="t"/>
              <a:pathLst>
                <a:path extrusionOk="0" h="6901" w="8273">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73"/>
            <p:cNvSpPr/>
            <p:nvPr/>
          </p:nvSpPr>
          <p:spPr>
            <a:xfrm>
              <a:off x="1342386" y="3060137"/>
              <a:ext cx="217244" cy="187699"/>
            </a:xfrm>
            <a:custGeom>
              <a:rect b="b" l="l" r="r" t="t"/>
              <a:pathLst>
                <a:path extrusionOk="0" h="7160" w="8287">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73"/>
            <p:cNvSpPr/>
            <p:nvPr/>
          </p:nvSpPr>
          <p:spPr>
            <a:xfrm>
              <a:off x="1382128" y="3151706"/>
              <a:ext cx="41262" cy="18193"/>
            </a:xfrm>
            <a:custGeom>
              <a:rect b="b" l="l" r="r" t="t"/>
              <a:pathLst>
                <a:path extrusionOk="0" h="694" w="1574">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73"/>
            <p:cNvSpPr/>
            <p:nvPr/>
          </p:nvSpPr>
          <p:spPr>
            <a:xfrm>
              <a:off x="1360186" y="3066927"/>
              <a:ext cx="29911" cy="66272"/>
            </a:xfrm>
            <a:custGeom>
              <a:rect b="b" l="l" r="r" t="t"/>
              <a:pathLst>
                <a:path extrusionOk="0" h="2528" w="1141">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73"/>
            <p:cNvSpPr/>
            <p:nvPr/>
          </p:nvSpPr>
          <p:spPr>
            <a:xfrm>
              <a:off x="1372297" y="3060871"/>
              <a:ext cx="72301" cy="72694"/>
            </a:xfrm>
            <a:custGeom>
              <a:rect b="b" l="l" r="r" t="t"/>
              <a:pathLst>
                <a:path extrusionOk="0" h="2773" w="2758">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73"/>
            <p:cNvSpPr/>
            <p:nvPr/>
          </p:nvSpPr>
          <p:spPr>
            <a:xfrm>
              <a:off x="1366609" y="3091149"/>
              <a:ext cx="72301" cy="66245"/>
            </a:xfrm>
            <a:custGeom>
              <a:rect b="b" l="l" r="r" t="t"/>
              <a:pathLst>
                <a:path extrusionOk="0" h="2527" w="2758">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73"/>
            <p:cNvSpPr/>
            <p:nvPr/>
          </p:nvSpPr>
          <p:spPr>
            <a:xfrm>
              <a:off x="1366242" y="3091149"/>
              <a:ext cx="72301" cy="64751"/>
            </a:xfrm>
            <a:custGeom>
              <a:rect b="b" l="l" r="r" t="t"/>
              <a:pathLst>
                <a:path extrusionOk="0" h="2470" w="2758">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73"/>
            <p:cNvSpPr/>
            <p:nvPr/>
          </p:nvSpPr>
          <p:spPr>
            <a:xfrm>
              <a:off x="1342386" y="3086981"/>
              <a:ext cx="198710" cy="160855"/>
            </a:xfrm>
            <a:custGeom>
              <a:rect b="b" l="l" r="r" t="t"/>
              <a:pathLst>
                <a:path extrusionOk="0" h="6136" w="758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73"/>
            <p:cNvSpPr/>
            <p:nvPr/>
          </p:nvSpPr>
          <p:spPr>
            <a:xfrm>
              <a:off x="1342386" y="3181591"/>
              <a:ext cx="23882" cy="66245"/>
            </a:xfrm>
            <a:custGeom>
              <a:rect b="b" l="l" r="r" t="t"/>
              <a:pathLst>
                <a:path extrusionOk="0" h="2527" w="911">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73"/>
            <p:cNvSpPr/>
            <p:nvPr/>
          </p:nvSpPr>
          <p:spPr>
            <a:xfrm>
              <a:off x="1438517" y="3086981"/>
              <a:ext cx="102579" cy="129083"/>
            </a:xfrm>
            <a:custGeom>
              <a:rect b="b" l="l" r="r" t="t"/>
              <a:pathLst>
                <a:path extrusionOk="0" h="4924" w="3913">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73"/>
            <p:cNvSpPr/>
            <p:nvPr/>
          </p:nvSpPr>
          <p:spPr>
            <a:xfrm>
              <a:off x="1515903" y="2943559"/>
              <a:ext cx="178839" cy="114900"/>
            </a:xfrm>
            <a:custGeom>
              <a:rect b="b" l="l" r="r" t="t"/>
              <a:pathLst>
                <a:path extrusionOk="0" h="4383" w="6822">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3" name="Google Shape;16903;p73"/>
          <p:cNvGrpSpPr/>
          <p:nvPr/>
        </p:nvGrpSpPr>
        <p:grpSpPr>
          <a:xfrm>
            <a:off x="2294122" y="2946600"/>
            <a:ext cx="373931" cy="271351"/>
            <a:chOff x="2294122" y="2946600"/>
            <a:chExt cx="373931" cy="271351"/>
          </a:xfrm>
        </p:grpSpPr>
        <p:sp>
          <p:nvSpPr>
            <p:cNvPr id="16904" name="Google Shape;16904;p73"/>
            <p:cNvSpPr/>
            <p:nvPr/>
          </p:nvSpPr>
          <p:spPr>
            <a:xfrm>
              <a:off x="2312289" y="2946600"/>
              <a:ext cx="337597" cy="247129"/>
            </a:xfrm>
            <a:custGeom>
              <a:rect b="b" l="l" r="r" t="t"/>
              <a:pathLst>
                <a:path extrusionOk="0" h="9427" w="12878">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73"/>
            <p:cNvSpPr/>
            <p:nvPr/>
          </p:nvSpPr>
          <p:spPr>
            <a:xfrm>
              <a:off x="2336511" y="2970823"/>
              <a:ext cx="289151" cy="192628"/>
            </a:xfrm>
            <a:custGeom>
              <a:rect b="b" l="l" r="r" t="t"/>
              <a:pathLst>
                <a:path extrusionOk="0" h="7348" w="1103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73"/>
            <p:cNvSpPr/>
            <p:nvPr/>
          </p:nvSpPr>
          <p:spPr>
            <a:xfrm>
              <a:off x="2336511" y="3127483"/>
              <a:ext cx="168798" cy="35967"/>
            </a:xfrm>
            <a:custGeom>
              <a:rect b="b" l="l" r="r" t="t"/>
              <a:pathLst>
                <a:path extrusionOk="0" h="1372" w="6439">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73"/>
            <p:cNvSpPr/>
            <p:nvPr/>
          </p:nvSpPr>
          <p:spPr>
            <a:xfrm>
              <a:off x="2505284" y="2970823"/>
              <a:ext cx="120379" cy="96130"/>
            </a:xfrm>
            <a:custGeom>
              <a:rect b="b" l="l" r="r" t="t"/>
              <a:pathLst>
                <a:path extrusionOk="0" h="3667" w="4592">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73"/>
            <p:cNvSpPr/>
            <p:nvPr/>
          </p:nvSpPr>
          <p:spPr>
            <a:xfrm>
              <a:off x="2505284" y="3066927"/>
              <a:ext cx="120379" cy="96524"/>
            </a:xfrm>
            <a:custGeom>
              <a:rect b="b" l="l" r="r" t="t"/>
              <a:pathLst>
                <a:path extrusionOk="0" h="3682" w="4592">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73"/>
            <p:cNvSpPr/>
            <p:nvPr/>
          </p:nvSpPr>
          <p:spPr>
            <a:xfrm>
              <a:off x="2294122" y="3187647"/>
              <a:ext cx="373931" cy="30305"/>
            </a:xfrm>
            <a:custGeom>
              <a:rect b="b" l="l" r="r" t="t"/>
              <a:pathLst>
                <a:path extrusionOk="0" h="1156" w="14264">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73"/>
            <p:cNvSpPr/>
            <p:nvPr/>
          </p:nvSpPr>
          <p:spPr>
            <a:xfrm>
              <a:off x="2294122" y="3187647"/>
              <a:ext cx="373931" cy="12138"/>
            </a:xfrm>
            <a:custGeom>
              <a:rect b="b" l="l" r="r" t="t"/>
              <a:pathLst>
                <a:path extrusionOk="0" h="463" w="14264">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73"/>
            <p:cNvSpPr/>
            <p:nvPr/>
          </p:nvSpPr>
          <p:spPr>
            <a:xfrm>
              <a:off x="2444753" y="3187647"/>
              <a:ext cx="72668" cy="18193"/>
            </a:xfrm>
            <a:custGeom>
              <a:rect b="b" l="l" r="r" t="t"/>
              <a:pathLst>
                <a:path extrusionOk="0" h="694" w="2772">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73"/>
            <p:cNvSpPr/>
            <p:nvPr/>
          </p:nvSpPr>
          <p:spPr>
            <a:xfrm>
              <a:off x="2535195" y="3043097"/>
              <a:ext cx="60557" cy="24249"/>
            </a:xfrm>
            <a:custGeom>
              <a:rect b="b" l="l" r="r" t="t"/>
              <a:pathLst>
                <a:path extrusionOk="0" h="925" w="231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73"/>
            <p:cNvSpPr/>
            <p:nvPr/>
          </p:nvSpPr>
          <p:spPr>
            <a:xfrm>
              <a:off x="2553362" y="3024930"/>
              <a:ext cx="24223" cy="30305"/>
            </a:xfrm>
            <a:custGeom>
              <a:rect b="b" l="l" r="r" t="t"/>
              <a:pathLst>
                <a:path extrusionOk="0" h="1156" w="924">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73"/>
            <p:cNvSpPr/>
            <p:nvPr/>
          </p:nvSpPr>
          <p:spPr>
            <a:xfrm>
              <a:off x="2547306" y="2994652"/>
              <a:ext cx="36334" cy="42416"/>
            </a:xfrm>
            <a:custGeom>
              <a:rect b="b" l="l" r="r" t="t"/>
              <a:pathLst>
                <a:path extrusionOk="0" h="1618" w="1386">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73"/>
            <p:cNvSpPr/>
            <p:nvPr/>
          </p:nvSpPr>
          <p:spPr>
            <a:xfrm>
              <a:off x="2547306" y="2994652"/>
              <a:ext cx="24249" cy="42337"/>
            </a:xfrm>
            <a:custGeom>
              <a:rect b="b" l="l" r="r" t="t"/>
              <a:pathLst>
                <a:path extrusionOk="0" h="1615" w="925">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73"/>
            <p:cNvSpPr/>
            <p:nvPr/>
          </p:nvSpPr>
          <p:spPr>
            <a:xfrm>
              <a:off x="2547306" y="2994652"/>
              <a:ext cx="36334" cy="18193"/>
            </a:xfrm>
            <a:custGeom>
              <a:rect b="b" l="l" r="r" t="t"/>
              <a:pathLst>
                <a:path extrusionOk="0" h="694" w="1386">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73"/>
            <p:cNvSpPr/>
            <p:nvPr/>
          </p:nvSpPr>
          <p:spPr>
            <a:xfrm>
              <a:off x="2547306" y="2994652"/>
              <a:ext cx="24249" cy="15178"/>
            </a:xfrm>
            <a:custGeom>
              <a:rect b="b" l="l" r="r" t="t"/>
              <a:pathLst>
                <a:path extrusionOk="0" h="579" w="925">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73"/>
            <p:cNvSpPr/>
            <p:nvPr/>
          </p:nvSpPr>
          <p:spPr>
            <a:xfrm>
              <a:off x="2535195" y="3139595"/>
              <a:ext cx="60557" cy="23856"/>
            </a:xfrm>
            <a:custGeom>
              <a:rect b="b" l="l" r="r" t="t"/>
              <a:pathLst>
                <a:path extrusionOk="0" h="910" w="231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73"/>
            <p:cNvSpPr/>
            <p:nvPr/>
          </p:nvSpPr>
          <p:spPr>
            <a:xfrm>
              <a:off x="2553362" y="3121428"/>
              <a:ext cx="24223" cy="29911"/>
            </a:xfrm>
            <a:custGeom>
              <a:rect b="b" l="l" r="r" t="t"/>
              <a:pathLst>
                <a:path extrusionOk="0" h="1141" w="924">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73"/>
            <p:cNvSpPr/>
            <p:nvPr/>
          </p:nvSpPr>
          <p:spPr>
            <a:xfrm>
              <a:off x="2547306" y="3091543"/>
              <a:ext cx="36334" cy="42023"/>
            </a:xfrm>
            <a:custGeom>
              <a:rect b="b" l="l" r="r" t="t"/>
              <a:pathLst>
                <a:path extrusionOk="0" h="1603" w="1386">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73"/>
            <p:cNvSpPr/>
            <p:nvPr/>
          </p:nvSpPr>
          <p:spPr>
            <a:xfrm>
              <a:off x="2547306" y="3091543"/>
              <a:ext cx="24249" cy="42101"/>
            </a:xfrm>
            <a:custGeom>
              <a:rect b="b" l="l" r="r" t="t"/>
              <a:pathLst>
                <a:path extrusionOk="0" h="1606" w="925">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73"/>
            <p:cNvSpPr/>
            <p:nvPr/>
          </p:nvSpPr>
          <p:spPr>
            <a:xfrm>
              <a:off x="2547306" y="3091149"/>
              <a:ext cx="36334" cy="18193"/>
            </a:xfrm>
            <a:custGeom>
              <a:rect b="b" l="l" r="r" t="t"/>
              <a:pathLst>
                <a:path extrusionOk="0" h="694" w="1386">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73"/>
            <p:cNvSpPr/>
            <p:nvPr/>
          </p:nvSpPr>
          <p:spPr>
            <a:xfrm>
              <a:off x="2547306" y="3091543"/>
              <a:ext cx="24249" cy="14785"/>
            </a:xfrm>
            <a:custGeom>
              <a:rect b="b" l="l" r="r" t="t"/>
              <a:pathLst>
                <a:path extrusionOk="0" h="564" w="925">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73"/>
            <p:cNvSpPr/>
            <p:nvPr/>
          </p:nvSpPr>
          <p:spPr>
            <a:xfrm>
              <a:off x="2384563" y="3049153"/>
              <a:ext cx="72327" cy="90075"/>
            </a:xfrm>
            <a:custGeom>
              <a:rect b="b" l="l" r="r" t="t"/>
              <a:pathLst>
                <a:path extrusionOk="0" h="3436" w="2759">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73"/>
            <p:cNvSpPr/>
            <p:nvPr/>
          </p:nvSpPr>
          <p:spPr>
            <a:xfrm>
              <a:off x="2407659" y="3048760"/>
              <a:ext cx="26503" cy="18115"/>
            </a:xfrm>
            <a:custGeom>
              <a:rect b="b" l="l" r="r" t="t"/>
              <a:pathLst>
                <a:path extrusionOk="0" h="691" w="1011">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73"/>
            <p:cNvSpPr/>
            <p:nvPr/>
          </p:nvSpPr>
          <p:spPr>
            <a:xfrm>
              <a:off x="2384563" y="3068080"/>
              <a:ext cx="72327" cy="71541"/>
            </a:xfrm>
            <a:custGeom>
              <a:rect b="b" l="l" r="r" t="t"/>
              <a:pathLst>
                <a:path extrusionOk="0" h="2729" w="2759">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73"/>
            <p:cNvSpPr/>
            <p:nvPr/>
          </p:nvSpPr>
          <p:spPr>
            <a:xfrm>
              <a:off x="2396675" y="3000708"/>
              <a:ext cx="48105" cy="54527"/>
            </a:xfrm>
            <a:custGeom>
              <a:rect b="b" l="l" r="r" t="t"/>
              <a:pathLst>
                <a:path extrusionOk="0" h="2080" w="1835">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73"/>
            <p:cNvSpPr/>
            <p:nvPr/>
          </p:nvSpPr>
          <p:spPr>
            <a:xfrm>
              <a:off x="2396675" y="3000708"/>
              <a:ext cx="33345" cy="54422"/>
            </a:xfrm>
            <a:custGeom>
              <a:rect b="b" l="l" r="r" t="t"/>
              <a:pathLst>
                <a:path extrusionOk="0" h="2076" w="1272">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73"/>
            <p:cNvSpPr/>
            <p:nvPr/>
          </p:nvSpPr>
          <p:spPr>
            <a:xfrm>
              <a:off x="2396675" y="3000708"/>
              <a:ext cx="48105" cy="24301"/>
            </a:xfrm>
            <a:custGeom>
              <a:rect b="b" l="l" r="r" t="t"/>
              <a:pathLst>
                <a:path extrusionOk="0" h="927" w="1835">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73"/>
            <p:cNvSpPr/>
            <p:nvPr/>
          </p:nvSpPr>
          <p:spPr>
            <a:xfrm>
              <a:off x="2396675" y="3000708"/>
              <a:ext cx="33345" cy="21968"/>
            </a:xfrm>
            <a:custGeom>
              <a:rect b="b" l="l" r="r" t="t"/>
              <a:pathLst>
                <a:path extrusionOk="0" h="838" w="1272">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73"/>
            <p:cNvSpPr/>
            <p:nvPr/>
          </p:nvSpPr>
          <p:spPr>
            <a:xfrm>
              <a:off x="2384563" y="3079038"/>
              <a:ext cx="30305" cy="60583"/>
            </a:xfrm>
            <a:custGeom>
              <a:rect b="b" l="l" r="r" t="t"/>
              <a:pathLst>
                <a:path extrusionOk="0" h="2311" w="1156">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73"/>
            <p:cNvSpPr/>
            <p:nvPr/>
          </p:nvSpPr>
          <p:spPr>
            <a:xfrm>
              <a:off x="2426953" y="3078671"/>
              <a:ext cx="30305" cy="60557"/>
            </a:xfrm>
            <a:custGeom>
              <a:rect b="b" l="l" r="r" t="t"/>
              <a:pathLst>
                <a:path extrusionOk="0" h="2310" w="1156">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73"/>
            <p:cNvSpPr/>
            <p:nvPr/>
          </p:nvSpPr>
          <p:spPr>
            <a:xfrm>
              <a:off x="2408786" y="3127483"/>
              <a:ext cx="24249" cy="11744"/>
            </a:xfrm>
            <a:custGeom>
              <a:rect b="b" l="l" r="r" t="t"/>
              <a:pathLst>
                <a:path extrusionOk="0" h="448" w="925">
                  <a:moveTo>
                    <a:pt x="1" y="1"/>
                  </a:moveTo>
                  <a:lnTo>
                    <a:pt x="1" y="448"/>
                  </a:lnTo>
                  <a:lnTo>
                    <a:pt x="925" y="448"/>
                  </a:lnTo>
                  <a:lnTo>
                    <a:pt x="92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4" name="Google Shape;16934;p73"/>
          <p:cNvGrpSpPr/>
          <p:nvPr/>
        </p:nvGrpSpPr>
        <p:grpSpPr>
          <a:xfrm>
            <a:off x="2769819" y="2907251"/>
            <a:ext cx="373905" cy="349682"/>
            <a:chOff x="2769819" y="2907251"/>
            <a:chExt cx="373905" cy="349682"/>
          </a:xfrm>
        </p:grpSpPr>
        <p:sp>
          <p:nvSpPr>
            <p:cNvPr id="16935" name="Google Shape;16935;p73"/>
            <p:cNvSpPr/>
            <p:nvPr/>
          </p:nvSpPr>
          <p:spPr>
            <a:xfrm>
              <a:off x="2975292" y="2943559"/>
              <a:ext cx="168431" cy="176532"/>
            </a:xfrm>
            <a:custGeom>
              <a:rect b="b" l="l" r="r" t="t"/>
              <a:pathLst>
                <a:path extrusionOk="0" h="6734" w="6425">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73"/>
            <p:cNvSpPr/>
            <p:nvPr/>
          </p:nvSpPr>
          <p:spPr>
            <a:xfrm>
              <a:off x="3035456" y="2943559"/>
              <a:ext cx="48105" cy="114691"/>
            </a:xfrm>
            <a:custGeom>
              <a:rect b="b" l="l" r="r" t="t"/>
              <a:pathLst>
                <a:path extrusionOk="0" h="4375" w="1835">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73"/>
            <p:cNvSpPr/>
            <p:nvPr/>
          </p:nvSpPr>
          <p:spPr>
            <a:xfrm>
              <a:off x="3047567" y="2907251"/>
              <a:ext cx="23882" cy="96524"/>
            </a:xfrm>
            <a:custGeom>
              <a:rect b="b" l="l" r="r" t="t"/>
              <a:pathLst>
                <a:path extrusionOk="0" h="3682" w="911">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73"/>
            <p:cNvSpPr/>
            <p:nvPr/>
          </p:nvSpPr>
          <p:spPr>
            <a:xfrm>
              <a:off x="3047567" y="3021916"/>
              <a:ext cx="23882" cy="24223"/>
            </a:xfrm>
            <a:custGeom>
              <a:rect b="b" l="l" r="r" t="t"/>
              <a:pathLst>
                <a:path extrusionOk="0" h="924" w="911">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73"/>
            <p:cNvSpPr/>
            <p:nvPr/>
          </p:nvSpPr>
          <p:spPr>
            <a:xfrm>
              <a:off x="2769819" y="3172521"/>
              <a:ext cx="205132" cy="84412"/>
            </a:xfrm>
            <a:custGeom>
              <a:rect b="b" l="l" r="r" t="t"/>
              <a:pathLst>
                <a:path extrusionOk="0" h="3220" w="7825">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73"/>
            <p:cNvSpPr/>
            <p:nvPr/>
          </p:nvSpPr>
          <p:spPr>
            <a:xfrm>
              <a:off x="2860628" y="3196743"/>
              <a:ext cx="24249" cy="60190"/>
            </a:xfrm>
            <a:custGeom>
              <a:rect b="b" l="l" r="r" t="t"/>
              <a:pathLst>
                <a:path extrusionOk="0" h="2296" w="925">
                  <a:moveTo>
                    <a:pt x="217" y="0"/>
                  </a:moveTo>
                  <a:lnTo>
                    <a:pt x="1" y="2295"/>
                  </a:lnTo>
                  <a:lnTo>
                    <a:pt x="925" y="2295"/>
                  </a:lnTo>
                  <a:lnTo>
                    <a:pt x="694"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73"/>
            <p:cNvSpPr/>
            <p:nvPr/>
          </p:nvSpPr>
          <p:spPr>
            <a:xfrm>
              <a:off x="2862148" y="3184632"/>
              <a:ext cx="21208" cy="20448"/>
            </a:xfrm>
            <a:custGeom>
              <a:rect b="b" l="l" r="r" t="t"/>
              <a:pathLst>
                <a:path extrusionOk="0" h="780" w="809">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73"/>
            <p:cNvSpPr/>
            <p:nvPr/>
          </p:nvSpPr>
          <p:spPr>
            <a:xfrm>
              <a:off x="2938958" y="3197110"/>
              <a:ext cx="35993" cy="59823"/>
            </a:xfrm>
            <a:custGeom>
              <a:rect b="b" l="l" r="r" t="t"/>
              <a:pathLst>
                <a:path extrusionOk="0" h="2282" w="1373">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73"/>
            <p:cNvSpPr/>
            <p:nvPr/>
          </p:nvSpPr>
          <p:spPr>
            <a:xfrm>
              <a:off x="2806520" y="2985582"/>
              <a:ext cx="132464" cy="96130"/>
            </a:xfrm>
            <a:custGeom>
              <a:rect b="b" l="l" r="r" t="t"/>
              <a:pathLst>
                <a:path extrusionOk="0" h="3667" w="5053">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73"/>
            <p:cNvSpPr/>
            <p:nvPr/>
          </p:nvSpPr>
          <p:spPr>
            <a:xfrm>
              <a:off x="2836405" y="2985582"/>
              <a:ext cx="102579" cy="96524"/>
            </a:xfrm>
            <a:custGeom>
              <a:rect b="b" l="l" r="r" t="t"/>
              <a:pathLst>
                <a:path extrusionOk="0" h="3682" w="3913">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73"/>
            <p:cNvSpPr/>
            <p:nvPr/>
          </p:nvSpPr>
          <p:spPr>
            <a:xfrm>
              <a:off x="2836405" y="3130498"/>
              <a:ext cx="72327" cy="54160"/>
            </a:xfrm>
            <a:custGeom>
              <a:rect b="b" l="l" r="r" t="t"/>
              <a:pathLst>
                <a:path extrusionOk="0" h="2066" w="2759">
                  <a:moveTo>
                    <a:pt x="1" y="1"/>
                  </a:moveTo>
                  <a:lnTo>
                    <a:pt x="1" y="2065"/>
                  </a:lnTo>
                  <a:lnTo>
                    <a:pt x="2758" y="2065"/>
                  </a:lnTo>
                  <a:lnTo>
                    <a:pt x="275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73"/>
            <p:cNvSpPr/>
            <p:nvPr/>
          </p:nvSpPr>
          <p:spPr>
            <a:xfrm>
              <a:off x="2836405" y="3130498"/>
              <a:ext cx="72327" cy="30121"/>
            </a:xfrm>
            <a:custGeom>
              <a:rect b="b" l="l" r="r" t="t"/>
              <a:pathLst>
                <a:path extrusionOk="0" h="1149" w="2759">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73"/>
            <p:cNvSpPr/>
            <p:nvPr/>
          </p:nvSpPr>
          <p:spPr>
            <a:xfrm>
              <a:off x="2824294" y="3162533"/>
              <a:ext cx="48472" cy="43202"/>
            </a:xfrm>
            <a:custGeom>
              <a:rect b="b" l="l" r="r" t="t"/>
              <a:pathLst>
                <a:path extrusionOk="0" h="1648" w="1849">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73"/>
            <p:cNvSpPr/>
            <p:nvPr/>
          </p:nvSpPr>
          <p:spPr>
            <a:xfrm>
              <a:off x="2872739" y="3162533"/>
              <a:ext cx="48078" cy="43202"/>
            </a:xfrm>
            <a:custGeom>
              <a:rect b="b" l="l" r="r" t="t"/>
              <a:pathLst>
                <a:path extrusionOk="0" h="1648" w="1834">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73"/>
            <p:cNvSpPr/>
            <p:nvPr/>
          </p:nvSpPr>
          <p:spPr>
            <a:xfrm>
              <a:off x="2812576" y="3034709"/>
              <a:ext cx="120746" cy="113616"/>
            </a:xfrm>
            <a:custGeom>
              <a:rect b="b" l="l" r="r" t="t"/>
              <a:pathLst>
                <a:path extrusionOk="0" h="4334" w="4606">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73"/>
            <p:cNvSpPr/>
            <p:nvPr/>
          </p:nvSpPr>
          <p:spPr>
            <a:xfrm>
              <a:off x="2812183" y="3034577"/>
              <a:ext cx="108268" cy="113380"/>
            </a:xfrm>
            <a:custGeom>
              <a:rect b="b" l="l" r="r" t="t"/>
              <a:pathLst>
                <a:path extrusionOk="0" h="4325" w="413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73"/>
            <p:cNvSpPr/>
            <p:nvPr/>
          </p:nvSpPr>
          <p:spPr>
            <a:xfrm>
              <a:off x="2770186" y="3197110"/>
              <a:ext cx="36360" cy="59823"/>
            </a:xfrm>
            <a:custGeom>
              <a:rect b="b" l="l" r="r" t="t"/>
              <a:pathLst>
                <a:path extrusionOk="0" h="2282" w="1387">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2" name="Google Shape;16952;p73"/>
          <p:cNvGrpSpPr/>
          <p:nvPr/>
        </p:nvGrpSpPr>
        <p:grpSpPr>
          <a:xfrm>
            <a:off x="3246251" y="2895245"/>
            <a:ext cx="375792" cy="373800"/>
            <a:chOff x="3246251" y="2895245"/>
            <a:chExt cx="375792" cy="373800"/>
          </a:xfrm>
        </p:grpSpPr>
        <p:sp>
          <p:nvSpPr>
            <p:cNvPr id="16953" name="Google Shape;16953;p73"/>
            <p:cNvSpPr/>
            <p:nvPr/>
          </p:nvSpPr>
          <p:spPr>
            <a:xfrm>
              <a:off x="3246251" y="2960599"/>
              <a:ext cx="308446" cy="308446"/>
            </a:xfrm>
            <a:custGeom>
              <a:rect b="b" l="l" r="r" t="t"/>
              <a:pathLst>
                <a:path extrusionOk="0" h="11766" w="11766">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73"/>
            <p:cNvSpPr/>
            <p:nvPr/>
          </p:nvSpPr>
          <p:spPr>
            <a:xfrm>
              <a:off x="3400264" y="3108556"/>
              <a:ext cx="154039" cy="12531"/>
            </a:xfrm>
            <a:custGeom>
              <a:rect b="b" l="l" r="r" t="t"/>
              <a:pathLst>
                <a:path extrusionOk="0" h="478" w="5876">
                  <a:moveTo>
                    <a:pt x="1" y="1"/>
                  </a:moveTo>
                  <a:lnTo>
                    <a:pt x="1" y="477"/>
                  </a:lnTo>
                  <a:lnTo>
                    <a:pt x="5876" y="477"/>
                  </a:lnTo>
                  <a:lnTo>
                    <a:pt x="5876" y="246"/>
                  </a:lnTo>
                  <a:lnTo>
                    <a:pt x="587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73"/>
            <p:cNvSpPr/>
            <p:nvPr/>
          </p:nvSpPr>
          <p:spPr>
            <a:xfrm>
              <a:off x="3529687" y="2895245"/>
              <a:ext cx="92355" cy="89970"/>
            </a:xfrm>
            <a:custGeom>
              <a:rect b="b" l="l" r="r" t="t"/>
              <a:pathLst>
                <a:path extrusionOk="0" h="3432" w="3523">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73"/>
            <p:cNvSpPr/>
            <p:nvPr/>
          </p:nvSpPr>
          <p:spPr>
            <a:xfrm>
              <a:off x="3529687" y="2895245"/>
              <a:ext cx="62103" cy="89970"/>
            </a:xfrm>
            <a:custGeom>
              <a:rect b="b" l="l" r="r" t="t"/>
              <a:pathLst>
                <a:path extrusionOk="0" h="3432" w="2369">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73"/>
            <p:cNvSpPr/>
            <p:nvPr/>
          </p:nvSpPr>
          <p:spPr>
            <a:xfrm>
              <a:off x="3283345" y="2997693"/>
              <a:ext cx="234257" cy="234257"/>
            </a:xfrm>
            <a:custGeom>
              <a:rect b="b" l="l" r="r" t="t"/>
              <a:pathLst>
                <a:path extrusionOk="0" h="8936" w="8936">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73"/>
            <p:cNvSpPr/>
            <p:nvPr/>
          </p:nvSpPr>
          <p:spPr>
            <a:xfrm>
              <a:off x="3400264" y="3108556"/>
              <a:ext cx="117338" cy="12531"/>
            </a:xfrm>
            <a:custGeom>
              <a:rect b="b" l="l" r="r" t="t"/>
              <a:pathLst>
                <a:path extrusionOk="0" h="478" w="4476">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73"/>
            <p:cNvSpPr/>
            <p:nvPr/>
          </p:nvSpPr>
          <p:spPr>
            <a:xfrm>
              <a:off x="3313990" y="3028338"/>
              <a:ext cx="172573" cy="172967"/>
            </a:xfrm>
            <a:custGeom>
              <a:rect b="b" l="l" r="r" t="t"/>
              <a:pathLst>
                <a:path extrusionOk="0" h="6598" w="6583">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73"/>
            <p:cNvSpPr/>
            <p:nvPr/>
          </p:nvSpPr>
          <p:spPr>
            <a:xfrm>
              <a:off x="3400264" y="3108556"/>
              <a:ext cx="86693" cy="12531"/>
            </a:xfrm>
            <a:custGeom>
              <a:rect b="b" l="l" r="r" t="t"/>
              <a:pathLst>
                <a:path extrusionOk="0" h="478" w="3307">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73"/>
            <p:cNvSpPr/>
            <p:nvPr/>
          </p:nvSpPr>
          <p:spPr>
            <a:xfrm>
              <a:off x="3351084" y="3065432"/>
              <a:ext cx="98778" cy="98778"/>
            </a:xfrm>
            <a:custGeom>
              <a:rect b="b" l="l" r="r" t="t"/>
              <a:pathLst>
                <a:path extrusionOk="0" h="3768" w="3768">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73"/>
            <p:cNvSpPr/>
            <p:nvPr/>
          </p:nvSpPr>
          <p:spPr>
            <a:xfrm>
              <a:off x="3400264" y="3108556"/>
              <a:ext cx="49599" cy="12531"/>
            </a:xfrm>
            <a:custGeom>
              <a:rect b="b" l="l" r="r" t="t"/>
              <a:pathLst>
                <a:path extrusionOk="0" h="478" w="1892">
                  <a:moveTo>
                    <a:pt x="1" y="1"/>
                  </a:moveTo>
                  <a:lnTo>
                    <a:pt x="1" y="477"/>
                  </a:lnTo>
                  <a:lnTo>
                    <a:pt x="1877" y="477"/>
                  </a:lnTo>
                  <a:cubicBezTo>
                    <a:pt x="1892" y="318"/>
                    <a:pt x="1892" y="160"/>
                    <a:pt x="187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73"/>
            <p:cNvSpPr/>
            <p:nvPr/>
          </p:nvSpPr>
          <p:spPr>
            <a:xfrm>
              <a:off x="3381730" y="3096445"/>
              <a:ext cx="37120" cy="36753"/>
            </a:xfrm>
            <a:custGeom>
              <a:rect b="b" l="l" r="r" t="t"/>
              <a:pathLst>
                <a:path extrusionOk="0" h="1402" w="1416">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73"/>
            <p:cNvSpPr/>
            <p:nvPr/>
          </p:nvSpPr>
          <p:spPr>
            <a:xfrm>
              <a:off x="3400264" y="3108556"/>
              <a:ext cx="18953" cy="12531"/>
            </a:xfrm>
            <a:custGeom>
              <a:rect b="b" l="l" r="r" t="t"/>
              <a:pathLst>
                <a:path extrusionOk="0" h="478" w="723">
                  <a:moveTo>
                    <a:pt x="1" y="1"/>
                  </a:moveTo>
                  <a:lnTo>
                    <a:pt x="1" y="477"/>
                  </a:lnTo>
                  <a:lnTo>
                    <a:pt x="679" y="477"/>
                  </a:lnTo>
                  <a:cubicBezTo>
                    <a:pt x="722" y="318"/>
                    <a:pt x="722" y="160"/>
                    <a:pt x="679"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73"/>
            <p:cNvSpPr/>
            <p:nvPr/>
          </p:nvSpPr>
          <p:spPr>
            <a:xfrm>
              <a:off x="3391429" y="3079431"/>
              <a:ext cx="44434" cy="41603"/>
            </a:xfrm>
            <a:custGeom>
              <a:rect b="b" l="l" r="r" t="t"/>
              <a:pathLst>
                <a:path extrusionOk="0" h="1587" w="1695">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73"/>
            <p:cNvSpPr/>
            <p:nvPr/>
          </p:nvSpPr>
          <p:spPr>
            <a:xfrm>
              <a:off x="3420056" y="2908038"/>
              <a:ext cx="189718" cy="185052"/>
            </a:xfrm>
            <a:custGeom>
              <a:rect b="b" l="l" r="r" t="t"/>
              <a:pathLst>
                <a:path extrusionOk="0" h="7059" w="7237">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7" name="Google Shape;16967;p73"/>
          <p:cNvGrpSpPr/>
          <p:nvPr/>
        </p:nvGrpSpPr>
        <p:grpSpPr>
          <a:xfrm>
            <a:off x="3791182" y="2895454"/>
            <a:ext cx="234650" cy="373590"/>
            <a:chOff x="3791182" y="2895454"/>
            <a:chExt cx="234650" cy="373590"/>
          </a:xfrm>
        </p:grpSpPr>
        <p:sp>
          <p:nvSpPr>
            <p:cNvPr id="16968" name="Google Shape;16968;p73"/>
            <p:cNvSpPr/>
            <p:nvPr/>
          </p:nvSpPr>
          <p:spPr>
            <a:xfrm>
              <a:off x="3905479" y="2895454"/>
              <a:ext cx="30278" cy="35652"/>
            </a:xfrm>
            <a:custGeom>
              <a:rect b="b" l="l" r="r" t="t"/>
              <a:pathLst>
                <a:path extrusionOk="0" h="1360" w="1155">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73"/>
            <p:cNvSpPr/>
            <p:nvPr/>
          </p:nvSpPr>
          <p:spPr>
            <a:xfrm>
              <a:off x="3881623" y="2918969"/>
              <a:ext cx="138520" cy="265689"/>
            </a:xfrm>
            <a:custGeom>
              <a:rect b="b" l="l" r="r" t="t"/>
              <a:pathLst>
                <a:path extrusionOk="0" h="10135" w="5284">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73"/>
            <p:cNvSpPr/>
            <p:nvPr/>
          </p:nvSpPr>
          <p:spPr>
            <a:xfrm>
              <a:off x="3791182" y="2940885"/>
              <a:ext cx="223299" cy="255491"/>
            </a:xfrm>
            <a:custGeom>
              <a:rect b="b" l="l" r="r" t="t"/>
              <a:pathLst>
                <a:path extrusionOk="0" h="9746" w="8518">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73"/>
            <p:cNvSpPr/>
            <p:nvPr/>
          </p:nvSpPr>
          <p:spPr>
            <a:xfrm>
              <a:off x="3869145" y="2961726"/>
              <a:ext cx="12138" cy="17826"/>
            </a:xfrm>
            <a:custGeom>
              <a:rect b="b" l="l" r="r" t="t"/>
              <a:pathLst>
                <a:path extrusionOk="0" h="680" w="463">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73"/>
            <p:cNvSpPr/>
            <p:nvPr/>
          </p:nvSpPr>
          <p:spPr>
            <a:xfrm>
              <a:off x="3793069" y="3004247"/>
              <a:ext cx="155193" cy="186467"/>
            </a:xfrm>
            <a:custGeom>
              <a:rect b="b" l="l" r="r" t="t"/>
              <a:pathLst>
                <a:path extrusionOk="0" h="7113" w="592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73"/>
            <p:cNvSpPr/>
            <p:nvPr/>
          </p:nvSpPr>
          <p:spPr>
            <a:xfrm>
              <a:off x="3833178" y="3184632"/>
              <a:ext cx="180936" cy="30305"/>
            </a:xfrm>
            <a:custGeom>
              <a:rect b="b" l="l" r="r" t="t"/>
              <a:pathLst>
                <a:path extrusionOk="0" h="1156" w="6902">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73"/>
            <p:cNvSpPr/>
            <p:nvPr/>
          </p:nvSpPr>
          <p:spPr>
            <a:xfrm>
              <a:off x="3833178" y="3184632"/>
              <a:ext cx="60216" cy="30305"/>
            </a:xfrm>
            <a:custGeom>
              <a:rect b="b" l="l" r="r" t="t"/>
              <a:pathLst>
                <a:path extrusionOk="0" h="1156" w="2297">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73"/>
            <p:cNvSpPr/>
            <p:nvPr/>
          </p:nvSpPr>
          <p:spPr>
            <a:xfrm>
              <a:off x="3821067" y="3208855"/>
              <a:ext cx="204765" cy="60190"/>
            </a:xfrm>
            <a:custGeom>
              <a:rect b="b" l="l" r="r" t="t"/>
              <a:pathLst>
                <a:path extrusionOk="0" h="2296" w="7811">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73"/>
            <p:cNvSpPr/>
            <p:nvPr/>
          </p:nvSpPr>
          <p:spPr>
            <a:xfrm>
              <a:off x="3821067" y="3208855"/>
              <a:ext cx="78383" cy="60190"/>
            </a:xfrm>
            <a:custGeom>
              <a:rect b="b" l="l" r="r" t="t"/>
              <a:pathLst>
                <a:path extrusionOk="0" h="2296" w="299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7" name="Google Shape;16977;p73"/>
          <p:cNvGrpSpPr/>
          <p:nvPr/>
        </p:nvGrpSpPr>
        <p:grpSpPr>
          <a:xfrm>
            <a:off x="7042995" y="2489463"/>
            <a:ext cx="364441" cy="256225"/>
            <a:chOff x="7042995" y="2489463"/>
            <a:chExt cx="364441" cy="256225"/>
          </a:xfrm>
        </p:grpSpPr>
        <p:sp>
          <p:nvSpPr>
            <p:cNvPr id="16978" name="Google Shape;16978;p73"/>
            <p:cNvSpPr/>
            <p:nvPr/>
          </p:nvSpPr>
          <p:spPr>
            <a:xfrm>
              <a:off x="7042995" y="2526164"/>
              <a:ext cx="364441" cy="219524"/>
            </a:xfrm>
            <a:custGeom>
              <a:rect b="b" l="l" r="r" t="t"/>
              <a:pathLst>
                <a:path extrusionOk="0" h="8374" w="13902">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73"/>
            <p:cNvSpPr/>
            <p:nvPr/>
          </p:nvSpPr>
          <p:spPr>
            <a:xfrm>
              <a:off x="7042995" y="2526164"/>
              <a:ext cx="200204" cy="219524"/>
            </a:xfrm>
            <a:custGeom>
              <a:rect b="b" l="l" r="r" t="t"/>
              <a:pathLst>
                <a:path extrusionOk="0" h="8374" w="7637">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73"/>
            <p:cNvSpPr/>
            <p:nvPr/>
          </p:nvSpPr>
          <p:spPr>
            <a:xfrm>
              <a:off x="7120198" y="2557255"/>
              <a:ext cx="183557" cy="157395"/>
            </a:xfrm>
            <a:custGeom>
              <a:rect b="b" l="l" r="r" t="t"/>
              <a:pathLst>
                <a:path extrusionOk="0" h="6004" w="7002">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73"/>
            <p:cNvSpPr/>
            <p:nvPr/>
          </p:nvSpPr>
          <p:spPr>
            <a:xfrm>
              <a:off x="7146308" y="2557622"/>
              <a:ext cx="93876" cy="157002"/>
            </a:xfrm>
            <a:custGeom>
              <a:rect b="b" l="l" r="r" t="t"/>
              <a:pathLst>
                <a:path extrusionOk="0" h="5989" w="3581">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73"/>
            <p:cNvSpPr/>
            <p:nvPr/>
          </p:nvSpPr>
          <p:spPr>
            <a:xfrm>
              <a:off x="7172025" y="2596236"/>
              <a:ext cx="92749" cy="79431"/>
            </a:xfrm>
            <a:custGeom>
              <a:rect b="b" l="l" r="r" t="t"/>
              <a:pathLst>
                <a:path extrusionOk="0" h="3030" w="3538">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73"/>
            <p:cNvSpPr/>
            <p:nvPr/>
          </p:nvSpPr>
          <p:spPr>
            <a:xfrm>
              <a:off x="7185290" y="2596420"/>
              <a:ext cx="55261" cy="79143"/>
            </a:xfrm>
            <a:custGeom>
              <a:rect b="b" l="l" r="r" t="t"/>
              <a:pathLst>
                <a:path extrusionOk="0" h="3019" w="2108">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73"/>
            <p:cNvSpPr/>
            <p:nvPr/>
          </p:nvSpPr>
          <p:spPr>
            <a:xfrm>
              <a:off x="7338360" y="2541159"/>
              <a:ext cx="35574" cy="24747"/>
            </a:xfrm>
            <a:custGeom>
              <a:rect b="b" l="l" r="r" t="t"/>
              <a:pathLst>
                <a:path extrusionOk="0" h="944" w="1357">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73"/>
            <p:cNvSpPr/>
            <p:nvPr/>
          </p:nvSpPr>
          <p:spPr>
            <a:xfrm>
              <a:off x="7106567" y="2489463"/>
              <a:ext cx="221648" cy="56415"/>
            </a:xfrm>
            <a:custGeom>
              <a:rect b="b" l="l" r="r" t="t"/>
              <a:pathLst>
                <a:path extrusionOk="0" h="2152" w="8455">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73"/>
            <p:cNvSpPr/>
            <p:nvPr/>
          </p:nvSpPr>
          <p:spPr>
            <a:xfrm>
              <a:off x="7234863" y="2598884"/>
              <a:ext cx="32192" cy="27211"/>
            </a:xfrm>
            <a:custGeom>
              <a:rect b="b" l="l" r="r" t="t"/>
              <a:pathLst>
                <a:path extrusionOk="0" h="1038" w="1228">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7" name="Google Shape;16987;p73"/>
          <p:cNvGrpSpPr/>
          <p:nvPr/>
        </p:nvGrpSpPr>
        <p:grpSpPr>
          <a:xfrm>
            <a:off x="7517172" y="2437007"/>
            <a:ext cx="364284" cy="361243"/>
            <a:chOff x="7517172" y="2437007"/>
            <a:chExt cx="364284" cy="361243"/>
          </a:xfrm>
        </p:grpSpPr>
        <p:sp>
          <p:nvSpPr>
            <p:cNvPr id="16988" name="Google Shape;16988;p73"/>
            <p:cNvSpPr/>
            <p:nvPr/>
          </p:nvSpPr>
          <p:spPr>
            <a:xfrm>
              <a:off x="7517172" y="2548499"/>
              <a:ext cx="164997" cy="78724"/>
            </a:xfrm>
            <a:custGeom>
              <a:rect b="b" l="l" r="r" t="t"/>
              <a:pathLst>
                <a:path extrusionOk="0" h="3003" w="6294">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73"/>
            <p:cNvSpPr/>
            <p:nvPr/>
          </p:nvSpPr>
          <p:spPr>
            <a:xfrm>
              <a:off x="7690112" y="2635166"/>
              <a:ext cx="79117" cy="163084"/>
            </a:xfrm>
            <a:custGeom>
              <a:rect b="b" l="l" r="r" t="t"/>
              <a:pathLst>
                <a:path extrusionOk="0" h="6221" w="3018">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73"/>
            <p:cNvSpPr/>
            <p:nvPr/>
          </p:nvSpPr>
          <p:spPr>
            <a:xfrm>
              <a:off x="7517172" y="2552274"/>
              <a:ext cx="118833" cy="69286"/>
            </a:xfrm>
            <a:custGeom>
              <a:rect b="b" l="l" r="r" t="t"/>
              <a:pathLst>
                <a:path extrusionOk="0" h="2643" w="4533">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73"/>
            <p:cNvSpPr/>
            <p:nvPr/>
          </p:nvSpPr>
          <p:spPr>
            <a:xfrm>
              <a:off x="7690112" y="2699864"/>
              <a:ext cx="23095" cy="98385"/>
            </a:xfrm>
            <a:custGeom>
              <a:rect b="b" l="l" r="r" t="t"/>
              <a:pathLst>
                <a:path extrusionOk="0" h="3753" w="881">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73"/>
            <p:cNvSpPr/>
            <p:nvPr/>
          </p:nvSpPr>
          <p:spPr>
            <a:xfrm>
              <a:off x="7585646" y="2437138"/>
              <a:ext cx="295128" cy="293608"/>
            </a:xfrm>
            <a:custGeom>
              <a:rect b="b" l="l" r="r" t="t"/>
              <a:pathLst>
                <a:path extrusionOk="0" h="11200" w="11258">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73"/>
            <p:cNvSpPr/>
            <p:nvPr/>
          </p:nvSpPr>
          <p:spPr>
            <a:xfrm>
              <a:off x="7585646" y="2437400"/>
              <a:ext cx="295495" cy="219341"/>
            </a:xfrm>
            <a:custGeom>
              <a:rect b="b" l="l" r="r" t="t"/>
              <a:pathLst>
                <a:path extrusionOk="0" h="8367" w="11272">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73"/>
            <p:cNvSpPr/>
            <p:nvPr/>
          </p:nvSpPr>
          <p:spPr>
            <a:xfrm>
              <a:off x="7734757" y="2520868"/>
              <a:ext cx="61710" cy="61710"/>
            </a:xfrm>
            <a:custGeom>
              <a:rect b="b" l="l" r="r" t="t"/>
              <a:pathLst>
                <a:path extrusionOk="0" h="2354" w="2354">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73"/>
            <p:cNvSpPr/>
            <p:nvPr/>
          </p:nvSpPr>
          <p:spPr>
            <a:xfrm>
              <a:off x="7734757" y="2520790"/>
              <a:ext cx="38248" cy="61867"/>
            </a:xfrm>
            <a:custGeom>
              <a:rect b="b" l="l" r="r" t="t"/>
              <a:pathLst>
                <a:path extrusionOk="0" h="2360" w="1459">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73"/>
            <p:cNvSpPr/>
            <p:nvPr/>
          </p:nvSpPr>
          <p:spPr>
            <a:xfrm>
              <a:off x="7578096" y="2659362"/>
              <a:ext cx="79484" cy="78750"/>
            </a:xfrm>
            <a:custGeom>
              <a:rect b="b" l="l" r="r" t="t"/>
              <a:pathLst>
                <a:path extrusionOk="0" h="3004" w="3032">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73"/>
            <p:cNvSpPr/>
            <p:nvPr/>
          </p:nvSpPr>
          <p:spPr>
            <a:xfrm>
              <a:off x="7578096" y="2659755"/>
              <a:ext cx="31039" cy="34473"/>
            </a:xfrm>
            <a:custGeom>
              <a:rect b="b" l="l" r="r" t="t"/>
              <a:pathLst>
                <a:path extrusionOk="0" h="1315" w="1184">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73"/>
            <p:cNvSpPr/>
            <p:nvPr/>
          </p:nvSpPr>
          <p:spPr>
            <a:xfrm>
              <a:off x="7585646" y="2627196"/>
              <a:ext cx="104493" cy="103549"/>
            </a:xfrm>
            <a:custGeom>
              <a:rect b="b" l="l" r="r" t="t"/>
              <a:pathLst>
                <a:path extrusionOk="0" h="3950" w="3986">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73"/>
            <p:cNvSpPr/>
            <p:nvPr/>
          </p:nvSpPr>
          <p:spPr>
            <a:xfrm>
              <a:off x="7585646" y="2627196"/>
              <a:ext cx="28050" cy="29544"/>
            </a:xfrm>
            <a:custGeom>
              <a:rect b="b" l="l" r="r" t="t"/>
              <a:pathLst>
                <a:path extrusionOk="0" h="1127" w="107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73"/>
            <p:cNvSpPr/>
            <p:nvPr/>
          </p:nvSpPr>
          <p:spPr>
            <a:xfrm>
              <a:off x="7539874" y="2697505"/>
              <a:ext cx="32480" cy="29544"/>
            </a:xfrm>
            <a:custGeom>
              <a:rect b="b" l="l" r="r" t="t"/>
              <a:pathLst>
                <a:path extrusionOk="0" h="1127" w="1239">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73"/>
            <p:cNvSpPr/>
            <p:nvPr/>
          </p:nvSpPr>
          <p:spPr>
            <a:xfrm>
              <a:off x="7558041" y="2715515"/>
              <a:ext cx="32454" cy="29597"/>
            </a:xfrm>
            <a:custGeom>
              <a:rect b="b" l="l" r="r" t="t"/>
              <a:pathLst>
                <a:path extrusionOk="0" h="1129" w="1238">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73"/>
            <p:cNvSpPr/>
            <p:nvPr/>
          </p:nvSpPr>
          <p:spPr>
            <a:xfrm>
              <a:off x="7593982" y="2751639"/>
              <a:ext cx="32507" cy="29518"/>
            </a:xfrm>
            <a:custGeom>
              <a:rect b="b" l="l" r="r" t="t"/>
              <a:pathLst>
                <a:path extrusionOk="0" h="1126" w="124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73"/>
            <p:cNvSpPr/>
            <p:nvPr/>
          </p:nvSpPr>
          <p:spPr>
            <a:xfrm>
              <a:off x="7576208" y="2733629"/>
              <a:ext cx="32140" cy="29649"/>
            </a:xfrm>
            <a:custGeom>
              <a:rect b="b" l="l" r="r" t="t"/>
              <a:pathLst>
                <a:path extrusionOk="0" h="1131" w="1226">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73"/>
            <p:cNvSpPr/>
            <p:nvPr/>
          </p:nvSpPr>
          <p:spPr>
            <a:xfrm>
              <a:off x="7811567" y="2437033"/>
              <a:ext cx="69522" cy="68736"/>
            </a:xfrm>
            <a:custGeom>
              <a:rect b="b" l="l" r="r" t="t"/>
              <a:pathLst>
                <a:path extrusionOk="0" h="2622" w="2652">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73"/>
            <p:cNvSpPr/>
            <p:nvPr/>
          </p:nvSpPr>
          <p:spPr>
            <a:xfrm>
              <a:off x="7811567" y="2437007"/>
              <a:ext cx="69889" cy="30147"/>
            </a:xfrm>
            <a:custGeom>
              <a:rect b="b" l="l" r="r" t="t"/>
              <a:pathLst>
                <a:path extrusionOk="0" h="1150" w="2666">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73"/>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73"/>
            <p:cNvSpPr/>
            <p:nvPr/>
          </p:nvSpPr>
          <p:spPr>
            <a:xfrm>
              <a:off x="7601165" y="2588975"/>
              <a:ext cx="127929" cy="126435"/>
            </a:xfrm>
            <a:custGeom>
              <a:rect b="b" l="l" r="r" t="t"/>
              <a:pathLst>
                <a:path extrusionOk="0" h="4823" w="488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73"/>
            <p:cNvSpPr/>
            <p:nvPr/>
          </p:nvSpPr>
          <p:spPr>
            <a:xfrm>
              <a:off x="7600798" y="2589080"/>
              <a:ext cx="126409" cy="126330"/>
            </a:xfrm>
            <a:custGeom>
              <a:rect b="b" l="l" r="r" t="t"/>
              <a:pathLst>
                <a:path extrusionOk="0" h="4819" w="4822">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9" name="Google Shape;17009;p73"/>
          <p:cNvGrpSpPr/>
          <p:nvPr/>
        </p:nvGrpSpPr>
        <p:grpSpPr>
          <a:xfrm>
            <a:off x="8006475" y="2436954"/>
            <a:ext cx="335290" cy="361321"/>
            <a:chOff x="8006475" y="2436954"/>
            <a:chExt cx="335290" cy="361321"/>
          </a:xfrm>
        </p:grpSpPr>
        <p:sp>
          <p:nvSpPr>
            <p:cNvPr id="17010" name="Google Shape;17010;p73"/>
            <p:cNvSpPr/>
            <p:nvPr/>
          </p:nvSpPr>
          <p:spPr>
            <a:xfrm>
              <a:off x="8174487" y="2454256"/>
              <a:ext cx="83652" cy="45824"/>
            </a:xfrm>
            <a:custGeom>
              <a:rect b="b" l="l" r="r" t="t"/>
              <a:pathLst>
                <a:path extrusionOk="0" h="1748" w="3191">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73"/>
            <p:cNvSpPr/>
            <p:nvPr/>
          </p:nvSpPr>
          <p:spPr>
            <a:xfrm>
              <a:off x="8174487" y="2454256"/>
              <a:ext cx="17066" cy="45824"/>
            </a:xfrm>
            <a:custGeom>
              <a:rect b="b" l="l" r="r" t="t"/>
              <a:pathLst>
                <a:path extrusionOk="0" h="1748" w="651">
                  <a:moveTo>
                    <a:pt x="1" y="1"/>
                  </a:moveTo>
                  <a:lnTo>
                    <a:pt x="1" y="1748"/>
                  </a:lnTo>
                  <a:lnTo>
                    <a:pt x="650" y="1748"/>
                  </a:lnTo>
                  <a:lnTo>
                    <a:pt x="650"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73"/>
            <p:cNvSpPr/>
            <p:nvPr/>
          </p:nvSpPr>
          <p:spPr>
            <a:xfrm>
              <a:off x="8168431" y="2436954"/>
              <a:ext cx="11771" cy="258008"/>
            </a:xfrm>
            <a:custGeom>
              <a:rect b="b" l="l" r="r" t="t"/>
              <a:pathLst>
                <a:path extrusionOk="0" h="9842" w="449">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73"/>
            <p:cNvSpPr/>
            <p:nvPr/>
          </p:nvSpPr>
          <p:spPr>
            <a:xfrm>
              <a:off x="8076862" y="2643476"/>
              <a:ext cx="45798" cy="103340"/>
            </a:xfrm>
            <a:custGeom>
              <a:rect b="b" l="l" r="r" t="t"/>
              <a:pathLst>
                <a:path extrusionOk="0" h="3942" w="1747">
                  <a:moveTo>
                    <a:pt x="0" y="1"/>
                  </a:moveTo>
                  <a:lnTo>
                    <a:pt x="0" y="3942"/>
                  </a:lnTo>
                  <a:lnTo>
                    <a:pt x="1747" y="3942"/>
                  </a:lnTo>
                  <a:lnTo>
                    <a:pt x="1747"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73"/>
            <p:cNvSpPr/>
            <p:nvPr/>
          </p:nvSpPr>
          <p:spPr>
            <a:xfrm>
              <a:off x="8065118" y="2534500"/>
              <a:ext cx="122267" cy="120353"/>
            </a:xfrm>
            <a:custGeom>
              <a:rect b="b" l="l" r="r" t="t"/>
              <a:pathLst>
                <a:path extrusionOk="0" h="4591" w="4664">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73"/>
            <p:cNvSpPr/>
            <p:nvPr/>
          </p:nvSpPr>
          <p:spPr>
            <a:xfrm>
              <a:off x="8099932" y="2654827"/>
              <a:ext cx="5715" cy="91988"/>
            </a:xfrm>
            <a:custGeom>
              <a:rect b="b" l="l" r="r" t="t"/>
              <a:pathLst>
                <a:path extrusionOk="0" h="3509" w="218">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73"/>
            <p:cNvSpPr/>
            <p:nvPr/>
          </p:nvSpPr>
          <p:spPr>
            <a:xfrm>
              <a:off x="8006475" y="2677450"/>
              <a:ext cx="335290" cy="120825"/>
            </a:xfrm>
            <a:custGeom>
              <a:rect b="b" l="l" r="r" t="t"/>
              <a:pathLst>
                <a:path extrusionOk="0" h="4609" w="1279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73"/>
            <p:cNvSpPr/>
            <p:nvPr/>
          </p:nvSpPr>
          <p:spPr>
            <a:xfrm>
              <a:off x="8200283" y="2711163"/>
              <a:ext cx="56336" cy="40188"/>
            </a:xfrm>
            <a:custGeom>
              <a:rect b="b" l="l" r="r" t="t"/>
              <a:pathLst>
                <a:path extrusionOk="0" h="1533" w="2149">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73"/>
            <p:cNvSpPr/>
            <p:nvPr/>
          </p:nvSpPr>
          <p:spPr>
            <a:xfrm>
              <a:off x="8177187" y="2694883"/>
              <a:ext cx="22309" cy="15598"/>
            </a:xfrm>
            <a:custGeom>
              <a:rect b="b" l="l" r="r" t="t"/>
              <a:pathLst>
                <a:path extrusionOk="0" h="595" w="851">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73"/>
            <p:cNvSpPr/>
            <p:nvPr/>
          </p:nvSpPr>
          <p:spPr>
            <a:xfrm>
              <a:off x="8006475" y="2677398"/>
              <a:ext cx="174461" cy="120877"/>
            </a:xfrm>
            <a:custGeom>
              <a:rect b="b" l="l" r="r" t="t"/>
              <a:pathLst>
                <a:path extrusionOk="0" h="4611" w="6655">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73"/>
            <p:cNvSpPr/>
            <p:nvPr/>
          </p:nvSpPr>
          <p:spPr>
            <a:xfrm>
              <a:off x="8088213" y="2534500"/>
              <a:ext cx="23489" cy="17040"/>
            </a:xfrm>
            <a:custGeom>
              <a:rect b="b" l="l" r="r" t="t"/>
              <a:pathLst>
                <a:path extrusionOk="0" h="650" w="896">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73"/>
            <p:cNvSpPr/>
            <p:nvPr/>
          </p:nvSpPr>
          <p:spPr>
            <a:xfrm>
              <a:off x="8076862" y="2494391"/>
              <a:ext cx="46191" cy="51486"/>
            </a:xfrm>
            <a:custGeom>
              <a:rect b="b" l="l" r="r" t="t"/>
              <a:pathLst>
                <a:path extrusionOk="0" h="1964" w="1762">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73"/>
            <p:cNvSpPr/>
            <p:nvPr/>
          </p:nvSpPr>
          <p:spPr>
            <a:xfrm>
              <a:off x="8076548" y="2494391"/>
              <a:ext cx="31746" cy="51644"/>
            </a:xfrm>
            <a:custGeom>
              <a:rect b="b" l="l" r="r" t="t"/>
              <a:pathLst>
                <a:path extrusionOk="0" h="1970" w="1211">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73"/>
            <p:cNvSpPr/>
            <p:nvPr/>
          </p:nvSpPr>
          <p:spPr>
            <a:xfrm>
              <a:off x="8076862" y="2494391"/>
              <a:ext cx="45798" cy="23095"/>
            </a:xfrm>
            <a:custGeom>
              <a:rect b="b" l="l" r="r" t="t"/>
              <a:pathLst>
                <a:path extrusionOk="0" h="881" w="1747">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73"/>
            <p:cNvSpPr/>
            <p:nvPr/>
          </p:nvSpPr>
          <p:spPr>
            <a:xfrm>
              <a:off x="8076862" y="2494391"/>
              <a:ext cx="31432" cy="20841"/>
            </a:xfrm>
            <a:custGeom>
              <a:rect b="b" l="l" r="r" t="t"/>
              <a:pathLst>
                <a:path extrusionOk="0" h="795" w="1199">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73"/>
            <p:cNvSpPr/>
            <p:nvPr/>
          </p:nvSpPr>
          <p:spPr>
            <a:xfrm>
              <a:off x="8065511" y="2553794"/>
              <a:ext cx="112017" cy="89708"/>
            </a:xfrm>
            <a:custGeom>
              <a:rect b="b" l="l" r="r" t="t"/>
              <a:pathLst>
                <a:path extrusionOk="0" h="3422" w="4273">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73"/>
            <p:cNvSpPr/>
            <p:nvPr/>
          </p:nvSpPr>
          <p:spPr>
            <a:xfrm>
              <a:off x="8122634" y="2560977"/>
              <a:ext cx="54527" cy="43176"/>
            </a:xfrm>
            <a:custGeom>
              <a:rect b="b" l="l" r="r" t="t"/>
              <a:pathLst>
                <a:path extrusionOk="0" h="1647" w="208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73"/>
            <p:cNvSpPr/>
            <p:nvPr/>
          </p:nvSpPr>
          <p:spPr>
            <a:xfrm>
              <a:off x="8065511" y="2560977"/>
              <a:ext cx="17040" cy="94269"/>
            </a:xfrm>
            <a:custGeom>
              <a:rect b="b" l="l" r="r" t="t"/>
              <a:pathLst>
                <a:path extrusionOk="0" h="3596" w="65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73"/>
            <p:cNvSpPr/>
            <p:nvPr/>
          </p:nvSpPr>
          <p:spPr>
            <a:xfrm>
              <a:off x="8071174" y="2654827"/>
              <a:ext cx="11377" cy="11377"/>
            </a:xfrm>
            <a:custGeom>
              <a:rect b="b" l="l" r="r" t="t"/>
              <a:pathLst>
                <a:path extrusionOk="0" h="434" w="434">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9" name="Google Shape;17029;p73"/>
          <p:cNvGrpSpPr/>
          <p:nvPr/>
        </p:nvGrpSpPr>
        <p:grpSpPr>
          <a:xfrm>
            <a:off x="5596661" y="2909139"/>
            <a:ext cx="394326" cy="349682"/>
            <a:chOff x="5596661" y="2909139"/>
            <a:chExt cx="394326" cy="349682"/>
          </a:xfrm>
        </p:grpSpPr>
        <p:sp>
          <p:nvSpPr>
            <p:cNvPr id="17030" name="Google Shape;17030;p73"/>
            <p:cNvSpPr/>
            <p:nvPr/>
          </p:nvSpPr>
          <p:spPr>
            <a:xfrm>
              <a:off x="5762025" y="2909139"/>
              <a:ext cx="228962" cy="190740"/>
            </a:xfrm>
            <a:custGeom>
              <a:rect b="b" l="l" r="r" t="t"/>
              <a:pathLst>
                <a:path extrusionOk="0" h="7276" w="8734">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73"/>
            <p:cNvSpPr/>
            <p:nvPr/>
          </p:nvSpPr>
          <p:spPr>
            <a:xfrm>
              <a:off x="5597395" y="3061631"/>
              <a:ext cx="113957" cy="114324"/>
            </a:xfrm>
            <a:custGeom>
              <a:rect b="b" l="l" r="r" t="t"/>
              <a:pathLst>
                <a:path extrusionOk="0" h="4361" w="4347">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73"/>
            <p:cNvSpPr/>
            <p:nvPr/>
          </p:nvSpPr>
          <p:spPr>
            <a:xfrm>
              <a:off x="5628434" y="3061631"/>
              <a:ext cx="82918" cy="114324"/>
            </a:xfrm>
            <a:custGeom>
              <a:rect b="b" l="l" r="r" t="t"/>
              <a:pathLst>
                <a:path extrusionOk="0" h="4361" w="3163">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73"/>
            <p:cNvSpPr/>
            <p:nvPr/>
          </p:nvSpPr>
          <p:spPr>
            <a:xfrm>
              <a:off x="5596661" y="3067032"/>
              <a:ext cx="216483" cy="191789"/>
            </a:xfrm>
            <a:custGeom>
              <a:rect b="b" l="l" r="r" t="t"/>
              <a:pathLst>
                <a:path extrusionOk="0" h="7316" w="8258">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73"/>
            <p:cNvSpPr/>
            <p:nvPr/>
          </p:nvSpPr>
          <p:spPr>
            <a:xfrm>
              <a:off x="5596661" y="3095318"/>
              <a:ext cx="197163" cy="163136"/>
            </a:xfrm>
            <a:custGeom>
              <a:rect b="b" l="l" r="r" t="t"/>
              <a:pathLst>
                <a:path extrusionOk="0" h="6223" w="7521">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73"/>
            <p:cNvSpPr/>
            <p:nvPr/>
          </p:nvSpPr>
          <p:spPr>
            <a:xfrm>
              <a:off x="5633362" y="3150946"/>
              <a:ext cx="41262" cy="22361"/>
            </a:xfrm>
            <a:custGeom>
              <a:rect b="b" l="l" r="r" t="t"/>
              <a:pathLst>
                <a:path extrusionOk="0" h="853" w="1574">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73"/>
            <p:cNvSpPr/>
            <p:nvPr/>
          </p:nvSpPr>
          <p:spPr>
            <a:xfrm>
              <a:off x="5615562" y="3098149"/>
              <a:ext cx="76469" cy="62654"/>
            </a:xfrm>
            <a:custGeom>
              <a:rect b="b" l="l" r="r" t="t"/>
              <a:pathLst>
                <a:path extrusionOk="0" h="2390" w="2917">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73"/>
            <p:cNvSpPr/>
            <p:nvPr/>
          </p:nvSpPr>
          <p:spPr>
            <a:xfrm>
              <a:off x="5615562" y="3098149"/>
              <a:ext cx="76469" cy="61894"/>
            </a:xfrm>
            <a:custGeom>
              <a:rect b="b" l="l" r="r" t="t"/>
              <a:pathLst>
                <a:path extrusionOk="0" h="2361" w="2917">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73"/>
            <p:cNvSpPr/>
            <p:nvPr/>
          </p:nvSpPr>
          <p:spPr>
            <a:xfrm>
              <a:off x="5596661" y="3191815"/>
              <a:ext cx="25743" cy="66639"/>
            </a:xfrm>
            <a:custGeom>
              <a:rect b="b" l="l" r="r" t="t"/>
              <a:pathLst>
                <a:path extrusionOk="0" h="2542" w="982">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73"/>
            <p:cNvSpPr/>
            <p:nvPr/>
          </p:nvSpPr>
          <p:spPr>
            <a:xfrm>
              <a:off x="5819174" y="2953416"/>
              <a:ext cx="114297" cy="114691"/>
            </a:xfrm>
            <a:custGeom>
              <a:rect b="b" l="l" r="r" t="t"/>
              <a:pathLst>
                <a:path extrusionOk="0" h="4375" w="436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73"/>
            <p:cNvSpPr/>
            <p:nvPr/>
          </p:nvSpPr>
          <p:spPr>
            <a:xfrm>
              <a:off x="5838075" y="2972710"/>
              <a:ext cx="76469" cy="76076"/>
            </a:xfrm>
            <a:custGeom>
              <a:rect b="b" l="l" r="r" t="t"/>
              <a:pathLst>
                <a:path extrusionOk="0" h="2902" w="2917">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73"/>
            <p:cNvSpPr/>
            <p:nvPr/>
          </p:nvSpPr>
          <p:spPr>
            <a:xfrm>
              <a:off x="5685582" y="3095318"/>
              <a:ext cx="108242" cy="135872"/>
            </a:xfrm>
            <a:custGeom>
              <a:rect b="b" l="l" r="r" t="t"/>
              <a:pathLst>
                <a:path extrusionOk="0" h="5183" w="4129">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73"/>
            <p:cNvSpPr/>
            <p:nvPr/>
          </p:nvSpPr>
          <p:spPr>
            <a:xfrm>
              <a:off x="5857396" y="2991637"/>
              <a:ext cx="38248" cy="38248"/>
            </a:xfrm>
            <a:custGeom>
              <a:rect b="b" l="l" r="r" t="t"/>
              <a:pathLst>
                <a:path extrusionOk="0" h="1459" w="1459">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73"/>
            <p:cNvSpPr/>
            <p:nvPr/>
          </p:nvSpPr>
          <p:spPr>
            <a:xfrm>
              <a:off x="5867986" y="2934384"/>
              <a:ext cx="87532" cy="82630"/>
            </a:xfrm>
            <a:custGeom>
              <a:rect b="b" l="l" r="r" t="t"/>
              <a:pathLst>
                <a:path extrusionOk="0" h="3152" w="3339">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73"/>
            <p:cNvSpPr/>
            <p:nvPr/>
          </p:nvSpPr>
          <p:spPr>
            <a:xfrm>
              <a:off x="5916799" y="2937241"/>
              <a:ext cx="38248" cy="33214"/>
            </a:xfrm>
            <a:custGeom>
              <a:rect b="b" l="l" r="r" t="t"/>
              <a:pathLst>
                <a:path extrusionOk="0" h="1267" w="1459">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73"/>
            <p:cNvSpPr/>
            <p:nvPr/>
          </p:nvSpPr>
          <p:spPr>
            <a:xfrm>
              <a:off x="5889430" y="2934384"/>
              <a:ext cx="63729" cy="60635"/>
            </a:xfrm>
            <a:custGeom>
              <a:rect b="b" l="l" r="r" t="t"/>
              <a:pathLst>
                <a:path extrusionOk="0" h="2313" w="2431">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6" name="Google Shape;17046;p73"/>
          <p:cNvGrpSpPr/>
          <p:nvPr/>
        </p:nvGrpSpPr>
        <p:grpSpPr>
          <a:xfrm>
            <a:off x="874658" y="2914408"/>
            <a:ext cx="356891" cy="335709"/>
            <a:chOff x="874658" y="2914408"/>
            <a:chExt cx="356891" cy="335709"/>
          </a:xfrm>
        </p:grpSpPr>
        <p:sp>
          <p:nvSpPr>
            <p:cNvPr id="17047" name="Google Shape;17047;p73"/>
            <p:cNvSpPr/>
            <p:nvPr/>
          </p:nvSpPr>
          <p:spPr>
            <a:xfrm>
              <a:off x="909472" y="2994285"/>
              <a:ext cx="287238" cy="177869"/>
            </a:xfrm>
            <a:custGeom>
              <a:rect b="b" l="l" r="r" t="t"/>
              <a:pathLst>
                <a:path extrusionOk="0" h="6785" w="10957">
                  <a:moveTo>
                    <a:pt x="0" y="0"/>
                  </a:moveTo>
                  <a:lnTo>
                    <a:pt x="0" y="6785"/>
                  </a:lnTo>
                  <a:lnTo>
                    <a:pt x="10957" y="6785"/>
                  </a:lnTo>
                  <a:lnTo>
                    <a:pt x="10957"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73"/>
            <p:cNvSpPr/>
            <p:nvPr/>
          </p:nvSpPr>
          <p:spPr>
            <a:xfrm>
              <a:off x="874658" y="2914408"/>
              <a:ext cx="356891" cy="93902"/>
            </a:xfrm>
            <a:custGeom>
              <a:rect b="b" l="l" r="r" t="t"/>
              <a:pathLst>
                <a:path extrusionOk="0" h="3582" w="13614">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73"/>
            <p:cNvSpPr/>
            <p:nvPr/>
          </p:nvSpPr>
          <p:spPr>
            <a:xfrm>
              <a:off x="1211442" y="2914434"/>
              <a:ext cx="20107" cy="93876"/>
            </a:xfrm>
            <a:custGeom>
              <a:rect b="b" l="l" r="r" t="t"/>
              <a:pathLst>
                <a:path extrusionOk="0" h="3581" w="767">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73"/>
            <p:cNvSpPr/>
            <p:nvPr/>
          </p:nvSpPr>
          <p:spPr>
            <a:xfrm>
              <a:off x="874658" y="2914408"/>
              <a:ext cx="20081" cy="93902"/>
            </a:xfrm>
            <a:custGeom>
              <a:rect b="b" l="l" r="r" t="t"/>
              <a:pathLst>
                <a:path extrusionOk="0" h="3582" w="766">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73"/>
            <p:cNvSpPr/>
            <p:nvPr/>
          </p:nvSpPr>
          <p:spPr>
            <a:xfrm>
              <a:off x="1171333" y="2945079"/>
              <a:ext cx="34080" cy="34079"/>
            </a:xfrm>
            <a:custGeom>
              <a:rect b="b" l="l" r="r" t="t"/>
              <a:pathLst>
                <a:path extrusionOk="0" h="1300" w="130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73"/>
            <p:cNvSpPr/>
            <p:nvPr/>
          </p:nvSpPr>
          <p:spPr>
            <a:xfrm>
              <a:off x="1113451" y="2945079"/>
              <a:ext cx="34080" cy="34079"/>
            </a:xfrm>
            <a:custGeom>
              <a:rect b="b" l="l" r="r" t="t"/>
              <a:pathLst>
                <a:path extrusionOk="0" h="1300" w="130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73"/>
            <p:cNvSpPr/>
            <p:nvPr/>
          </p:nvSpPr>
          <p:spPr>
            <a:xfrm>
              <a:off x="898488" y="2956824"/>
              <a:ext cx="197582" cy="10617"/>
            </a:xfrm>
            <a:custGeom>
              <a:rect b="b" l="l" r="r" t="t"/>
              <a:pathLst>
                <a:path extrusionOk="0" h="405" w="7537">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73"/>
            <p:cNvSpPr/>
            <p:nvPr/>
          </p:nvSpPr>
          <p:spPr>
            <a:xfrm>
              <a:off x="874658" y="303515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73"/>
            <p:cNvSpPr/>
            <p:nvPr/>
          </p:nvSpPr>
          <p:spPr>
            <a:xfrm>
              <a:off x="1211442" y="303515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73"/>
            <p:cNvSpPr/>
            <p:nvPr/>
          </p:nvSpPr>
          <p:spPr>
            <a:xfrm>
              <a:off x="874658" y="303515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7" name="Google Shape;17057;p73"/>
            <p:cNvSpPr/>
            <p:nvPr/>
          </p:nvSpPr>
          <p:spPr>
            <a:xfrm>
              <a:off x="1171333" y="3066167"/>
              <a:ext cx="34080" cy="34106"/>
            </a:xfrm>
            <a:custGeom>
              <a:rect b="b" l="l" r="r" t="t"/>
              <a:pathLst>
                <a:path extrusionOk="0" h="1301" w="130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73"/>
            <p:cNvSpPr/>
            <p:nvPr/>
          </p:nvSpPr>
          <p:spPr>
            <a:xfrm>
              <a:off x="1113451" y="3066167"/>
              <a:ext cx="34080" cy="34106"/>
            </a:xfrm>
            <a:custGeom>
              <a:rect b="b" l="l" r="r" t="t"/>
              <a:pathLst>
                <a:path extrusionOk="0" h="1301" w="130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73"/>
            <p:cNvSpPr/>
            <p:nvPr/>
          </p:nvSpPr>
          <p:spPr>
            <a:xfrm>
              <a:off x="898488" y="3077544"/>
              <a:ext cx="197582" cy="10984"/>
            </a:xfrm>
            <a:custGeom>
              <a:rect b="b" l="l" r="r" t="t"/>
              <a:pathLst>
                <a:path extrusionOk="0" h="419" w="7537">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73"/>
            <p:cNvSpPr/>
            <p:nvPr/>
          </p:nvSpPr>
          <p:spPr>
            <a:xfrm>
              <a:off x="874658" y="3155874"/>
              <a:ext cx="356891" cy="94243"/>
            </a:xfrm>
            <a:custGeom>
              <a:rect b="b" l="l" r="r" t="t"/>
              <a:pathLst>
                <a:path extrusionOk="0" h="3595" w="13614">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73"/>
            <p:cNvSpPr/>
            <p:nvPr/>
          </p:nvSpPr>
          <p:spPr>
            <a:xfrm>
              <a:off x="1211442" y="3155874"/>
              <a:ext cx="20107" cy="94243"/>
            </a:xfrm>
            <a:custGeom>
              <a:rect b="b" l="l" r="r" t="t"/>
              <a:pathLst>
                <a:path extrusionOk="0" h="3595" w="767">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73"/>
            <p:cNvSpPr/>
            <p:nvPr/>
          </p:nvSpPr>
          <p:spPr>
            <a:xfrm>
              <a:off x="874658" y="3155874"/>
              <a:ext cx="20081" cy="94243"/>
            </a:xfrm>
            <a:custGeom>
              <a:rect b="b" l="l" r="r" t="t"/>
              <a:pathLst>
                <a:path extrusionOk="0" h="3595" w="766">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73"/>
            <p:cNvSpPr/>
            <p:nvPr/>
          </p:nvSpPr>
          <p:spPr>
            <a:xfrm>
              <a:off x="1171333" y="3186887"/>
              <a:ext cx="34080" cy="34106"/>
            </a:xfrm>
            <a:custGeom>
              <a:rect b="b" l="l" r="r" t="t"/>
              <a:pathLst>
                <a:path extrusionOk="0" h="1301" w="130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73"/>
            <p:cNvSpPr/>
            <p:nvPr/>
          </p:nvSpPr>
          <p:spPr>
            <a:xfrm>
              <a:off x="1113451" y="3186887"/>
              <a:ext cx="34080" cy="34106"/>
            </a:xfrm>
            <a:custGeom>
              <a:rect b="b" l="l" r="r" t="t"/>
              <a:pathLst>
                <a:path extrusionOk="0" h="1301" w="130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73"/>
            <p:cNvSpPr/>
            <p:nvPr/>
          </p:nvSpPr>
          <p:spPr>
            <a:xfrm>
              <a:off x="898488" y="3198631"/>
              <a:ext cx="197582" cy="10617"/>
            </a:xfrm>
            <a:custGeom>
              <a:rect b="b" l="l" r="r" t="t"/>
              <a:pathLst>
                <a:path extrusionOk="0" h="405" w="7537">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73"/>
            <p:cNvSpPr/>
            <p:nvPr/>
          </p:nvSpPr>
          <p:spPr>
            <a:xfrm>
              <a:off x="898488" y="3094924"/>
              <a:ext cx="30305" cy="10643"/>
            </a:xfrm>
            <a:custGeom>
              <a:rect b="b" l="l" r="r" t="t"/>
              <a:pathLst>
                <a:path extrusionOk="0" h="406" w="1156">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7" name="Google Shape;17067;p73"/>
          <p:cNvGrpSpPr/>
          <p:nvPr/>
        </p:nvGrpSpPr>
        <p:grpSpPr>
          <a:xfrm>
            <a:off x="4230912" y="2929193"/>
            <a:ext cx="308813" cy="306165"/>
            <a:chOff x="4230912" y="2929193"/>
            <a:chExt cx="308813" cy="306165"/>
          </a:xfrm>
        </p:grpSpPr>
        <p:sp>
          <p:nvSpPr>
            <p:cNvPr id="17068" name="Google Shape;17068;p73"/>
            <p:cNvSpPr/>
            <p:nvPr/>
          </p:nvSpPr>
          <p:spPr>
            <a:xfrm>
              <a:off x="4425427" y="2976878"/>
              <a:ext cx="114297" cy="258113"/>
            </a:xfrm>
            <a:custGeom>
              <a:rect b="b" l="l" r="r" t="t"/>
              <a:pathLst>
                <a:path extrusionOk="0" h="9846" w="436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73"/>
            <p:cNvSpPr/>
            <p:nvPr/>
          </p:nvSpPr>
          <p:spPr>
            <a:xfrm>
              <a:off x="4425427" y="2976878"/>
              <a:ext cx="93116" cy="258480"/>
            </a:xfrm>
            <a:custGeom>
              <a:rect b="b" l="l" r="r" t="t"/>
              <a:pathLst>
                <a:path extrusionOk="0" h="9860" w="3552">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73"/>
            <p:cNvSpPr/>
            <p:nvPr/>
          </p:nvSpPr>
          <p:spPr>
            <a:xfrm>
              <a:off x="4404613" y="2962879"/>
              <a:ext cx="100299" cy="272479"/>
            </a:xfrm>
            <a:custGeom>
              <a:rect b="b" l="l" r="r" t="t"/>
              <a:pathLst>
                <a:path extrusionOk="0" h="10394" w="3826">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73"/>
            <p:cNvSpPr/>
            <p:nvPr/>
          </p:nvSpPr>
          <p:spPr>
            <a:xfrm>
              <a:off x="4404613" y="2962879"/>
              <a:ext cx="71934" cy="272479"/>
            </a:xfrm>
            <a:custGeom>
              <a:rect b="b" l="l" r="r" t="t"/>
              <a:pathLst>
                <a:path extrusionOk="0" h="10394" w="2744">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73"/>
            <p:cNvSpPr/>
            <p:nvPr/>
          </p:nvSpPr>
          <p:spPr>
            <a:xfrm>
              <a:off x="4230912" y="2929193"/>
              <a:ext cx="229722" cy="306165"/>
            </a:xfrm>
            <a:custGeom>
              <a:rect b="b" l="l" r="r" t="t"/>
              <a:pathLst>
                <a:path extrusionOk="0" h="11679" w="8763">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73"/>
            <p:cNvSpPr/>
            <p:nvPr/>
          </p:nvSpPr>
          <p:spPr>
            <a:xfrm>
              <a:off x="4443594" y="2950768"/>
              <a:ext cx="17040" cy="284590"/>
            </a:xfrm>
            <a:custGeom>
              <a:rect b="b" l="l" r="r" t="t"/>
              <a:pathLst>
                <a:path extrusionOk="0" h="10856" w="65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73"/>
            <p:cNvSpPr/>
            <p:nvPr/>
          </p:nvSpPr>
          <p:spPr>
            <a:xfrm>
              <a:off x="4271021" y="3008651"/>
              <a:ext cx="22361" cy="22361"/>
            </a:xfrm>
            <a:custGeom>
              <a:rect b="b" l="l" r="r" t="t"/>
              <a:pathLst>
                <a:path extrusionOk="0" h="853" w="853">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73"/>
            <p:cNvSpPr/>
            <p:nvPr/>
          </p:nvSpPr>
          <p:spPr>
            <a:xfrm>
              <a:off x="4310003" y="302645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73"/>
            <p:cNvSpPr/>
            <p:nvPr/>
          </p:nvSpPr>
          <p:spPr>
            <a:xfrm>
              <a:off x="4310003" y="3010538"/>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73"/>
            <p:cNvSpPr/>
            <p:nvPr/>
          </p:nvSpPr>
          <p:spPr>
            <a:xfrm>
              <a:off x="4271021" y="3082079"/>
              <a:ext cx="22361" cy="22335"/>
            </a:xfrm>
            <a:custGeom>
              <a:rect b="b" l="l" r="r" t="t"/>
              <a:pathLst>
                <a:path extrusionOk="0" h="852" w="853">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73"/>
            <p:cNvSpPr/>
            <p:nvPr/>
          </p:nvSpPr>
          <p:spPr>
            <a:xfrm>
              <a:off x="4310003" y="3099853"/>
              <a:ext cx="114691" cy="9490"/>
            </a:xfrm>
            <a:custGeom>
              <a:rect b="b" l="l" r="r" t="t"/>
              <a:pathLst>
                <a:path extrusionOk="0" h="362" w="4375">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73"/>
            <p:cNvSpPr/>
            <p:nvPr/>
          </p:nvSpPr>
          <p:spPr>
            <a:xfrm>
              <a:off x="4310003" y="3084334"/>
              <a:ext cx="37120" cy="9490"/>
            </a:xfrm>
            <a:custGeom>
              <a:rect b="b" l="l" r="r" t="t"/>
              <a:pathLst>
                <a:path extrusionOk="0" h="362" w="1416">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73"/>
            <p:cNvSpPr/>
            <p:nvPr/>
          </p:nvSpPr>
          <p:spPr>
            <a:xfrm>
              <a:off x="4271021" y="3155874"/>
              <a:ext cx="22361" cy="21968"/>
            </a:xfrm>
            <a:custGeom>
              <a:rect b="b" l="l" r="r" t="t"/>
              <a:pathLst>
                <a:path extrusionOk="0" h="838" w="853">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73"/>
            <p:cNvSpPr/>
            <p:nvPr/>
          </p:nvSpPr>
          <p:spPr>
            <a:xfrm>
              <a:off x="4310003" y="3173281"/>
              <a:ext cx="114691" cy="9490"/>
            </a:xfrm>
            <a:custGeom>
              <a:rect b="b" l="l" r="r" t="t"/>
              <a:pathLst>
                <a:path extrusionOk="0" h="362" w="4375">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73"/>
            <p:cNvSpPr/>
            <p:nvPr/>
          </p:nvSpPr>
          <p:spPr>
            <a:xfrm>
              <a:off x="4310003" y="3157762"/>
              <a:ext cx="37120" cy="9490"/>
            </a:xfrm>
            <a:custGeom>
              <a:rect b="b" l="l" r="r" t="t"/>
              <a:pathLst>
                <a:path extrusionOk="0" h="362" w="1416">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3" name="Google Shape;17083;p73"/>
          <p:cNvGrpSpPr/>
          <p:nvPr/>
        </p:nvGrpSpPr>
        <p:grpSpPr>
          <a:xfrm>
            <a:off x="4627886" y="3401089"/>
            <a:ext cx="409111" cy="267944"/>
            <a:chOff x="4627886" y="3401089"/>
            <a:chExt cx="409111" cy="267944"/>
          </a:xfrm>
        </p:grpSpPr>
        <p:sp>
          <p:nvSpPr>
            <p:cNvPr id="17084" name="Google Shape;17084;p73"/>
            <p:cNvSpPr/>
            <p:nvPr/>
          </p:nvSpPr>
          <p:spPr>
            <a:xfrm>
              <a:off x="4627886" y="3401089"/>
              <a:ext cx="409111" cy="267944"/>
            </a:xfrm>
            <a:custGeom>
              <a:rect b="b" l="l" r="r" t="t"/>
              <a:pathLst>
                <a:path extrusionOk="0" h="10221" w="15606">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73"/>
            <p:cNvSpPr/>
            <p:nvPr/>
          </p:nvSpPr>
          <p:spPr>
            <a:xfrm>
              <a:off x="4670276" y="3422271"/>
              <a:ext cx="324332" cy="225580"/>
            </a:xfrm>
            <a:custGeom>
              <a:rect b="b" l="l" r="r" t="t"/>
              <a:pathLst>
                <a:path extrusionOk="0" h="8605" w="12372">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73"/>
            <p:cNvSpPr/>
            <p:nvPr/>
          </p:nvSpPr>
          <p:spPr>
            <a:xfrm>
              <a:off x="4642252" y="3520761"/>
              <a:ext cx="14025" cy="28312"/>
            </a:xfrm>
            <a:custGeom>
              <a:rect b="b" l="l" r="r" t="t"/>
              <a:pathLst>
                <a:path extrusionOk="0" h="1080" w="535">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73"/>
            <p:cNvSpPr/>
            <p:nvPr/>
          </p:nvSpPr>
          <p:spPr>
            <a:xfrm>
              <a:off x="5008947" y="3513578"/>
              <a:ext cx="14025" cy="42678"/>
            </a:xfrm>
            <a:custGeom>
              <a:rect b="b" l="l" r="r" t="t"/>
              <a:pathLst>
                <a:path extrusionOk="0" h="1628" w="535">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73"/>
            <p:cNvSpPr/>
            <p:nvPr/>
          </p:nvSpPr>
          <p:spPr>
            <a:xfrm>
              <a:off x="5006299" y="3421904"/>
              <a:ext cx="18953" cy="14392"/>
            </a:xfrm>
            <a:custGeom>
              <a:rect b="b" l="l" r="r" t="t"/>
              <a:pathLst>
                <a:path extrusionOk="0" h="549" w="723">
                  <a:moveTo>
                    <a:pt x="362" y="0"/>
                  </a:moveTo>
                  <a:cubicBezTo>
                    <a:pt x="1" y="0"/>
                    <a:pt x="1" y="549"/>
                    <a:pt x="362" y="549"/>
                  </a:cubicBezTo>
                  <a:cubicBezTo>
                    <a:pt x="723" y="549"/>
                    <a:pt x="723" y="0"/>
                    <a:pt x="36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73"/>
            <p:cNvSpPr/>
            <p:nvPr/>
          </p:nvSpPr>
          <p:spPr>
            <a:xfrm>
              <a:off x="4642252" y="3485554"/>
              <a:ext cx="14025" cy="21129"/>
            </a:xfrm>
            <a:custGeom>
              <a:rect b="b" l="l" r="r" t="t"/>
              <a:pathLst>
                <a:path extrusionOk="0" h="806" w="535">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73"/>
            <p:cNvSpPr/>
            <p:nvPr/>
          </p:nvSpPr>
          <p:spPr>
            <a:xfrm>
              <a:off x="4642252" y="3563150"/>
              <a:ext cx="14025" cy="21103"/>
            </a:xfrm>
            <a:custGeom>
              <a:rect b="b" l="l" r="r" t="t"/>
              <a:pathLst>
                <a:path extrusionOk="0" h="805" w="535">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73"/>
            <p:cNvSpPr/>
            <p:nvPr/>
          </p:nvSpPr>
          <p:spPr>
            <a:xfrm>
              <a:off x="4761845" y="3457478"/>
              <a:ext cx="141561" cy="113170"/>
            </a:xfrm>
            <a:custGeom>
              <a:rect b="b" l="l" r="r" t="t"/>
              <a:pathLst>
                <a:path extrusionOk="0" h="4317" w="540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73"/>
            <p:cNvSpPr/>
            <p:nvPr/>
          </p:nvSpPr>
          <p:spPr>
            <a:xfrm>
              <a:off x="4691457" y="3598619"/>
              <a:ext cx="281942" cy="14025"/>
            </a:xfrm>
            <a:custGeom>
              <a:rect b="b" l="l" r="r" t="t"/>
              <a:pathLst>
                <a:path extrusionOk="0" h="535" w="10755">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73"/>
            <p:cNvSpPr/>
            <p:nvPr/>
          </p:nvSpPr>
          <p:spPr>
            <a:xfrm>
              <a:off x="4691457" y="3598619"/>
              <a:ext cx="63598" cy="14025"/>
            </a:xfrm>
            <a:custGeom>
              <a:rect b="b" l="l" r="r" t="t"/>
              <a:pathLst>
                <a:path extrusionOk="0" h="535" w="2426">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73"/>
            <p:cNvSpPr/>
            <p:nvPr/>
          </p:nvSpPr>
          <p:spPr>
            <a:xfrm>
              <a:off x="4741030" y="3591436"/>
              <a:ext cx="28024" cy="28024"/>
            </a:xfrm>
            <a:custGeom>
              <a:rect b="b" l="l" r="r" t="t"/>
              <a:pathLst>
                <a:path extrusionOk="0" h="1069" w="1069">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5" name="Google Shape;17095;p73"/>
          <p:cNvGrpSpPr/>
          <p:nvPr/>
        </p:nvGrpSpPr>
        <p:grpSpPr>
          <a:xfrm>
            <a:off x="4652476" y="2898915"/>
            <a:ext cx="386016" cy="384495"/>
            <a:chOff x="4652476" y="2898915"/>
            <a:chExt cx="386016" cy="384495"/>
          </a:xfrm>
        </p:grpSpPr>
        <p:sp>
          <p:nvSpPr>
            <p:cNvPr id="17096" name="Google Shape;17096;p73"/>
            <p:cNvSpPr/>
            <p:nvPr/>
          </p:nvSpPr>
          <p:spPr>
            <a:xfrm>
              <a:off x="4842456" y="3088895"/>
              <a:ext cx="60190" cy="60190"/>
            </a:xfrm>
            <a:custGeom>
              <a:rect b="b" l="l" r="r" t="t"/>
              <a:pathLst>
                <a:path extrusionOk="0" h="2296" w="2296">
                  <a:moveTo>
                    <a:pt x="592" y="0"/>
                  </a:moveTo>
                  <a:lnTo>
                    <a:pt x="0" y="592"/>
                  </a:lnTo>
                  <a:lnTo>
                    <a:pt x="1704" y="2295"/>
                  </a:lnTo>
                  <a:lnTo>
                    <a:pt x="2295" y="1703"/>
                  </a:lnTo>
                  <a:lnTo>
                    <a:pt x="592" y="0"/>
                  </a:ln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73"/>
            <p:cNvSpPr/>
            <p:nvPr/>
          </p:nvSpPr>
          <p:spPr>
            <a:xfrm>
              <a:off x="4652476" y="2898915"/>
              <a:ext cx="247889" cy="247889"/>
            </a:xfrm>
            <a:custGeom>
              <a:rect b="b" l="l" r="r" t="t"/>
              <a:pathLst>
                <a:path extrusionOk="0" h="9456" w="9456">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73"/>
            <p:cNvSpPr/>
            <p:nvPr/>
          </p:nvSpPr>
          <p:spPr>
            <a:xfrm>
              <a:off x="4680866" y="2927306"/>
              <a:ext cx="191134" cy="191134"/>
            </a:xfrm>
            <a:custGeom>
              <a:rect b="b" l="l" r="r" t="t"/>
              <a:pathLst>
                <a:path extrusionOk="0" h="7291" w="7291">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73"/>
            <p:cNvSpPr/>
            <p:nvPr/>
          </p:nvSpPr>
          <p:spPr>
            <a:xfrm>
              <a:off x="4869693" y="3117653"/>
              <a:ext cx="168798" cy="165757"/>
            </a:xfrm>
            <a:custGeom>
              <a:rect b="b" l="l" r="r" t="t"/>
              <a:pathLst>
                <a:path extrusionOk="0" h="6323" w="6439">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73"/>
            <p:cNvSpPr/>
            <p:nvPr/>
          </p:nvSpPr>
          <p:spPr>
            <a:xfrm>
              <a:off x="4881437" y="3118020"/>
              <a:ext cx="157054" cy="155560"/>
            </a:xfrm>
            <a:custGeom>
              <a:rect b="b" l="l" r="r" t="t"/>
              <a:pathLst>
                <a:path extrusionOk="0" h="5934" w="5991">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73"/>
            <p:cNvSpPr/>
            <p:nvPr/>
          </p:nvSpPr>
          <p:spPr>
            <a:xfrm>
              <a:off x="4952952" y="3199391"/>
              <a:ext cx="54134" cy="54134"/>
            </a:xfrm>
            <a:custGeom>
              <a:rect b="b" l="l" r="r" t="t"/>
              <a:pathLst>
                <a:path extrusionOk="0" h="2065" w="2065">
                  <a:moveTo>
                    <a:pt x="1458" y="0"/>
                  </a:moveTo>
                  <a:lnTo>
                    <a:pt x="0" y="1473"/>
                  </a:lnTo>
                  <a:lnTo>
                    <a:pt x="592" y="2064"/>
                  </a:lnTo>
                  <a:lnTo>
                    <a:pt x="2065" y="607"/>
                  </a:lnTo>
                  <a:lnTo>
                    <a:pt x="145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73"/>
            <p:cNvSpPr/>
            <p:nvPr/>
          </p:nvSpPr>
          <p:spPr>
            <a:xfrm>
              <a:off x="4931377" y="3179232"/>
              <a:ext cx="55209" cy="50464"/>
            </a:xfrm>
            <a:custGeom>
              <a:rect b="b" l="l" r="r" t="t"/>
              <a:pathLst>
                <a:path extrusionOk="0" h="1925" w="2106">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73"/>
            <p:cNvSpPr/>
            <p:nvPr/>
          </p:nvSpPr>
          <p:spPr>
            <a:xfrm>
              <a:off x="4736101" y="2955670"/>
              <a:ext cx="87453" cy="95396"/>
            </a:xfrm>
            <a:custGeom>
              <a:rect b="b" l="l" r="r" t="t"/>
              <a:pathLst>
                <a:path extrusionOk="0" h="3639" w="3336">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73"/>
            <p:cNvSpPr/>
            <p:nvPr/>
          </p:nvSpPr>
          <p:spPr>
            <a:xfrm>
              <a:off x="4762972" y="3064279"/>
              <a:ext cx="26897" cy="28050"/>
            </a:xfrm>
            <a:custGeom>
              <a:rect b="b" l="l" r="r" t="t"/>
              <a:pathLst>
                <a:path extrusionOk="0" h="1070" w="1026">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5" name="Google Shape;17105;p73"/>
          <p:cNvGrpSpPr/>
          <p:nvPr/>
        </p:nvGrpSpPr>
        <p:grpSpPr>
          <a:xfrm>
            <a:off x="5156931" y="2922194"/>
            <a:ext cx="324699" cy="347611"/>
            <a:chOff x="5156931" y="2922194"/>
            <a:chExt cx="324699" cy="347611"/>
          </a:xfrm>
        </p:grpSpPr>
        <p:sp>
          <p:nvSpPr>
            <p:cNvPr id="17106" name="Google Shape;17106;p73"/>
            <p:cNvSpPr/>
            <p:nvPr/>
          </p:nvSpPr>
          <p:spPr>
            <a:xfrm>
              <a:off x="5160706" y="3072982"/>
              <a:ext cx="317149" cy="43543"/>
            </a:xfrm>
            <a:custGeom>
              <a:rect b="b" l="l" r="r" t="t"/>
              <a:pathLst>
                <a:path extrusionOk="0" h="1661" w="12098">
                  <a:moveTo>
                    <a:pt x="15" y="1"/>
                  </a:moveTo>
                  <a:lnTo>
                    <a:pt x="0" y="1661"/>
                  </a:lnTo>
                  <a:lnTo>
                    <a:pt x="12097" y="1661"/>
                  </a:lnTo>
                  <a:lnTo>
                    <a:pt x="1208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73"/>
            <p:cNvSpPr/>
            <p:nvPr/>
          </p:nvSpPr>
          <p:spPr>
            <a:xfrm>
              <a:off x="5258330" y="2922194"/>
              <a:ext cx="128689" cy="62261"/>
            </a:xfrm>
            <a:custGeom>
              <a:rect b="b" l="l" r="r" t="t"/>
              <a:pathLst>
                <a:path extrusionOk="0" h="2375" w="4909">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73"/>
            <p:cNvSpPr/>
            <p:nvPr/>
          </p:nvSpPr>
          <p:spPr>
            <a:xfrm>
              <a:off x="5258330" y="2957951"/>
              <a:ext cx="128689" cy="26503"/>
            </a:xfrm>
            <a:custGeom>
              <a:rect b="b" l="l" r="r" t="t"/>
              <a:pathLst>
                <a:path extrusionOk="0" h="1011" w="4909">
                  <a:moveTo>
                    <a:pt x="997" y="0"/>
                  </a:moveTo>
                  <a:lnTo>
                    <a:pt x="1" y="1011"/>
                  </a:lnTo>
                  <a:lnTo>
                    <a:pt x="4909" y="1011"/>
                  </a:lnTo>
                  <a:lnTo>
                    <a:pt x="391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73"/>
            <p:cNvSpPr/>
            <p:nvPr/>
          </p:nvSpPr>
          <p:spPr>
            <a:xfrm>
              <a:off x="5180000" y="2975358"/>
              <a:ext cx="278561" cy="260761"/>
            </a:xfrm>
            <a:custGeom>
              <a:rect b="b" l="l" r="r" t="t"/>
              <a:pathLst>
                <a:path extrusionOk="0" h="9947" w="10626">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73"/>
            <p:cNvSpPr/>
            <p:nvPr/>
          </p:nvSpPr>
          <p:spPr>
            <a:xfrm>
              <a:off x="5438847" y="2975358"/>
              <a:ext cx="19714" cy="260761"/>
            </a:xfrm>
            <a:custGeom>
              <a:rect b="b" l="l" r="r" t="t"/>
              <a:pathLst>
                <a:path extrusionOk="0" h="9947" w="752">
                  <a:moveTo>
                    <a:pt x="1" y="0"/>
                  </a:moveTo>
                  <a:lnTo>
                    <a:pt x="1" y="9946"/>
                  </a:lnTo>
                  <a:lnTo>
                    <a:pt x="751" y="9946"/>
                  </a:lnTo>
                  <a:lnTo>
                    <a:pt x="751" y="217"/>
                  </a:lnTo>
                  <a:cubicBezTo>
                    <a:pt x="751" y="102"/>
                    <a:pt x="650" y="0"/>
                    <a:pt x="535" y="0"/>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73"/>
            <p:cNvSpPr/>
            <p:nvPr/>
          </p:nvSpPr>
          <p:spPr>
            <a:xfrm>
              <a:off x="5180000" y="3062785"/>
              <a:ext cx="278561" cy="172967"/>
            </a:xfrm>
            <a:custGeom>
              <a:rect b="b" l="l" r="r" t="t"/>
              <a:pathLst>
                <a:path extrusionOk="0" h="6598" w="10626">
                  <a:moveTo>
                    <a:pt x="1" y="0"/>
                  </a:moveTo>
                  <a:lnTo>
                    <a:pt x="1" y="6597"/>
                  </a:lnTo>
                  <a:lnTo>
                    <a:pt x="10625" y="6597"/>
                  </a:lnTo>
                  <a:lnTo>
                    <a:pt x="10625" y="0"/>
                  </a:lnTo>
                  <a:lnTo>
                    <a:pt x="5313" y="3797"/>
                  </a:lnTo>
                  <a:lnTo>
                    <a:pt x="1"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73"/>
            <p:cNvSpPr/>
            <p:nvPr/>
          </p:nvSpPr>
          <p:spPr>
            <a:xfrm>
              <a:off x="5221262" y="3114192"/>
              <a:ext cx="196953" cy="10329"/>
            </a:xfrm>
            <a:custGeom>
              <a:rect b="b" l="l" r="r" t="t"/>
              <a:pathLst>
                <a:path extrusionOk="0" h="394" w="7513">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73"/>
            <p:cNvSpPr/>
            <p:nvPr/>
          </p:nvSpPr>
          <p:spPr>
            <a:xfrm>
              <a:off x="5254031" y="3136528"/>
              <a:ext cx="129581" cy="10696"/>
            </a:xfrm>
            <a:custGeom>
              <a:rect b="b" l="l" r="r" t="t"/>
              <a:pathLst>
                <a:path extrusionOk="0" h="408" w="4943">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73"/>
            <p:cNvSpPr/>
            <p:nvPr/>
          </p:nvSpPr>
          <p:spPr>
            <a:xfrm>
              <a:off x="5284074" y="3159282"/>
              <a:ext cx="68893" cy="10617"/>
            </a:xfrm>
            <a:custGeom>
              <a:rect b="b" l="l" r="r" t="t"/>
              <a:pathLst>
                <a:path extrusionOk="0" h="405" w="2628">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73"/>
            <p:cNvSpPr/>
            <p:nvPr/>
          </p:nvSpPr>
          <p:spPr>
            <a:xfrm>
              <a:off x="5156931" y="3073009"/>
              <a:ext cx="324699" cy="196796"/>
            </a:xfrm>
            <a:custGeom>
              <a:rect b="b" l="l" r="r" t="t"/>
              <a:pathLst>
                <a:path extrusionOk="0" h="7507" w="12386">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73"/>
            <p:cNvSpPr/>
            <p:nvPr/>
          </p:nvSpPr>
          <p:spPr>
            <a:xfrm>
              <a:off x="5464197" y="3072694"/>
              <a:ext cx="17433" cy="197111"/>
            </a:xfrm>
            <a:custGeom>
              <a:rect b="b" l="l" r="r" t="t"/>
              <a:pathLst>
                <a:path extrusionOk="0" h="7519" w="665">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73"/>
            <p:cNvSpPr/>
            <p:nvPr/>
          </p:nvSpPr>
          <p:spPr>
            <a:xfrm>
              <a:off x="5217461" y="3013579"/>
              <a:ext cx="32585" cy="32952"/>
            </a:xfrm>
            <a:custGeom>
              <a:rect b="b" l="l" r="r" t="t"/>
              <a:pathLst>
                <a:path extrusionOk="0" h="1257" w="1243">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73"/>
            <p:cNvSpPr/>
            <p:nvPr/>
          </p:nvSpPr>
          <p:spPr>
            <a:xfrm>
              <a:off x="5271595" y="3008258"/>
              <a:ext cx="36491" cy="10670"/>
            </a:xfrm>
            <a:custGeom>
              <a:rect b="b" l="l" r="r" t="t"/>
              <a:pathLst>
                <a:path extrusionOk="0" h="407" w="1392">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73"/>
            <p:cNvSpPr/>
            <p:nvPr/>
          </p:nvSpPr>
          <p:spPr>
            <a:xfrm>
              <a:off x="5270206" y="3036255"/>
              <a:ext cx="113406" cy="10670"/>
            </a:xfrm>
            <a:custGeom>
              <a:rect b="b" l="l" r="r" t="t"/>
              <a:pathLst>
                <a:path extrusionOk="0" h="407" w="4326">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73"/>
            <p:cNvSpPr/>
            <p:nvPr/>
          </p:nvSpPr>
          <p:spPr>
            <a:xfrm>
              <a:off x="5223517" y="3080532"/>
              <a:ext cx="69915" cy="10670"/>
            </a:xfrm>
            <a:custGeom>
              <a:rect b="b" l="l" r="r" t="t"/>
              <a:pathLst>
                <a:path extrusionOk="0" h="407" w="2667">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73"/>
            <p:cNvSpPr/>
            <p:nvPr/>
          </p:nvSpPr>
          <p:spPr>
            <a:xfrm>
              <a:off x="5183251" y="3234152"/>
              <a:ext cx="56939" cy="10696"/>
            </a:xfrm>
            <a:custGeom>
              <a:rect b="b" l="l" r="r" t="t"/>
              <a:pathLst>
                <a:path extrusionOk="0" h="408" w="2172">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2" name="Google Shape;17122;p73"/>
          <p:cNvGrpSpPr/>
          <p:nvPr/>
        </p:nvGrpSpPr>
        <p:grpSpPr>
          <a:xfrm>
            <a:off x="6086331" y="2905337"/>
            <a:ext cx="364441" cy="364834"/>
            <a:chOff x="6086331" y="2905337"/>
            <a:chExt cx="364441" cy="364834"/>
          </a:xfrm>
        </p:grpSpPr>
        <p:sp>
          <p:nvSpPr>
            <p:cNvPr id="17123" name="Google Shape;17123;p73"/>
            <p:cNvSpPr/>
            <p:nvPr/>
          </p:nvSpPr>
          <p:spPr>
            <a:xfrm>
              <a:off x="6086331" y="2905337"/>
              <a:ext cx="277407" cy="277433"/>
            </a:xfrm>
            <a:custGeom>
              <a:rect b="b" l="l" r="r" t="t"/>
              <a:pathLst>
                <a:path extrusionOk="0" h="10583" w="10582">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73"/>
            <p:cNvSpPr/>
            <p:nvPr/>
          </p:nvSpPr>
          <p:spPr>
            <a:xfrm>
              <a:off x="6143480" y="2983301"/>
              <a:ext cx="142321" cy="121821"/>
            </a:xfrm>
            <a:custGeom>
              <a:rect b="b" l="l" r="r" t="t"/>
              <a:pathLst>
                <a:path extrusionOk="0" h="4647" w="5429">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73"/>
            <p:cNvSpPr/>
            <p:nvPr/>
          </p:nvSpPr>
          <p:spPr>
            <a:xfrm>
              <a:off x="6184349" y="3013946"/>
              <a:ext cx="70781" cy="60557"/>
            </a:xfrm>
            <a:custGeom>
              <a:rect b="b" l="l" r="r" t="t"/>
              <a:pathLst>
                <a:path extrusionOk="0" h="2310" w="270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73"/>
            <p:cNvSpPr/>
            <p:nvPr/>
          </p:nvSpPr>
          <p:spPr>
            <a:xfrm>
              <a:off x="6268368" y="3087374"/>
              <a:ext cx="182404" cy="182797"/>
            </a:xfrm>
            <a:custGeom>
              <a:rect b="b" l="l" r="r" t="t"/>
              <a:pathLst>
                <a:path extrusionOk="0" h="6973" w="6958">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73"/>
            <p:cNvSpPr/>
            <p:nvPr/>
          </p:nvSpPr>
          <p:spPr>
            <a:xfrm>
              <a:off x="6298620" y="3133172"/>
              <a:ext cx="106747" cy="91412"/>
            </a:xfrm>
            <a:custGeom>
              <a:rect b="b" l="l" r="r" t="t"/>
              <a:pathLst>
                <a:path extrusionOk="0" h="3487" w="4072">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73"/>
            <p:cNvSpPr/>
            <p:nvPr/>
          </p:nvSpPr>
          <p:spPr>
            <a:xfrm>
              <a:off x="6322843" y="3151706"/>
              <a:ext cx="63991" cy="54527"/>
            </a:xfrm>
            <a:custGeom>
              <a:rect b="b" l="l" r="r" t="t"/>
              <a:pathLst>
                <a:path extrusionOk="0" h="2080" w="2441">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9" name="Google Shape;17129;p73"/>
          <p:cNvGrpSpPr/>
          <p:nvPr/>
        </p:nvGrpSpPr>
        <p:grpSpPr>
          <a:xfrm>
            <a:off x="6554059" y="2907251"/>
            <a:ext cx="377706" cy="377680"/>
            <a:chOff x="6554059" y="2907251"/>
            <a:chExt cx="377706" cy="377680"/>
          </a:xfrm>
        </p:grpSpPr>
        <p:sp>
          <p:nvSpPr>
            <p:cNvPr id="17130" name="Google Shape;17130;p73"/>
            <p:cNvSpPr/>
            <p:nvPr/>
          </p:nvSpPr>
          <p:spPr>
            <a:xfrm>
              <a:off x="6635064" y="2907251"/>
              <a:ext cx="215723" cy="377680"/>
            </a:xfrm>
            <a:custGeom>
              <a:rect b="b" l="l" r="r" t="t"/>
              <a:pathLst>
                <a:path extrusionOk="0" h="14407" w="8229">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73"/>
            <p:cNvSpPr/>
            <p:nvPr/>
          </p:nvSpPr>
          <p:spPr>
            <a:xfrm>
              <a:off x="6805330" y="2907251"/>
              <a:ext cx="45457" cy="377680"/>
            </a:xfrm>
            <a:custGeom>
              <a:rect b="b" l="l" r="r" t="t"/>
              <a:pathLst>
                <a:path extrusionOk="0" h="14407" w="1734">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73"/>
            <p:cNvSpPr/>
            <p:nvPr/>
          </p:nvSpPr>
          <p:spPr>
            <a:xfrm>
              <a:off x="6635064" y="3227389"/>
              <a:ext cx="215723" cy="22728"/>
            </a:xfrm>
            <a:custGeom>
              <a:rect b="b" l="l" r="r" t="t"/>
              <a:pathLst>
                <a:path extrusionOk="0" h="867" w="8229">
                  <a:moveTo>
                    <a:pt x="0" y="0"/>
                  </a:moveTo>
                  <a:lnTo>
                    <a:pt x="0" y="867"/>
                  </a:lnTo>
                  <a:lnTo>
                    <a:pt x="8228" y="867"/>
                  </a:lnTo>
                  <a:lnTo>
                    <a:pt x="8228" y="0"/>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73"/>
            <p:cNvSpPr/>
            <p:nvPr/>
          </p:nvSpPr>
          <p:spPr>
            <a:xfrm>
              <a:off x="6828058" y="3227389"/>
              <a:ext cx="22728" cy="22728"/>
            </a:xfrm>
            <a:custGeom>
              <a:rect b="b" l="l" r="r" t="t"/>
              <a:pathLst>
                <a:path extrusionOk="0" h="867" w="867">
                  <a:moveTo>
                    <a:pt x="0" y="0"/>
                  </a:moveTo>
                  <a:lnTo>
                    <a:pt x="0" y="867"/>
                  </a:lnTo>
                  <a:lnTo>
                    <a:pt x="866" y="867"/>
                  </a:lnTo>
                  <a:lnTo>
                    <a:pt x="866"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73"/>
            <p:cNvSpPr/>
            <p:nvPr/>
          </p:nvSpPr>
          <p:spPr>
            <a:xfrm>
              <a:off x="6635064" y="3250091"/>
              <a:ext cx="215723" cy="34840"/>
            </a:xfrm>
            <a:custGeom>
              <a:rect b="b" l="l" r="r" t="t"/>
              <a:pathLst>
                <a:path extrusionOk="0" h="1329" w="8229">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73"/>
            <p:cNvSpPr/>
            <p:nvPr/>
          </p:nvSpPr>
          <p:spPr>
            <a:xfrm>
              <a:off x="6805330" y="3250091"/>
              <a:ext cx="45457" cy="34840"/>
            </a:xfrm>
            <a:custGeom>
              <a:rect b="b" l="l" r="r" t="t"/>
              <a:pathLst>
                <a:path extrusionOk="0" h="1329" w="1734">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73"/>
            <p:cNvSpPr/>
            <p:nvPr/>
          </p:nvSpPr>
          <p:spPr>
            <a:xfrm>
              <a:off x="6635064" y="2907251"/>
              <a:ext cx="216090" cy="35207"/>
            </a:xfrm>
            <a:custGeom>
              <a:rect b="b" l="l" r="r" t="t"/>
              <a:pathLst>
                <a:path extrusionOk="0" h="1343" w="8243">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73"/>
            <p:cNvSpPr/>
            <p:nvPr/>
          </p:nvSpPr>
          <p:spPr>
            <a:xfrm>
              <a:off x="6805330" y="2907251"/>
              <a:ext cx="45457" cy="35207"/>
            </a:xfrm>
            <a:custGeom>
              <a:rect b="b" l="l" r="r" t="t"/>
              <a:pathLst>
                <a:path extrusionOk="0" h="1343" w="1734">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73"/>
            <p:cNvSpPr/>
            <p:nvPr/>
          </p:nvSpPr>
          <p:spPr>
            <a:xfrm>
              <a:off x="6720577" y="3262202"/>
              <a:ext cx="45064" cy="11010"/>
            </a:xfrm>
            <a:custGeom>
              <a:rect b="b" l="l" r="r" t="t"/>
              <a:pathLst>
                <a:path extrusionOk="0" h="420" w="1719">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73"/>
            <p:cNvSpPr/>
            <p:nvPr/>
          </p:nvSpPr>
          <p:spPr>
            <a:xfrm>
              <a:off x="6554059" y="2962879"/>
              <a:ext cx="149137" cy="163765"/>
            </a:xfrm>
            <a:custGeom>
              <a:rect b="b" l="l" r="r" t="t"/>
              <a:pathLst>
                <a:path extrusionOk="0" h="6247" w="5689">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73"/>
            <p:cNvSpPr/>
            <p:nvPr/>
          </p:nvSpPr>
          <p:spPr>
            <a:xfrm>
              <a:off x="6650950" y="2962879"/>
              <a:ext cx="52246" cy="129056"/>
            </a:xfrm>
            <a:custGeom>
              <a:rect b="b" l="l" r="r" t="t"/>
              <a:pathLst>
                <a:path extrusionOk="0" h="4923" w="1993">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73"/>
            <p:cNvSpPr/>
            <p:nvPr/>
          </p:nvSpPr>
          <p:spPr>
            <a:xfrm>
              <a:off x="6596842" y="2999580"/>
              <a:ext cx="64358" cy="53295"/>
            </a:xfrm>
            <a:custGeom>
              <a:rect b="b" l="l" r="r" t="t"/>
              <a:pathLst>
                <a:path extrusionOk="0" h="2033" w="2455">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73"/>
            <p:cNvSpPr/>
            <p:nvPr/>
          </p:nvSpPr>
          <p:spPr>
            <a:xfrm>
              <a:off x="6782628" y="3055576"/>
              <a:ext cx="149137" cy="163765"/>
            </a:xfrm>
            <a:custGeom>
              <a:rect b="b" l="l" r="r" t="t"/>
              <a:pathLst>
                <a:path extrusionOk="0" h="6247" w="5689">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73"/>
            <p:cNvSpPr/>
            <p:nvPr/>
          </p:nvSpPr>
          <p:spPr>
            <a:xfrm>
              <a:off x="6879885" y="3055576"/>
              <a:ext cx="51879" cy="129083"/>
            </a:xfrm>
            <a:custGeom>
              <a:rect b="b" l="l" r="r" t="t"/>
              <a:pathLst>
                <a:path extrusionOk="0" h="4924" w="1979">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73"/>
            <p:cNvSpPr/>
            <p:nvPr/>
          </p:nvSpPr>
          <p:spPr>
            <a:xfrm>
              <a:off x="6841297" y="3080926"/>
              <a:ext cx="31799" cy="32192"/>
            </a:xfrm>
            <a:custGeom>
              <a:rect b="b" l="l" r="r" t="t"/>
              <a:pathLst>
                <a:path extrusionOk="0" h="1228" w="1213">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73"/>
            <p:cNvSpPr/>
            <p:nvPr/>
          </p:nvSpPr>
          <p:spPr>
            <a:xfrm>
              <a:off x="6830706" y="3113091"/>
              <a:ext cx="53374" cy="31825"/>
            </a:xfrm>
            <a:custGeom>
              <a:rect b="b" l="l" r="r" t="t"/>
              <a:pathLst>
                <a:path extrusionOk="0" h="1214" w="2036">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73"/>
            <p:cNvSpPr/>
            <p:nvPr/>
          </p:nvSpPr>
          <p:spPr>
            <a:xfrm>
              <a:off x="6725112" y="2972343"/>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73"/>
            <p:cNvSpPr/>
            <p:nvPr/>
          </p:nvSpPr>
          <p:spPr>
            <a:xfrm>
              <a:off x="6725112" y="2995045"/>
              <a:ext cx="95396" cy="10984"/>
            </a:xfrm>
            <a:custGeom>
              <a:rect b="b" l="l" r="r" t="t"/>
              <a:pathLst>
                <a:path extrusionOk="0" h="419" w="3639">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73"/>
            <p:cNvSpPr/>
            <p:nvPr/>
          </p:nvSpPr>
          <p:spPr>
            <a:xfrm>
              <a:off x="6725112" y="3017747"/>
              <a:ext cx="95396" cy="11377"/>
            </a:xfrm>
            <a:custGeom>
              <a:rect b="b" l="l" r="r" t="t"/>
              <a:pathLst>
                <a:path extrusionOk="0" h="434" w="3639">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73"/>
            <p:cNvSpPr/>
            <p:nvPr/>
          </p:nvSpPr>
          <p:spPr>
            <a:xfrm>
              <a:off x="6664949" y="3138467"/>
              <a:ext cx="91595" cy="23095"/>
            </a:xfrm>
            <a:custGeom>
              <a:rect b="b" l="l" r="r" t="t"/>
              <a:pathLst>
                <a:path extrusionOk="0" h="881" w="3494">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73"/>
            <p:cNvSpPr/>
            <p:nvPr/>
          </p:nvSpPr>
          <p:spPr>
            <a:xfrm>
              <a:off x="6663428" y="3178576"/>
              <a:ext cx="95003" cy="11377"/>
            </a:xfrm>
            <a:custGeom>
              <a:rect b="b" l="l" r="r" t="t"/>
              <a:pathLst>
                <a:path extrusionOk="0" h="434" w="3624">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1" name="Google Shape;17151;p73"/>
          <p:cNvGrpSpPr/>
          <p:nvPr/>
        </p:nvGrpSpPr>
        <p:grpSpPr>
          <a:xfrm>
            <a:off x="7491796" y="2945446"/>
            <a:ext cx="400801" cy="317542"/>
            <a:chOff x="7491796" y="2945446"/>
            <a:chExt cx="400801" cy="317542"/>
          </a:xfrm>
        </p:grpSpPr>
        <p:sp>
          <p:nvSpPr>
            <p:cNvPr id="17152" name="Google Shape;17152;p73"/>
            <p:cNvSpPr/>
            <p:nvPr/>
          </p:nvSpPr>
          <p:spPr>
            <a:xfrm>
              <a:off x="7491796" y="2998453"/>
              <a:ext cx="340611" cy="264536"/>
            </a:xfrm>
            <a:custGeom>
              <a:rect b="b" l="l" r="r" t="t"/>
              <a:pathLst>
                <a:path extrusionOk="0" h="10091" w="12993">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73"/>
            <p:cNvSpPr/>
            <p:nvPr/>
          </p:nvSpPr>
          <p:spPr>
            <a:xfrm>
              <a:off x="7491796" y="2998453"/>
              <a:ext cx="24249" cy="264536"/>
            </a:xfrm>
            <a:custGeom>
              <a:rect b="b" l="l" r="r" t="t"/>
              <a:pathLst>
                <a:path extrusionOk="0" h="10091" w="925">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73"/>
            <p:cNvSpPr/>
            <p:nvPr/>
          </p:nvSpPr>
          <p:spPr>
            <a:xfrm>
              <a:off x="7541002" y="2945473"/>
              <a:ext cx="291406" cy="58669"/>
            </a:xfrm>
            <a:custGeom>
              <a:rect b="b" l="l" r="r" t="t"/>
              <a:pathLst>
                <a:path extrusionOk="0" h="2238" w="11116">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73"/>
            <p:cNvSpPr/>
            <p:nvPr/>
          </p:nvSpPr>
          <p:spPr>
            <a:xfrm>
              <a:off x="7491796" y="2945473"/>
              <a:ext cx="56415" cy="58669"/>
            </a:xfrm>
            <a:custGeom>
              <a:rect b="b" l="l" r="r" t="t"/>
              <a:pathLst>
                <a:path extrusionOk="0" h="2238" w="2152">
                  <a:moveTo>
                    <a:pt x="319" y="0"/>
                  </a:moveTo>
                  <a:cubicBezTo>
                    <a:pt x="145" y="0"/>
                    <a:pt x="1" y="144"/>
                    <a:pt x="1" y="318"/>
                  </a:cubicBezTo>
                  <a:lnTo>
                    <a:pt x="1" y="2238"/>
                  </a:lnTo>
                  <a:lnTo>
                    <a:pt x="2152" y="2238"/>
                  </a:lnTo>
                  <a:lnTo>
                    <a:pt x="215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73"/>
            <p:cNvSpPr/>
            <p:nvPr/>
          </p:nvSpPr>
          <p:spPr>
            <a:xfrm>
              <a:off x="7491796" y="2945446"/>
              <a:ext cx="24642" cy="58695"/>
            </a:xfrm>
            <a:custGeom>
              <a:rect b="b" l="l" r="r" t="t"/>
              <a:pathLst>
                <a:path extrusionOk="0" h="2239" w="94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73"/>
            <p:cNvSpPr/>
            <p:nvPr/>
          </p:nvSpPr>
          <p:spPr>
            <a:xfrm>
              <a:off x="7568632" y="2968542"/>
              <a:ext cx="228962" cy="12138"/>
            </a:xfrm>
            <a:custGeom>
              <a:rect b="b" l="l" r="r" t="t"/>
              <a:pathLst>
                <a:path extrusionOk="0" h="463" w="8734">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73"/>
            <p:cNvSpPr/>
            <p:nvPr/>
          </p:nvSpPr>
          <p:spPr>
            <a:xfrm>
              <a:off x="7656793" y="3073402"/>
              <a:ext cx="225947" cy="122450"/>
            </a:xfrm>
            <a:custGeom>
              <a:rect b="b" l="l" r="r" t="t"/>
              <a:pathLst>
                <a:path extrusionOk="0" h="4671" w="8619">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73"/>
            <p:cNvSpPr/>
            <p:nvPr/>
          </p:nvSpPr>
          <p:spPr>
            <a:xfrm>
              <a:off x="7649610" y="3172888"/>
              <a:ext cx="32952" cy="32952"/>
            </a:xfrm>
            <a:custGeom>
              <a:rect b="b" l="l" r="r" t="t"/>
              <a:pathLst>
                <a:path extrusionOk="0" h="1257" w="1257">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73"/>
            <p:cNvSpPr/>
            <p:nvPr/>
          </p:nvSpPr>
          <p:spPr>
            <a:xfrm>
              <a:off x="7778273" y="3164184"/>
              <a:ext cx="32952" cy="33345"/>
            </a:xfrm>
            <a:custGeom>
              <a:rect b="b" l="l" r="r" t="t"/>
              <a:pathLst>
                <a:path extrusionOk="0" h="1272" w="1257">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73"/>
            <p:cNvSpPr/>
            <p:nvPr/>
          </p:nvSpPr>
          <p:spPr>
            <a:xfrm>
              <a:off x="7859252" y="3062785"/>
              <a:ext cx="33345" cy="33319"/>
            </a:xfrm>
            <a:custGeom>
              <a:rect b="b" l="l" r="r" t="t"/>
              <a:pathLst>
                <a:path extrusionOk="0" h="1271" w="1272">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73"/>
            <p:cNvSpPr/>
            <p:nvPr/>
          </p:nvSpPr>
          <p:spPr>
            <a:xfrm>
              <a:off x="7713942" y="3112724"/>
              <a:ext cx="32952" cy="33319"/>
            </a:xfrm>
            <a:custGeom>
              <a:rect b="b" l="l" r="r" t="t"/>
              <a:pathLst>
                <a:path extrusionOk="0" h="1271" w="1257">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73"/>
            <p:cNvSpPr/>
            <p:nvPr/>
          </p:nvSpPr>
          <p:spPr>
            <a:xfrm>
              <a:off x="7649610" y="3172704"/>
              <a:ext cx="24616" cy="33319"/>
            </a:xfrm>
            <a:custGeom>
              <a:rect b="b" l="l" r="r" t="t"/>
              <a:pathLst>
                <a:path extrusionOk="0" h="1271" w="939">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73"/>
            <p:cNvSpPr/>
            <p:nvPr/>
          </p:nvSpPr>
          <p:spPr>
            <a:xfrm>
              <a:off x="7778273" y="316423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73"/>
            <p:cNvSpPr/>
            <p:nvPr/>
          </p:nvSpPr>
          <p:spPr>
            <a:xfrm>
              <a:off x="7859252" y="3062968"/>
              <a:ext cx="24642" cy="33083"/>
            </a:xfrm>
            <a:custGeom>
              <a:rect b="b" l="l" r="r" t="t"/>
              <a:pathLst>
                <a:path extrusionOk="0" h="1262" w="94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73"/>
            <p:cNvSpPr/>
            <p:nvPr/>
          </p:nvSpPr>
          <p:spPr>
            <a:xfrm>
              <a:off x="7713942" y="3112777"/>
              <a:ext cx="24616" cy="33083"/>
            </a:xfrm>
            <a:custGeom>
              <a:rect b="b" l="l" r="r" t="t"/>
              <a:pathLst>
                <a:path extrusionOk="0" h="1262" w="939">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73"/>
            <p:cNvSpPr/>
            <p:nvPr/>
          </p:nvSpPr>
          <p:spPr>
            <a:xfrm>
              <a:off x="7530411" y="3104021"/>
              <a:ext cx="101452" cy="12138"/>
            </a:xfrm>
            <a:custGeom>
              <a:rect b="b" l="l" r="r" t="t"/>
              <a:pathLst>
                <a:path extrusionOk="0" h="463" w="387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73"/>
            <p:cNvSpPr/>
            <p:nvPr/>
          </p:nvSpPr>
          <p:spPr>
            <a:xfrm>
              <a:off x="7530411" y="3133539"/>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73"/>
            <p:cNvSpPr/>
            <p:nvPr/>
          </p:nvSpPr>
          <p:spPr>
            <a:xfrm>
              <a:off x="7530411" y="3163057"/>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73"/>
            <p:cNvSpPr/>
            <p:nvPr/>
          </p:nvSpPr>
          <p:spPr>
            <a:xfrm>
              <a:off x="7530411" y="3192575"/>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73"/>
            <p:cNvSpPr/>
            <p:nvPr/>
          </p:nvSpPr>
          <p:spPr>
            <a:xfrm>
              <a:off x="7530411" y="3222093"/>
              <a:ext cx="101452" cy="12138"/>
            </a:xfrm>
            <a:custGeom>
              <a:rect b="b" l="l" r="r" t="t"/>
              <a:pathLst>
                <a:path extrusionOk="0" h="463" w="387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73"/>
            <p:cNvSpPr/>
            <p:nvPr/>
          </p:nvSpPr>
          <p:spPr>
            <a:xfrm>
              <a:off x="7538354" y="3035521"/>
              <a:ext cx="247522" cy="44303"/>
            </a:xfrm>
            <a:custGeom>
              <a:rect b="b" l="l" r="r" t="t"/>
              <a:pathLst>
                <a:path extrusionOk="0" h="1690" w="9442">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73"/>
            <p:cNvSpPr/>
            <p:nvPr/>
          </p:nvSpPr>
          <p:spPr>
            <a:xfrm>
              <a:off x="7538721" y="3054081"/>
              <a:ext cx="246762" cy="25743"/>
            </a:xfrm>
            <a:custGeom>
              <a:rect b="b" l="l" r="r" t="t"/>
              <a:pathLst>
                <a:path extrusionOk="0" h="982" w="9413">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4" name="Google Shape;17174;p73"/>
          <p:cNvGrpSpPr/>
          <p:nvPr/>
        </p:nvGrpSpPr>
        <p:grpSpPr>
          <a:xfrm>
            <a:off x="7045643" y="2907723"/>
            <a:ext cx="345304" cy="365857"/>
            <a:chOff x="7045643" y="2907723"/>
            <a:chExt cx="345304" cy="365857"/>
          </a:xfrm>
        </p:grpSpPr>
        <p:sp>
          <p:nvSpPr>
            <p:cNvPr id="17175" name="Google Shape;17175;p73"/>
            <p:cNvSpPr/>
            <p:nvPr/>
          </p:nvSpPr>
          <p:spPr>
            <a:xfrm>
              <a:off x="7101638" y="2970429"/>
              <a:ext cx="231636" cy="284223"/>
            </a:xfrm>
            <a:custGeom>
              <a:rect b="b" l="l" r="r" t="t"/>
              <a:pathLst>
                <a:path extrusionOk="0" h="10842" w="8836">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73"/>
            <p:cNvSpPr/>
            <p:nvPr/>
          </p:nvSpPr>
          <p:spPr>
            <a:xfrm>
              <a:off x="7129269" y="2989357"/>
              <a:ext cx="176768" cy="177135"/>
            </a:xfrm>
            <a:custGeom>
              <a:rect b="b" l="l" r="r" t="t"/>
              <a:pathLst>
                <a:path extrusionOk="0" h="6757" w="6743">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73"/>
            <p:cNvSpPr/>
            <p:nvPr/>
          </p:nvSpPr>
          <p:spPr>
            <a:xfrm>
              <a:off x="7148196" y="3008284"/>
              <a:ext cx="138913" cy="139280"/>
            </a:xfrm>
            <a:custGeom>
              <a:rect b="b" l="l" r="r" t="t"/>
              <a:pathLst>
                <a:path extrusionOk="0" h="5313" w="5299">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73"/>
            <p:cNvSpPr/>
            <p:nvPr/>
          </p:nvSpPr>
          <p:spPr>
            <a:xfrm>
              <a:off x="7198529" y="3248570"/>
              <a:ext cx="37854" cy="25009"/>
            </a:xfrm>
            <a:custGeom>
              <a:rect b="b" l="l" r="r" t="t"/>
              <a:pathLst>
                <a:path extrusionOk="0" h="954" w="1444">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73"/>
            <p:cNvSpPr/>
            <p:nvPr/>
          </p:nvSpPr>
          <p:spPr>
            <a:xfrm>
              <a:off x="7342711" y="3071436"/>
              <a:ext cx="48236" cy="12950"/>
            </a:xfrm>
            <a:custGeom>
              <a:rect b="b" l="l" r="r" t="t"/>
              <a:pathLst>
                <a:path extrusionOk="0" h="494" w="184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73"/>
            <p:cNvSpPr/>
            <p:nvPr/>
          </p:nvSpPr>
          <p:spPr>
            <a:xfrm>
              <a:off x="7045643" y="3071436"/>
              <a:ext cx="54658" cy="12950"/>
            </a:xfrm>
            <a:custGeom>
              <a:rect b="b" l="l" r="r" t="t"/>
              <a:pathLst>
                <a:path extrusionOk="0" h="494" w="2085">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73"/>
            <p:cNvSpPr/>
            <p:nvPr/>
          </p:nvSpPr>
          <p:spPr>
            <a:xfrm>
              <a:off x="7211400" y="2907723"/>
              <a:ext cx="12505" cy="43831"/>
            </a:xfrm>
            <a:custGeom>
              <a:rect b="b" l="l" r="r" t="t"/>
              <a:pathLst>
                <a:path extrusionOk="0" h="1672" w="477">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73"/>
            <p:cNvSpPr/>
            <p:nvPr/>
          </p:nvSpPr>
          <p:spPr>
            <a:xfrm>
              <a:off x="7204951" y="3014706"/>
              <a:ext cx="25009" cy="107508"/>
            </a:xfrm>
            <a:custGeom>
              <a:rect b="b" l="l" r="r" t="t"/>
              <a:pathLst>
                <a:path extrusionOk="0" h="4101" w="954">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73"/>
            <p:cNvSpPr/>
            <p:nvPr/>
          </p:nvSpPr>
          <p:spPr>
            <a:xfrm>
              <a:off x="7207992" y="3134666"/>
              <a:ext cx="18953" cy="18953"/>
            </a:xfrm>
            <a:custGeom>
              <a:rect b="b" l="l" r="r" t="t"/>
              <a:pathLst>
                <a:path extrusionOk="0" h="723" w="723">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73"/>
            <p:cNvSpPr/>
            <p:nvPr/>
          </p:nvSpPr>
          <p:spPr>
            <a:xfrm>
              <a:off x="7276099" y="2940754"/>
              <a:ext cx="25088" cy="28574"/>
            </a:xfrm>
            <a:custGeom>
              <a:rect b="b" l="l" r="r" t="t"/>
              <a:pathLst>
                <a:path extrusionOk="0" h="1090" w="957">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73"/>
            <p:cNvSpPr/>
            <p:nvPr/>
          </p:nvSpPr>
          <p:spPr>
            <a:xfrm>
              <a:off x="7133804" y="3185812"/>
              <a:ext cx="26372" cy="29859"/>
            </a:xfrm>
            <a:custGeom>
              <a:rect b="b" l="l" r="r" t="t"/>
              <a:pathLst>
                <a:path extrusionOk="0" h="1139" w="1006">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73"/>
            <p:cNvSpPr/>
            <p:nvPr/>
          </p:nvSpPr>
          <p:spPr>
            <a:xfrm>
              <a:off x="7132886" y="2939758"/>
              <a:ext cx="26320" cy="29571"/>
            </a:xfrm>
            <a:custGeom>
              <a:rect b="b" l="l" r="r" t="t"/>
              <a:pathLst>
                <a:path extrusionOk="0" h="1128" w="1004">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73"/>
            <p:cNvSpPr/>
            <p:nvPr/>
          </p:nvSpPr>
          <p:spPr>
            <a:xfrm>
              <a:off x="7276020" y="3186729"/>
              <a:ext cx="25062" cy="28941"/>
            </a:xfrm>
            <a:custGeom>
              <a:rect b="b" l="l" r="r" t="t"/>
              <a:pathLst>
                <a:path extrusionOk="0" h="1104" w="956">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73"/>
            <p:cNvSpPr/>
            <p:nvPr/>
          </p:nvSpPr>
          <p:spPr>
            <a:xfrm>
              <a:off x="7322185" y="3137550"/>
              <a:ext cx="35312" cy="22886"/>
            </a:xfrm>
            <a:custGeom>
              <a:rect b="b" l="l" r="r" t="t"/>
              <a:pathLst>
                <a:path extrusionOk="0" h="873" w="1347">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73"/>
            <p:cNvSpPr/>
            <p:nvPr/>
          </p:nvSpPr>
          <p:spPr>
            <a:xfrm>
              <a:off x="7077599" y="2995858"/>
              <a:ext cx="33922" cy="21916"/>
            </a:xfrm>
            <a:custGeom>
              <a:rect b="b" l="l" r="r" t="t"/>
              <a:pathLst>
                <a:path extrusionOk="0" h="836" w="1294">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73"/>
            <p:cNvSpPr/>
            <p:nvPr/>
          </p:nvSpPr>
          <p:spPr>
            <a:xfrm>
              <a:off x="7323784" y="2995255"/>
              <a:ext cx="35312" cy="22519"/>
            </a:xfrm>
            <a:custGeom>
              <a:rect b="b" l="l" r="r" t="t"/>
              <a:pathLst>
                <a:path extrusionOk="0" h="859" w="1347">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73"/>
            <p:cNvSpPr/>
            <p:nvPr/>
          </p:nvSpPr>
          <p:spPr>
            <a:xfrm>
              <a:off x="7077809" y="3137550"/>
              <a:ext cx="34945" cy="22886"/>
            </a:xfrm>
            <a:custGeom>
              <a:rect b="b" l="l" r="r" t="t"/>
              <a:pathLst>
                <a:path extrusionOk="0" h="873" w="1333">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73"/>
            <p:cNvSpPr/>
            <p:nvPr/>
          </p:nvSpPr>
          <p:spPr>
            <a:xfrm>
              <a:off x="7186050" y="3210742"/>
              <a:ext cx="63204" cy="44303"/>
            </a:xfrm>
            <a:custGeom>
              <a:rect b="b" l="l" r="r" t="t"/>
              <a:pathLst>
                <a:path extrusionOk="0" h="1690" w="2411">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73"/>
            <p:cNvSpPr/>
            <p:nvPr/>
          </p:nvSpPr>
          <p:spPr>
            <a:xfrm>
              <a:off x="7179602" y="3210349"/>
              <a:ext cx="76102" cy="12898"/>
            </a:xfrm>
            <a:custGeom>
              <a:rect b="b" l="l" r="r" t="t"/>
              <a:pathLst>
                <a:path extrusionOk="0" h="492" w="2903">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4" name="Google Shape;17194;p73"/>
          <p:cNvGrpSpPr/>
          <p:nvPr/>
        </p:nvGrpSpPr>
        <p:grpSpPr>
          <a:xfrm>
            <a:off x="7992843" y="2907251"/>
            <a:ext cx="347794" cy="366328"/>
            <a:chOff x="7992843" y="2907251"/>
            <a:chExt cx="347794" cy="366328"/>
          </a:xfrm>
        </p:grpSpPr>
        <p:sp>
          <p:nvSpPr>
            <p:cNvPr id="17195" name="Google Shape;17195;p73"/>
            <p:cNvSpPr/>
            <p:nvPr/>
          </p:nvSpPr>
          <p:spPr>
            <a:xfrm>
              <a:off x="7992843" y="2907251"/>
              <a:ext cx="347794" cy="238032"/>
            </a:xfrm>
            <a:custGeom>
              <a:rect b="b" l="l" r="r" t="t"/>
              <a:pathLst>
                <a:path extrusionOk="0" h="9080" w="13267">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73"/>
            <p:cNvSpPr/>
            <p:nvPr/>
          </p:nvSpPr>
          <p:spPr>
            <a:xfrm>
              <a:off x="7993210" y="2907251"/>
              <a:ext cx="26897" cy="238032"/>
            </a:xfrm>
            <a:custGeom>
              <a:rect b="b" l="l" r="r" t="t"/>
              <a:pathLst>
                <a:path extrusionOk="0" h="9080" w="1026">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73"/>
            <p:cNvSpPr/>
            <p:nvPr/>
          </p:nvSpPr>
          <p:spPr>
            <a:xfrm>
              <a:off x="8018586" y="2935590"/>
              <a:ext cx="296334" cy="207439"/>
            </a:xfrm>
            <a:custGeom>
              <a:rect b="b" l="l" r="r" t="t"/>
              <a:pathLst>
                <a:path extrusionOk="0" h="7913" w="11304">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73"/>
            <p:cNvSpPr/>
            <p:nvPr/>
          </p:nvSpPr>
          <p:spPr>
            <a:xfrm>
              <a:off x="8018586" y="2935249"/>
              <a:ext cx="22335" cy="207387"/>
            </a:xfrm>
            <a:custGeom>
              <a:rect b="b" l="l" r="r" t="t"/>
              <a:pathLst>
                <a:path extrusionOk="0" h="7911" w="852">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73"/>
            <p:cNvSpPr/>
            <p:nvPr/>
          </p:nvSpPr>
          <p:spPr>
            <a:xfrm>
              <a:off x="8137393" y="3051801"/>
              <a:ext cx="27657" cy="91595"/>
            </a:xfrm>
            <a:custGeom>
              <a:rect b="b" l="l" r="r" t="t"/>
              <a:pathLst>
                <a:path extrusionOk="0" h="3494" w="1055">
                  <a:moveTo>
                    <a:pt x="1" y="0"/>
                  </a:moveTo>
                  <a:lnTo>
                    <a:pt x="1" y="3494"/>
                  </a:lnTo>
                  <a:lnTo>
                    <a:pt x="1055" y="3494"/>
                  </a:lnTo>
                  <a:lnTo>
                    <a:pt x="105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73"/>
            <p:cNvSpPr/>
            <p:nvPr/>
          </p:nvSpPr>
          <p:spPr>
            <a:xfrm>
              <a:off x="8137393" y="3051801"/>
              <a:ext cx="14785" cy="91595"/>
            </a:xfrm>
            <a:custGeom>
              <a:rect b="b" l="l" r="r" t="t"/>
              <a:pathLst>
                <a:path extrusionOk="0" h="3494" w="564">
                  <a:moveTo>
                    <a:pt x="1" y="0"/>
                  </a:moveTo>
                  <a:lnTo>
                    <a:pt x="1" y="3494"/>
                  </a:lnTo>
                  <a:lnTo>
                    <a:pt x="564" y="3494"/>
                  </a:lnTo>
                  <a:lnTo>
                    <a:pt x="56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73"/>
            <p:cNvSpPr/>
            <p:nvPr/>
          </p:nvSpPr>
          <p:spPr>
            <a:xfrm>
              <a:off x="8216116" y="2961726"/>
              <a:ext cx="54134" cy="182430"/>
            </a:xfrm>
            <a:custGeom>
              <a:rect b="b" l="l" r="r" t="t"/>
              <a:pathLst>
                <a:path extrusionOk="0" h="6959" w="2065">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73"/>
            <p:cNvSpPr/>
            <p:nvPr/>
          </p:nvSpPr>
          <p:spPr>
            <a:xfrm>
              <a:off x="8216116" y="2961726"/>
              <a:ext cx="17800" cy="182430"/>
            </a:xfrm>
            <a:custGeom>
              <a:rect b="b" l="l" r="r" t="t"/>
              <a:pathLst>
                <a:path extrusionOk="0" h="6959" w="679">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73"/>
            <p:cNvSpPr/>
            <p:nvPr/>
          </p:nvSpPr>
          <p:spPr>
            <a:xfrm>
              <a:off x="8137393" y="2998637"/>
              <a:ext cx="54160" cy="53190"/>
            </a:xfrm>
            <a:custGeom>
              <a:rect b="b" l="l" r="r" t="t"/>
              <a:pathLst>
                <a:path extrusionOk="0" h="2029" w="2066">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73"/>
            <p:cNvSpPr/>
            <p:nvPr/>
          </p:nvSpPr>
          <p:spPr>
            <a:xfrm>
              <a:off x="8137393" y="2998637"/>
              <a:ext cx="34473" cy="53190"/>
            </a:xfrm>
            <a:custGeom>
              <a:rect b="b" l="l" r="r" t="t"/>
              <a:pathLst>
                <a:path extrusionOk="0" h="2029" w="1315">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73"/>
            <p:cNvSpPr/>
            <p:nvPr/>
          </p:nvSpPr>
          <p:spPr>
            <a:xfrm>
              <a:off x="8147617" y="2998060"/>
              <a:ext cx="34079" cy="32585"/>
            </a:xfrm>
            <a:custGeom>
              <a:rect b="b" l="l" r="r" t="t"/>
              <a:pathLst>
                <a:path extrusionOk="0" h="1243" w="130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73"/>
            <p:cNvSpPr/>
            <p:nvPr/>
          </p:nvSpPr>
          <p:spPr>
            <a:xfrm>
              <a:off x="8148010" y="2998479"/>
              <a:ext cx="23856" cy="32166"/>
            </a:xfrm>
            <a:custGeom>
              <a:rect b="b" l="l" r="r" t="t"/>
              <a:pathLst>
                <a:path extrusionOk="0" h="1227" w="91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73"/>
            <p:cNvSpPr/>
            <p:nvPr/>
          </p:nvSpPr>
          <p:spPr>
            <a:xfrm>
              <a:off x="8076102" y="3071488"/>
              <a:ext cx="29544" cy="29544"/>
            </a:xfrm>
            <a:custGeom>
              <a:rect b="b" l="l" r="r" t="t"/>
              <a:pathLst>
                <a:path extrusionOk="0" h="1127" w="1127">
                  <a:moveTo>
                    <a:pt x="0" y="0"/>
                  </a:moveTo>
                  <a:lnTo>
                    <a:pt x="0" y="1126"/>
                  </a:lnTo>
                  <a:lnTo>
                    <a:pt x="1126" y="1126"/>
                  </a:lnTo>
                  <a:lnTo>
                    <a:pt x="1126"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73"/>
            <p:cNvSpPr/>
            <p:nvPr/>
          </p:nvSpPr>
          <p:spPr>
            <a:xfrm>
              <a:off x="8076102" y="3071488"/>
              <a:ext cx="14785" cy="29544"/>
            </a:xfrm>
            <a:custGeom>
              <a:rect b="b" l="l" r="r" t="t"/>
              <a:pathLst>
                <a:path extrusionOk="0" h="1127" w="564">
                  <a:moveTo>
                    <a:pt x="0" y="0"/>
                  </a:moveTo>
                  <a:lnTo>
                    <a:pt x="0" y="1126"/>
                  </a:lnTo>
                  <a:lnTo>
                    <a:pt x="563" y="1126"/>
                  </a:ln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73"/>
            <p:cNvSpPr/>
            <p:nvPr/>
          </p:nvSpPr>
          <p:spPr>
            <a:xfrm>
              <a:off x="8068526" y="3098726"/>
              <a:ext cx="44670" cy="44670"/>
            </a:xfrm>
            <a:custGeom>
              <a:rect b="b" l="l" r="r" t="t"/>
              <a:pathLst>
                <a:path extrusionOk="0" h="1704" w="1704">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73"/>
            <p:cNvSpPr/>
            <p:nvPr/>
          </p:nvSpPr>
          <p:spPr>
            <a:xfrm>
              <a:off x="8068526" y="3098726"/>
              <a:ext cx="23122" cy="44670"/>
            </a:xfrm>
            <a:custGeom>
              <a:rect b="b" l="l" r="r" t="t"/>
              <a:pathLst>
                <a:path extrusionOk="0" h="1704" w="882">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73"/>
            <p:cNvSpPr/>
            <p:nvPr/>
          </p:nvSpPr>
          <p:spPr>
            <a:xfrm>
              <a:off x="8250170" y="3065773"/>
              <a:ext cx="20081" cy="11037"/>
            </a:xfrm>
            <a:custGeom>
              <a:rect b="b" l="l" r="r" t="t"/>
              <a:pathLst>
                <a:path extrusionOk="0" h="421" w="766">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73"/>
            <p:cNvSpPr/>
            <p:nvPr/>
          </p:nvSpPr>
          <p:spPr>
            <a:xfrm>
              <a:off x="8247758" y="3102107"/>
              <a:ext cx="22492" cy="11063"/>
            </a:xfrm>
            <a:custGeom>
              <a:rect b="b" l="l" r="r" t="t"/>
              <a:pathLst>
                <a:path extrusionOk="0" h="422" w="858">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73"/>
            <p:cNvSpPr/>
            <p:nvPr/>
          </p:nvSpPr>
          <p:spPr>
            <a:xfrm>
              <a:off x="8250170" y="2992397"/>
              <a:ext cx="20081" cy="11377"/>
            </a:xfrm>
            <a:custGeom>
              <a:rect b="b" l="l" r="r" t="t"/>
              <a:pathLst>
                <a:path extrusionOk="0" h="434" w="766">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73"/>
            <p:cNvSpPr/>
            <p:nvPr/>
          </p:nvSpPr>
          <p:spPr>
            <a:xfrm>
              <a:off x="8250170" y="3029098"/>
              <a:ext cx="20081" cy="10984"/>
            </a:xfrm>
            <a:custGeom>
              <a:rect b="b" l="l" r="r" t="t"/>
              <a:pathLst>
                <a:path extrusionOk="0" h="419" w="766">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73"/>
            <p:cNvSpPr/>
            <p:nvPr/>
          </p:nvSpPr>
          <p:spPr>
            <a:xfrm>
              <a:off x="8059062" y="2981597"/>
              <a:ext cx="63231" cy="74765"/>
            </a:xfrm>
            <a:custGeom>
              <a:rect b="b" l="l" r="r" t="t"/>
              <a:pathLst>
                <a:path extrusionOk="0" h="2852" w="2412">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73"/>
            <p:cNvSpPr/>
            <p:nvPr/>
          </p:nvSpPr>
          <p:spPr>
            <a:xfrm>
              <a:off x="8059062" y="2981309"/>
              <a:ext cx="39008" cy="75054"/>
            </a:xfrm>
            <a:custGeom>
              <a:rect b="b" l="l" r="r" t="t"/>
              <a:pathLst>
                <a:path extrusionOk="0" h="2863" w="1488">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73"/>
            <p:cNvSpPr/>
            <p:nvPr/>
          </p:nvSpPr>
          <p:spPr>
            <a:xfrm>
              <a:off x="8079510" y="2981597"/>
              <a:ext cx="21968" cy="50176"/>
            </a:xfrm>
            <a:custGeom>
              <a:rect b="b" l="l" r="r" t="t"/>
              <a:pathLst>
                <a:path extrusionOk="0" h="1914" w="838">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73"/>
            <p:cNvSpPr/>
            <p:nvPr/>
          </p:nvSpPr>
          <p:spPr>
            <a:xfrm>
              <a:off x="8065511" y="3055969"/>
              <a:ext cx="50726" cy="17040"/>
            </a:xfrm>
            <a:custGeom>
              <a:rect b="b" l="l" r="r" t="t"/>
              <a:pathLst>
                <a:path extrusionOk="0" h="650" w="1935">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73"/>
            <p:cNvSpPr/>
            <p:nvPr/>
          </p:nvSpPr>
          <p:spPr>
            <a:xfrm>
              <a:off x="8065511" y="3058617"/>
              <a:ext cx="50726" cy="14392"/>
            </a:xfrm>
            <a:custGeom>
              <a:rect b="b" l="l" r="r" t="t"/>
              <a:pathLst>
                <a:path extrusionOk="0" h="549" w="1935">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73"/>
            <p:cNvSpPr/>
            <p:nvPr/>
          </p:nvSpPr>
          <p:spPr>
            <a:xfrm>
              <a:off x="8164656" y="3051801"/>
              <a:ext cx="26897" cy="91595"/>
            </a:xfrm>
            <a:custGeom>
              <a:rect b="b" l="l" r="r" t="t"/>
              <a:pathLst>
                <a:path extrusionOk="0" h="3494" w="1026">
                  <a:moveTo>
                    <a:pt x="0" y="0"/>
                  </a:moveTo>
                  <a:lnTo>
                    <a:pt x="0" y="3494"/>
                  </a:lnTo>
                  <a:lnTo>
                    <a:pt x="1025" y="3494"/>
                  </a:lnTo>
                  <a:lnTo>
                    <a:pt x="1025" y="0"/>
                  </a:ln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73"/>
            <p:cNvSpPr/>
            <p:nvPr/>
          </p:nvSpPr>
          <p:spPr>
            <a:xfrm>
              <a:off x="8130577" y="3199391"/>
              <a:ext cx="68919" cy="47711"/>
            </a:xfrm>
            <a:custGeom>
              <a:rect b="b" l="l" r="r" t="t"/>
              <a:pathLst>
                <a:path extrusionOk="0" h="1820" w="2629">
                  <a:moveTo>
                    <a:pt x="1" y="0"/>
                  </a:moveTo>
                  <a:lnTo>
                    <a:pt x="1" y="1819"/>
                  </a:lnTo>
                  <a:lnTo>
                    <a:pt x="2628" y="1819"/>
                  </a:lnTo>
                  <a:lnTo>
                    <a:pt x="2628"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73"/>
            <p:cNvSpPr/>
            <p:nvPr/>
          </p:nvSpPr>
          <p:spPr>
            <a:xfrm>
              <a:off x="8130577" y="3199391"/>
              <a:ext cx="14785" cy="47711"/>
            </a:xfrm>
            <a:custGeom>
              <a:rect b="b" l="l" r="r" t="t"/>
              <a:pathLst>
                <a:path extrusionOk="0" h="1820" w="564">
                  <a:moveTo>
                    <a:pt x="1" y="0"/>
                  </a:moveTo>
                  <a:lnTo>
                    <a:pt x="1" y="1819"/>
                  </a:lnTo>
                  <a:lnTo>
                    <a:pt x="564" y="1819"/>
                  </a:lnTo>
                  <a:lnTo>
                    <a:pt x="564"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73"/>
            <p:cNvSpPr/>
            <p:nvPr/>
          </p:nvSpPr>
          <p:spPr>
            <a:xfrm>
              <a:off x="8096917" y="3245556"/>
              <a:ext cx="136633" cy="28024"/>
            </a:xfrm>
            <a:custGeom>
              <a:rect b="b" l="l" r="r" t="t"/>
              <a:pathLst>
                <a:path extrusionOk="0" h="1069" w="5212">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4" name="Google Shape;17224;p73"/>
            <p:cNvSpPr/>
            <p:nvPr/>
          </p:nvSpPr>
          <p:spPr>
            <a:xfrm>
              <a:off x="8096524" y="3252372"/>
              <a:ext cx="137026" cy="21208"/>
            </a:xfrm>
            <a:custGeom>
              <a:rect b="b" l="l" r="r" t="t"/>
              <a:pathLst>
                <a:path extrusionOk="0" h="809" w="5227">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73"/>
            <p:cNvSpPr/>
            <p:nvPr/>
          </p:nvSpPr>
          <p:spPr>
            <a:xfrm>
              <a:off x="7992843" y="3143003"/>
              <a:ext cx="347794" cy="59823"/>
            </a:xfrm>
            <a:custGeom>
              <a:rect b="b" l="l" r="r" t="t"/>
              <a:pathLst>
                <a:path extrusionOk="0" h="2282" w="13267">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73"/>
            <p:cNvSpPr/>
            <p:nvPr/>
          </p:nvSpPr>
          <p:spPr>
            <a:xfrm>
              <a:off x="7992843" y="3143003"/>
              <a:ext cx="27264" cy="59823"/>
            </a:xfrm>
            <a:custGeom>
              <a:rect b="b" l="l" r="r" t="t"/>
              <a:pathLst>
                <a:path extrusionOk="0" h="2282" w="104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73"/>
            <p:cNvSpPr/>
            <p:nvPr/>
          </p:nvSpPr>
          <p:spPr>
            <a:xfrm>
              <a:off x="8157447" y="3167225"/>
              <a:ext cx="18586" cy="11377"/>
            </a:xfrm>
            <a:custGeom>
              <a:rect b="b" l="l" r="r" t="t"/>
              <a:pathLst>
                <a:path extrusionOk="0" h="434" w="709">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8" name="Google Shape;17228;p73"/>
          <p:cNvGrpSpPr/>
          <p:nvPr/>
        </p:nvGrpSpPr>
        <p:grpSpPr>
          <a:xfrm>
            <a:off x="873898" y="1512377"/>
            <a:ext cx="398127" cy="353457"/>
            <a:chOff x="873898" y="1512377"/>
            <a:chExt cx="398127" cy="353457"/>
          </a:xfrm>
        </p:grpSpPr>
        <p:sp>
          <p:nvSpPr>
            <p:cNvPr id="17229" name="Google Shape;17229;p73"/>
            <p:cNvSpPr/>
            <p:nvPr/>
          </p:nvSpPr>
          <p:spPr>
            <a:xfrm>
              <a:off x="944652" y="1531671"/>
              <a:ext cx="76862" cy="64358"/>
            </a:xfrm>
            <a:custGeom>
              <a:rect b="b" l="l" r="r" t="t"/>
              <a:pathLst>
                <a:path extrusionOk="0" h="2455" w="2932">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73"/>
            <p:cNvSpPr/>
            <p:nvPr/>
          </p:nvSpPr>
          <p:spPr>
            <a:xfrm>
              <a:off x="944285" y="1531671"/>
              <a:ext cx="51879" cy="64358"/>
            </a:xfrm>
            <a:custGeom>
              <a:rect b="b" l="l" r="r" t="t"/>
              <a:pathLst>
                <a:path extrusionOk="0" h="2455" w="1979">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73"/>
            <p:cNvSpPr/>
            <p:nvPr/>
          </p:nvSpPr>
          <p:spPr>
            <a:xfrm>
              <a:off x="899641" y="1563837"/>
              <a:ext cx="166911" cy="166911"/>
            </a:xfrm>
            <a:custGeom>
              <a:rect b="b" l="l" r="r" t="t"/>
              <a:pathLst>
                <a:path extrusionOk="0" h="6367" w="6367">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73"/>
            <p:cNvSpPr/>
            <p:nvPr/>
          </p:nvSpPr>
          <p:spPr>
            <a:xfrm>
              <a:off x="933301" y="1563837"/>
              <a:ext cx="133618" cy="166911"/>
            </a:xfrm>
            <a:custGeom>
              <a:rect b="b" l="l" r="r" t="t"/>
              <a:pathLst>
                <a:path extrusionOk="0" h="6367" w="5097">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73"/>
            <p:cNvSpPr/>
            <p:nvPr/>
          </p:nvSpPr>
          <p:spPr>
            <a:xfrm>
              <a:off x="873898" y="1737145"/>
              <a:ext cx="218371" cy="128689"/>
            </a:xfrm>
            <a:custGeom>
              <a:rect b="b" l="l" r="r" t="t"/>
              <a:pathLst>
                <a:path extrusionOk="0" h="4909" w="833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73"/>
            <p:cNvSpPr/>
            <p:nvPr/>
          </p:nvSpPr>
          <p:spPr>
            <a:xfrm>
              <a:off x="873898" y="1783702"/>
              <a:ext cx="218371" cy="82132"/>
            </a:xfrm>
            <a:custGeom>
              <a:rect b="b" l="l" r="r" t="t"/>
              <a:pathLst>
                <a:path extrusionOk="0" h="3133" w="833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73"/>
            <p:cNvSpPr/>
            <p:nvPr/>
          </p:nvSpPr>
          <p:spPr>
            <a:xfrm>
              <a:off x="951101" y="1737145"/>
              <a:ext cx="63965" cy="25769"/>
            </a:xfrm>
            <a:custGeom>
              <a:rect b="b" l="l" r="r" t="t"/>
              <a:pathLst>
                <a:path extrusionOk="0" h="983" w="244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73"/>
            <p:cNvSpPr/>
            <p:nvPr/>
          </p:nvSpPr>
          <p:spPr>
            <a:xfrm>
              <a:off x="918542" y="1629191"/>
              <a:ext cx="128689" cy="120982"/>
            </a:xfrm>
            <a:custGeom>
              <a:rect b="b" l="l" r="r" t="t"/>
              <a:pathLst>
                <a:path extrusionOk="0" h="4615" w="4909">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73"/>
            <p:cNvSpPr/>
            <p:nvPr/>
          </p:nvSpPr>
          <p:spPr>
            <a:xfrm>
              <a:off x="918542" y="1629191"/>
              <a:ext cx="126042" cy="120484"/>
            </a:xfrm>
            <a:custGeom>
              <a:rect b="b" l="l" r="r" t="t"/>
              <a:pathLst>
                <a:path extrusionOk="0" h="4596" w="4808">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73"/>
            <p:cNvSpPr/>
            <p:nvPr/>
          </p:nvSpPr>
          <p:spPr>
            <a:xfrm>
              <a:off x="873898" y="1804884"/>
              <a:ext cx="45064" cy="60950"/>
            </a:xfrm>
            <a:custGeom>
              <a:rect b="b" l="l" r="r" t="t"/>
              <a:pathLst>
                <a:path extrusionOk="0" h="2325" w="1719">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73"/>
            <p:cNvSpPr/>
            <p:nvPr/>
          </p:nvSpPr>
          <p:spPr>
            <a:xfrm>
              <a:off x="1047205" y="1804884"/>
              <a:ext cx="45064" cy="60950"/>
            </a:xfrm>
            <a:custGeom>
              <a:rect b="b" l="l" r="r" t="t"/>
              <a:pathLst>
                <a:path extrusionOk="0" h="2325" w="1719">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73"/>
            <p:cNvSpPr/>
            <p:nvPr/>
          </p:nvSpPr>
          <p:spPr>
            <a:xfrm>
              <a:off x="1092243" y="1531671"/>
              <a:ext cx="179782" cy="188224"/>
            </a:xfrm>
            <a:custGeom>
              <a:rect b="b" l="l" r="r" t="t"/>
              <a:pathLst>
                <a:path extrusionOk="0" h="7180" w="6858">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73"/>
            <p:cNvSpPr/>
            <p:nvPr/>
          </p:nvSpPr>
          <p:spPr>
            <a:xfrm>
              <a:off x="1117986" y="1531671"/>
              <a:ext cx="141168" cy="96497"/>
            </a:xfrm>
            <a:custGeom>
              <a:rect b="b" l="l" r="r" t="t"/>
              <a:pathLst>
                <a:path extrusionOk="0" h="3681" w="5385">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73"/>
            <p:cNvSpPr/>
            <p:nvPr/>
          </p:nvSpPr>
          <p:spPr>
            <a:xfrm>
              <a:off x="1175501" y="1628064"/>
              <a:ext cx="13265" cy="25874"/>
            </a:xfrm>
            <a:custGeom>
              <a:rect b="b" l="l" r="r" t="t"/>
              <a:pathLst>
                <a:path extrusionOk="0" h="987" w="506">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73"/>
            <p:cNvSpPr/>
            <p:nvPr/>
          </p:nvSpPr>
          <p:spPr>
            <a:xfrm>
              <a:off x="1130857" y="1512377"/>
              <a:ext cx="102579" cy="102946"/>
            </a:xfrm>
            <a:custGeom>
              <a:rect b="b" l="l" r="r" t="t"/>
              <a:pathLst>
                <a:path extrusionOk="0" h="3927" w="3913">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73"/>
            <p:cNvSpPr/>
            <p:nvPr/>
          </p:nvSpPr>
          <p:spPr>
            <a:xfrm>
              <a:off x="1143729" y="1525249"/>
              <a:ext cx="77203" cy="77203"/>
            </a:xfrm>
            <a:custGeom>
              <a:rect b="b" l="l" r="r" t="t"/>
              <a:pathLst>
                <a:path extrusionOk="0" h="2945" w="2945">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73"/>
            <p:cNvSpPr/>
            <p:nvPr/>
          </p:nvSpPr>
          <p:spPr>
            <a:xfrm>
              <a:off x="1155919" y="1557257"/>
              <a:ext cx="52535" cy="58066"/>
            </a:xfrm>
            <a:custGeom>
              <a:rect b="b" l="l" r="r" t="t"/>
              <a:pathLst>
                <a:path extrusionOk="0" h="2215" w="2004">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73"/>
            <p:cNvSpPr/>
            <p:nvPr/>
          </p:nvSpPr>
          <p:spPr>
            <a:xfrm>
              <a:off x="1163023" y="1611522"/>
              <a:ext cx="38615" cy="29544"/>
            </a:xfrm>
            <a:custGeom>
              <a:rect b="b" l="l" r="r" t="t"/>
              <a:pathLst>
                <a:path extrusionOk="0" h="1127" w="1473">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73"/>
            <p:cNvSpPr/>
            <p:nvPr/>
          </p:nvSpPr>
          <p:spPr>
            <a:xfrm>
              <a:off x="1163023" y="1611522"/>
              <a:ext cx="19320" cy="29544"/>
            </a:xfrm>
            <a:custGeom>
              <a:rect b="b" l="l" r="r" t="t"/>
              <a:pathLst>
                <a:path extrusionOk="0" h="1127" w="737">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8" name="Google Shape;17248;p73"/>
          <p:cNvGrpSpPr/>
          <p:nvPr/>
        </p:nvGrpSpPr>
        <p:grpSpPr>
          <a:xfrm>
            <a:off x="1424125" y="1515680"/>
            <a:ext cx="246762" cy="347139"/>
            <a:chOff x="1424125" y="1515680"/>
            <a:chExt cx="246762" cy="347139"/>
          </a:xfrm>
        </p:grpSpPr>
        <p:sp>
          <p:nvSpPr>
            <p:cNvPr id="17249" name="Google Shape;17249;p73"/>
            <p:cNvSpPr/>
            <p:nvPr/>
          </p:nvSpPr>
          <p:spPr>
            <a:xfrm>
              <a:off x="1424125" y="1537727"/>
              <a:ext cx="246762" cy="325092"/>
            </a:xfrm>
            <a:custGeom>
              <a:rect b="b" l="l" r="r" t="t"/>
              <a:pathLst>
                <a:path extrusionOk="0" h="12401" w="9413">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73"/>
            <p:cNvSpPr/>
            <p:nvPr/>
          </p:nvSpPr>
          <p:spPr>
            <a:xfrm>
              <a:off x="1435109" y="1537727"/>
              <a:ext cx="224060" cy="302757"/>
            </a:xfrm>
            <a:custGeom>
              <a:rect b="b" l="l" r="r" t="t"/>
              <a:pathLst>
                <a:path extrusionOk="0" h="11549" w="8547">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73"/>
            <p:cNvSpPr/>
            <p:nvPr/>
          </p:nvSpPr>
          <p:spPr>
            <a:xfrm>
              <a:off x="1446460" y="1560429"/>
              <a:ext cx="201724" cy="268704"/>
            </a:xfrm>
            <a:custGeom>
              <a:rect b="b" l="l" r="r" t="t"/>
              <a:pathLst>
                <a:path extrusionOk="0" h="10250" w="7695">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73"/>
            <p:cNvSpPr/>
            <p:nvPr/>
          </p:nvSpPr>
          <p:spPr>
            <a:xfrm>
              <a:off x="1496792" y="1515680"/>
              <a:ext cx="100692" cy="50464"/>
            </a:xfrm>
            <a:custGeom>
              <a:rect b="b" l="l" r="r" t="t"/>
              <a:pathLst>
                <a:path extrusionOk="0" h="1925" w="3841">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73"/>
            <p:cNvSpPr/>
            <p:nvPr/>
          </p:nvSpPr>
          <p:spPr>
            <a:xfrm>
              <a:off x="1477498" y="1669431"/>
              <a:ext cx="28024" cy="28024"/>
            </a:xfrm>
            <a:custGeom>
              <a:rect b="b" l="l" r="r" t="t"/>
              <a:pathLst>
                <a:path extrusionOk="0" h="1069" w="1069">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73"/>
            <p:cNvSpPr/>
            <p:nvPr/>
          </p:nvSpPr>
          <p:spPr>
            <a:xfrm>
              <a:off x="1477498" y="1719738"/>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73"/>
            <p:cNvSpPr/>
            <p:nvPr/>
          </p:nvSpPr>
          <p:spPr>
            <a:xfrm>
              <a:off x="1477498" y="1770071"/>
              <a:ext cx="28024" cy="28050"/>
            </a:xfrm>
            <a:custGeom>
              <a:rect b="b" l="l" r="r" t="t"/>
              <a:pathLst>
                <a:path extrusionOk="0" h="1070" w="1069">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73"/>
            <p:cNvSpPr/>
            <p:nvPr/>
          </p:nvSpPr>
          <p:spPr>
            <a:xfrm>
              <a:off x="1517607" y="1666784"/>
              <a:ext cx="65118" cy="10984"/>
            </a:xfrm>
            <a:custGeom>
              <a:rect b="b" l="l" r="r" t="t"/>
              <a:pathLst>
                <a:path extrusionOk="0" h="419" w="2484">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73"/>
            <p:cNvSpPr/>
            <p:nvPr/>
          </p:nvSpPr>
          <p:spPr>
            <a:xfrm>
              <a:off x="1517607" y="1689093"/>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73"/>
            <p:cNvSpPr/>
            <p:nvPr/>
          </p:nvSpPr>
          <p:spPr>
            <a:xfrm>
              <a:off x="1517607" y="1717090"/>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73"/>
            <p:cNvSpPr/>
            <p:nvPr/>
          </p:nvSpPr>
          <p:spPr>
            <a:xfrm>
              <a:off x="1517607" y="1739425"/>
              <a:ext cx="104467" cy="11377"/>
            </a:xfrm>
            <a:custGeom>
              <a:rect b="b" l="l" r="r" t="t"/>
              <a:pathLst>
                <a:path extrusionOk="0" h="434" w="3985">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73"/>
            <p:cNvSpPr/>
            <p:nvPr/>
          </p:nvSpPr>
          <p:spPr>
            <a:xfrm>
              <a:off x="1517607" y="1767423"/>
              <a:ext cx="65118" cy="11377"/>
            </a:xfrm>
            <a:custGeom>
              <a:rect b="b" l="l" r="r" t="t"/>
              <a:pathLst>
                <a:path extrusionOk="0" h="434" w="2484">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73"/>
            <p:cNvSpPr/>
            <p:nvPr/>
          </p:nvSpPr>
          <p:spPr>
            <a:xfrm>
              <a:off x="1517607" y="1789758"/>
              <a:ext cx="104467" cy="11377"/>
            </a:xfrm>
            <a:custGeom>
              <a:rect b="b" l="l" r="r" t="t"/>
              <a:pathLst>
                <a:path extrusionOk="0" h="434" w="3985">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73"/>
            <p:cNvSpPr/>
            <p:nvPr/>
          </p:nvSpPr>
          <p:spPr>
            <a:xfrm>
              <a:off x="1517607" y="1582765"/>
              <a:ext cx="98778" cy="11377"/>
            </a:xfrm>
            <a:custGeom>
              <a:rect b="b" l="l" r="r" t="t"/>
              <a:pathLst>
                <a:path extrusionOk="0" h="434" w="3768">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73"/>
            <p:cNvSpPr/>
            <p:nvPr/>
          </p:nvSpPr>
          <p:spPr>
            <a:xfrm>
              <a:off x="1472570" y="1633097"/>
              <a:ext cx="149504" cy="11377"/>
            </a:xfrm>
            <a:custGeom>
              <a:rect b="b" l="l" r="r" t="t"/>
              <a:pathLst>
                <a:path extrusionOk="0" h="434" w="5703">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73"/>
            <p:cNvSpPr/>
            <p:nvPr/>
          </p:nvSpPr>
          <p:spPr>
            <a:xfrm>
              <a:off x="1517607" y="1605100"/>
              <a:ext cx="26136" cy="11377"/>
            </a:xfrm>
            <a:custGeom>
              <a:rect b="b" l="l" r="r" t="t"/>
              <a:pathLst>
                <a:path extrusionOk="0" h="434" w="997">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73"/>
            <p:cNvSpPr/>
            <p:nvPr/>
          </p:nvSpPr>
          <p:spPr>
            <a:xfrm>
              <a:off x="1550900" y="1605100"/>
              <a:ext cx="37487" cy="11377"/>
            </a:xfrm>
            <a:custGeom>
              <a:rect b="b" l="l" r="r" t="t"/>
              <a:pathLst>
                <a:path extrusionOk="0" h="434" w="143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73"/>
            <p:cNvSpPr/>
            <p:nvPr/>
          </p:nvSpPr>
          <p:spPr>
            <a:xfrm>
              <a:off x="1474457" y="1582765"/>
              <a:ext cx="33712" cy="33712"/>
            </a:xfrm>
            <a:custGeom>
              <a:rect b="b" l="l" r="r" t="t"/>
              <a:pathLst>
                <a:path extrusionOk="0" h="1286" w="1286">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73"/>
            <p:cNvSpPr/>
            <p:nvPr/>
          </p:nvSpPr>
          <p:spPr>
            <a:xfrm>
              <a:off x="1496792" y="1555134"/>
              <a:ext cx="100692" cy="11010"/>
            </a:xfrm>
            <a:custGeom>
              <a:rect b="b" l="l" r="r" t="t"/>
              <a:pathLst>
                <a:path extrusionOk="0" h="420" w="3841">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73"/>
            <p:cNvSpPr/>
            <p:nvPr/>
          </p:nvSpPr>
          <p:spPr>
            <a:xfrm>
              <a:off x="1482794" y="1591075"/>
              <a:ext cx="17040" cy="17066"/>
            </a:xfrm>
            <a:custGeom>
              <a:rect b="b" l="l" r="r" t="t"/>
              <a:pathLst>
                <a:path extrusionOk="0" h="651" w="65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9" name="Google Shape;17269;p73"/>
          <p:cNvGrpSpPr/>
          <p:nvPr/>
        </p:nvGrpSpPr>
        <p:grpSpPr>
          <a:xfrm>
            <a:off x="2319498" y="1512744"/>
            <a:ext cx="352697" cy="352723"/>
            <a:chOff x="2319498" y="1512744"/>
            <a:chExt cx="352697" cy="352723"/>
          </a:xfrm>
        </p:grpSpPr>
        <p:sp>
          <p:nvSpPr>
            <p:cNvPr id="17270" name="Google Shape;17270;p73"/>
            <p:cNvSpPr/>
            <p:nvPr/>
          </p:nvSpPr>
          <p:spPr>
            <a:xfrm>
              <a:off x="2319498" y="1512744"/>
              <a:ext cx="352697" cy="352723"/>
            </a:xfrm>
            <a:custGeom>
              <a:rect b="b" l="l" r="r" t="t"/>
              <a:pathLst>
                <a:path extrusionOk="0" h="13455" w="13454">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73"/>
            <p:cNvSpPr/>
            <p:nvPr/>
          </p:nvSpPr>
          <p:spPr>
            <a:xfrm>
              <a:off x="2345975" y="1539248"/>
              <a:ext cx="299742" cy="299742"/>
            </a:xfrm>
            <a:custGeom>
              <a:rect b="b" l="l" r="r" t="t"/>
              <a:pathLst>
                <a:path extrusionOk="0" h="11434" w="11434">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73"/>
            <p:cNvSpPr/>
            <p:nvPr/>
          </p:nvSpPr>
          <p:spPr>
            <a:xfrm>
              <a:off x="2490524" y="1560534"/>
              <a:ext cx="11010" cy="133880"/>
            </a:xfrm>
            <a:custGeom>
              <a:rect b="b" l="l" r="r" t="t"/>
              <a:pathLst>
                <a:path extrusionOk="0" h="5107" w="42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73"/>
            <p:cNvSpPr/>
            <p:nvPr/>
          </p:nvSpPr>
          <p:spPr>
            <a:xfrm>
              <a:off x="2489397" y="1683771"/>
              <a:ext cx="137917" cy="10696"/>
            </a:xfrm>
            <a:custGeom>
              <a:rect b="b" l="l" r="r" t="t"/>
              <a:pathLst>
                <a:path extrusionOk="0" h="408" w="5261">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73"/>
            <p:cNvSpPr/>
            <p:nvPr/>
          </p:nvSpPr>
          <p:spPr>
            <a:xfrm>
              <a:off x="2383069" y="1576316"/>
              <a:ext cx="280422" cy="262753"/>
            </a:xfrm>
            <a:custGeom>
              <a:rect b="b" l="l" r="r" t="t"/>
              <a:pathLst>
                <a:path extrusionOk="0" h="10023" w="10697">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73"/>
            <p:cNvSpPr/>
            <p:nvPr/>
          </p:nvSpPr>
          <p:spPr>
            <a:xfrm>
              <a:off x="2365662" y="1683771"/>
              <a:ext cx="21732" cy="10696"/>
            </a:xfrm>
            <a:custGeom>
              <a:rect b="b" l="l" r="r" t="t"/>
              <a:pathLst>
                <a:path extrusionOk="0" h="408" w="829">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73"/>
            <p:cNvSpPr/>
            <p:nvPr/>
          </p:nvSpPr>
          <p:spPr>
            <a:xfrm>
              <a:off x="2490524" y="1799589"/>
              <a:ext cx="11377" cy="18613"/>
            </a:xfrm>
            <a:custGeom>
              <a:rect b="b" l="l" r="r" t="t"/>
              <a:pathLst>
                <a:path extrusionOk="0" h="710" w="434">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73"/>
            <p:cNvSpPr/>
            <p:nvPr/>
          </p:nvSpPr>
          <p:spPr>
            <a:xfrm>
              <a:off x="2401393" y="1596554"/>
              <a:ext cx="19163" cy="15755"/>
            </a:xfrm>
            <a:custGeom>
              <a:rect b="b" l="l" r="r" t="t"/>
              <a:pathLst>
                <a:path extrusionOk="0" h="601" w="731">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73"/>
            <p:cNvSpPr/>
            <p:nvPr/>
          </p:nvSpPr>
          <p:spPr>
            <a:xfrm>
              <a:off x="2569563" y="1765378"/>
              <a:ext cx="20893" cy="16830"/>
            </a:xfrm>
            <a:custGeom>
              <a:rect b="b" l="l" r="r" t="t"/>
              <a:pathLst>
                <a:path extrusionOk="0" h="642" w="797">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73"/>
            <p:cNvSpPr/>
            <p:nvPr/>
          </p:nvSpPr>
          <p:spPr>
            <a:xfrm>
              <a:off x="2571136" y="1595610"/>
              <a:ext cx="20841" cy="16699"/>
            </a:xfrm>
            <a:custGeom>
              <a:rect b="b" l="l" r="r" t="t"/>
              <a:pathLst>
                <a:path extrusionOk="0" h="637" w="795">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73"/>
            <p:cNvSpPr/>
            <p:nvPr/>
          </p:nvSpPr>
          <p:spPr>
            <a:xfrm>
              <a:off x="2401236" y="1766296"/>
              <a:ext cx="19583" cy="15913"/>
            </a:xfrm>
            <a:custGeom>
              <a:rect b="b" l="l" r="r" t="t"/>
              <a:pathLst>
                <a:path extrusionOk="0" h="607" w="747">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73"/>
            <p:cNvSpPr/>
            <p:nvPr/>
          </p:nvSpPr>
          <p:spPr>
            <a:xfrm>
              <a:off x="2373160" y="1634985"/>
              <a:ext cx="23174" cy="14025"/>
            </a:xfrm>
            <a:custGeom>
              <a:rect b="b" l="l" r="r" t="t"/>
              <a:pathLst>
                <a:path extrusionOk="0" h="535" w="884">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73"/>
            <p:cNvSpPr/>
            <p:nvPr/>
          </p:nvSpPr>
          <p:spPr>
            <a:xfrm>
              <a:off x="2595516" y="1729333"/>
              <a:ext cx="21811" cy="13527"/>
            </a:xfrm>
            <a:custGeom>
              <a:rect b="b" l="l" r="r" t="t"/>
              <a:pathLst>
                <a:path extrusionOk="0" h="516" w="832">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73"/>
            <p:cNvSpPr/>
            <p:nvPr/>
          </p:nvSpPr>
          <p:spPr>
            <a:xfrm>
              <a:off x="2535195" y="1570129"/>
              <a:ext cx="15650" cy="17197"/>
            </a:xfrm>
            <a:custGeom>
              <a:rect b="b" l="l" r="r" t="t"/>
              <a:pathLst>
                <a:path extrusionOk="0" h="656" w="597">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73"/>
            <p:cNvSpPr/>
            <p:nvPr/>
          </p:nvSpPr>
          <p:spPr>
            <a:xfrm>
              <a:off x="2441345" y="1790099"/>
              <a:ext cx="16463" cy="18219"/>
            </a:xfrm>
            <a:custGeom>
              <a:rect b="b" l="l" r="r" t="t"/>
              <a:pathLst>
                <a:path extrusionOk="0" h="695" w="628">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73"/>
            <p:cNvSpPr/>
            <p:nvPr/>
          </p:nvSpPr>
          <p:spPr>
            <a:xfrm>
              <a:off x="2443521" y="1569290"/>
              <a:ext cx="15624" cy="17276"/>
            </a:xfrm>
            <a:custGeom>
              <a:rect b="b" l="l" r="r" t="t"/>
              <a:pathLst>
                <a:path extrusionOk="0" h="659" w="596">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73"/>
            <p:cNvSpPr/>
            <p:nvPr/>
          </p:nvSpPr>
          <p:spPr>
            <a:xfrm>
              <a:off x="2532416" y="1791121"/>
              <a:ext cx="16411" cy="18351"/>
            </a:xfrm>
            <a:custGeom>
              <a:rect b="b" l="l" r="r" t="t"/>
              <a:pathLst>
                <a:path extrusionOk="0" h="700" w="626">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73"/>
            <p:cNvSpPr/>
            <p:nvPr/>
          </p:nvSpPr>
          <p:spPr>
            <a:xfrm>
              <a:off x="2596486" y="1637370"/>
              <a:ext cx="21785" cy="13527"/>
            </a:xfrm>
            <a:custGeom>
              <a:rect b="b" l="l" r="r" t="t"/>
              <a:pathLst>
                <a:path extrusionOk="0" h="516" w="831">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73"/>
            <p:cNvSpPr/>
            <p:nvPr/>
          </p:nvSpPr>
          <p:spPr>
            <a:xfrm>
              <a:off x="2373606" y="1727052"/>
              <a:ext cx="22859" cy="13920"/>
            </a:xfrm>
            <a:custGeom>
              <a:rect b="b" l="l" r="r" t="t"/>
              <a:pathLst>
                <a:path extrusionOk="0" h="531" w="872">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9" name="Google Shape;17289;p73"/>
          <p:cNvGrpSpPr/>
          <p:nvPr/>
        </p:nvGrpSpPr>
        <p:grpSpPr>
          <a:xfrm>
            <a:off x="4236601" y="1512666"/>
            <a:ext cx="312981" cy="352697"/>
            <a:chOff x="4236601" y="1512666"/>
            <a:chExt cx="312981" cy="352697"/>
          </a:xfrm>
        </p:grpSpPr>
        <p:sp>
          <p:nvSpPr>
            <p:cNvPr id="17290" name="Google Shape;17290;p73"/>
            <p:cNvSpPr/>
            <p:nvPr/>
          </p:nvSpPr>
          <p:spPr>
            <a:xfrm>
              <a:off x="4236601" y="1512666"/>
              <a:ext cx="312981" cy="352697"/>
            </a:xfrm>
            <a:custGeom>
              <a:rect b="b" l="l" r="r" t="t"/>
              <a:pathLst>
                <a:path extrusionOk="0" h="13454" w="11939">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73"/>
            <p:cNvSpPr/>
            <p:nvPr/>
          </p:nvSpPr>
          <p:spPr>
            <a:xfrm>
              <a:off x="4383798" y="1561557"/>
              <a:ext cx="165784" cy="303806"/>
            </a:xfrm>
            <a:custGeom>
              <a:rect b="b" l="l" r="r" t="t"/>
              <a:pathLst>
                <a:path extrusionOk="0" h="11589" w="6324">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73"/>
            <p:cNvSpPr/>
            <p:nvPr/>
          </p:nvSpPr>
          <p:spPr>
            <a:xfrm>
              <a:off x="4267246" y="1546326"/>
              <a:ext cx="251664" cy="283856"/>
            </a:xfrm>
            <a:custGeom>
              <a:rect b="b" l="l" r="r" t="t"/>
              <a:pathLst>
                <a:path extrusionOk="0" h="10828" w="960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73"/>
            <p:cNvSpPr/>
            <p:nvPr/>
          </p:nvSpPr>
          <p:spPr>
            <a:xfrm>
              <a:off x="4388726" y="1585019"/>
              <a:ext cx="130184" cy="245163"/>
            </a:xfrm>
            <a:custGeom>
              <a:rect b="b" l="l" r="r" t="t"/>
              <a:pathLst>
                <a:path extrusionOk="0" h="9352" w="4966">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73"/>
            <p:cNvSpPr/>
            <p:nvPr/>
          </p:nvSpPr>
          <p:spPr>
            <a:xfrm>
              <a:off x="4330817" y="1674727"/>
              <a:ext cx="124521" cy="84019"/>
            </a:xfrm>
            <a:custGeom>
              <a:rect b="b" l="l" r="r" t="t"/>
              <a:pathLst>
                <a:path extrusionOk="0" h="3205" w="475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73"/>
            <p:cNvSpPr/>
            <p:nvPr/>
          </p:nvSpPr>
          <p:spPr>
            <a:xfrm>
              <a:off x="4383798" y="1674727"/>
              <a:ext cx="71934" cy="84019"/>
            </a:xfrm>
            <a:custGeom>
              <a:rect b="b" l="l" r="r" t="t"/>
              <a:pathLst>
                <a:path extrusionOk="0" h="3205" w="2744">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73"/>
            <p:cNvSpPr/>
            <p:nvPr/>
          </p:nvSpPr>
          <p:spPr>
            <a:xfrm>
              <a:off x="4379263" y="1679917"/>
              <a:ext cx="27657" cy="16017"/>
            </a:xfrm>
            <a:custGeom>
              <a:rect b="b" l="l" r="r" t="t"/>
              <a:pathLst>
                <a:path extrusionOk="0" h="611" w="1055">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73"/>
            <p:cNvSpPr/>
            <p:nvPr/>
          </p:nvSpPr>
          <p:spPr>
            <a:xfrm>
              <a:off x="4372814" y="1689486"/>
              <a:ext cx="40528" cy="58564"/>
            </a:xfrm>
            <a:custGeom>
              <a:rect b="b" l="l" r="r" t="t"/>
              <a:pathLst>
                <a:path extrusionOk="0" h="2234" w="1546">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73"/>
            <p:cNvSpPr/>
            <p:nvPr/>
          </p:nvSpPr>
          <p:spPr>
            <a:xfrm>
              <a:off x="4383431" y="1689486"/>
              <a:ext cx="29911" cy="58564"/>
            </a:xfrm>
            <a:custGeom>
              <a:rect b="b" l="l" r="r" t="t"/>
              <a:pathLst>
                <a:path extrusionOk="0" h="2234" w="1141">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73"/>
            <p:cNvSpPr/>
            <p:nvPr/>
          </p:nvSpPr>
          <p:spPr>
            <a:xfrm>
              <a:off x="4372054" y="1674727"/>
              <a:ext cx="42416" cy="21208"/>
            </a:xfrm>
            <a:custGeom>
              <a:rect b="b" l="l" r="r" t="t"/>
              <a:pathLst>
                <a:path extrusionOk="0" h="809" w="1618">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73"/>
            <p:cNvSpPr/>
            <p:nvPr/>
          </p:nvSpPr>
          <p:spPr>
            <a:xfrm>
              <a:off x="4389460" y="1675094"/>
              <a:ext cx="24642" cy="20841"/>
            </a:xfrm>
            <a:custGeom>
              <a:rect b="b" l="l" r="r" t="t"/>
              <a:pathLst>
                <a:path extrusionOk="0" h="795" w="940">
                  <a:moveTo>
                    <a:pt x="405" y="1"/>
                  </a:moveTo>
                  <a:lnTo>
                    <a:pt x="1" y="795"/>
                  </a:lnTo>
                  <a:lnTo>
                    <a:pt x="607" y="795"/>
                  </a:lnTo>
                  <a:lnTo>
                    <a:pt x="939" y="130"/>
                  </a:lnTo>
                  <a:cubicBezTo>
                    <a:pt x="766" y="58"/>
                    <a:pt x="578" y="15"/>
                    <a:pt x="405"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73"/>
            <p:cNvSpPr/>
            <p:nvPr/>
          </p:nvSpPr>
          <p:spPr>
            <a:xfrm>
              <a:off x="4360703" y="1596396"/>
              <a:ext cx="64751" cy="88947"/>
            </a:xfrm>
            <a:custGeom>
              <a:rect b="b" l="l" r="r" t="t"/>
              <a:pathLst>
                <a:path extrusionOk="0" h="3393" w="247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73"/>
            <p:cNvSpPr/>
            <p:nvPr/>
          </p:nvSpPr>
          <p:spPr>
            <a:xfrm>
              <a:off x="4383431" y="1596396"/>
              <a:ext cx="42023" cy="88947"/>
            </a:xfrm>
            <a:custGeom>
              <a:rect b="b" l="l" r="r" t="t"/>
              <a:pathLst>
                <a:path extrusionOk="0" h="3393" w="1603">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73"/>
            <p:cNvSpPr/>
            <p:nvPr/>
          </p:nvSpPr>
          <p:spPr>
            <a:xfrm>
              <a:off x="4360336" y="1597891"/>
              <a:ext cx="65118" cy="42783"/>
            </a:xfrm>
            <a:custGeom>
              <a:rect b="b" l="l" r="r" t="t"/>
              <a:pathLst>
                <a:path extrusionOk="0" h="1632" w="2484">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4" name="Google Shape;17304;p73"/>
          <p:cNvGrpSpPr/>
          <p:nvPr/>
        </p:nvGrpSpPr>
        <p:grpSpPr>
          <a:xfrm>
            <a:off x="849675" y="3347716"/>
            <a:ext cx="346300" cy="375818"/>
            <a:chOff x="849675" y="3347716"/>
            <a:chExt cx="346300" cy="375818"/>
          </a:xfrm>
        </p:grpSpPr>
        <p:sp>
          <p:nvSpPr>
            <p:cNvPr id="17305" name="Google Shape;17305;p73"/>
            <p:cNvSpPr/>
            <p:nvPr/>
          </p:nvSpPr>
          <p:spPr>
            <a:xfrm>
              <a:off x="880714" y="3347716"/>
              <a:ext cx="315262" cy="314895"/>
            </a:xfrm>
            <a:custGeom>
              <a:rect b="b" l="l" r="r" t="t"/>
              <a:pathLst>
                <a:path extrusionOk="0" h="12012" w="12026">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73"/>
            <p:cNvSpPr/>
            <p:nvPr/>
          </p:nvSpPr>
          <p:spPr>
            <a:xfrm>
              <a:off x="849675" y="3351124"/>
              <a:ext cx="299742" cy="311801"/>
            </a:xfrm>
            <a:custGeom>
              <a:rect b="b" l="l" r="r" t="t"/>
              <a:pathLst>
                <a:path extrusionOk="0" h="11894" w="11434">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73"/>
            <p:cNvSpPr/>
            <p:nvPr/>
          </p:nvSpPr>
          <p:spPr>
            <a:xfrm>
              <a:off x="881081" y="3347716"/>
              <a:ext cx="314501" cy="314895"/>
            </a:xfrm>
            <a:custGeom>
              <a:rect b="b" l="l" r="r" t="t"/>
              <a:pathLst>
                <a:path extrusionOk="0" h="12012" w="11997">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73"/>
            <p:cNvSpPr/>
            <p:nvPr/>
          </p:nvSpPr>
          <p:spPr>
            <a:xfrm>
              <a:off x="881081" y="3351124"/>
              <a:ext cx="237298" cy="311487"/>
            </a:xfrm>
            <a:custGeom>
              <a:rect b="b" l="l" r="r" t="t"/>
              <a:pathLst>
                <a:path extrusionOk="0" h="11882" w="9052">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73"/>
            <p:cNvSpPr/>
            <p:nvPr/>
          </p:nvSpPr>
          <p:spPr>
            <a:xfrm>
              <a:off x="935582" y="3650473"/>
              <a:ext cx="205893" cy="72668"/>
            </a:xfrm>
            <a:custGeom>
              <a:rect b="b" l="l" r="r" t="t"/>
              <a:pathLst>
                <a:path extrusionOk="0" h="2772" w="7854">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73"/>
            <p:cNvSpPr/>
            <p:nvPr/>
          </p:nvSpPr>
          <p:spPr>
            <a:xfrm>
              <a:off x="1026024" y="3675062"/>
              <a:ext cx="24616" cy="48472"/>
            </a:xfrm>
            <a:custGeom>
              <a:rect b="b" l="l" r="r" t="t"/>
              <a:pathLst>
                <a:path extrusionOk="0" h="1849" w="939">
                  <a:moveTo>
                    <a:pt x="232" y="0"/>
                  </a:moveTo>
                  <a:lnTo>
                    <a:pt x="1" y="1848"/>
                  </a:lnTo>
                  <a:lnTo>
                    <a:pt x="939" y="1848"/>
                  </a:lnTo>
                  <a:lnTo>
                    <a:pt x="70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73"/>
            <p:cNvSpPr/>
            <p:nvPr/>
          </p:nvSpPr>
          <p:spPr>
            <a:xfrm>
              <a:off x="1027544" y="3662584"/>
              <a:ext cx="21601" cy="20841"/>
            </a:xfrm>
            <a:custGeom>
              <a:rect b="b" l="l" r="r" t="t"/>
              <a:pathLst>
                <a:path extrusionOk="0" h="795" w="824">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73"/>
            <p:cNvSpPr/>
            <p:nvPr/>
          </p:nvSpPr>
          <p:spPr>
            <a:xfrm>
              <a:off x="1104747" y="3675429"/>
              <a:ext cx="36727" cy="47711"/>
            </a:xfrm>
            <a:custGeom>
              <a:rect b="b" l="l" r="r" t="t"/>
              <a:pathLst>
                <a:path extrusionOk="0" h="1820" w="1401">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73"/>
            <p:cNvSpPr/>
            <p:nvPr/>
          </p:nvSpPr>
          <p:spPr>
            <a:xfrm>
              <a:off x="971523" y="3463140"/>
              <a:ext cx="133251" cy="96524"/>
            </a:xfrm>
            <a:custGeom>
              <a:rect b="b" l="l" r="r" t="t"/>
              <a:pathLst>
                <a:path extrusionOk="0" h="3682" w="5083">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73"/>
            <p:cNvSpPr/>
            <p:nvPr/>
          </p:nvSpPr>
          <p:spPr>
            <a:xfrm>
              <a:off x="1001801" y="3463140"/>
              <a:ext cx="103340" cy="96524"/>
            </a:xfrm>
            <a:custGeom>
              <a:rect b="b" l="l" r="r" t="t"/>
              <a:pathLst>
                <a:path extrusionOk="0" h="3682" w="3942">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73"/>
            <p:cNvSpPr/>
            <p:nvPr/>
          </p:nvSpPr>
          <p:spPr>
            <a:xfrm>
              <a:off x="1001801" y="3608083"/>
              <a:ext cx="73061" cy="54527"/>
            </a:xfrm>
            <a:custGeom>
              <a:rect b="b" l="l" r="r" t="t"/>
              <a:pathLst>
                <a:path extrusionOk="0" h="2080" w="2787">
                  <a:moveTo>
                    <a:pt x="1" y="0"/>
                  </a:moveTo>
                  <a:lnTo>
                    <a:pt x="1" y="2079"/>
                  </a:lnTo>
                  <a:lnTo>
                    <a:pt x="2787" y="2079"/>
                  </a:lnTo>
                  <a:lnTo>
                    <a:pt x="2787"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73"/>
            <p:cNvSpPr/>
            <p:nvPr/>
          </p:nvSpPr>
          <p:spPr>
            <a:xfrm>
              <a:off x="1001801" y="3608083"/>
              <a:ext cx="73061" cy="30383"/>
            </a:xfrm>
            <a:custGeom>
              <a:rect b="b" l="l" r="r" t="t"/>
              <a:pathLst>
                <a:path extrusionOk="0" h="1159" w="2787">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73"/>
            <p:cNvSpPr/>
            <p:nvPr/>
          </p:nvSpPr>
          <p:spPr>
            <a:xfrm>
              <a:off x="990083" y="3640459"/>
              <a:ext cx="48445" cy="43596"/>
            </a:xfrm>
            <a:custGeom>
              <a:rect b="b" l="l" r="r" t="t"/>
              <a:pathLst>
                <a:path extrusionOk="0" h="1663" w="1848">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73"/>
            <p:cNvSpPr/>
            <p:nvPr/>
          </p:nvSpPr>
          <p:spPr>
            <a:xfrm>
              <a:off x="1038502" y="3640459"/>
              <a:ext cx="48105" cy="43438"/>
            </a:xfrm>
            <a:custGeom>
              <a:rect b="b" l="l" r="r" t="t"/>
              <a:pathLst>
                <a:path extrusionOk="0" h="1657" w="1835">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73"/>
            <p:cNvSpPr/>
            <p:nvPr/>
          </p:nvSpPr>
          <p:spPr>
            <a:xfrm>
              <a:off x="977971" y="3511926"/>
              <a:ext cx="120746" cy="114350"/>
            </a:xfrm>
            <a:custGeom>
              <a:rect b="b" l="l" r="r" t="t"/>
              <a:pathLst>
                <a:path extrusionOk="0" h="4362" w="4606">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73"/>
            <p:cNvSpPr/>
            <p:nvPr/>
          </p:nvSpPr>
          <p:spPr>
            <a:xfrm>
              <a:off x="977578" y="3511926"/>
              <a:ext cx="109028" cy="113957"/>
            </a:xfrm>
            <a:custGeom>
              <a:rect b="b" l="l" r="r" t="t"/>
              <a:pathLst>
                <a:path extrusionOk="0" h="4347" w="4159">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73"/>
            <p:cNvSpPr/>
            <p:nvPr/>
          </p:nvSpPr>
          <p:spPr>
            <a:xfrm>
              <a:off x="935215" y="3675429"/>
              <a:ext cx="36334" cy="47711"/>
            </a:xfrm>
            <a:custGeom>
              <a:rect b="b" l="l" r="r" t="t"/>
              <a:pathLst>
                <a:path extrusionOk="0" h="1820" w="1386">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2" name="Google Shape;17322;p73"/>
          <p:cNvGrpSpPr/>
          <p:nvPr/>
        </p:nvGrpSpPr>
        <p:grpSpPr>
          <a:xfrm>
            <a:off x="1324219" y="3399202"/>
            <a:ext cx="376578" cy="272846"/>
            <a:chOff x="1324219" y="3399202"/>
            <a:chExt cx="376578" cy="272846"/>
          </a:xfrm>
        </p:grpSpPr>
        <p:sp>
          <p:nvSpPr>
            <p:cNvPr id="17323" name="Google Shape;17323;p73"/>
            <p:cNvSpPr/>
            <p:nvPr/>
          </p:nvSpPr>
          <p:spPr>
            <a:xfrm>
              <a:off x="1597458" y="3496066"/>
              <a:ext cx="30278" cy="66639"/>
            </a:xfrm>
            <a:custGeom>
              <a:rect b="b" l="l" r="r" t="t"/>
              <a:pathLst>
                <a:path extrusionOk="0" h="2542" w="1155">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73"/>
            <p:cNvSpPr/>
            <p:nvPr/>
          </p:nvSpPr>
          <p:spPr>
            <a:xfrm>
              <a:off x="1609569" y="3490011"/>
              <a:ext cx="72668" cy="72694"/>
            </a:xfrm>
            <a:custGeom>
              <a:rect b="b" l="l" r="r" t="t"/>
              <a:pathLst>
                <a:path extrusionOk="0" h="2773" w="2772">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73"/>
            <p:cNvSpPr/>
            <p:nvPr/>
          </p:nvSpPr>
          <p:spPr>
            <a:xfrm>
              <a:off x="1621681" y="3580846"/>
              <a:ext cx="36334" cy="26870"/>
            </a:xfrm>
            <a:custGeom>
              <a:rect b="b" l="l" r="r" t="t"/>
              <a:pathLst>
                <a:path extrusionOk="0" h="1025" w="1386">
                  <a:moveTo>
                    <a:pt x="0" y="0"/>
                  </a:moveTo>
                  <a:lnTo>
                    <a:pt x="0" y="1025"/>
                  </a:lnTo>
                  <a:lnTo>
                    <a:pt x="1386" y="1025"/>
                  </a:lnTo>
                  <a:lnTo>
                    <a:pt x="1386"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73"/>
            <p:cNvSpPr/>
            <p:nvPr/>
          </p:nvSpPr>
          <p:spPr>
            <a:xfrm>
              <a:off x="1621681" y="3580846"/>
              <a:ext cx="36334" cy="14785"/>
            </a:xfrm>
            <a:custGeom>
              <a:rect b="b" l="l" r="r" t="t"/>
              <a:pathLst>
                <a:path extrusionOk="0" h="564" w="1386">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73"/>
            <p:cNvSpPr/>
            <p:nvPr/>
          </p:nvSpPr>
          <p:spPr>
            <a:xfrm>
              <a:off x="1579291" y="3595605"/>
              <a:ext cx="121507" cy="76443"/>
            </a:xfrm>
            <a:custGeom>
              <a:rect b="b" l="l" r="r" t="t"/>
              <a:pathLst>
                <a:path extrusionOk="0" h="2916" w="4635">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73"/>
            <p:cNvSpPr/>
            <p:nvPr/>
          </p:nvSpPr>
          <p:spPr>
            <a:xfrm>
              <a:off x="1633766" y="3607690"/>
              <a:ext cx="12138" cy="64358"/>
            </a:xfrm>
            <a:custGeom>
              <a:rect b="b" l="l" r="r" t="t"/>
              <a:pathLst>
                <a:path extrusionOk="0" h="2455" w="463">
                  <a:moveTo>
                    <a:pt x="116" y="1"/>
                  </a:moveTo>
                  <a:lnTo>
                    <a:pt x="1" y="2455"/>
                  </a:lnTo>
                  <a:lnTo>
                    <a:pt x="463" y="2455"/>
                  </a:lnTo>
                  <a:lnTo>
                    <a:pt x="347"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73"/>
            <p:cNvSpPr/>
            <p:nvPr/>
          </p:nvSpPr>
          <p:spPr>
            <a:xfrm>
              <a:off x="1603514" y="3520289"/>
              <a:ext cx="72668" cy="66639"/>
            </a:xfrm>
            <a:custGeom>
              <a:rect b="b" l="l" r="r" t="t"/>
              <a:pathLst>
                <a:path extrusionOk="0" h="2542" w="2772">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73"/>
            <p:cNvSpPr/>
            <p:nvPr/>
          </p:nvSpPr>
          <p:spPr>
            <a:xfrm>
              <a:off x="1603514" y="3520289"/>
              <a:ext cx="72668" cy="65118"/>
            </a:xfrm>
            <a:custGeom>
              <a:rect b="b" l="l" r="r" t="t"/>
              <a:pathLst>
                <a:path extrusionOk="0" h="2484" w="2772">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73"/>
            <p:cNvSpPr/>
            <p:nvPr/>
          </p:nvSpPr>
          <p:spPr>
            <a:xfrm>
              <a:off x="1676156" y="3611098"/>
              <a:ext cx="24249" cy="60583"/>
            </a:xfrm>
            <a:custGeom>
              <a:rect b="b" l="l" r="r" t="t"/>
              <a:pathLst>
                <a:path extrusionOk="0" h="2311" w="925">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73"/>
            <p:cNvSpPr/>
            <p:nvPr/>
          </p:nvSpPr>
          <p:spPr>
            <a:xfrm>
              <a:off x="1633766" y="3607690"/>
              <a:ext cx="12138" cy="12138"/>
            </a:xfrm>
            <a:custGeom>
              <a:rect b="b" l="l" r="r" t="t"/>
              <a:pathLst>
                <a:path extrusionOk="0" h="463" w="463">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73"/>
            <p:cNvSpPr/>
            <p:nvPr/>
          </p:nvSpPr>
          <p:spPr>
            <a:xfrm>
              <a:off x="1614865" y="3590755"/>
              <a:ext cx="24983" cy="25560"/>
            </a:xfrm>
            <a:custGeom>
              <a:rect b="b" l="l" r="r" t="t"/>
              <a:pathLst>
                <a:path extrusionOk="0" h="975" w="953">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73"/>
            <p:cNvSpPr/>
            <p:nvPr/>
          </p:nvSpPr>
          <p:spPr>
            <a:xfrm>
              <a:off x="1639822" y="3590755"/>
              <a:ext cx="25009" cy="25560"/>
            </a:xfrm>
            <a:custGeom>
              <a:rect b="b" l="l" r="r" t="t"/>
              <a:pathLst>
                <a:path extrusionOk="0" h="975" w="954">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73"/>
            <p:cNvSpPr/>
            <p:nvPr/>
          </p:nvSpPr>
          <p:spPr>
            <a:xfrm>
              <a:off x="1325373" y="3492291"/>
              <a:ext cx="109002" cy="109395"/>
            </a:xfrm>
            <a:custGeom>
              <a:rect b="b" l="l" r="r" t="t"/>
              <a:pathLst>
                <a:path extrusionOk="0" h="4173" w="4158">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73"/>
            <p:cNvSpPr/>
            <p:nvPr/>
          </p:nvSpPr>
          <p:spPr>
            <a:xfrm>
              <a:off x="1355258" y="3492291"/>
              <a:ext cx="79117" cy="109002"/>
            </a:xfrm>
            <a:custGeom>
              <a:rect b="b" l="l" r="r" t="t"/>
              <a:pathLst>
                <a:path extrusionOk="0" h="4158" w="3018">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73"/>
            <p:cNvSpPr/>
            <p:nvPr/>
          </p:nvSpPr>
          <p:spPr>
            <a:xfrm>
              <a:off x="1324612" y="3574790"/>
              <a:ext cx="109002" cy="97258"/>
            </a:xfrm>
            <a:custGeom>
              <a:rect b="b" l="l" r="r" t="t"/>
              <a:pathLst>
                <a:path extrusionOk="0" h="3710" w="4158">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73"/>
            <p:cNvSpPr/>
            <p:nvPr/>
          </p:nvSpPr>
          <p:spPr>
            <a:xfrm>
              <a:off x="1360553" y="3574790"/>
              <a:ext cx="37120" cy="24223"/>
            </a:xfrm>
            <a:custGeom>
              <a:rect b="b" l="l" r="r" t="t"/>
              <a:pathLst>
                <a:path extrusionOk="0" h="924" w="1416">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73"/>
            <p:cNvSpPr/>
            <p:nvPr/>
          </p:nvSpPr>
          <p:spPr>
            <a:xfrm>
              <a:off x="1324219" y="3606563"/>
              <a:ext cx="109395" cy="65485"/>
            </a:xfrm>
            <a:custGeom>
              <a:rect b="b" l="l" r="r" t="t"/>
              <a:pathLst>
                <a:path extrusionOk="0" h="2498" w="4173">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73"/>
            <p:cNvSpPr/>
            <p:nvPr/>
          </p:nvSpPr>
          <p:spPr>
            <a:xfrm>
              <a:off x="1342779" y="3527393"/>
              <a:ext cx="72668" cy="59534"/>
            </a:xfrm>
            <a:custGeom>
              <a:rect b="b" l="l" r="r" t="t"/>
              <a:pathLst>
                <a:path extrusionOk="0" h="2271" w="2772">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73"/>
            <p:cNvSpPr/>
            <p:nvPr/>
          </p:nvSpPr>
          <p:spPr>
            <a:xfrm>
              <a:off x="1342779" y="3527393"/>
              <a:ext cx="73061" cy="59141"/>
            </a:xfrm>
            <a:custGeom>
              <a:rect b="b" l="l" r="r" t="t"/>
              <a:pathLst>
                <a:path extrusionOk="0" h="2256" w="2787">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73"/>
            <p:cNvSpPr/>
            <p:nvPr/>
          </p:nvSpPr>
          <p:spPr>
            <a:xfrm>
              <a:off x="1324612" y="3619067"/>
              <a:ext cx="24249" cy="52981"/>
            </a:xfrm>
            <a:custGeom>
              <a:rect b="b" l="l" r="r" t="t"/>
              <a:pathLst>
                <a:path extrusionOk="0" h="2021" w="925">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73"/>
            <p:cNvSpPr/>
            <p:nvPr/>
          </p:nvSpPr>
          <p:spPr>
            <a:xfrm>
              <a:off x="1409365" y="3586901"/>
              <a:ext cx="206286" cy="85146"/>
            </a:xfrm>
            <a:custGeom>
              <a:rect b="b" l="l" r="r" t="t"/>
              <a:pathLst>
                <a:path extrusionOk="0" h="3248" w="7869">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73"/>
            <p:cNvSpPr/>
            <p:nvPr/>
          </p:nvSpPr>
          <p:spPr>
            <a:xfrm>
              <a:off x="1500567" y="3611098"/>
              <a:ext cx="24249" cy="60950"/>
            </a:xfrm>
            <a:custGeom>
              <a:rect b="b" l="l" r="r" t="t"/>
              <a:pathLst>
                <a:path extrusionOk="0" h="2325" w="925">
                  <a:moveTo>
                    <a:pt x="217" y="1"/>
                  </a:moveTo>
                  <a:lnTo>
                    <a:pt x="1" y="2325"/>
                  </a:lnTo>
                  <a:lnTo>
                    <a:pt x="925" y="2325"/>
                  </a:lnTo>
                  <a:lnTo>
                    <a:pt x="708"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73"/>
            <p:cNvSpPr/>
            <p:nvPr/>
          </p:nvSpPr>
          <p:spPr>
            <a:xfrm>
              <a:off x="1502088" y="3598986"/>
              <a:ext cx="21208" cy="20474"/>
            </a:xfrm>
            <a:custGeom>
              <a:rect b="b" l="l" r="r" t="t"/>
              <a:pathLst>
                <a:path extrusionOk="0" h="781" w="809">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73"/>
            <p:cNvSpPr/>
            <p:nvPr/>
          </p:nvSpPr>
          <p:spPr>
            <a:xfrm>
              <a:off x="1579291" y="3611858"/>
              <a:ext cx="36360" cy="60190"/>
            </a:xfrm>
            <a:custGeom>
              <a:rect b="b" l="l" r="r" t="t"/>
              <a:pathLst>
                <a:path extrusionOk="0" h="2296" w="1387">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73"/>
            <p:cNvSpPr/>
            <p:nvPr/>
          </p:nvSpPr>
          <p:spPr>
            <a:xfrm>
              <a:off x="1446066" y="3399202"/>
              <a:ext cx="133251" cy="96891"/>
            </a:xfrm>
            <a:custGeom>
              <a:rect b="b" l="l" r="r" t="t"/>
              <a:pathLst>
                <a:path extrusionOk="0" h="3696" w="5083">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73"/>
            <p:cNvSpPr/>
            <p:nvPr/>
          </p:nvSpPr>
          <p:spPr>
            <a:xfrm>
              <a:off x="1476345" y="3399202"/>
              <a:ext cx="102973" cy="96891"/>
            </a:xfrm>
            <a:custGeom>
              <a:rect b="b" l="l" r="r" t="t"/>
              <a:pathLst>
                <a:path extrusionOk="0" h="3696" w="3928">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73"/>
            <p:cNvSpPr/>
            <p:nvPr/>
          </p:nvSpPr>
          <p:spPr>
            <a:xfrm>
              <a:off x="1476345" y="3544512"/>
              <a:ext cx="72694" cy="54501"/>
            </a:xfrm>
            <a:custGeom>
              <a:rect b="b" l="l" r="r" t="t"/>
              <a:pathLst>
                <a:path extrusionOk="0" h="2079" w="2773">
                  <a:moveTo>
                    <a:pt x="1" y="0"/>
                  </a:moveTo>
                  <a:lnTo>
                    <a:pt x="1" y="2079"/>
                  </a:lnTo>
                  <a:lnTo>
                    <a:pt x="2772" y="2079"/>
                  </a:lnTo>
                  <a:lnTo>
                    <a:pt x="27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73"/>
            <p:cNvSpPr/>
            <p:nvPr/>
          </p:nvSpPr>
          <p:spPr>
            <a:xfrm>
              <a:off x="1476345" y="3544512"/>
              <a:ext cx="72694" cy="30383"/>
            </a:xfrm>
            <a:custGeom>
              <a:rect b="b" l="l" r="r" t="t"/>
              <a:pathLst>
                <a:path extrusionOk="0" h="1159" w="2773">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73"/>
            <p:cNvSpPr/>
            <p:nvPr/>
          </p:nvSpPr>
          <p:spPr>
            <a:xfrm>
              <a:off x="1464233" y="3576887"/>
              <a:ext cx="48472" cy="43438"/>
            </a:xfrm>
            <a:custGeom>
              <a:rect b="b" l="l" r="r" t="t"/>
              <a:pathLst>
                <a:path extrusionOk="0" h="1657" w="1849">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73"/>
            <p:cNvSpPr/>
            <p:nvPr/>
          </p:nvSpPr>
          <p:spPr>
            <a:xfrm>
              <a:off x="1512679" y="3576887"/>
              <a:ext cx="48472" cy="43438"/>
            </a:xfrm>
            <a:custGeom>
              <a:rect b="b" l="l" r="r" t="t"/>
              <a:pathLst>
                <a:path extrusionOk="0" h="1657" w="1849">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73"/>
            <p:cNvSpPr/>
            <p:nvPr/>
          </p:nvSpPr>
          <p:spPr>
            <a:xfrm>
              <a:off x="1452122" y="3448171"/>
              <a:ext cx="121140" cy="114533"/>
            </a:xfrm>
            <a:custGeom>
              <a:rect b="b" l="l" r="r" t="t"/>
              <a:pathLst>
                <a:path extrusionOk="0" h="4369" w="4621">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73"/>
            <p:cNvSpPr/>
            <p:nvPr/>
          </p:nvSpPr>
          <p:spPr>
            <a:xfrm>
              <a:off x="1452122" y="3448355"/>
              <a:ext cx="109028" cy="113957"/>
            </a:xfrm>
            <a:custGeom>
              <a:rect b="b" l="l" r="r" t="t"/>
              <a:pathLst>
                <a:path extrusionOk="0" h="4347" w="4159">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73"/>
            <p:cNvSpPr/>
            <p:nvPr/>
          </p:nvSpPr>
          <p:spPr>
            <a:xfrm>
              <a:off x="1409759" y="3611858"/>
              <a:ext cx="36334" cy="60190"/>
            </a:xfrm>
            <a:custGeom>
              <a:rect b="b" l="l" r="r" t="t"/>
              <a:pathLst>
                <a:path extrusionOk="0" h="2296" w="1386">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6" name="Google Shape;17356;p73"/>
          <p:cNvGrpSpPr/>
          <p:nvPr/>
        </p:nvGrpSpPr>
        <p:grpSpPr>
          <a:xfrm>
            <a:off x="1798763" y="3395401"/>
            <a:ext cx="376185" cy="280448"/>
            <a:chOff x="1798763" y="3395401"/>
            <a:chExt cx="376185" cy="280448"/>
          </a:xfrm>
        </p:grpSpPr>
        <p:sp>
          <p:nvSpPr>
            <p:cNvPr id="17357" name="Google Shape;17357;p73"/>
            <p:cNvSpPr/>
            <p:nvPr/>
          </p:nvSpPr>
          <p:spPr>
            <a:xfrm>
              <a:off x="2097352" y="3478660"/>
              <a:ext cx="47711" cy="42023"/>
            </a:xfrm>
            <a:custGeom>
              <a:rect b="b" l="l" r="r" t="t"/>
              <a:pathLst>
                <a:path extrusionOk="0" h="1603" w="182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73"/>
            <p:cNvSpPr/>
            <p:nvPr/>
          </p:nvSpPr>
          <p:spPr>
            <a:xfrm>
              <a:off x="2097352" y="3478660"/>
              <a:ext cx="32559" cy="42023"/>
            </a:xfrm>
            <a:custGeom>
              <a:rect b="b" l="l" r="r" t="t"/>
              <a:pathLst>
                <a:path extrusionOk="0" h="1603" w="1242">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73"/>
            <p:cNvSpPr/>
            <p:nvPr/>
          </p:nvSpPr>
          <p:spPr>
            <a:xfrm>
              <a:off x="2067441" y="3580452"/>
              <a:ext cx="107508" cy="95396"/>
            </a:xfrm>
            <a:custGeom>
              <a:rect b="b" l="l" r="r" t="t"/>
              <a:pathLst>
                <a:path extrusionOk="0" h="3639" w="4101">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73"/>
            <p:cNvSpPr/>
            <p:nvPr/>
          </p:nvSpPr>
          <p:spPr>
            <a:xfrm>
              <a:off x="2103014" y="3580085"/>
              <a:ext cx="36360" cy="23856"/>
            </a:xfrm>
            <a:custGeom>
              <a:rect b="b" l="l" r="r" t="t"/>
              <a:pathLst>
                <a:path extrusionOk="0" h="910" w="1387">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73"/>
            <p:cNvSpPr/>
            <p:nvPr/>
          </p:nvSpPr>
          <p:spPr>
            <a:xfrm>
              <a:off x="2067441" y="3611491"/>
              <a:ext cx="107141" cy="64358"/>
            </a:xfrm>
            <a:custGeom>
              <a:rect b="b" l="l" r="r" t="t"/>
              <a:pathLst>
                <a:path extrusionOk="0" h="2455" w="4087">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73"/>
            <p:cNvSpPr/>
            <p:nvPr/>
          </p:nvSpPr>
          <p:spPr>
            <a:xfrm>
              <a:off x="2079185" y="3496827"/>
              <a:ext cx="83652" cy="83285"/>
            </a:xfrm>
            <a:custGeom>
              <a:rect b="b" l="l" r="r" t="t"/>
              <a:pathLst>
                <a:path extrusionOk="0" h="3177" w="3191">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73"/>
            <p:cNvSpPr/>
            <p:nvPr/>
          </p:nvSpPr>
          <p:spPr>
            <a:xfrm>
              <a:off x="2095071" y="3496827"/>
              <a:ext cx="69653" cy="75342"/>
            </a:xfrm>
            <a:custGeom>
              <a:rect b="b" l="l" r="r" t="t"/>
              <a:pathLst>
                <a:path extrusionOk="0" h="2874" w="2657">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73"/>
            <p:cNvSpPr/>
            <p:nvPr/>
          </p:nvSpPr>
          <p:spPr>
            <a:xfrm>
              <a:off x="2085241" y="3533449"/>
              <a:ext cx="71541" cy="58774"/>
            </a:xfrm>
            <a:custGeom>
              <a:rect b="b" l="l" r="r" t="t"/>
              <a:pathLst>
                <a:path extrusionOk="0" h="2242" w="2729">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73"/>
            <p:cNvSpPr/>
            <p:nvPr/>
          </p:nvSpPr>
          <p:spPr>
            <a:xfrm>
              <a:off x="2085608" y="3533449"/>
              <a:ext cx="71567" cy="58381"/>
            </a:xfrm>
            <a:custGeom>
              <a:rect b="b" l="l" r="r" t="t"/>
              <a:pathLst>
                <a:path extrusionOk="0" h="2227" w="273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73"/>
            <p:cNvSpPr/>
            <p:nvPr/>
          </p:nvSpPr>
          <p:spPr>
            <a:xfrm>
              <a:off x="2150699" y="3623969"/>
              <a:ext cx="24249" cy="51879"/>
            </a:xfrm>
            <a:custGeom>
              <a:rect b="b" l="l" r="r" t="t"/>
              <a:pathLst>
                <a:path extrusionOk="0" h="1979" w="925">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73"/>
            <p:cNvSpPr/>
            <p:nvPr/>
          </p:nvSpPr>
          <p:spPr>
            <a:xfrm>
              <a:off x="1816930" y="3502882"/>
              <a:ext cx="29938" cy="65485"/>
            </a:xfrm>
            <a:custGeom>
              <a:rect b="b" l="l" r="r" t="t"/>
              <a:pathLst>
                <a:path extrusionOk="0" h="2498" w="1142">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73"/>
            <p:cNvSpPr/>
            <p:nvPr/>
          </p:nvSpPr>
          <p:spPr>
            <a:xfrm>
              <a:off x="1828674" y="3496827"/>
              <a:ext cx="71541" cy="71541"/>
            </a:xfrm>
            <a:custGeom>
              <a:rect b="b" l="l" r="r" t="t"/>
              <a:pathLst>
                <a:path extrusionOk="0" h="2729" w="2729">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73"/>
            <p:cNvSpPr/>
            <p:nvPr/>
          </p:nvSpPr>
          <p:spPr>
            <a:xfrm>
              <a:off x="1840786" y="3586141"/>
              <a:ext cx="35967" cy="26503"/>
            </a:xfrm>
            <a:custGeom>
              <a:rect b="b" l="l" r="r" t="t"/>
              <a:pathLst>
                <a:path extrusionOk="0" h="1011" w="1372">
                  <a:moveTo>
                    <a:pt x="0" y="0"/>
                  </a:moveTo>
                  <a:lnTo>
                    <a:pt x="0" y="1011"/>
                  </a:lnTo>
                  <a:lnTo>
                    <a:pt x="1372" y="1011"/>
                  </a:lnTo>
                  <a:lnTo>
                    <a:pt x="13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73"/>
            <p:cNvSpPr/>
            <p:nvPr/>
          </p:nvSpPr>
          <p:spPr>
            <a:xfrm>
              <a:off x="1840786" y="3586141"/>
              <a:ext cx="35967" cy="14392"/>
            </a:xfrm>
            <a:custGeom>
              <a:rect b="b" l="l" r="r" t="t"/>
              <a:pathLst>
                <a:path extrusionOk="0" h="549" w="1372">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73"/>
            <p:cNvSpPr/>
            <p:nvPr/>
          </p:nvSpPr>
          <p:spPr>
            <a:xfrm>
              <a:off x="1799156" y="3600507"/>
              <a:ext cx="119226" cy="75342"/>
            </a:xfrm>
            <a:custGeom>
              <a:rect b="b" l="l" r="r" t="t"/>
              <a:pathLst>
                <a:path extrusionOk="0" h="2874" w="4548">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73"/>
            <p:cNvSpPr/>
            <p:nvPr/>
          </p:nvSpPr>
          <p:spPr>
            <a:xfrm>
              <a:off x="1852897" y="3612618"/>
              <a:ext cx="11744" cy="63231"/>
            </a:xfrm>
            <a:custGeom>
              <a:rect b="b" l="l" r="r" t="t"/>
              <a:pathLst>
                <a:path extrusionOk="0" h="2412" w="448">
                  <a:moveTo>
                    <a:pt x="101" y="1"/>
                  </a:moveTo>
                  <a:lnTo>
                    <a:pt x="0" y="2411"/>
                  </a:lnTo>
                  <a:lnTo>
                    <a:pt x="448" y="2411"/>
                  </a:lnTo>
                  <a:lnTo>
                    <a:pt x="332"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73"/>
            <p:cNvSpPr/>
            <p:nvPr/>
          </p:nvSpPr>
          <p:spPr>
            <a:xfrm>
              <a:off x="1822986" y="3526712"/>
              <a:ext cx="71541" cy="65511"/>
            </a:xfrm>
            <a:custGeom>
              <a:rect b="b" l="l" r="r" t="t"/>
              <a:pathLst>
                <a:path extrusionOk="0" h="2499" w="2729">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73"/>
            <p:cNvSpPr/>
            <p:nvPr/>
          </p:nvSpPr>
          <p:spPr>
            <a:xfrm>
              <a:off x="1822986" y="3526712"/>
              <a:ext cx="71174" cy="63991"/>
            </a:xfrm>
            <a:custGeom>
              <a:rect b="b" l="l" r="r" t="t"/>
              <a:pathLst>
                <a:path extrusionOk="0" h="2441" w="2715">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73"/>
            <p:cNvSpPr/>
            <p:nvPr/>
          </p:nvSpPr>
          <p:spPr>
            <a:xfrm>
              <a:off x="1798763" y="3616026"/>
              <a:ext cx="24249" cy="59823"/>
            </a:xfrm>
            <a:custGeom>
              <a:rect b="b" l="l" r="r" t="t"/>
              <a:pathLst>
                <a:path extrusionOk="0" h="2282" w="925">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73"/>
            <p:cNvSpPr/>
            <p:nvPr/>
          </p:nvSpPr>
          <p:spPr>
            <a:xfrm>
              <a:off x="1852504" y="3612618"/>
              <a:ext cx="12138" cy="11771"/>
            </a:xfrm>
            <a:custGeom>
              <a:rect b="b" l="l" r="r" t="t"/>
              <a:pathLst>
                <a:path extrusionOk="0" h="449" w="463">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73"/>
            <p:cNvSpPr/>
            <p:nvPr/>
          </p:nvSpPr>
          <p:spPr>
            <a:xfrm>
              <a:off x="1834337" y="3595919"/>
              <a:ext cx="24249" cy="25114"/>
            </a:xfrm>
            <a:custGeom>
              <a:rect b="b" l="l" r="r" t="t"/>
              <a:pathLst>
                <a:path extrusionOk="0" h="958" w="925">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73"/>
            <p:cNvSpPr/>
            <p:nvPr/>
          </p:nvSpPr>
          <p:spPr>
            <a:xfrm>
              <a:off x="1858559" y="3595919"/>
              <a:ext cx="24616" cy="25114"/>
            </a:xfrm>
            <a:custGeom>
              <a:rect b="b" l="l" r="r" t="t"/>
              <a:pathLst>
                <a:path extrusionOk="0" h="958" w="939">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73"/>
            <p:cNvSpPr/>
            <p:nvPr/>
          </p:nvSpPr>
          <p:spPr>
            <a:xfrm>
              <a:off x="1900556" y="3395401"/>
              <a:ext cx="178288" cy="208540"/>
            </a:xfrm>
            <a:custGeom>
              <a:rect b="b" l="l" r="r" t="t"/>
              <a:pathLst>
                <a:path extrusionOk="0" h="7955" w="6801">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73"/>
            <p:cNvSpPr/>
            <p:nvPr/>
          </p:nvSpPr>
          <p:spPr>
            <a:xfrm>
              <a:off x="1942579" y="3395401"/>
              <a:ext cx="136266" cy="208593"/>
            </a:xfrm>
            <a:custGeom>
              <a:rect b="b" l="l" r="r" t="t"/>
              <a:pathLst>
                <a:path extrusionOk="0" h="7957" w="5198">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73"/>
            <p:cNvSpPr/>
            <p:nvPr/>
          </p:nvSpPr>
          <p:spPr>
            <a:xfrm>
              <a:off x="1888471" y="3556230"/>
              <a:ext cx="202852" cy="119619"/>
            </a:xfrm>
            <a:custGeom>
              <a:rect b="b" l="l" r="r" t="t"/>
              <a:pathLst>
                <a:path extrusionOk="0" h="4563" w="7738">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73"/>
            <p:cNvSpPr/>
            <p:nvPr/>
          </p:nvSpPr>
          <p:spPr>
            <a:xfrm>
              <a:off x="1888471" y="3599380"/>
              <a:ext cx="202852" cy="76469"/>
            </a:xfrm>
            <a:custGeom>
              <a:rect b="b" l="l" r="r" t="t"/>
              <a:pathLst>
                <a:path extrusionOk="0" h="2917" w="7738">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73"/>
            <p:cNvSpPr/>
            <p:nvPr/>
          </p:nvSpPr>
          <p:spPr>
            <a:xfrm>
              <a:off x="1959985" y="3556230"/>
              <a:ext cx="59823" cy="23961"/>
            </a:xfrm>
            <a:custGeom>
              <a:rect b="b" l="l" r="r" t="t"/>
              <a:pathLst>
                <a:path extrusionOk="0" h="914" w="2282">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73"/>
            <p:cNvSpPr/>
            <p:nvPr/>
          </p:nvSpPr>
          <p:spPr>
            <a:xfrm>
              <a:off x="1929707" y="3456062"/>
              <a:ext cx="119619" cy="112069"/>
            </a:xfrm>
            <a:custGeom>
              <a:rect b="b" l="l" r="r" t="t"/>
              <a:pathLst>
                <a:path extrusionOk="0" h="4275" w="4563">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73"/>
            <p:cNvSpPr/>
            <p:nvPr/>
          </p:nvSpPr>
          <p:spPr>
            <a:xfrm>
              <a:off x="1929707" y="3456062"/>
              <a:ext cx="116971" cy="111938"/>
            </a:xfrm>
            <a:custGeom>
              <a:rect b="b" l="l" r="r" t="t"/>
              <a:pathLst>
                <a:path extrusionOk="0" h="4270" w="4462">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73"/>
            <p:cNvSpPr/>
            <p:nvPr/>
          </p:nvSpPr>
          <p:spPr>
            <a:xfrm>
              <a:off x="1888471" y="3619067"/>
              <a:ext cx="41629" cy="56782"/>
            </a:xfrm>
            <a:custGeom>
              <a:rect b="b" l="l" r="r" t="t"/>
              <a:pathLst>
                <a:path extrusionOk="0" h="2166" w="1588">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73"/>
            <p:cNvSpPr/>
            <p:nvPr/>
          </p:nvSpPr>
          <p:spPr>
            <a:xfrm>
              <a:off x="2049667" y="3619067"/>
              <a:ext cx="41656" cy="56782"/>
            </a:xfrm>
            <a:custGeom>
              <a:rect b="b" l="l" r="r" t="t"/>
              <a:pathLst>
                <a:path extrusionOk="0" h="2166" w="1589">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8" name="Google Shape;17388;p73"/>
          <p:cNvGrpSpPr/>
          <p:nvPr/>
        </p:nvGrpSpPr>
        <p:grpSpPr>
          <a:xfrm>
            <a:off x="2273307" y="3378754"/>
            <a:ext cx="375818" cy="313374"/>
            <a:chOff x="2273307" y="3378754"/>
            <a:chExt cx="375818" cy="313374"/>
          </a:xfrm>
        </p:grpSpPr>
        <p:sp>
          <p:nvSpPr>
            <p:cNvPr id="17389" name="Google Shape;17389;p73"/>
            <p:cNvSpPr/>
            <p:nvPr/>
          </p:nvSpPr>
          <p:spPr>
            <a:xfrm>
              <a:off x="2448528" y="3429087"/>
              <a:ext cx="25009" cy="25009"/>
            </a:xfrm>
            <a:custGeom>
              <a:rect b="b" l="l" r="r" t="t"/>
              <a:pathLst>
                <a:path extrusionOk="0" h="954" w="954">
                  <a:moveTo>
                    <a:pt x="0" y="1"/>
                  </a:moveTo>
                  <a:lnTo>
                    <a:pt x="0"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73"/>
            <p:cNvSpPr/>
            <p:nvPr/>
          </p:nvSpPr>
          <p:spPr>
            <a:xfrm>
              <a:off x="2447401" y="3429087"/>
              <a:ext cx="27631" cy="18849"/>
            </a:xfrm>
            <a:custGeom>
              <a:rect b="b" l="l" r="r" t="t"/>
              <a:pathLst>
                <a:path extrusionOk="0" h="719" w="1054">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73"/>
            <p:cNvSpPr/>
            <p:nvPr/>
          </p:nvSpPr>
          <p:spPr>
            <a:xfrm>
              <a:off x="2423545" y="3448774"/>
              <a:ext cx="74949" cy="93116"/>
            </a:xfrm>
            <a:custGeom>
              <a:rect b="b" l="l" r="r" t="t"/>
              <a:pathLst>
                <a:path extrusionOk="0" h="3552" w="2859">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73"/>
            <p:cNvSpPr/>
            <p:nvPr/>
          </p:nvSpPr>
          <p:spPr>
            <a:xfrm>
              <a:off x="2436050" y="3541864"/>
              <a:ext cx="50359" cy="106354"/>
            </a:xfrm>
            <a:custGeom>
              <a:rect b="b" l="l" r="r" t="t"/>
              <a:pathLst>
                <a:path extrusionOk="0" h="4057" w="1921">
                  <a:moveTo>
                    <a:pt x="0" y="0"/>
                  </a:moveTo>
                  <a:lnTo>
                    <a:pt x="0" y="4057"/>
                  </a:lnTo>
                  <a:lnTo>
                    <a:pt x="1920" y="4057"/>
                  </a:lnTo>
                  <a:lnTo>
                    <a:pt x="192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73"/>
            <p:cNvSpPr/>
            <p:nvPr/>
          </p:nvSpPr>
          <p:spPr>
            <a:xfrm>
              <a:off x="2423545" y="3458972"/>
              <a:ext cx="12531" cy="82918"/>
            </a:xfrm>
            <a:custGeom>
              <a:rect b="b" l="l" r="r" t="t"/>
              <a:pathLst>
                <a:path extrusionOk="0" h="3163" w="478">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73"/>
            <p:cNvSpPr/>
            <p:nvPr/>
          </p:nvSpPr>
          <p:spPr>
            <a:xfrm>
              <a:off x="2485989" y="3458972"/>
              <a:ext cx="12505" cy="82918"/>
            </a:xfrm>
            <a:custGeom>
              <a:rect b="b" l="l" r="r" t="t"/>
              <a:pathLst>
                <a:path extrusionOk="0" h="3163" w="477">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73"/>
            <p:cNvSpPr/>
            <p:nvPr/>
          </p:nvSpPr>
          <p:spPr>
            <a:xfrm>
              <a:off x="2442105" y="3441670"/>
              <a:ext cx="38248" cy="100220"/>
            </a:xfrm>
            <a:custGeom>
              <a:rect b="b" l="l" r="r" t="t"/>
              <a:pathLst>
                <a:path extrusionOk="0" h="3823" w="1459">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73"/>
            <p:cNvSpPr/>
            <p:nvPr/>
          </p:nvSpPr>
          <p:spPr>
            <a:xfrm>
              <a:off x="2457992" y="3554342"/>
              <a:ext cx="6449" cy="93876"/>
            </a:xfrm>
            <a:custGeom>
              <a:rect b="b" l="l" r="r" t="t"/>
              <a:pathLst>
                <a:path extrusionOk="0" h="3581" w="246">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73"/>
            <p:cNvSpPr/>
            <p:nvPr/>
          </p:nvSpPr>
          <p:spPr>
            <a:xfrm>
              <a:off x="2436050" y="3378754"/>
              <a:ext cx="50359" cy="56782"/>
            </a:xfrm>
            <a:custGeom>
              <a:rect b="b" l="l" r="r" t="t"/>
              <a:pathLst>
                <a:path extrusionOk="0" h="2166" w="1921">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73"/>
            <p:cNvSpPr/>
            <p:nvPr/>
          </p:nvSpPr>
          <p:spPr>
            <a:xfrm>
              <a:off x="2436050" y="3379147"/>
              <a:ext cx="34447" cy="56441"/>
            </a:xfrm>
            <a:custGeom>
              <a:rect b="b" l="l" r="r" t="t"/>
              <a:pathLst>
                <a:path extrusionOk="0" h="2153" w="1314">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73"/>
            <p:cNvSpPr/>
            <p:nvPr/>
          </p:nvSpPr>
          <p:spPr>
            <a:xfrm>
              <a:off x="2435656" y="3378754"/>
              <a:ext cx="50359" cy="25429"/>
            </a:xfrm>
            <a:custGeom>
              <a:rect b="b" l="l" r="r" t="t"/>
              <a:pathLst>
                <a:path extrusionOk="0" h="970" w="1921">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73"/>
            <p:cNvSpPr/>
            <p:nvPr/>
          </p:nvSpPr>
          <p:spPr>
            <a:xfrm>
              <a:off x="2436050" y="3379147"/>
              <a:ext cx="34447" cy="22728"/>
            </a:xfrm>
            <a:custGeom>
              <a:rect b="b" l="l" r="r" t="t"/>
              <a:pathLst>
                <a:path extrusionOk="0" h="867" w="1314">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73"/>
            <p:cNvSpPr/>
            <p:nvPr/>
          </p:nvSpPr>
          <p:spPr>
            <a:xfrm>
              <a:off x="2548800" y="3429087"/>
              <a:ext cx="25009" cy="25009"/>
            </a:xfrm>
            <a:custGeom>
              <a:rect b="b" l="l" r="r" t="t"/>
              <a:pathLst>
                <a:path extrusionOk="0" h="954" w="954">
                  <a:moveTo>
                    <a:pt x="1" y="1"/>
                  </a:moveTo>
                  <a:lnTo>
                    <a:pt x="1" y="953"/>
                  </a:lnTo>
                  <a:lnTo>
                    <a:pt x="954" y="953"/>
                  </a:lnTo>
                  <a:lnTo>
                    <a:pt x="954"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73"/>
            <p:cNvSpPr/>
            <p:nvPr/>
          </p:nvSpPr>
          <p:spPr>
            <a:xfrm>
              <a:off x="2547673" y="3429087"/>
              <a:ext cx="27264" cy="18849"/>
            </a:xfrm>
            <a:custGeom>
              <a:rect b="b" l="l" r="r" t="t"/>
              <a:pathLst>
                <a:path extrusionOk="0" h="719" w="104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73"/>
            <p:cNvSpPr/>
            <p:nvPr/>
          </p:nvSpPr>
          <p:spPr>
            <a:xfrm>
              <a:off x="2523844" y="3448774"/>
              <a:ext cx="75316" cy="93116"/>
            </a:xfrm>
            <a:custGeom>
              <a:rect b="b" l="l" r="r" t="t"/>
              <a:pathLst>
                <a:path extrusionOk="0" h="3552" w="2873">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73"/>
            <p:cNvSpPr/>
            <p:nvPr/>
          </p:nvSpPr>
          <p:spPr>
            <a:xfrm>
              <a:off x="2536322" y="3541864"/>
              <a:ext cx="49992" cy="106354"/>
            </a:xfrm>
            <a:custGeom>
              <a:rect b="b" l="l" r="r" t="t"/>
              <a:pathLst>
                <a:path extrusionOk="0" h="4057" w="1907">
                  <a:moveTo>
                    <a:pt x="1" y="0"/>
                  </a:moveTo>
                  <a:lnTo>
                    <a:pt x="1" y="4057"/>
                  </a:lnTo>
                  <a:lnTo>
                    <a:pt x="1906" y="4057"/>
                  </a:lnTo>
                  <a:lnTo>
                    <a:pt x="1906"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73"/>
            <p:cNvSpPr/>
            <p:nvPr/>
          </p:nvSpPr>
          <p:spPr>
            <a:xfrm>
              <a:off x="2523844" y="3458972"/>
              <a:ext cx="12505" cy="82918"/>
            </a:xfrm>
            <a:custGeom>
              <a:rect b="b" l="l" r="r" t="t"/>
              <a:pathLst>
                <a:path extrusionOk="0" h="3163" w="477">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73"/>
            <p:cNvSpPr/>
            <p:nvPr/>
          </p:nvSpPr>
          <p:spPr>
            <a:xfrm>
              <a:off x="2586288" y="3458972"/>
              <a:ext cx="12505" cy="82918"/>
            </a:xfrm>
            <a:custGeom>
              <a:rect b="b" l="l" r="r" t="t"/>
              <a:pathLst>
                <a:path extrusionOk="0" h="3163" w="477">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73"/>
            <p:cNvSpPr/>
            <p:nvPr/>
          </p:nvSpPr>
          <p:spPr>
            <a:xfrm>
              <a:off x="2542011" y="3441670"/>
              <a:ext cx="38615" cy="100220"/>
            </a:xfrm>
            <a:custGeom>
              <a:rect b="b" l="l" r="r" t="t"/>
              <a:pathLst>
                <a:path extrusionOk="0" h="3823" w="1473">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73"/>
            <p:cNvSpPr/>
            <p:nvPr/>
          </p:nvSpPr>
          <p:spPr>
            <a:xfrm>
              <a:off x="2558264" y="3554342"/>
              <a:ext cx="6475" cy="93876"/>
            </a:xfrm>
            <a:custGeom>
              <a:rect b="b" l="l" r="r" t="t"/>
              <a:pathLst>
                <a:path extrusionOk="0" h="3581" w="247">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73"/>
            <p:cNvSpPr/>
            <p:nvPr/>
          </p:nvSpPr>
          <p:spPr>
            <a:xfrm>
              <a:off x="2536322" y="3378754"/>
              <a:ext cx="50359" cy="56782"/>
            </a:xfrm>
            <a:custGeom>
              <a:rect b="b" l="l" r="r" t="t"/>
              <a:pathLst>
                <a:path extrusionOk="0" h="2166" w="1921">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73"/>
            <p:cNvSpPr/>
            <p:nvPr/>
          </p:nvSpPr>
          <p:spPr>
            <a:xfrm>
              <a:off x="2536008" y="3379147"/>
              <a:ext cx="34787" cy="56441"/>
            </a:xfrm>
            <a:custGeom>
              <a:rect b="b" l="l" r="r" t="t"/>
              <a:pathLst>
                <a:path extrusionOk="0" h="2153" w="1327">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73"/>
            <p:cNvSpPr/>
            <p:nvPr/>
          </p:nvSpPr>
          <p:spPr>
            <a:xfrm>
              <a:off x="2536322" y="3378754"/>
              <a:ext cx="49992" cy="25429"/>
            </a:xfrm>
            <a:custGeom>
              <a:rect b="b" l="l" r="r" t="t"/>
              <a:pathLst>
                <a:path extrusionOk="0" h="970" w="1907">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73"/>
            <p:cNvSpPr/>
            <p:nvPr/>
          </p:nvSpPr>
          <p:spPr>
            <a:xfrm>
              <a:off x="2536322" y="3379147"/>
              <a:ext cx="34473" cy="22728"/>
            </a:xfrm>
            <a:custGeom>
              <a:rect b="b" l="l" r="r" t="t"/>
              <a:pathLst>
                <a:path extrusionOk="0" h="867" w="1315">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73"/>
            <p:cNvSpPr/>
            <p:nvPr/>
          </p:nvSpPr>
          <p:spPr>
            <a:xfrm>
              <a:off x="2348623" y="3429087"/>
              <a:ext cx="25009" cy="25009"/>
            </a:xfrm>
            <a:custGeom>
              <a:rect b="b" l="l" r="r" t="t"/>
              <a:pathLst>
                <a:path extrusionOk="0" h="954" w="954">
                  <a:moveTo>
                    <a:pt x="1" y="1"/>
                  </a:moveTo>
                  <a:lnTo>
                    <a:pt x="1" y="953"/>
                  </a:lnTo>
                  <a:lnTo>
                    <a:pt x="953" y="953"/>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73"/>
            <p:cNvSpPr/>
            <p:nvPr/>
          </p:nvSpPr>
          <p:spPr>
            <a:xfrm>
              <a:off x="2347102" y="3429087"/>
              <a:ext cx="27657" cy="18849"/>
            </a:xfrm>
            <a:custGeom>
              <a:rect b="b" l="l" r="r" t="t"/>
              <a:pathLst>
                <a:path extrusionOk="0" h="719" w="1055">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73"/>
            <p:cNvSpPr/>
            <p:nvPr/>
          </p:nvSpPr>
          <p:spPr>
            <a:xfrm>
              <a:off x="2323273" y="3448774"/>
              <a:ext cx="75342" cy="93116"/>
            </a:xfrm>
            <a:custGeom>
              <a:rect b="b" l="l" r="r" t="t"/>
              <a:pathLst>
                <a:path extrusionOk="0" h="3552" w="2874">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73"/>
            <p:cNvSpPr/>
            <p:nvPr/>
          </p:nvSpPr>
          <p:spPr>
            <a:xfrm>
              <a:off x="2335751" y="3541864"/>
              <a:ext cx="50359" cy="106354"/>
            </a:xfrm>
            <a:custGeom>
              <a:rect b="b" l="l" r="r" t="t"/>
              <a:pathLst>
                <a:path extrusionOk="0" h="4057" w="1921">
                  <a:moveTo>
                    <a:pt x="1" y="0"/>
                  </a:moveTo>
                  <a:lnTo>
                    <a:pt x="1" y="4057"/>
                  </a:lnTo>
                  <a:lnTo>
                    <a:pt x="1921" y="4057"/>
                  </a:lnTo>
                  <a:lnTo>
                    <a:pt x="192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73"/>
            <p:cNvSpPr/>
            <p:nvPr/>
          </p:nvSpPr>
          <p:spPr>
            <a:xfrm>
              <a:off x="2323273" y="3458972"/>
              <a:ext cx="12505" cy="82918"/>
            </a:xfrm>
            <a:custGeom>
              <a:rect b="b" l="l" r="r" t="t"/>
              <a:pathLst>
                <a:path extrusionOk="0" h="3163" w="477">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73"/>
            <p:cNvSpPr/>
            <p:nvPr/>
          </p:nvSpPr>
          <p:spPr>
            <a:xfrm>
              <a:off x="2386084" y="3458972"/>
              <a:ext cx="12531" cy="82918"/>
            </a:xfrm>
            <a:custGeom>
              <a:rect b="b" l="l" r="r" t="t"/>
              <a:pathLst>
                <a:path extrusionOk="0" h="3163" w="478">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73"/>
            <p:cNvSpPr/>
            <p:nvPr/>
          </p:nvSpPr>
          <p:spPr>
            <a:xfrm>
              <a:off x="2341807" y="3441670"/>
              <a:ext cx="38248" cy="100220"/>
            </a:xfrm>
            <a:custGeom>
              <a:rect b="b" l="l" r="r" t="t"/>
              <a:pathLst>
                <a:path extrusionOk="0" h="3823" w="1459">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73"/>
            <p:cNvSpPr/>
            <p:nvPr/>
          </p:nvSpPr>
          <p:spPr>
            <a:xfrm>
              <a:off x="2357693" y="3554342"/>
              <a:ext cx="6475" cy="93876"/>
            </a:xfrm>
            <a:custGeom>
              <a:rect b="b" l="l" r="r" t="t"/>
              <a:pathLst>
                <a:path extrusionOk="0" h="3581" w="247">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73"/>
            <p:cNvSpPr/>
            <p:nvPr/>
          </p:nvSpPr>
          <p:spPr>
            <a:xfrm>
              <a:off x="2335751" y="3378754"/>
              <a:ext cx="50752" cy="56782"/>
            </a:xfrm>
            <a:custGeom>
              <a:rect b="b" l="l" r="r" t="t"/>
              <a:pathLst>
                <a:path extrusionOk="0" h="2166" w="1936">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73"/>
            <p:cNvSpPr/>
            <p:nvPr/>
          </p:nvSpPr>
          <p:spPr>
            <a:xfrm>
              <a:off x="2335751" y="3379147"/>
              <a:ext cx="34473" cy="56441"/>
            </a:xfrm>
            <a:custGeom>
              <a:rect b="b" l="l" r="r" t="t"/>
              <a:pathLst>
                <a:path extrusionOk="0" h="2153" w="1315">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73"/>
            <p:cNvSpPr/>
            <p:nvPr/>
          </p:nvSpPr>
          <p:spPr>
            <a:xfrm>
              <a:off x="2335751" y="3378754"/>
              <a:ext cx="50359" cy="25429"/>
            </a:xfrm>
            <a:custGeom>
              <a:rect b="b" l="l" r="r" t="t"/>
              <a:pathLst>
                <a:path extrusionOk="0" h="970" w="1921">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73"/>
            <p:cNvSpPr/>
            <p:nvPr/>
          </p:nvSpPr>
          <p:spPr>
            <a:xfrm>
              <a:off x="2335751" y="3379147"/>
              <a:ext cx="34473" cy="22728"/>
            </a:xfrm>
            <a:custGeom>
              <a:rect b="b" l="l" r="r" t="t"/>
              <a:pathLst>
                <a:path extrusionOk="0" h="867" w="1315">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73"/>
            <p:cNvSpPr/>
            <p:nvPr/>
          </p:nvSpPr>
          <p:spPr>
            <a:xfrm>
              <a:off x="2298290" y="3535415"/>
              <a:ext cx="25009" cy="25009"/>
            </a:xfrm>
            <a:custGeom>
              <a:rect b="b" l="l" r="r" t="t"/>
              <a:pathLst>
                <a:path extrusionOk="0" h="954" w="954">
                  <a:moveTo>
                    <a:pt x="1" y="1"/>
                  </a:moveTo>
                  <a:lnTo>
                    <a:pt x="1"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73"/>
            <p:cNvSpPr/>
            <p:nvPr/>
          </p:nvSpPr>
          <p:spPr>
            <a:xfrm>
              <a:off x="2297163" y="3535415"/>
              <a:ext cx="27657" cy="18849"/>
            </a:xfrm>
            <a:custGeom>
              <a:rect b="b" l="l" r="r" t="t"/>
              <a:pathLst>
                <a:path extrusionOk="0" h="719" w="1055">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73"/>
            <p:cNvSpPr/>
            <p:nvPr/>
          </p:nvSpPr>
          <p:spPr>
            <a:xfrm>
              <a:off x="2273307" y="3555102"/>
              <a:ext cx="74975" cy="93116"/>
            </a:xfrm>
            <a:custGeom>
              <a:rect b="b" l="l" r="r" t="t"/>
              <a:pathLst>
                <a:path extrusionOk="0" h="3552" w="286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73"/>
            <p:cNvSpPr/>
            <p:nvPr/>
          </p:nvSpPr>
          <p:spPr>
            <a:xfrm>
              <a:off x="2285812" y="3648192"/>
              <a:ext cx="49966" cy="43936"/>
            </a:xfrm>
            <a:custGeom>
              <a:rect b="b" l="l" r="r" t="t"/>
              <a:pathLst>
                <a:path extrusionOk="0" h="1676" w="1906">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73"/>
            <p:cNvSpPr/>
            <p:nvPr/>
          </p:nvSpPr>
          <p:spPr>
            <a:xfrm>
              <a:off x="2273307" y="3565693"/>
              <a:ext cx="12531" cy="82525"/>
            </a:xfrm>
            <a:custGeom>
              <a:rect b="b" l="l" r="r" t="t"/>
              <a:pathLst>
                <a:path extrusionOk="0" h="3148" w="478">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73"/>
            <p:cNvSpPr/>
            <p:nvPr/>
          </p:nvSpPr>
          <p:spPr>
            <a:xfrm>
              <a:off x="2335751" y="3565693"/>
              <a:ext cx="12898" cy="82525"/>
            </a:xfrm>
            <a:custGeom>
              <a:rect b="b" l="l" r="r" t="t"/>
              <a:pathLst>
                <a:path extrusionOk="0" h="3148" w="492">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73"/>
            <p:cNvSpPr/>
            <p:nvPr/>
          </p:nvSpPr>
          <p:spPr>
            <a:xfrm>
              <a:off x="2291867" y="3547998"/>
              <a:ext cx="38248" cy="100220"/>
            </a:xfrm>
            <a:custGeom>
              <a:rect b="b" l="l" r="r" t="t"/>
              <a:pathLst>
                <a:path extrusionOk="0" h="3823" w="1459">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73"/>
            <p:cNvSpPr/>
            <p:nvPr/>
          </p:nvSpPr>
          <p:spPr>
            <a:xfrm>
              <a:off x="2307754" y="3660670"/>
              <a:ext cx="6449" cy="31458"/>
            </a:xfrm>
            <a:custGeom>
              <a:rect b="b" l="l" r="r" t="t"/>
              <a:pathLst>
                <a:path extrusionOk="0" h="1200" w="246">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73"/>
            <p:cNvSpPr/>
            <p:nvPr/>
          </p:nvSpPr>
          <p:spPr>
            <a:xfrm>
              <a:off x="2285812" y="3485475"/>
              <a:ext cx="50359" cy="56415"/>
            </a:xfrm>
            <a:custGeom>
              <a:rect b="b" l="l" r="r" t="t"/>
              <a:pathLst>
                <a:path extrusionOk="0" h="2152" w="1921">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73"/>
            <p:cNvSpPr/>
            <p:nvPr/>
          </p:nvSpPr>
          <p:spPr>
            <a:xfrm>
              <a:off x="2285812"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73"/>
            <p:cNvSpPr/>
            <p:nvPr/>
          </p:nvSpPr>
          <p:spPr>
            <a:xfrm>
              <a:off x="2285418" y="3485082"/>
              <a:ext cx="50359" cy="25429"/>
            </a:xfrm>
            <a:custGeom>
              <a:rect b="b" l="l" r="r" t="t"/>
              <a:pathLst>
                <a:path extrusionOk="0" h="970" w="1921">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73"/>
            <p:cNvSpPr/>
            <p:nvPr/>
          </p:nvSpPr>
          <p:spPr>
            <a:xfrm>
              <a:off x="2285812" y="3485475"/>
              <a:ext cx="34447" cy="23095"/>
            </a:xfrm>
            <a:custGeom>
              <a:rect b="b" l="l" r="r" t="t"/>
              <a:pathLst>
                <a:path extrusionOk="0" h="881" w="1314">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73"/>
            <p:cNvSpPr/>
            <p:nvPr/>
          </p:nvSpPr>
          <p:spPr>
            <a:xfrm>
              <a:off x="2398588" y="3535415"/>
              <a:ext cx="24983" cy="25009"/>
            </a:xfrm>
            <a:custGeom>
              <a:rect b="b" l="l" r="r" t="t"/>
              <a:pathLst>
                <a:path extrusionOk="0" h="954" w="953">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73"/>
            <p:cNvSpPr/>
            <p:nvPr/>
          </p:nvSpPr>
          <p:spPr>
            <a:xfrm>
              <a:off x="2397435" y="3535415"/>
              <a:ext cx="27290" cy="18849"/>
            </a:xfrm>
            <a:custGeom>
              <a:rect b="b" l="l" r="r" t="t"/>
              <a:pathLst>
                <a:path extrusionOk="0" h="719" w="1041">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73"/>
            <p:cNvSpPr/>
            <p:nvPr/>
          </p:nvSpPr>
          <p:spPr>
            <a:xfrm>
              <a:off x="2373606" y="3555102"/>
              <a:ext cx="75316" cy="93116"/>
            </a:xfrm>
            <a:custGeom>
              <a:rect b="b" l="l" r="r" t="t"/>
              <a:pathLst>
                <a:path extrusionOk="0" h="3552" w="2873">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73"/>
            <p:cNvSpPr/>
            <p:nvPr/>
          </p:nvSpPr>
          <p:spPr>
            <a:xfrm>
              <a:off x="2386084" y="3485475"/>
              <a:ext cx="50359" cy="56415"/>
            </a:xfrm>
            <a:custGeom>
              <a:rect b="b" l="l" r="r" t="t"/>
              <a:pathLst>
                <a:path extrusionOk="0" h="2152" w="1921">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73"/>
            <p:cNvSpPr/>
            <p:nvPr/>
          </p:nvSpPr>
          <p:spPr>
            <a:xfrm>
              <a:off x="2385717" y="3485475"/>
              <a:ext cx="34840" cy="56441"/>
            </a:xfrm>
            <a:custGeom>
              <a:rect b="b" l="l" r="r" t="t"/>
              <a:pathLst>
                <a:path extrusionOk="0" h="2153" w="1329">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73"/>
            <p:cNvSpPr/>
            <p:nvPr/>
          </p:nvSpPr>
          <p:spPr>
            <a:xfrm>
              <a:off x="2386084" y="3648192"/>
              <a:ext cx="49992" cy="43936"/>
            </a:xfrm>
            <a:custGeom>
              <a:rect b="b" l="l" r="r" t="t"/>
              <a:pathLst>
                <a:path extrusionOk="0" h="1676" w="1907">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73"/>
            <p:cNvSpPr/>
            <p:nvPr/>
          </p:nvSpPr>
          <p:spPr>
            <a:xfrm>
              <a:off x="2373606" y="3565693"/>
              <a:ext cx="12505" cy="82525"/>
            </a:xfrm>
            <a:custGeom>
              <a:rect b="b" l="l" r="r" t="t"/>
              <a:pathLst>
                <a:path extrusionOk="0" h="3148" w="477">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73"/>
            <p:cNvSpPr/>
            <p:nvPr/>
          </p:nvSpPr>
          <p:spPr>
            <a:xfrm>
              <a:off x="2436050" y="3565693"/>
              <a:ext cx="12505" cy="82525"/>
            </a:xfrm>
            <a:custGeom>
              <a:rect b="b" l="l" r="r" t="t"/>
              <a:pathLst>
                <a:path extrusionOk="0" h="3148" w="477">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73"/>
            <p:cNvSpPr/>
            <p:nvPr/>
          </p:nvSpPr>
          <p:spPr>
            <a:xfrm>
              <a:off x="2391773" y="3548103"/>
              <a:ext cx="38615" cy="100115"/>
            </a:xfrm>
            <a:custGeom>
              <a:rect b="b" l="l" r="r" t="t"/>
              <a:pathLst>
                <a:path extrusionOk="0" h="3819" w="1473">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73"/>
            <p:cNvSpPr/>
            <p:nvPr/>
          </p:nvSpPr>
          <p:spPr>
            <a:xfrm>
              <a:off x="2408026" y="3660670"/>
              <a:ext cx="6082" cy="31458"/>
            </a:xfrm>
            <a:custGeom>
              <a:rect b="b" l="l" r="r" t="t"/>
              <a:pathLst>
                <a:path extrusionOk="0" h="1200" w="232">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73"/>
            <p:cNvSpPr/>
            <p:nvPr/>
          </p:nvSpPr>
          <p:spPr>
            <a:xfrm>
              <a:off x="2385717" y="3485082"/>
              <a:ext cx="50359" cy="25429"/>
            </a:xfrm>
            <a:custGeom>
              <a:rect b="b" l="l" r="r" t="t"/>
              <a:pathLst>
                <a:path extrusionOk="0" h="970" w="1921">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73"/>
            <p:cNvSpPr/>
            <p:nvPr/>
          </p:nvSpPr>
          <p:spPr>
            <a:xfrm>
              <a:off x="2385717" y="3485475"/>
              <a:ext cx="34840" cy="23095"/>
            </a:xfrm>
            <a:custGeom>
              <a:rect b="b" l="l" r="r" t="t"/>
              <a:pathLst>
                <a:path extrusionOk="0" h="881" w="1329">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73"/>
            <p:cNvSpPr/>
            <p:nvPr/>
          </p:nvSpPr>
          <p:spPr>
            <a:xfrm>
              <a:off x="2498861"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73"/>
            <p:cNvSpPr/>
            <p:nvPr/>
          </p:nvSpPr>
          <p:spPr>
            <a:xfrm>
              <a:off x="2497340" y="3535415"/>
              <a:ext cx="27657" cy="18849"/>
            </a:xfrm>
            <a:custGeom>
              <a:rect b="b" l="l" r="r" t="t"/>
              <a:pathLst>
                <a:path extrusionOk="0" h="719" w="1055">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73"/>
            <p:cNvSpPr/>
            <p:nvPr/>
          </p:nvSpPr>
          <p:spPr>
            <a:xfrm>
              <a:off x="2473878" y="3555102"/>
              <a:ext cx="74949" cy="93116"/>
            </a:xfrm>
            <a:custGeom>
              <a:rect b="b" l="l" r="r" t="t"/>
              <a:pathLst>
                <a:path extrusionOk="0" h="3552" w="2859">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73"/>
            <p:cNvSpPr/>
            <p:nvPr/>
          </p:nvSpPr>
          <p:spPr>
            <a:xfrm>
              <a:off x="2485989" y="3648192"/>
              <a:ext cx="49992" cy="43936"/>
            </a:xfrm>
            <a:custGeom>
              <a:rect b="b" l="l" r="r" t="t"/>
              <a:pathLst>
                <a:path extrusionOk="0" h="1676" w="1907">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73"/>
            <p:cNvSpPr/>
            <p:nvPr/>
          </p:nvSpPr>
          <p:spPr>
            <a:xfrm>
              <a:off x="2473511" y="3565693"/>
              <a:ext cx="12505" cy="82525"/>
            </a:xfrm>
            <a:custGeom>
              <a:rect b="b" l="l" r="r" t="t"/>
              <a:pathLst>
                <a:path extrusionOk="0" h="3148" w="477">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73"/>
            <p:cNvSpPr/>
            <p:nvPr/>
          </p:nvSpPr>
          <p:spPr>
            <a:xfrm>
              <a:off x="2536322" y="3565693"/>
              <a:ext cx="12505" cy="82525"/>
            </a:xfrm>
            <a:custGeom>
              <a:rect b="b" l="l" r="r" t="t"/>
              <a:pathLst>
                <a:path extrusionOk="0" h="3148" w="477">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73"/>
            <p:cNvSpPr/>
            <p:nvPr/>
          </p:nvSpPr>
          <p:spPr>
            <a:xfrm>
              <a:off x="2492045" y="3548103"/>
              <a:ext cx="38615" cy="100115"/>
            </a:xfrm>
            <a:custGeom>
              <a:rect b="b" l="l" r="r" t="t"/>
              <a:pathLst>
                <a:path extrusionOk="0" h="3819" w="1473">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73"/>
            <p:cNvSpPr/>
            <p:nvPr/>
          </p:nvSpPr>
          <p:spPr>
            <a:xfrm>
              <a:off x="2507931" y="3660670"/>
              <a:ext cx="6475" cy="31458"/>
            </a:xfrm>
            <a:custGeom>
              <a:rect b="b" l="l" r="r" t="t"/>
              <a:pathLst>
                <a:path extrusionOk="0" h="1200" w="247">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73"/>
            <p:cNvSpPr/>
            <p:nvPr/>
          </p:nvSpPr>
          <p:spPr>
            <a:xfrm>
              <a:off x="2486383" y="3485475"/>
              <a:ext cx="50333" cy="56415"/>
            </a:xfrm>
            <a:custGeom>
              <a:rect b="b" l="l" r="r" t="t"/>
              <a:pathLst>
                <a:path extrusionOk="0" h="2152" w="192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73"/>
            <p:cNvSpPr/>
            <p:nvPr/>
          </p:nvSpPr>
          <p:spPr>
            <a:xfrm>
              <a:off x="2485989" y="3485475"/>
              <a:ext cx="34473" cy="56441"/>
            </a:xfrm>
            <a:custGeom>
              <a:rect b="b" l="l" r="r" t="t"/>
              <a:pathLst>
                <a:path extrusionOk="0" h="2153" w="1315">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73"/>
            <p:cNvSpPr/>
            <p:nvPr/>
          </p:nvSpPr>
          <p:spPr>
            <a:xfrm>
              <a:off x="2485989" y="3485082"/>
              <a:ext cx="50359" cy="25429"/>
            </a:xfrm>
            <a:custGeom>
              <a:rect b="b" l="l" r="r" t="t"/>
              <a:pathLst>
                <a:path extrusionOk="0" h="970" w="1921">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73"/>
            <p:cNvSpPr/>
            <p:nvPr/>
          </p:nvSpPr>
          <p:spPr>
            <a:xfrm>
              <a:off x="2485989" y="3485475"/>
              <a:ext cx="34473" cy="23095"/>
            </a:xfrm>
            <a:custGeom>
              <a:rect b="b" l="l" r="r" t="t"/>
              <a:pathLst>
                <a:path extrusionOk="0" h="881" w="1315">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73"/>
            <p:cNvSpPr/>
            <p:nvPr/>
          </p:nvSpPr>
          <p:spPr>
            <a:xfrm>
              <a:off x="2598766" y="3535415"/>
              <a:ext cx="25009" cy="25009"/>
            </a:xfrm>
            <a:custGeom>
              <a:rect b="b" l="l" r="r" t="t"/>
              <a:pathLst>
                <a:path extrusionOk="0" h="954" w="954">
                  <a:moveTo>
                    <a:pt x="0" y="1"/>
                  </a:moveTo>
                  <a:lnTo>
                    <a:pt x="0" y="954"/>
                  </a:lnTo>
                  <a:lnTo>
                    <a:pt x="953" y="954"/>
                  </a:lnTo>
                  <a:lnTo>
                    <a:pt x="953"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73"/>
            <p:cNvSpPr/>
            <p:nvPr/>
          </p:nvSpPr>
          <p:spPr>
            <a:xfrm>
              <a:off x="2597639" y="3535415"/>
              <a:ext cx="27631" cy="18849"/>
            </a:xfrm>
            <a:custGeom>
              <a:rect b="b" l="l" r="r" t="t"/>
              <a:pathLst>
                <a:path extrusionOk="0" h="719" w="1054">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73"/>
            <p:cNvSpPr/>
            <p:nvPr/>
          </p:nvSpPr>
          <p:spPr>
            <a:xfrm>
              <a:off x="2573783" y="3555102"/>
              <a:ext cx="74949" cy="93116"/>
            </a:xfrm>
            <a:custGeom>
              <a:rect b="b" l="l" r="r" t="t"/>
              <a:pathLst>
                <a:path extrusionOk="0" h="3552" w="2859">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73"/>
            <p:cNvSpPr/>
            <p:nvPr/>
          </p:nvSpPr>
          <p:spPr>
            <a:xfrm>
              <a:off x="2586288" y="3648192"/>
              <a:ext cx="50333" cy="43936"/>
            </a:xfrm>
            <a:custGeom>
              <a:rect b="b" l="l" r="r" t="t"/>
              <a:pathLst>
                <a:path extrusionOk="0" h="1676" w="192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73"/>
            <p:cNvSpPr/>
            <p:nvPr/>
          </p:nvSpPr>
          <p:spPr>
            <a:xfrm>
              <a:off x="2573783" y="3565693"/>
              <a:ext cx="12531" cy="82525"/>
            </a:xfrm>
            <a:custGeom>
              <a:rect b="b" l="l" r="r" t="t"/>
              <a:pathLst>
                <a:path extrusionOk="0" h="3148" w="478">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73"/>
            <p:cNvSpPr/>
            <p:nvPr/>
          </p:nvSpPr>
          <p:spPr>
            <a:xfrm>
              <a:off x="2636594" y="3565693"/>
              <a:ext cx="12531" cy="82525"/>
            </a:xfrm>
            <a:custGeom>
              <a:rect b="b" l="l" r="r" t="t"/>
              <a:pathLst>
                <a:path extrusionOk="0" h="3148" w="478">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73"/>
            <p:cNvSpPr/>
            <p:nvPr/>
          </p:nvSpPr>
          <p:spPr>
            <a:xfrm>
              <a:off x="2592317" y="3548103"/>
              <a:ext cx="38248" cy="100115"/>
            </a:xfrm>
            <a:custGeom>
              <a:rect b="b" l="l" r="r" t="t"/>
              <a:pathLst>
                <a:path extrusionOk="0" h="3819" w="1459">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73"/>
            <p:cNvSpPr/>
            <p:nvPr/>
          </p:nvSpPr>
          <p:spPr>
            <a:xfrm>
              <a:off x="2608230" y="3660670"/>
              <a:ext cx="6449" cy="31458"/>
            </a:xfrm>
            <a:custGeom>
              <a:rect b="b" l="l" r="r" t="t"/>
              <a:pathLst>
                <a:path extrusionOk="0" h="1200" w="246">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73"/>
            <p:cNvSpPr/>
            <p:nvPr/>
          </p:nvSpPr>
          <p:spPr>
            <a:xfrm>
              <a:off x="2586288" y="3485475"/>
              <a:ext cx="50333" cy="56415"/>
            </a:xfrm>
            <a:custGeom>
              <a:rect b="b" l="l" r="r" t="t"/>
              <a:pathLst>
                <a:path extrusionOk="0" h="2152" w="192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73"/>
            <p:cNvSpPr/>
            <p:nvPr/>
          </p:nvSpPr>
          <p:spPr>
            <a:xfrm>
              <a:off x="2586288" y="3485475"/>
              <a:ext cx="34447" cy="56441"/>
            </a:xfrm>
            <a:custGeom>
              <a:rect b="b" l="l" r="r" t="t"/>
              <a:pathLst>
                <a:path extrusionOk="0" h="2153" w="1314">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73"/>
            <p:cNvSpPr/>
            <p:nvPr/>
          </p:nvSpPr>
          <p:spPr>
            <a:xfrm>
              <a:off x="2586288" y="3485082"/>
              <a:ext cx="50333" cy="25429"/>
            </a:xfrm>
            <a:custGeom>
              <a:rect b="b" l="l" r="r" t="t"/>
              <a:pathLst>
                <a:path extrusionOk="0" h="970" w="192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73"/>
            <p:cNvSpPr/>
            <p:nvPr/>
          </p:nvSpPr>
          <p:spPr>
            <a:xfrm>
              <a:off x="2586288" y="3485475"/>
              <a:ext cx="34447" cy="23095"/>
            </a:xfrm>
            <a:custGeom>
              <a:rect b="b" l="l" r="r" t="t"/>
              <a:pathLst>
                <a:path extrusionOk="0" h="881" w="1314">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3" name="Google Shape;17473;p73"/>
          <p:cNvGrpSpPr/>
          <p:nvPr/>
        </p:nvGrpSpPr>
        <p:grpSpPr>
          <a:xfrm>
            <a:off x="2747484" y="3359460"/>
            <a:ext cx="377706" cy="352330"/>
            <a:chOff x="2747484" y="3359460"/>
            <a:chExt cx="377706" cy="352330"/>
          </a:xfrm>
        </p:grpSpPr>
        <p:sp>
          <p:nvSpPr>
            <p:cNvPr id="17474" name="Google Shape;17474;p73"/>
            <p:cNvSpPr/>
            <p:nvPr/>
          </p:nvSpPr>
          <p:spPr>
            <a:xfrm>
              <a:off x="2806520" y="3611858"/>
              <a:ext cx="46951" cy="46951"/>
            </a:xfrm>
            <a:custGeom>
              <a:rect b="b" l="l" r="r" t="t"/>
              <a:pathLst>
                <a:path extrusionOk="0" h="1791" w="1791">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73"/>
            <p:cNvSpPr/>
            <p:nvPr/>
          </p:nvSpPr>
          <p:spPr>
            <a:xfrm>
              <a:off x="2960533" y="3488490"/>
              <a:ext cx="110155" cy="94086"/>
            </a:xfrm>
            <a:custGeom>
              <a:rect b="b" l="l" r="r" t="t"/>
              <a:pathLst>
                <a:path extrusionOk="0" h="3589" w="4202">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73"/>
            <p:cNvSpPr/>
            <p:nvPr/>
          </p:nvSpPr>
          <p:spPr>
            <a:xfrm>
              <a:off x="2971884" y="3526712"/>
              <a:ext cx="103340" cy="56048"/>
            </a:xfrm>
            <a:custGeom>
              <a:rect b="b" l="l" r="r" t="t"/>
              <a:pathLst>
                <a:path extrusionOk="0" h="2138" w="3942">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73"/>
            <p:cNvSpPr/>
            <p:nvPr/>
          </p:nvSpPr>
          <p:spPr>
            <a:xfrm>
              <a:off x="2835645" y="3382817"/>
              <a:ext cx="158601" cy="305457"/>
            </a:xfrm>
            <a:custGeom>
              <a:rect b="b" l="l" r="r" t="t"/>
              <a:pathLst>
                <a:path extrusionOk="0" h="11652" w="605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73"/>
            <p:cNvSpPr/>
            <p:nvPr/>
          </p:nvSpPr>
          <p:spPr>
            <a:xfrm>
              <a:off x="2835645" y="3564933"/>
              <a:ext cx="158601" cy="123342"/>
            </a:xfrm>
            <a:custGeom>
              <a:rect b="b" l="l" r="r" t="t"/>
              <a:pathLst>
                <a:path extrusionOk="0" h="4705" w="605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73"/>
            <p:cNvSpPr/>
            <p:nvPr/>
          </p:nvSpPr>
          <p:spPr>
            <a:xfrm>
              <a:off x="2982475" y="3359460"/>
              <a:ext cx="46951" cy="352330"/>
            </a:xfrm>
            <a:custGeom>
              <a:rect b="b" l="l" r="r" t="t"/>
              <a:pathLst>
                <a:path extrusionOk="0" h="13440" w="1791">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73"/>
            <p:cNvSpPr/>
            <p:nvPr/>
          </p:nvSpPr>
          <p:spPr>
            <a:xfrm>
              <a:off x="2982475" y="3682245"/>
              <a:ext cx="46951" cy="29544"/>
            </a:xfrm>
            <a:custGeom>
              <a:rect b="b" l="l" r="r" t="t"/>
              <a:pathLst>
                <a:path extrusionOk="0" h="1127" w="1791">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73"/>
            <p:cNvSpPr/>
            <p:nvPr/>
          </p:nvSpPr>
          <p:spPr>
            <a:xfrm>
              <a:off x="2747851" y="3482828"/>
              <a:ext cx="46951" cy="105594"/>
            </a:xfrm>
            <a:custGeom>
              <a:rect b="b" l="l" r="r" t="t"/>
              <a:pathLst>
                <a:path extrusionOk="0" h="4028" w="1791">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73"/>
            <p:cNvSpPr/>
            <p:nvPr/>
          </p:nvSpPr>
          <p:spPr>
            <a:xfrm>
              <a:off x="2747484" y="3488123"/>
              <a:ext cx="47318" cy="100299"/>
            </a:xfrm>
            <a:custGeom>
              <a:rect b="b" l="l" r="r" t="t"/>
              <a:pathLst>
                <a:path extrusionOk="0" h="3826" w="1805">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73"/>
            <p:cNvSpPr/>
            <p:nvPr/>
          </p:nvSpPr>
          <p:spPr>
            <a:xfrm>
              <a:off x="2788720" y="3482828"/>
              <a:ext cx="58695" cy="105594"/>
            </a:xfrm>
            <a:custGeom>
              <a:rect b="b" l="l" r="r" t="t"/>
              <a:pathLst>
                <a:path extrusionOk="0" h="4028" w="2239">
                  <a:moveTo>
                    <a:pt x="1" y="0"/>
                  </a:moveTo>
                  <a:lnTo>
                    <a:pt x="1" y="4028"/>
                  </a:lnTo>
                  <a:lnTo>
                    <a:pt x="2238" y="4028"/>
                  </a:lnTo>
                  <a:lnTo>
                    <a:pt x="2238" y="0"/>
                  </a:ln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73"/>
            <p:cNvSpPr/>
            <p:nvPr/>
          </p:nvSpPr>
          <p:spPr>
            <a:xfrm>
              <a:off x="2788720" y="3570622"/>
              <a:ext cx="58695" cy="17800"/>
            </a:xfrm>
            <a:custGeom>
              <a:rect b="b" l="l" r="r" t="t"/>
              <a:pathLst>
                <a:path extrusionOk="0" h="679" w="2239">
                  <a:moveTo>
                    <a:pt x="1" y="0"/>
                  </a:moveTo>
                  <a:lnTo>
                    <a:pt x="1" y="679"/>
                  </a:lnTo>
                  <a:lnTo>
                    <a:pt x="2238" y="679"/>
                  </a:lnTo>
                  <a:lnTo>
                    <a:pt x="2238"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73"/>
            <p:cNvSpPr/>
            <p:nvPr/>
          </p:nvSpPr>
          <p:spPr>
            <a:xfrm>
              <a:off x="2788720" y="3588396"/>
              <a:ext cx="59062" cy="93876"/>
            </a:xfrm>
            <a:custGeom>
              <a:rect b="b" l="l" r="r" t="t"/>
              <a:pathLst>
                <a:path extrusionOk="0" h="3581" w="2253">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73"/>
            <p:cNvSpPr/>
            <p:nvPr/>
          </p:nvSpPr>
          <p:spPr>
            <a:xfrm>
              <a:off x="3091844" y="3529753"/>
              <a:ext cx="33345" cy="11744"/>
            </a:xfrm>
            <a:custGeom>
              <a:rect b="b" l="l" r="r" t="t"/>
              <a:pathLst>
                <a:path extrusionOk="0" h="448" w="1272">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73"/>
            <p:cNvSpPr/>
            <p:nvPr/>
          </p:nvSpPr>
          <p:spPr>
            <a:xfrm>
              <a:off x="3069535" y="3463140"/>
              <a:ext cx="28574" cy="24249"/>
            </a:xfrm>
            <a:custGeom>
              <a:rect b="b" l="l" r="r" t="t"/>
              <a:pathLst>
                <a:path extrusionOk="0" h="925" w="109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73"/>
            <p:cNvSpPr/>
            <p:nvPr/>
          </p:nvSpPr>
          <p:spPr>
            <a:xfrm>
              <a:off x="3068958" y="3583467"/>
              <a:ext cx="28601" cy="24249"/>
            </a:xfrm>
            <a:custGeom>
              <a:rect b="b" l="l" r="r" t="t"/>
              <a:pathLst>
                <a:path extrusionOk="0" h="925" w="1091">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9" name="Google Shape;17489;p73"/>
          <p:cNvGrpSpPr/>
          <p:nvPr/>
        </p:nvGrpSpPr>
        <p:grpSpPr>
          <a:xfrm>
            <a:off x="3696205" y="3371938"/>
            <a:ext cx="375792" cy="327373"/>
            <a:chOff x="3696205" y="3371938"/>
            <a:chExt cx="375792" cy="327373"/>
          </a:xfrm>
        </p:grpSpPr>
        <p:sp>
          <p:nvSpPr>
            <p:cNvPr id="17490" name="Google Shape;17490;p73"/>
            <p:cNvSpPr/>
            <p:nvPr/>
          </p:nvSpPr>
          <p:spPr>
            <a:xfrm>
              <a:off x="3696205" y="3456718"/>
              <a:ext cx="375792" cy="242594"/>
            </a:xfrm>
            <a:custGeom>
              <a:rect b="b" l="l" r="r" t="t"/>
              <a:pathLst>
                <a:path extrusionOk="0" h="9254" w="14335">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73"/>
            <p:cNvSpPr/>
            <p:nvPr/>
          </p:nvSpPr>
          <p:spPr>
            <a:xfrm>
              <a:off x="3696205" y="3456718"/>
              <a:ext cx="375792" cy="18193"/>
            </a:xfrm>
            <a:custGeom>
              <a:rect b="b" l="l" r="r" t="t"/>
              <a:pathLst>
                <a:path extrusionOk="0" h="694" w="14335">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73"/>
            <p:cNvSpPr/>
            <p:nvPr/>
          </p:nvSpPr>
          <p:spPr>
            <a:xfrm>
              <a:off x="3732539" y="3505163"/>
              <a:ext cx="121113" cy="157814"/>
            </a:xfrm>
            <a:custGeom>
              <a:rect b="b" l="l" r="r" t="t"/>
              <a:pathLst>
                <a:path extrusionOk="0" h="6020" w="462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73"/>
            <p:cNvSpPr/>
            <p:nvPr/>
          </p:nvSpPr>
          <p:spPr>
            <a:xfrm>
              <a:off x="3883904" y="3505163"/>
              <a:ext cx="151759" cy="30278"/>
            </a:xfrm>
            <a:custGeom>
              <a:rect b="b" l="l" r="r" t="t"/>
              <a:pathLst>
                <a:path extrusionOk="0" h="1155" w="5789">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73"/>
            <p:cNvSpPr/>
            <p:nvPr/>
          </p:nvSpPr>
          <p:spPr>
            <a:xfrm>
              <a:off x="3883904" y="3553582"/>
              <a:ext cx="115451" cy="24249"/>
            </a:xfrm>
            <a:custGeom>
              <a:rect b="b" l="l" r="r" t="t"/>
              <a:pathLst>
                <a:path extrusionOk="0" h="925" w="4404">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73"/>
            <p:cNvSpPr/>
            <p:nvPr/>
          </p:nvSpPr>
          <p:spPr>
            <a:xfrm>
              <a:off x="3882017" y="3595972"/>
              <a:ext cx="76836" cy="12138"/>
            </a:xfrm>
            <a:custGeom>
              <a:rect b="b" l="l" r="r" t="t"/>
              <a:pathLst>
                <a:path extrusionOk="0" h="463" w="2931">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73"/>
            <p:cNvSpPr/>
            <p:nvPr/>
          </p:nvSpPr>
          <p:spPr>
            <a:xfrm>
              <a:off x="3966770" y="3595972"/>
              <a:ext cx="40528" cy="12138"/>
            </a:xfrm>
            <a:custGeom>
              <a:rect b="b" l="l" r="r" t="t"/>
              <a:pathLst>
                <a:path extrusionOk="0" h="463" w="1546">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73"/>
            <p:cNvSpPr/>
            <p:nvPr/>
          </p:nvSpPr>
          <p:spPr>
            <a:xfrm>
              <a:off x="3882017" y="3632306"/>
              <a:ext cx="28391" cy="12138"/>
            </a:xfrm>
            <a:custGeom>
              <a:rect b="b" l="l" r="r" t="t"/>
              <a:pathLst>
                <a:path extrusionOk="0" h="463" w="1083">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73"/>
            <p:cNvSpPr/>
            <p:nvPr/>
          </p:nvSpPr>
          <p:spPr>
            <a:xfrm>
              <a:off x="3918324" y="3632306"/>
              <a:ext cx="64751" cy="12138"/>
            </a:xfrm>
            <a:custGeom>
              <a:rect b="b" l="l" r="r" t="t"/>
              <a:pathLst>
                <a:path extrusionOk="0" h="463" w="247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73"/>
            <p:cNvSpPr/>
            <p:nvPr/>
          </p:nvSpPr>
          <p:spPr>
            <a:xfrm>
              <a:off x="3882017" y="3656895"/>
              <a:ext cx="28391" cy="12138"/>
            </a:xfrm>
            <a:custGeom>
              <a:rect b="b" l="l" r="r" t="t"/>
              <a:pathLst>
                <a:path extrusionOk="0" h="463" w="1083">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73"/>
            <p:cNvSpPr/>
            <p:nvPr/>
          </p:nvSpPr>
          <p:spPr>
            <a:xfrm>
              <a:off x="3918324" y="3656895"/>
              <a:ext cx="64751" cy="12138"/>
            </a:xfrm>
            <a:custGeom>
              <a:rect b="b" l="l" r="r" t="t"/>
              <a:pathLst>
                <a:path extrusionOk="0" h="463" w="247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73"/>
            <p:cNvSpPr/>
            <p:nvPr/>
          </p:nvSpPr>
          <p:spPr>
            <a:xfrm>
              <a:off x="3853993" y="3371938"/>
              <a:ext cx="59823" cy="109028"/>
            </a:xfrm>
            <a:custGeom>
              <a:rect b="b" l="l" r="r" t="t"/>
              <a:pathLst>
                <a:path extrusionOk="0" h="4159" w="2282">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73"/>
            <p:cNvSpPr/>
            <p:nvPr/>
          </p:nvSpPr>
          <p:spPr>
            <a:xfrm>
              <a:off x="3756735" y="3583860"/>
              <a:ext cx="72694" cy="78750"/>
            </a:xfrm>
            <a:custGeom>
              <a:rect b="b" l="l" r="r" t="t"/>
              <a:pathLst>
                <a:path extrusionOk="0" h="3004" w="2773">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73"/>
            <p:cNvSpPr/>
            <p:nvPr/>
          </p:nvSpPr>
          <p:spPr>
            <a:xfrm>
              <a:off x="3779831" y="3583860"/>
              <a:ext cx="26503" cy="18193"/>
            </a:xfrm>
            <a:custGeom>
              <a:rect b="b" l="l" r="r" t="t"/>
              <a:pathLst>
                <a:path extrusionOk="0" h="694" w="1011">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73"/>
            <p:cNvSpPr/>
            <p:nvPr/>
          </p:nvSpPr>
          <p:spPr>
            <a:xfrm>
              <a:off x="3756735" y="3603155"/>
              <a:ext cx="72694" cy="59456"/>
            </a:xfrm>
            <a:custGeom>
              <a:rect b="b" l="l" r="r" t="t"/>
              <a:pathLst>
                <a:path extrusionOk="0" h="2268" w="2773">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73"/>
            <p:cNvSpPr/>
            <p:nvPr/>
          </p:nvSpPr>
          <p:spPr>
            <a:xfrm>
              <a:off x="3756735" y="3614139"/>
              <a:ext cx="18193" cy="48839"/>
            </a:xfrm>
            <a:custGeom>
              <a:rect b="b" l="l" r="r" t="t"/>
              <a:pathLst>
                <a:path extrusionOk="0" h="1863" w="694">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73"/>
            <p:cNvSpPr/>
            <p:nvPr/>
          </p:nvSpPr>
          <p:spPr>
            <a:xfrm>
              <a:off x="3811236" y="3614139"/>
              <a:ext cx="18193" cy="48839"/>
            </a:xfrm>
            <a:custGeom>
              <a:rect b="b" l="l" r="r" t="t"/>
              <a:pathLst>
                <a:path extrusionOk="0" h="1863" w="694">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73"/>
            <p:cNvSpPr/>
            <p:nvPr/>
          </p:nvSpPr>
          <p:spPr>
            <a:xfrm>
              <a:off x="3768847" y="3535415"/>
              <a:ext cx="48472" cy="54527"/>
            </a:xfrm>
            <a:custGeom>
              <a:rect b="b" l="l" r="r" t="t"/>
              <a:pathLst>
                <a:path extrusionOk="0" h="2080" w="1849">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73"/>
            <p:cNvSpPr/>
            <p:nvPr/>
          </p:nvSpPr>
          <p:spPr>
            <a:xfrm>
              <a:off x="3768847" y="3535415"/>
              <a:ext cx="33345" cy="54632"/>
            </a:xfrm>
            <a:custGeom>
              <a:rect b="b" l="l" r="r" t="t"/>
              <a:pathLst>
                <a:path extrusionOk="0" h="2084" w="1272">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73"/>
            <p:cNvSpPr/>
            <p:nvPr/>
          </p:nvSpPr>
          <p:spPr>
            <a:xfrm>
              <a:off x="3768847" y="3535415"/>
              <a:ext cx="48472" cy="24301"/>
            </a:xfrm>
            <a:custGeom>
              <a:rect b="b" l="l" r="r" t="t"/>
              <a:pathLst>
                <a:path extrusionOk="0" h="927" w="1849">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73"/>
            <p:cNvSpPr/>
            <p:nvPr/>
          </p:nvSpPr>
          <p:spPr>
            <a:xfrm>
              <a:off x="3768847" y="3535415"/>
              <a:ext cx="33345" cy="22361"/>
            </a:xfrm>
            <a:custGeom>
              <a:rect b="b" l="l" r="r" t="t"/>
              <a:pathLst>
                <a:path extrusionOk="0" h="853" w="1272">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73"/>
            <p:cNvSpPr/>
            <p:nvPr/>
          </p:nvSpPr>
          <p:spPr>
            <a:xfrm>
              <a:off x="3871793" y="3451029"/>
              <a:ext cx="24249" cy="12138"/>
            </a:xfrm>
            <a:custGeom>
              <a:rect b="b" l="l" r="r" t="t"/>
              <a:pathLst>
                <a:path extrusionOk="0" h="463" w="925">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73"/>
            <p:cNvSpPr/>
            <p:nvPr/>
          </p:nvSpPr>
          <p:spPr>
            <a:xfrm>
              <a:off x="3854386" y="3371938"/>
              <a:ext cx="59429" cy="12138"/>
            </a:xfrm>
            <a:custGeom>
              <a:rect b="b" l="l" r="r" t="t"/>
              <a:pathLst>
                <a:path extrusionOk="0" h="463" w="2267">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3" name="Google Shape;17513;p73"/>
          <p:cNvGrpSpPr/>
          <p:nvPr/>
        </p:nvGrpSpPr>
        <p:grpSpPr>
          <a:xfrm>
            <a:off x="6567324" y="2436849"/>
            <a:ext cx="366722" cy="342892"/>
            <a:chOff x="6567324" y="2436849"/>
            <a:chExt cx="366722" cy="342892"/>
          </a:xfrm>
        </p:grpSpPr>
        <p:sp>
          <p:nvSpPr>
            <p:cNvPr id="17514" name="Google Shape;17514;p73"/>
            <p:cNvSpPr/>
            <p:nvPr/>
          </p:nvSpPr>
          <p:spPr>
            <a:xfrm>
              <a:off x="6567324" y="2508390"/>
              <a:ext cx="366722" cy="271351"/>
            </a:xfrm>
            <a:custGeom>
              <a:rect b="b" l="l" r="r" t="t"/>
              <a:pathLst>
                <a:path extrusionOk="0" h="10351" w="13989">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73"/>
            <p:cNvSpPr/>
            <p:nvPr/>
          </p:nvSpPr>
          <p:spPr>
            <a:xfrm>
              <a:off x="6567324" y="2508390"/>
              <a:ext cx="183164" cy="271351"/>
            </a:xfrm>
            <a:custGeom>
              <a:rect b="b" l="l" r="r" t="t"/>
              <a:pathLst>
                <a:path extrusionOk="0" h="10351" w="6987">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73"/>
            <p:cNvSpPr/>
            <p:nvPr/>
          </p:nvSpPr>
          <p:spPr>
            <a:xfrm>
              <a:off x="6599097" y="2540163"/>
              <a:ext cx="303150" cy="207780"/>
            </a:xfrm>
            <a:custGeom>
              <a:rect b="b" l="l" r="r" t="t"/>
              <a:pathLst>
                <a:path extrusionOk="0" h="7926" w="11564">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73"/>
            <p:cNvSpPr/>
            <p:nvPr/>
          </p:nvSpPr>
          <p:spPr>
            <a:xfrm>
              <a:off x="6598730" y="2540556"/>
              <a:ext cx="151759" cy="207780"/>
            </a:xfrm>
            <a:custGeom>
              <a:rect b="b" l="l" r="r" t="t"/>
              <a:pathLst>
                <a:path extrusionOk="0" h="7926" w="5789">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73"/>
            <p:cNvSpPr/>
            <p:nvPr/>
          </p:nvSpPr>
          <p:spPr>
            <a:xfrm>
              <a:off x="6678580" y="2436849"/>
              <a:ext cx="144209" cy="120379"/>
            </a:xfrm>
            <a:custGeom>
              <a:rect b="b" l="l" r="r" t="t"/>
              <a:pathLst>
                <a:path extrusionOk="0" h="4592" w="5501">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73"/>
            <p:cNvSpPr/>
            <p:nvPr/>
          </p:nvSpPr>
          <p:spPr>
            <a:xfrm>
              <a:off x="6711480" y="2591256"/>
              <a:ext cx="141954" cy="101452"/>
            </a:xfrm>
            <a:custGeom>
              <a:rect b="b" l="l" r="r" t="t"/>
              <a:pathLst>
                <a:path extrusionOk="0" h="3870" w="5415">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73"/>
            <p:cNvSpPr/>
            <p:nvPr/>
          </p:nvSpPr>
          <p:spPr>
            <a:xfrm>
              <a:off x="6669117" y="2666178"/>
              <a:ext cx="41656" cy="35652"/>
            </a:xfrm>
            <a:custGeom>
              <a:rect b="b" l="l" r="r" t="t"/>
              <a:pathLst>
                <a:path extrusionOk="0" h="1360" w="1589">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73"/>
            <p:cNvSpPr/>
            <p:nvPr/>
          </p:nvSpPr>
          <p:spPr>
            <a:xfrm>
              <a:off x="6630476" y="2582238"/>
              <a:ext cx="41682" cy="36413"/>
            </a:xfrm>
            <a:custGeom>
              <a:rect b="b" l="l" r="r" t="t"/>
              <a:pathLst>
                <a:path extrusionOk="0" h="1389" w="159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73"/>
            <p:cNvSpPr/>
            <p:nvPr/>
          </p:nvSpPr>
          <p:spPr>
            <a:xfrm>
              <a:off x="6837889" y="2678080"/>
              <a:ext cx="40948" cy="35967"/>
            </a:xfrm>
            <a:custGeom>
              <a:rect b="b" l="l" r="r" t="t"/>
              <a:pathLst>
                <a:path extrusionOk="0" h="1372" w="1562">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73"/>
            <p:cNvSpPr/>
            <p:nvPr/>
          </p:nvSpPr>
          <p:spPr>
            <a:xfrm>
              <a:off x="6733868" y="2598124"/>
              <a:ext cx="40895" cy="36124"/>
            </a:xfrm>
            <a:custGeom>
              <a:rect b="b" l="l" r="r" t="t"/>
              <a:pathLst>
                <a:path extrusionOk="0" h="1378" w="156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73"/>
            <p:cNvSpPr/>
            <p:nvPr/>
          </p:nvSpPr>
          <p:spPr>
            <a:xfrm>
              <a:off x="6678580" y="2436849"/>
              <a:ext cx="71908" cy="120379"/>
            </a:xfrm>
            <a:custGeom>
              <a:rect b="b" l="l" r="r" t="t"/>
              <a:pathLst>
                <a:path extrusionOk="0" h="4592" w="2743">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73"/>
            <p:cNvSpPr/>
            <p:nvPr/>
          </p:nvSpPr>
          <p:spPr>
            <a:xfrm>
              <a:off x="6728913" y="2500578"/>
              <a:ext cx="38221" cy="32795"/>
            </a:xfrm>
            <a:custGeom>
              <a:rect b="b" l="l" r="r" t="t"/>
              <a:pathLst>
                <a:path extrusionOk="0" h="1251" w="1458">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6" name="Google Shape;17526;p73"/>
          <p:cNvGrpSpPr/>
          <p:nvPr/>
        </p:nvGrpSpPr>
        <p:grpSpPr>
          <a:xfrm>
            <a:off x="4208970" y="3361347"/>
            <a:ext cx="299349" cy="348188"/>
            <a:chOff x="4208970" y="3361347"/>
            <a:chExt cx="299349" cy="348188"/>
          </a:xfrm>
        </p:grpSpPr>
        <p:sp>
          <p:nvSpPr>
            <p:cNvPr id="17527" name="Google Shape;17527;p73"/>
            <p:cNvSpPr/>
            <p:nvPr/>
          </p:nvSpPr>
          <p:spPr>
            <a:xfrm>
              <a:off x="4208970" y="3374979"/>
              <a:ext cx="252817" cy="334556"/>
            </a:xfrm>
            <a:custGeom>
              <a:rect b="b" l="l" r="r" t="t"/>
              <a:pathLst>
                <a:path extrusionOk="0" h="12762" w="9644">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73"/>
            <p:cNvSpPr/>
            <p:nvPr/>
          </p:nvSpPr>
          <p:spPr>
            <a:xfrm>
              <a:off x="4439059" y="3410920"/>
              <a:ext cx="22728" cy="298615"/>
            </a:xfrm>
            <a:custGeom>
              <a:rect b="b" l="l" r="r" t="t"/>
              <a:pathLst>
                <a:path extrusionOk="0" h="11391" w="867">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73"/>
            <p:cNvSpPr/>
            <p:nvPr/>
          </p:nvSpPr>
          <p:spPr>
            <a:xfrm>
              <a:off x="4403092" y="3374979"/>
              <a:ext cx="58695" cy="58669"/>
            </a:xfrm>
            <a:custGeom>
              <a:rect b="b" l="l" r="r" t="t"/>
              <a:pathLst>
                <a:path extrusionOk="0" h="2238" w="2239">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73"/>
            <p:cNvSpPr/>
            <p:nvPr/>
          </p:nvSpPr>
          <p:spPr>
            <a:xfrm>
              <a:off x="4289188" y="3457478"/>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73"/>
            <p:cNvSpPr/>
            <p:nvPr/>
          </p:nvSpPr>
          <p:spPr>
            <a:xfrm>
              <a:off x="4289188" y="3478293"/>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73"/>
            <p:cNvSpPr/>
            <p:nvPr/>
          </p:nvSpPr>
          <p:spPr>
            <a:xfrm>
              <a:off x="4240743" y="3457845"/>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73"/>
            <p:cNvSpPr/>
            <p:nvPr/>
          </p:nvSpPr>
          <p:spPr>
            <a:xfrm>
              <a:off x="4289188" y="3544512"/>
              <a:ext cx="141194" cy="10617"/>
            </a:xfrm>
            <a:custGeom>
              <a:rect b="b" l="l" r="r" t="t"/>
              <a:pathLst>
                <a:path extrusionOk="0" h="405" w="5386">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73"/>
            <p:cNvSpPr/>
            <p:nvPr/>
          </p:nvSpPr>
          <p:spPr>
            <a:xfrm>
              <a:off x="4289188" y="3565326"/>
              <a:ext cx="141194" cy="10224"/>
            </a:xfrm>
            <a:custGeom>
              <a:rect b="b" l="l" r="r" t="t"/>
              <a:pathLst>
                <a:path extrusionOk="0" h="390"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73"/>
            <p:cNvSpPr/>
            <p:nvPr/>
          </p:nvSpPr>
          <p:spPr>
            <a:xfrm>
              <a:off x="4240743" y="3544879"/>
              <a:ext cx="31065" cy="30672"/>
            </a:xfrm>
            <a:custGeom>
              <a:rect b="b" l="l" r="r" t="t"/>
              <a:pathLst>
                <a:path extrusionOk="0" h="1170" w="1185">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73"/>
            <p:cNvSpPr/>
            <p:nvPr/>
          </p:nvSpPr>
          <p:spPr>
            <a:xfrm>
              <a:off x="4289188" y="3631545"/>
              <a:ext cx="141194" cy="10617"/>
            </a:xfrm>
            <a:custGeom>
              <a:rect b="b" l="l" r="r" t="t"/>
              <a:pathLst>
                <a:path extrusionOk="0" h="405" w="5386">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73"/>
            <p:cNvSpPr/>
            <p:nvPr/>
          </p:nvSpPr>
          <p:spPr>
            <a:xfrm>
              <a:off x="4289188" y="3652360"/>
              <a:ext cx="141194" cy="10250"/>
            </a:xfrm>
            <a:custGeom>
              <a:rect b="b" l="l" r="r" t="t"/>
              <a:pathLst>
                <a:path extrusionOk="0" h="391" w="5386">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73"/>
            <p:cNvSpPr/>
            <p:nvPr/>
          </p:nvSpPr>
          <p:spPr>
            <a:xfrm>
              <a:off x="4240743" y="3631912"/>
              <a:ext cx="31065" cy="30698"/>
            </a:xfrm>
            <a:custGeom>
              <a:rect b="b" l="l" r="r" t="t"/>
              <a:pathLst>
                <a:path extrusionOk="0" h="1171" w="1185">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73"/>
            <p:cNvSpPr/>
            <p:nvPr/>
          </p:nvSpPr>
          <p:spPr>
            <a:xfrm>
              <a:off x="4320227" y="3361347"/>
              <a:ext cx="38248" cy="35967"/>
            </a:xfrm>
            <a:custGeom>
              <a:rect b="b" l="l" r="r" t="t"/>
              <a:pathLst>
                <a:path extrusionOk="0" h="1372" w="1459">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73"/>
            <p:cNvSpPr/>
            <p:nvPr/>
          </p:nvSpPr>
          <p:spPr>
            <a:xfrm>
              <a:off x="4405609" y="3596653"/>
              <a:ext cx="102710" cy="101033"/>
            </a:xfrm>
            <a:custGeom>
              <a:rect b="b" l="l" r="r" t="t"/>
              <a:pathLst>
                <a:path extrusionOk="0" h="3854" w="3918">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1" name="Google Shape;17541;p73"/>
          <p:cNvGrpSpPr/>
          <p:nvPr/>
        </p:nvGrpSpPr>
        <p:grpSpPr>
          <a:xfrm>
            <a:off x="2786833" y="1512351"/>
            <a:ext cx="366722" cy="353667"/>
            <a:chOff x="2786833" y="1512351"/>
            <a:chExt cx="366722" cy="353667"/>
          </a:xfrm>
        </p:grpSpPr>
        <p:sp>
          <p:nvSpPr>
            <p:cNvPr id="17542" name="Google Shape;17542;p73"/>
            <p:cNvSpPr/>
            <p:nvPr/>
          </p:nvSpPr>
          <p:spPr>
            <a:xfrm>
              <a:off x="2987797" y="1713315"/>
              <a:ext cx="165757" cy="75106"/>
            </a:xfrm>
            <a:custGeom>
              <a:rect b="b" l="l" r="r" t="t"/>
              <a:pathLst>
                <a:path extrusionOk="0" h="2865" w="6323">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73"/>
            <p:cNvSpPr/>
            <p:nvPr/>
          </p:nvSpPr>
          <p:spPr>
            <a:xfrm>
              <a:off x="2786833" y="1767423"/>
              <a:ext cx="177528" cy="98595"/>
            </a:xfrm>
            <a:custGeom>
              <a:rect b="b" l="l" r="r" t="t"/>
              <a:pathLst>
                <a:path extrusionOk="0" h="3761" w="6772">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73"/>
            <p:cNvSpPr/>
            <p:nvPr/>
          </p:nvSpPr>
          <p:spPr>
            <a:xfrm>
              <a:off x="2786833" y="1607747"/>
              <a:ext cx="189246" cy="122398"/>
            </a:xfrm>
            <a:custGeom>
              <a:rect b="b" l="l" r="r" t="t"/>
              <a:pathLst>
                <a:path extrusionOk="0" h="4669" w="7219">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73"/>
            <p:cNvSpPr/>
            <p:nvPr/>
          </p:nvSpPr>
          <p:spPr>
            <a:xfrm>
              <a:off x="2964334" y="1512351"/>
              <a:ext cx="189220" cy="98595"/>
            </a:xfrm>
            <a:custGeom>
              <a:rect b="b" l="l" r="r" t="t"/>
              <a:pathLst>
                <a:path extrusionOk="0" h="3761" w="7218">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73"/>
            <p:cNvSpPr/>
            <p:nvPr/>
          </p:nvSpPr>
          <p:spPr>
            <a:xfrm>
              <a:off x="2991939" y="1529784"/>
              <a:ext cx="39401" cy="12138"/>
            </a:xfrm>
            <a:custGeom>
              <a:rect b="b" l="l" r="r" t="t"/>
              <a:pathLst>
                <a:path extrusionOk="0" h="463" w="1503">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73"/>
            <p:cNvSpPr/>
            <p:nvPr/>
          </p:nvSpPr>
          <p:spPr>
            <a:xfrm>
              <a:off x="3098293" y="1553613"/>
              <a:ext cx="27631" cy="11771"/>
            </a:xfrm>
            <a:custGeom>
              <a:rect b="b" l="l" r="r" t="t"/>
              <a:pathLst>
                <a:path extrusionOk="0" h="449" w="1054">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73"/>
            <p:cNvSpPr/>
            <p:nvPr/>
          </p:nvSpPr>
          <p:spPr>
            <a:xfrm>
              <a:off x="3039257" y="1529784"/>
              <a:ext cx="84779" cy="12138"/>
            </a:xfrm>
            <a:custGeom>
              <a:rect b="b" l="l" r="r" t="t"/>
              <a:pathLst>
                <a:path extrusionOk="0" h="463" w="3234">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73"/>
            <p:cNvSpPr/>
            <p:nvPr/>
          </p:nvSpPr>
          <p:spPr>
            <a:xfrm>
              <a:off x="2991939" y="1553613"/>
              <a:ext cx="98437" cy="11771"/>
            </a:xfrm>
            <a:custGeom>
              <a:rect b="b" l="l" r="r" t="t"/>
              <a:pathLst>
                <a:path extrusionOk="0" h="449" w="3755">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73"/>
            <p:cNvSpPr/>
            <p:nvPr/>
          </p:nvSpPr>
          <p:spPr>
            <a:xfrm>
              <a:off x="2814463" y="1784070"/>
              <a:ext cx="86693" cy="11771"/>
            </a:xfrm>
            <a:custGeom>
              <a:rect b="b" l="l" r="r" t="t"/>
              <a:pathLst>
                <a:path extrusionOk="0" h="449" w="3307">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73"/>
            <p:cNvSpPr/>
            <p:nvPr/>
          </p:nvSpPr>
          <p:spPr>
            <a:xfrm>
              <a:off x="2909073" y="1784070"/>
              <a:ext cx="27657" cy="11771"/>
            </a:xfrm>
            <a:custGeom>
              <a:rect b="b" l="l" r="r" t="t"/>
              <a:pathLst>
                <a:path extrusionOk="0" h="449" w="1055">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73"/>
            <p:cNvSpPr/>
            <p:nvPr/>
          </p:nvSpPr>
          <p:spPr>
            <a:xfrm>
              <a:off x="2814463" y="1807925"/>
              <a:ext cx="27657" cy="11744"/>
            </a:xfrm>
            <a:custGeom>
              <a:rect b="b" l="l" r="r" t="t"/>
              <a:pathLst>
                <a:path extrusionOk="0" h="448" w="1055">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73"/>
            <p:cNvSpPr/>
            <p:nvPr/>
          </p:nvSpPr>
          <p:spPr>
            <a:xfrm>
              <a:off x="2850037" y="1807925"/>
              <a:ext cx="86693" cy="11744"/>
            </a:xfrm>
            <a:custGeom>
              <a:rect b="b" l="l" r="r" t="t"/>
              <a:pathLst>
                <a:path extrusionOk="0" h="448" w="3307">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73"/>
            <p:cNvSpPr/>
            <p:nvPr/>
          </p:nvSpPr>
          <p:spPr>
            <a:xfrm>
              <a:off x="3050975" y="1731115"/>
              <a:ext cx="74949" cy="11744"/>
            </a:xfrm>
            <a:custGeom>
              <a:rect b="b" l="l" r="r" t="t"/>
              <a:pathLst>
                <a:path extrusionOk="0" h="448" w="2859">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73"/>
            <p:cNvSpPr/>
            <p:nvPr/>
          </p:nvSpPr>
          <p:spPr>
            <a:xfrm>
              <a:off x="3015401" y="1731115"/>
              <a:ext cx="27657" cy="11744"/>
            </a:xfrm>
            <a:custGeom>
              <a:rect b="b" l="l" r="r" t="t"/>
              <a:pathLst>
                <a:path extrusionOk="0" h="448" w="1055">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73"/>
            <p:cNvSpPr/>
            <p:nvPr/>
          </p:nvSpPr>
          <p:spPr>
            <a:xfrm>
              <a:off x="2814463" y="1624394"/>
              <a:ext cx="86693" cy="12138"/>
            </a:xfrm>
            <a:custGeom>
              <a:rect b="b" l="l" r="r" t="t"/>
              <a:pathLst>
                <a:path extrusionOk="0" h="463" w="3307">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73"/>
            <p:cNvSpPr/>
            <p:nvPr/>
          </p:nvSpPr>
          <p:spPr>
            <a:xfrm>
              <a:off x="2909073" y="1624394"/>
              <a:ext cx="39375" cy="12138"/>
            </a:xfrm>
            <a:custGeom>
              <a:rect b="b" l="l" r="r" t="t"/>
              <a:pathLst>
                <a:path extrusionOk="0" h="463" w="1502">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73"/>
            <p:cNvSpPr/>
            <p:nvPr/>
          </p:nvSpPr>
          <p:spPr>
            <a:xfrm>
              <a:off x="2814463" y="1671686"/>
              <a:ext cx="86693" cy="12138"/>
            </a:xfrm>
            <a:custGeom>
              <a:rect b="b" l="l" r="r" t="t"/>
              <a:pathLst>
                <a:path extrusionOk="0" h="463" w="3307">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73"/>
            <p:cNvSpPr/>
            <p:nvPr/>
          </p:nvSpPr>
          <p:spPr>
            <a:xfrm>
              <a:off x="2909073" y="1671686"/>
              <a:ext cx="39375" cy="12138"/>
            </a:xfrm>
            <a:custGeom>
              <a:rect b="b" l="l" r="r" t="t"/>
              <a:pathLst>
                <a:path extrusionOk="0" h="463" w="1502">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73"/>
            <p:cNvSpPr/>
            <p:nvPr/>
          </p:nvSpPr>
          <p:spPr>
            <a:xfrm>
              <a:off x="2814463" y="1648223"/>
              <a:ext cx="27657" cy="11771"/>
            </a:xfrm>
            <a:custGeom>
              <a:rect b="b" l="l" r="r" t="t"/>
              <a:pathLst>
                <a:path extrusionOk="0" h="449" w="1055">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73"/>
            <p:cNvSpPr/>
            <p:nvPr/>
          </p:nvSpPr>
          <p:spPr>
            <a:xfrm>
              <a:off x="2850037" y="1648223"/>
              <a:ext cx="98411" cy="11771"/>
            </a:xfrm>
            <a:custGeom>
              <a:rect b="b" l="l" r="r" t="t"/>
              <a:pathLst>
                <a:path extrusionOk="0" h="449" w="3754">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2" name="Google Shape;17562;p73"/>
          <p:cNvGrpSpPr/>
          <p:nvPr/>
        </p:nvGrpSpPr>
        <p:grpSpPr>
          <a:xfrm>
            <a:off x="1845321" y="1512744"/>
            <a:ext cx="352723" cy="353090"/>
            <a:chOff x="1845321" y="1512744"/>
            <a:chExt cx="352723" cy="353090"/>
          </a:xfrm>
        </p:grpSpPr>
        <p:sp>
          <p:nvSpPr>
            <p:cNvPr id="17563" name="Google Shape;17563;p73"/>
            <p:cNvSpPr/>
            <p:nvPr/>
          </p:nvSpPr>
          <p:spPr>
            <a:xfrm>
              <a:off x="1964888" y="1700444"/>
              <a:ext cx="113563" cy="96917"/>
            </a:xfrm>
            <a:custGeom>
              <a:rect b="b" l="l" r="r" t="t"/>
              <a:pathLst>
                <a:path extrusionOk="0" h="3697" w="4332">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73"/>
            <p:cNvSpPr/>
            <p:nvPr/>
          </p:nvSpPr>
          <p:spPr>
            <a:xfrm>
              <a:off x="2001615" y="1700444"/>
              <a:ext cx="39742" cy="17066"/>
            </a:xfrm>
            <a:custGeom>
              <a:rect b="b" l="l" r="r" t="t"/>
              <a:pathLst>
                <a:path extrusionOk="0" h="651" w="1516">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73"/>
            <p:cNvSpPr/>
            <p:nvPr/>
          </p:nvSpPr>
          <p:spPr>
            <a:xfrm>
              <a:off x="1964521" y="1715203"/>
              <a:ext cx="113930" cy="82158"/>
            </a:xfrm>
            <a:custGeom>
              <a:rect b="b" l="l" r="r" t="t"/>
              <a:pathLst>
                <a:path extrusionOk="0" h="3134" w="4346">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73"/>
            <p:cNvSpPr/>
            <p:nvPr/>
          </p:nvSpPr>
          <p:spPr>
            <a:xfrm>
              <a:off x="1981560" y="1620986"/>
              <a:ext cx="28784" cy="62077"/>
            </a:xfrm>
            <a:custGeom>
              <a:rect b="b" l="l" r="r" t="t"/>
              <a:pathLst>
                <a:path extrusionOk="0" h="2368" w="1098">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73"/>
            <p:cNvSpPr/>
            <p:nvPr/>
          </p:nvSpPr>
          <p:spPr>
            <a:xfrm>
              <a:off x="1993278" y="1615297"/>
              <a:ext cx="68159" cy="68159"/>
            </a:xfrm>
            <a:custGeom>
              <a:rect b="b" l="l" r="r" t="t"/>
              <a:pathLst>
                <a:path extrusionOk="0" h="2600" w="260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73"/>
            <p:cNvSpPr/>
            <p:nvPr/>
          </p:nvSpPr>
          <p:spPr>
            <a:xfrm>
              <a:off x="1987223" y="1643688"/>
              <a:ext cx="68526" cy="62470"/>
            </a:xfrm>
            <a:custGeom>
              <a:rect b="b" l="l" r="r" t="t"/>
              <a:pathLst>
                <a:path extrusionOk="0" h="2383" w="2614">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73"/>
            <p:cNvSpPr/>
            <p:nvPr/>
          </p:nvSpPr>
          <p:spPr>
            <a:xfrm>
              <a:off x="1987223" y="1643688"/>
              <a:ext cx="68526" cy="61317"/>
            </a:xfrm>
            <a:custGeom>
              <a:rect b="b" l="l" r="r" t="t"/>
              <a:pathLst>
                <a:path extrusionOk="0" h="2339" w="2614">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73"/>
            <p:cNvSpPr/>
            <p:nvPr/>
          </p:nvSpPr>
          <p:spPr>
            <a:xfrm>
              <a:off x="1964521" y="1729595"/>
              <a:ext cx="23122" cy="67766"/>
            </a:xfrm>
            <a:custGeom>
              <a:rect b="b" l="l" r="r" t="t"/>
              <a:pathLst>
                <a:path extrusionOk="0" h="2585" w="882">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73"/>
            <p:cNvSpPr/>
            <p:nvPr/>
          </p:nvSpPr>
          <p:spPr>
            <a:xfrm>
              <a:off x="2055723" y="1729595"/>
              <a:ext cx="22728" cy="67766"/>
            </a:xfrm>
            <a:custGeom>
              <a:rect b="b" l="l" r="r" t="t"/>
              <a:pathLst>
                <a:path extrusionOk="0" h="2585" w="867">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73"/>
            <p:cNvSpPr/>
            <p:nvPr/>
          </p:nvSpPr>
          <p:spPr>
            <a:xfrm>
              <a:off x="1845321" y="1512744"/>
              <a:ext cx="352723" cy="353090"/>
            </a:xfrm>
            <a:custGeom>
              <a:rect b="b" l="l" r="r" t="t"/>
              <a:pathLst>
                <a:path extrusionOk="0" h="13469" w="13455">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73"/>
            <p:cNvSpPr/>
            <p:nvPr/>
          </p:nvSpPr>
          <p:spPr>
            <a:xfrm>
              <a:off x="1854391" y="1563837"/>
              <a:ext cx="292166" cy="250511"/>
            </a:xfrm>
            <a:custGeom>
              <a:rect b="b" l="l" r="r" t="t"/>
              <a:pathLst>
                <a:path extrusionOk="0" h="9556" w="11145">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4" name="Google Shape;17574;p73"/>
          <p:cNvGrpSpPr/>
          <p:nvPr/>
        </p:nvGrpSpPr>
        <p:grpSpPr>
          <a:xfrm>
            <a:off x="3214452" y="3340533"/>
            <a:ext cx="392465" cy="389896"/>
            <a:chOff x="3214452" y="3340533"/>
            <a:chExt cx="392465" cy="389896"/>
          </a:xfrm>
        </p:grpSpPr>
        <p:sp>
          <p:nvSpPr>
            <p:cNvPr id="17575" name="Google Shape;17575;p73"/>
            <p:cNvSpPr/>
            <p:nvPr/>
          </p:nvSpPr>
          <p:spPr>
            <a:xfrm>
              <a:off x="3214452" y="3340533"/>
              <a:ext cx="289912" cy="97651"/>
            </a:xfrm>
            <a:custGeom>
              <a:rect b="b" l="l" r="r" t="t"/>
              <a:pathLst>
                <a:path extrusionOk="0" h="3725" w="11059">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73"/>
            <p:cNvSpPr/>
            <p:nvPr/>
          </p:nvSpPr>
          <p:spPr>
            <a:xfrm>
              <a:off x="3214452" y="3571749"/>
              <a:ext cx="302783" cy="98411"/>
            </a:xfrm>
            <a:custGeom>
              <a:rect b="b" l="l" r="r" t="t"/>
              <a:pathLst>
                <a:path extrusionOk="0" h="3754" w="1155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73"/>
            <p:cNvSpPr/>
            <p:nvPr/>
          </p:nvSpPr>
          <p:spPr>
            <a:xfrm>
              <a:off x="3214452" y="3456246"/>
              <a:ext cx="289912" cy="97756"/>
            </a:xfrm>
            <a:custGeom>
              <a:rect b="b" l="l" r="r" t="t"/>
              <a:pathLst>
                <a:path extrusionOk="0" h="3729" w="11059">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73"/>
            <p:cNvSpPr/>
            <p:nvPr/>
          </p:nvSpPr>
          <p:spPr>
            <a:xfrm>
              <a:off x="3307410" y="3371912"/>
              <a:ext cx="88476" cy="12950"/>
            </a:xfrm>
            <a:custGeom>
              <a:rect b="b" l="l" r="r" t="t"/>
              <a:pathLst>
                <a:path extrusionOk="0" h="494" w="3375">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73"/>
            <p:cNvSpPr/>
            <p:nvPr/>
          </p:nvSpPr>
          <p:spPr>
            <a:xfrm>
              <a:off x="3307410" y="3400303"/>
              <a:ext cx="157605" cy="12557"/>
            </a:xfrm>
            <a:custGeom>
              <a:rect b="b" l="l" r="r" t="t"/>
              <a:pathLst>
                <a:path extrusionOk="0" h="479" w="6012">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73"/>
            <p:cNvSpPr/>
            <p:nvPr/>
          </p:nvSpPr>
          <p:spPr>
            <a:xfrm>
              <a:off x="3307410" y="3487704"/>
              <a:ext cx="88476" cy="12950"/>
            </a:xfrm>
            <a:custGeom>
              <a:rect b="b" l="l" r="r" t="t"/>
              <a:pathLst>
                <a:path extrusionOk="0" h="494" w="3375">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73"/>
            <p:cNvSpPr/>
            <p:nvPr/>
          </p:nvSpPr>
          <p:spPr>
            <a:xfrm>
              <a:off x="3307410" y="3516068"/>
              <a:ext cx="155691" cy="12609"/>
            </a:xfrm>
            <a:custGeom>
              <a:rect b="b" l="l" r="r" t="t"/>
              <a:pathLst>
                <a:path extrusionOk="0" h="481" w="5939">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73"/>
            <p:cNvSpPr/>
            <p:nvPr/>
          </p:nvSpPr>
          <p:spPr>
            <a:xfrm>
              <a:off x="3307410" y="3603522"/>
              <a:ext cx="88476" cy="12950"/>
            </a:xfrm>
            <a:custGeom>
              <a:rect b="b" l="l" r="r" t="t"/>
              <a:pathLst>
                <a:path extrusionOk="0" h="494" w="3375">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73"/>
            <p:cNvSpPr/>
            <p:nvPr/>
          </p:nvSpPr>
          <p:spPr>
            <a:xfrm>
              <a:off x="3307410" y="3631519"/>
              <a:ext cx="156215" cy="12950"/>
            </a:xfrm>
            <a:custGeom>
              <a:rect b="b" l="l" r="r" t="t"/>
              <a:pathLst>
                <a:path extrusionOk="0" h="494" w="5959">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73"/>
            <p:cNvSpPr/>
            <p:nvPr/>
          </p:nvSpPr>
          <p:spPr>
            <a:xfrm>
              <a:off x="3235660" y="3365070"/>
              <a:ext cx="57175" cy="54973"/>
            </a:xfrm>
            <a:custGeom>
              <a:rect b="b" l="l" r="r" t="t"/>
              <a:pathLst>
                <a:path extrusionOk="0" h="2097" w="2181">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73"/>
            <p:cNvSpPr/>
            <p:nvPr/>
          </p:nvSpPr>
          <p:spPr>
            <a:xfrm>
              <a:off x="3248426" y="3364755"/>
              <a:ext cx="55104" cy="40528"/>
            </a:xfrm>
            <a:custGeom>
              <a:rect b="b" l="l" r="r" t="t"/>
              <a:pathLst>
                <a:path extrusionOk="0" h="1546" w="2102">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73"/>
            <p:cNvSpPr/>
            <p:nvPr/>
          </p:nvSpPr>
          <p:spPr>
            <a:xfrm>
              <a:off x="3235660" y="3480547"/>
              <a:ext cx="56782" cy="55287"/>
            </a:xfrm>
            <a:custGeom>
              <a:rect b="b" l="l" r="r" t="t"/>
              <a:pathLst>
                <a:path extrusionOk="0" h="2109" w="2166">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73"/>
            <p:cNvSpPr/>
            <p:nvPr/>
          </p:nvSpPr>
          <p:spPr>
            <a:xfrm>
              <a:off x="3248400" y="3480573"/>
              <a:ext cx="55130" cy="40502"/>
            </a:xfrm>
            <a:custGeom>
              <a:rect b="b" l="l" r="r" t="t"/>
              <a:pathLst>
                <a:path extrusionOk="0" h="1545" w="2103">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73"/>
            <p:cNvSpPr/>
            <p:nvPr/>
          </p:nvSpPr>
          <p:spPr>
            <a:xfrm>
              <a:off x="3235660" y="3596312"/>
              <a:ext cx="56782" cy="55314"/>
            </a:xfrm>
            <a:custGeom>
              <a:rect b="b" l="l" r="r" t="t"/>
              <a:pathLst>
                <a:path extrusionOk="0" h="2110" w="2166">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73"/>
            <p:cNvSpPr/>
            <p:nvPr/>
          </p:nvSpPr>
          <p:spPr>
            <a:xfrm>
              <a:off x="3248400" y="3596365"/>
              <a:ext cx="55130" cy="40214"/>
            </a:xfrm>
            <a:custGeom>
              <a:rect b="b" l="l" r="r" t="t"/>
              <a:pathLst>
                <a:path extrusionOk="0" h="1534" w="2103">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73"/>
            <p:cNvSpPr/>
            <p:nvPr/>
          </p:nvSpPr>
          <p:spPr>
            <a:xfrm>
              <a:off x="3438878" y="3642136"/>
              <a:ext cx="168038" cy="88292"/>
            </a:xfrm>
            <a:custGeom>
              <a:rect b="b" l="l" r="r" t="t"/>
              <a:pathLst>
                <a:path extrusionOk="0" h="3368" w="641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73"/>
            <p:cNvSpPr/>
            <p:nvPr/>
          </p:nvSpPr>
          <p:spPr>
            <a:xfrm>
              <a:off x="3436965" y="3642529"/>
              <a:ext cx="68526" cy="87899"/>
            </a:xfrm>
            <a:custGeom>
              <a:rect b="b" l="l" r="r" t="t"/>
              <a:pathLst>
                <a:path extrusionOk="0" h="3353" w="2614">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73"/>
            <p:cNvSpPr/>
            <p:nvPr/>
          </p:nvSpPr>
          <p:spPr>
            <a:xfrm>
              <a:off x="3468003" y="3503249"/>
              <a:ext cx="106354" cy="74975"/>
            </a:xfrm>
            <a:custGeom>
              <a:rect b="b" l="l" r="r" t="t"/>
              <a:pathLst>
                <a:path extrusionOk="0" h="2860" w="4057">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73"/>
            <p:cNvSpPr/>
            <p:nvPr/>
          </p:nvSpPr>
          <p:spPr>
            <a:xfrm>
              <a:off x="3468003" y="3502882"/>
              <a:ext cx="57542" cy="74949"/>
            </a:xfrm>
            <a:custGeom>
              <a:rect b="b" l="l" r="r" t="t"/>
              <a:pathLst>
                <a:path extrusionOk="0" h="2859" w="2195">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73"/>
            <p:cNvSpPr/>
            <p:nvPr/>
          </p:nvSpPr>
          <p:spPr>
            <a:xfrm>
              <a:off x="3559598" y="3570386"/>
              <a:ext cx="23489" cy="31143"/>
            </a:xfrm>
            <a:custGeom>
              <a:rect b="b" l="l" r="r" t="t"/>
              <a:pathLst>
                <a:path extrusionOk="0" h="1188" w="896">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73"/>
            <p:cNvSpPr/>
            <p:nvPr/>
          </p:nvSpPr>
          <p:spPr>
            <a:xfrm>
              <a:off x="3459300" y="3570596"/>
              <a:ext cx="23489" cy="31065"/>
            </a:xfrm>
            <a:custGeom>
              <a:rect b="b" l="l" r="r" t="t"/>
              <a:pathLst>
                <a:path extrusionOk="0" h="1185" w="896">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73"/>
            <p:cNvSpPr/>
            <p:nvPr/>
          </p:nvSpPr>
          <p:spPr>
            <a:xfrm>
              <a:off x="3501689" y="3624887"/>
              <a:ext cx="39008" cy="44146"/>
            </a:xfrm>
            <a:custGeom>
              <a:rect b="b" l="l" r="r" t="t"/>
              <a:pathLst>
                <a:path extrusionOk="0" h="1684" w="1488">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73"/>
            <p:cNvSpPr/>
            <p:nvPr/>
          </p:nvSpPr>
          <p:spPr>
            <a:xfrm>
              <a:off x="3501689" y="3625385"/>
              <a:ext cx="24249" cy="44015"/>
            </a:xfrm>
            <a:custGeom>
              <a:rect b="b" l="l" r="r" t="t"/>
              <a:pathLst>
                <a:path extrusionOk="0" h="1679" w="925">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73"/>
            <p:cNvSpPr/>
            <p:nvPr/>
          </p:nvSpPr>
          <p:spPr>
            <a:xfrm>
              <a:off x="3479354" y="3547133"/>
              <a:ext cx="83652" cy="89367"/>
            </a:xfrm>
            <a:custGeom>
              <a:rect b="b" l="l" r="r" t="t"/>
              <a:pathLst>
                <a:path extrusionOk="0" h="3409" w="3191">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73"/>
            <p:cNvSpPr/>
            <p:nvPr/>
          </p:nvSpPr>
          <p:spPr>
            <a:xfrm>
              <a:off x="3479354" y="3547133"/>
              <a:ext cx="60583" cy="89367"/>
            </a:xfrm>
            <a:custGeom>
              <a:rect b="b" l="l" r="r" t="t"/>
              <a:pathLst>
                <a:path extrusionOk="0" h="3409" w="2311">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0" name="Google Shape;17600;p73"/>
          <p:cNvGrpSpPr/>
          <p:nvPr/>
        </p:nvGrpSpPr>
        <p:grpSpPr>
          <a:xfrm>
            <a:off x="3327229" y="1499899"/>
            <a:ext cx="234650" cy="378440"/>
            <a:chOff x="3327229" y="1499899"/>
            <a:chExt cx="234650" cy="378440"/>
          </a:xfrm>
        </p:grpSpPr>
        <p:sp>
          <p:nvSpPr>
            <p:cNvPr id="17601" name="Google Shape;17601;p73"/>
            <p:cNvSpPr/>
            <p:nvPr/>
          </p:nvSpPr>
          <p:spPr>
            <a:xfrm>
              <a:off x="3327229" y="1553613"/>
              <a:ext cx="180543" cy="324725"/>
            </a:xfrm>
            <a:custGeom>
              <a:rect b="b" l="l" r="r" t="t"/>
              <a:pathLst>
                <a:path extrusionOk="0" h="12387" w="6887">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73"/>
            <p:cNvSpPr/>
            <p:nvPr/>
          </p:nvSpPr>
          <p:spPr>
            <a:xfrm>
              <a:off x="3327229" y="1553613"/>
              <a:ext cx="42023" cy="324725"/>
            </a:xfrm>
            <a:custGeom>
              <a:rect b="b" l="l" r="r" t="t"/>
              <a:pathLst>
                <a:path extrusionOk="0" h="12387" w="1603">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73"/>
            <p:cNvSpPr/>
            <p:nvPr/>
          </p:nvSpPr>
          <p:spPr>
            <a:xfrm>
              <a:off x="3339340" y="1577836"/>
              <a:ext cx="156320" cy="252450"/>
            </a:xfrm>
            <a:custGeom>
              <a:rect b="b" l="l" r="r" t="t"/>
              <a:pathLst>
                <a:path extrusionOk="0" h="9630" w="5963">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73"/>
            <p:cNvSpPr/>
            <p:nvPr/>
          </p:nvSpPr>
          <p:spPr>
            <a:xfrm>
              <a:off x="3339340" y="1596187"/>
              <a:ext cx="156320" cy="167960"/>
            </a:xfrm>
            <a:custGeom>
              <a:rect b="b" l="l" r="r" t="t"/>
              <a:pathLst>
                <a:path extrusionOk="0" h="6407" w="5963">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73"/>
            <p:cNvSpPr/>
            <p:nvPr/>
          </p:nvSpPr>
          <p:spPr>
            <a:xfrm>
              <a:off x="3441526" y="1776126"/>
              <a:ext cx="35967" cy="35993"/>
            </a:xfrm>
            <a:custGeom>
              <a:rect b="b" l="l" r="r" t="t"/>
              <a:pathLst>
                <a:path extrusionOk="0" h="1373" w="1372">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73"/>
            <p:cNvSpPr/>
            <p:nvPr/>
          </p:nvSpPr>
          <p:spPr>
            <a:xfrm>
              <a:off x="3357507" y="1776126"/>
              <a:ext cx="35967" cy="35993"/>
            </a:xfrm>
            <a:custGeom>
              <a:rect b="b" l="l" r="r" t="t"/>
              <a:pathLst>
                <a:path extrusionOk="0" h="1373" w="1372">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73"/>
            <p:cNvSpPr/>
            <p:nvPr/>
          </p:nvSpPr>
          <p:spPr>
            <a:xfrm>
              <a:off x="3357507" y="1619859"/>
              <a:ext cx="119986" cy="120353"/>
            </a:xfrm>
            <a:custGeom>
              <a:rect b="b" l="l" r="r" t="t"/>
              <a:pathLst>
                <a:path extrusionOk="0" h="4591" w="4577">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73"/>
            <p:cNvSpPr/>
            <p:nvPr/>
          </p:nvSpPr>
          <p:spPr>
            <a:xfrm>
              <a:off x="3366210" y="1846907"/>
              <a:ext cx="24249" cy="14785"/>
            </a:xfrm>
            <a:custGeom>
              <a:rect b="b" l="l" r="r" t="t"/>
              <a:pathLst>
                <a:path extrusionOk="0" h="564" w="925">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73"/>
            <p:cNvSpPr/>
            <p:nvPr/>
          </p:nvSpPr>
          <p:spPr>
            <a:xfrm>
              <a:off x="3444174" y="1846907"/>
              <a:ext cx="24616" cy="14785"/>
            </a:xfrm>
            <a:custGeom>
              <a:rect b="b" l="l" r="r" t="t"/>
              <a:pathLst>
                <a:path extrusionOk="0" h="564" w="939">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73"/>
            <p:cNvSpPr/>
            <p:nvPr/>
          </p:nvSpPr>
          <p:spPr>
            <a:xfrm>
              <a:off x="3396095" y="1846907"/>
              <a:ext cx="42809" cy="14785"/>
            </a:xfrm>
            <a:custGeom>
              <a:rect b="b" l="l" r="r" t="t"/>
              <a:pathLst>
                <a:path extrusionOk="0" h="564" w="1633">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73"/>
            <p:cNvSpPr/>
            <p:nvPr/>
          </p:nvSpPr>
          <p:spPr>
            <a:xfrm>
              <a:off x="3487691" y="1524095"/>
              <a:ext cx="49966" cy="48105"/>
            </a:xfrm>
            <a:custGeom>
              <a:rect b="b" l="l" r="r" t="t"/>
              <a:pathLst>
                <a:path extrusionOk="0" h="1835" w="1906">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73"/>
            <p:cNvSpPr/>
            <p:nvPr/>
          </p:nvSpPr>
          <p:spPr>
            <a:xfrm>
              <a:off x="3487691" y="1499899"/>
              <a:ext cx="74188" cy="72301"/>
            </a:xfrm>
            <a:custGeom>
              <a:rect b="b" l="l" r="r" t="t"/>
              <a:pathLst>
                <a:path extrusionOk="0" h="2758" w="283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73"/>
            <p:cNvSpPr/>
            <p:nvPr/>
          </p:nvSpPr>
          <p:spPr>
            <a:xfrm>
              <a:off x="3381336" y="1686078"/>
              <a:ext cx="71934" cy="54239"/>
            </a:xfrm>
            <a:custGeom>
              <a:rect b="b" l="l" r="r" t="t"/>
              <a:pathLst>
                <a:path extrusionOk="0" h="2069" w="2744">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73"/>
            <p:cNvSpPr/>
            <p:nvPr/>
          </p:nvSpPr>
          <p:spPr>
            <a:xfrm>
              <a:off x="3381336" y="1704979"/>
              <a:ext cx="72327" cy="35338"/>
            </a:xfrm>
            <a:custGeom>
              <a:rect b="b" l="l" r="r" t="t"/>
              <a:pathLst>
                <a:path extrusionOk="0" h="1348" w="2759">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73"/>
            <p:cNvSpPr/>
            <p:nvPr/>
          </p:nvSpPr>
          <p:spPr>
            <a:xfrm>
              <a:off x="3404432" y="1686078"/>
              <a:ext cx="26136" cy="18088"/>
            </a:xfrm>
            <a:custGeom>
              <a:rect b="b" l="l" r="r" t="t"/>
              <a:pathLst>
                <a:path extrusionOk="0" h="690" w="997">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73"/>
            <p:cNvSpPr/>
            <p:nvPr/>
          </p:nvSpPr>
          <p:spPr>
            <a:xfrm>
              <a:off x="3393448" y="1638000"/>
              <a:ext cx="48105" cy="54160"/>
            </a:xfrm>
            <a:custGeom>
              <a:rect b="b" l="l" r="r" t="t"/>
              <a:pathLst>
                <a:path extrusionOk="0" h="2066" w="1835">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73"/>
            <p:cNvSpPr/>
            <p:nvPr/>
          </p:nvSpPr>
          <p:spPr>
            <a:xfrm>
              <a:off x="3393448" y="1638000"/>
              <a:ext cx="32952" cy="54055"/>
            </a:xfrm>
            <a:custGeom>
              <a:rect b="b" l="l" r="r" t="t"/>
              <a:pathLst>
                <a:path extrusionOk="0" h="2062" w="1257">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73"/>
            <p:cNvSpPr/>
            <p:nvPr/>
          </p:nvSpPr>
          <p:spPr>
            <a:xfrm>
              <a:off x="3393448" y="1638000"/>
              <a:ext cx="48105" cy="24249"/>
            </a:xfrm>
            <a:custGeom>
              <a:rect b="b" l="l" r="r" t="t"/>
              <a:pathLst>
                <a:path extrusionOk="0" h="925" w="1835">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73"/>
            <p:cNvSpPr/>
            <p:nvPr/>
          </p:nvSpPr>
          <p:spPr>
            <a:xfrm>
              <a:off x="3393448" y="1638000"/>
              <a:ext cx="32952" cy="21994"/>
            </a:xfrm>
            <a:custGeom>
              <a:rect b="b" l="l" r="r" t="t"/>
              <a:pathLst>
                <a:path extrusionOk="0" h="839" w="1257">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73"/>
            <p:cNvSpPr/>
            <p:nvPr/>
          </p:nvSpPr>
          <p:spPr>
            <a:xfrm>
              <a:off x="3435470" y="1715596"/>
              <a:ext cx="18193" cy="21575"/>
            </a:xfrm>
            <a:custGeom>
              <a:rect b="b" l="l" r="r" t="t"/>
              <a:pathLst>
                <a:path extrusionOk="0" h="823" w="694">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73"/>
            <p:cNvSpPr/>
            <p:nvPr/>
          </p:nvSpPr>
          <p:spPr>
            <a:xfrm>
              <a:off x="3381336" y="1715596"/>
              <a:ext cx="18193" cy="21968"/>
            </a:xfrm>
            <a:custGeom>
              <a:rect b="b" l="l" r="r" t="t"/>
              <a:pathLst>
                <a:path extrusionOk="0" h="838" w="694">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2" name="Google Shape;17622;p73"/>
          <p:cNvGrpSpPr/>
          <p:nvPr/>
        </p:nvGrpSpPr>
        <p:grpSpPr>
          <a:xfrm>
            <a:off x="3735553" y="1530151"/>
            <a:ext cx="366722" cy="317962"/>
            <a:chOff x="3735553" y="1530151"/>
            <a:chExt cx="366722" cy="317962"/>
          </a:xfrm>
        </p:grpSpPr>
        <p:sp>
          <p:nvSpPr>
            <p:cNvPr id="17623" name="Google Shape;17623;p73"/>
            <p:cNvSpPr/>
            <p:nvPr/>
          </p:nvSpPr>
          <p:spPr>
            <a:xfrm>
              <a:off x="3770760" y="1565725"/>
              <a:ext cx="331515" cy="282388"/>
            </a:xfrm>
            <a:custGeom>
              <a:rect b="b" l="l" r="r" t="t"/>
              <a:pathLst>
                <a:path extrusionOk="0" h="10772" w="12646">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73"/>
            <p:cNvSpPr/>
            <p:nvPr/>
          </p:nvSpPr>
          <p:spPr>
            <a:xfrm>
              <a:off x="3770760" y="1565725"/>
              <a:ext cx="307685" cy="189246"/>
            </a:xfrm>
            <a:custGeom>
              <a:rect b="b" l="l" r="r" t="t"/>
              <a:pathLst>
                <a:path extrusionOk="0" h="7219" w="11737">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73"/>
            <p:cNvSpPr/>
            <p:nvPr/>
          </p:nvSpPr>
          <p:spPr>
            <a:xfrm>
              <a:off x="3735553" y="1530151"/>
              <a:ext cx="330781" cy="282073"/>
            </a:xfrm>
            <a:custGeom>
              <a:rect b="b" l="l" r="r" t="t"/>
              <a:pathLst>
                <a:path extrusionOk="0" h="10760" w="12618">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73"/>
            <p:cNvSpPr/>
            <p:nvPr/>
          </p:nvSpPr>
          <p:spPr>
            <a:xfrm>
              <a:off x="3779070" y="1629296"/>
              <a:ext cx="250170" cy="14785"/>
            </a:xfrm>
            <a:custGeom>
              <a:rect b="b" l="l" r="r" t="t"/>
              <a:pathLst>
                <a:path extrusionOk="0" h="564" w="9543">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73"/>
            <p:cNvSpPr/>
            <p:nvPr/>
          </p:nvSpPr>
          <p:spPr>
            <a:xfrm>
              <a:off x="3779070" y="1599778"/>
              <a:ext cx="167304" cy="14785"/>
            </a:xfrm>
            <a:custGeom>
              <a:rect b="b" l="l" r="r" t="t"/>
              <a:pathLst>
                <a:path extrusionOk="0" h="564" w="6382">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73"/>
            <p:cNvSpPr/>
            <p:nvPr/>
          </p:nvSpPr>
          <p:spPr>
            <a:xfrm>
              <a:off x="3950490" y="1599778"/>
              <a:ext cx="78750" cy="14785"/>
            </a:xfrm>
            <a:custGeom>
              <a:rect b="b" l="l" r="r" t="t"/>
              <a:pathLst>
                <a:path extrusionOk="0" h="564" w="3004">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73"/>
            <p:cNvSpPr/>
            <p:nvPr/>
          </p:nvSpPr>
          <p:spPr>
            <a:xfrm>
              <a:off x="3779070" y="1658814"/>
              <a:ext cx="96524" cy="14785"/>
            </a:xfrm>
            <a:custGeom>
              <a:rect b="b" l="l" r="r" t="t"/>
              <a:pathLst>
                <a:path extrusionOk="0" h="564" w="3682">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73"/>
            <p:cNvSpPr/>
            <p:nvPr/>
          </p:nvSpPr>
          <p:spPr>
            <a:xfrm>
              <a:off x="3891087" y="1658814"/>
              <a:ext cx="138153" cy="14785"/>
            </a:xfrm>
            <a:custGeom>
              <a:rect b="b" l="l" r="r" t="t"/>
              <a:pathLst>
                <a:path extrusionOk="0" h="564" w="527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73"/>
            <p:cNvSpPr/>
            <p:nvPr/>
          </p:nvSpPr>
          <p:spPr>
            <a:xfrm>
              <a:off x="3779070" y="1570260"/>
              <a:ext cx="49232" cy="14785"/>
            </a:xfrm>
            <a:custGeom>
              <a:rect b="b" l="l" r="r" t="t"/>
              <a:pathLst>
                <a:path extrusionOk="0" h="564" w="1878">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73"/>
            <p:cNvSpPr/>
            <p:nvPr/>
          </p:nvSpPr>
          <p:spPr>
            <a:xfrm>
              <a:off x="3832051" y="1570260"/>
              <a:ext cx="197189" cy="14785"/>
            </a:xfrm>
            <a:custGeom>
              <a:rect b="b" l="l" r="r" t="t"/>
              <a:pathLst>
                <a:path extrusionOk="0" h="564" w="7522">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73"/>
            <p:cNvSpPr/>
            <p:nvPr/>
          </p:nvSpPr>
          <p:spPr>
            <a:xfrm>
              <a:off x="3779070" y="1688699"/>
              <a:ext cx="190740" cy="14811"/>
            </a:xfrm>
            <a:custGeom>
              <a:rect b="b" l="l" r="r" t="t"/>
              <a:pathLst>
                <a:path extrusionOk="0" h="565" w="7276">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73"/>
            <p:cNvSpPr/>
            <p:nvPr/>
          </p:nvSpPr>
          <p:spPr>
            <a:xfrm>
              <a:off x="3973953" y="1688699"/>
              <a:ext cx="55287" cy="14811"/>
            </a:xfrm>
            <a:custGeom>
              <a:rect b="b" l="l" r="r" t="t"/>
              <a:pathLst>
                <a:path extrusionOk="0" h="565" w="2109">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5" name="Google Shape;17635;p73"/>
          <p:cNvGrpSpPr/>
          <p:nvPr/>
        </p:nvGrpSpPr>
        <p:grpSpPr>
          <a:xfrm>
            <a:off x="866322" y="2469775"/>
            <a:ext cx="379226" cy="322733"/>
            <a:chOff x="866322" y="2469775"/>
            <a:chExt cx="379226" cy="322733"/>
          </a:xfrm>
        </p:grpSpPr>
        <p:sp>
          <p:nvSpPr>
            <p:cNvPr id="17636" name="Google Shape;17636;p73"/>
            <p:cNvSpPr/>
            <p:nvPr/>
          </p:nvSpPr>
          <p:spPr>
            <a:xfrm>
              <a:off x="1050246" y="2469775"/>
              <a:ext cx="175981" cy="171787"/>
            </a:xfrm>
            <a:custGeom>
              <a:rect b="b" l="l" r="r" t="t"/>
              <a:pathLst>
                <a:path extrusionOk="0" h="6553" w="6713">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73"/>
            <p:cNvSpPr/>
            <p:nvPr/>
          </p:nvSpPr>
          <p:spPr>
            <a:xfrm>
              <a:off x="1077484" y="2498926"/>
              <a:ext cx="33345" cy="11744"/>
            </a:xfrm>
            <a:custGeom>
              <a:rect b="b" l="l" r="r" t="t"/>
              <a:pathLst>
                <a:path extrusionOk="0" h="448" w="1272">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73"/>
            <p:cNvSpPr/>
            <p:nvPr/>
          </p:nvSpPr>
          <p:spPr>
            <a:xfrm>
              <a:off x="1118353" y="2498926"/>
              <a:ext cx="80270" cy="11744"/>
            </a:xfrm>
            <a:custGeom>
              <a:rect b="b" l="l" r="r" t="t"/>
              <a:pathLst>
                <a:path extrusionOk="0" h="448" w="3062">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73"/>
            <p:cNvSpPr/>
            <p:nvPr/>
          </p:nvSpPr>
          <p:spPr>
            <a:xfrm>
              <a:off x="1077484" y="2528418"/>
              <a:ext cx="121140" cy="11771"/>
            </a:xfrm>
            <a:custGeom>
              <a:rect b="b" l="l" r="r" t="t"/>
              <a:pathLst>
                <a:path extrusionOk="0" h="449" w="4621">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73"/>
            <p:cNvSpPr/>
            <p:nvPr/>
          </p:nvSpPr>
          <p:spPr>
            <a:xfrm>
              <a:off x="1077484" y="2557569"/>
              <a:ext cx="80270" cy="11771"/>
            </a:xfrm>
            <a:custGeom>
              <a:rect b="b" l="l" r="r" t="t"/>
              <a:pathLst>
                <a:path extrusionOk="0" h="449" w="3062">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73"/>
            <p:cNvSpPr/>
            <p:nvPr/>
          </p:nvSpPr>
          <p:spPr>
            <a:xfrm>
              <a:off x="1165278" y="2557569"/>
              <a:ext cx="33345" cy="11771"/>
            </a:xfrm>
            <a:custGeom>
              <a:rect b="b" l="l" r="r" t="t"/>
              <a:pathLst>
                <a:path extrusionOk="0" h="449" w="1272">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73"/>
            <p:cNvSpPr/>
            <p:nvPr/>
          </p:nvSpPr>
          <p:spPr>
            <a:xfrm>
              <a:off x="886009" y="2733551"/>
              <a:ext cx="340218" cy="17433"/>
            </a:xfrm>
            <a:custGeom>
              <a:rect b="b" l="l" r="r" t="t"/>
              <a:pathLst>
                <a:path extrusionOk="0" h="665" w="12978">
                  <a:moveTo>
                    <a:pt x="0" y="0"/>
                  </a:moveTo>
                  <a:lnTo>
                    <a:pt x="0" y="664"/>
                  </a:lnTo>
                  <a:lnTo>
                    <a:pt x="12978" y="664"/>
                  </a:lnTo>
                  <a:lnTo>
                    <a:pt x="1297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73"/>
            <p:cNvSpPr/>
            <p:nvPr/>
          </p:nvSpPr>
          <p:spPr>
            <a:xfrm>
              <a:off x="879954" y="2733551"/>
              <a:ext cx="12138" cy="58958"/>
            </a:xfrm>
            <a:custGeom>
              <a:rect b="b" l="l" r="r" t="t"/>
              <a:pathLst>
                <a:path extrusionOk="0" h="2249" w="463">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73"/>
            <p:cNvSpPr/>
            <p:nvPr/>
          </p:nvSpPr>
          <p:spPr>
            <a:xfrm>
              <a:off x="1220146" y="2733551"/>
              <a:ext cx="11771" cy="58958"/>
            </a:xfrm>
            <a:custGeom>
              <a:rect b="b" l="l" r="r" t="t"/>
              <a:pathLst>
                <a:path extrusionOk="0" h="2249" w="449">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73"/>
            <p:cNvSpPr/>
            <p:nvPr/>
          </p:nvSpPr>
          <p:spPr>
            <a:xfrm>
              <a:off x="921190" y="2608295"/>
              <a:ext cx="105620" cy="119593"/>
            </a:xfrm>
            <a:custGeom>
              <a:rect b="b" l="l" r="r" t="t"/>
              <a:pathLst>
                <a:path extrusionOk="0" h="4562" w="4029">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73"/>
            <p:cNvSpPr/>
            <p:nvPr/>
          </p:nvSpPr>
          <p:spPr>
            <a:xfrm>
              <a:off x="956029" y="2608295"/>
              <a:ext cx="35574" cy="23095"/>
            </a:xfrm>
            <a:custGeom>
              <a:rect b="b" l="l" r="r" t="t"/>
              <a:pathLst>
                <a:path extrusionOk="0" h="881" w="1357">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73"/>
            <p:cNvSpPr/>
            <p:nvPr/>
          </p:nvSpPr>
          <p:spPr>
            <a:xfrm>
              <a:off x="920823" y="2638941"/>
              <a:ext cx="105987" cy="88947"/>
            </a:xfrm>
            <a:custGeom>
              <a:rect b="b" l="l" r="r" t="t"/>
              <a:pathLst>
                <a:path extrusionOk="0" h="3393" w="4043">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73"/>
            <p:cNvSpPr/>
            <p:nvPr/>
          </p:nvSpPr>
          <p:spPr>
            <a:xfrm>
              <a:off x="1002954" y="2650659"/>
              <a:ext cx="23856" cy="76862"/>
            </a:xfrm>
            <a:custGeom>
              <a:rect b="b" l="l" r="r" t="t"/>
              <a:pathLst>
                <a:path extrusionOk="0" h="2932" w="91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73"/>
            <p:cNvSpPr/>
            <p:nvPr/>
          </p:nvSpPr>
          <p:spPr>
            <a:xfrm>
              <a:off x="921190" y="2650659"/>
              <a:ext cx="52640" cy="77229"/>
            </a:xfrm>
            <a:custGeom>
              <a:rect b="b" l="l" r="r" t="t"/>
              <a:pathLst>
                <a:path extrusionOk="0" h="2946" w="2008">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73"/>
            <p:cNvSpPr/>
            <p:nvPr/>
          </p:nvSpPr>
          <p:spPr>
            <a:xfrm>
              <a:off x="950341" y="2510644"/>
              <a:ext cx="46951" cy="41289"/>
            </a:xfrm>
            <a:custGeom>
              <a:rect b="b" l="l" r="r" t="t"/>
              <a:pathLst>
                <a:path extrusionOk="0" h="1575" w="1791">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73"/>
            <p:cNvSpPr/>
            <p:nvPr/>
          </p:nvSpPr>
          <p:spPr>
            <a:xfrm>
              <a:off x="950341" y="2510644"/>
              <a:ext cx="32192" cy="41289"/>
            </a:xfrm>
            <a:custGeom>
              <a:rect b="b" l="l" r="r" t="t"/>
              <a:pathLst>
                <a:path extrusionOk="0" h="1575" w="1228">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73"/>
            <p:cNvSpPr/>
            <p:nvPr/>
          </p:nvSpPr>
          <p:spPr>
            <a:xfrm>
              <a:off x="932567" y="2528444"/>
              <a:ext cx="82499" cy="82132"/>
            </a:xfrm>
            <a:custGeom>
              <a:rect b="b" l="l" r="r" t="t"/>
              <a:pathLst>
                <a:path extrusionOk="0" h="3133" w="3147">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73"/>
            <p:cNvSpPr/>
            <p:nvPr/>
          </p:nvSpPr>
          <p:spPr>
            <a:xfrm>
              <a:off x="948060" y="2528051"/>
              <a:ext cx="68526" cy="74215"/>
            </a:xfrm>
            <a:custGeom>
              <a:rect b="b" l="l" r="r" t="t"/>
              <a:pathLst>
                <a:path extrusionOk="0" h="2831" w="2614">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73"/>
            <p:cNvSpPr/>
            <p:nvPr/>
          </p:nvSpPr>
          <p:spPr>
            <a:xfrm>
              <a:off x="938596" y="2564542"/>
              <a:ext cx="70413" cy="57778"/>
            </a:xfrm>
            <a:custGeom>
              <a:rect b="b" l="l" r="r" t="t"/>
              <a:pathLst>
                <a:path extrusionOk="0" h="2204" w="2686">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73"/>
            <p:cNvSpPr/>
            <p:nvPr/>
          </p:nvSpPr>
          <p:spPr>
            <a:xfrm>
              <a:off x="938596" y="2564542"/>
              <a:ext cx="70413" cy="57018"/>
            </a:xfrm>
            <a:custGeom>
              <a:rect b="b" l="l" r="r" t="t"/>
              <a:pathLst>
                <a:path extrusionOk="0" h="2175" w="2686">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73"/>
            <p:cNvSpPr/>
            <p:nvPr/>
          </p:nvSpPr>
          <p:spPr>
            <a:xfrm>
              <a:off x="879954" y="2733551"/>
              <a:ext cx="11744" cy="17433"/>
            </a:xfrm>
            <a:custGeom>
              <a:rect b="b" l="l" r="r" t="t"/>
              <a:pathLst>
                <a:path extrusionOk="0" h="665" w="448">
                  <a:moveTo>
                    <a:pt x="0" y="0"/>
                  </a:moveTo>
                  <a:lnTo>
                    <a:pt x="0"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73"/>
            <p:cNvSpPr/>
            <p:nvPr/>
          </p:nvSpPr>
          <p:spPr>
            <a:xfrm>
              <a:off x="1220146" y="2733551"/>
              <a:ext cx="11771" cy="17433"/>
            </a:xfrm>
            <a:custGeom>
              <a:rect b="b" l="l" r="r" t="t"/>
              <a:pathLst>
                <a:path extrusionOk="0" h="665" w="449">
                  <a:moveTo>
                    <a:pt x="1" y="0"/>
                  </a:moveTo>
                  <a:lnTo>
                    <a:pt x="1" y="664"/>
                  </a:lnTo>
                  <a:lnTo>
                    <a:pt x="448" y="664"/>
                  </a:lnTo>
                  <a:lnTo>
                    <a:pt x="44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73"/>
            <p:cNvSpPr/>
            <p:nvPr/>
          </p:nvSpPr>
          <p:spPr>
            <a:xfrm>
              <a:off x="866322" y="2727495"/>
              <a:ext cx="379226" cy="11744"/>
            </a:xfrm>
            <a:custGeom>
              <a:rect b="b" l="l" r="r" t="t"/>
              <a:pathLst>
                <a:path extrusionOk="0" h="448" w="14466">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73"/>
            <p:cNvSpPr/>
            <p:nvPr/>
          </p:nvSpPr>
          <p:spPr>
            <a:xfrm>
              <a:off x="944652" y="2716144"/>
              <a:ext cx="35233" cy="11744"/>
            </a:xfrm>
            <a:custGeom>
              <a:rect b="b" l="l" r="r" t="t"/>
              <a:pathLst>
                <a:path extrusionOk="0" h="448" w="1344">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73"/>
            <p:cNvSpPr/>
            <p:nvPr/>
          </p:nvSpPr>
          <p:spPr>
            <a:xfrm>
              <a:off x="968115" y="2669219"/>
              <a:ext cx="82158" cy="58669"/>
            </a:xfrm>
            <a:custGeom>
              <a:rect b="b" l="l" r="r" t="t"/>
              <a:pathLst>
                <a:path extrusionOk="0" h="2238" w="3134">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73"/>
            <p:cNvSpPr/>
            <p:nvPr/>
          </p:nvSpPr>
          <p:spPr>
            <a:xfrm>
              <a:off x="995378" y="2692681"/>
              <a:ext cx="27264" cy="11744"/>
            </a:xfrm>
            <a:custGeom>
              <a:rect b="b" l="l" r="r" t="t"/>
              <a:pathLst>
                <a:path extrusionOk="0" h="448" w="104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2" name="Google Shape;17662;p73"/>
          <p:cNvGrpSpPr/>
          <p:nvPr/>
        </p:nvGrpSpPr>
        <p:grpSpPr>
          <a:xfrm>
            <a:off x="1328387" y="2500814"/>
            <a:ext cx="404183" cy="289151"/>
            <a:chOff x="1328387" y="2500814"/>
            <a:chExt cx="404183" cy="289151"/>
          </a:xfrm>
        </p:grpSpPr>
        <p:sp>
          <p:nvSpPr>
            <p:cNvPr id="17663" name="Google Shape;17663;p73"/>
            <p:cNvSpPr/>
            <p:nvPr/>
          </p:nvSpPr>
          <p:spPr>
            <a:xfrm>
              <a:off x="1561491" y="2601479"/>
              <a:ext cx="125281" cy="118859"/>
            </a:xfrm>
            <a:custGeom>
              <a:rect b="b" l="l" r="r" t="t"/>
              <a:pathLst>
                <a:path extrusionOk="0" h="4534" w="4779">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73"/>
            <p:cNvSpPr/>
            <p:nvPr/>
          </p:nvSpPr>
          <p:spPr>
            <a:xfrm>
              <a:off x="1561884" y="2620407"/>
              <a:ext cx="125281" cy="99932"/>
            </a:xfrm>
            <a:custGeom>
              <a:rect b="b" l="l" r="r" t="t"/>
              <a:pathLst>
                <a:path extrusionOk="0" h="3812" w="4779">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73"/>
            <p:cNvSpPr/>
            <p:nvPr/>
          </p:nvSpPr>
          <p:spPr>
            <a:xfrm>
              <a:off x="1603881" y="2601479"/>
              <a:ext cx="40895" cy="18953"/>
            </a:xfrm>
            <a:custGeom>
              <a:rect b="b" l="l" r="r" t="t"/>
              <a:pathLst>
                <a:path extrusionOk="0" h="723" w="156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73"/>
            <p:cNvSpPr/>
            <p:nvPr/>
          </p:nvSpPr>
          <p:spPr>
            <a:xfrm>
              <a:off x="1580785" y="2513685"/>
              <a:ext cx="31458" cy="68893"/>
            </a:xfrm>
            <a:custGeom>
              <a:rect b="b" l="l" r="r" t="t"/>
              <a:pathLst>
                <a:path extrusionOk="0" h="2628" w="120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73"/>
            <p:cNvSpPr/>
            <p:nvPr/>
          </p:nvSpPr>
          <p:spPr>
            <a:xfrm>
              <a:off x="1593290" y="2507236"/>
              <a:ext cx="75342" cy="75342"/>
            </a:xfrm>
            <a:custGeom>
              <a:rect b="b" l="l" r="r" t="t"/>
              <a:pathLst>
                <a:path extrusionOk="0" h="2874" w="2874">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73"/>
            <p:cNvSpPr/>
            <p:nvPr/>
          </p:nvSpPr>
          <p:spPr>
            <a:xfrm>
              <a:off x="1586841" y="2538668"/>
              <a:ext cx="74975" cy="68893"/>
            </a:xfrm>
            <a:custGeom>
              <a:rect b="b" l="l" r="r" t="t"/>
              <a:pathLst>
                <a:path extrusionOk="0" h="2628" w="286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73"/>
            <p:cNvSpPr/>
            <p:nvPr/>
          </p:nvSpPr>
          <p:spPr>
            <a:xfrm>
              <a:off x="1587234" y="2538983"/>
              <a:ext cx="74949" cy="67451"/>
            </a:xfrm>
            <a:custGeom>
              <a:rect b="b" l="l" r="r" t="t"/>
              <a:pathLst>
                <a:path extrusionOk="0" h="2573" w="2859">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73"/>
            <p:cNvSpPr/>
            <p:nvPr/>
          </p:nvSpPr>
          <p:spPr>
            <a:xfrm>
              <a:off x="1561884" y="2632518"/>
              <a:ext cx="24983" cy="87820"/>
            </a:xfrm>
            <a:custGeom>
              <a:rect b="b" l="l" r="r" t="t"/>
              <a:pathLst>
                <a:path extrusionOk="0" h="3350" w="953">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73"/>
            <p:cNvSpPr/>
            <p:nvPr/>
          </p:nvSpPr>
          <p:spPr>
            <a:xfrm>
              <a:off x="1630751" y="2632518"/>
              <a:ext cx="56415" cy="87820"/>
            </a:xfrm>
            <a:custGeom>
              <a:rect b="b" l="l" r="r" t="t"/>
              <a:pathLst>
                <a:path extrusionOk="0" h="3350" w="2152">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73"/>
            <p:cNvSpPr/>
            <p:nvPr/>
          </p:nvSpPr>
          <p:spPr>
            <a:xfrm>
              <a:off x="1348442" y="2726735"/>
              <a:ext cx="364074" cy="18953"/>
            </a:xfrm>
            <a:custGeom>
              <a:rect b="b" l="l" r="r" t="t"/>
              <a:pathLst>
                <a:path extrusionOk="0" h="723" w="13888">
                  <a:moveTo>
                    <a:pt x="1" y="0"/>
                  </a:moveTo>
                  <a:lnTo>
                    <a:pt x="1" y="722"/>
                  </a:lnTo>
                  <a:lnTo>
                    <a:pt x="13888" y="722"/>
                  </a:lnTo>
                  <a:lnTo>
                    <a:pt x="1388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73"/>
            <p:cNvSpPr/>
            <p:nvPr/>
          </p:nvSpPr>
          <p:spPr>
            <a:xfrm>
              <a:off x="1342019" y="2726735"/>
              <a:ext cx="13265" cy="63231"/>
            </a:xfrm>
            <a:custGeom>
              <a:rect b="b" l="l" r="r" t="t"/>
              <a:pathLst>
                <a:path extrusionOk="0" h="2412" w="506">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73"/>
            <p:cNvSpPr/>
            <p:nvPr/>
          </p:nvSpPr>
          <p:spPr>
            <a:xfrm>
              <a:off x="1705674" y="2726735"/>
              <a:ext cx="13265" cy="63231"/>
            </a:xfrm>
            <a:custGeom>
              <a:rect b="b" l="l" r="r" t="t"/>
              <a:pathLst>
                <a:path extrusionOk="0" h="2412" w="506">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73"/>
            <p:cNvSpPr/>
            <p:nvPr/>
          </p:nvSpPr>
          <p:spPr>
            <a:xfrm>
              <a:off x="1342386" y="2726735"/>
              <a:ext cx="12531" cy="18953"/>
            </a:xfrm>
            <a:custGeom>
              <a:rect b="b" l="l" r="r" t="t"/>
              <a:pathLst>
                <a:path extrusionOk="0" h="723" w="478">
                  <a:moveTo>
                    <a:pt x="1" y="0"/>
                  </a:moveTo>
                  <a:lnTo>
                    <a:pt x="1" y="722"/>
                  </a:lnTo>
                  <a:lnTo>
                    <a:pt x="477" y="722"/>
                  </a:lnTo>
                  <a:lnTo>
                    <a:pt x="477"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73"/>
            <p:cNvSpPr/>
            <p:nvPr/>
          </p:nvSpPr>
          <p:spPr>
            <a:xfrm>
              <a:off x="1706067" y="2726735"/>
              <a:ext cx="12505" cy="18953"/>
            </a:xfrm>
            <a:custGeom>
              <a:rect b="b" l="l" r="r" t="t"/>
              <a:pathLst>
                <a:path extrusionOk="0" h="723" w="477">
                  <a:moveTo>
                    <a:pt x="0" y="0"/>
                  </a:moveTo>
                  <a:lnTo>
                    <a:pt x="0" y="722"/>
                  </a:lnTo>
                  <a:lnTo>
                    <a:pt x="476" y="722"/>
                  </a:lnTo>
                  <a:lnTo>
                    <a:pt x="476"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73"/>
            <p:cNvSpPr/>
            <p:nvPr/>
          </p:nvSpPr>
          <p:spPr>
            <a:xfrm>
              <a:off x="1328387" y="2720679"/>
              <a:ext cx="404183" cy="12505"/>
            </a:xfrm>
            <a:custGeom>
              <a:rect b="b" l="l" r="r" t="t"/>
              <a:pathLst>
                <a:path extrusionOk="0" h="477" w="15418">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73"/>
            <p:cNvSpPr/>
            <p:nvPr/>
          </p:nvSpPr>
          <p:spPr>
            <a:xfrm>
              <a:off x="1624695" y="2708148"/>
              <a:ext cx="37487" cy="12557"/>
            </a:xfrm>
            <a:custGeom>
              <a:rect b="b" l="l" r="r" t="t"/>
              <a:pathLst>
                <a:path extrusionOk="0" h="479" w="143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73"/>
            <p:cNvSpPr/>
            <p:nvPr/>
          </p:nvSpPr>
          <p:spPr>
            <a:xfrm>
              <a:off x="1549380" y="2657868"/>
              <a:ext cx="87820" cy="62837"/>
            </a:xfrm>
            <a:custGeom>
              <a:rect b="b" l="l" r="r" t="t"/>
              <a:pathLst>
                <a:path extrusionOk="0" h="2397" w="335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73"/>
            <p:cNvSpPr/>
            <p:nvPr/>
          </p:nvSpPr>
          <p:spPr>
            <a:xfrm>
              <a:off x="1585714" y="2682825"/>
              <a:ext cx="15178" cy="12531"/>
            </a:xfrm>
            <a:custGeom>
              <a:rect b="b" l="l" r="r" t="t"/>
              <a:pathLst>
                <a:path extrusionOk="0" h="478" w="579">
                  <a:moveTo>
                    <a:pt x="289" y="1"/>
                  </a:moveTo>
                  <a:cubicBezTo>
                    <a:pt x="1" y="30"/>
                    <a:pt x="1" y="463"/>
                    <a:pt x="289" y="477"/>
                  </a:cubicBezTo>
                  <a:cubicBezTo>
                    <a:pt x="578" y="463"/>
                    <a:pt x="578" y="30"/>
                    <a:pt x="2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73"/>
            <p:cNvSpPr/>
            <p:nvPr/>
          </p:nvSpPr>
          <p:spPr>
            <a:xfrm>
              <a:off x="1386296" y="2607535"/>
              <a:ext cx="125648" cy="113170"/>
            </a:xfrm>
            <a:custGeom>
              <a:rect b="b" l="l" r="r" t="t"/>
              <a:pathLst>
                <a:path extrusionOk="0" h="4317" w="4793">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73"/>
            <p:cNvSpPr/>
            <p:nvPr/>
          </p:nvSpPr>
          <p:spPr>
            <a:xfrm>
              <a:off x="1386296" y="2636293"/>
              <a:ext cx="24983" cy="84412"/>
            </a:xfrm>
            <a:custGeom>
              <a:rect b="b" l="l" r="r" t="t"/>
              <a:pathLst>
                <a:path extrusionOk="0" h="3220" w="953">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73"/>
            <p:cNvSpPr/>
            <p:nvPr/>
          </p:nvSpPr>
          <p:spPr>
            <a:xfrm>
              <a:off x="1486569" y="2636293"/>
              <a:ext cx="25376" cy="84412"/>
            </a:xfrm>
            <a:custGeom>
              <a:rect b="b" l="l" r="r" t="t"/>
              <a:pathLst>
                <a:path extrusionOk="0" h="3220" w="968">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73"/>
            <p:cNvSpPr/>
            <p:nvPr/>
          </p:nvSpPr>
          <p:spPr>
            <a:xfrm>
              <a:off x="1418829" y="2607535"/>
              <a:ext cx="60190" cy="18953"/>
            </a:xfrm>
            <a:custGeom>
              <a:rect b="b" l="l" r="r" t="t"/>
              <a:pathLst>
                <a:path extrusionOk="0" h="723" w="2296">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73"/>
            <p:cNvSpPr/>
            <p:nvPr/>
          </p:nvSpPr>
          <p:spPr>
            <a:xfrm>
              <a:off x="1393846" y="2500814"/>
              <a:ext cx="110549" cy="113170"/>
            </a:xfrm>
            <a:custGeom>
              <a:rect b="b" l="l" r="r" t="t"/>
              <a:pathLst>
                <a:path extrusionOk="0" h="4317" w="4217">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73"/>
            <p:cNvSpPr/>
            <p:nvPr/>
          </p:nvSpPr>
          <p:spPr>
            <a:xfrm>
              <a:off x="1405197" y="2751718"/>
              <a:ext cx="12531" cy="37854"/>
            </a:xfrm>
            <a:custGeom>
              <a:rect b="b" l="l" r="r" t="t"/>
              <a:pathLst>
                <a:path extrusionOk="0" h="1444" w="478">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73"/>
            <p:cNvSpPr/>
            <p:nvPr/>
          </p:nvSpPr>
          <p:spPr>
            <a:xfrm>
              <a:off x="1405197" y="2745662"/>
              <a:ext cx="12531" cy="24983"/>
            </a:xfrm>
            <a:custGeom>
              <a:rect b="b" l="l" r="r" t="t"/>
              <a:pathLst>
                <a:path extrusionOk="0" h="953" w="478">
                  <a:moveTo>
                    <a:pt x="1" y="0"/>
                  </a:moveTo>
                  <a:lnTo>
                    <a:pt x="1" y="953"/>
                  </a:lnTo>
                  <a:lnTo>
                    <a:pt x="477" y="953"/>
                  </a:lnTo>
                  <a:lnTo>
                    <a:pt x="477"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73"/>
            <p:cNvSpPr/>
            <p:nvPr/>
          </p:nvSpPr>
          <p:spPr>
            <a:xfrm>
              <a:off x="1480146" y="2751718"/>
              <a:ext cx="12872" cy="37854"/>
            </a:xfrm>
            <a:custGeom>
              <a:rect b="b" l="l" r="r" t="t"/>
              <a:pathLst>
                <a:path extrusionOk="0" h="1444" w="491">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73"/>
            <p:cNvSpPr/>
            <p:nvPr/>
          </p:nvSpPr>
          <p:spPr>
            <a:xfrm>
              <a:off x="1480146" y="2745662"/>
              <a:ext cx="12872" cy="24983"/>
            </a:xfrm>
            <a:custGeom>
              <a:rect b="b" l="l" r="r" t="t"/>
              <a:pathLst>
                <a:path extrusionOk="0" h="953" w="491">
                  <a:moveTo>
                    <a:pt x="0" y="0"/>
                  </a:moveTo>
                  <a:lnTo>
                    <a:pt x="0" y="953"/>
                  </a:lnTo>
                  <a:lnTo>
                    <a:pt x="491" y="953"/>
                  </a:lnTo>
                  <a:lnTo>
                    <a:pt x="491" y="0"/>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73"/>
            <p:cNvSpPr/>
            <p:nvPr/>
          </p:nvSpPr>
          <p:spPr>
            <a:xfrm>
              <a:off x="1404830" y="2651419"/>
              <a:ext cx="88187" cy="106747"/>
            </a:xfrm>
            <a:custGeom>
              <a:rect b="b" l="l" r="r" t="t"/>
              <a:pathLst>
                <a:path extrusionOk="0" h="4072" w="3364">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73"/>
            <p:cNvSpPr/>
            <p:nvPr/>
          </p:nvSpPr>
          <p:spPr>
            <a:xfrm>
              <a:off x="1393846" y="2501181"/>
              <a:ext cx="67399" cy="110916"/>
            </a:xfrm>
            <a:custGeom>
              <a:rect b="b" l="l" r="r" t="t"/>
              <a:pathLst>
                <a:path extrusionOk="0" h="4231" w="2571">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2" name="Google Shape;17692;p73"/>
          <p:cNvGrpSpPr/>
          <p:nvPr/>
        </p:nvGrpSpPr>
        <p:grpSpPr>
          <a:xfrm>
            <a:off x="1821465" y="2495702"/>
            <a:ext cx="365988" cy="270801"/>
            <a:chOff x="1821465" y="2495702"/>
            <a:chExt cx="365988" cy="270801"/>
          </a:xfrm>
        </p:grpSpPr>
        <p:sp>
          <p:nvSpPr>
            <p:cNvPr id="17693" name="Google Shape;17693;p73"/>
            <p:cNvSpPr/>
            <p:nvPr/>
          </p:nvSpPr>
          <p:spPr>
            <a:xfrm>
              <a:off x="1822619" y="2495702"/>
              <a:ext cx="364834" cy="194725"/>
            </a:xfrm>
            <a:custGeom>
              <a:rect b="b" l="l" r="r" t="t"/>
              <a:pathLst>
                <a:path extrusionOk="0" h="7428" w="13917">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73"/>
            <p:cNvSpPr/>
            <p:nvPr/>
          </p:nvSpPr>
          <p:spPr>
            <a:xfrm>
              <a:off x="1821465" y="2554922"/>
              <a:ext cx="333062" cy="135138"/>
            </a:xfrm>
            <a:custGeom>
              <a:rect b="b" l="l" r="r" t="t"/>
              <a:pathLst>
                <a:path extrusionOk="0" h="5155" w="12705">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73"/>
            <p:cNvSpPr/>
            <p:nvPr/>
          </p:nvSpPr>
          <p:spPr>
            <a:xfrm>
              <a:off x="1940298" y="2589735"/>
              <a:ext cx="129450" cy="176768"/>
            </a:xfrm>
            <a:custGeom>
              <a:rect b="b" l="l" r="r" t="t"/>
              <a:pathLst>
                <a:path extrusionOk="0" h="6743" w="4938">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73"/>
            <p:cNvSpPr/>
            <p:nvPr/>
          </p:nvSpPr>
          <p:spPr>
            <a:xfrm>
              <a:off x="1971546" y="2659100"/>
              <a:ext cx="67608" cy="79012"/>
            </a:xfrm>
            <a:custGeom>
              <a:rect b="b" l="l" r="r" t="t"/>
              <a:pathLst>
                <a:path extrusionOk="0" h="3014" w="2579">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73"/>
            <p:cNvSpPr/>
            <p:nvPr/>
          </p:nvSpPr>
          <p:spPr>
            <a:xfrm>
              <a:off x="1972464" y="2513292"/>
              <a:ext cx="53767" cy="37120"/>
            </a:xfrm>
            <a:custGeom>
              <a:rect b="b" l="l" r="r" t="t"/>
              <a:pathLst>
                <a:path extrusionOk="0" h="1416" w="2051">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73"/>
            <p:cNvSpPr/>
            <p:nvPr/>
          </p:nvSpPr>
          <p:spPr>
            <a:xfrm>
              <a:off x="2065973" y="2549521"/>
              <a:ext cx="43124" cy="36098"/>
            </a:xfrm>
            <a:custGeom>
              <a:rect b="b" l="l" r="r" t="t"/>
              <a:pathLst>
                <a:path extrusionOk="0" h="1377" w="1645">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73"/>
            <p:cNvSpPr/>
            <p:nvPr/>
          </p:nvSpPr>
          <p:spPr>
            <a:xfrm>
              <a:off x="2017134" y="2589735"/>
              <a:ext cx="52614" cy="53400"/>
            </a:xfrm>
            <a:custGeom>
              <a:rect b="b" l="l" r="r" t="t"/>
              <a:pathLst>
                <a:path extrusionOk="0" h="2037" w="2007">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0" name="Google Shape;17700;p73"/>
          <p:cNvGrpSpPr/>
          <p:nvPr/>
        </p:nvGrpSpPr>
        <p:grpSpPr>
          <a:xfrm>
            <a:off x="3725723" y="2455776"/>
            <a:ext cx="354977" cy="351202"/>
            <a:chOff x="3725723" y="2455776"/>
            <a:chExt cx="354977" cy="351202"/>
          </a:xfrm>
        </p:grpSpPr>
        <p:sp>
          <p:nvSpPr>
            <p:cNvPr id="17701" name="Google Shape;17701;p73"/>
            <p:cNvSpPr/>
            <p:nvPr/>
          </p:nvSpPr>
          <p:spPr>
            <a:xfrm>
              <a:off x="3979248" y="2643109"/>
              <a:ext cx="40895" cy="40895"/>
            </a:xfrm>
            <a:custGeom>
              <a:rect b="b" l="l" r="r" t="t"/>
              <a:pathLst>
                <a:path extrusionOk="0" h="1560" w="1560">
                  <a:moveTo>
                    <a:pt x="1" y="0"/>
                  </a:moveTo>
                  <a:lnTo>
                    <a:pt x="997" y="1559"/>
                  </a:lnTo>
                  <a:lnTo>
                    <a:pt x="1560" y="1559"/>
                  </a:lnTo>
                  <a:cubicBezTo>
                    <a:pt x="1560" y="693"/>
                    <a:pt x="853" y="0"/>
                    <a:pt x="1"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73"/>
            <p:cNvSpPr/>
            <p:nvPr/>
          </p:nvSpPr>
          <p:spPr>
            <a:xfrm>
              <a:off x="3938012" y="2643109"/>
              <a:ext cx="67373" cy="40502"/>
            </a:xfrm>
            <a:custGeom>
              <a:rect b="b" l="l" r="r" t="t"/>
              <a:pathLst>
                <a:path extrusionOk="0" h="1545" w="257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73"/>
            <p:cNvSpPr/>
            <p:nvPr/>
          </p:nvSpPr>
          <p:spPr>
            <a:xfrm>
              <a:off x="3978514" y="2575736"/>
              <a:ext cx="22728" cy="45064"/>
            </a:xfrm>
            <a:custGeom>
              <a:rect b="b" l="l" r="r" t="t"/>
              <a:pathLst>
                <a:path extrusionOk="0" h="1719" w="867">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73"/>
            <p:cNvSpPr/>
            <p:nvPr/>
          </p:nvSpPr>
          <p:spPr>
            <a:xfrm>
              <a:off x="3827516" y="2643109"/>
              <a:ext cx="41262" cy="40895"/>
            </a:xfrm>
            <a:custGeom>
              <a:rect b="b" l="l" r="r" t="t"/>
              <a:pathLst>
                <a:path extrusionOk="0" h="1560" w="1574">
                  <a:moveTo>
                    <a:pt x="0" y="0"/>
                  </a:moveTo>
                  <a:lnTo>
                    <a:pt x="996" y="1559"/>
                  </a:lnTo>
                  <a:lnTo>
                    <a:pt x="1574" y="1559"/>
                  </a:lnTo>
                  <a:cubicBezTo>
                    <a:pt x="1559" y="693"/>
                    <a:pt x="852" y="0"/>
                    <a:pt x="0" y="0"/>
                  </a:cubicBezTo>
                  <a:close/>
                </a:path>
              </a:pathLst>
            </a:custGeom>
            <a:solidFill>
              <a:srgbClr val="788D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73"/>
            <p:cNvSpPr/>
            <p:nvPr/>
          </p:nvSpPr>
          <p:spPr>
            <a:xfrm>
              <a:off x="3786253" y="2643109"/>
              <a:ext cx="67399" cy="40502"/>
            </a:xfrm>
            <a:custGeom>
              <a:rect b="b" l="l" r="r" t="t"/>
              <a:pathLst>
                <a:path extrusionOk="0" h="1545" w="2571">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73"/>
            <p:cNvSpPr/>
            <p:nvPr/>
          </p:nvSpPr>
          <p:spPr>
            <a:xfrm>
              <a:off x="3827122" y="2575736"/>
              <a:ext cx="22361" cy="45064"/>
            </a:xfrm>
            <a:custGeom>
              <a:rect b="b" l="l" r="r" t="t"/>
              <a:pathLst>
                <a:path extrusionOk="0" h="1719" w="853">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73"/>
            <p:cNvSpPr/>
            <p:nvPr/>
          </p:nvSpPr>
          <p:spPr>
            <a:xfrm>
              <a:off x="3903198" y="2644996"/>
              <a:ext cx="55261" cy="55261"/>
            </a:xfrm>
            <a:custGeom>
              <a:rect b="b" l="l" r="r" t="t"/>
              <a:pathLst>
                <a:path extrusionOk="0" h="2108" w="2108">
                  <a:moveTo>
                    <a:pt x="0" y="0"/>
                  </a:moveTo>
                  <a:lnTo>
                    <a:pt x="1256" y="2108"/>
                  </a:lnTo>
                  <a:lnTo>
                    <a:pt x="2108" y="2108"/>
                  </a:lnTo>
                  <a:cubicBezTo>
                    <a:pt x="2108" y="953"/>
                    <a:pt x="1170" y="0"/>
                    <a:pt x="0"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73"/>
            <p:cNvSpPr/>
            <p:nvPr/>
          </p:nvSpPr>
          <p:spPr>
            <a:xfrm>
              <a:off x="3847937" y="2644996"/>
              <a:ext cx="88213" cy="55261"/>
            </a:xfrm>
            <a:custGeom>
              <a:rect b="b" l="l" r="r" t="t"/>
              <a:pathLst>
                <a:path extrusionOk="0" h="2108" w="3365">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73"/>
            <p:cNvSpPr/>
            <p:nvPr/>
          </p:nvSpPr>
          <p:spPr>
            <a:xfrm>
              <a:off x="3903565" y="2561737"/>
              <a:ext cx="30698" cy="60950"/>
            </a:xfrm>
            <a:custGeom>
              <a:rect b="b" l="l" r="r" t="t"/>
              <a:pathLst>
                <a:path extrusionOk="0" h="2325" w="1171">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73"/>
            <p:cNvSpPr/>
            <p:nvPr/>
          </p:nvSpPr>
          <p:spPr>
            <a:xfrm>
              <a:off x="3872553" y="2561737"/>
              <a:ext cx="46191" cy="60950"/>
            </a:xfrm>
            <a:custGeom>
              <a:rect b="b" l="l" r="r" t="t"/>
              <a:pathLst>
                <a:path extrusionOk="0" h="2325" w="1762">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73"/>
            <p:cNvSpPr/>
            <p:nvPr/>
          </p:nvSpPr>
          <p:spPr>
            <a:xfrm>
              <a:off x="3797237" y="2575736"/>
              <a:ext cx="37120" cy="45064"/>
            </a:xfrm>
            <a:custGeom>
              <a:rect b="b" l="l" r="r" t="t"/>
              <a:pathLst>
                <a:path extrusionOk="0" h="1719" w="1416">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73"/>
            <p:cNvSpPr/>
            <p:nvPr/>
          </p:nvSpPr>
          <p:spPr>
            <a:xfrm>
              <a:off x="3948603" y="2575736"/>
              <a:ext cx="37487" cy="45064"/>
            </a:xfrm>
            <a:custGeom>
              <a:rect b="b" l="l" r="r" t="t"/>
              <a:pathLst>
                <a:path extrusionOk="0" h="1719" w="143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73"/>
            <p:cNvSpPr/>
            <p:nvPr/>
          </p:nvSpPr>
          <p:spPr>
            <a:xfrm>
              <a:off x="3725723" y="2455776"/>
              <a:ext cx="354977" cy="351202"/>
            </a:xfrm>
            <a:custGeom>
              <a:rect b="b" l="l" r="r" t="t"/>
              <a:pathLst>
                <a:path extrusionOk="0" h="13397" w="13541">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4" name="Google Shape;17714;p73"/>
          <p:cNvGrpSpPr/>
          <p:nvPr/>
        </p:nvGrpSpPr>
        <p:grpSpPr>
          <a:xfrm>
            <a:off x="5226165" y="1977641"/>
            <a:ext cx="230482" cy="388847"/>
            <a:chOff x="5226165" y="1977641"/>
            <a:chExt cx="230482" cy="388847"/>
          </a:xfrm>
        </p:grpSpPr>
        <p:sp>
          <p:nvSpPr>
            <p:cNvPr id="17715" name="Google Shape;17715;p73"/>
            <p:cNvSpPr/>
            <p:nvPr/>
          </p:nvSpPr>
          <p:spPr>
            <a:xfrm>
              <a:off x="5256443" y="2329761"/>
              <a:ext cx="169952" cy="12138"/>
            </a:xfrm>
            <a:custGeom>
              <a:rect b="b" l="l" r="r" t="t"/>
              <a:pathLst>
                <a:path extrusionOk="0" h="463" w="6483">
                  <a:moveTo>
                    <a:pt x="1" y="1"/>
                  </a:moveTo>
                  <a:lnTo>
                    <a:pt x="1" y="463"/>
                  </a:lnTo>
                  <a:lnTo>
                    <a:pt x="6482" y="463"/>
                  </a:lnTo>
                  <a:lnTo>
                    <a:pt x="648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73"/>
            <p:cNvSpPr/>
            <p:nvPr/>
          </p:nvSpPr>
          <p:spPr>
            <a:xfrm>
              <a:off x="5335167" y="1977641"/>
              <a:ext cx="12138" cy="388480"/>
            </a:xfrm>
            <a:custGeom>
              <a:rect b="b" l="l" r="r" t="t"/>
              <a:pathLst>
                <a:path extrusionOk="0" h="14819" w="463">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73"/>
            <p:cNvSpPr/>
            <p:nvPr/>
          </p:nvSpPr>
          <p:spPr>
            <a:xfrm>
              <a:off x="5243571" y="2226421"/>
              <a:ext cx="37986" cy="139700"/>
            </a:xfrm>
            <a:custGeom>
              <a:rect b="b" l="l" r="r" t="t"/>
              <a:pathLst>
                <a:path extrusionOk="0" h="5329" w="1449">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73"/>
            <p:cNvSpPr/>
            <p:nvPr/>
          </p:nvSpPr>
          <p:spPr>
            <a:xfrm>
              <a:off x="5401281" y="2226421"/>
              <a:ext cx="37592" cy="140067"/>
            </a:xfrm>
            <a:custGeom>
              <a:rect b="b" l="l" r="r" t="t"/>
              <a:pathLst>
                <a:path extrusionOk="0" h="5343" w="1434">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73"/>
            <p:cNvSpPr/>
            <p:nvPr/>
          </p:nvSpPr>
          <p:spPr>
            <a:xfrm>
              <a:off x="5335167" y="2226448"/>
              <a:ext cx="12138" cy="24249"/>
            </a:xfrm>
            <a:custGeom>
              <a:rect b="b" l="l" r="r" t="t"/>
              <a:pathLst>
                <a:path extrusionOk="0" h="925" w="463">
                  <a:moveTo>
                    <a:pt x="0" y="1"/>
                  </a:moveTo>
                  <a:lnTo>
                    <a:pt x="0" y="925"/>
                  </a:lnTo>
                  <a:lnTo>
                    <a:pt x="462" y="925"/>
                  </a:lnTo>
                  <a:lnTo>
                    <a:pt x="46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73"/>
            <p:cNvSpPr/>
            <p:nvPr/>
          </p:nvSpPr>
          <p:spPr>
            <a:xfrm>
              <a:off x="5264779" y="2226421"/>
              <a:ext cx="16280" cy="24275"/>
            </a:xfrm>
            <a:custGeom>
              <a:rect b="b" l="l" r="r" t="t"/>
              <a:pathLst>
                <a:path extrusionOk="0" h="926" w="621">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73"/>
            <p:cNvSpPr/>
            <p:nvPr/>
          </p:nvSpPr>
          <p:spPr>
            <a:xfrm>
              <a:off x="5401281" y="2226421"/>
              <a:ext cx="16411" cy="24275"/>
            </a:xfrm>
            <a:custGeom>
              <a:rect b="b" l="l" r="r" t="t"/>
              <a:pathLst>
                <a:path extrusionOk="0" h="926" w="626">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73"/>
            <p:cNvSpPr/>
            <p:nvPr/>
          </p:nvSpPr>
          <p:spPr>
            <a:xfrm>
              <a:off x="5238276" y="2020214"/>
              <a:ext cx="206286" cy="218371"/>
            </a:xfrm>
            <a:custGeom>
              <a:rect b="b" l="l" r="r" t="t"/>
              <a:pathLst>
                <a:path extrusionOk="0" h="8330" w="7869">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73"/>
            <p:cNvSpPr/>
            <p:nvPr/>
          </p:nvSpPr>
          <p:spPr>
            <a:xfrm>
              <a:off x="5237909" y="2020214"/>
              <a:ext cx="206653" cy="18193"/>
            </a:xfrm>
            <a:custGeom>
              <a:rect b="b" l="l" r="r" t="t"/>
              <a:pathLst>
                <a:path extrusionOk="0" h="694" w="7883">
                  <a:moveTo>
                    <a:pt x="0" y="1"/>
                  </a:moveTo>
                  <a:lnTo>
                    <a:pt x="0" y="694"/>
                  </a:lnTo>
                  <a:lnTo>
                    <a:pt x="7882" y="694"/>
                  </a:lnTo>
                  <a:lnTo>
                    <a:pt x="7882"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73"/>
            <p:cNvSpPr/>
            <p:nvPr/>
          </p:nvSpPr>
          <p:spPr>
            <a:xfrm>
              <a:off x="5226165" y="2002047"/>
              <a:ext cx="230482" cy="24249"/>
            </a:xfrm>
            <a:custGeom>
              <a:rect b="b" l="l" r="r" t="t"/>
              <a:pathLst>
                <a:path extrusionOk="0" h="925" w="8792">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73"/>
            <p:cNvSpPr/>
            <p:nvPr/>
          </p:nvSpPr>
          <p:spPr>
            <a:xfrm>
              <a:off x="5257754" y="2073195"/>
              <a:ext cx="164080" cy="118597"/>
            </a:xfrm>
            <a:custGeom>
              <a:rect b="b" l="l" r="r" t="t"/>
              <a:pathLst>
                <a:path extrusionOk="0" h="4524" w="6259">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73"/>
            <p:cNvSpPr/>
            <p:nvPr/>
          </p:nvSpPr>
          <p:spPr>
            <a:xfrm>
              <a:off x="5226165" y="2014159"/>
              <a:ext cx="230482" cy="12138"/>
            </a:xfrm>
            <a:custGeom>
              <a:rect b="b" l="l" r="r" t="t"/>
              <a:pathLst>
                <a:path extrusionOk="0" h="463" w="8792">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7" name="Google Shape;17727;p73"/>
          <p:cNvGrpSpPr/>
          <p:nvPr/>
        </p:nvGrpSpPr>
        <p:grpSpPr>
          <a:xfrm>
            <a:off x="5632602" y="2025510"/>
            <a:ext cx="370130" cy="287264"/>
            <a:chOff x="5632602" y="2025510"/>
            <a:chExt cx="370130" cy="287264"/>
          </a:xfrm>
        </p:grpSpPr>
        <p:sp>
          <p:nvSpPr>
            <p:cNvPr id="17728" name="Google Shape;17728;p73"/>
            <p:cNvSpPr/>
            <p:nvPr/>
          </p:nvSpPr>
          <p:spPr>
            <a:xfrm>
              <a:off x="5695046" y="2050493"/>
              <a:ext cx="296701" cy="191501"/>
            </a:xfrm>
            <a:custGeom>
              <a:rect b="b" l="l" r="r" t="t"/>
              <a:pathLst>
                <a:path extrusionOk="0" h="7305" w="11318">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73"/>
            <p:cNvSpPr/>
            <p:nvPr/>
          </p:nvSpPr>
          <p:spPr>
            <a:xfrm>
              <a:off x="5735522" y="2241967"/>
              <a:ext cx="50359" cy="23882"/>
            </a:xfrm>
            <a:custGeom>
              <a:rect b="b" l="l" r="r" t="t"/>
              <a:pathLst>
                <a:path extrusionOk="0" h="911" w="1921">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73"/>
            <p:cNvSpPr/>
            <p:nvPr/>
          </p:nvSpPr>
          <p:spPr>
            <a:xfrm>
              <a:off x="5746899" y="2179156"/>
              <a:ext cx="38982" cy="62470"/>
            </a:xfrm>
            <a:custGeom>
              <a:rect b="b" l="l" r="r" t="t"/>
              <a:pathLst>
                <a:path extrusionOk="0" h="2383" w="1487">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73"/>
            <p:cNvSpPr/>
            <p:nvPr/>
          </p:nvSpPr>
          <p:spPr>
            <a:xfrm>
              <a:off x="5698821" y="2168565"/>
              <a:ext cx="42783" cy="26136"/>
            </a:xfrm>
            <a:custGeom>
              <a:rect b="b" l="l" r="r" t="t"/>
              <a:pathLst>
                <a:path extrusionOk="0" h="997" w="1632">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73"/>
            <p:cNvSpPr/>
            <p:nvPr/>
          </p:nvSpPr>
          <p:spPr>
            <a:xfrm>
              <a:off x="5695046" y="2050493"/>
              <a:ext cx="9857" cy="118099"/>
            </a:xfrm>
            <a:custGeom>
              <a:rect b="b" l="l" r="r" t="t"/>
              <a:pathLst>
                <a:path extrusionOk="0" h="4505" w="376">
                  <a:moveTo>
                    <a:pt x="0" y="0"/>
                  </a:moveTo>
                  <a:lnTo>
                    <a:pt x="0" y="4504"/>
                  </a:lnTo>
                  <a:lnTo>
                    <a:pt x="376" y="4504"/>
                  </a:lnTo>
                  <a:lnTo>
                    <a:pt x="376" y="0"/>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73"/>
            <p:cNvSpPr/>
            <p:nvPr/>
          </p:nvSpPr>
          <p:spPr>
            <a:xfrm>
              <a:off x="5695046" y="2049732"/>
              <a:ext cx="296701" cy="9857"/>
            </a:xfrm>
            <a:custGeom>
              <a:rect b="b" l="l" r="r" t="t"/>
              <a:pathLst>
                <a:path extrusionOk="0" h="376" w="11318">
                  <a:moveTo>
                    <a:pt x="0" y="1"/>
                  </a:moveTo>
                  <a:lnTo>
                    <a:pt x="0" y="376"/>
                  </a:lnTo>
                  <a:lnTo>
                    <a:pt x="11318" y="376"/>
                  </a:lnTo>
                  <a:lnTo>
                    <a:pt x="11318" y="1"/>
                  </a:ln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73"/>
            <p:cNvSpPr/>
            <p:nvPr/>
          </p:nvSpPr>
          <p:spPr>
            <a:xfrm>
              <a:off x="5725324" y="2240473"/>
              <a:ext cx="277014" cy="26503"/>
            </a:xfrm>
            <a:custGeom>
              <a:rect b="b" l="l" r="r" t="t"/>
              <a:pathLst>
                <a:path extrusionOk="0" h="1011" w="10567">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73"/>
            <p:cNvSpPr/>
            <p:nvPr/>
          </p:nvSpPr>
          <p:spPr>
            <a:xfrm>
              <a:off x="5684062" y="2025510"/>
              <a:ext cx="318670" cy="26136"/>
            </a:xfrm>
            <a:custGeom>
              <a:rect b="b" l="l" r="r" t="t"/>
              <a:pathLst>
                <a:path extrusionOk="0" h="997" w="12156">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73"/>
            <p:cNvSpPr/>
            <p:nvPr/>
          </p:nvSpPr>
          <p:spPr>
            <a:xfrm>
              <a:off x="5804022" y="2150005"/>
              <a:ext cx="25009" cy="58328"/>
            </a:xfrm>
            <a:custGeom>
              <a:rect b="b" l="l" r="r" t="t"/>
              <a:pathLst>
                <a:path extrusionOk="0" h="2225" w="954">
                  <a:moveTo>
                    <a:pt x="1" y="1"/>
                  </a:moveTo>
                  <a:lnTo>
                    <a:pt x="1" y="2224"/>
                  </a:lnTo>
                  <a:lnTo>
                    <a:pt x="953" y="2224"/>
                  </a:lnTo>
                  <a:lnTo>
                    <a:pt x="953"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73"/>
            <p:cNvSpPr/>
            <p:nvPr/>
          </p:nvSpPr>
          <p:spPr>
            <a:xfrm>
              <a:off x="5846779" y="2125048"/>
              <a:ext cx="25009" cy="83285"/>
            </a:xfrm>
            <a:custGeom>
              <a:rect b="b" l="l" r="r" t="t"/>
              <a:pathLst>
                <a:path extrusionOk="0" h="3177" w="954">
                  <a:moveTo>
                    <a:pt x="1" y="0"/>
                  </a:moveTo>
                  <a:lnTo>
                    <a:pt x="1" y="3176"/>
                  </a:lnTo>
                  <a:lnTo>
                    <a:pt x="954" y="3176"/>
                  </a:lnTo>
                  <a:lnTo>
                    <a:pt x="954"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73"/>
            <p:cNvSpPr/>
            <p:nvPr/>
          </p:nvSpPr>
          <p:spPr>
            <a:xfrm>
              <a:off x="5888408" y="2140174"/>
              <a:ext cx="25009" cy="68159"/>
            </a:xfrm>
            <a:custGeom>
              <a:rect b="b" l="l" r="r" t="t"/>
              <a:pathLst>
                <a:path extrusionOk="0" h="2600" w="954">
                  <a:moveTo>
                    <a:pt x="1" y="1"/>
                  </a:moveTo>
                  <a:lnTo>
                    <a:pt x="1" y="2599"/>
                  </a:lnTo>
                  <a:lnTo>
                    <a:pt x="954" y="2599"/>
                  </a:lnTo>
                  <a:lnTo>
                    <a:pt x="95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73"/>
            <p:cNvSpPr/>
            <p:nvPr/>
          </p:nvSpPr>
          <p:spPr>
            <a:xfrm>
              <a:off x="5932318" y="2090995"/>
              <a:ext cx="25009" cy="117338"/>
            </a:xfrm>
            <a:custGeom>
              <a:rect b="b" l="l" r="r" t="t"/>
              <a:pathLst>
                <a:path extrusionOk="0" h="4476" w="954">
                  <a:moveTo>
                    <a:pt x="0" y="0"/>
                  </a:moveTo>
                  <a:lnTo>
                    <a:pt x="0" y="4475"/>
                  </a:lnTo>
                  <a:lnTo>
                    <a:pt x="953" y="4475"/>
                  </a:lnTo>
                  <a:lnTo>
                    <a:pt x="95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73"/>
            <p:cNvSpPr/>
            <p:nvPr/>
          </p:nvSpPr>
          <p:spPr>
            <a:xfrm>
              <a:off x="5719636" y="2082658"/>
              <a:ext cx="47711" cy="11744"/>
            </a:xfrm>
            <a:custGeom>
              <a:rect b="b" l="l" r="r" t="t"/>
              <a:pathLst>
                <a:path extrusionOk="0" h="448" w="182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73"/>
            <p:cNvSpPr/>
            <p:nvPr/>
          </p:nvSpPr>
          <p:spPr>
            <a:xfrm>
              <a:off x="5719636" y="2102346"/>
              <a:ext cx="65118" cy="12138"/>
            </a:xfrm>
            <a:custGeom>
              <a:rect b="b" l="l" r="r" t="t"/>
              <a:pathLst>
                <a:path extrusionOk="0" h="463" w="2484">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73"/>
            <p:cNvSpPr/>
            <p:nvPr/>
          </p:nvSpPr>
          <p:spPr>
            <a:xfrm>
              <a:off x="5719636" y="2122374"/>
              <a:ext cx="65118" cy="11771"/>
            </a:xfrm>
            <a:custGeom>
              <a:rect b="b" l="l" r="r" t="t"/>
              <a:pathLst>
                <a:path extrusionOk="0" h="449" w="2484">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73"/>
            <p:cNvSpPr/>
            <p:nvPr/>
          </p:nvSpPr>
          <p:spPr>
            <a:xfrm>
              <a:off x="5719636" y="2142062"/>
              <a:ext cx="65118" cy="12138"/>
            </a:xfrm>
            <a:custGeom>
              <a:rect b="b" l="l" r="r" t="t"/>
              <a:pathLst>
                <a:path extrusionOk="0" h="463" w="2484">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73"/>
            <p:cNvSpPr/>
            <p:nvPr/>
          </p:nvSpPr>
          <p:spPr>
            <a:xfrm>
              <a:off x="5632602" y="2168172"/>
              <a:ext cx="144576" cy="144602"/>
            </a:xfrm>
            <a:custGeom>
              <a:rect b="b" l="l" r="r" t="t"/>
              <a:pathLst>
                <a:path extrusionOk="0" h="5516" w="5515">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73"/>
            <p:cNvSpPr/>
            <p:nvPr/>
          </p:nvSpPr>
          <p:spPr>
            <a:xfrm>
              <a:off x="5669696" y="2213602"/>
              <a:ext cx="29151" cy="54894"/>
            </a:xfrm>
            <a:custGeom>
              <a:rect b="b" l="l" r="r" t="t"/>
              <a:pathLst>
                <a:path extrusionOk="0" h="2094" w="1112">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6" name="Google Shape;17746;p73"/>
          <p:cNvGrpSpPr/>
          <p:nvPr/>
        </p:nvGrpSpPr>
        <p:grpSpPr>
          <a:xfrm>
            <a:off x="4212378" y="2456537"/>
            <a:ext cx="331515" cy="330021"/>
            <a:chOff x="4212378" y="2456537"/>
            <a:chExt cx="331515" cy="330021"/>
          </a:xfrm>
        </p:grpSpPr>
        <p:sp>
          <p:nvSpPr>
            <p:cNvPr id="17747" name="Google Shape;17747;p73"/>
            <p:cNvSpPr/>
            <p:nvPr/>
          </p:nvSpPr>
          <p:spPr>
            <a:xfrm>
              <a:off x="4212378" y="2651026"/>
              <a:ext cx="59796" cy="135532"/>
            </a:xfrm>
            <a:custGeom>
              <a:rect b="b" l="l" r="r" t="t"/>
              <a:pathLst>
                <a:path extrusionOk="0" h="5170" w="2281">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73"/>
            <p:cNvSpPr/>
            <p:nvPr/>
          </p:nvSpPr>
          <p:spPr>
            <a:xfrm>
              <a:off x="4212378" y="2651052"/>
              <a:ext cx="28784" cy="135505"/>
            </a:xfrm>
            <a:custGeom>
              <a:rect b="b" l="l" r="r" t="t"/>
              <a:pathLst>
                <a:path extrusionOk="0" h="5169" w="1098">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73"/>
            <p:cNvSpPr/>
            <p:nvPr/>
          </p:nvSpPr>
          <p:spPr>
            <a:xfrm>
              <a:off x="4302820" y="2617366"/>
              <a:ext cx="59823" cy="169192"/>
            </a:xfrm>
            <a:custGeom>
              <a:rect b="b" l="l" r="r" t="t"/>
              <a:pathLst>
                <a:path extrusionOk="0" h="6454" w="2282">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73"/>
            <p:cNvSpPr/>
            <p:nvPr/>
          </p:nvSpPr>
          <p:spPr>
            <a:xfrm>
              <a:off x="4302820" y="2617366"/>
              <a:ext cx="28391" cy="169192"/>
            </a:xfrm>
            <a:custGeom>
              <a:rect b="b" l="l" r="r" t="t"/>
              <a:pathLst>
                <a:path extrusionOk="0" h="6454" w="1083">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73"/>
            <p:cNvSpPr/>
            <p:nvPr/>
          </p:nvSpPr>
          <p:spPr>
            <a:xfrm>
              <a:off x="4393262" y="2583679"/>
              <a:ext cx="59823" cy="202878"/>
            </a:xfrm>
            <a:custGeom>
              <a:rect b="b" l="l" r="r" t="t"/>
              <a:pathLst>
                <a:path extrusionOk="0" h="7739" w="2282">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73"/>
            <p:cNvSpPr/>
            <p:nvPr/>
          </p:nvSpPr>
          <p:spPr>
            <a:xfrm>
              <a:off x="4393262" y="2583679"/>
              <a:ext cx="28391" cy="202878"/>
            </a:xfrm>
            <a:custGeom>
              <a:rect b="b" l="l" r="r" t="t"/>
              <a:pathLst>
                <a:path extrusionOk="0" h="7739" w="1083">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73"/>
            <p:cNvSpPr/>
            <p:nvPr/>
          </p:nvSpPr>
          <p:spPr>
            <a:xfrm>
              <a:off x="4483703" y="2550386"/>
              <a:ext cx="60190" cy="236171"/>
            </a:xfrm>
            <a:custGeom>
              <a:rect b="b" l="l" r="r" t="t"/>
              <a:pathLst>
                <a:path extrusionOk="0" h="9009" w="2296">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73"/>
            <p:cNvSpPr/>
            <p:nvPr/>
          </p:nvSpPr>
          <p:spPr>
            <a:xfrm>
              <a:off x="4483703" y="2550386"/>
              <a:ext cx="28417" cy="236171"/>
            </a:xfrm>
            <a:custGeom>
              <a:rect b="b" l="l" r="r" t="t"/>
              <a:pathLst>
                <a:path extrusionOk="0" h="9009" w="1084">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73"/>
            <p:cNvSpPr/>
            <p:nvPr/>
          </p:nvSpPr>
          <p:spPr>
            <a:xfrm>
              <a:off x="4226744" y="2456537"/>
              <a:ext cx="307318" cy="124154"/>
            </a:xfrm>
            <a:custGeom>
              <a:rect b="b" l="l" r="r" t="t"/>
              <a:pathLst>
                <a:path extrusionOk="0" h="4736" w="11723">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6" name="Google Shape;17756;p73"/>
          <p:cNvGrpSpPr/>
          <p:nvPr/>
        </p:nvGrpSpPr>
        <p:grpSpPr>
          <a:xfrm>
            <a:off x="6176013" y="1977825"/>
            <a:ext cx="235411" cy="347427"/>
            <a:chOff x="6176013" y="1977825"/>
            <a:chExt cx="235411" cy="347427"/>
          </a:xfrm>
        </p:grpSpPr>
        <p:sp>
          <p:nvSpPr>
            <p:cNvPr id="17757" name="Google Shape;17757;p73"/>
            <p:cNvSpPr/>
            <p:nvPr/>
          </p:nvSpPr>
          <p:spPr>
            <a:xfrm>
              <a:off x="6268368" y="2084179"/>
              <a:ext cx="50726" cy="50726"/>
            </a:xfrm>
            <a:custGeom>
              <a:rect b="b" l="l" r="r" t="t"/>
              <a:pathLst>
                <a:path extrusionOk="0" h="1935" w="1935">
                  <a:moveTo>
                    <a:pt x="0" y="0"/>
                  </a:moveTo>
                  <a:lnTo>
                    <a:pt x="0" y="1935"/>
                  </a:lnTo>
                  <a:lnTo>
                    <a:pt x="1934" y="1935"/>
                  </a:lnTo>
                  <a:lnTo>
                    <a:pt x="1934"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73"/>
            <p:cNvSpPr/>
            <p:nvPr/>
          </p:nvSpPr>
          <p:spPr>
            <a:xfrm>
              <a:off x="6268368" y="2084179"/>
              <a:ext cx="50726" cy="28024"/>
            </a:xfrm>
            <a:custGeom>
              <a:rect b="b" l="l" r="r" t="t"/>
              <a:pathLst>
                <a:path extrusionOk="0" h="1069" w="1935">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73"/>
            <p:cNvSpPr/>
            <p:nvPr/>
          </p:nvSpPr>
          <p:spPr>
            <a:xfrm>
              <a:off x="6243385" y="1977825"/>
              <a:ext cx="101059" cy="78357"/>
            </a:xfrm>
            <a:custGeom>
              <a:rect b="b" l="l" r="r" t="t"/>
              <a:pathLst>
                <a:path extrusionOk="0" h="2989" w="3855">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73"/>
            <p:cNvSpPr/>
            <p:nvPr/>
          </p:nvSpPr>
          <p:spPr>
            <a:xfrm>
              <a:off x="6243385" y="1977825"/>
              <a:ext cx="42416" cy="78357"/>
            </a:xfrm>
            <a:custGeom>
              <a:rect b="b" l="l" r="r" t="t"/>
              <a:pathLst>
                <a:path extrusionOk="0" h="2989" w="1618">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73"/>
            <p:cNvSpPr/>
            <p:nvPr/>
          </p:nvSpPr>
          <p:spPr>
            <a:xfrm>
              <a:off x="6215388" y="2117839"/>
              <a:ext cx="156687" cy="73061"/>
            </a:xfrm>
            <a:custGeom>
              <a:rect b="b" l="l" r="r" t="t"/>
              <a:pathLst>
                <a:path extrusionOk="0" h="2787" w="5977">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73"/>
            <p:cNvSpPr/>
            <p:nvPr/>
          </p:nvSpPr>
          <p:spPr>
            <a:xfrm>
              <a:off x="6285382" y="2140174"/>
              <a:ext cx="16673" cy="50726"/>
            </a:xfrm>
            <a:custGeom>
              <a:rect b="b" l="l" r="r" t="t"/>
              <a:pathLst>
                <a:path extrusionOk="0" h="1935" w="636">
                  <a:moveTo>
                    <a:pt x="159" y="1"/>
                  </a:moveTo>
                  <a:lnTo>
                    <a:pt x="1" y="1935"/>
                  </a:lnTo>
                  <a:lnTo>
                    <a:pt x="636" y="1935"/>
                  </a:lnTo>
                  <a:lnTo>
                    <a:pt x="477"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73"/>
            <p:cNvSpPr/>
            <p:nvPr/>
          </p:nvSpPr>
          <p:spPr>
            <a:xfrm>
              <a:off x="6215388" y="2138654"/>
              <a:ext cx="28024" cy="51879"/>
            </a:xfrm>
            <a:custGeom>
              <a:rect b="b" l="l" r="r" t="t"/>
              <a:pathLst>
                <a:path extrusionOk="0" h="1979" w="1069">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73"/>
            <p:cNvSpPr/>
            <p:nvPr/>
          </p:nvSpPr>
          <p:spPr>
            <a:xfrm>
              <a:off x="6344051" y="2138654"/>
              <a:ext cx="28391" cy="51879"/>
            </a:xfrm>
            <a:custGeom>
              <a:rect b="b" l="l" r="r" t="t"/>
              <a:pathLst>
                <a:path extrusionOk="0" h="1979" w="1083">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73"/>
            <p:cNvSpPr/>
            <p:nvPr/>
          </p:nvSpPr>
          <p:spPr>
            <a:xfrm>
              <a:off x="6285015" y="2134879"/>
              <a:ext cx="17040" cy="13658"/>
            </a:xfrm>
            <a:custGeom>
              <a:rect b="b" l="l" r="r" t="t"/>
              <a:pathLst>
                <a:path extrusionOk="0" h="521" w="65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73"/>
            <p:cNvSpPr/>
            <p:nvPr/>
          </p:nvSpPr>
          <p:spPr>
            <a:xfrm>
              <a:off x="6258905" y="2112334"/>
              <a:ext cx="34840" cy="31301"/>
            </a:xfrm>
            <a:custGeom>
              <a:rect b="b" l="l" r="r" t="t"/>
              <a:pathLst>
                <a:path extrusionOk="0" h="1194" w="1329">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73"/>
            <p:cNvSpPr/>
            <p:nvPr/>
          </p:nvSpPr>
          <p:spPr>
            <a:xfrm>
              <a:off x="6293718" y="2112334"/>
              <a:ext cx="34840" cy="31301"/>
            </a:xfrm>
            <a:custGeom>
              <a:rect b="b" l="l" r="r" t="t"/>
              <a:pathLst>
                <a:path extrusionOk="0" h="1194" w="1329">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73"/>
            <p:cNvSpPr/>
            <p:nvPr/>
          </p:nvSpPr>
          <p:spPr>
            <a:xfrm>
              <a:off x="6248681" y="2016859"/>
              <a:ext cx="90075" cy="84045"/>
            </a:xfrm>
            <a:custGeom>
              <a:rect b="b" l="l" r="r" t="t"/>
              <a:pathLst>
                <a:path extrusionOk="0" h="3206" w="3436">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73"/>
            <p:cNvSpPr/>
            <p:nvPr/>
          </p:nvSpPr>
          <p:spPr>
            <a:xfrm>
              <a:off x="6248681" y="2016911"/>
              <a:ext cx="78724" cy="83180"/>
            </a:xfrm>
            <a:custGeom>
              <a:rect b="b" l="l" r="r" t="t"/>
              <a:pathLst>
                <a:path extrusionOk="0" h="3173" w="3003">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73"/>
            <p:cNvSpPr/>
            <p:nvPr/>
          </p:nvSpPr>
          <p:spPr>
            <a:xfrm>
              <a:off x="6282367" y="2302891"/>
              <a:ext cx="22728" cy="22361"/>
            </a:xfrm>
            <a:custGeom>
              <a:rect b="b" l="l" r="r" t="t"/>
              <a:pathLst>
                <a:path extrusionOk="0" h="853" w="867">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73"/>
            <p:cNvSpPr/>
            <p:nvPr/>
          </p:nvSpPr>
          <p:spPr>
            <a:xfrm>
              <a:off x="6176013" y="2302891"/>
              <a:ext cx="22361" cy="22361"/>
            </a:xfrm>
            <a:custGeom>
              <a:rect b="b" l="l" r="r" t="t"/>
              <a:pathLst>
                <a:path extrusionOk="0" h="853" w="853">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73"/>
            <p:cNvSpPr/>
            <p:nvPr/>
          </p:nvSpPr>
          <p:spPr>
            <a:xfrm>
              <a:off x="6389062" y="2302891"/>
              <a:ext cx="22361" cy="22361"/>
            </a:xfrm>
            <a:custGeom>
              <a:rect b="b" l="l" r="r" t="t"/>
              <a:pathLst>
                <a:path extrusionOk="0" h="853" w="853">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73"/>
            <p:cNvSpPr/>
            <p:nvPr/>
          </p:nvSpPr>
          <p:spPr>
            <a:xfrm>
              <a:off x="6199528" y="2217954"/>
              <a:ext cx="188381" cy="73769"/>
            </a:xfrm>
            <a:custGeom>
              <a:rect b="b" l="l" r="r" t="t"/>
              <a:pathLst>
                <a:path extrusionOk="0" h="2814" w="7186">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4" name="Google Shape;17774;p73"/>
          <p:cNvGrpSpPr/>
          <p:nvPr/>
        </p:nvGrpSpPr>
        <p:grpSpPr>
          <a:xfrm>
            <a:off x="6652077" y="1977458"/>
            <a:ext cx="235778" cy="347794"/>
            <a:chOff x="6652077" y="1977458"/>
            <a:chExt cx="235778" cy="347794"/>
          </a:xfrm>
        </p:grpSpPr>
        <p:sp>
          <p:nvSpPr>
            <p:cNvPr id="17775" name="Google Shape;17775;p73"/>
            <p:cNvSpPr/>
            <p:nvPr/>
          </p:nvSpPr>
          <p:spPr>
            <a:xfrm>
              <a:off x="6758798" y="2302891"/>
              <a:ext cx="22361" cy="22361"/>
            </a:xfrm>
            <a:custGeom>
              <a:rect b="b" l="l" r="r" t="t"/>
              <a:pathLst>
                <a:path extrusionOk="0" h="853" w="853">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73"/>
            <p:cNvSpPr/>
            <p:nvPr/>
          </p:nvSpPr>
          <p:spPr>
            <a:xfrm>
              <a:off x="6652077"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73"/>
            <p:cNvSpPr/>
            <p:nvPr/>
          </p:nvSpPr>
          <p:spPr>
            <a:xfrm>
              <a:off x="6865126" y="2302891"/>
              <a:ext cx="22728" cy="22361"/>
            </a:xfrm>
            <a:custGeom>
              <a:rect b="b" l="l" r="r" t="t"/>
              <a:pathLst>
                <a:path extrusionOk="0" h="853" w="867">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73"/>
            <p:cNvSpPr/>
            <p:nvPr/>
          </p:nvSpPr>
          <p:spPr>
            <a:xfrm>
              <a:off x="6675697" y="2219081"/>
              <a:ext cx="188564" cy="72642"/>
            </a:xfrm>
            <a:custGeom>
              <a:rect b="b" l="l" r="r" t="t"/>
              <a:pathLst>
                <a:path extrusionOk="0" h="2771" w="7193">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73"/>
            <p:cNvSpPr/>
            <p:nvPr/>
          </p:nvSpPr>
          <p:spPr>
            <a:xfrm>
              <a:off x="6747447" y="2112176"/>
              <a:ext cx="45064" cy="45064"/>
            </a:xfrm>
            <a:custGeom>
              <a:rect b="b" l="l" r="r" t="t"/>
              <a:pathLst>
                <a:path extrusionOk="0" h="1719" w="1719">
                  <a:moveTo>
                    <a:pt x="0" y="0"/>
                  </a:moveTo>
                  <a:lnTo>
                    <a:pt x="0" y="1718"/>
                  </a:lnTo>
                  <a:lnTo>
                    <a:pt x="1718" y="1718"/>
                  </a:lnTo>
                  <a:lnTo>
                    <a:pt x="1718"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73"/>
            <p:cNvSpPr/>
            <p:nvPr/>
          </p:nvSpPr>
          <p:spPr>
            <a:xfrm>
              <a:off x="6747447" y="2112176"/>
              <a:ext cx="45064" cy="22361"/>
            </a:xfrm>
            <a:custGeom>
              <a:rect b="b" l="l" r="r" t="t"/>
              <a:pathLst>
                <a:path extrusionOk="0" h="853" w="1719">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73"/>
            <p:cNvSpPr/>
            <p:nvPr/>
          </p:nvSpPr>
          <p:spPr>
            <a:xfrm>
              <a:off x="6741759" y="1977458"/>
              <a:ext cx="56415" cy="45064"/>
            </a:xfrm>
            <a:custGeom>
              <a:rect b="b" l="l" r="r" t="t"/>
              <a:pathLst>
                <a:path extrusionOk="0" h="1719" w="2152">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73"/>
            <p:cNvSpPr/>
            <p:nvPr/>
          </p:nvSpPr>
          <p:spPr>
            <a:xfrm>
              <a:off x="6741759" y="1977825"/>
              <a:ext cx="38248" cy="44697"/>
            </a:xfrm>
            <a:custGeom>
              <a:rect b="b" l="l" r="r" t="t"/>
              <a:pathLst>
                <a:path extrusionOk="0" h="1705" w="1459">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73"/>
            <p:cNvSpPr/>
            <p:nvPr/>
          </p:nvSpPr>
          <p:spPr>
            <a:xfrm>
              <a:off x="6713761" y="2000160"/>
              <a:ext cx="112410" cy="112043"/>
            </a:xfrm>
            <a:custGeom>
              <a:rect b="b" l="l" r="r" t="t"/>
              <a:pathLst>
                <a:path extrusionOk="0" h="4274" w="4288">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73"/>
            <p:cNvSpPr/>
            <p:nvPr/>
          </p:nvSpPr>
          <p:spPr>
            <a:xfrm>
              <a:off x="6740605" y="2000134"/>
              <a:ext cx="88974" cy="110942"/>
            </a:xfrm>
            <a:custGeom>
              <a:rect b="b" l="l" r="r" t="t"/>
              <a:pathLst>
                <a:path extrusionOk="0" h="4232" w="3394">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73"/>
            <p:cNvSpPr/>
            <p:nvPr/>
          </p:nvSpPr>
          <p:spPr>
            <a:xfrm>
              <a:off x="6725112" y="2040033"/>
              <a:ext cx="89708" cy="83521"/>
            </a:xfrm>
            <a:custGeom>
              <a:rect b="b" l="l" r="r" t="t"/>
              <a:pathLst>
                <a:path extrusionOk="0" h="3186" w="3422">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73"/>
            <p:cNvSpPr/>
            <p:nvPr/>
          </p:nvSpPr>
          <p:spPr>
            <a:xfrm>
              <a:off x="6697481" y="2142822"/>
              <a:ext cx="145362" cy="59062"/>
            </a:xfrm>
            <a:custGeom>
              <a:rect b="b" l="l" r="r" t="t"/>
              <a:pathLst>
                <a:path extrusionOk="0" h="2253" w="5545">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73"/>
            <p:cNvSpPr/>
            <p:nvPr/>
          </p:nvSpPr>
          <p:spPr>
            <a:xfrm>
              <a:off x="6697114" y="2161749"/>
              <a:ext cx="28024" cy="40135"/>
            </a:xfrm>
            <a:custGeom>
              <a:rect b="b" l="l" r="r" t="t"/>
              <a:pathLst>
                <a:path extrusionOk="0" h="1531" w="1069">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73"/>
            <p:cNvSpPr/>
            <p:nvPr/>
          </p:nvSpPr>
          <p:spPr>
            <a:xfrm>
              <a:off x="6814427" y="2161749"/>
              <a:ext cx="28417" cy="40135"/>
            </a:xfrm>
            <a:custGeom>
              <a:rect b="b" l="l" r="r" t="t"/>
              <a:pathLst>
                <a:path extrusionOk="0" h="1531" w="1084">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73"/>
            <p:cNvSpPr/>
            <p:nvPr/>
          </p:nvSpPr>
          <p:spPr>
            <a:xfrm>
              <a:off x="6737617" y="2135849"/>
              <a:ext cx="64358" cy="66036"/>
            </a:xfrm>
            <a:custGeom>
              <a:rect b="b" l="l" r="r" t="t"/>
              <a:pathLst>
                <a:path extrusionOk="0" h="2519" w="2455">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73"/>
            <p:cNvSpPr/>
            <p:nvPr/>
          </p:nvSpPr>
          <p:spPr>
            <a:xfrm>
              <a:off x="6725112" y="2040033"/>
              <a:ext cx="90101" cy="82761"/>
            </a:xfrm>
            <a:custGeom>
              <a:rect b="b" l="l" r="r" t="t"/>
              <a:pathLst>
                <a:path extrusionOk="0" h="3157" w="3437">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1" name="Google Shape;17791;p73"/>
          <p:cNvGrpSpPr/>
          <p:nvPr/>
        </p:nvGrpSpPr>
        <p:grpSpPr>
          <a:xfrm>
            <a:off x="7072513" y="1997512"/>
            <a:ext cx="394352" cy="308052"/>
            <a:chOff x="7072513" y="1997512"/>
            <a:chExt cx="394352" cy="308052"/>
          </a:xfrm>
        </p:grpSpPr>
        <p:sp>
          <p:nvSpPr>
            <p:cNvPr id="17792" name="Google Shape;17792;p73"/>
            <p:cNvSpPr/>
            <p:nvPr/>
          </p:nvSpPr>
          <p:spPr>
            <a:xfrm>
              <a:off x="7111862" y="2025903"/>
              <a:ext cx="279321" cy="279662"/>
            </a:xfrm>
            <a:custGeom>
              <a:rect b="b" l="l" r="r" t="t"/>
              <a:pathLst>
                <a:path extrusionOk="0" h="10668" w="10655">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73"/>
            <p:cNvSpPr/>
            <p:nvPr/>
          </p:nvSpPr>
          <p:spPr>
            <a:xfrm>
              <a:off x="7250749" y="2106488"/>
              <a:ext cx="74582" cy="97677"/>
            </a:xfrm>
            <a:custGeom>
              <a:rect b="b" l="l" r="r" t="t"/>
              <a:pathLst>
                <a:path extrusionOk="0" h="3726" w="2845">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73"/>
            <p:cNvSpPr/>
            <p:nvPr/>
          </p:nvSpPr>
          <p:spPr>
            <a:xfrm>
              <a:off x="7250749" y="2048212"/>
              <a:ext cx="148744" cy="193021"/>
            </a:xfrm>
            <a:custGeom>
              <a:rect b="b" l="l" r="r" t="t"/>
              <a:pathLst>
                <a:path extrusionOk="0" h="7363" w="5674">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73"/>
            <p:cNvSpPr/>
            <p:nvPr/>
          </p:nvSpPr>
          <p:spPr>
            <a:xfrm>
              <a:off x="7250382" y="1997512"/>
              <a:ext cx="216483" cy="272872"/>
            </a:xfrm>
            <a:custGeom>
              <a:rect b="b" l="l" r="r" t="t"/>
              <a:pathLst>
                <a:path extrusionOk="0" h="10409" w="8258">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73"/>
            <p:cNvSpPr/>
            <p:nvPr/>
          </p:nvSpPr>
          <p:spPr>
            <a:xfrm>
              <a:off x="7114903" y="2025903"/>
              <a:ext cx="137000" cy="140408"/>
            </a:xfrm>
            <a:custGeom>
              <a:rect b="b" l="l" r="r" t="t"/>
              <a:pathLst>
                <a:path extrusionOk="0" h="5356" w="5226">
                  <a:moveTo>
                    <a:pt x="5197" y="0"/>
                  </a:moveTo>
                  <a:cubicBezTo>
                    <a:pt x="2700" y="15"/>
                    <a:pt x="534" y="1747"/>
                    <a:pt x="0" y="4201"/>
                  </a:cubicBezTo>
                  <a:lnTo>
                    <a:pt x="5226" y="5356"/>
                  </a:lnTo>
                  <a:lnTo>
                    <a:pt x="519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73"/>
            <p:cNvSpPr/>
            <p:nvPr/>
          </p:nvSpPr>
          <p:spPr>
            <a:xfrm>
              <a:off x="7111862" y="2135639"/>
              <a:ext cx="140041" cy="164630"/>
            </a:xfrm>
            <a:custGeom>
              <a:rect b="b" l="l" r="r" t="t"/>
              <a:pathLst>
                <a:path extrusionOk="0" h="6280" w="5342">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73"/>
            <p:cNvSpPr/>
            <p:nvPr/>
          </p:nvSpPr>
          <p:spPr>
            <a:xfrm>
              <a:off x="7198529" y="2280188"/>
              <a:ext cx="73821" cy="25376"/>
            </a:xfrm>
            <a:custGeom>
              <a:rect b="b" l="l" r="r" t="t"/>
              <a:pathLst>
                <a:path extrusionOk="0" h="968" w="2816">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73"/>
            <p:cNvSpPr/>
            <p:nvPr/>
          </p:nvSpPr>
          <p:spPr>
            <a:xfrm>
              <a:off x="7114903" y="2025903"/>
              <a:ext cx="136239" cy="118833"/>
            </a:xfrm>
            <a:custGeom>
              <a:rect b="b" l="l" r="r" t="t"/>
              <a:pathLst>
                <a:path extrusionOk="0" h="4533" w="5197">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73"/>
            <p:cNvSpPr/>
            <p:nvPr/>
          </p:nvSpPr>
          <p:spPr>
            <a:xfrm>
              <a:off x="7072513" y="2004223"/>
              <a:ext cx="136947" cy="105515"/>
            </a:xfrm>
            <a:custGeom>
              <a:rect b="b" l="l" r="r" t="t"/>
              <a:pathLst>
                <a:path extrusionOk="0" h="4025" w="5224">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73"/>
            <p:cNvSpPr/>
            <p:nvPr/>
          </p:nvSpPr>
          <p:spPr>
            <a:xfrm>
              <a:off x="7187545" y="2099436"/>
              <a:ext cx="35233" cy="30173"/>
            </a:xfrm>
            <a:custGeom>
              <a:rect b="b" l="l" r="r" t="t"/>
              <a:pathLst>
                <a:path extrusionOk="0" h="1151" w="1344">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73"/>
            <p:cNvSpPr/>
            <p:nvPr/>
          </p:nvSpPr>
          <p:spPr>
            <a:xfrm>
              <a:off x="7098990" y="2135246"/>
              <a:ext cx="120379" cy="165023"/>
            </a:xfrm>
            <a:custGeom>
              <a:rect b="b" l="l" r="r" t="t"/>
              <a:pathLst>
                <a:path extrusionOk="0" h="6295" w="4592">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3" name="Google Shape;17803;p73"/>
          <p:cNvGrpSpPr/>
          <p:nvPr/>
        </p:nvGrpSpPr>
        <p:grpSpPr>
          <a:xfrm>
            <a:off x="7576208" y="1977825"/>
            <a:ext cx="292533" cy="347454"/>
            <a:chOff x="7576208" y="1977825"/>
            <a:chExt cx="292533" cy="347454"/>
          </a:xfrm>
        </p:grpSpPr>
        <p:sp>
          <p:nvSpPr>
            <p:cNvPr id="17804" name="Google Shape;17804;p73"/>
            <p:cNvSpPr/>
            <p:nvPr/>
          </p:nvSpPr>
          <p:spPr>
            <a:xfrm>
              <a:off x="7576208" y="1999032"/>
              <a:ext cx="89315" cy="148351"/>
            </a:xfrm>
            <a:custGeom>
              <a:rect b="b" l="l" r="r" t="t"/>
              <a:pathLst>
                <a:path extrusionOk="0" h="5659" w="3407">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73"/>
            <p:cNvSpPr/>
            <p:nvPr/>
          </p:nvSpPr>
          <p:spPr>
            <a:xfrm>
              <a:off x="7779034" y="1999032"/>
              <a:ext cx="89708" cy="148351"/>
            </a:xfrm>
            <a:custGeom>
              <a:rect b="b" l="l" r="r" t="t"/>
              <a:pathLst>
                <a:path extrusionOk="0" h="5659" w="3422">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73"/>
            <p:cNvSpPr/>
            <p:nvPr/>
          </p:nvSpPr>
          <p:spPr>
            <a:xfrm>
              <a:off x="7710927" y="2175381"/>
              <a:ext cx="22728" cy="103707"/>
            </a:xfrm>
            <a:custGeom>
              <a:rect b="b" l="l" r="r" t="t"/>
              <a:pathLst>
                <a:path extrusionOk="0" h="3956" w="867">
                  <a:moveTo>
                    <a:pt x="0" y="0"/>
                  </a:moveTo>
                  <a:lnTo>
                    <a:pt x="0" y="3955"/>
                  </a:lnTo>
                  <a:lnTo>
                    <a:pt x="866" y="3955"/>
                  </a:lnTo>
                  <a:lnTo>
                    <a:pt x="866"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73"/>
            <p:cNvSpPr/>
            <p:nvPr/>
          </p:nvSpPr>
          <p:spPr>
            <a:xfrm>
              <a:off x="7638626" y="1989176"/>
              <a:ext cx="167671" cy="204765"/>
            </a:xfrm>
            <a:custGeom>
              <a:rect b="b" l="l" r="r" t="t"/>
              <a:pathLst>
                <a:path extrusionOk="0" h="7811" w="6396">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73"/>
            <p:cNvSpPr/>
            <p:nvPr/>
          </p:nvSpPr>
          <p:spPr>
            <a:xfrm>
              <a:off x="7706759" y="1989176"/>
              <a:ext cx="99538" cy="204765"/>
            </a:xfrm>
            <a:custGeom>
              <a:rect b="b" l="l" r="r" t="t"/>
              <a:pathLst>
                <a:path extrusionOk="0" h="7811" w="3797">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73"/>
            <p:cNvSpPr/>
            <p:nvPr/>
          </p:nvSpPr>
          <p:spPr>
            <a:xfrm>
              <a:off x="7628035" y="1977825"/>
              <a:ext cx="189246" cy="22728"/>
            </a:xfrm>
            <a:custGeom>
              <a:rect b="b" l="l" r="r" t="t"/>
              <a:pathLst>
                <a:path extrusionOk="0" h="867" w="7219">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73"/>
            <p:cNvSpPr/>
            <p:nvPr/>
          </p:nvSpPr>
          <p:spPr>
            <a:xfrm>
              <a:off x="7785456" y="1977825"/>
              <a:ext cx="31825" cy="22728"/>
            </a:xfrm>
            <a:custGeom>
              <a:rect b="b" l="l" r="r" t="t"/>
              <a:pathLst>
                <a:path extrusionOk="0" h="867" w="1214">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73"/>
            <p:cNvSpPr/>
            <p:nvPr/>
          </p:nvSpPr>
          <p:spPr>
            <a:xfrm>
              <a:off x="7681776" y="2039980"/>
              <a:ext cx="82158" cy="78042"/>
            </a:xfrm>
            <a:custGeom>
              <a:rect b="b" l="l" r="r" t="t"/>
              <a:pathLst>
                <a:path extrusionOk="0" h="2977" w="3134">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73"/>
            <p:cNvSpPr/>
            <p:nvPr/>
          </p:nvSpPr>
          <p:spPr>
            <a:xfrm>
              <a:off x="7700703" y="2180676"/>
              <a:ext cx="43543" cy="21208"/>
            </a:xfrm>
            <a:custGeom>
              <a:rect b="b" l="l" r="r" t="t"/>
              <a:pathLst>
                <a:path extrusionOk="0" h="809" w="1661">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73"/>
            <p:cNvSpPr/>
            <p:nvPr/>
          </p:nvSpPr>
          <p:spPr>
            <a:xfrm>
              <a:off x="7678001" y="2263542"/>
              <a:ext cx="88947" cy="30672"/>
            </a:xfrm>
            <a:custGeom>
              <a:rect b="b" l="l" r="r" t="t"/>
              <a:pathLst>
                <a:path extrusionOk="0" h="1170" w="3393">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73"/>
            <p:cNvSpPr/>
            <p:nvPr/>
          </p:nvSpPr>
          <p:spPr>
            <a:xfrm>
              <a:off x="7735517" y="2263542"/>
              <a:ext cx="31432" cy="30672"/>
            </a:xfrm>
            <a:custGeom>
              <a:rect b="b" l="l" r="r" t="t"/>
              <a:pathLst>
                <a:path extrusionOk="0" h="1170" w="1199">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73"/>
            <p:cNvSpPr/>
            <p:nvPr/>
          </p:nvSpPr>
          <p:spPr>
            <a:xfrm>
              <a:off x="7645835" y="2286637"/>
              <a:ext cx="152519" cy="38615"/>
            </a:xfrm>
            <a:custGeom>
              <a:rect b="b" l="l" r="r" t="t"/>
              <a:pathLst>
                <a:path extrusionOk="0" h="1473" w="5818">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73"/>
            <p:cNvSpPr/>
            <p:nvPr/>
          </p:nvSpPr>
          <p:spPr>
            <a:xfrm>
              <a:off x="7760500" y="2286637"/>
              <a:ext cx="38588" cy="38641"/>
            </a:xfrm>
            <a:custGeom>
              <a:rect b="b" l="l" r="r" t="t"/>
              <a:pathLst>
                <a:path extrusionOk="0" h="1474" w="1472">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7" name="Google Shape;17817;p73"/>
          <p:cNvGrpSpPr/>
          <p:nvPr/>
        </p:nvGrpSpPr>
        <p:grpSpPr>
          <a:xfrm>
            <a:off x="8023882" y="1977458"/>
            <a:ext cx="320557" cy="347794"/>
            <a:chOff x="8023882" y="1977458"/>
            <a:chExt cx="320557" cy="347794"/>
          </a:xfrm>
        </p:grpSpPr>
        <p:sp>
          <p:nvSpPr>
            <p:cNvPr id="17818" name="Google Shape;17818;p73"/>
            <p:cNvSpPr/>
            <p:nvPr/>
          </p:nvSpPr>
          <p:spPr>
            <a:xfrm>
              <a:off x="8053007" y="1977458"/>
              <a:ext cx="291432" cy="291799"/>
            </a:xfrm>
            <a:custGeom>
              <a:rect b="b" l="l" r="r" t="t"/>
              <a:pathLst>
                <a:path extrusionOk="0" h="11131" w="11117">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73"/>
            <p:cNvSpPr/>
            <p:nvPr/>
          </p:nvSpPr>
          <p:spPr>
            <a:xfrm>
              <a:off x="8023882" y="1980866"/>
              <a:ext cx="277407" cy="288549"/>
            </a:xfrm>
            <a:custGeom>
              <a:rect b="b" l="l" r="r" t="t"/>
              <a:pathLst>
                <a:path extrusionOk="0" h="11007" w="10582">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73"/>
            <p:cNvSpPr/>
            <p:nvPr/>
          </p:nvSpPr>
          <p:spPr>
            <a:xfrm>
              <a:off x="8053007" y="1977825"/>
              <a:ext cx="291432" cy="291039"/>
            </a:xfrm>
            <a:custGeom>
              <a:rect b="b" l="l" r="r" t="t"/>
              <a:pathLst>
                <a:path extrusionOk="0" h="11102" w="11117">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73"/>
            <p:cNvSpPr/>
            <p:nvPr/>
          </p:nvSpPr>
          <p:spPr>
            <a:xfrm>
              <a:off x="8052640" y="1981233"/>
              <a:ext cx="220258" cy="288024"/>
            </a:xfrm>
            <a:custGeom>
              <a:rect b="b" l="l" r="r" t="t"/>
              <a:pathLst>
                <a:path extrusionOk="0" h="10987" w="8402">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73"/>
            <p:cNvSpPr/>
            <p:nvPr/>
          </p:nvSpPr>
          <p:spPr>
            <a:xfrm>
              <a:off x="8097677"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73"/>
            <p:cNvSpPr/>
            <p:nvPr/>
          </p:nvSpPr>
          <p:spPr>
            <a:xfrm>
              <a:off x="8096524" y="2201858"/>
              <a:ext cx="24642" cy="16961"/>
            </a:xfrm>
            <a:custGeom>
              <a:rect b="b" l="l" r="r" t="t"/>
              <a:pathLst>
                <a:path extrusionOk="0" h="647" w="94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73"/>
            <p:cNvSpPr/>
            <p:nvPr/>
          </p:nvSpPr>
          <p:spPr>
            <a:xfrm>
              <a:off x="8075342" y="2219658"/>
              <a:ext cx="67373" cy="83259"/>
            </a:xfrm>
            <a:custGeom>
              <a:rect b="b" l="l" r="r" t="t"/>
              <a:pathLst>
                <a:path extrusionOk="0" h="3176" w="257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73"/>
            <p:cNvSpPr/>
            <p:nvPr/>
          </p:nvSpPr>
          <p:spPr>
            <a:xfrm>
              <a:off x="8086693" y="2302891"/>
              <a:ext cx="45064" cy="22361"/>
            </a:xfrm>
            <a:custGeom>
              <a:rect b="b" l="l" r="r" t="t"/>
              <a:pathLst>
                <a:path extrusionOk="0" h="853" w="1719">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73"/>
            <p:cNvSpPr/>
            <p:nvPr/>
          </p:nvSpPr>
          <p:spPr>
            <a:xfrm>
              <a:off x="8075342" y="2228728"/>
              <a:ext cx="11377" cy="74188"/>
            </a:xfrm>
            <a:custGeom>
              <a:rect b="b" l="l" r="r" t="t"/>
              <a:pathLst>
                <a:path extrusionOk="0" h="2830" w="434">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73"/>
            <p:cNvSpPr/>
            <p:nvPr/>
          </p:nvSpPr>
          <p:spPr>
            <a:xfrm>
              <a:off x="8131337" y="2228728"/>
              <a:ext cx="11377" cy="74188"/>
            </a:xfrm>
            <a:custGeom>
              <a:rect b="b" l="l" r="r" t="t"/>
              <a:pathLst>
                <a:path extrusionOk="0" h="2830" w="434">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73"/>
            <p:cNvSpPr/>
            <p:nvPr/>
          </p:nvSpPr>
          <p:spPr>
            <a:xfrm>
              <a:off x="8091621"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73"/>
            <p:cNvSpPr/>
            <p:nvPr/>
          </p:nvSpPr>
          <p:spPr>
            <a:xfrm>
              <a:off x="8105987" y="2313875"/>
              <a:ext cx="5715" cy="11377"/>
            </a:xfrm>
            <a:custGeom>
              <a:rect b="b" l="l" r="r" t="t"/>
              <a:pathLst>
                <a:path extrusionOk="0" h="434" w="218">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73"/>
            <p:cNvSpPr/>
            <p:nvPr/>
          </p:nvSpPr>
          <p:spPr>
            <a:xfrm>
              <a:off x="8086326" y="2156821"/>
              <a:ext cx="45037" cy="50752"/>
            </a:xfrm>
            <a:custGeom>
              <a:rect b="b" l="l" r="r" t="t"/>
              <a:pathLst>
                <a:path extrusionOk="0" h="1936" w="1718">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73"/>
            <p:cNvSpPr/>
            <p:nvPr/>
          </p:nvSpPr>
          <p:spPr>
            <a:xfrm>
              <a:off x="8086693" y="2156821"/>
              <a:ext cx="30672" cy="50569"/>
            </a:xfrm>
            <a:custGeom>
              <a:rect b="b" l="l" r="r" t="t"/>
              <a:pathLst>
                <a:path extrusionOk="0" h="1929" w="117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73"/>
            <p:cNvSpPr/>
            <p:nvPr/>
          </p:nvSpPr>
          <p:spPr>
            <a:xfrm>
              <a:off x="8086693" y="2156821"/>
              <a:ext cx="45064" cy="22781"/>
            </a:xfrm>
            <a:custGeom>
              <a:rect b="b" l="l" r="r" t="t"/>
              <a:pathLst>
                <a:path extrusionOk="0" h="869" w="1719">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73"/>
            <p:cNvSpPr/>
            <p:nvPr/>
          </p:nvSpPr>
          <p:spPr>
            <a:xfrm>
              <a:off x="8086693" y="2156821"/>
              <a:ext cx="30672" cy="20474"/>
            </a:xfrm>
            <a:custGeom>
              <a:rect b="b" l="l" r="r" t="t"/>
              <a:pathLst>
                <a:path extrusionOk="0" h="781" w="117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73"/>
            <p:cNvSpPr/>
            <p:nvPr/>
          </p:nvSpPr>
          <p:spPr>
            <a:xfrm>
              <a:off x="8187359" y="2201858"/>
              <a:ext cx="22335" cy="22361"/>
            </a:xfrm>
            <a:custGeom>
              <a:rect b="b" l="l" r="r" t="t"/>
              <a:pathLst>
                <a:path extrusionOk="0" h="853" w="852">
                  <a:moveTo>
                    <a:pt x="0" y="1"/>
                  </a:moveTo>
                  <a:lnTo>
                    <a:pt x="0"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73"/>
            <p:cNvSpPr/>
            <p:nvPr/>
          </p:nvSpPr>
          <p:spPr>
            <a:xfrm>
              <a:off x="8186231" y="2201858"/>
              <a:ext cx="24616" cy="16961"/>
            </a:xfrm>
            <a:custGeom>
              <a:rect b="b" l="l" r="r" t="t"/>
              <a:pathLst>
                <a:path extrusionOk="0" h="647" w="939">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73"/>
            <p:cNvSpPr/>
            <p:nvPr/>
          </p:nvSpPr>
          <p:spPr>
            <a:xfrm>
              <a:off x="8165023" y="2219658"/>
              <a:ext cx="67399" cy="83259"/>
            </a:xfrm>
            <a:custGeom>
              <a:rect b="b" l="l" r="r" t="t"/>
              <a:pathLst>
                <a:path extrusionOk="0" h="3176" w="2571">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73"/>
            <p:cNvSpPr/>
            <p:nvPr/>
          </p:nvSpPr>
          <p:spPr>
            <a:xfrm>
              <a:off x="8176374" y="2302891"/>
              <a:ext cx="44697" cy="22361"/>
            </a:xfrm>
            <a:custGeom>
              <a:rect b="b" l="l" r="r" t="t"/>
              <a:pathLst>
                <a:path extrusionOk="0" h="853" w="1705">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73"/>
            <p:cNvSpPr/>
            <p:nvPr/>
          </p:nvSpPr>
          <p:spPr>
            <a:xfrm>
              <a:off x="8165023" y="2228728"/>
              <a:ext cx="11377" cy="74188"/>
            </a:xfrm>
            <a:custGeom>
              <a:rect b="b" l="l" r="r" t="t"/>
              <a:pathLst>
                <a:path extrusionOk="0" h="2830" w="434">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73"/>
            <p:cNvSpPr/>
            <p:nvPr/>
          </p:nvSpPr>
          <p:spPr>
            <a:xfrm>
              <a:off x="8221045" y="2228728"/>
              <a:ext cx="11377" cy="74188"/>
            </a:xfrm>
            <a:custGeom>
              <a:rect b="b" l="l" r="r" t="t"/>
              <a:pathLst>
                <a:path extrusionOk="0" h="2830" w="434">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73"/>
            <p:cNvSpPr/>
            <p:nvPr/>
          </p:nvSpPr>
          <p:spPr>
            <a:xfrm>
              <a:off x="8181303" y="2213314"/>
              <a:ext cx="34447" cy="89603"/>
            </a:xfrm>
            <a:custGeom>
              <a:rect b="b" l="l" r="r" t="t"/>
              <a:pathLst>
                <a:path extrusionOk="0" h="3418" w="1314">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73"/>
            <p:cNvSpPr/>
            <p:nvPr/>
          </p:nvSpPr>
          <p:spPr>
            <a:xfrm>
              <a:off x="8195669" y="2313875"/>
              <a:ext cx="5715" cy="11377"/>
            </a:xfrm>
            <a:custGeom>
              <a:rect b="b" l="l" r="r" t="t"/>
              <a:pathLst>
                <a:path extrusionOk="0" h="434" w="218">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73"/>
            <p:cNvSpPr/>
            <p:nvPr/>
          </p:nvSpPr>
          <p:spPr>
            <a:xfrm>
              <a:off x="8176374" y="2156821"/>
              <a:ext cx="44697" cy="50752"/>
            </a:xfrm>
            <a:custGeom>
              <a:rect b="b" l="l" r="r" t="t"/>
              <a:pathLst>
                <a:path extrusionOk="0" h="1936" w="1705">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73"/>
            <p:cNvSpPr/>
            <p:nvPr/>
          </p:nvSpPr>
          <p:spPr>
            <a:xfrm>
              <a:off x="8176374" y="2156821"/>
              <a:ext cx="30672" cy="50569"/>
            </a:xfrm>
            <a:custGeom>
              <a:rect b="b" l="l" r="r" t="t"/>
              <a:pathLst>
                <a:path extrusionOk="0" h="1929" w="117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73"/>
            <p:cNvSpPr/>
            <p:nvPr/>
          </p:nvSpPr>
          <p:spPr>
            <a:xfrm>
              <a:off x="8176007"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73"/>
            <p:cNvSpPr/>
            <p:nvPr/>
          </p:nvSpPr>
          <p:spPr>
            <a:xfrm>
              <a:off x="8176374" y="2156821"/>
              <a:ext cx="30672" cy="20474"/>
            </a:xfrm>
            <a:custGeom>
              <a:rect b="b" l="l" r="r" t="t"/>
              <a:pathLst>
                <a:path extrusionOk="0" h="781" w="117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73"/>
            <p:cNvSpPr/>
            <p:nvPr/>
          </p:nvSpPr>
          <p:spPr>
            <a:xfrm>
              <a:off x="8277040" y="2201858"/>
              <a:ext cx="22361" cy="22361"/>
            </a:xfrm>
            <a:custGeom>
              <a:rect b="b" l="l" r="r" t="t"/>
              <a:pathLst>
                <a:path extrusionOk="0" h="853" w="853">
                  <a:moveTo>
                    <a:pt x="1" y="1"/>
                  </a:moveTo>
                  <a:lnTo>
                    <a:pt x="1" y="852"/>
                  </a:lnTo>
                  <a:lnTo>
                    <a:pt x="852" y="852"/>
                  </a:lnTo>
                  <a:lnTo>
                    <a:pt x="852"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73"/>
            <p:cNvSpPr/>
            <p:nvPr/>
          </p:nvSpPr>
          <p:spPr>
            <a:xfrm>
              <a:off x="8275913" y="2201858"/>
              <a:ext cx="24616" cy="16961"/>
            </a:xfrm>
            <a:custGeom>
              <a:rect b="b" l="l" r="r" t="t"/>
              <a:pathLst>
                <a:path extrusionOk="0" h="647" w="939">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73"/>
            <p:cNvSpPr/>
            <p:nvPr/>
          </p:nvSpPr>
          <p:spPr>
            <a:xfrm>
              <a:off x="8254705" y="2219658"/>
              <a:ext cx="67399" cy="83259"/>
            </a:xfrm>
            <a:custGeom>
              <a:rect b="b" l="l" r="r" t="t"/>
              <a:pathLst>
                <a:path extrusionOk="0" h="3176" w="2571">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73"/>
            <p:cNvSpPr/>
            <p:nvPr/>
          </p:nvSpPr>
          <p:spPr>
            <a:xfrm>
              <a:off x="8266056" y="2302891"/>
              <a:ext cx="44697" cy="22361"/>
            </a:xfrm>
            <a:custGeom>
              <a:rect b="b" l="l" r="r" t="t"/>
              <a:pathLst>
                <a:path extrusionOk="0" h="853" w="1705">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73"/>
            <p:cNvSpPr/>
            <p:nvPr/>
          </p:nvSpPr>
          <p:spPr>
            <a:xfrm>
              <a:off x="8254705" y="2228728"/>
              <a:ext cx="11377" cy="74188"/>
            </a:xfrm>
            <a:custGeom>
              <a:rect b="b" l="l" r="r" t="t"/>
              <a:pathLst>
                <a:path extrusionOk="0" h="2830" w="434">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73"/>
            <p:cNvSpPr/>
            <p:nvPr/>
          </p:nvSpPr>
          <p:spPr>
            <a:xfrm>
              <a:off x="8310726" y="2228728"/>
              <a:ext cx="11377" cy="74188"/>
            </a:xfrm>
            <a:custGeom>
              <a:rect b="b" l="l" r="r" t="t"/>
              <a:pathLst>
                <a:path extrusionOk="0" h="2830" w="434">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73"/>
            <p:cNvSpPr/>
            <p:nvPr/>
          </p:nvSpPr>
          <p:spPr>
            <a:xfrm>
              <a:off x="8270984" y="2213314"/>
              <a:ext cx="34473" cy="89603"/>
            </a:xfrm>
            <a:custGeom>
              <a:rect b="b" l="l" r="r" t="t"/>
              <a:pathLst>
                <a:path extrusionOk="0" h="3418" w="1315">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73"/>
            <p:cNvSpPr/>
            <p:nvPr/>
          </p:nvSpPr>
          <p:spPr>
            <a:xfrm>
              <a:off x="8285376" y="2313875"/>
              <a:ext cx="5689" cy="11377"/>
            </a:xfrm>
            <a:custGeom>
              <a:rect b="b" l="l" r="r" t="t"/>
              <a:pathLst>
                <a:path extrusionOk="0" h="434" w="217">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73"/>
            <p:cNvSpPr/>
            <p:nvPr/>
          </p:nvSpPr>
          <p:spPr>
            <a:xfrm>
              <a:off x="8266056" y="2156821"/>
              <a:ext cx="44697" cy="50752"/>
            </a:xfrm>
            <a:custGeom>
              <a:rect b="b" l="l" r="r" t="t"/>
              <a:pathLst>
                <a:path extrusionOk="0" h="1936" w="1705">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73"/>
            <p:cNvSpPr/>
            <p:nvPr/>
          </p:nvSpPr>
          <p:spPr>
            <a:xfrm>
              <a:off x="8266056" y="2156821"/>
              <a:ext cx="31065" cy="50569"/>
            </a:xfrm>
            <a:custGeom>
              <a:rect b="b" l="l" r="r" t="t"/>
              <a:pathLst>
                <a:path extrusionOk="0" h="1929" w="1185">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73"/>
            <p:cNvSpPr/>
            <p:nvPr/>
          </p:nvSpPr>
          <p:spPr>
            <a:xfrm>
              <a:off x="8265689" y="2156821"/>
              <a:ext cx="45064" cy="22781"/>
            </a:xfrm>
            <a:custGeom>
              <a:rect b="b" l="l" r="r" t="t"/>
              <a:pathLst>
                <a:path extrusionOk="0" h="869" w="1719">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73"/>
            <p:cNvSpPr/>
            <p:nvPr/>
          </p:nvSpPr>
          <p:spPr>
            <a:xfrm>
              <a:off x="8266056" y="2156821"/>
              <a:ext cx="31065" cy="20474"/>
            </a:xfrm>
            <a:custGeom>
              <a:rect b="b" l="l" r="r" t="t"/>
              <a:pathLst>
                <a:path extrusionOk="0" h="781" w="1185">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8" name="Google Shape;17858;p73"/>
          <p:cNvGrpSpPr/>
          <p:nvPr/>
        </p:nvGrpSpPr>
        <p:grpSpPr>
          <a:xfrm>
            <a:off x="5627674" y="2444819"/>
            <a:ext cx="345147" cy="342630"/>
            <a:chOff x="5627674" y="2444819"/>
            <a:chExt cx="345147" cy="342630"/>
          </a:xfrm>
        </p:grpSpPr>
        <p:sp>
          <p:nvSpPr>
            <p:cNvPr id="17859" name="Google Shape;17859;p73"/>
            <p:cNvSpPr/>
            <p:nvPr/>
          </p:nvSpPr>
          <p:spPr>
            <a:xfrm>
              <a:off x="5755210" y="2444819"/>
              <a:ext cx="217611" cy="217978"/>
            </a:xfrm>
            <a:custGeom>
              <a:rect b="b" l="l" r="r" t="t"/>
              <a:pathLst>
                <a:path extrusionOk="0" h="8315" w="8301">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73"/>
            <p:cNvSpPr/>
            <p:nvPr/>
          </p:nvSpPr>
          <p:spPr>
            <a:xfrm>
              <a:off x="5818021" y="2523516"/>
              <a:ext cx="15545" cy="15178"/>
            </a:xfrm>
            <a:custGeom>
              <a:rect b="b" l="l" r="r" t="t"/>
              <a:pathLst>
                <a:path extrusionOk="0" h="579" w="593">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73"/>
            <p:cNvSpPr/>
            <p:nvPr/>
          </p:nvSpPr>
          <p:spPr>
            <a:xfrm>
              <a:off x="5894857"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73"/>
            <p:cNvSpPr/>
            <p:nvPr/>
          </p:nvSpPr>
          <p:spPr>
            <a:xfrm>
              <a:off x="5856635" y="2523516"/>
              <a:ext cx="15152" cy="15178"/>
            </a:xfrm>
            <a:custGeom>
              <a:rect b="b" l="l" r="r" t="t"/>
              <a:pathLst>
                <a:path extrusionOk="0" h="579" w="578">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73"/>
            <p:cNvSpPr/>
            <p:nvPr/>
          </p:nvSpPr>
          <p:spPr>
            <a:xfrm>
              <a:off x="5627674" y="2523149"/>
              <a:ext cx="266816" cy="264300"/>
            </a:xfrm>
            <a:custGeom>
              <a:rect b="b" l="l" r="r" t="t"/>
              <a:pathLst>
                <a:path extrusionOk="0" h="10082" w="10178">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4" name="Google Shape;17864;p73"/>
          <p:cNvGrpSpPr/>
          <p:nvPr/>
        </p:nvGrpSpPr>
        <p:grpSpPr>
          <a:xfrm>
            <a:off x="4653996" y="2440257"/>
            <a:ext cx="396607" cy="348555"/>
            <a:chOff x="4653996" y="2440257"/>
            <a:chExt cx="396607" cy="348555"/>
          </a:xfrm>
        </p:grpSpPr>
        <p:sp>
          <p:nvSpPr>
            <p:cNvPr id="17865" name="Google Shape;17865;p73"/>
            <p:cNvSpPr/>
            <p:nvPr/>
          </p:nvSpPr>
          <p:spPr>
            <a:xfrm>
              <a:off x="4670643" y="2520108"/>
              <a:ext cx="363707" cy="250930"/>
            </a:xfrm>
            <a:custGeom>
              <a:rect b="b" l="l" r="r" t="t"/>
              <a:pathLst>
                <a:path extrusionOk="0" h="9572" w="13874">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73"/>
            <p:cNvSpPr/>
            <p:nvPr/>
          </p:nvSpPr>
          <p:spPr>
            <a:xfrm>
              <a:off x="4981710" y="2520108"/>
              <a:ext cx="52640" cy="250930"/>
            </a:xfrm>
            <a:custGeom>
              <a:rect b="b" l="l" r="r" t="t"/>
              <a:pathLst>
                <a:path extrusionOk="0" h="9572" w="2008">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73"/>
            <p:cNvSpPr/>
            <p:nvPr/>
          </p:nvSpPr>
          <p:spPr>
            <a:xfrm>
              <a:off x="4694865" y="2544724"/>
              <a:ext cx="314108" cy="226681"/>
            </a:xfrm>
            <a:custGeom>
              <a:rect b="b" l="l" r="r" t="t"/>
              <a:pathLst>
                <a:path extrusionOk="0" h="8647" w="11982">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73"/>
            <p:cNvSpPr/>
            <p:nvPr/>
          </p:nvSpPr>
          <p:spPr>
            <a:xfrm>
              <a:off x="4981710" y="2544724"/>
              <a:ext cx="28024" cy="226314"/>
            </a:xfrm>
            <a:custGeom>
              <a:rect b="b" l="l" r="r" t="t"/>
              <a:pathLst>
                <a:path extrusionOk="0" h="8633" w="1069">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73"/>
            <p:cNvSpPr/>
            <p:nvPr/>
          </p:nvSpPr>
          <p:spPr>
            <a:xfrm>
              <a:off x="4775476" y="2618493"/>
              <a:ext cx="69260" cy="30409"/>
            </a:xfrm>
            <a:custGeom>
              <a:rect b="b" l="l" r="r" t="t"/>
              <a:pathLst>
                <a:path extrusionOk="0" h="1160" w="2642">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73"/>
            <p:cNvSpPr/>
            <p:nvPr/>
          </p:nvSpPr>
          <p:spPr>
            <a:xfrm>
              <a:off x="4775476" y="2643476"/>
              <a:ext cx="69260" cy="30672"/>
            </a:xfrm>
            <a:custGeom>
              <a:rect b="b" l="l" r="r" t="t"/>
              <a:pathLst>
                <a:path extrusionOk="0" h="1170" w="2642">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73"/>
            <p:cNvSpPr/>
            <p:nvPr/>
          </p:nvSpPr>
          <p:spPr>
            <a:xfrm>
              <a:off x="4775476" y="2668459"/>
              <a:ext cx="69260" cy="30672"/>
            </a:xfrm>
            <a:custGeom>
              <a:rect b="b" l="l" r="r" t="t"/>
              <a:pathLst>
                <a:path extrusionOk="0" h="1170" w="2642">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73"/>
            <p:cNvSpPr/>
            <p:nvPr/>
          </p:nvSpPr>
          <p:spPr>
            <a:xfrm>
              <a:off x="4860229" y="2618126"/>
              <a:ext cx="68893" cy="30672"/>
            </a:xfrm>
            <a:custGeom>
              <a:rect b="b" l="l" r="r" t="t"/>
              <a:pathLst>
                <a:path extrusionOk="0" h="1170" w="2628">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73"/>
            <p:cNvSpPr/>
            <p:nvPr/>
          </p:nvSpPr>
          <p:spPr>
            <a:xfrm>
              <a:off x="4860229" y="2643476"/>
              <a:ext cx="68893" cy="30672"/>
            </a:xfrm>
            <a:custGeom>
              <a:rect b="b" l="l" r="r" t="t"/>
              <a:pathLst>
                <a:path extrusionOk="0" h="1170" w="2628">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73"/>
            <p:cNvSpPr/>
            <p:nvPr/>
          </p:nvSpPr>
          <p:spPr>
            <a:xfrm>
              <a:off x="4860229" y="2668354"/>
              <a:ext cx="68893" cy="30776"/>
            </a:xfrm>
            <a:custGeom>
              <a:rect b="b" l="l" r="r" t="t"/>
              <a:pathLst>
                <a:path extrusionOk="0" h="1174" w="2628">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73"/>
            <p:cNvSpPr/>
            <p:nvPr/>
          </p:nvSpPr>
          <p:spPr>
            <a:xfrm>
              <a:off x="4825049" y="2584440"/>
              <a:ext cx="54894" cy="33712"/>
            </a:xfrm>
            <a:custGeom>
              <a:rect b="b" l="l" r="r" t="t"/>
              <a:pathLst>
                <a:path extrusionOk="0" h="1286" w="2094">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73"/>
            <p:cNvSpPr/>
            <p:nvPr/>
          </p:nvSpPr>
          <p:spPr>
            <a:xfrm>
              <a:off x="4843216" y="2584440"/>
              <a:ext cx="36727" cy="33712"/>
            </a:xfrm>
            <a:custGeom>
              <a:rect b="b" l="l" r="r" t="t"/>
              <a:pathLst>
                <a:path extrusionOk="0" h="1286" w="1401">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73"/>
            <p:cNvSpPr/>
            <p:nvPr/>
          </p:nvSpPr>
          <p:spPr>
            <a:xfrm>
              <a:off x="4809897" y="2606775"/>
              <a:ext cx="85173" cy="95763"/>
            </a:xfrm>
            <a:custGeom>
              <a:rect b="b" l="l" r="r" t="t"/>
              <a:pathLst>
                <a:path extrusionOk="0" h="3653" w="3249">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73"/>
            <p:cNvSpPr/>
            <p:nvPr/>
          </p:nvSpPr>
          <p:spPr>
            <a:xfrm>
              <a:off x="4843216" y="2606775"/>
              <a:ext cx="51093" cy="94217"/>
            </a:xfrm>
            <a:custGeom>
              <a:rect b="b" l="l" r="r" t="t"/>
              <a:pathLst>
                <a:path extrusionOk="0" h="3594" w="1949">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73"/>
            <p:cNvSpPr/>
            <p:nvPr/>
          </p:nvSpPr>
          <p:spPr>
            <a:xfrm>
              <a:off x="4801953" y="2440257"/>
              <a:ext cx="101452" cy="56415"/>
            </a:xfrm>
            <a:custGeom>
              <a:rect b="b" l="l" r="r" t="t"/>
              <a:pathLst>
                <a:path extrusionOk="0" h="2152" w="387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73"/>
            <p:cNvSpPr/>
            <p:nvPr/>
          </p:nvSpPr>
          <p:spPr>
            <a:xfrm>
              <a:off x="4824656" y="2459945"/>
              <a:ext cx="56048" cy="34079"/>
            </a:xfrm>
            <a:custGeom>
              <a:rect b="b" l="l" r="r" t="t"/>
              <a:pathLst>
                <a:path extrusionOk="0" h="1300" w="2138">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73"/>
            <p:cNvSpPr/>
            <p:nvPr/>
          </p:nvSpPr>
          <p:spPr>
            <a:xfrm>
              <a:off x="4653996" y="2737326"/>
              <a:ext cx="396607" cy="51486"/>
            </a:xfrm>
            <a:custGeom>
              <a:rect b="b" l="l" r="r" t="t"/>
              <a:pathLst>
                <a:path extrusionOk="0" h="1964" w="15129">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73"/>
            <p:cNvSpPr/>
            <p:nvPr/>
          </p:nvSpPr>
          <p:spPr>
            <a:xfrm>
              <a:off x="4998749" y="2737326"/>
              <a:ext cx="51853" cy="51486"/>
            </a:xfrm>
            <a:custGeom>
              <a:rect b="b" l="l" r="r" t="t"/>
              <a:pathLst>
                <a:path extrusionOk="0" h="1964" w="1978">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3" name="Google Shape;17883;p73"/>
          <p:cNvGrpSpPr/>
          <p:nvPr/>
        </p:nvGrpSpPr>
        <p:grpSpPr>
          <a:xfrm>
            <a:off x="1854391" y="2895140"/>
            <a:ext cx="301630" cy="374272"/>
            <a:chOff x="1854391" y="2895140"/>
            <a:chExt cx="301630" cy="374272"/>
          </a:xfrm>
        </p:grpSpPr>
        <p:sp>
          <p:nvSpPr>
            <p:cNvPr id="17884" name="Google Shape;17884;p73"/>
            <p:cNvSpPr/>
            <p:nvPr/>
          </p:nvSpPr>
          <p:spPr>
            <a:xfrm>
              <a:off x="1968689" y="2943559"/>
              <a:ext cx="72668" cy="60216"/>
            </a:xfrm>
            <a:custGeom>
              <a:rect b="b" l="l" r="r" t="t"/>
              <a:pathLst>
                <a:path extrusionOk="0" h="2297" w="2772">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73"/>
            <p:cNvSpPr/>
            <p:nvPr/>
          </p:nvSpPr>
          <p:spPr>
            <a:xfrm>
              <a:off x="1991758" y="2943559"/>
              <a:ext cx="26530" cy="18115"/>
            </a:xfrm>
            <a:custGeom>
              <a:rect b="b" l="l" r="r" t="t"/>
              <a:pathLst>
                <a:path extrusionOk="0" h="691" w="1012">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73"/>
            <p:cNvSpPr/>
            <p:nvPr/>
          </p:nvSpPr>
          <p:spPr>
            <a:xfrm>
              <a:off x="1969056" y="2962486"/>
              <a:ext cx="72301" cy="41289"/>
            </a:xfrm>
            <a:custGeom>
              <a:rect b="b" l="l" r="r" t="t"/>
              <a:pathLst>
                <a:path extrusionOk="0" h="1575" w="2758">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73"/>
            <p:cNvSpPr/>
            <p:nvPr/>
          </p:nvSpPr>
          <p:spPr>
            <a:xfrm>
              <a:off x="1969056" y="2973470"/>
              <a:ext cx="18193" cy="30672"/>
            </a:xfrm>
            <a:custGeom>
              <a:rect b="b" l="l" r="r" t="t"/>
              <a:pathLst>
                <a:path extrusionOk="0" h="1170" w="694">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73"/>
            <p:cNvSpPr/>
            <p:nvPr/>
          </p:nvSpPr>
          <p:spPr>
            <a:xfrm>
              <a:off x="2023190" y="2973470"/>
              <a:ext cx="18167" cy="30672"/>
            </a:xfrm>
            <a:custGeom>
              <a:rect b="b" l="l" r="r" t="t"/>
              <a:pathLst>
                <a:path extrusionOk="0" h="1170" w="693">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73"/>
            <p:cNvSpPr/>
            <p:nvPr/>
          </p:nvSpPr>
          <p:spPr>
            <a:xfrm>
              <a:off x="1980800" y="2895140"/>
              <a:ext cx="48472" cy="54501"/>
            </a:xfrm>
            <a:custGeom>
              <a:rect b="b" l="l" r="r" t="t"/>
              <a:pathLst>
                <a:path extrusionOk="0" h="2079" w="1849">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73"/>
            <p:cNvSpPr/>
            <p:nvPr/>
          </p:nvSpPr>
          <p:spPr>
            <a:xfrm>
              <a:off x="1980879" y="2895507"/>
              <a:ext cx="33241" cy="54029"/>
            </a:xfrm>
            <a:custGeom>
              <a:rect b="b" l="l" r="r" t="t"/>
              <a:pathLst>
                <a:path extrusionOk="0" h="2061" w="1268">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73"/>
            <p:cNvSpPr/>
            <p:nvPr/>
          </p:nvSpPr>
          <p:spPr>
            <a:xfrm>
              <a:off x="1981167" y="2895507"/>
              <a:ext cx="48105" cy="23908"/>
            </a:xfrm>
            <a:custGeom>
              <a:rect b="b" l="l" r="r" t="t"/>
              <a:pathLst>
                <a:path extrusionOk="0" h="912" w="1835">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73"/>
            <p:cNvSpPr/>
            <p:nvPr/>
          </p:nvSpPr>
          <p:spPr>
            <a:xfrm>
              <a:off x="1981167" y="2895507"/>
              <a:ext cx="32952" cy="21968"/>
            </a:xfrm>
            <a:custGeom>
              <a:rect b="b" l="l" r="r" t="t"/>
              <a:pathLst>
                <a:path extrusionOk="0" h="838" w="1257">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73"/>
            <p:cNvSpPr/>
            <p:nvPr/>
          </p:nvSpPr>
          <p:spPr>
            <a:xfrm>
              <a:off x="1963000" y="3015860"/>
              <a:ext cx="84412" cy="144576"/>
            </a:xfrm>
            <a:custGeom>
              <a:rect b="b" l="l" r="r" t="t"/>
              <a:pathLst>
                <a:path extrusionOk="0" h="5515" w="3220">
                  <a:moveTo>
                    <a:pt x="1" y="0"/>
                  </a:moveTo>
                  <a:lnTo>
                    <a:pt x="1" y="5514"/>
                  </a:lnTo>
                  <a:lnTo>
                    <a:pt x="3220" y="5514"/>
                  </a:lnTo>
                  <a:lnTo>
                    <a:pt x="3220" y="0"/>
                  </a:ln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73"/>
            <p:cNvSpPr/>
            <p:nvPr/>
          </p:nvSpPr>
          <p:spPr>
            <a:xfrm>
              <a:off x="1963000" y="3100246"/>
              <a:ext cx="84412" cy="60190"/>
            </a:xfrm>
            <a:custGeom>
              <a:rect b="b" l="l" r="r" t="t"/>
              <a:pathLst>
                <a:path extrusionOk="0" h="2296" w="3220">
                  <a:moveTo>
                    <a:pt x="1" y="0"/>
                  </a:moveTo>
                  <a:lnTo>
                    <a:pt x="1" y="2295"/>
                  </a:lnTo>
                  <a:lnTo>
                    <a:pt x="3220" y="2295"/>
                  </a:lnTo>
                  <a:lnTo>
                    <a:pt x="3220" y="0"/>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73"/>
            <p:cNvSpPr/>
            <p:nvPr/>
          </p:nvSpPr>
          <p:spPr>
            <a:xfrm>
              <a:off x="2034908" y="3082079"/>
              <a:ext cx="48472" cy="72668"/>
            </a:xfrm>
            <a:custGeom>
              <a:rect b="b" l="l" r="r" t="t"/>
              <a:pathLst>
                <a:path extrusionOk="0" h="2772" w="1849">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73"/>
            <p:cNvSpPr/>
            <p:nvPr/>
          </p:nvSpPr>
          <p:spPr>
            <a:xfrm>
              <a:off x="2035275" y="3082446"/>
              <a:ext cx="26897" cy="72301"/>
            </a:xfrm>
            <a:custGeom>
              <a:rect b="b" l="l" r="r" t="t"/>
              <a:pathLst>
                <a:path extrusionOk="0" h="2758" w="1026">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73"/>
            <p:cNvSpPr/>
            <p:nvPr/>
          </p:nvSpPr>
          <p:spPr>
            <a:xfrm>
              <a:off x="2035275" y="3082446"/>
              <a:ext cx="48105" cy="54134"/>
            </a:xfrm>
            <a:custGeom>
              <a:rect b="b" l="l" r="r" t="t"/>
              <a:pathLst>
                <a:path extrusionOk="0" h="2065" w="1835">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73"/>
            <p:cNvSpPr/>
            <p:nvPr/>
          </p:nvSpPr>
          <p:spPr>
            <a:xfrm>
              <a:off x="2035275" y="3082079"/>
              <a:ext cx="26897" cy="54134"/>
            </a:xfrm>
            <a:custGeom>
              <a:rect b="b" l="l" r="r" t="t"/>
              <a:pathLst>
                <a:path extrusionOk="0" h="2065" w="1026">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73"/>
            <p:cNvSpPr/>
            <p:nvPr/>
          </p:nvSpPr>
          <p:spPr>
            <a:xfrm>
              <a:off x="2017134" y="3148665"/>
              <a:ext cx="84412" cy="96524"/>
            </a:xfrm>
            <a:custGeom>
              <a:rect b="b" l="l" r="r" t="t"/>
              <a:pathLst>
                <a:path extrusionOk="0" h="3682" w="322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73"/>
            <p:cNvSpPr/>
            <p:nvPr/>
          </p:nvSpPr>
          <p:spPr>
            <a:xfrm>
              <a:off x="2017134" y="3162297"/>
              <a:ext cx="18167" cy="82892"/>
            </a:xfrm>
            <a:custGeom>
              <a:rect b="b" l="l" r="r" t="t"/>
              <a:pathLst>
                <a:path extrusionOk="0" h="3162" w="693">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73"/>
            <p:cNvSpPr/>
            <p:nvPr/>
          </p:nvSpPr>
          <p:spPr>
            <a:xfrm>
              <a:off x="2083353" y="3162297"/>
              <a:ext cx="18193" cy="82892"/>
            </a:xfrm>
            <a:custGeom>
              <a:rect b="b" l="l" r="r" t="t"/>
              <a:pathLst>
                <a:path extrusionOk="0" h="3162" w="694">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73"/>
            <p:cNvSpPr/>
            <p:nvPr/>
          </p:nvSpPr>
          <p:spPr>
            <a:xfrm>
              <a:off x="1926666" y="3082079"/>
              <a:ext cx="47711" cy="72668"/>
            </a:xfrm>
            <a:custGeom>
              <a:rect b="b" l="l" r="r" t="t"/>
              <a:pathLst>
                <a:path extrusionOk="0" h="2772" w="182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73"/>
            <p:cNvSpPr/>
            <p:nvPr/>
          </p:nvSpPr>
          <p:spPr>
            <a:xfrm>
              <a:off x="1926666" y="3082446"/>
              <a:ext cx="27290" cy="72301"/>
            </a:xfrm>
            <a:custGeom>
              <a:rect b="b" l="l" r="r" t="t"/>
              <a:pathLst>
                <a:path extrusionOk="0" h="2758" w="1041">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73"/>
            <p:cNvSpPr/>
            <p:nvPr/>
          </p:nvSpPr>
          <p:spPr>
            <a:xfrm>
              <a:off x="1926666" y="3082446"/>
              <a:ext cx="48472" cy="54134"/>
            </a:xfrm>
            <a:custGeom>
              <a:rect b="b" l="l" r="r" t="t"/>
              <a:pathLst>
                <a:path extrusionOk="0" h="2065" w="1849">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73"/>
            <p:cNvSpPr/>
            <p:nvPr/>
          </p:nvSpPr>
          <p:spPr>
            <a:xfrm>
              <a:off x="1926666" y="3082079"/>
              <a:ext cx="27290" cy="54134"/>
            </a:xfrm>
            <a:custGeom>
              <a:rect b="b" l="l" r="r" t="t"/>
              <a:pathLst>
                <a:path extrusionOk="0" h="2065" w="1041">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73"/>
            <p:cNvSpPr/>
            <p:nvPr/>
          </p:nvSpPr>
          <p:spPr>
            <a:xfrm>
              <a:off x="1908525" y="3148665"/>
              <a:ext cx="84412" cy="96524"/>
            </a:xfrm>
            <a:custGeom>
              <a:rect b="b" l="l" r="r" t="t"/>
              <a:pathLst>
                <a:path extrusionOk="0" h="3682" w="322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73"/>
            <p:cNvSpPr/>
            <p:nvPr/>
          </p:nvSpPr>
          <p:spPr>
            <a:xfrm>
              <a:off x="1908892" y="3162297"/>
              <a:ext cx="17800" cy="82892"/>
            </a:xfrm>
            <a:custGeom>
              <a:rect b="b" l="l" r="r" t="t"/>
              <a:pathLst>
                <a:path extrusionOk="0" h="3162" w="679">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73"/>
            <p:cNvSpPr/>
            <p:nvPr/>
          </p:nvSpPr>
          <p:spPr>
            <a:xfrm>
              <a:off x="1975111" y="3162297"/>
              <a:ext cx="18193" cy="82892"/>
            </a:xfrm>
            <a:custGeom>
              <a:rect b="b" l="l" r="r" t="t"/>
              <a:pathLst>
                <a:path extrusionOk="0" h="3162" w="694">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73"/>
            <p:cNvSpPr/>
            <p:nvPr/>
          </p:nvSpPr>
          <p:spPr>
            <a:xfrm>
              <a:off x="2089409" y="3142242"/>
              <a:ext cx="48078" cy="72694"/>
            </a:xfrm>
            <a:custGeom>
              <a:rect b="b" l="l" r="r" t="t"/>
              <a:pathLst>
                <a:path extrusionOk="0" h="2773" w="1834">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73"/>
            <p:cNvSpPr/>
            <p:nvPr/>
          </p:nvSpPr>
          <p:spPr>
            <a:xfrm>
              <a:off x="2089409" y="3142609"/>
              <a:ext cx="27264" cy="72327"/>
            </a:xfrm>
            <a:custGeom>
              <a:rect b="b" l="l" r="r" t="t"/>
              <a:pathLst>
                <a:path extrusionOk="0" h="2759" w="104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73"/>
            <p:cNvSpPr/>
            <p:nvPr/>
          </p:nvSpPr>
          <p:spPr>
            <a:xfrm>
              <a:off x="2089409" y="3142242"/>
              <a:ext cx="48445" cy="54527"/>
            </a:xfrm>
            <a:custGeom>
              <a:rect b="b" l="l" r="r" t="t"/>
              <a:pathLst>
                <a:path extrusionOk="0" h="2080" w="1848">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73"/>
            <p:cNvSpPr/>
            <p:nvPr/>
          </p:nvSpPr>
          <p:spPr>
            <a:xfrm>
              <a:off x="2089409" y="3142609"/>
              <a:ext cx="27264" cy="53767"/>
            </a:xfrm>
            <a:custGeom>
              <a:rect b="b" l="l" r="r" t="t"/>
              <a:pathLst>
                <a:path extrusionOk="0" h="2051" w="104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73"/>
            <p:cNvSpPr/>
            <p:nvPr/>
          </p:nvSpPr>
          <p:spPr>
            <a:xfrm>
              <a:off x="2071609" y="3208855"/>
              <a:ext cx="84412" cy="60190"/>
            </a:xfrm>
            <a:custGeom>
              <a:rect b="b" l="l" r="r" t="t"/>
              <a:pathLst>
                <a:path extrusionOk="0" h="2296" w="322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73"/>
            <p:cNvSpPr/>
            <p:nvPr/>
          </p:nvSpPr>
          <p:spPr>
            <a:xfrm>
              <a:off x="2071609" y="3222460"/>
              <a:ext cx="17826" cy="46951"/>
            </a:xfrm>
            <a:custGeom>
              <a:rect b="b" l="l" r="r" t="t"/>
              <a:pathLst>
                <a:path extrusionOk="0" h="1791" w="68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73"/>
            <p:cNvSpPr/>
            <p:nvPr/>
          </p:nvSpPr>
          <p:spPr>
            <a:xfrm>
              <a:off x="2137828" y="3222460"/>
              <a:ext cx="17826" cy="46951"/>
            </a:xfrm>
            <a:custGeom>
              <a:rect b="b" l="l" r="r" t="t"/>
              <a:pathLst>
                <a:path extrusionOk="0" h="1791" w="68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73"/>
            <p:cNvSpPr/>
            <p:nvPr/>
          </p:nvSpPr>
          <p:spPr>
            <a:xfrm>
              <a:off x="1980800" y="3142242"/>
              <a:ext cx="48078" cy="72694"/>
            </a:xfrm>
            <a:custGeom>
              <a:rect b="b" l="l" r="r" t="t"/>
              <a:pathLst>
                <a:path extrusionOk="0" h="2773" w="1834">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73"/>
            <p:cNvSpPr/>
            <p:nvPr/>
          </p:nvSpPr>
          <p:spPr>
            <a:xfrm>
              <a:off x="1981167" y="3142609"/>
              <a:ext cx="26897" cy="72327"/>
            </a:xfrm>
            <a:custGeom>
              <a:rect b="b" l="l" r="r" t="t"/>
              <a:pathLst>
                <a:path extrusionOk="0" h="2759" w="1026">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73"/>
            <p:cNvSpPr/>
            <p:nvPr/>
          </p:nvSpPr>
          <p:spPr>
            <a:xfrm>
              <a:off x="1980800" y="3142242"/>
              <a:ext cx="48472" cy="54527"/>
            </a:xfrm>
            <a:custGeom>
              <a:rect b="b" l="l" r="r" t="t"/>
              <a:pathLst>
                <a:path extrusionOk="0" h="2080" w="1849">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73"/>
            <p:cNvSpPr/>
            <p:nvPr/>
          </p:nvSpPr>
          <p:spPr>
            <a:xfrm>
              <a:off x="1980800" y="3142609"/>
              <a:ext cx="27264" cy="53767"/>
            </a:xfrm>
            <a:custGeom>
              <a:rect b="b" l="l" r="r" t="t"/>
              <a:pathLst>
                <a:path extrusionOk="0" h="2051" w="104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73"/>
            <p:cNvSpPr/>
            <p:nvPr/>
          </p:nvSpPr>
          <p:spPr>
            <a:xfrm>
              <a:off x="1962633" y="3208855"/>
              <a:ext cx="84779" cy="60190"/>
            </a:xfrm>
            <a:custGeom>
              <a:rect b="b" l="l" r="r" t="t"/>
              <a:pathLst>
                <a:path extrusionOk="0" h="2296" w="3234">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73"/>
            <p:cNvSpPr/>
            <p:nvPr/>
          </p:nvSpPr>
          <p:spPr>
            <a:xfrm>
              <a:off x="1963000" y="3222460"/>
              <a:ext cx="18193" cy="46951"/>
            </a:xfrm>
            <a:custGeom>
              <a:rect b="b" l="l" r="r" t="t"/>
              <a:pathLst>
                <a:path extrusionOk="0" h="1791" w="694">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73"/>
            <p:cNvSpPr/>
            <p:nvPr/>
          </p:nvSpPr>
          <p:spPr>
            <a:xfrm>
              <a:off x="2029245" y="3222460"/>
              <a:ext cx="18167" cy="46584"/>
            </a:xfrm>
            <a:custGeom>
              <a:rect b="b" l="l" r="r" t="t"/>
              <a:pathLst>
                <a:path extrusionOk="0" h="1777" w="693">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73"/>
            <p:cNvSpPr/>
            <p:nvPr/>
          </p:nvSpPr>
          <p:spPr>
            <a:xfrm>
              <a:off x="1872558" y="3142242"/>
              <a:ext cx="47711" cy="72694"/>
            </a:xfrm>
            <a:custGeom>
              <a:rect b="b" l="l" r="r" t="t"/>
              <a:pathLst>
                <a:path extrusionOk="0" h="2773" w="182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73"/>
            <p:cNvSpPr/>
            <p:nvPr/>
          </p:nvSpPr>
          <p:spPr>
            <a:xfrm>
              <a:off x="1872558" y="3142609"/>
              <a:ext cx="26897" cy="72327"/>
            </a:xfrm>
            <a:custGeom>
              <a:rect b="b" l="l" r="r" t="t"/>
              <a:pathLst>
                <a:path extrusionOk="0" h="2759" w="1026">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73"/>
            <p:cNvSpPr/>
            <p:nvPr/>
          </p:nvSpPr>
          <p:spPr>
            <a:xfrm>
              <a:off x="1872558" y="3142242"/>
              <a:ext cx="48105" cy="54527"/>
            </a:xfrm>
            <a:custGeom>
              <a:rect b="b" l="l" r="r" t="t"/>
              <a:pathLst>
                <a:path extrusionOk="0" h="2080" w="1835">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73"/>
            <p:cNvSpPr/>
            <p:nvPr/>
          </p:nvSpPr>
          <p:spPr>
            <a:xfrm>
              <a:off x="1872558" y="3142609"/>
              <a:ext cx="27290" cy="53767"/>
            </a:xfrm>
            <a:custGeom>
              <a:rect b="b" l="l" r="r" t="t"/>
              <a:pathLst>
                <a:path extrusionOk="0" h="2051" w="1041">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73"/>
            <p:cNvSpPr/>
            <p:nvPr/>
          </p:nvSpPr>
          <p:spPr>
            <a:xfrm>
              <a:off x="1854391" y="3208855"/>
              <a:ext cx="84045" cy="60190"/>
            </a:xfrm>
            <a:custGeom>
              <a:rect b="b" l="l" r="r" t="t"/>
              <a:pathLst>
                <a:path extrusionOk="0" h="2296" w="3206">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73"/>
            <p:cNvSpPr/>
            <p:nvPr/>
          </p:nvSpPr>
          <p:spPr>
            <a:xfrm>
              <a:off x="1854391" y="3222460"/>
              <a:ext cx="18193" cy="46951"/>
            </a:xfrm>
            <a:custGeom>
              <a:rect b="b" l="l" r="r" t="t"/>
              <a:pathLst>
                <a:path extrusionOk="0" h="1791" w="694">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73"/>
            <p:cNvSpPr/>
            <p:nvPr/>
          </p:nvSpPr>
          <p:spPr>
            <a:xfrm>
              <a:off x="1920637" y="3222460"/>
              <a:ext cx="18167" cy="46584"/>
            </a:xfrm>
            <a:custGeom>
              <a:rect b="b" l="l" r="r" t="t"/>
              <a:pathLst>
                <a:path extrusionOk="0" h="1777" w="693">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73"/>
            <p:cNvSpPr/>
            <p:nvPr/>
          </p:nvSpPr>
          <p:spPr>
            <a:xfrm>
              <a:off x="1946354" y="2997693"/>
              <a:ext cx="117338" cy="24249"/>
            </a:xfrm>
            <a:custGeom>
              <a:rect b="b" l="l" r="r" t="t"/>
              <a:pathLst>
                <a:path extrusionOk="0" h="925" w="4476">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73"/>
            <p:cNvSpPr/>
            <p:nvPr/>
          </p:nvSpPr>
          <p:spPr>
            <a:xfrm>
              <a:off x="1986856" y="3040056"/>
              <a:ext cx="36360" cy="18193"/>
            </a:xfrm>
            <a:custGeom>
              <a:rect b="b" l="l" r="r" t="t"/>
              <a:pathLst>
                <a:path extrusionOk="0" h="694" w="1387">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73"/>
            <p:cNvSpPr/>
            <p:nvPr/>
          </p:nvSpPr>
          <p:spPr>
            <a:xfrm>
              <a:off x="1963000" y="3009804"/>
              <a:ext cx="84412" cy="12138"/>
            </a:xfrm>
            <a:custGeom>
              <a:rect b="b" l="l" r="r" t="t"/>
              <a:pathLst>
                <a:path extrusionOk="0" h="463" w="322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3" name="Google Shape;17933;p73"/>
          <p:cNvGrpSpPr/>
          <p:nvPr/>
        </p:nvGrpSpPr>
        <p:grpSpPr>
          <a:xfrm>
            <a:off x="5172817" y="2438370"/>
            <a:ext cx="289518" cy="357651"/>
            <a:chOff x="5172817" y="2438370"/>
            <a:chExt cx="289518" cy="357651"/>
          </a:xfrm>
        </p:grpSpPr>
        <p:sp>
          <p:nvSpPr>
            <p:cNvPr id="17934" name="Google Shape;17934;p73"/>
            <p:cNvSpPr/>
            <p:nvPr/>
          </p:nvSpPr>
          <p:spPr>
            <a:xfrm>
              <a:off x="5267427" y="2438370"/>
              <a:ext cx="119593" cy="30672"/>
            </a:xfrm>
            <a:custGeom>
              <a:rect b="b" l="l" r="r" t="t"/>
              <a:pathLst>
                <a:path extrusionOk="0" h="1170" w="4562">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73"/>
            <p:cNvSpPr/>
            <p:nvPr/>
          </p:nvSpPr>
          <p:spPr>
            <a:xfrm>
              <a:off x="5352940" y="2438370"/>
              <a:ext cx="33712" cy="30672"/>
            </a:xfrm>
            <a:custGeom>
              <a:rect b="b" l="l" r="r" t="t"/>
              <a:pathLst>
                <a:path extrusionOk="0" h="1170" w="1286">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73"/>
            <p:cNvSpPr/>
            <p:nvPr/>
          </p:nvSpPr>
          <p:spPr>
            <a:xfrm>
              <a:off x="5172817" y="2469015"/>
              <a:ext cx="281942" cy="327006"/>
            </a:xfrm>
            <a:custGeom>
              <a:rect b="b" l="l" r="r" t="t"/>
              <a:pathLst>
                <a:path extrusionOk="0" h="12474" w="10755">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73"/>
            <p:cNvSpPr/>
            <p:nvPr/>
          </p:nvSpPr>
          <p:spPr>
            <a:xfrm>
              <a:off x="5289002" y="2469015"/>
              <a:ext cx="172967" cy="325092"/>
            </a:xfrm>
            <a:custGeom>
              <a:rect b="b" l="l" r="r" t="t"/>
              <a:pathLst>
                <a:path extrusionOk="0" h="12401" w="6598">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73"/>
            <p:cNvSpPr/>
            <p:nvPr/>
          </p:nvSpPr>
          <p:spPr>
            <a:xfrm>
              <a:off x="5192505" y="2645285"/>
              <a:ext cx="269831" cy="150736"/>
            </a:xfrm>
            <a:custGeom>
              <a:rect b="b" l="l" r="r" t="t"/>
              <a:pathLst>
                <a:path extrusionOk="0" h="5750" w="10293">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73"/>
            <p:cNvSpPr/>
            <p:nvPr/>
          </p:nvSpPr>
          <p:spPr>
            <a:xfrm>
              <a:off x="5404400" y="2653700"/>
              <a:ext cx="51119" cy="140801"/>
            </a:xfrm>
            <a:custGeom>
              <a:rect b="b" l="l" r="r" t="t"/>
              <a:pathLst>
                <a:path extrusionOk="0" h="5371" w="195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73"/>
            <p:cNvSpPr/>
            <p:nvPr/>
          </p:nvSpPr>
          <p:spPr>
            <a:xfrm>
              <a:off x="5403273" y="2692288"/>
              <a:ext cx="19320" cy="16515"/>
            </a:xfrm>
            <a:custGeom>
              <a:rect b="b" l="l" r="r" t="t"/>
              <a:pathLst>
                <a:path extrusionOk="0" h="630" w="737">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73"/>
            <p:cNvSpPr/>
            <p:nvPr/>
          </p:nvSpPr>
          <p:spPr>
            <a:xfrm>
              <a:off x="5363531" y="2752478"/>
              <a:ext cx="16699" cy="14287"/>
            </a:xfrm>
            <a:custGeom>
              <a:rect b="b" l="l" r="r" t="t"/>
              <a:pathLst>
                <a:path extrusionOk="0" h="545" w="637">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73"/>
            <p:cNvSpPr/>
            <p:nvPr/>
          </p:nvSpPr>
          <p:spPr>
            <a:xfrm>
              <a:off x="5248133" y="2682458"/>
              <a:ext cx="16673" cy="14313"/>
            </a:xfrm>
            <a:custGeom>
              <a:rect b="b" l="l" r="r" t="t"/>
              <a:pathLst>
                <a:path extrusionOk="0" h="546" w="636">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73"/>
            <p:cNvSpPr/>
            <p:nvPr/>
          </p:nvSpPr>
          <p:spPr>
            <a:xfrm>
              <a:off x="5271202" y="2752478"/>
              <a:ext cx="16673" cy="14287"/>
            </a:xfrm>
            <a:custGeom>
              <a:rect b="b" l="l" r="r" t="t"/>
              <a:pathLst>
                <a:path extrusionOk="0" h="545" w="636">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73"/>
            <p:cNvSpPr/>
            <p:nvPr/>
          </p:nvSpPr>
          <p:spPr>
            <a:xfrm>
              <a:off x="5312831" y="2697584"/>
              <a:ext cx="20081" cy="17145"/>
            </a:xfrm>
            <a:custGeom>
              <a:rect b="b" l="l" r="r" t="t"/>
              <a:pathLst>
                <a:path extrusionOk="0" h="654" w="766">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5" name="Google Shape;17945;p73"/>
          <p:cNvGrpSpPr/>
          <p:nvPr/>
        </p:nvGrpSpPr>
        <p:grpSpPr>
          <a:xfrm>
            <a:off x="3234506" y="2484534"/>
            <a:ext cx="388297" cy="293320"/>
            <a:chOff x="3234506" y="2484534"/>
            <a:chExt cx="388297" cy="293320"/>
          </a:xfrm>
        </p:grpSpPr>
        <p:sp>
          <p:nvSpPr>
            <p:cNvPr id="17946" name="Google Shape;17946;p73"/>
            <p:cNvSpPr/>
            <p:nvPr/>
          </p:nvSpPr>
          <p:spPr>
            <a:xfrm>
              <a:off x="3531208" y="2527684"/>
              <a:ext cx="91595" cy="250170"/>
            </a:xfrm>
            <a:custGeom>
              <a:rect b="b" l="l" r="r" t="t"/>
              <a:pathLst>
                <a:path extrusionOk="0" h="9543" w="3494">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73"/>
            <p:cNvSpPr/>
            <p:nvPr/>
          </p:nvSpPr>
          <p:spPr>
            <a:xfrm>
              <a:off x="3520984" y="2527684"/>
              <a:ext cx="70413" cy="157814"/>
            </a:xfrm>
            <a:custGeom>
              <a:rect b="b" l="l" r="r" t="t"/>
              <a:pathLst>
                <a:path extrusionOk="0" h="6020" w="2686">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73"/>
            <p:cNvSpPr/>
            <p:nvPr/>
          </p:nvSpPr>
          <p:spPr>
            <a:xfrm>
              <a:off x="3234506" y="2576130"/>
              <a:ext cx="340244" cy="201724"/>
            </a:xfrm>
            <a:custGeom>
              <a:rect b="b" l="l" r="r" t="t"/>
              <a:pathLst>
                <a:path extrusionOk="0" h="7695" w="12979">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73"/>
            <p:cNvSpPr/>
            <p:nvPr/>
          </p:nvSpPr>
          <p:spPr>
            <a:xfrm>
              <a:off x="3234506" y="2484534"/>
              <a:ext cx="297095" cy="105227"/>
            </a:xfrm>
            <a:custGeom>
              <a:rect b="b" l="l" r="r" t="t"/>
              <a:pathLst>
                <a:path extrusionOk="0" h="4014" w="11333">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73"/>
            <p:cNvSpPr/>
            <p:nvPr/>
          </p:nvSpPr>
          <p:spPr>
            <a:xfrm>
              <a:off x="3268192" y="2507971"/>
              <a:ext cx="51879" cy="58486"/>
            </a:xfrm>
            <a:custGeom>
              <a:rect b="b" l="l" r="r" t="t"/>
              <a:pathLst>
                <a:path extrusionOk="0" h="2231" w="1979">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73"/>
            <p:cNvSpPr/>
            <p:nvPr/>
          </p:nvSpPr>
          <p:spPr>
            <a:xfrm>
              <a:off x="3327229" y="2507997"/>
              <a:ext cx="46951" cy="58695"/>
            </a:xfrm>
            <a:custGeom>
              <a:rect b="b" l="l" r="r" t="t"/>
              <a:pathLst>
                <a:path extrusionOk="0" h="2239" w="1791">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73"/>
            <p:cNvSpPr/>
            <p:nvPr/>
          </p:nvSpPr>
          <p:spPr>
            <a:xfrm>
              <a:off x="3379292" y="2508049"/>
              <a:ext cx="66796" cy="58643"/>
            </a:xfrm>
            <a:custGeom>
              <a:rect b="b" l="l" r="r" t="t"/>
              <a:pathLst>
                <a:path extrusionOk="0" h="2237" w="2548">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73"/>
            <p:cNvSpPr/>
            <p:nvPr/>
          </p:nvSpPr>
          <p:spPr>
            <a:xfrm>
              <a:off x="3450072" y="2507971"/>
              <a:ext cx="50647" cy="58748"/>
            </a:xfrm>
            <a:custGeom>
              <a:rect b="b" l="l" r="r" t="t"/>
              <a:pathLst>
                <a:path extrusionOk="0" h="2241" w="1932">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73"/>
            <p:cNvSpPr/>
            <p:nvPr/>
          </p:nvSpPr>
          <p:spPr>
            <a:xfrm>
              <a:off x="3271233" y="2606775"/>
              <a:ext cx="91595" cy="78724"/>
            </a:xfrm>
            <a:custGeom>
              <a:rect b="b" l="l" r="r" t="t"/>
              <a:pathLst>
                <a:path extrusionOk="0" h="3003" w="3494">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73"/>
            <p:cNvSpPr/>
            <p:nvPr/>
          </p:nvSpPr>
          <p:spPr>
            <a:xfrm>
              <a:off x="3395361" y="2640068"/>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73"/>
            <p:cNvSpPr/>
            <p:nvPr/>
          </p:nvSpPr>
          <p:spPr>
            <a:xfrm>
              <a:off x="3395361" y="2607142"/>
              <a:ext cx="107482" cy="12138"/>
            </a:xfrm>
            <a:custGeom>
              <a:rect b="b" l="l" r="r" t="t"/>
              <a:pathLst>
                <a:path extrusionOk="0" h="463" w="410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73"/>
            <p:cNvSpPr/>
            <p:nvPr/>
          </p:nvSpPr>
          <p:spPr>
            <a:xfrm>
              <a:off x="3394077" y="2672968"/>
              <a:ext cx="108766" cy="12583"/>
            </a:xfrm>
            <a:custGeom>
              <a:rect b="b" l="l" r="r" t="t"/>
              <a:pathLst>
                <a:path extrusionOk="0" h="480" w="4149">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73"/>
            <p:cNvSpPr/>
            <p:nvPr/>
          </p:nvSpPr>
          <p:spPr>
            <a:xfrm>
              <a:off x="3395361" y="2705920"/>
              <a:ext cx="107482" cy="12505"/>
            </a:xfrm>
            <a:custGeom>
              <a:rect b="b" l="l" r="r" t="t"/>
              <a:pathLst>
                <a:path extrusionOk="0" h="477" w="410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73"/>
            <p:cNvSpPr/>
            <p:nvPr/>
          </p:nvSpPr>
          <p:spPr>
            <a:xfrm>
              <a:off x="3262006" y="2705894"/>
              <a:ext cx="110051" cy="12583"/>
            </a:xfrm>
            <a:custGeom>
              <a:rect b="b" l="l" r="r" t="t"/>
              <a:pathLst>
                <a:path extrusionOk="0" h="480" w="4198">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73"/>
            <p:cNvSpPr/>
            <p:nvPr/>
          </p:nvSpPr>
          <p:spPr>
            <a:xfrm>
              <a:off x="3263290" y="2738846"/>
              <a:ext cx="107481"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73"/>
            <p:cNvSpPr/>
            <p:nvPr/>
          </p:nvSpPr>
          <p:spPr>
            <a:xfrm>
              <a:off x="3395361" y="2738846"/>
              <a:ext cx="107482" cy="12505"/>
            </a:xfrm>
            <a:custGeom>
              <a:rect b="b" l="l" r="r" t="t"/>
              <a:pathLst>
                <a:path extrusionOk="0" h="477" w="410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2" name="Google Shape;17962;p73"/>
          <p:cNvGrpSpPr/>
          <p:nvPr/>
        </p:nvGrpSpPr>
        <p:grpSpPr>
          <a:xfrm>
            <a:off x="6065149" y="3367036"/>
            <a:ext cx="362553" cy="356498"/>
            <a:chOff x="6065149" y="3367036"/>
            <a:chExt cx="362553" cy="356498"/>
          </a:xfrm>
        </p:grpSpPr>
        <p:sp>
          <p:nvSpPr>
            <p:cNvPr id="17963" name="Google Shape;17963;p73"/>
            <p:cNvSpPr/>
            <p:nvPr/>
          </p:nvSpPr>
          <p:spPr>
            <a:xfrm>
              <a:off x="6065149" y="3367036"/>
              <a:ext cx="356498" cy="356498"/>
            </a:xfrm>
            <a:custGeom>
              <a:rect b="b" l="l" r="r" t="t"/>
              <a:pathLst>
                <a:path extrusionOk="0" h="13599" w="13599">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73"/>
            <p:cNvSpPr/>
            <p:nvPr/>
          </p:nvSpPr>
          <p:spPr>
            <a:xfrm>
              <a:off x="6219923" y="3367036"/>
              <a:ext cx="207780" cy="356472"/>
            </a:xfrm>
            <a:custGeom>
              <a:rect b="b" l="l" r="r" t="t"/>
              <a:pathLst>
                <a:path extrusionOk="0" h="13598" w="7926">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73"/>
            <p:cNvSpPr/>
            <p:nvPr/>
          </p:nvSpPr>
          <p:spPr>
            <a:xfrm>
              <a:off x="6119257" y="3421144"/>
              <a:ext cx="247889" cy="247889"/>
            </a:xfrm>
            <a:custGeom>
              <a:rect b="b" l="l" r="r" t="t"/>
              <a:pathLst>
                <a:path extrusionOk="0" h="9456" w="9456">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73"/>
            <p:cNvSpPr/>
            <p:nvPr/>
          </p:nvSpPr>
          <p:spPr>
            <a:xfrm>
              <a:off x="6224091" y="3421144"/>
              <a:ext cx="148744" cy="248020"/>
            </a:xfrm>
            <a:custGeom>
              <a:rect b="b" l="l" r="r" t="t"/>
              <a:pathLst>
                <a:path extrusionOk="0" h="9461" w="5674">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73"/>
            <p:cNvSpPr/>
            <p:nvPr/>
          </p:nvSpPr>
          <p:spPr>
            <a:xfrm>
              <a:off x="6069685" y="3415848"/>
              <a:ext cx="303517" cy="259293"/>
            </a:xfrm>
            <a:custGeom>
              <a:rect b="b" l="l" r="r" t="t"/>
              <a:pathLst>
                <a:path extrusionOk="0" h="9891" w="11578">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8" name="Google Shape;17968;p73"/>
          <p:cNvGrpSpPr/>
          <p:nvPr/>
        </p:nvGrpSpPr>
        <p:grpSpPr>
          <a:xfrm>
            <a:off x="2866317" y="3817357"/>
            <a:ext cx="362920" cy="356865"/>
            <a:chOff x="2866317" y="3817357"/>
            <a:chExt cx="362920" cy="356865"/>
          </a:xfrm>
        </p:grpSpPr>
        <p:sp>
          <p:nvSpPr>
            <p:cNvPr id="17969" name="Google Shape;17969;p73"/>
            <p:cNvSpPr/>
            <p:nvPr/>
          </p:nvSpPr>
          <p:spPr>
            <a:xfrm>
              <a:off x="2866317" y="38173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73"/>
            <p:cNvSpPr/>
            <p:nvPr/>
          </p:nvSpPr>
          <p:spPr>
            <a:xfrm>
              <a:off x="3021457" y="3817357"/>
              <a:ext cx="207780" cy="356576"/>
            </a:xfrm>
            <a:custGeom>
              <a:rect b="b" l="l" r="r" t="t"/>
              <a:pathLst>
                <a:path extrusionOk="0" h="13602" w="7926">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73"/>
            <p:cNvSpPr/>
            <p:nvPr/>
          </p:nvSpPr>
          <p:spPr>
            <a:xfrm>
              <a:off x="2928367" y="38945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2" name="Google Shape;17972;p73"/>
          <p:cNvGrpSpPr/>
          <p:nvPr/>
        </p:nvGrpSpPr>
        <p:grpSpPr>
          <a:xfrm>
            <a:off x="6540821" y="3367036"/>
            <a:ext cx="362553" cy="356498"/>
            <a:chOff x="6540821" y="3367036"/>
            <a:chExt cx="362553" cy="356498"/>
          </a:xfrm>
        </p:grpSpPr>
        <p:sp>
          <p:nvSpPr>
            <p:cNvPr id="17973" name="Google Shape;17973;p73"/>
            <p:cNvSpPr/>
            <p:nvPr/>
          </p:nvSpPr>
          <p:spPr>
            <a:xfrm>
              <a:off x="6540821" y="3367036"/>
              <a:ext cx="356498" cy="356498"/>
            </a:xfrm>
            <a:custGeom>
              <a:rect b="b" l="l" r="r" t="t"/>
              <a:pathLst>
                <a:path extrusionOk="0" h="13599" w="13599">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73"/>
            <p:cNvSpPr/>
            <p:nvPr/>
          </p:nvSpPr>
          <p:spPr>
            <a:xfrm>
              <a:off x="6695987" y="3367036"/>
              <a:ext cx="207387" cy="356472"/>
            </a:xfrm>
            <a:custGeom>
              <a:rect b="b" l="l" r="r" t="t"/>
              <a:pathLst>
                <a:path extrusionOk="0" h="13598" w="7911">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73"/>
            <p:cNvSpPr/>
            <p:nvPr/>
          </p:nvSpPr>
          <p:spPr>
            <a:xfrm>
              <a:off x="6579802" y="3405992"/>
              <a:ext cx="278534" cy="278561"/>
            </a:xfrm>
            <a:custGeom>
              <a:rect b="b" l="l" r="r" t="t"/>
              <a:pathLst>
                <a:path extrusionOk="0" h="10626" w="10625">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73"/>
            <p:cNvSpPr/>
            <p:nvPr/>
          </p:nvSpPr>
          <p:spPr>
            <a:xfrm>
              <a:off x="6672892" y="3510563"/>
              <a:ext cx="80637" cy="69155"/>
            </a:xfrm>
            <a:custGeom>
              <a:rect b="b" l="l" r="r" t="t"/>
              <a:pathLst>
                <a:path extrusionOk="0" h="2638" w="3076">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73"/>
            <p:cNvSpPr/>
            <p:nvPr/>
          </p:nvSpPr>
          <p:spPr>
            <a:xfrm>
              <a:off x="6541581" y="3458605"/>
              <a:ext cx="213469" cy="225187"/>
            </a:xfrm>
            <a:custGeom>
              <a:rect b="b" l="l" r="r" t="t"/>
              <a:pathLst>
                <a:path extrusionOk="0" h="8590" w="8143">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73"/>
            <p:cNvSpPr/>
            <p:nvPr/>
          </p:nvSpPr>
          <p:spPr>
            <a:xfrm>
              <a:off x="6609687" y="3405965"/>
              <a:ext cx="237691" cy="143475"/>
            </a:xfrm>
            <a:custGeom>
              <a:rect b="b" l="l" r="r" t="t"/>
              <a:pathLst>
                <a:path extrusionOk="0" h="5473" w="9067">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73"/>
            <p:cNvSpPr/>
            <p:nvPr/>
          </p:nvSpPr>
          <p:spPr>
            <a:xfrm>
              <a:off x="6703537" y="3490771"/>
              <a:ext cx="154800" cy="193860"/>
            </a:xfrm>
            <a:custGeom>
              <a:rect b="b" l="l" r="r" t="t"/>
              <a:pathLst>
                <a:path extrusionOk="0" h="7395" w="5905">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0" name="Google Shape;17980;p73"/>
          <p:cNvGrpSpPr/>
          <p:nvPr/>
        </p:nvGrpSpPr>
        <p:grpSpPr>
          <a:xfrm>
            <a:off x="2302458" y="2474704"/>
            <a:ext cx="354479" cy="312561"/>
            <a:chOff x="2302458" y="2474704"/>
            <a:chExt cx="354479" cy="312561"/>
          </a:xfrm>
        </p:grpSpPr>
        <p:sp>
          <p:nvSpPr>
            <p:cNvPr id="17981" name="Google Shape;17981;p73"/>
            <p:cNvSpPr/>
            <p:nvPr/>
          </p:nvSpPr>
          <p:spPr>
            <a:xfrm>
              <a:off x="2388732" y="2515756"/>
              <a:ext cx="238058" cy="136266"/>
            </a:xfrm>
            <a:custGeom>
              <a:rect b="b" l="l" r="r" t="t"/>
              <a:pathLst>
                <a:path extrusionOk="0" h="5198" w="9081">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73"/>
            <p:cNvSpPr/>
            <p:nvPr/>
          </p:nvSpPr>
          <p:spPr>
            <a:xfrm>
              <a:off x="2398195" y="2723327"/>
              <a:ext cx="74949" cy="63938"/>
            </a:xfrm>
            <a:custGeom>
              <a:rect b="b" l="l" r="r" t="t"/>
              <a:pathLst>
                <a:path extrusionOk="0" h="2439" w="2859">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73"/>
            <p:cNvSpPr/>
            <p:nvPr/>
          </p:nvSpPr>
          <p:spPr>
            <a:xfrm>
              <a:off x="2421658" y="2740733"/>
              <a:ext cx="34079" cy="29230"/>
            </a:xfrm>
            <a:custGeom>
              <a:rect b="b" l="l" r="r" t="t"/>
              <a:pathLst>
                <a:path extrusionOk="0" h="1115" w="130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73"/>
            <p:cNvSpPr/>
            <p:nvPr/>
          </p:nvSpPr>
          <p:spPr>
            <a:xfrm>
              <a:off x="2525338" y="2723327"/>
              <a:ext cx="74975" cy="63938"/>
            </a:xfrm>
            <a:custGeom>
              <a:rect b="b" l="l" r="r" t="t"/>
              <a:pathLst>
                <a:path extrusionOk="0" h="2439" w="286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73"/>
            <p:cNvSpPr/>
            <p:nvPr/>
          </p:nvSpPr>
          <p:spPr>
            <a:xfrm>
              <a:off x="2548800" y="2740733"/>
              <a:ext cx="33712" cy="29230"/>
            </a:xfrm>
            <a:custGeom>
              <a:rect b="b" l="l" r="r" t="t"/>
              <a:pathLst>
                <a:path extrusionOk="0" h="1115" w="1286">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73"/>
            <p:cNvSpPr/>
            <p:nvPr/>
          </p:nvSpPr>
          <p:spPr>
            <a:xfrm>
              <a:off x="2375860" y="2498166"/>
              <a:ext cx="279662" cy="145729"/>
            </a:xfrm>
            <a:custGeom>
              <a:rect b="b" l="l" r="r" t="t"/>
              <a:pathLst>
                <a:path extrusionOk="0" h="5559" w="10668">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73"/>
            <p:cNvSpPr/>
            <p:nvPr/>
          </p:nvSpPr>
          <p:spPr>
            <a:xfrm>
              <a:off x="2608230" y="2498166"/>
              <a:ext cx="47292" cy="146096"/>
            </a:xfrm>
            <a:custGeom>
              <a:rect b="b" l="l" r="r" t="t"/>
              <a:pathLst>
                <a:path extrusionOk="0" h="5573" w="1804">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73"/>
            <p:cNvSpPr/>
            <p:nvPr/>
          </p:nvSpPr>
          <p:spPr>
            <a:xfrm>
              <a:off x="2302458" y="2474704"/>
              <a:ext cx="353850" cy="196796"/>
            </a:xfrm>
            <a:custGeom>
              <a:rect b="b" l="l" r="r" t="t"/>
              <a:pathLst>
                <a:path extrusionOk="0" h="7507" w="13498">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73"/>
            <p:cNvSpPr/>
            <p:nvPr/>
          </p:nvSpPr>
          <p:spPr>
            <a:xfrm>
              <a:off x="2402363" y="2644236"/>
              <a:ext cx="254574" cy="27657"/>
            </a:xfrm>
            <a:custGeom>
              <a:rect b="b" l="l" r="r" t="t"/>
              <a:pathLst>
                <a:path extrusionOk="0" h="1055" w="9711">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73"/>
            <p:cNvSpPr/>
            <p:nvPr/>
          </p:nvSpPr>
          <p:spPr>
            <a:xfrm>
              <a:off x="2375126" y="2653306"/>
              <a:ext cx="243721" cy="76862"/>
            </a:xfrm>
            <a:custGeom>
              <a:rect b="b" l="l" r="r" t="t"/>
              <a:pathLst>
                <a:path extrusionOk="0" h="2932" w="9297">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73"/>
            <p:cNvSpPr/>
            <p:nvPr/>
          </p:nvSpPr>
          <p:spPr>
            <a:xfrm>
              <a:off x="2382676" y="2688880"/>
              <a:ext cx="232003" cy="41289"/>
            </a:xfrm>
            <a:custGeom>
              <a:rect b="b" l="l" r="r" t="t"/>
              <a:pathLst>
                <a:path extrusionOk="0" h="1575" w="885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73"/>
            <p:cNvSpPr/>
            <p:nvPr/>
          </p:nvSpPr>
          <p:spPr>
            <a:xfrm>
              <a:off x="2396675" y="2652939"/>
              <a:ext cx="32192" cy="27657"/>
            </a:xfrm>
            <a:custGeom>
              <a:rect b="b" l="l" r="r" t="t"/>
              <a:pathLst>
                <a:path extrusionOk="0" h="1055" w="1228">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3" name="Google Shape;17993;p73"/>
          <p:cNvGrpSpPr/>
          <p:nvPr/>
        </p:nvGrpSpPr>
        <p:grpSpPr>
          <a:xfrm>
            <a:off x="2831110" y="2442538"/>
            <a:ext cx="246002" cy="348922"/>
            <a:chOff x="2831110" y="2442538"/>
            <a:chExt cx="246002" cy="348922"/>
          </a:xfrm>
        </p:grpSpPr>
        <p:sp>
          <p:nvSpPr>
            <p:cNvPr id="17994" name="Google Shape;17994;p73"/>
            <p:cNvSpPr/>
            <p:nvPr/>
          </p:nvSpPr>
          <p:spPr>
            <a:xfrm>
              <a:off x="2831110" y="2442538"/>
              <a:ext cx="194542" cy="348922"/>
            </a:xfrm>
            <a:custGeom>
              <a:rect b="b" l="l" r="r" t="t"/>
              <a:pathLst>
                <a:path extrusionOk="0" h="13310" w="7421">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73"/>
            <p:cNvSpPr/>
            <p:nvPr/>
          </p:nvSpPr>
          <p:spPr>
            <a:xfrm>
              <a:off x="2831110" y="2476591"/>
              <a:ext cx="194542" cy="276647"/>
            </a:xfrm>
            <a:custGeom>
              <a:rect b="b" l="l" r="r" t="t"/>
              <a:pathLst>
                <a:path extrusionOk="0" h="10553" w="7421">
                  <a:moveTo>
                    <a:pt x="1" y="1"/>
                  </a:moveTo>
                  <a:lnTo>
                    <a:pt x="1" y="10553"/>
                  </a:lnTo>
                  <a:lnTo>
                    <a:pt x="7421" y="10553"/>
                  </a:lnTo>
                  <a:lnTo>
                    <a:pt x="7421" y="1"/>
                  </a:lnTo>
                  <a:close/>
                </a:path>
              </a:pathLst>
            </a:custGeom>
            <a:solidFill>
              <a:srgbClr val="91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73"/>
            <p:cNvSpPr/>
            <p:nvPr/>
          </p:nvSpPr>
          <p:spPr>
            <a:xfrm>
              <a:off x="2926480" y="2542181"/>
              <a:ext cx="99171" cy="158732"/>
            </a:xfrm>
            <a:custGeom>
              <a:rect b="b" l="l" r="r" t="t"/>
              <a:pathLst>
                <a:path extrusionOk="0" h="6055" w="3783">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73"/>
            <p:cNvSpPr/>
            <p:nvPr/>
          </p:nvSpPr>
          <p:spPr>
            <a:xfrm>
              <a:off x="3008979" y="2476591"/>
              <a:ext cx="16673" cy="276647"/>
            </a:xfrm>
            <a:custGeom>
              <a:rect b="b" l="l" r="r" t="t"/>
              <a:pathLst>
                <a:path extrusionOk="0" h="10553" w="636">
                  <a:moveTo>
                    <a:pt x="0" y="1"/>
                  </a:moveTo>
                  <a:lnTo>
                    <a:pt x="0" y="10553"/>
                  </a:lnTo>
                  <a:lnTo>
                    <a:pt x="636" y="10553"/>
                  </a:lnTo>
                  <a:lnTo>
                    <a:pt x="63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73"/>
            <p:cNvSpPr/>
            <p:nvPr/>
          </p:nvSpPr>
          <p:spPr>
            <a:xfrm>
              <a:off x="2877668" y="2587481"/>
              <a:ext cx="77229" cy="10617"/>
            </a:xfrm>
            <a:custGeom>
              <a:rect b="b" l="l" r="r" t="t"/>
              <a:pathLst>
                <a:path extrusionOk="0" h="405" w="2946">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73"/>
            <p:cNvSpPr/>
            <p:nvPr/>
          </p:nvSpPr>
          <p:spPr>
            <a:xfrm>
              <a:off x="2851164" y="2567426"/>
              <a:ext cx="117338" cy="10617"/>
            </a:xfrm>
            <a:custGeom>
              <a:rect b="b" l="l" r="r" t="t"/>
              <a:pathLst>
                <a:path extrusionOk="0" h="405" w="4476">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73"/>
            <p:cNvSpPr/>
            <p:nvPr/>
          </p:nvSpPr>
          <p:spPr>
            <a:xfrm>
              <a:off x="2897329" y="2643109"/>
              <a:ext cx="55287" cy="10617"/>
            </a:xfrm>
            <a:custGeom>
              <a:rect b="b" l="l" r="r" t="t"/>
              <a:pathLst>
                <a:path extrusionOk="0" h="405" w="2109">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73"/>
            <p:cNvSpPr/>
            <p:nvPr/>
          </p:nvSpPr>
          <p:spPr>
            <a:xfrm>
              <a:off x="2865556" y="2627196"/>
              <a:ext cx="79117" cy="10643"/>
            </a:xfrm>
            <a:custGeom>
              <a:rect b="b" l="l" r="r" t="t"/>
              <a:pathLst>
                <a:path extrusionOk="0" h="406" w="3018">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73"/>
            <p:cNvSpPr/>
            <p:nvPr/>
          </p:nvSpPr>
          <p:spPr>
            <a:xfrm>
              <a:off x="2934056" y="2550019"/>
              <a:ext cx="143055" cy="143055"/>
            </a:xfrm>
            <a:custGeom>
              <a:rect b="b" l="l" r="r" t="t"/>
              <a:pathLst>
                <a:path extrusionOk="0" h="5457" w="5457">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73"/>
            <p:cNvSpPr/>
            <p:nvPr/>
          </p:nvSpPr>
          <p:spPr>
            <a:xfrm>
              <a:off x="2957125" y="2572722"/>
              <a:ext cx="97284" cy="97651"/>
            </a:xfrm>
            <a:custGeom>
              <a:rect b="b" l="l" r="r" t="t"/>
              <a:pathLst>
                <a:path extrusionOk="0" h="3725" w="3711">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73"/>
            <p:cNvSpPr/>
            <p:nvPr/>
          </p:nvSpPr>
          <p:spPr>
            <a:xfrm>
              <a:off x="2951463" y="2568082"/>
              <a:ext cx="108242" cy="107219"/>
            </a:xfrm>
            <a:custGeom>
              <a:rect b="b" l="l" r="r" t="t"/>
              <a:pathLst>
                <a:path extrusionOk="0" h="4090" w="4129">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73"/>
            <p:cNvSpPr/>
            <p:nvPr/>
          </p:nvSpPr>
          <p:spPr>
            <a:xfrm>
              <a:off x="2985123" y="2600719"/>
              <a:ext cx="42049" cy="43543"/>
            </a:xfrm>
            <a:custGeom>
              <a:rect b="b" l="l" r="r" t="t"/>
              <a:pathLst>
                <a:path extrusionOk="0" h="1661" w="1604">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73"/>
            <p:cNvSpPr/>
            <p:nvPr/>
          </p:nvSpPr>
          <p:spPr>
            <a:xfrm>
              <a:off x="3000642" y="2590784"/>
              <a:ext cx="10643" cy="20553"/>
            </a:xfrm>
            <a:custGeom>
              <a:rect b="b" l="l" r="r" t="t"/>
              <a:pathLst>
                <a:path extrusionOk="0" h="784" w="406">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73"/>
            <p:cNvSpPr/>
            <p:nvPr/>
          </p:nvSpPr>
          <p:spPr>
            <a:xfrm>
              <a:off x="3000642" y="2633540"/>
              <a:ext cx="10643" cy="20553"/>
            </a:xfrm>
            <a:custGeom>
              <a:rect b="b" l="l" r="r" t="t"/>
              <a:pathLst>
                <a:path extrusionOk="0" h="784" w="406">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8" name="Google Shape;18008;p73"/>
          <p:cNvGrpSpPr/>
          <p:nvPr/>
        </p:nvGrpSpPr>
        <p:grpSpPr>
          <a:xfrm>
            <a:off x="3314750" y="3817357"/>
            <a:ext cx="362920" cy="356865"/>
            <a:chOff x="3314750" y="3817357"/>
            <a:chExt cx="362920" cy="356865"/>
          </a:xfrm>
        </p:grpSpPr>
        <p:sp>
          <p:nvSpPr>
            <p:cNvPr id="18009" name="Google Shape;18009;p73"/>
            <p:cNvSpPr/>
            <p:nvPr/>
          </p:nvSpPr>
          <p:spPr>
            <a:xfrm>
              <a:off x="3314750"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73"/>
            <p:cNvSpPr/>
            <p:nvPr/>
          </p:nvSpPr>
          <p:spPr>
            <a:xfrm>
              <a:off x="3469891" y="3817357"/>
              <a:ext cx="207780" cy="356865"/>
            </a:xfrm>
            <a:custGeom>
              <a:rect b="b" l="l" r="r" t="t"/>
              <a:pathLst>
                <a:path extrusionOk="0" h="13613" w="7926">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73"/>
            <p:cNvSpPr/>
            <p:nvPr/>
          </p:nvSpPr>
          <p:spPr>
            <a:xfrm>
              <a:off x="3379082" y="38812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73"/>
            <p:cNvSpPr/>
            <p:nvPr/>
          </p:nvSpPr>
          <p:spPr>
            <a:xfrm>
              <a:off x="3412768" y="39354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73"/>
            <p:cNvSpPr/>
            <p:nvPr/>
          </p:nvSpPr>
          <p:spPr>
            <a:xfrm>
              <a:off x="3539518" y="39104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4" name="Google Shape;18014;p73"/>
          <p:cNvGrpSpPr/>
          <p:nvPr/>
        </p:nvGrpSpPr>
        <p:grpSpPr>
          <a:xfrm>
            <a:off x="7016492" y="3367036"/>
            <a:ext cx="362947" cy="356498"/>
            <a:chOff x="7016492" y="3367036"/>
            <a:chExt cx="362947" cy="356498"/>
          </a:xfrm>
        </p:grpSpPr>
        <p:sp>
          <p:nvSpPr>
            <p:cNvPr id="18015" name="Google Shape;18015;p73"/>
            <p:cNvSpPr/>
            <p:nvPr/>
          </p:nvSpPr>
          <p:spPr>
            <a:xfrm>
              <a:off x="7016492" y="3367036"/>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73"/>
            <p:cNvSpPr/>
            <p:nvPr/>
          </p:nvSpPr>
          <p:spPr>
            <a:xfrm>
              <a:off x="7171658"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73"/>
            <p:cNvSpPr/>
            <p:nvPr/>
          </p:nvSpPr>
          <p:spPr>
            <a:xfrm>
              <a:off x="7070049" y="3475252"/>
              <a:ext cx="73245" cy="116971"/>
            </a:xfrm>
            <a:custGeom>
              <a:rect b="b" l="l" r="r" t="t"/>
              <a:pathLst>
                <a:path extrusionOk="0" h="4462" w="2794">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73"/>
            <p:cNvSpPr/>
            <p:nvPr/>
          </p:nvSpPr>
          <p:spPr>
            <a:xfrm>
              <a:off x="7217063" y="3475252"/>
              <a:ext cx="73454" cy="116971"/>
            </a:xfrm>
            <a:custGeom>
              <a:rect b="b" l="l" r="r" t="t"/>
              <a:pathLst>
                <a:path extrusionOk="0" h="4462" w="2802">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73"/>
            <p:cNvSpPr/>
            <p:nvPr/>
          </p:nvSpPr>
          <p:spPr>
            <a:xfrm>
              <a:off x="7162955" y="3498242"/>
              <a:ext cx="24249" cy="93981"/>
            </a:xfrm>
            <a:custGeom>
              <a:rect b="b" l="l" r="r" t="t"/>
              <a:pathLst>
                <a:path extrusionOk="0" h="3585" w="925">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73"/>
            <p:cNvSpPr/>
            <p:nvPr/>
          </p:nvSpPr>
          <p:spPr>
            <a:xfrm>
              <a:off x="7304857" y="3529281"/>
              <a:ext cx="37120" cy="31904"/>
            </a:xfrm>
            <a:custGeom>
              <a:rect b="b" l="l" r="r" t="t"/>
              <a:pathLst>
                <a:path extrusionOk="0" h="1217" w="1416">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1" name="Google Shape;18021;p73"/>
          <p:cNvGrpSpPr/>
          <p:nvPr/>
        </p:nvGrpSpPr>
        <p:grpSpPr>
          <a:xfrm>
            <a:off x="3763184" y="3817357"/>
            <a:ext cx="363314" cy="356576"/>
            <a:chOff x="3763184" y="3817357"/>
            <a:chExt cx="363314" cy="356576"/>
          </a:xfrm>
        </p:grpSpPr>
        <p:sp>
          <p:nvSpPr>
            <p:cNvPr id="18022" name="Google Shape;18022;p73"/>
            <p:cNvSpPr/>
            <p:nvPr/>
          </p:nvSpPr>
          <p:spPr>
            <a:xfrm>
              <a:off x="3763184" y="38173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73"/>
            <p:cNvSpPr/>
            <p:nvPr/>
          </p:nvSpPr>
          <p:spPr>
            <a:xfrm>
              <a:off x="3918324"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73"/>
            <p:cNvSpPr/>
            <p:nvPr/>
          </p:nvSpPr>
          <p:spPr>
            <a:xfrm>
              <a:off x="3848330" y="39641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73"/>
            <p:cNvSpPr/>
            <p:nvPr/>
          </p:nvSpPr>
          <p:spPr>
            <a:xfrm>
              <a:off x="3832418" y="38944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73"/>
            <p:cNvSpPr/>
            <p:nvPr/>
          </p:nvSpPr>
          <p:spPr>
            <a:xfrm>
              <a:off x="3925901" y="39641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7" name="Google Shape;18027;p73"/>
          <p:cNvGrpSpPr/>
          <p:nvPr/>
        </p:nvGrpSpPr>
        <p:grpSpPr>
          <a:xfrm>
            <a:off x="5108852" y="3817357"/>
            <a:ext cx="362947" cy="356576"/>
            <a:chOff x="5108852" y="3817357"/>
            <a:chExt cx="362947" cy="356576"/>
          </a:xfrm>
        </p:grpSpPr>
        <p:sp>
          <p:nvSpPr>
            <p:cNvPr id="18028" name="Google Shape;18028;p73"/>
            <p:cNvSpPr/>
            <p:nvPr/>
          </p:nvSpPr>
          <p:spPr>
            <a:xfrm>
              <a:off x="5108852" y="3817357"/>
              <a:ext cx="356524" cy="356498"/>
            </a:xfrm>
            <a:custGeom>
              <a:rect b="b" l="l" r="r" t="t"/>
              <a:pathLst>
                <a:path extrusionOk="0" h="13599" w="1360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73"/>
            <p:cNvSpPr/>
            <p:nvPr/>
          </p:nvSpPr>
          <p:spPr>
            <a:xfrm>
              <a:off x="5264019" y="3817357"/>
              <a:ext cx="207780" cy="356576"/>
            </a:xfrm>
            <a:custGeom>
              <a:rect b="b" l="l" r="r" t="t"/>
              <a:pathLst>
                <a:path extrusionOk="0" h="13602" w="7926">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73"/>
            <p:cNvSpPr/>
            <p:nvPr/>
          </p:nvSpPr>
          <p:spPr>
            <a:xfrm>
              <a:off x="5136116" y="3871229"/>
              <a:ext cx="295495" cy="248282"/>
            </a:xfrm>
            <a:custGeom>
              <a:rect b="b" l="l" r="r" t="t"/>
              <a:pathLst>
                <a:path extrusionOk="0" h="9471" w="11272">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73"/>
            <p:cNvSpPr/>
            <p:nvPr/>
          </p:nvSpPr>
          <p:spPr>
            <a:xfrm>
              <a:off x="5219060" y="3952863"/>
              <a:ext cx="128060" cy="78933"/>
            </a:xfrm>
            <a:custGeom>
              <a:rect b="b" l="l" r="r" t="t"/>
              <a:pathLst>
                <a:path extrusionOk="0" h="3011" w="4885">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2" name="Google Shape;18032;p73"/>
          <p:cNvGrpSpPr/>
          <p:nvPr/>
        </p:nvGrpSpPr>
        <p:grpSpPr>
          <a:xfrm>
            <a:off x="6005720" y="3817357"/>
            <a:ext cx="362947" cy="356576"/>
            <a:chOff x="6005720" y="3817357"/>
            <a:chExt cx="362947" cy="356576"/>
          </a:xfrm>
        </p:grpSpPr>
        <p:sp>
          <p:nvSpPr>
            <p:cNvPr id="18033" name="Google Shape;18033;p73"/>
            <p:cNvSpPr/>
            <p:nvPr/>
          </p:nvSpPr>
          <p:spPr>
            <a:xfrm>
              <a:off x="6005720" y="3817357"/>
              <a:ext cx="356891" cy="356498"/>
            </a:xfrm>
            <a:custGeom>
              <a:rect b="b" l="l" r="r" t="t"/>
              <a:pathLst>
                <a:path extrusionOk="0" h="13599" w="13614">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73"/>
            <p:cNvSpPr/>
            <p:nvPr/>
          </p:nvSpPr>
          <p:spPr>
            <a:xfrm>
              <a:off x="6160887"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73"/>
            <p:cNvSpPr/>
            <p:nvPr/>
          </p:nvSpPr>
          <p:spPr>
            <a:xfrm>
              <a:off x="6055240" y="3879487"/>
              <a:ext cx="262727" cy="234572"/>
            </a:xfrm>
            <a:custGeom>
              <a:rect b="b" l="l" r="r" t="t"/>
              <a:pathLst>
                <a:path extrusionOk="0" h="8948" w="10022">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73"/>
            <p:cNvSpPr/>
            <p:nvPr/>
          </p:nvSpPr>
          <p:spPr>
            <a:xfrm>
              <a:off x="6129848" y="3935010"/>
              <a:ext cx="108635" cy="121166"/>
            </a:xfrm>
            <a:custGeom>
              <a:rect b="b" l="l" r="r" t="t"/>
              <a:pathLst>
                <a:path extrusionOk="0" h="4622" w="4144">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7" name="Google Shape;18037;p73"/>
          <p:cNvGrpSpPr/>
          <p:nvPr/>
        </p:nvGrpSpPr>
        <p:grpSpPr>
          <a:xfrm>
            <a:off x="5589452" y="3367036"/>
            <a:ext cx="362580" cy="356498"/>
            <a:chOff x="5589452" y="3367036"/>
            <a:chExt cx="362580" cy="356498"/>
          </a:xfrm>
        </p:grpSpPr>
        <p:sp>
          <p:nvSpPr>
            <p:cNvPr id="18038" name="Google Shape;18038;p73"/>
            <p:cNvSpPr/>
            <p:nvPr/>
          </p:nvSpPr>
          <p:spPr>
            <a:xfrm>
              <a:off x="5589452" y="3367036"/>
              <a:ext cx="356131" cy="356498"/>
            </a:xfrm>
            <a:custGeom>
              <a:rect b="b" l="l" r="r" t="t"/>
              <a:pathLst>
                <a:path extrusionOk="0" h="13599" w="13585">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73"/>
            <p:cNvSpPr/>
            <p:nvPr/>
          </p:nvSpPr>
          <p:spPr>
            <a:xfrm>
              <a:off x="5744225" y="3367036"/>
              <a:ext cx="207806" cy="356472"/>
            </a:xfrm>
            <a:custGeom>
              <a:rect b="b" l="l" r="r" t="t"/>
              <a:pathLst>
                <a:path extrusionOk="0" h="13598" w="7927">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73"/>
            <p:cNvSpPr/>
            <p:nvPr/>
          </p:nvSpPr>
          <p:spPr>
            <a:xfrm>
              <a:off x="5666655" y="3420751"/>
              <a:ext cx="165023" cy="241099"/>
            </a:xfrm>
            <a:custGeom>
              <a:rect b="b" l="l" r="r" t="t"/>
              <a:pathLst>
                <a:path extrusionOk="0" h="9197" w="6295">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1" name="Google Shape;18041;p73"/>
          <p:cNvGrpSpPr/>
          <p:nvPr/>
        </p:nvGrpSpPr>
        <p:grpSpPr>
          <a:xfrm>
            <a:off x="4211985" y="3817357"/>
            <a:ext cx="362947" cy="356576"/>
            <a:chOff x="4211985" y="3817357"/>
            <a:chExt cx="362947" cy="356576"/>
          </a:xfrm>
        </p:grpSpPr>
        <p:sp>
          <p:nvSpPr>
            <p:cNvPr id="18042" name="Google Shape;18042;p73"/>
            <p:cNvSpPr/>
            <p:nvPr/>
          </p:nvSpPr>
          <p:spPr>
            <a:xfrm>
              <a:off x="4211985"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73"/>
            <p:cNvSpPr/>
            <p:nvPr/>
          </p:nvSpPr>
          <p:spPr>
            <a:xfrm>
              <a:off x="4366758" y="3817357"/>
              <a:ext cx="208173" cy="356576"/>
            </a:xfrm>
            <a:custGeom>
              <a:rect b="b" l="l" r="r" t="t"/>
              <a:pathLst>
                <a:path extrusionOk="0" h="13602" w="7941">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73"/>
            <p:cNvSpPr/>
            <p:nvPr/>
          </p:nvSpPr>
          <p:spPr>
            <a:xfrm>
              <a:off x="4288061" y="3909555"/>
              <a:ext cx="227756" cy="187463"/>
            </a:xfrm>
            <a:custGeom>
              <a:rect b="b" l="l" r="r" t="t"/>
              <a:pathLst>
                <a:path extrusionOk="0" h="7151" w="8688">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5" name="Google Shape;18045;p73"/>
          <p:cNvGrpSpPr/>
          <p:nvPr/>
        </p:nvGrpSpPr>
        <p:grpSpPr>
          <a:xfrm>
            <a:off x="4660419" y="3817357"/>
            <a:ext cx="362947" cy="356576"/>
            <a:chOff x="4660419" y="3817357"/>
            <a:chExt cx="362947" cy="356576"/>
          </a:xfrm>
        </p:grpSpPr>
        <p:sp>
          <p:nvSpPr>
            <p:cNvPr id="18046" name="Google Shape;18046;p73"/>
            <p:cNvSpPr/>
            <p:nvPr/>
          </p:nvSpPr>
          <p:spPr>
            <a:xfrm>
              <a:off x="4660419" y="3817357"/>
              <a:ext cx="356498" cy="356498"/>
            </a:xfrm>
            <a:custGeom>
              <a:rect b="b" l="l" r="r" t="t"/>
              <a:pathLst>
                <a:path extrusionOk="0" h="13599" w="13599">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73"/>
            <p:cNvSpPr/>
            <p:nvPr/>
          </p:nvSpPr>
          <p:spPr>
            <a:xfrm>
              <a:off x="4815585" y="3817357"/>
              <a:ext cx="207780" cy="356576"/>
            </a:xfrm>
            <a:custGeom>
              <a:rect b="b" l="l" r="r" t="t"/>
              <a:pathLst>
                <a:path extrusionOk="0" h="13602" w="7926">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73"/>
            <p:cNvSpPr/>
            <p:nvPr/>
          </p:nvSpPr>
          <p:spPr>
            <a:xfrm>
              <a:off x="4702441" y="3871098"/>
              <a:ext cx="271351" cy="249016"/>
            </a:xfrm>
            <a:custGeom>
              <a:rect b="b" l="l" r="r" t="t"/>
              <a:pathLst>
                <a:path extrusionOk="0" h="9499" w="10351">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73"/>
            <p:cNvSpPr/>
            <p:nvPr/>
          </p:nvSpPr>
          <p:spPr>
            <a:xfrm>
              <a:off x="4727791" y="3894351"/>
              <a:ext cx="220652" cy="202668"/>
            </a:xfrm>
            <a:custGeom>
              <a:rect b="b" l="l" r="r" t="t"/>
              <a:pathLst>
                <a:path extrusionOk="0" h="7731" w="8417">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73"/>
            <p:cNvSpPr/>
            <p:nvPr/>
          </p:nvSpPr>
          <p:spPr>
            <a:xfrm>
              <a:off x="4765619" y="3922742"/>
              <a:ext cx="147250" cy="144025"/>
            </a:xfrm>
            <a:custGeom>
              <a:rect b="b" l="l" r="r" t="t"/>
              <a:pathLst>
                <a:path extrusionOk="0" h="5494" w="5617">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1" name="Google Shape;18051;p73"/>
          <p:cNvGrpSpPr/>
          <p:nvPr/>
        </p:nvGrpSpPr>
        <p:grpSpPr>
          <a:xfrm>
            <a:off x="5557286" y="3817357"/>
            <a:ext cx="362947" cy="356576"/>
            <a:chOff x="5557286" y="3817357"/>
            <a:chExt cx="362947" cy="356576"/>
          </a:xfrm>
        </p:grpSpPr>
        <p:sp>
          <p:nvSpPr>
            <p:cNvPr id="18052" name="Google Shape;18052;p73"/>
            <p:cNvSpPr/>
            <p:nvPr/>
          </p:nvSpPr>
          <p:spPr>
            <a:xfrm>
              <a:off x="5557286" y="3817357"/>
              <a:ext cx="356891" cy="356498"/>
            </a:xfrm>
            <a:custGeom>
              <a:rect b="b" l="l" r="r" t="t"/>
              <a:pathLst>
                <a:path extrusionOk="0" h="13599" w="13614">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73"/>
            <p:cNvSpPr/>
            <p:nvPr/>
          </p:nvSpPr>
          <p:spPr>
            <a:xfrm>
              <a:off x="5712453" y="3817357"/>
              <a:ext cx="207780" cy="356576"/>
            </a:xfrm>
            <a:custGeom>
              <a:rect b="b" l="l" r="r" t="t"/>
              <a:pathLst>
                <a:path extrusionOk="0" h="13602" w="7926">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73"/>
            <p:cNvSpPr/>
            <p:nvPr/>
          </p:nvSpPr>
          <p:spPr>
            <a:xfrm>
              <a:off x="5601563" y="3894456"/>
              <a:ext cx="268337" cy="202563"/>
            </a:xfrm>
            <a:custGeom>
              <a:rect b="b" l="l" r="r" t="t"/>
              <a:pathLst>
                <a:path extrusionOk="0" h="7727" w="10236">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73"/>
            <p:cNvSpPr/>
            <p:nvPr/>
          </p:nvSpPr>
          <p:spPr>
            <a:xfrm>
              <a:off x="5696567" y="3944343"/>
              <a:ext cx="98411" cy="102527"/>
            </a:xfrm>
            <a:custGeom>
              <a:rect b="b" l="l" r="r" t="t"/>
              <a:pathLst>
                <a:path extrusionOk="0" h="3911" w="3754">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6" name="Google Shape;18056;p73"/>
          <p:cNvGrpSpPr/>
          <p:nvPr/>
        </p:nvGrpSpPr>
        <p:grpSpPr>
          <a:xfrm>
            <a:off x="7488021" y="3362475"/>
            <a:ext cx="372017" cy="365621"/>
            <a:chOff x="7488021" y="3362475"/>
            <a:chExt cx="372017" cy="365621"/>
          </a:xfrm>
        </p:grpSpPr>
        <p:sp>
          <p:nvSpPr>
            <p:cNvPr id="18057" name="Google Shape;18057;p73"/>
            <p:cNvSpPr/>
            <p:nvPr/>
          </p:nvSpPr>
          <p:spPr>
            <a:xfrm>
              <a:off x="7488021" y="3362475"/>
              <a:ext cx="365201" cy="365594"/>
            </a:xfrm>
            <a:custGeom>
              <a:rect b="b" l="l" r="r" t="t"/>
              <a:pathLst>
                <a:path extrusionOk="0" h="13946" w="13931">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73"/>
            <p:cNvSpPr/>
            <p:nvPr/>
          </p:nvSpPr>
          <p:spPr>
            <a:xfrm>
              <a:off x="7646963" y="3362475"/>
              <a:ext cx="213076" cy="365621"/>
            </a:xfrm>
            <a:custGeom>
              <a:rect b="b" l="l" r="r" t="t"/>
              <a:pathLst>
                <a:path extrusionOk="0" h="13947" w="8128">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73"/>
            <p:cNvSpPr/>
            <p:nvPr/>
          </p:nvSpPr>
          <p:spPr>
            <a:xfrm>
              <a:off x="7685944" y="3401928"/>
              <a:ext cx="56415" cy="48367"/>
            </a:xfrm>
            <a:custGeom>
              <a:rect b="b" l="l" r="r" t="t"/>
              <a:pathLst>
                <a:path extrusionOk="0" h="1845" w="2152">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73"/>
            <p:cNvSpPr/>
            <p:nvPr/>
          </p:nvSpPr>
          <p:spPr>
            <a:xfrm>
              <a:off x="7546297" y="3481307"/>
              <a:ext cx="248282" cy="207413"/>
            </a:xfrm>
            <a:custGeom>
              <a:rect b="b" l="l" r="r" t="t"/>
              <a:pathLst>
                <a:path extrusionOk="0" h="7912" w="9471">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73"/>
            <p:cNvSpPr/>
            <p:nvPr/>
          </p:nvSpPr>
          <p:spPr>
            <a:xfrm>
              <a:off x="7748755" y="3489041"/>
              <a:ext cx="73061" cy="79327"/>
            </a:xfrm>
            <a:custGeom>
              <a:rect b="b" l="l" r="r" t="t"/>
              <a:pathLst>
                <a:path extrusionOk="0" h="3026" w="2787">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73"/>
            <p:cNvSpPr/>
            <p:nvPr/>
          </p:nvSpPr>
          <p:spPr>
            <a:xfrm>
              <a:off x="7503540" y="3489250"/>
              <a:ext cx="88947" cy="79510"/>
            </a:xfrm>
            <a:custGeom>
              <a:rect b="b" l="l" r="r" t="t"/>
              <a:pathLst>
                <a:path extrusionOk="0" h="3033" w="3393">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73"/>
            <p:cNvSpPr/>
            <p:nvPr/>
          </p:nvSpPr>
          <p:spPr>
            <a:xfrm>
              <a:off x="7582631" y="3536857"/>
              <a:ext cx="56782" cy="48550"/>
            </a:xfrm>
            <a:custGeom>
              <a:rect b="b" l="l" r="r" t="t"/>
              <a:pathLst>
                <a:path extrusionOk="0" h="1852" w="2166">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73"/>
            <p:cNvSpPr/>
            <p:nvPr/>
          </p:nvSpPr>
          <p:spPr>
            <a:xfrm>
              <a:off x="7693887" y="3536857"/>
              <a:ext cx="56415" cy="48550"/>
            </a:xfrm>
            <a:custGeom>
              <a:rect b="b" l="l" r="r" t="t"/>
              <a:pathLst>
                <a:path extrusionOk="0" h="1852" w="2152">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73"/>
            <p:cNvSpPr/>
            <p:nvPr/>
          </p:nvSpPr>
          <p:spPr>
            <a:xfrm>
              <a:off x="7596866" y="3625883"/>
              <a:ext cx="147512" cy="34079"/>
            </a:xfrm>
            <a:custGeom>
              <a:rect b="b" l="l" r="r" t="t"/>
              <a:pathLst>
                <a:path extrusionOk="0" h="1300" w="5627">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73"/>
            <p:cNvSpPr/>
            <p:nvPr/>
          </p:nvSpPr>
          <p:spPr>
            <a:xfrm>
              <a:off x="7664736" y="3396318"/>
              <a:ext cx="84360" cy="93352"/>
            </a:xfrm>
            <a:custGeom>
              <a:rect b="b" l="l" r="r" t="t"/>
              <a:pathLst>
                <a:path extrusionOk="0" h="3561" w="3218">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7" name="Google Shape;18067;p73"/>
          <p:cNvGrpSpPr/>
          <p:nvPr/>
        </p:nvGrpSpPr>
        <p:grpSpPr>
          <a:xfrm>
            <a:off x="5113781" y="3367036"/>
            <a:ext cx="362553" cy="356498"/>
            <a:chOff x="5113781" y="3367036"/>
            <a:chExt cx="362553" cy="356498"/>
          </a:xfrm>
        </p:grpSpPr>
        <p:sp>
          <p:nvSpPr>
            <p:cNvPr id="18068" name="Google Shape;18068;p73"/>
            <p:cNvSpPr/>
            <p:nvPr/>
          </p:nvSpPr>
          <p:spPr>
            <a:xfrm>
              <a:off x="5113781" y="3367036"/>
              <a:ext cx="356131" cy="356498"/>
            </a:xfrm>
            <a:custGeom>
              <a:rect b="b" l="l" r="r" t="t"/>
              <a:pathLst>
                <a:path extrusionOk="0" h="13599" w="13585">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73"/>
            <p:cNvSpPr/>
            <p:nvPr/>
          </p:nvSpPr>
          <p:spPr>
            <a:xfrm>
              <a:off x="5268554" y="3367036"/>
              <a:ext cx="207780" cy="356472"/>
            </a:xfrm>
            <a:custGeom>
              <a:rect b="b" l="l" r="r" t="t"/>
              <a:pathLst>
                <a:path extrusionOk="0" h="13598" w="7926">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70" name="Google Shape;18070;p73"/>
          <p:cNvSpPr/>
          <p:nvPr/>
        </p:nvSpPr>
        <p:spPr>
          <a:xfrm>
            <a:off x="5172817" y="3421144"/>
            <a:ext cx="238058" cy="229355"/>
          </a:xfrm>
          <a:custGeom>
            <a:rect b="b" l="l" r="r" t="t"/>
            <a:pathLst>
              <a:path extrusionOk="0" h="8749" w="9081">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71" name="Google Shape;18071;p73"/>
          <p:cNvGrpSpPr/>
          <p:nvPr/>
        </p:nvGrpSpPr>
        <p:grpSpPr>
          <a:xfrm>
            <a:off x="7968621" y="3365489"/>
            <a:ext cx="375818" cy="357651"/>
            <a:chOff x="7968621" y="3365489"/>
            <a:chExt cx="375818" cy="357651"/>
          </a:xfrm>
        </p:grpSpPr>
        <p:sp>
          <p:nvSpPr>
            <p:cNvPr id="18072" name="Google Shape;18072;p73"/>
            <p:cNvSpPr/>
            <p:nvPr/>
          </p:nvSpPr>
          <p:spPr>
            <a:xfrm>
              <a:off x="7968621" y="3367403"/>
              <a:ext cx="355371" cy="355738"/>
            </a:xfrm>
            <a:custGeom>
              <a:rect b="b" l="l" r="r" t="t"/>
              <a:pathLst>
                <a:path extrusionOk="0" h="13570" w="13556">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73"/>
            <p:cNvSpPr/>
            <p:nvPr/>
          </p:nvSpPr>
          <p:spPr>
            <a:xfrm>
              <a:off x="8123027" y="3365489"/>
              <a:ext cx="203979" cy="355423"/>
            </a:xfrm>
            <a:custGeom>
              <a:rect b="b" l="l" r="r" t="t"/>
              <a:pathLst>
                <a:path extrusionOk="0" h="13558" w="7781">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73"/>
            <p:cNvSpPr/>
            <p:nvPr/>
          </p:nvSpPr>
          <p:spPr>
            <a:xfrm>
              <a:off x="8123027" y="3459365"/>
              <a:ext cx="221412" cy="236538"/>
            </a:xfrm>
            <a:custGeom>
              <a:rect b="b" l="l" r="r" t="t"/>
              <a:pathLst>
                <a:path extrusionOk="0" h="9023" w="8446">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73"/>
            <p:cNvSpPr/>
            <p:nvPr/>
          </p:nvSpPr>
          <p:spPr>
            <a:xfrm>
              <a:off x="8224820" y="3460493"/>
              <a:ext cx="99171" cy="235778"/>
            </a:xfrm>
            <a:custGeom>
              <a:rect b="b" l="l" r="r" t="t"/>
              <a:pathLst>
                <a:path extrusionOk="0" h="8994" w="3783">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73"/>
            <p:cNvSpPr/>
            <p:nvPr/>
          </p:nvSpPr>
          <p:spPr>
            <a:xfrm>
              <a:off x="7993210" y="3552822"/>
              <a:ext cx="213102" cy="170319"/>
            </a:xfrm>
            <a:custGeom>
              <a:rect b="b" l="l" r="r" t="t"/>
              <a:pathLst>
                <a:path extrusionOk="0" h="6497" w="8129">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73"/>
            <p:cNvSpPr/>
            <p:nvPr/>
          </p:nvSpPr>
          <p:spPr>
            <a:xfrm>
              <a:off x="8123027" y="3695484"/>
              <a:ext cx="83652" cy="27657"/>
            </a:xfrm>
            <a:custGeom>
              <a:rect b="b" l="l" r="r" t="t"/>
              <a:pathLst>
                <a:path extrusionOk="0" h="1055" w="3191">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73"/>
            <p:cNvSpPr/>
            <p:nvPr/>
          </p:nvSpPr>
          <p:spPr>
            <a:xfrm>
              <a:off x="8091988" y="3529753"/>
              <a:ext cx="149871" cy="183190"/>
            </a:xfrm>
            <a:custGeom>
              <a:rect b="b" l="l" r="r" t="t"/>
              <a:pathLst>
                <a:path extrusionOk="0" h="6988" w="5717">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73"/>
            <p:cNvSpPr/>
            <p:nvPr/>
          </p:nvSpPr>
          <p:spPr>
            <a:xfrm>
              <a:off x="8193781" y="3671654"/>
              <a:ext cx="48078" cy="41656"/>
            </a:xfrm>
            <a:custGeom>
              <a:rect b="b" l="l" r="r" t="t"/>
              <a:pathLst>
                <a:path extrusionOk="0" h="1589" w="1834">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73"/>
            <p:cNvSpPr/>
            <p:nvPr/>
          </p:nvSpPr>
          <p:spPr>
            <a:xfrm>
              <a:off x="7976197" y="3452549"/>
              <a:ext cx="239553" cy="183951"/>
            </a:xfrm>
            <a:custGeom>
              <a:rect b="b" l="l" r="r" t="t"/>
              <a:pathLst>
                <a:path extrusionOk="0" h="7017" w="9138">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73"/>
            <p:cNvSpPr/>
            <p:nvPr/>
          </p:nvSpPr>
          <p:spPr>
            <a:xfrm>
              <a:off x="8168064" y="3365516"/>
              <a:ext cx="141928" cy="177607"/>
            </a:xfrm>
            <a:custGeom>
              <a:rect b="b" l="l" r="r" t="t"/>
              <a:pathLst>
                <a:path extrusionOk="0" h="6775" w="5414">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73"/>
            <p:cNvSpPr/>
            <p:nvPr/>
          </p:nvSpPr>
          <p:spPr>
            <a:xfrm>
              <a:off x="8197189" y="3397944"/>
              <a:ext cx="73061" cy="62575"/>
            </a:xfrm>
            <a:custGeom>
              <a:rect b="b" l="l" r="r" t="t"/>
              <a:pathLst>
                <a:path extrusionOk="0" h="2387" w="2787">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73"/>
            <p:cNvSpPr/>
            <p:nvPr/>
          </p:nvSpPr>
          <p:spPr>
            <a:xfrm>
              <a:off x="8025376" y="3423451"/>
              <a:ext cx="80270" cy="73402"/>
            </a:xfrm>
            <a:custGeom>
              <a:rect b="b" l="l" r="r" t="t"/>
              <a:pathLst>
                <a:path extrusionOk="0" h="2800" w="3062">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087" name="Shape 18087"/>
        <p:cNvGrpSpPr/>
        <p:nvPr/>
      </p:nvGrpSpPr>
      <p:grpSpPr>
        <a:xfrm>
          <a:off x="0" y="0"/>
          <a:ext cx="0" cy="0"/>
          <a:chOff x="0" y="0"/>
          <a:chExt cx="0" cy="0"/>
        </a:xfrm>
      </p:grpSpPr>
      <p:pic>
        <p:nvPicPr>
          <p:cNvPr id="18088" name="Google Shape;18088;p7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14" name="Shape 314"/>
        <p:cNvGrpSpPr/>
        <p:nvPr/>
      </p:nvGrpSpPr>
      <p:grpSpPr>
        <a:xfrm>
          <a:off x="0" y="0"/>
          <a:ext cx="0" cy="0"/>
          <a:chOff x="0" y="0"/>
          <a:chExt cx="0" cy="0"/>
        </a:xfrm>
      </p:grpSpPr>
      <p:sp>
        <p:nvSpPr>
          <p:cNvPr id="315" name="Google Shape;315;p31"/>
          <p:cNvSpPr/>
          <p:nvPr/>
        </p:nvSpPr>
        <p:spPr>
          <a:xfrm rot="-5400000">
            <a:off x="1527850" y="-204250"/>
            <a:ext cx="1513200" cy="3327300"/>
          </a:xfrm>
          <a:prstGeom prst="wedgeRectCallout">
            <a:avLst>
              <a:gd fmla="val -36378" name="adj1"/>
              <a:gd fmla="val 72388" name="adj2"/>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31"/>
          <p:cNvSpPr txBox="1"/>
          <p:nvPr>
            <p:ph idx="1" type="subTitle"/>
          </p:nvPr>
        </p:nvSpPr>
        <p:spPr>
          <a:xfrm>
            <a:off x="720000" y="2458250"/>
            <a:ext cx="2591700" cy="2016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give a brief description of the topic you want to talk about. For example, if you want to talk about Mercury, you could say that it’s the closest planet to the Sun and the smallest one in the Solar System</a:t>
            </a:r>
            <a:endParaRPr/>
          </a:p>
        </p:txBody>
      </p:sp>
      <p:sp>
        <p:nvSpPr>
          <p:cNvPr id="317" name="Google Shape;317;p31"/>
          <p:cNvSpPr txBox="1"/>
          <p:nvPr>
            <p:ph type="ctrTitle"/>
          </p:nvPr>
        </p:nvSpPr>
        <p:spPr>
          <a:xfrm>
            <a:off x="720000" y="920300"/>
            <a:ext cx="3119700" cy="10782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WHOA!</a:t>
            </a:r>
            <a:endParaRPr/>
          </a:p>
        </p:txBody>
      </p:sp>
      <p:grpSp>
        <p:nvGrpSpPr>
          <p:cNvPr id="318" name="Google Shape;318;p31"/>
          <p:cNvGrpSpPr/>
          <p:nvPr/>
        </p:nvGrpSpPr>
        <p:grpSpPr>
          <a:xfrm>
            <a:off x="5009847" y="1646941"/>
            <a:ext cx="4134146" cy="3496550"/>
            <a:chOff x="4131514" y="2404650"/>
            <a:chExt cx="3242977" cy="2742822"/>
          </a:xfrm>
        </p:grpSpPr>
        <p:sp>
          <p:nvSpPr>
            <p:cNvPr id="319" name="Google Shape;319;p31"/>
            <p:cNvSpPr/>
            <p:nvPr/>
          </p:nvSpPr>
          <p:spPr>
            <a:xfrm>
              <a:off x="4522125" y="3384425"/>
              <a:ext cx="107275" cy="42825"/>
            </a:xfrm>
            <a:custGeom>
              <a:rect b="b" l="l" r="r" t="t"/>
              <a:pathLst>
                <a:path extrusionOk="0" h="2033" w="5460">
                  <a:moveTo>
                    <a:pt x="1" y="1"/>
                  </a:moveTo>
                  <a:lnTo>
                    <a:pt x="1" y="2032"/>
                  </a:lnTo>
                  <a:cubicBezTo>
                    <a:pt x="595" y="1846"/>
                    <a:pt x="1520" y="1640"/>
                    <a:pt x="2683" y="1640"/>
                  </a:cubicBezTo>
                  <a:cubicBezTo>
                    <a:pt x="3501" y="1640"/>
                    <a:pt x="4437" y="1742"/>
                    <a:pt x="5459" y="2024"/>
                  </a:cubicBezTo>
                  <a:lnTo>
                    <a:pt x="5459" y="1"/>
                  </a:lnTo>
                  <a:close/>
                </a:path>
              </a:pathLst>
            </a:custGeom>
            <a:solidFill>
              <a:srgbClr val="3217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31"/>
            <p:cNvSpPr/>
            <p:nvPr/>
          </p:nvSpPr>
          <p:spPr>
            <a:xfrm>
              <a:off x="4522118" y="3416638"/>
              <a:ext cx="107289" cy="530314"/>
            </a:xfrm>
            <a:custGeom>
              <a:rect b="b" l="l" r="r" t="t"/>
              <a:pathLst>
                <a:path extrusionOk="0" h="26988" w="5460">
                  <a:moveTo>
                    <a:pt x="2683" y="1"/>
                  </a:moveTo>
                  <a:cubicBezTo>
                    <a:pt x="1520" y="1"/>
                    <a:pt x="595" y="207"/>
                    <a:pt x="1" y="393"/>
                  </a:cubicBezTo>
                  <a:lnTo>
                    <a:pt x="1" y="680"/>
                  </a:lnTo>
                  <a:lnTo>
                    <a:pt x="1" y="26987"/>
                  </a:lnTo>
                  <a:lnTo>
                    <a:pt x="5459" y="26987"/>
                  </a:lnTo>
                  <a:lnTo>
                    <a:pt x="5459" y="680"/>
                  </a:lnTo>
                  <a:lnTo>
                    <a:pt x="5459" y="385"/>
                  </a:lnTo>
                  <a:cubicBezTo>
                    <a:pt x="4437" y="103"/>
                    <a:pt x="3501" y="1"/>
                    <a:pt x="2683" y="1"/>
                  </a:cubicBezTo>
                  <a:close/>
                </a:path>
              </a:pathLst>
            </a:custGeom>
            <a:solidFill>
              <a:srgbClr val="6042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31"/>
            <p:cNvSpPr/>
            <p:nvPr/>
          </p:nvSpPr>
          <p:spPr>
            <a:xfrm>
              <a:off x="4251059" y="3215569"/>
              <a:ext cx="649511" cy="179739"/>
            </a:xfrm>
            <a:custGeom>
              <a:rect b="b" l="l" r="r" t="t"/>
              <a:pathLst>
                <a:path extrusionOk="0" h="9147" w="33054">
                  <a:moveTo>
                    <a:pt x="1" y="0"/>
                  </a:moveTo>
                  <a:lnTo>
                    <a:pt x="1" y="295"/>
                  </a:lnTo>
                  <a:cubicBezTo>
                    <a:pt x="1" y="5183"/>
                    <a:pt x="3965" y="9147"/>
                    <a:pt x="8852" y="9147"/>
                  </a:cubicBezTo>
                  <a:lnTo>
                    <a:pt x="24198" y="9147"/>
                  </a:lnTo>
                  <a:cubicBezTo>
                    <a:pt x="29090" y="9147"/>
                    <a:pt x="33054" y="5183"/>
                    <a:pt x="33054" y="295"/>
                  </a:cubicBezTo>
                  <a:lnTo>
                    <a:pt x="33054" y="0"/>
                  </a:lnTo>
                  <a:cubicBezTo>
                    <a:pt x="33054" y="4889"/>
                    <a:pt x="29090" y="8853"/>
                    <a:pt x="24198" y="8853"/>
                  </a:cubicBezTo>
                  <a:lnTo>
                    <a:pt x="8852" y="8853"/>
                  </a:lnTo>
                  <a:cubicBezTo>
                    <a:pt x="3965" y="8853"/>
                    <a:pt x="1" y="4889"/>
                    <a:pt x="1" y="0"/>
                  </a:cubicBezTo>
                  <a:close/>
                </a:path>
              </a:pathLst>
            </a:custGeom>
            <a:solidFill>
              <a:srgbClr val="B6D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31"/>
            <p:cNvSpPr/>
            <p:nvPr/>
          </p:nvSpPr>
          <p:spPr>
            <a:xfrm>
              <a:off x="4857999" y="2773640"/>
              <a:ext cx="42542" cy="27078"/>
            </a:xfrm>
            <a:custGeom>
              <a:rect b="b" l="l" r="r" t="t"/>
              <a:pathLst>
                <a:path extrusionOk="0" h="1378" w="2165">
                  <a:moveTo>
                    <a:pt x="1079" y="1"/>
                  </a:moveTo>
                  <a:cubicBezTo>
                    <a:pt x="483" y="1"/>
                    <a:pt x="0" y="483"/>
                    <a:pt x="0" y="1079"/>
                  </a:cubicBezTo>
                  <a:lnTo>
                    <a:pt x="0" y="1378"/>
                  </a:lnTo>
                  <a:cubicBezTo>
                    <a:pt x="0" y="782"/>
                    <a:pt x="483" y="296"/>
                    <a:pt x="1079" y="296"/>
                  </a:cubicBezTo>
                  <a:cubicBezTo>
                    <a:pt x="1679" y="296"/>
                    <a:pt x="2165" y="782"/>
                    <a:pt x="2165" y="1378"/>
                  </a:cubicBezTo>
                  <a:lnTo>
                    <a:pt x="2165" y="1079"/>
                  </a:lnTo>
                  <a:cubicBezTo>
                    <a:pt x="2165" y="483"/>
                    <a:pt x="1679" y="1"/>
                    <a:pt x="1079" y="1"/>
                  </a:cubicBezTo>
                  <a:close/>
                </a:path>
              </a:pathLst>
            </a:custGeom>
            <a:solidFill>
              <a:srgbClr val="52A5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31"/>
            <p:cNvSpPr/>
            <p:nvPr/>
          </p:nvSpPr>
          <p:spPr>
            <a:xfrm>
              <a:off x="4251059" y="2779437"/>
              <a:ext cx="649511" cy="610820"/>
            </a:xfrm>
            <a:custGeom>
              <a:rect b="b" l="l" r="r" t="t"/>
              <a:pathLst>
                <a:path extrusionOk="0" h="31085" w="33054">
                  <a:moveTo>
                    <a:pt x="1083" y="1"/>
                  </a:moveTo>
                  <a:cubicBezTo>
                    <a:pt x="487" y="1"/>
                    <a:pt x="1" y="487"/>
                    <a:pt x="1" y="1083"/>
                  </a:cubicBezTo>
                  <a:lnTo>
                    <a:pt x="1" y="22232"/>
                  </a:lnTo>
                  <a:cubicBezTo>
                    <a:pt x="1" y="27121"/>
                    <a:pt x="3965" y="31085"/>
                    <a:pt x="8852" y="31085"/>
                  </a:cubicBezTo>
                  <a:lnTo>
                    <a:pt x="24198" y="31085"/>
                  </a:lnTo>
                  <a:cubicBezTo>
                    <a:pt x="29090" y="31085"/>
                    <a:pt x="33054" y="27121"/>
                    <a:pt x="33054" y="22232"/>
                  </a:cubicBezTo>
                  <a:lnTo>
                    <a:pt x="33054" y="1083"/>
                  </a:lnTo>
                  <a:cubicBezTo>
                    <a:pt x="33054" y="487"/>
                    <a:pt x="32568" y="1"/>
                    <a:pt x="31968" y="1"/>
                  </a:cubicBezTo>
                  <a:cubicBezTo>
                    <a:pt x="31372" y="1"/>
                    <a:pt x="30889" y="487"/>
                    <a:pt x="30889" y="1083"/>
                  </a:cubicBezTo>
                  <a:lnTo>
                    <a:pt x="30889" y="21548"/>
                  </a:lnTo>
                  <a:lnTo>
                    <a:pt x="30889" y="21846"/>
                  </a:lnTo>
                  <a:cubicBezTo>
                    <a:pt x="30889" y="26094"/>
                    <a:pt x="27441" y="29539"/>
                    <a:pt x="23197" y="29539"/>
                  </a:cubicBezTo>
                  <a:lnTo>
                    <a:pt x="9861" y="29539"/>
                  </a:lnTo>
                  <a:cubicBezTo>
                    <a:pt x="5610" y="29539"/>
                    <a:pt x="2165" y="26094"/>
                    <a:pt x="2165" y="21846"/>
                  </a:cubicBezTo>
                  <a:lnTo>
                    <a:pt x="2165" y="21548"/>
                  </a:lnTo>
                  <a:lnTo>
                    <a:pt x="2165" y="1083"/>
                  </a:lnTo>
                  <a:cubicBezTo>
                    <a:pt x="2165" y="487"/>
                    <a:pt x="1679" y="1"/>
                    <a:pt x="1083" y="1"/>
                  </a:cubicBezTo>
                  <a:close/>
                </a:path>
              </a:pathLst>
            </a:custGeom>
            <a:solidFill>
              <a:srgbClr val="B6D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31"/>
            <p:cNvSpPr/>
            <p:nvPr/>
          </p:nvSpPr>
          <p:spPr>
            <a:xfrm>
              <a:off x="4131514" y="4019570"/>
              <a:ext cx="888632" cy="176654"/>
            </a:xfrm>
            <a:custGeom>
              <a:rect b="b" l="l" r="r" t="t"/>
              <a:pathLst>
                <a:path extrusionOk="0" h="8990" w="45223">
                  <a:moveTo>
                    <a:pt x="22611" y="1"/>
                  </a:moveTo>
                  <a:cubicBezTo>
                    <a:pt x="10122" y="1"/>
                    <a:pt x="0" y="2011"/>
                    <a:pt x="0" y="4496"/>
                  </a:cubicBezTo>
                  <a:cubicBezTo>
                    <a:pt x="0" y="6976"/>
                    <a:pt x="10122" y="8989"/>
                    <a:pt x="22611" y="8989"/>
                  </a:cubicBezTo>
                  <a:cubicBezTo>
                    <a:pt x="35100" y="8989"/>
                    <a:pt x="45223" y="6976"/>
                    <a:pt x="45223" y="4496"/>
                  </a:cubicBezTo>
                  <a:cubicBezTo>
                    <a:pt x="45223" y="2011"/>
                    <a:pt x="35100" y="1"/>
                    <a:pt x="22611" y="1"/>
                  </a:cubicBezTo>
                  <a:close/>
                </a:path>
              </a:pathLst>
            </a:custGeom>
            <a:solidFill>
              <a:srgbClr val="6042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31"/>
            <p:cNvSpPr/>
            <p:nvPr/>
          </p:nvSpPr>
          <p:spPr>
            <a:xfrm>
              <a:off x="4131514" y="4106480"/>
              <a:ext cx="888632" cy="158634"/>
            </a:xfrm>
            <a:custGeom>
              <a:rect b="b" l="l" r="r" t="t"/>
              <a:pathLst>
                <a:path extrusionOk="0" h="8073" w="45223">
                  <a:moveTo>
                    <a:pt x="0" y="1"/>
                  </a:moveTo>
                  <a:lnTo>
                    <a:pt x="0" y="3884"/>
                  </a:lnTo>
                  <a:cubicBezTo>
                    <a:pt x="0" y="6195"/>
                    <a:pt x="10122" y="8072"/>
                    <a:pt x="22611" y="8072"/>
                  </a:cubicBezTo>
                  <a:cubicBezTo>
                    <a:pt x="35100" y="8072"/>
                    <a:pt x="45223" y="6195"/>
                    <a:pt x="45223" y="3884"/>
                  </a:cubicBezTo>
                  <a:lnTo>
                    <a:pt x="45223" y="1"/>
                  </a:lnTo>
                  <a:cubicBezTo>
                    <a:pt x="45223" y="2481"/>
                    <a:pt x="35100" y="4494"/>
                    <a:pt x="22611" y="4494"/>
                  </a:cubicBezTo>
                  <a:cubicBezTo>
                    <a:pt x="10122" y="4494"/>
                    <a:pt x="0" y="2481"/>
                    <a:pt x="0" y="1"/>
                  </a:cubicBezTo>
                  <a:close/>
                </a:path>
              </a:pathLst>
            </a:custGeom>
            <a:solidFill>
              <a:srgbClr val="3217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31"/>
            <p:cNvSpPr/>
            <p:nvPr/>
          </p:nvSpPr>
          <p:spPr>
            <a:xfrm>
              <a:off x="4155368" y="4016466"/>
              <a:ext cx="465312" cy="156041"/>
            </a:xfrm>
            <a:custGeom>
              <a:rect b="b" l="l" r="r" t="t"/>
              <a:pathLst>
                <a:path extrusionOk="0" h="7941" w="23680">
                  <a:moveTo>
                    <a:pt x="21434" y="1"/>
                  </a:moveTo>
                  <a:cubicBezTo>
                    <a:pt x="9597" y="1"/>
                    <a:pt x="1" y="1779"/>
                    <a:pt x="1" y="3969"/>
                  </a:cubicBezTo>
                  <a:cubicBezTo>
                    <a:pt x="1" y="6162"/>
                    <a:pt x="9597" y="7941"/>
                    <a:pt x="21434" y="7941"/>
                  </a:cubicBezTo>
                  <a:cubicBezTo>
                    <a:pt x="22192" y="7941"/>
                    <a:pt x="22940" y="7933"/>
                    <a:pt x="23679" y="7919"/>
                  </a:cubicBezTo>
                  <a:cubicBezTo>
                    <a:pt x="12895" y="7712"/>
                    <a:pt x="4491" y="6023"/>
                    <a:pt x="4491" y="3969"/>
                  </a:cubicBezTo>
                  <a:cubicBezTo>
                    <a:pt x="4491" y="1919"/>
                    <a:pt x="12895" y="230"/>
                    <a:pt x="23679" y="19"/>
                  </a:cubicBezTo>
                  <a:cubicBezTo>
                    <a:pt x="22940" y="9"/>
                    <a:pt x="22192" y="1"/>
                    <a:pt x="21434" y="1"/>
                  </a:cubicBezTo>
                  <a:close/>
                </a:path>
              </a:pathLst>
            </a:custGeom>
            <a:solidFill>
              <a:srgbClr val="3217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31"/>
            <p:cNvSpPr/>
            <p:nvPr/>
          </p:nvSpPr>
          <p:spPr>
            <a:xfrm>
              <a:off x="4243592" y="4016839"/>
              <a:ext cx="754128" cy="155235"/>
            </a:xfrm>
            <a:custGeom>
              <a:rect b="b" l="l" r="r" t="t"/>
              <a:pathLst>
                <a:path extrusionOk="0" h="7900" w="38378">
                  <a:moveTo>
                    <a:pt x="19189" y="0"/>
                  </a:moveTo>
                  <a:cubicBezTo>
                    <a:pt x="8405" y="211"/>
                    <a:pt x="1" y="1900"/>
                    <a:pt x="1" y="3950"/>
                  </a:cubicBezTo>
                  <a:cubicBezTo>
                    <a:pt x="1" y="6004"/>
                    <a:pt x="8405" y="7693"/>
                    <a:pt x="19189" y="7900"/>
                  </a:cubicBezTo>
                  <a:cubicBezTo>
                    <a:pt x="29970" y="7693"/>
                    <a:pt x="38377" y="6004"/>
                    <a:pt x="38377" y="3950"/>
                  </a:cubicBezTo>
                  <a:cubicBezTo>
                    <a:pt x="38377" y="1900"/>
                    <a:pt x="29970" y="211"/>
                    <a:pt x="19189" y="0"/>
                  </a:cubicBezTo>
                  <a:close/>
                </a:path>
              </a:pathLst>
            </a:custGeom>
            <a:solidFill>
              <a:srgbClr val="6042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31"/>
            <p:cNvSpPr/>
            <p:nvPr/>
          </p:nvSpPr>
          <p:spPr>
            <a:xfrm>
              <a:off x="4459044" y="3912109"/>
              <a:ext cx="113204" cy="156532"/>
            </a:xfrm>
            <a:custGeom>
              <a:rect b="b" l="l" r="r" t="t"/>
              <a:pathLst>
                <a:path extrusionOk="0" h="7966" w="5761">
                  <a:moveTo>
                    <a:pt x="3987" y="1"/>
                  </a:moveTo>
                  <a:cubicBezTo>
                    <a:pt x="1786" y="1"/>
                    <a:pt x="0" y="1782"/>
                    <a:pt x="0" y="3983"/>
                  </a:cubicBezTo>
                  <a:cubicBezTo>
                    <a:pt x="0" y="6185"/>
                    <a:pt x="1786" y="7965"/>
                    <a:pt x="3987" y="7965"/>
                  </a:cubicBezTo>
                  <a:lnTo>
                    <a:pt x="5761" y="7965"/>
                  </a:lnTo>
                  <a:cubicBezTo>
                    <a:pt x="3560" y="7965"/>
                    <a:pt x="1779" y="6185"/>
                    <a:pt x="1779" y="3983"/>
                  </a:cubicBezTo>
                  <a:cubicBezTo>
                    <a:pt x="1779" y="1782"/>
                    <a:pt x="3560" y="1"/>
                    <a:pt x="5761" y="1"/>
                  </a:cubicBezTo>
                  <a:close/>
                </a:path>
              </a:pathLst>
            </a:custGeom>
            <a:solidFill>
              <a:srgbClr val="88B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31"/>
            <p:cNvSpPr/>
            <p:nvPr/>
          </p:nvSpPr>
          <p:spPr>
            <a:xfrm>
              <a:off x="4493273" y="3912109"/>
              <a:ext cx="199919" cy="156532"/>
            </a:xfrm>
            <a:custGeom>
              <a:rect b="b" l="l" r="r" t="t"/>
              <a:pathLst>
                <a:path extrusionOk="0" h="7966" w="10174">
                  <a:moveTo>
                    <a:pt x="3983" y="1"/>
                  </a:moveTo>
                  <a:cubicBezTo>
                    <a:pt x="1782" y="1"/>
                    <a:pt x="1" y="1782"/>
                    <a:pt x="1" y="3983"/>
                  </a:cubicBezTo>
                  <a:cubicBezTo>
                    <a:pt x="1" y="6185"/>
                    <a:pt x="1782" y="7965"/>
                    <a:pt x="3983" y="7965"/>
                  </a:cubicBezTo>
                  <a:lnTo>
                    <a:pt x="6191" y="7965"/>
                  </a:lnTo>
                  <a:cubicBezTo>
                    <a:pt x="8393" y="7965"/>
                    <a:pt x="10174" y="6185"/>
                    <a:pt x="10174" y="3983"/>
                  </a:cubicBezTo>
                  <a:cubicBezTo>
                    <a:pt x="10174" y="1782"/>
                    <a:pt x="8393" y="1"/>
                    <a:pt x="6191" y="1"/>
                  </a:cubicBezTo>
                  <a:close/>
                </a:path>
              </a:pathLst>
            </a:custGeom>
            <a:solidFill>
              <a:srgbClr val="B6D7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31"/>
            <p:cNvSpPr/>
            <p:nvPr/>
          </p:nvSpPr>
          <p:spPr>
            <a:xfrm>
              <a:off x="4295545" y="2404650"/>
              <a:ext cx="560556" cy="891815"/>
            </a:xfrm>
            <a:custGeom>
              <a:rect b="b" l="l" r="r" t="t"/>
              <a:pathLst>
                <a:path extrusionOk="0" h="45385" w="28527">
                  <a:moveTo>
                    <a:pt x="9169" y="0"/>
                  </a:moveTo>
                  <a:cubicBezTo>
                    <a:pt x="4104" y="0"/>
                    <a:pt x="0" y="4105"/>
                    <a:pt x="0" y="9169"/>
                  </a:cubicBezTo>
                  <a:lnTo>
                    <a:pt x="0" y="36216"/>
                  </a:lnTo>
                  <a:cubicBezTo>
                    <a:pt x="0" y="41281"/>
                    <a:pt x="4104" y="45385"/>
                    <a:pt x="9169" y="45385"/>
                  </a:cubicBezTo>
                  <a:lnTo>
                    <a:pt x="19358" y="45385"/>
                  </a:lnTo>
                  <a:cubicBezTo>
                    <a:pt x="24422" y="45385"/>
                    <a:pt x="28527" y="41281"/>
                    <a:pt x="28527" y="36216"/>
                  </a:cubicBezTo>
                  <a:lnTo>
                    <a:pt x="28527" y="9169"/>
                  </a:lnTo>
                  <a:cubicBezTo>
                    <a:pt x="28527" y="4105"/>
                    <a:pt x="24422" y="0"/>
                    <a:pt x="19358"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31"/>
            <p:cNvSpPr/>
            <p:nvPr/>
          </p:nvSpPr>
          <p:spPr>
            <a:xfrm>
              <a:off x="4313759" y="2433652"/>
              <a:ext cx="524105" cy="833808"/>
            </a:xfrm>
            <a:custGeom>
              <a:rect b="b" l="l" r="r" t="t"/>
              <a:pathLst>
                <a:path extrusionOk="0" h="42433" w="26672">
                  <a:moveTo>
                    <a:pt x="8573" y="1"/>
                  </a:moveTo>
                  <a:cubicBezTo>
                    <a:pt x="3840" y="1"/>
                    <a:pt x="1" y="3840"/>
                    <a:pt x="1" y="8573"/>
                  </a:cubicBezTo>
                  <a:lnTo>
                    <a:pt x="1" y="33860"/>
                  </a:lnTo>
                  <a:cubicBezTo>
                    <a:pt x="1" y="38593"/>
                    <a:pt x="3840" y="42433"/>
                    <a:pt x="8573" y="42433"/>
                  </a:cubicBezTo>
                  <a:lnTo>
                    <a:pt x="18100" y="42433"/>
                  </a:lnTo>
                  <a:cubicBezTo>
                    <a:pt x="22833" y="42433"/>
                    <a:pt x="26672" y="38593"/>
                    <a:pt x="26672" y="33860"/>
                  </a:cubicBezTo>
                  <a:lnTo>
                    <a:pt x="26672" y="8573"/>
                  </a:lnTo>
                  <a:cubicBezTo>
                    <a:pt x="26672" y="3840"/>
                    <a:pt x="22833" y="1"/>
                    <a:pt x="18100" y="1"/>
                  </a:cubicBezTo>
                  <a:close/>
                </a:path>
              </a:pathLst>
            </a:custGeom>
            <a:solidFill>
              <a:srgbClr val="412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31"/>
            <p:cNvSpPr/>
            <p:nvPr/>
          </p:nvSpPr>
          <p:spPr>
            <a:xfrm>
              <a:off x="4296136" y="2423175"/>
              <a:ext cx="100421" cy="172018"/>
            </a:xfrm>
            <a:custGeom>
              <a:rect b="b" l="l" r="r" t="t"/>
              <a:pathLst>
                <a:path extrusionOk="0" h="8753" w="5117">
                  <a:moveTo>
                    <a:pt x="5117" y="0"/>
                  </a:moveTo>
                  <a:cubicBezTo>
                    <a:pt x="2083" y="1497"/>
                    <a:pt x="0" y="4619"/>
                    <a:pt x="0" y="8226"/>
                  </a:cubicBezTo>
                  <a:lnTo>
                    <a:pt x="0" y="8753"/>
                  </a:lnTo>
                  <a:cubicBezTo>
                    <a:pt x="48" y="8746"/>
                    <a:pt x="95" y="8738"/>
                    <a:pt x="148" y="8738"/>
                  </a:cubicBezTo>
                  <a:lnTo>
                    <a:pt x="4133" y="8738"/>
                  </a:lnTo>
                  <a:lnTo>
                    <a:pt x="4133" y="5919"/>
                  </a:lnTo>
                  <a:cubicBezTo>
                    <a:pt x="4133" y="5141"/>
                    <a:pt x="4568" y="4601"/>
                    <a:pt x="5117" y="4229"/>
                  </a:cubicBezTo>
                  <a:lnTo>
                    <a:pt x="5117" y="0"/>
                  </a:ln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31"/>
            <p:cNvSpPr/>
            <p:nvPr/>
          </p:nvSpPr>
          <p:spPr>
            <a:xfrm>
              <a:off x="4560041" y="2833688"/>
              <a:ext cx="45293" cy="45293"/>
            </a:xfrm>
            <a:custGeom>
              <a:rect b="b" l="l" r="r" t="t"/>
              <a:pathLst>
                <a:path extrusionOk="0" h="2305" w="2305">
                  <a:moveTo>
                    <a:pt x="1152" y="0"/>
                  </a:moveTo>
                  <a:cubicBezTo>
                    <a:pt x="515" y="0"/>
                    <a:pt x="0" y="515"/>
                    <a:pt x="0" y="1152"/>
                  </a:cubicBezTo>
                  <a:cubicBezTo>
                    <a:pt x="0" y="1789"/>
                    <a:pt x="515" y="2304"/>
                    <a:pt x="1152" y="2304"/>
                  </a:cubicBezTo>
                  <a:cubicBezTo>
                    <a:pt x="1789" y="2304"/>
                    <a:pt x="2304" y="1789"/>
                    <a:pt x="2304" y="1152"/>
                  </a:cubicBezTo>
                  <a:cubicBezTo>
                    <a:pt x="2304" y="515"/>
                    <a:pt x="1789" y="0"/>
                    <a:pt x="1152" y="0"/>
                  </a:cubicBezTo>
                  <a:close/>
                </a:path>
              </a:pathLst>
            </a:custGeom>
            <a:solidFill>
              <a:srgbClr val="A27F3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31"/>
            <p:cNvSpPr/>
            <p:nvPr/>
          </p:nvSpPr>
          <p:spPr>
            <a:xfrm>
              <a:off x="4295545" y="2913739"/>
              <a:ext cx="81233" cy="29318"/>
            </a:xfrm>
            <a:custGeom>
              <a:rect b="b" l="l" r="r" t="t"/>
              <a:pathLst>
                <a:path extrusionOk="0" h="1492" w="4134">
                  <a:moveTo>
                    <a:pt x="0" y="1"/>
                  </a:moveTo>
                  <a:lnTo>
                    <a:pt x="0" y="1492"/>
                  </a:lnTo>
                  <a:cubicBezTo>
                    <a:pt x="48" y="1484"/>
                    <a:pt x="95" y="1477"/>
                    <a:pt x="148" y="1477"/>
                  </a:cubicBezTo>
                  <a:lnTo>
                    <a:pt x="4133" y="1477"/>
                  </a:lnTo>
                  <a:lnTo>
                    <a:pt x="4133" y="1"/>
                  </a:lnTo>
                  <a:close/>
                </a:path>
              </a:pathLst>
            </a:custGeom>
            <a:solidFill>
              <a:srgbClr val="EEBA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31"/>
            <p:cNvSpPr/>
            <p:nvPr/>
          </p:nvSpPr>
          <p:spPr>
            <a:xfrm>
              <a:off x="4436645" y="3207886"/>
              <a:ext cx="27078" cy="88111"/>
            </a:xfrm>
            <a:custGeom>
              <a:rect b="b" l="l" r="r" t="t"/>
              <a:pathLst>
                <a:path extrusionOk="0" h="4484" w="1378">
                  <a:moveTo>
                    <a:pt x="0" y="1"/>
                  </a:moveTo>
                  <a:lnTo>
                    <a:pt x="0" y="4289"/>
                  </a:lnTo>
                  <a:cubicBezTo>
                    <a:pt x="445" y="4388"/>
                    <a:pt x="906" y="4455"/>
                    <a:pt x="1377" y="4484"/>
                  </a:cubicBezTo>
                  <a:lnTo>
                    <a:pt x="1377" y="26"/>
                  </a:lnTo>
                  <a:cubicBezTo>
                    <a:pt x="843" y="19"/>
                    <a:pt x="379" y="11"/>
                    <a:pt x="0" y="1"/>
                  </a:cubicBezTo>
                  <a:close/>
                </a:path>
              </a:pathLst>
            </a:custGeom>
            <a:solidFill>
              <a:srgbClr val="EEBA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31"/>
            <p:cNvSpPr/>
            <p:nvPr/>
          </p:nvSpPr>
          <p:spPr>
            <a:xfrm>
              <a:off x="4295545" y="3052677"/>
              <a:ext cx="81233" cy="29534"/>
            </a:xfrm>
            <a:custGeom>
              <a:rect b="b" l="l" r="r" t="t"/>
              <a:pathLst>
                <a:path extrusionOk="0" h="1503" w="4134">
                  <a:moveTo>
                    <a:pt x="0" y="0"/>
                  </a:moveTo>
                  <a:lnTo>
                    <a:pt x="0" y="1502"/>
                  </a:lnTo>
                  <a:cubicBezTo>
                    <a:pt x="48" y="1498"/>
                    <a:pt x="95" y="1488"/>
                    <a:pt x="148" y="1488"/>
                  </a:cubicBezTo>
                  <a:lnTo>
                    <a:pt x="4133" y="1488"/>
                  </a:lnTo>
                  <a:lnTo>
                    <a:pt x="4133" y="15"/>
                  </a:lnTo>
                  <a:lnTo>
                    <a:pt x="148" y="15"/>
                  </a:lnTo>
                  <a:cubicBezTo>
                    <a:pt x="95" y="15"/>
                    <a:pt x="48" y="4"/>
                    <a:pt x="0" y="0"/>
                  </a:cubicBezTo>
                  <a:close/>
                </a:path>
              </a:pathLst>
            </a:custGeom>
            <a:solidFill>
              <a:srgbClr val="EEBA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31"/>
            <p:cNvSpPr/>
            <p:nvPr/>
          </p:nvSpPr>
          <p:spPr>
            <a:xfrm>
              <a:off x="4295552" y="2774302"/>
              <a:ext cx="107277" cy="29298"/>
            </a:xfrm>
            <a:custGeom>
              <a:rect b="b" l="l" r="r" t="t"/>
              <a:pathLst>
                <a:path extrusionOk="0" h="1491" w="4134">
                  <a:moveTo>
                    <a:pt x="0" y="0"/>
                  </a:moveTo>
                  <a:lnTo>
                    <a:pt x="0" y="1491"/>
                  </a:lnTo>
                  <a:lnTo>
                    <a:pt x="4133" y="1491"/>
                  </a:lnTo>
                  <a:lnTo>
                    <a:pt x="4133" y="14"/>
                  </a:lnTo>
                  <a:lnTo>
                    <a:pt x="148" y="14"/>
                  </a:lnTo>
                  <a:cubicBezTo>
                    <a:pt x="95" y="14"/>
                    <a:pt x="48" y="7"/>
                    <a:pt x="0"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31"/>
            <p:cNvSpPr/>
            <p:nvPr/>
          </p:nvSpPr>
          <p:spPr>
            <a:xfrm>
              <a:off x="4295545" y="2983041"/>
              <a:ext cx="81233" cy="29593"/>
            </a:xfrm>
            <a:custGeom>
              <a:rect b="b" l="l" r="r" t="t"/>
              <a:pathLst>
                <a:path extrusionOk="0" h="1506" w="4134">
                  <a:moveTo>
                    <a:pt x="0" y="0"/>
                  </a:moveTo>
                  <a:lnTo>
                    <a:pt x="0" y="1505"/>
                  </a:lnTo>
                  <a:cubicBezTo>
                    <a:pt x="48" y="1498"/>
                    <a:pt x="95" y="1490"/>
                    <a:pt x="148" y="1490"/>
                  </a:cubicBezTo>
                  <a:lnTo>
                    <a:pt x="4133" y="1490"/>
                  </a:lnTo>
                  <a:lnTo>
                    <a:pt x="4133" y="14"/>
                  </a:lnTo>
                  <a:lnTo>
                    <a:pt x="148" y="14"/>
                  </a:lnTo>
                  <a:cubicBezTo>
                    <a:pt x="95" y="14"/>
                    <a:pt x="48" y="7"/>
                    <a:pt x="0" y="0"/>
                  </a:cubicBezTo>
                  <a:close/>
                </a:path>
              </a:pathLst>
            </a:custGeom>
            <a:solidFill>
              <a:srgbClr val="EEBA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31"/>
            <p:cNvSpPr/>
            <p:nvPr/>
          </p:nvSpPr>
          <p:spPr>
            <a:xfrm>
              <a:off x="4780680" y="3207748"/>
              <a:ext cx="50304" cy="55040"/>
            </a:xfrm>
            <a:custGeom>
              <a:rect b="b" l="l" r="r" t="t"/>
              <a:pathLst>
                <a:path extrusionOk="0" h="2801" w="2560">
                  <a:moveTo>
                    <a:pt x="2559" y="0"/>
                  </a:moveTo>
                  <a:lnTo>
                    <a:pt x="2559" y="0"/>
                  </a:lnTo>
                  <a:cubicBezTo>
                    <a:pt x="1893" y="8"/>
                    <a:pt x="1017" y="11"/>
                    <a:pt x="1" y="18"/>
                  </a:cubicBezTo>
                  <a:lnTo>
                    <a:pt x="1" y="2801"/>
                  </a:lnTo>
                  <a:cubicBezTo>
                    <a:pt x="1035" y="2058"/>
                    <a:pt x="1907" y="1100"/>
                    <a:pt x="2559" y="0"/>
                  </a:cubicBezTo>
                  <a:close/>
                </a:path>
              </a:pathLst>
            </a:custGeom>
            <a:solidFill>
              <a:srgbClr val="EEBA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31"/>
            <p:cNvSpPr/>
            <p:nvPr/>
          </p:nvSpPr>
          <p:spPr>
            <a:xfrm>
              <a:off x="4712989" y="3208318"/>
              <a:ext cx="27156" cy="84279"/>
            </a:xfrm>
            <a:custGeom>
              <a:rect b="b" l="l" r="r" t="t"/>
              <a:pathLst>
                <a:path extrusionOk="0" h="4289" w="1382">
                  <a:moveTo>
                    <a:pt x="1381" y="1"/>
                  </a:moveTo>
                  <a:cubicBezTo>
                    <a:pt x="932" y="4"/>
                    <a:pt x="471" y="4"/>
                    <a:pt x="1" y="8"/>
                  </a:cubicBezTo>
                  <a:lnTo>
                    <a:pt x="1" y="4289"/>
                  </a:lnTo>
                  <a:cubicBezTo>
                    <a:pt x="476" y="4190"/>
                    <a:pt x="935" y="4053"/>
                    <a:pt x="1381" y="3884"/>
                  </a:cubicBezTo>
                  <a:lnTo>
                    <a:pt x="1381" y="1"/>
                  </a:lnTo>
                  <a:close/>
                </a:path>
              </a:pathLst>
            </a:custGeom>
            <a:solidFill>
              <a:srgbClr val="EEBA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31"/>
            <p:cNvSpPr/>
            <p:nvPr/>
          </p:nvSpPr>
          <p:spPr>
            <a:xfrm>
              <a:off x="4504257" y="3208691"/>
              <a:ext cx="27078" cy="87737"/>
            </a:xfrm>
            <a:custGeom>
              <a:rect b="b" l="l" r="r" t="t"/>
              <a:pathLst>
                <a:path extrusionOk="0" h="4465" w="1378">
                  <a:moveTo>
                    <a:pt x="1" y="0"/>
                  </a:moveTo>
                  <a:lnTo>
                    <a:pt x="1" y="4465"/>
                  </a:lnTo>
                  <a:lnTo>
                    <a:pt x="1377" y="4465"/>
                  </a:lnTo>
                  <a:lnTo>
                    <a:pt x="1377" y="7"/>
                  </a:lnTo>
                  <a:cubicBezTo>
                    <a:pt x="903" y="4"/>
                    <a:pt x="443" y="4"/>
                    <a:pt x="1" y="0"/>
                  </a:cubicBezTo>
                  <a:close/>
                </a:path>
              </a:pathLst>
            </a:custGeom>
            <a:solidFill>
              <a:srgbClr val="EEBA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31"/>
            <p:cNvSpPr/>
            <p:nvPr/>
          </p:nvSpPr>
          <p:spPr>
            <a:xfrm>
              <a:off x="4571968" y="3208829"/>
              <a:ext cx="32855" cy="87600"/>
            </a:xfrm>
            <a:custGeom>
              <a:rect b="b" l="l" r="r" t="t"/>
              <a:pathLst>
                <a:path extrusionOk="0" h="4458" w="1672">
                  <a:moveTo>
                    <a:pt x="0" y="0"/>
                  </a:moveTo>
                  <a:lnTo>
                    <a:pt x="0" y="4458"/>
                  </a:lnTo>
                  <a:lnTo>
                    <a:pt x="1671" y="4458"/>
                  </a:lnTo>
                  <a:lnTo>
                    <a:pt x="1671" y="0"/>
                  </a:lnTo>
                  <a:close/>
                </a:path>
              </a:pathLst>
            </a:custGeom>
            <a:solidFill>
              <a:srgbClr val="EEBA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31"/>
            <p:cNvSpPr/>
            <p:nvPr/>
          </p:nvSpPr>
          <p:spPr>
            <a:xfrm>
              <a:off x="4645357" y="3208613"/>
              <a:ext cx="27097" cy="87816"/>
            </a:xfrm>
            <a:custGeom>
              <a:rect b="b" l="l" r="r" t="t"/>
              <a:pathLst>
                <a:path extrusionOk="0" h="4469" w="1379">
                  <a:moveTo>
                    <a:pt x="1378" y="1"/>
                  </a:moveTo>
                  <a:cubicBezTo>
                    <a:pt x="921" y="4"/>
                    <a:pt x="461" y="4"/>
                    <a:pt x="1" y="8"/>
                  </a:cubicBezTo>
                  <a:lnTo>
                    <a:pt x="1" y="4469"/>
                  </a:lnTo>
                  <a:lnTo>
                    <a:pt x="1378" y="4469"/>
                  </a:lnTo>
                  <a:lnTo>
                    <a:pt x="1378" y="1"/>
                  </a:lnTo>
                  <a:close/>
                </a:path>
              </a:pathLst>
            </a:custGeom>
            <a:solidFill>
              <a:srgbClr val="EEBA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31"/>
            <p:cNvSpPr/>
            <p:nvPr/>
          </p:nvSpPr>
          <p:spPr>
            <a:xfrm>
              <a:off x="4295545" y="2844161"/>
              <a:ext cx="81233" cy="29043"/>
            </a:xfrm>
            <a:custGeom>
              <a:rect b="b" l="l" r="r" t="t"/>
              <a:pathLst>
                <a:path extrusionOk="0" h="1478" w="4134">
                  <a:moveTo>
                    <a:pt x="0" y="1"/>
                  </a:moveTo>
                  <a:lnTo>
                    <a:pt x="0" y="1477"/>
                  </a:lnTo>
                  <a:lnTo>
                    <a:pt x="4133" y="1477"/>
                  </a:lnTo>
                  <a:lnTo>
                    <a:pt x="4133"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31"/>
            <p:cNvSpPr/>
            <p:nvPr/>
          </p:nvSpPr>
          <p:spPr>
            <a:xfrm>
              <a:off x="4363236" y="2491145"/>
              <a:ext cx="492861" cy="717736"/>
            </a:xfrm>
            <a:custGeom>
              <a:rect b="b" l="l" r="r" t="t"/>
              <a:pathLst>
                <a:path extrusionOk="0" h="36526" w="25082">
                  <a:moveTo>
                    <a:pt x="11168" y="17433"/>
                  </a:moveTo>
                  <a:cubicBezTo>
                    <a:pt x="11805" y="17433"/>
                    <a:pt x="12320" y="17948"/>
                    <a:pt x="12320" y="18585"/>
                  </a:cubicBezTo>
                  <a:cubicBezTo>
                    <a:pt x="12320" y="19222"/>
                    <a:pt x="11805" y="19737"/>
                    <a:pt x="11168" y="19737"/>
                  </a:cubicBezTo>
                  <a:cubicBezTo>
                    <a:pt x="10531" y="19737"/>
                    <a:pt x="10016" y="19222"/>
                    <a:pt x="10016" y="18585"/>
                  </a:cubicBezTo>
                  <a:cubicBezTo>
                    <a:pt x="10016" y="17948"/>
                    <a:pt x="10531" y="17433"/>
                    <a:pt x="11168" y="17433"/>
                  </a:cubicBezTo>
                  <a:close/>
                  <a:moveTo>
                    <a:pt x="3784" y="0"/>
                  </a:moveTo>
                  <a:cubicBezTo>
                    <a:pt x="3784" y="0"/>
                    <a:pt x="3766" y="0"/>
                    <a:pt x="3736" y="8"/>
                  </a:cubicBezTo>
                  <a:lnTo>
                    <a:pt x="3736" y="1444"/>
                  </a:lnTo>
                  <a:cubicBezTo>
                    <a:pt x="3736" y="2014"/>
                    <a:pt x="3272" y="2474"/>
                    <a:pt x="2702" y="2474"/>
                  </a:cubicBezTo>
                  <a:cubicBezTo>
                    <a:pt x="2132" y="2474"/>
                    <a:pt x="1672" y="2014"/>
                    <a:pt x="1672" y="1444"/>
                  </a:cubicBezTo>
                  <a:lnTo>
                    <a:pt x="1672" y="770"/>
                  </a:lnTo>
                  <a:cubicBezTo>
                    <a:pt x="1123" y="1142"/>
                    <a:pt x="688" y="1682"/>
                    <a:pt x="688" y="2460"/>
                  </a:cubicBezTo>
                  <a:lnTo>
                    <a:pt x="688" y="5279"/>
                  </a:lnTo>
                  <a:lnTo>
                    <a:pt x="8702" y="5279"/>
                  </a:lnTo>
                  <a:cubicBezTo>
                    <a:pt x="9272" y="5279"/>
                    <a:pt x="9736" y="5739"/>
                    <a:pt x="9736" y="6310"/>
                  </a:cubicBezTo>
                  <a:cubicBezTo>
                    <a:pt x="9736" y="6880"/>
                    <a:pt x="9272" y="7344"/>
                    <a:pt x="8702" y="7344"/>
                  </a:cubicBezTo>
                  <a:lnTo>
                    <a:pt x="688" y="7344"/>
                  </a:lnTo>
                  <a:lnTo>
                    <a:pt x="688" y="8820"/>
                  </a:lnTo>
                  <a:lnTo>
                    <a:pt x="8702" y="8820"/>
                  </a:lnTo>
                  <a:cubicBezTo>
                    <a:pt x="9272" y="8820"/>
                    <a:pt x="9736" y="9284"/>
                    <a:pt x="9736" y="9854"/>
                  </a:cubicBezTo>
                  <a:cubicBezTo>
                    <a:pt x="9736" y="10421"/>
                    <a:pt x="9272" y="10885"/>
                    <a:pt x="8702" y="10885"/>
                  </a:cubicBezTo>
                  <a:lnTo>
                    <a:pt x="688" y="10885"/>
                  </a:lnTo>
                  <a:lnTo>
                    <a:pt x="688" y="12361"/>
                  </a:lnTo>
                  <a:lnTo>
                    <a:pt x="8702" y="12361"/>
                  </a:lnTo>
                  <a:cubicBezTo>
                    <a:pt x="9272" y="12361"/>
                    <a:pt x="9736" y="12825"/>
                    <a:pt x="9736" y="13395"/>
                  </a:cubicBezTo>
                  <a:cubicBezTo>
                    <a:pt x="9736" y="13966"/>
                    <a:pt x="9272" y="14425"/>
                    <a:pt x="8702" y="14425"/>
                  </a:cubicBezTo>
                  <a:lnTo>
                    <a:pt x="688" y="14425"/>
                  </a:lnTo>
                  <a:lnTo>
                    <a:pt x="688" y="15902"/>
                  </a:lnTo>
                  <a:lnTo>
                    <a:pt x="7226" y="15902"/>
                  </a:lnTo>
                  <a:cubicBezTo>
                    <a:pt x="7796" y="15902"/>
                    <a:pt x="8260" y="16365"/>
                    <a:pt x="8260" y="16936"/>
                  </a:cubicBezTo>
                  <a:cubicBezTo>
                    <a:pt x="8260" y="17507"/>
                    <a:pt x="7796" y="17967"/>
                    <a:pt x="7226" y="17967"/>
                  </a:cubicBezTo>
                  <a:lnTo>
                    <a:pt x="688" y="17967"/>
                  </a:lnTo>
                  <a:lnTo>
                    <a:pt x="688" y="19443"/>
                  </a:lnTo>
                  <a:lnTo>
                    <a:pt x="7226" y="19443"/>
                  </a:lnTo>
                  <a:cubicBezTo>
                    <a:pt x="7796" y="19443"/>
                    <a:pt x="8260" y="19907"/>
                    <a:pt x="8260" y="20477"/>
                  </a:cubicBezTo>
                  <a:cubicBezTo>
                    <a:pt x="8260" y="21047"/>
                    <a:pt x="7796" y="21508"/>
                    <a:pt x="7226" y="21508"/>
                  </a:cubicBezTo>
                  <a:lnTo>
                    <a:pt x="688" y="21508"/>
                  </a:lnTo>
                  <a:lnTo>
                    <a:pt x="688" y="22984"/>
                  </a:lnTo>
                  <a:lnTo>
                    <a:pt x="8702" y="22984"/>
                  </a:lnTo>
                  <a:cubicBezTo>
                    <a:pt x="9272" y="22984"/>
                    <a:pt x="9736" y="23447"/>
                    <a:pt x="9736" y="24018"/>
                  </a:cubicBezTo>
                  <a:cubicBezTo>
                    <a:pt x="9736" y="24589"/>
                    <a:pt x="9272" y="25048"/>
                    <a:pt x="8702" y="25048"/>
                  </a:cubicBezTo>
                  <a:lnTo>
                    <a:pt x="688" y="25048"/>
                  </a:lnTo>
                  <a:lnTo>
                    <a:pt x="688" y="26524"/>
                  </a:lnTo>
                  <a:lnTo>
                    <a:pt x="8702" y="26524"/>
                  </a:lnTo>
                  <a:cubicBezTo>
                    <a:pt x="9272" y="26524"/>
                    <a:pt x="9736" y="26988"/>
                    <a:pt x="9736" y="27559"/>
                  </a:cubicBezTo>
                  <a:cubicBezTo>
                    <a:pt x="9736" y="28129"/>
                    <a:pt x="9272" y="28593"/>
                    <a:pt x="8702" y="28593"/>
                  </a:cubicBezTo>
                  <a:lnTo>
                    <a:pt x="688" y="28593"/>
                  </a:lnTo>
                  <a:lnTo>
                    <a:pt x="688" y="30066"/>
                  </a:lnTo>
                  <a:lnTo>
                    <a:pt x="8702" y="30066"/>
                  </a:lnTo>
                  <a:cubicBezTo>
                    <a:pt x="9272" y="30066"/>
                    <a:pt x="9736" y="30530"/>
                    <a:pt x="9736" y="31099"/>
                  </a:cubicBezTo>
                  <a:cubicBezTo>
                    <a:pt x="9736" y="31670"/>
                    <a:pt x="9272" y="32134"/>
                    <a:pt x="8702" y="32134"/>
                  </a:cubicBezTo>
                  <a:lnTo>
                    <a:pt x="688" y="32134"/>
                  </a:lnTo>
                  <a:lnTo>
                    <a:pt x="688" y="32999"/>
                  </a:lnTo>
                  <a:cubicBezTo>
                    <a:pt x="688" y="32999"/>
                    <a:pt x="0" y="35204"/>
                    <a:pt x="1672" y="36099"/>
                  </a:cubicBezTo>
                  <a:lnTo>
                    <a:pt x="1672" y="35256"/>
                  </a:lnTo>
                  <a:cubicBezTo>
                    <a:pt x="1672" y="34685"/>
                    <a:pt x="2132" y="34225"/>
                    <a:pt x="2702" y="34225"/>
                  </a:cubicBezTo>
                  <a:cubicBezTo>
                    <a:pt x="3272" y="34225"/>
                    <a:pt x="3736" y="34685"/>
                    <a:pt x="3736" y="35256"/>
                  </a:cubicBezTo>
                  <a:lnTo>
                    <a:pt x="3736" y="36478"/>
                  </a:lnTo>
                  <a:cubicBezTo>
                    <a:pt x="4115" y="36488"/>
                    <a:pt x="4579" y="36496"/>
                    <a:pt x="5113" y="36503"/>
                  </a:cubicBezTo>
                  <a:lnTo>
                    <a:pt x="5113" y="35256"/>
                  </a:lnTo>
                  <a:cubicBezTo>
                    <a:pt x="5113" y="34685"/>
                    <a:pt x="5577" y="34225"/>
                    <a:pt x="6147" y="34225"/>
                  </a:cubicBezTo>
                  <a:cubicBezTo>
                    <a:pt x="6714" y="34225"/>
                    <a:pt x="7178" y="34685"/>
                    <a:pt x="7178" y="35256"/>
                  </a:cubicBezTo>
                  <a:lnTo>
                    <a:pt x="7178" y="36518"/>
                  </a:lnTo>
                  <a:cubicBezTo>
                    <a:pt x="7620" y="36522"/>
                    <a:pt x="8080" y="36522"/>
                    <a:pt x="8554" y="36525"/>
                  </a:cubicBezTo>
                  <a:lnTo>
                    <a:pt x="8554" y="35256"/>
                  </a:lnTo>
                  <a:cubicBezTo>
                    <a:pt x="8554" y="34685"/>
                    <a:pt x="9018" y="34225"/>
                    <a:pt x="9589" y="34225"/>
                  </a:cubicBezTo>
                  <a:cubicBezTo>
                    <a:pt x="10159" y="34225"/>
                    <a:pt x="10623" y="34685"/>
                    <a:pt x="10623" y="35256"/>
                  </a:cubicBezTo>
                  <a:lnTo>
                    <a:pt x="10623" y="36525"/>
                  </a:lnTo>
                  <a:lnTo>
                    <a:pt x="12294" y="36525"/>
                  </a:lnTo>
                  <a:lnTo>
                    <a:pt x="12294" y="35256"/>
                  </a:lnTo>
                  <a:cubicBezTo>
                    <a:pt x="12294" y="34685"/>
                    <a:pt x="12758" y="34225"/>
                    <a:pt x="13324" y="34225"/>
                  </a:cubicBezTo>
                  <a:cubicBezTo>
                    <a:pt x="13895" y="34225"/>
                    <a:pt x="14359" y="34685"/>
                    <a:pt x="14359" y="35256"/>
                  </a:cubicBezTo>
                  <a:lnTo>
                    <a:pt x="14359" y="36522"/>
                  </a:lnTo>
                  <a:cubicBezTo>
                    <a:pt x="14819" y="36518"/>
                    <a:pt x="15279" y="36518"/>
                    <a:pt x="15736" y="36515"/>
                  </a:cubicBezTo>
                  <a:lnTo>
                    <a:pt x="15736" y="35256"/>
                  </a:lnTo>
                  <a:cubicBezTo>
                    <a:pt x="15736" y="34685"/>
                    <a:pt x="16200" y="34225"/>
                    <a:pt x="16770" y="34225"/>
                  </a:cubicBezTo>
                  <a:cubicBezTo>
                    <a:pt x="17340" y="34225"/>
                    <a:pt x="17801" y="34685"/>
                    <a:pt x="17801" y="35256"/>
                  </a:cubicBezTo>
                  <a:lnTo>
                    <a:pt x="17801" y="36507"/>
                  </a:lnTo>
                  <a:cubicBezTo>
                    <a:pt x="18271" y="36503"/>
                    <a:pt x="18732" y="36503"/>
                    <a:pt x="19181" y="36500"/>
                  </a:cubicBezTo>
                  <a:lnTo>
                    <a:pt x="19181" y="35256"/>
                  </a:lnTo>
                  <a:cubicBezTo>
                    <a:pt x="19181" y="34685"/>
                    <a:pt x="19641" y="34225"/>
                    <a:pt x="20211" y="34225"/>
                  </a:cubicBezTo>
                  <a:cubicBezTo>
                    <a:pt x="20782" y="34225"/>
                    <a:pt x="21246" y="34685"/>
                    <a:pt x="21246" y="35256"/>
                  </a:cubicBezTo>
                  <a:lnTo>
                    <a:pt x="21246" y="36488"/>
                  </a:lnTo>
                  <a:cubicBezTo>
                    <a:pt x="22262" y="36481"/>
                    <a:pt x="23138" y="36478"/>
                    <a:pt x="23804" y="36470"/>
                  </a:cubicBezTo>
                  <a:cubicBezTo>
                    <a:pt x="24562" y="35193"/>
                    <a:pt x="25019" y="33713"/>
                    <a:pt x="25074" y="32134"/>
                  </a:cubicBezTo>
                  <a:lnTo>
                    <a:pt x="13818" y="32134"/>
                  </a:lnTo>
                  <a:cubicBezTo>
                    <a:pt x="13248" y="32134"/>
                    <a:pt x="12784" y="31670"/>
                    <a:pt x="12784" y="31099"/>
                  </a:cubicBezTo>
                  <a:cubicBezTo>
                    <a:pt x="12784" y="30530"/>
                    <a:pt x="13248" y="30066"/>
                    <a:pt x="13818" y="30066"/>
                  </a:cubicBezTo>
                  <a:lnTo>
                    <a:pt x="25082" y="30066"/>
                  </a:lnTo>
                  <a:lnTo>
                    <a:pt x="25082" y="28593"/>
                  </a:lnTo>
                  <a:lnTo>
                    <a:pt x="13818" y="28593"/>
                  </a:lnTo>
                  <a:cubicBezTo>
                    <a:pt x="13248" y="28593"/>
                    <a:pt x="12784" y="28129"/>
                    <a:pt x="12784" y="27559"/>
                  </a:cubicBezTo>
                  <a:cubicBezTo>
                    <a:pt x="12784" y="26988"/>
                    <a:pt x="13248" y="26524"/>
                    <a:pt x="13818" y="26524"/>
                  </a:cubicBezTo>
                  <a:lnTo>
                    <a:pt x="25082" y="26524"/>
                  </a:lnTo>
                  <a:lnTo>
                    <a:pt x="25082" y="25048"/>
                  </a:lnTo>
                  <a:lnTo>
                    <a:pt x="13818" y="25048"/>
                  </a:lnTo>
                  <a:cubicBezTo>
                    <a:pt x="13248" y="25048"/>
                    <a:pt x="12784" y="24589"/>
                    <a:pt x="12784" y="24018"/>
                  </a:cubicBezTo>
                  <a:cubicBezTo>
                    <a:pt x="12784" y="23447"/>
                    <a:pt x="13248" y="22984"/>
                    <a:pt x="13818" y="22984"/>
                  </a:cubicBezTo>
                  <a:lnTo>
                    <a:pt x="25082" y="22984"/>
                  </a:lnTo>
                  <a:lnTo>
                    <a:pt x="25082" y="21508"/>
                  </a:lnTo>
                  <a:lnTo>
                    <a:pt x="15294" y="21508"/>
                  </a:lnTo>
                  <a:cubicBezTo>
                    <a:pt x="14724" y="21508"/>
                    <a:pt x="14260" y="21047"/>
                    <a:pt x="14260" y="20477"/>
                  </a:cubicBezTo>
                  <a:cubicBezTo>
                    <a:pt x="14260" y="19907"/>
                    <a:pt x="14724" y="19443"/>
                    <a:pt x="15294" y="19443"/>
                  </a:cubicBezTo>
                  <a:lnTo>
                    <a:pt x="25082" y="19443"/>
                  </a:lnTo>
                  <a:lnTo>
                    <a:pt x="25082" y="17967"/>
                  </a:lnTo>
                  <a:lnTo>
                    <a:pt x="15294" y="17967"/>
                  </a:lnTo>
                  <a:cubicBezTo>
                    <a:pt x="14724" y="17967"/>
                    <a:pt x="14260" y="17507"/>
                    <a:pt x="14260" y="16936"/>
                  </a:cubicBezTo>
                  <a:cubicBezTo>
                    <a:pt x="14260" y="16365"/>
                    <a:pt x="14724" y="15902"/>
                    <a:pt x="15294" y="15902"/>
                  </a:cubicBezTo>
                  <a:lnTo>
                    <a:pt x="25082" y="15902"/>
                  </a:lnTo>
                  <a:lnTo>
                    <a:pt x="25082" y="14425"/>
                  </a:lnTo>
                  <a:lnTo>
                    <a:pt x="13818" y="14425"/>
                  </a:lnTo>
                  <a:cubicBezTo>
                    <a:pt x="13248" y="14425"/>
                    <a:pt x="12784" y="13966"/>
                    <a:pt x="12784" y="13395"/>
                  </a:cubicBezTo>
                  <a:cubicBezTo>
                    <a:pt x="12784" y="12825"/>
                    <a:pt x="13248" y="12361"/>
                    <a:pt x="13818" y="12361"/>
                  </a:cubicBezTo>
                  <a:lnTo>
                    <a:pt x="25082" y="12361"/>
                  </a:lnTo>
                  <a:lnTo>
                    <a:pt x="25082" y="10885"/>
                  </a:lnTo>
                  <a:lnTo>
                    <a:pt x="13818" y="10885"/>
                  </a:lnTo>
                  <a:cubicBezTo>
                    <a:pt x="13248" y="10885"/>
                    <a:pt x="12784" y="10421"/>
                    <a:pt x="12784" y="9854"/>
                  </a:cubicBezTo>
                  <a:cubicBezTo>
                    <a:pt x="12784" y="9284"/>
                    <a:pt x="13248" y="8820"/>
                    <a:pt x="13818" y="8820"/>
                  </a:cubicBezTo>
                  <a:lnTo>
                    <a:pt x="25082" y="8820"/>
                  </a:lnTo>
                  <a:lnTo>
                    <a:pt x="25082" y="7344"/>
                  </a:lnTo>
                  <a:lnTo>
                    <a:pt x="13818" y="7344"/>
                  </a:lnTo>
                  <a:cubicBezTo>
                    <a:pt x="13248" y="7344"/>
                    <a:pt x="12784" y="6880"/>
                    <a:pt x="12784" y="6310"/>
                  </a:cubicBezTo>
                  <a:cubicBezTo>
                    <a:pt x="12784" y="5739"/>
                    <a:pt x="13248" y="5279"/>
                    <a:pt x="13818" y="5279"/>
                  </a:cubicBezTo>
                  <a:lnTo>
                    <a:pt x="25082" y="5279"/>
                  </a:lnTo>
                  <a:lnTo>
                    <a:pt x="25082" y="4767"/>
                  </a:lnTo>
                  <a:cubicBezTo>
                    <a:pt x="25082" y="3019"/>
                    <a:pt x="24592" y="1388"/>
                    <a:pt x="23741" y="0"/>
                  </a:cubicBezTo>
                  <a:lnTo>
                    <a:pt x="21246" y="0"/>
                  </a:lnTo>
                  <a:lnTo>
                    <a:pt x="21246" y="1444"/>
                  </a:lnTo>
                  <a:cubicBezTo>
                    <a:pt x="21246" y="2014"/>
                    <a:pt x="20782" y="2474"/>
                    <a:pt x="20211" y="2474"/>
                  </a:cubicBezTo>
                  <a:cubicBezTo>
                    <a:pt x="19641" y="2474"/>
                    <a:pt x="19181" y="2014"/>
                    <a:pt x="19181" y="1444"/>
                  </a:cubicBezTo>
                  <a:lnTo>
                    <a:pt x="19181" y="0"/>
                  </a:lnTo>
                  <a:lnTo>
                    <a:pt x="17801" y="0"/>
                  </a:lnTo>
                  <a:lnTo>
                    <a:pt x="17801" y="1444"/>
                  </a:lnTo>
                  <a:cubicBezTo>
                    <a:pt x="17801" y="2014"/>
                    <a:pt x="17340" y="2474"/>
                    <a:pt x="16770" y="2474"/>
                  </a:cubicBezTo>
                  <a:cubicBezTo>
                    <a:pt x="16200" y="2474"/>
                    <a:pt x="15736" y="2014"/>
                    <a:pt x="15736" y="1444"/>
                  </a:cubicBezTo>
                  <a:lnTo>
                    <a:pt x="15736" y="0"/>
                  </a:lnTo>
                  <a:lnTo>
                    <a:pt x="14359" y="0"/>
                  </a:lnTo>
                  <a:lnTo>
                    <a:pt x="14359" y="1444"/>
                  </a:lnTo>
                  <a:cubicBezTo>
                    <a:pt x="14359" y="2014"/>
                    <a:pt x="13895" y="2474"/>
                    <a:pt x="13324" y="2474"/>
                  </a:cubicBezTo>
                  <a:cubicBezTo>
                    <a:pt x="12758" y="2474"/>
                    <a:pt x="12294" y="2014"/>
                    <a:pt x="12294" y="1444"/>
                  </a:cubicBezTo>
                  <a:lnTo>
                    <a:pt x="12294" y="0"/>
                  </a:lnTo>
                  <a:lnTo>
                    <a:pt x="10623" y="0"/>
                  </a:lnTo>
                  <a:lnTo>
                    <a:pt x="10623" y="1444"/>
                  </a:lnTo>
                  <a:cubicBezTo>
                    <a:pt x="10623" y="2014"/>
                    <a:pt x="10159" y="2474"/>
                    <a:pt x="9589" y="2474"/>
                  </a:cubicBezTo>
                  <a:cubicBezTo>
                    <a:pt x="9018" y="2474"/>
                    <a:pt x="8554" y="2014"/>
                    <a:pt x="8554" y="1444"/>
                  </a:cubicBezTo>
                  <a:lnTo>
                    <a:pt x="8554" y="0"/>
                  </a:lnTo>
                  <a:lnTo>
                    <a:pt x="7178" y="0"/>
                  </a:lnTo>
                  <a:lnTo>
                    <a:pt x="7178" y="1444"/>
                  </a:lnTo>
                  <a:cubicBezTo>
                    <a:pt x="7178" y="2014"/>
                    <a:pt x="6714" y="2474"/>
                    <a:pt x="6147" y="2474"/>
                  </a:cubicBezTo>
                  <a:cubicBezTo>
                    <a:pt x="5577" y="2474"/>
                    <a:pt x="5113" y="2014"/>
                    <a:pt x="5113" y="1444"/>
                  </a:cubicBezTo>
                  <a:lnTo>
                    <a:pt x="5113"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31"/>
            <p:cNvSpPr/>
            <p:nvPr/>
          </p:nvSpPr>
          <p:spPr>
            <a:xfrm>
              <a:off x="4780680" y="2438270"/>
              <a:ext cx="49066" cy="52898"/>
            </a:xfrm>
            <a:custGeom>
              <a:rect b="b" l="l" r="r" t="t"/>
              <a:pathLst>
                <a:path extrusionOk="0" h="2692" w="2497">
                  <a:moveTo>
                    <a:pt x="1" y="1"/>
                  </a:moveTo>
                  <a:lnTo>
                    <a:pt x="1" y="2691"/>
                  </a:lnTo>
                  <a:lnTo>
                    <a:pt x="2496" y="2691"/>
                  </a:lnTo>
                  <a:cubicBezTo>
                    <a:pt x="1852" y="1635"/>
                    <a:pt x="1002" y="719"/>
                    <a:pt x="1"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31"/>
            <p:cNvSpPr/>
            <p:nvPr/>
          </p:nvSpPr>
          <p:spPr>
            <a:xfrm>
              <a:off x="4436645" y="2405082"/>
              <a:ext cx="27078" cy="86244"/>
            </a:xfrm>
            <a:custGeom>
              <a:rect b="b" l="l" r="r" t="t"/>
              <a:pathLst>
                <a:path extrusionOk="0" h="4389" w="1378">
                  <a:moveTo>
                    <a:pt x="1377" y="1"/>
                  </a:moveTo>
                  <a:cubicBezTo>
                    <a:pt x="906" y="30"/>
                    <a:pt x="445" y="96"/>
                    <a:pt x="0" y="196"/>
                  </a:cubicBezTo>
                  <a:lnTo>
                    <a:pt x="0" y="4388"/>
                  </a:lnTo>
                  <a:cubicBezTo>
                    <a:pt x="30" y="4380"/>
                    <a:pt x="48" y="4380"/>
                    <a:pt x="48" y="4380"/>
                  </a:cubicBezTo>
                  <a:lnTo>
                    <a:pt x="1377" y="4380"/>
                  </a:lnTo>
                  <a:lnTo>
                    <a:pt x="1377"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31"/>
            <p:cNvSpPr/>
            <p:nvPr/>
          </p:nvSpPr>
          <p:spPr>
            <a:xfrm>
              <a:off x="4295682" y="3122255"/>
              <a:ext cx="100411" cy="155589"/>
            </a:xfrm>
            <a:custGeom>
              <a:rect b="b" l="l" r="r" t="t"/>
              <a:pathLst>
                <a:path extrusionOk="0" h="7918" w="5110">
                  <a:moveTo>
                    <a:pt x="0" y="1"/>
                  </a:moveTo>
                  <a:lnTo>
                    <a:pt x="0" y="1"/>
                  </a:lnTo>
                  <a:cubicBezTo>
                    <a:pt x="115" y="3479"/>
                    <a:pt x="2164" y="6464"/>
                    <a:pt x="5110" y="7918"/>
                  </a:cubicBezTo>
                  <a:lnTo>
                    <a:pt x="5110" y="3980"/>
                  </a:lnTo>
                  <a:cubicBezTo>
                    <a:pt x="3438" y="3085"/>
                    <a:pt x="4126" y="880"/>
                    <a:pt x="4126" y="880"/>
                  </a:cubicBezTo>
                  <a:lnTo>
                    <a:pt x="4126" y="15"/>
                  </a:lnTo>
                  <a:lnTo>
                    <a:pt x="141" y="15"/>
                  </a:lnTo>
                  <a:cubicBezTo>
                    <a:pt x="93" y="15"/>
                    <a:pt x="44" y="8"/>
                    <a:pt x="0" y="1"/>
                  </a:cubicBezTo>
                  <a:close/>
                </a:path>
              </a:pathLst>
            </a:custGeom>
            <a:solidFill>
              <a:srgbClr val="EEBA5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31"/>
            <p:cNvSpPr/>
            <p:nvPr/>
          </p:nvSpPr>
          <p:spPr>
            <a:xfrm>
              <a:off x="4571968" y="2404650"/>
              <a:ext cx="32855" cy="86519"/>
            </a:xfrm>
            <a:custGeom>
              <a:rect b="b" l="l" r="r" t="t"/>
              <a:pathLst>
                <a:path extrusionOk="0" h="4403" w="1672">
                  <a:moveTo>
                    <a:pt x="0" y="0"/>
                  </a:moveTo>
                  <a:lnTo>
                    <a:pt x="0" y="4402"/>
                  </a:lnTo>
                  <a:lnTo>
                    <a:pt x="1671" y="4402"/>
                  </a:lnTo>
                  <a:lnTo>
                    <a:pt x="1671"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31"/>
            <p:cNvSpPr/>
            <p:nvPr/>
          </p:nvSpPr>
          <p:spPr>
            <a:xfrm>
              <a:off x="4504257" y="2404650"/>
              <a:ext cx="27078" cy="86519"/>
            </a:xfrm>
            <a:custGeom>
              <a:rect b="b" l="l" r="r" t="t"/>
              <a:pathLst>
                <a:path extrusionOk="0" h="4403" w="1378">
                  <a:moveTo>
                    <a:pt x="1" y="0"/>
                  </a:moveTo>
                  <a:lnTo>
                    <a:pt x="1" y="4402"/>
                  </a:lnTo>
                  <a:lnTo>
                    <a:pt x="1377" y="4402"/>
                  </a:lnTo>
                  <a:lnTo>
                    <a:pt x="1377"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31"/>
            <p:cNvSpPr/>
            <p:nvPr/>
          </p:nvSpPr>
          <p:spPr>
            <a:xfrm>
              <a:off x="4712989" y="2408482"/>
              <a:ext cx="27156" cy="82687"/>
            </a:xfrm>
            <a:custGeom>
              <a:rect b="b" l="l" r="r" t="t"/>
              <a:pathLst>
                <a:path extrusionOk="0" h="4208" w="1382">
                  <a:moveTo>
                    <a:pt x="1" y="1"/>
                  </a:moveTo>
                  <a:lnTo>
                    <a:pt x="1" y="4207"/>
                  </a:lnTo>
                  <a:lnTo>
                    <a:pt x="1381" y="4207"/>
                  </a:lnTo>
                  <a:lnTo>
                    <a:pt x="1381" y="405"/>
                  </a:lnTo>
                  <a:cubicBezTo>
                    <a:pt x="935" y="236"/>
                    <a:pt x="476" y="100"/>
                    <a:pt x="1"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31"/>
            <p:cNvSpPr/>
            <p:nvPr/>
          </p:nvSpPr>
          <p:spPr>
            <a:xfrm>
              <a:off x="4295552" y="2635150"/>
              <a:ext cx="107277" cy="29593"/>
            </a:xfrm>
            <a:custGeom>
              <a:rect b="b" l="l" r="r" t="t"/>
              <a:pathLst>
                <a:path extrusionOk="0" h="1506" w="4134">
                  <a:moveTo>
                    <a:pt x="0" y="0"/>
                  </a:moveTo>
                  <a:lnTo>
                    <a:pt x="0" y="1505"/>
                  </a:lnTo>
                  <a:cubicBezTo>
                    <a:pt x="48" y="1498"/>
                    <a:pt x="95" y="1491"/>
                    <a:pt x="148" y="1491"/>
                  </a:cubicBezTo>
                  <a:lnTo>
                    <a:pt x="4133" y="1491"/>
                  </a:lnTo>
                  <a:lnTo>
                    <a:pt x="4133" y="15"/>
                  </a:lnTo>
                  <a:lnTo>
                    <a:pt x="148" y="15"/>
                  </a:lnTo>
                  <a:cubicBezTo>
                    <a:pt x="95" y="15"/>
                    <a:pt x="48" y="7"/>
                    <a:pt x="0" y="0"/>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31"/>
            <p:cNvSpPr/>
            <p:nvPr/>
          </p:nvSpPr>
          <p:spPr>
            <a:xfrm>
              <a:off x="4295552" y="2704707"/>
              <a:ext cx="107277" cy="29613"/>
            </a:xfrm>
            <a:custGeom>
              <a:rect b="b" l="l" r="r" t="t"/>
              <a:pathLst>
                <a:path extrusionOk="0" h="1507" w="4134">
                  <a:moveTo>
                    <a:pt x="0" y="1"/>
                  </a:moveTo>
                  <a:lnTo>
                    <a:pt x="0" y="1507"/>
                  </a:lnTo>
                  <a:cubicBezTo>
                    <a:pt x="48" y="1499"/>
                    <a:pt x="95" y="1492"/>
                    <a:pt x="148" y="1492"/>
                  </a:cubicBezTo>
                  <a:lnTo>
                    <a:pt x="4133" y="1492"/>
                  </a:lnTo>
                  <a:lnTo>
                    <a:pt x="4133" y="16"/>
                  </a:lnTo>
                  <a:lnTo>
                    <a:pt x="148" y="16"/>
                  </a:lnTo>
                  <a:cubicBezTo>
                    <a:pt x="95" y="16"/>
                    <a:pt x="48" y="9"/>
                    <a:pt x="0" y="1"/>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31"/>
            <p:cNvSpPr/>
            <p:nvPr/>
          </p:nvSpPr>
          <p:spPr>
            <a:xfrm>
              <a:off x="4645357" y="2404650"/>
              <a:ext cx="27097" cy="86519"/>
            </a:xfrm>
            <a:custGeom>
              <a:rect b="b" l="l" r="r" t="t"/>
              <a:pathLst>
                <a:path extrusionOk="0" h="4403" w="1379">
                  <a:moveTo>
                    <a:pt x="1" y="0"/>
                  </a:moveTo>
                  <a:lnTo>
                    <a:pt x="1" y="4402"/>
                  </a:lnTo>
                  <a:lnTo>
                    <a:pt x="1378" y="4402"/>
                  </a:lnTo>
                  <a:lnTo>
                    <a:pt x="1378" y="0"/>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31"/>
            <p:cNvSpPr/>
            <p:nvPr/>
          </p:nvSpPr>
          <p:spPr>
            <a:xfrm>
              <a:off x="4142419" y="2475819"/>
              <a:ext cx="3232071" cy="2671653"/>
            </a:xfrm>
            <a:custGeom>
              <a:rect b="b" l="l" r="r" t="t"/>
              <a:pathLst>
                <a:path extrusionOk="0" h="135962" w="164482">
                  <a:moveTo>
                    <a:pt x="34453" y="0"/>
                  </a:moveTo>
                  <a:lnTo>
                    <a:pt x="34453" y="0"/>
                  </a:lnTo>
                  <a:cubicBezTo>
                    <a:pt x="35601" y="1513"/>
                    <a:pt x="36294" y="3394"/>
                    <a:pt x="36320" y="5433"/>
                  </a:cubicBezTo>
                  <a:lnTo>
                    <a:pt x="36320" y="5437"/>
                  </a:lnTo>
                  <a:lnTo>
                    <a:pt x="36320" y="5448"/>
                  </a:lnTo>
                  <a:lnTo>
                    <a:pt x="36320" y="5455"/>
                  </a:lnTo>
                  <a:lnTo>
                    <a:pt x="36320" y="5462"/>
                  </a:lnTo>
                  <a:lnTo>
                    <a:pt x="36320" y="5470"/>
                  </a:lnTo>
                  <a:lnTo>
                    <a:pt x="36320" y="5474"/>
                  </a:lnTo>
                  <a:lnTo>
                    <a:pt x="36320" y="5484"/>
                  </a:lnTo>
                  <a:lnTo>
                    <a:pt x="36320" y="5492"/>
                  </a:lnTo>
                  <a:lnTo>
                    <a:pt x="36320" y="5500"/>
                  </a:lnTo>
                  <a:lnTo>
                    <a:pt x="36320" y="5503"/>
                  </a:lnTo>
                  <a:lnTo>
                    <a:pt x="36320" y="5518"/>
                  </a:lnTo>
                  <a:lnTo>
                    <a:pt x="36320" y="5529"/>
                  </a:lnTo>
                  <a:lnTo>
                    <a:pt x="36320" y="5532"/>
                  </a:lnTo>
                  <a:lnTo>
                    <a:pt x="36320" y="5547"/>
                  </a:lnTo>
                  <a:lnTo>
                    <a:pt x="36320" y="6059"/>
                  </a:lnTo>
                  <a:lnTo>
                    <a:pt x="36320" y="8124"/>
                  </a:lnTo>
                  <a:lnTo>
                    <a:pt x="36320" y="9600"/>
                  </a:lnTo>
                  <a:lnTo>
                    <a:pt x="36320" y="11665"/>
                  </a:lnTo>
                  <a:lnTo>
                    <a:pt x="36320" y="13141"/>
                  </a:lnTo>
                  <a:lnTo>
                    <a:pt x="36320" y="15205"/>
                  </a:lnTo>
                  <a:lnTo>
                    <a:pt x="36320" y="16682"/>
                  </a:lnTo>
                  <a:lnTo>
                    <a:pt x="36320" y="18747"/>
                  </a:lnTo>
                  <a:lnTo>
                    <a:pt x="36320" y="20223"/>
                  </a:lnTo>
                  <a:lnTo>
                    <a:pt x="36320" y="22288"/>
                  </a:lnTo>
                  <a:lnTo>
                    <a:pt x="36320" y="23764"/>
                  </a:lnTo>
                  <a:lnTo>
                    <a:pt x="36320" y="25828"/>
                  </a:lnTo>
                  <a:lnTo>
                    <a:pt x="36320" y="27304"/>
                  </a:lnTo>
                  <a:lnTo>
                    <a:pt x="36320" y="29373"/>
                  </a:lnTo>
                  <a:lnTo>
                    <a:pt x="36320" y="30846"/>
                  </a:lnTo>
                  <a:lnTo>
                    <a:pt x="36320" y="32594"/>
                  </a:lnTo>
                  <a:cubicBezTo>
                    <a:pt x="36320" y="37659"/>
                    <a:pt x="32215" y="41763"/>
                    <a:pt x="27151" y="41763"/>
                  </a:cubicBezTo>
                  <a:lnTo>
                    <a:pt x="16962" y="41763"/>
                  </a:lnTo>
                  <a:cubicBezTo>
                    <a:pt x="11897" y="41763"/>
                    <a:pt x="7793" y="37659"/>
                    <a:pt x="7793" y="32594"/>
                  </a:cubicBezTo>
                  <a:lnTo>
                    <a:pt x="7793" y="19644"/>
                  </a:lnTo>
                  <a:lnTo>
                    <a:pt x="7694" y="19719"/>
                  </a:lnTo>
                  <a:lnTo>
                    <a:pt x="7694" y="37000"/>
                  </a:lnTo>
                  <a:lnTo>
                    <a:pt x="7694" y="37298"/>
                  </a:lnTo>
                  <a:cubicBezTo>
                    <a:pt x="7694" y="41546"/>
                    <a:pt x="11139" y="44991"/>
                    <a:pt x="15390" y="44991"/>
                  </a:cubicBezTo>
                  <a:lnTo>
                    <a:pt x="28726" y="44991"/>
                  </a:lnTo>
                  <a:cubicBezTo>
                    <a:pt x="32970" y="44991"/>
                    <a:pt x="36418" y="41546"/>
                    <a:pt x="36418" y="37298"/>
                  </a:cubicBezTo>
                  <a:lnTo>
                    <a:pt x="36418" y="37000"/>
                  </a:lnTo>
                  <a:lnTo>
                    <a:pt x="36418" y="16535"/>
                  </a:lnTo>
                  <a:lnTo>
                    <a:pt x="36418" y="16236"/>
                  </a:lnTo>
                  <a:cubicBezTo>
                    <a:pt x="36418" y="15640"/>
                    <a:pt x="36901" y="15158"/>
                    <a:pt x="37497" y="15158"/>
                  </a:cubicBezTo>
                  <a:cubicBezTo>
                    <a:pt x="38097" y="15158"/>
                    <a:pt x="38583" y="15640"/>
                    <a:pt x="38583" y="16236"/>
                  </a:cubicBezTo>
                  <a:lnTo>
                    <a:pt x="38583" y="16535"/>
                  </a:lnTo>
                  <a:lnTo>
                    <a:pt x="38583" y="37684"/>
                  </a:lnTo>
                  <a:lnTo>
                    <a:pt x="38583" y="37979"/>
                  </a:lnTo>
                  <a:cubicBezTo>
                    <a:pt x="38583" y="42867"/>
                    <a:pt x="34619" y="46831"/>
                    <a:pt x="29727" y="46831"/>
                  </a:cubicBezTo>
                  <a:lnTo>
                    <a:pt x="24783" y="46831"/>
                  </a:lnTo>
                  <a:lnTo>
                    <a:pt x="24783" y="48266"/>
                  </a:lnTo>
                  <a:lnTo>
                    <a:pt x="24783" y="48561"/>
                  </a:lnTo>
                  <a:lnTo>
                    <a:pt x="24783" y="73164"/>
                  </a:lnTo>
                  <a:cubicBezTo>
                    <a:pt x="26631" y="73509"/>
                    <a:pt x="28030" y="75133"/>
                    <a:pt x="28030" y="77080"/>
                  </a:cubicBezTo>
                  <a:cubicBezTo>
                    <a:pt x="28030" y="77600"/>
                    <a:pt x="27931" y="78092"/>
                    <a:pt x="27754" y="78549"/>
                  </a:cubicBezTo>
                  <a:cubicBezTo>
                    <a:pt x="34567" y="78891"/>
                    <a:pt x="40026" y="79844"/>
                    <a:pt x="42334" y="81070"/>
                  </a:cubicBezTo>
                  <a:cubicBezTo>
                    <a:pt x="43828" y="81670"/>
                    <a:pt x="44668" y="82348"/>
                    <a:pt x="44668" y="83062"/>
                  </a:cubicBezTo>
                  <a:lnTo>
                    <a:pt x="44668" y="86945"/>
                  </a:lnTo>
                  <a:cubicBezTo>
                    <a:pt x="44668" y="89256"/>
                    <a:pt x="34545" y="91133"/>
                    <a:pt x="22056" y="91133"/>
                  </a:cubicBezTo>
                  <a:cubicBezTo>
                    <a:pt x="11290" y="91133"/>
                    <a:pt x="2283" y="89738"/>
                    <a:pt x="1" y="87873"/>
                  </a:cubicBezTo>
                  <a:lnTo>
                    <a:pt x="1" y="87873"/>
                  </a:lnTo>
                  <a:lnTo>
                    <a:pt x="48091" y="135962"/>
                  </a:lnTo>
                  <a:lnTo>
                    <a:pt x="164481" y="135962"/>
                  </a:lnTo>
                  <a:lnTo>
                    <a:pt x="34453" y="0"/>
                  </a:lnTo>
                  <a:close/>
                </a:path>
              </a:pathLst>
            </a:custGeom>
            <a:solidFill>
              <a:srgbClr val="DA5C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31"/>
            <p:cNvSpPr/>
            <p:nvPr/>
          </p:nvSpPr>
          <p:spPr>
            <a:xfrm>
              <a:off x="4571673" y="3395986"/>
              <a:ext cx="57732" cy="28237"/>
            </a:xfrm>
            <a:custGeom>
              <a:rect b="b" l="l" r="r" t="t"/>
              <a:pathLst>
                <a:path extrusionOk="0" h="1437" w="2938">
                  <a:moveTo>
                    <a:pt x="0" y="1"/>
                  </a:moveTo>
                  <a:lnTo>
                    <a:pt x="15" y="1054"/>
                  </a:lnTo>
                  <a:cubicBezTo>
                    <a:pt x="63" y="1050"/>
                    <a:pt x="115" y="1050"/>
                    <a:pt x="163" y="1050"/>
                  </a:cubicBezTo>
                  <a:lnTo>
                    <a:pt x="166" y="1050"/>
                  </a:lnTo>
                  <a:cubicBezTo>
                    <a:pt x="972" y="1050"/>
                    <a:pt x="1896" y="1149"/>
                    <a:pt x="2905" y="1426"/>
                  </a:cubicBezTo>
                  <a:cubicBezTo>
                    <a:pt x="2915" y="1429"/>
                    <a:pt x="2927" y="1433"/>
                    <a:pt x="2937" y="1436"/>
                  </a:cubicBezTo>
                  <a:lnTo>
                    <a:pt x="2937" y="1"/>
                  </a:lnTo>
                  <a:close/>
                </a:path>
              </a:pathLst>
            </a:custGeom>
            <a:solidFill>
              <a:srgbClr val="3217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31"/>
            <p:cNvSpPr/>
            <p:nvPr/>
          </p:nvSpPr>
          <p:spPr>
            <a:xfrm>
              <a:off x="4571968" y="3416618"/>
              <a:ext cx="57437" cy="496831"/>
            </a:xfrm>
            <a:custGeom>
              <a:rect b="b" l="l" r="r" t="t"/>
              <a:pathLst>
                <a:path extrusionOk="0" h="25284" w="2923">
                  <a:moveTo>
                    <a:pt x="148" y="0"/>
                  </a:moveTo>
                  <a:cubicBezTo>
                    <a:pt x="100" y="0"/>
                    <a:pt x="48" y="0"/>
                    <a:pt x="0" y="4"/>
                  </a:cubicBezTo>
                  <a:lnTo>
                    <a:pt x="195" y="14940"/>
                  </a:lnTo>
                  <a:lnTo>
                    <a:pt x="63" y="25218"/>
                  </a:lnTo>
                  <a:lnTo>
                    <a:pt x="2186" y="25218"/>
                  </a:lnTo>
                  <a:cubicBezTo>
                    <a:pt x="2436" y="25218"/>
                    <a:pt x="2684" y="25240"/>
                    <a:pt x="2922" y="25284"/>
                  </a:cubicBezTo>
                  <a:lnTo>
                    <a:pt x="2922" y="681"/>
                  </a:lnTo>
                  <a:lnTo>
                    <a:pt x="2922" y="386"/>
                  </a:lnTo>
                  <a:cubicBezTo>
                    <a:pt x="2912" y="383"/>
                    <a:pt x="2900" y="379"/>
                    <a:pt x="2890" y="376"/>
                  </a:cubicBezTo>
                  <a:cubicBezTo>
                    <a:pt x="1881" y="99"/>
                    <a:pt x="957" y="0"/>
                    <a:pt x="151" y="0"/>
                  </a:cubicBezTo>
                  <a:close/>
                </a:path>
              </a:pathLst>
            </a:custGeom>
            <a:solidFill>
              <a:srgbClr val="412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31"/>
            <p:cNvSpPr/>
            <p:nvPr/>
          </p:nvSpPr>
          <p:spPr>
            <a:xfrm>
              <a:off x="4571594" y="3215569"/>
              <a:ext cx="328961" cy="179739"/>
            </a:xfrm>
            <a:custGeom>
              <a:rect b="b" l="l" r="r" t="t"/>
              <a:pathLst>
                <a:path extrusionOk="0" h="9147" w="16741">
                  <a:moveTo>
                    <a:pt x="16741" y="0"/>
                  </a:moveTo>
                  <a:cubicBezTo>
                    <a:pt x="16741" y="4889"/>
                    <a:pt x="12777" y="8853"/>
                    <a:pt x="7885" y="8853"/>
                  </a:cubicBezTo>
                  <a:lnTo>
                    <a:pt x="1" y="8853"/>
                  </a:lnTo>
                  <a:lnTo>
                    <a:pt x="4" y="9147"/>
                  </a:lnTo>
                  <a:lnTo>
                    <a:pt x="7885" y="9147"/>
                  </a:lnTo>
                  <a:cubicBezTo>
                    <a:pt x="12777" y="9147"/>
                    <a:pt x="16741" y="5183"/>
                    <a:pt x="16741" y="295"/>
                  </a:cubicBezTo>
                  <a:lnTo>
                    <a:pt x="16741" y="0"/>
                  </a:lnTo>
                  <a:close/>
                </a:path>
              </a:pathLst>
            </a:custGeom>
            <a:solidFill>
              <a:srgbClr val="88B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31"/>
            <p:cNvSpPr/>
            <p:nvPr/>
          </p:nvSpPr>
          <p:spPr>
            <a:xfrm>
              <a:off x="4272319" y="2779437"/>
              <a:ext cx="628250" cy="610820"/>
            </a:xfrm>
            <a:custGeom>
              <a:rect b="b" l="l" r="r" t="t"/>
              <a:pathLst>
                <a:path extrusionOk="0" h="31085" w="31972">
                  <a:moveTo>
                    <a:pt x="30886" y="1"/>
                  </a:moveTo>
                  <a:cubicBezTo>
                    <a:pt x="30290" y="1"/>
                    <a:pt x="29807" y="487"/>
                    <a:pt x="29807" y="1083"/>
                  </a:cubicBezTo>
                  <a:lnTo>
                    <a:pt x="29807" y="21548"/>
                  </a:lnTo>
                  <a:lnTo>
                    <a:pt x="29807" y="21846"/>
                  </a:lnTo>
                  <a:cubicBezTo>
                    <a:pt x="29807" y="26094"/>
                    <a:pt x="26359" y="29539"/>
                    <a:pt x="22115" y="29539"/>
                  </a:cubicBezTo>
                  <a:lnTo>
                    <a:pt x="8779" y="29539"/>
                  </a:lnTo>
                  <a:cubicBezTo>
                    <a:pt x="4528" y="29539"/>
                    <a:pt x="1083" y="26094"/>
                    <a:pt x="1083" y="21846"/>
                  </a:cubicBezTo>
                  <a:lnTo>
                    <a:pt x="1083" y="21548"/>
                  </a:lnTo>
                  <a:lnTo>
                    <a:pt x="1083" y="4267"/>
                  </a:lnTo>
                  <a:lnTo>
                    <a:pt x="1" y="5065"/>
                  </a:lnTo>
                  <a:lnTo>
                    <a:pt x="1" y="23970"/>
                  </a:lnTo>
                  <a:cubicBezTo>
                    <a:pt x="1" y="23970"/>
                    <a:pt x="1083" y="30791"/>
                    <a:pt x="9051" y="30791"/>
                  </a:cubicBezTo>
                  <a:lnTo>
                    <a:pt x="15228" y="30791"/>
                  </a:lnTo>
                  <a:lnTo>
                    <a:pt x="15232" y="31085"/>
                  </a:lnTo>
                  <a:lnTo>
                    <a:pt x="23116" y="31085"/>
                  </a:lnTo>
                  <a:cubicBezTo>
                    <a:pt x="28008" y="31085"/>
                    <a:pt x="31972" y="27121"/>
                    <a:pt x="31972" y="22232"/>
                  </a:cubicBezTo>
                  <a:lnTo>
                    <a:pt x="31972" y="1083"/>
                  </a:lnTo>
                  <a:cubicBezTo>
                    <a:pt x="31972" y="487"/>
                    <a:pt x="31486" y="1"/>
                    <a:pt x="30886" y="1"/>
                  </a:cubicBezTo>
                  <a:close/>
                </a:path>
              </a:pathLst>
            </a:custGeom>
            <a:solidFill>
              <a:srgbClr val="88B3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31"/>
            <p:cNvSpPr/>
            <p:nvPr/>
          </p:nvSpPr>
          <p:spPr>
            <a:xfrm>
              <a:off x="4228345" y="4068772"/>
              <a:ext cx="791797" cy="127450"/>
            </a:xfrm>
            <a:custGeom>
              <a:rect b="b" l="l" r="r" t="t"/>
              <a:pathLst>
                <a:path extrusionOk="0" h="6486" w="40295">
                  <a:moveTo>
                    <a:pt x="37961" y="0"/>
                  </a:moveTo>
                  <a:lnTo>
                    <a:pt x="37961" y="0"/>
                  </a:lnTo>
                  <a:cubicBezTo>
                    <a:pt x="38734" y="409"/>
                    <a:pt x="39153" y="850"/>
                    <a:pt x="39153" y="1307"/>
                  </a:cubicBezTo>
                  <a:cubicBezTo>
                    <a:pt x="39153" y="3361"/>
                    <a:pt x="30746" y="5050"/>
                    <a:pt x="19965" y="5257"/>
                  </a:cubicBezTo>
                  <a:cubicBezTo>
                    <a:pt x="19226" y="5271"/>
                    <a:pt x="18478" y="5279"/>
                    <a:pt x="17720" y="5279"/>
                  </a:cubicBezTo>
                  <a:cubicBezTo>
                    <a:pt x="11569" y="5279"/>
                    <a:pt x="6026" y="4800"/>
                    <a:pt x="2117" y="4030"/>
                  </a:cubicBezTo>
                  <a:lnTo>
                    <a:pt x="0" y="4793"/>
                  </a:lnTo>
                  <a:cubicBezTo>
                    <a:pt x="4145" y="5823"/>
                    <a:pt x="10524" y="6485"/>
                    <a:pt x="17683" y="6485"/>
                  </a:cubicBezTo>
                  <a:cubicBezTo>
                    <a:pt x="30172" y="6485"/>
                    <a:pt x="40295" y="4472"/>
                    <a:pt x="40295" y="1992"/>
                  </a:cubicBezTo>
                  <a:cubicBezTo>
                    <a:pt x="40295" y="1278"/>
                    <a:pt x="39455" y="600"/>
                    <a:pt x="37961" y="0"/>
                  </a:cubicBezTo>
                  <a:close/>
                </a:path>
              </a:pathLst>
            </a:custGeom>
            <a:solidFill>
              <a:srgbClr val="412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31"/>
            <p:cNvSpPr/>
            <p:nvPr/>
          </p:nvSpPr>
          <p:spPr>
            <a:xfrm>
              <a:off x="4136210" y="4106480"/>
              <a:ext cx="883936" cy="158634"/>
            </a:xfrm>
            <a:custGeom>
              <a:rect b="b" l="l" r="r" t="t"/>
              <a:pathLst>
                <a:path extrusionOk="0" h="8073" w="44984">
                  <a:moveTo>
                    <a:pt x="44984" y="1"/>
                  </a:moveTo>
                  <a:cubicBezTo>
                    <a:pt x="44984" y="2481"/>
                    <a:pt x="34861" y="4494"/>
                    <a:pt x="22372" y="4494"/>
                  </a:cubicBezTo>
                  <a:cubicBezTo>
                    <a:pt x="15213" y="4494"/>
                    <a:pt x="8834" y="3832"/>
                    <a:pt x="4689" y="2802"/>
                  </a:cubicBezTo>
                  <a:lnTo>
                    <a:pt x="0" y="4494"/>
                  </a:lnTo>
                  <a:lnTo>
                    <a:pt x="317" y="4812"/>
                  </a:lnTo>
                  <a:cubicBezTo>
                    <a:pt x="2599" y="6677"/>
                    <a:pt x="11606" y="8072"/>
                    <a:pt x="22372" y="8072"/>
                  </a:cubicBezTo>
                  <a:cubicBezTo>
                    <a:pt x="34861" y="8072"/>
                    <a:pt x="44984" y="6195"/>
                    <a:pt x="44984" y="3884"/>
                  </a:cubicBezTo>
                  <a:lnTo>
                    <a:pt x="44984" y="1"/>
                  </a:lnTo>
                  <a:close/>
                </a:path>
              </a:pathLst>
            </a:custGeom>
            <a:solidFill>
              <a:srgbClr val="3217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31"/>
            <p:cNvSpPr/>
            <p:nvPr/>
          </p:nvSpPr>
          <p:spPr>
            <a:xfrm>
              <a:off x="4269942" y="4135166"/>
              <a:ext cx="350733" cy="37335"/>
            </a:xfrm>
            <a:custGeom>
              <a:rect b="b" l="l" r="r" t="t"/>
              <a:pathLst>
                <a:path extrusionOk="0" h="1900" w="17849">
                  <a:moveTo>
                    <a:pt x="1804" y="0"/>
                  </a:moveTo>
                  <a:lnTo>
                    <a:pt x="0" y="651"/>
                  </a:lnTo>
                  <a:cubicBezTo>
                    <a:pt x="3909" y="1421"/>
                    <a:pt x="9452" y="1900"/>
                    <a:pt x="15603" y="1900"/>
                  </a:cubicBezTo>
                  <a:cubicBezTo>
                    <a:pt x="16361" y="1900"/>
                    <a:pt x="17109" y="1892"/>
                    <a:pt x="17848" y="1878"/>
                  </a:cubicBezTo>
                  <a:cubicBezTo>
                    <a:pt x="11054" y="1745"/>
                    <a:pt x="5201" y="1027"/>
                    <a:pt x="1804" y="0"/>
                  </a:cubicBezTo>
                  <a:close/>
                </a:path>
              </a:pathLst>
            </a:custGeom>
            <a:solidFill>
              <a:srgbClr val="3217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31"/>
            <p:cNvSpPr/>
            <p:nvPr/>
          </p:nvSpPr>
          <p:spPr>
            <a:xfrm>
              <a:off x="4305369" y="4019236"/>
              <a:ext cx="692348" cy="152838"/>
            </a:xfrm>
            <a:custGeom>
              <a:rect b="b" l="l" r="r" t="t"/>
              <a:pathLst>
                <a:path extrusionOk="0" h="7778" w="35234">
                  <a:moveTo>
                    <a:pt x="19461" y="0"/>
                  </a:moveTo>
                  <a:cubicBezTo>
                    <a:pt x="18875" y="1472"/>
                    <a:pt x="17436" y="2513"/>
                    <a:pt x="15754" y="2513"/>
                  </a:cubicBezTo>
                  <a:lnTo>
                    <a:pt x="11772" y="2513"/>
                  </a:lnTo>
                  <a:cubicBezTo>
                    <a:pt x="11227" y="2513"/>
                    <a:pt x="10709" y="2403"/>
                    <a:pt x="10233" y="2209"/>
                  </a:cubicBezTo>
                  <a:lnTo>
                    <a:pt x="1" y="5900"/>
                  </a:lnTo>
                  <a:cubicBezTo>
                    <a:pt x="3398" y="6927"/>
                    <a:pt x="9251" y="7645"/>
                    <a:pt x="16045" y="7778"/>
                  </a:cubicBezTo>
                  <a:cubicBezTo>
                    <a:pt x="26826" y="7571"/>
                    <a:pt x="35233" y="5882"/>
                    <a:pt x="35233" y="3828"/>
                  </a:cubicBezTo>
                  <a:cubicBezTo>
                    <a:pt x="35233" y="3371"/>
                    <a:pt x="34814" y="2930"/>
                    <a:pt x="34041" y="2521"/>
                  </a:cubicBezTo>
                  <a:cubicBezTo>
                    <a:pt x="31733" y="1295"/>
                    <a:pt x="26274" y="342"/>
                    <a:pt x="19461" y="0"/>
                  </a:cubicBezTo>
                  <a:close/>
                </a:path>
              </a:pathLst>
            </a:custGeom>
            <a:solidFill>
              <a:srgbClr val="412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31"/>
            <p:cNvSpPr/>
            <p:nvPr/>
          </p:nvSpPr>
          <p:spPr>
            <a:xfrm>
              <a:off x="4506438" y="4055017"/>
              <a:ext cx="65100" cy="13617"/>
            </a:xfrm>
            <a:custGeom>
              <a:rect b="b" l="l" r="r" t="t"/>
              <a:pathLst>
                <a:path extrusionOk="0" h="693" w="3313">
                  <a:moveTo>
                    <a:pt x="1067" y="1"/>
                  </a:moveTo>
                  <a:lnTo>
                    <a:pt x="0" y="388"/>
                  </a:lnTo>
                  <a:cubicBezTo>
                    <a:pt x="476" y="582"/>
                    <a:pt x="994" y="692"/>
                    <a:pt x="1539" y="692"/>
                  </a:cubicBezTo>
                  <a:lnTo>
                    <a:pt x="3313" y="692"/>
                  </a:lnTo>
                  <a:cubicBezTo>
                    <a:pt x="2481" y="692"/>
                    <a:pt x="1708" y="439"/>
                    <a:pt x="1067" y="1"/>
                  </a:cubicBezTo>
                  <a:close/>
                </a:path>
              </a:pathLst>
            </a:custGeom>
            <a:solidFill>
              <a:srgbClr val="3670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31"/>
            <p:cNvSpPr/>
            <p:nvPr/>
          </p:nvSpPr>
          <p:spPr>
            <a:xfrm>
              <a:off x="4295545" y="2475446"/>
              <a:ext cx="560556" cy="821016"/>
            </a:xfrm>
            <a:custGeom>
              <a:rect b="b" l="l" r="r" t="t"/>
              <a:pathLst>
                <a:path extrusionOk="0" h="41782" w="28527">
                  <a:moveTo>
                    <a:pt x="26641" y="1"/>
                  </a:moveTo>
                  <a:lnTo>
                    <a:pt x="26641" y="1"/>
                  </a:lnTo>
                  <a:cubicBezTo>
                    <a:pt x="26837" y="255"/>
                    <a:pt x="27017" y="524"/>
                    <a:pt x="27186" y="799"/>
                  </a:cubicBezTo>
                  <a:cubicBezTo>
                    <a:pt x="28019" y="2158"/>
                    <a:pt x="28504" y="3748"/>
                    <a:pt x="28527" y="5452"/>
                  </a:cubicBezTo>
                  <a:cubicBezTo>
                    <a:pt x="28501" y="3413"/>
                    <a:pt x="27808" y="1532"/>
                    <a:pt x="26660" y="19"/>
                  </a:cubicBezTo>
                  <a:lnTo>
                    <a:pt x="26641" y="1"/>
                  </a:lnTo>
                  <a:close/>
                  <a:moveTo>
                    <a:pt x="27591" y="6078"/>
                  </a:moveTo>
                  <a:cubicBezTo>
                    <a:pt x="27595" y="6200"/>
                    <a:pt x="27599" y="6321"/>
                    <a:pt x="27599" y="6446"/>
                  </a:cubicBezTo>
                  <a:lnTo>
                    <a:pt x="27599" y="8143"/>
                  </a:lnTo>
                  <a:lnTo>
                    <a:pt x="28527" y="8143"/>
                  </a:lnTo>
                  <a:lnTo>
                    <a:pt x="28527" y="6078"/>
                  </a:lnTo>
                  <a:close/>
                  <a:moveTo>
                    <a:pt x="27599" y="9619"/>
                  </a:moveTo>
                  <a:lnTo>
                    <a:pt x="27599" y="11684"/>
                  </a:lnTo>
                  <a:lnTo>
                    <a:pt x="28527" y="11684"/>
                  </a:lnTo>
                  <a:lnTo>
                    <a:pt x="28527" y="9619"/>
                  </a:lnTo>
                  <a:close/>
                  <a:moveTo>
                    <a:pt x="27599" y="13160"/>
                  </a:moveTo>
                  <a:lnTo>
                    <a:pt x="27599" y="15224"/>
                  </a:lnTo>
                  <a:lnTo>
                    <a:pt x="28527" y="15224"/>
                  </a:lnTo>
                  <a:lnTo>
                    <a:pt x="28527" y="13160"/>
                  </a:lnTo>
                  <a:close/>
                  <a:moveTo>
                    <a:pt x="27599" y="16701"/>
                  </a:moveTo>
                  <a:lnTo>
                    <a:pt x="27599" y="18766"/>
                  </a:lnTo>
                  <a:lnTo>
                    <a:pt x="28527" y="18766"/>
                  </a:lnTo>
                  <a:lnTo>
                    <a:pt x="28527" y="16701"/>
                  </a:lnTo>
                  <a:close/>
                  <a:moveTo>
                    <a:pt x="0" y="20242"/>
                  </a:moveTo>
                  <a:lnTo>
                    <a:pt x="0" y="22307"/>
                  </a:lnTo>
                  <a:lnTo>
                    <a:pt x="928" y="22307"/>
                  </a:lnTo>
                  <a:lnTo>
                    <a:pt x="928" y="20242"/>
                  </a:lnTo>
                  <a:close/>
                  <a:moveTo>
                    <a:pt x="27599" y="20242"/>
                  </a:moveTo>
                  <a:lnTo>
                    <a:pt x="27599" y="22307"/>
                  </a:lnTo>
                  <a:lnTo>
                    <a:pt x="28527" y="22307"/>
                  </a:lnTo>
                  <a:lnTo>
                    <a:pt x="28527" y="20242"/>
                  </a:lnTo>
                  <a:close/>
                  <a:moveTo>
                    <a:pt x="148" y="23783"/>
                  </a:moveTo>
                  <a:cubicBezTo>
                    <a:pt x="95" y="23783"/>
                    <a:pt x="48" y="23790"/>
                    <a:pt x="0" y="23798"/>
                  </a:cubicBezTo>
                  <a:lnTo>
                    <a:pt x="0" y="25833"/>
                  </a:lnTo>
                  <a:cubicBezTo>
                    <a:pt x="48" y="25840"/>
                    <a:pt x="95" y="25847"/>
                    <a:pt x="148" y="25847"/>
                  </a:cubicBezTo>
                  <a:lnTo>
                    <a:pt x="928" y="25847"/>
                  </a:lnTo>
                  <a:lnTo>
                    <a:pt x="928" y="23783"/>
                  </a:lnTo>
                  <a:close/>
                  <a:moveTo>
                    <a:pt x="27599" y="23783"/>
                  </a:moveTo>
                  <a:lnTo>
                    <a:pt x="27599" y="25847"/>
                  </a:lnTo>
                  <a:lnTo>
                    <a:pt x="28527" y="25847"/>
                  </a:lnTo>
                  <a:lnTo>
                    <a:pt x="28527" y="23783"/>
                  </a:lnTo>
                  <a:close/>
                  <a:moveTo>
                    <a:pt x="148" y="27323"/>
                  </a:moveTo>
                  <a:cubicBezTo>
                    <a:pt x="95" y="27323"/>
                    <a:pt x="48" y="27331"/>
                    <a:pt x="0" y="27338"/>
                  </a:cubicBezTo>
                  <a:lnTo>
                    <a:pt x="0" y="29377"/>
                  </a:lnTo>
                  <a:cubicBezTo>
                    <a:pt x="48" y="29381"/>
                    <a:pt x="95" y="29392"/>
                    <a:pt x="148" y="29392"/>
                  </a:cubicBezTo>
                  <a:lnTo>
                    <a:pt x="928" y="29392"/>
                  </a:lnTo>
                  <a:lnTo>
                    <a:pt x="928" y="27323"/>
                  </a:lnTo>
                  <a:close/>
                  <a:moveTo>
                    <a:pt x="27599" y="27323"/>
                  </a:moveTo>
                  <a:lnTo>
                    <a:pt x="27599" y="29392"/>
                  </a:lnTo>
                  <a:lnTo>
                    <a:pt x="28527" y="29392"/>
                  </a:lnTo>
                  <a:lnTo>
                    <a:pt x="28527" y="27323"/>
                  </a:lnTo>
                  <a:close/>
                  <a:moveTo>
                    <a:pt x="148" y="30865"/>
                  </a:moveTo>
                  <a:cubicBezTo>
                    <a:pt x="95" y="30865"/>
                    <a:pt x="48" y="30875"/>
                    <a:pt x="0" y="30879"/>
                  </a:cubicBezTo>
                  <a:lnTo>
                    <a:pt x="0" y="32613"/>
                  </a:lnTo>
                  <a:cubicBezTo>
                    <a:pt x="0" y="37678"/>
                    <a:pt x="4104" y="41782"/>
                    <a:pt x="9169" y="41782"/>
                  </a:cubicBezTo>
                  <a:lnTo>
                    <a:pt x="10623" y="41782"/>
                  </a:lnTo>
                  <a:lnTo>
                    <a:pt x="10623" y="40306"/>
                  </a:lnTo>
                  <a:lnTo>
                    <a:pt x="9500" y="40306"/>
                  </a:lnTo>
                  <a:cubicBezTo>
                    <a:pt x="9180" y="40306"/>
                    <a:pt x="8868" y="40291"/>
                    <a:pt x="8558" y="40254"/>
                  </a:cubicBezTo>
                  <a:lnTo>
                    <a:pt x="8558" y="41760"/>
                  </a:lnTo>
                  <a:cubicBezTo>
                    <a:pt x="8087" y="41731"/>
                    <a:pt x="7626" y="41664"/>
                    <a:pt x="7181" y="41565"/>
                  </a:cubicBezTo>
                  <a:lnTo>
                    <a:pt x="7181" y="39989"/>
                  </a:lnTo>
                  <a:cubicBezTo>
                    <a:pt x="6449" y="39783"/>
                    <a:pt x="5754" y="39485"/>
                    <a:pt x="5117" y="39103"/>
                  </a:cubicBezTo>
                  <a:lnTo>
                    <a:pt x="5117" y="40836"/>
                  </a:lnTo>
                  <a:cubicBezTo>
                    <a:pt x="2171" y="39382"/>
                    <a:pt x="122" y="36397"/>
                    <a:pt x="7" y="32919"/>
                  </a:cubicBezTo>
                  <a:lnTo>
                    <a:pt x="7" y="32919"/>
                  </a:lnTo>
                  <a:cubicBezTo>
                    <a:pt x="51" y="32926"/>
                    <a:pt x="100" y="32933"/>
                    <a:pt x="148" y="32933"/>
                  </a:cubicBezTo>
                  <a:lnTo>
                    <a:pt x="1009" y="32933"/>
                  </a:lnTo>
                  <a:cubicBezTo>
                    <a:pt x="953" y="32539"/>
                    <a:pt x="928" y="32141"/>
                    <a:pt x="928" y="31733"/>
                  </a:cubicBezTo>
                  <a:lnTo>
                    <a:pt x="928" y="30865"/>
                  </a:lnTo>
                  <a:close/>
                  <a:moveTo>
                    <a:pt x="11999" y="40306"/>
                  </a:moveTo>
                  <a:lnTo>
                    <a:pt x="11999" y="41782"/>
                  </a:lnTo>
                  <a:lnTo>
                    <a:pt x="14068" y="41782"/>
                  </a:lnTo>
                  <a:lnTo>
                    <a:pt x="14068" y="40306"/>
                  </a:lnTo>
                  <a:close/>
                  <a:moveTo>
                    <a:pt x="15739" y="40306"/>
                  </a:moveTo>
                  <a:lnTo>
                    <a:pt x="15739" y="41782"/>
                  </a:lnTo>
                  <a:lnTo>
                    <a:pt x="17804" y="41782"/>
                  </a:lnTo>
                  <a:lnTo>
                    <a:pt x="17804" y="40306"/>
                  </a:lnTo>
                  <a:close/>
                  <a:moveTo>
                    <a:pt x="27599" y="30865"/>
                  </a:moveTo>
                  <a:lnTo>
                    <a:pt x="27599" y="31733"/>
                  </a:lnTo>
                  <a:cubicBezTo>
                    <a:pt x="27599" y="32141"/>
                    <a:pt x="27569" y="32539"/>
                    <a:pt x="27514" y="32933"/>
                  </a:cubicBezTo>
                  <a:lnTo>
                    <a:pt x="28519" y="32933"/>
                  </a:lnTo>
                  <a:cubicBezTo>
                    <a:pt x="28464" y="34512"/>
                    <a:pt x="28007" y="35992"/>
                    <a:pt x="27249" y="37269"/>
                  </a:cubicBezTo>
                  <a:cubicBezTo>
                    <a:pt x="26597" y="38369"/>
                    <a:pt x="25725" y="39327"/>
                    <a:pt x="24691" y="40070"/>
                  </a:cubicBezTo>
                  <a:lnTo>
                    <a:pt x="24691" y="38167"/>
                  </a:lnTo>
                  <a:cubicBezTo>
                    <a:pt x="24072" y="38712"/>
                    <a:pt x="23381" y="39169"/>
                    <a:pt x="22626" y="39518"/>
                  </a:cubicBezTo>
                  <a:lnTo>
                    <a:pt x="22626" y="41182"/>
                  </a:lnTo>
                  <a:cubicBezTo>
                    <a:pt x="22180" y="41351"/>
                    <a:pt x="21721" y="41488"/>
                    <a:pt x="21246" y="41587"/>
                  </a:cubicBezTo>
                  <a:lnTo>
                    <a:pt x="21246" y="40015"/>
                  </a:lnTo>
                  <a:cubicBezTo>
                    <a:pt x="20587" y="40192"/>
                    <a:pt x="19895" y="40291"/>
                    <a:pt x="19181" y="40306"/>
                  </a:cubicBezTo>
                  <a:lnTo>
                    <a:pt x="19181" y="41782"/>
                  </a:lnTo>
                  <a:lnTo>
                    <a:pt x="19358" y="41782"/>
                  </a:lnTo>
                  <a:cubicBezTo>
                    <a:pt x="24422" y="41782"/>
                    <a:pt x="28527" y="37678"/>
                    <a:pt x="28527" y="32613"/>
                  </a:cubicBezTo>
                  <a:lnTo>
                    <a:pt x="28527" y="30865"/>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31"/>
            <p:cNvSpPr/>
            <p:nvPr/>
          </p:nvSpPr>
          <p:spPr>
            <a:xfrm>
              <a:off x="4313759" y="2503583"/>
              <a:ext cx="524105" cy="763874"/>
            </a:xfrm>
            <a:custGeom>
              <a:rect b="b" l="l" r="r" t="t"/>
              <a:pathLst>
                <a:path extrusionOk="0" h="38874" w="26672">
                  <a:moveTo>
                    <a:pt x="23764" y="1"/>
                  </a:moveTo>
                  <a:lnTo>
                    <a:pt x="21880" y="1392"/>
                  </a:lnTo>
                  <a:cubicBezTo>
                    <a:pt x="22063" y="1664"/>
                    <a:pt x="22376" y="1841"/>
                    <a:pt x="22729" y="1841"/>
                  </a:cubicBezTo>
                  <a:cubicBezTo>
                    <a:pt x="23300" y="1841"/>
                    <a:pt x="23764" y="1381"/>
                    <a:pt x="23764" y="811"/>
                  </a:cubicBezTo>
                  <a:lnTo>
                    <a:pt x="23764" y="1"/>
                  </a:lnTo>
                  <a:close/>
                  <a:moveTo>
                    <a:pt x="17473" y="4646"/>
                  </a:moveTo>
                  <a:lnTo>
                    <a:pt x="15423" y="6159"/>
                  </a:lnTo>
                  <a:cubicBezTo>
                    <a:pt x="15596" y="6487"/>
                    <a:pt x="15939" y="6711"/>
                    <a:pt x="16336" y="6711"/>
                  </a:cubicBezTo>
                  <a:lnTo>
                    <a:pt x="26672" y="6711"/>
                  </a:lnTo>
                  <a:lnTo>
                    <a:pt x="26672" y="5014"/>
                  </a:lnTo>
                  <a:cubicBezTo>
                    <a:pt x="26672" y="4889"/>
                    <a:pt x="26668" y="4768"/>
                    <a:pt x="26664" y="4646"/>
                  </a:cubicBezTo>
                  <a:close/>
                  <a:moveTo>
                    <a:pt x="12070" y="8632"/>
                  </a:moveTo>
                  <a:lnTo>
                    <a:pt x="9880" y="10252"/>
                  </a:lnTo>
                  <a:lnTo>
                    <a:pt x="11220" y="10252"/>
                  </a:lnTo>
                  <a:cubicBezTo>
                    <a:pt x="11790" y="10252"/>
                    <a:pt x="12254" y="9788"/>
                    <a:pt x="12254" y="9221"/>
                  </a:cubicBezTo>
                  <a:cubicBezTo>
                    <a:pt x="12254" y="9000"/>
                    <a:pt x="12188" y="8801"/>
                    <a:pt x="12070" y="8632"/>
                  </a:cubicBezTo>
                  <a:close/>
                  <a:moveTo>
                    <a:pt x="16336" y="8187"/>
                  </a:moveTo>
                  <a:cubicBezTo>
                    <a:pt x="15766" y="8187"/>
                    <a:pt x="15302" y="8651"/>
                    <a:pt x="15302" y="9221"/>
                  </a:cubicBezTo>
                  <a:cubicBezTo>
                    <a:pt x="15302" y="9788"/>
                    <a:pt x="15766" y="10252"/>
                    <a:pt x="16336" y="10252"/>
                  </a:cubicBezTo>
                  <a:lnTo>
                    <a:pt x="26672" y="10252"/>
                  </a:lnTo>
                  <a:lnTo>
                    <a:pt x="26672" y="8187"/>
                  </a:lnTo>
                  <a:close/>
                  <a:moveTo>
                    <a:pt x="7881" y="11728"/>
                  </a:moveTo>
                  <a:lnTo>
                    <a:pt x="5084" y="13792"/>
                  </a:lnTo>
                  <a:lnTo>
                    <a:pt x="11220" y="13792"/>
                  </a:lnTo>
                  <a:cubicBezTo>
                    <a:pt x="11790" y="13792"/>
                    <a:pt x="12254" y="13333"/>
                    <a:pt x="12254" y="12762"/>
                  </a:cubicBezTo>
                  <a:cubicBezTo>
                    <a:pt x="12254" y="12192"/>
                    <a:pt x="11790" y="11728"/>
                    <a:pt x="11220" y="11728"/>
                  </a:cubicBezTo>
                  <a:close/>
                  <a:moveTo>
                    <a:pt x="16336" y="11728"/>
                  </a:moveTo>
                  <a:cubicBezTo>
                    <a:pt x="15766" y="11728"/>
                    <a:pt x="15302" y="12192"/>
                    <a:pt x="15302" y="12762"/>
                  </a:cubicBezTo>
                  <a:cubicBezTo>
                    <a:pt x="15302" y="13333"/>
                    <a:pt x="15766" y="13792"/>
                    <a:pt x="16336" y="13792"/>
                  </a:cubicBezTo>
                  <a:lnTo>
                    <a:pt x="26672" y="13792"/>
                  </a:lnTo>
                  <a:lnTo>
                    <a:pt x="26672" y="11728"/>
                  </a:lnTo>
                  <a:close/>
                  <a:moveTo>
                    <a:pt x="3085" y="15269"/>
                  </a:moveTo>
                  <a:lnTo>
                    <a:pt x="288" y="17334"/>
                  </a:lnTo>
                  <a:lnTo>
                    <a:pt x="9744" y="17334"/>
                  </a:lnTo>
                  <a:cubicBezTo>
                    <a:pt x="10314" y="17334"/>
                    <a:pt x="10778" y="16874"/>
                    <a:pt x="10778" y="16303"/>
                  </a:cubicBezTo>
                  <a:cubicBezTo>
                    <a:pt x="10778" y="15732"/>
                    <a:pt x="10314" y="15269"/>
                    <a:pt x="9744" y="15269"/>
                  </a:cubicBezTo>
                  <a:close/>
                  <a:moveTo>
                    <a:pt x="17812" y="15269"/>
                  </a:moveTo>
                  <a:cubicBezTo>
                    <a:pt x="17242" y="15269"/>
                    <a:pt x="16778" y="15732"/>
                    <a:pt x="16778" y="16303"/>
                  </a:cubicBezTo>
                  <a:cubicBezTo>
                    <a:pt x="16778" y="16874"/>
                    <a:pt x="17242" y="17334"/>
                    <a:pt x="17812" y="17334"/>
                  </a:cubicBezTo>
                  <a:lnTo>
                    <a:pt x="26672" y="17334"/>
                  </a:lnTo>
                  <a:lnTo>
                    <a:pt x="26672" y="15269"/>
                  </a:lnTo>
                  <a:close/>
                  <a:moveTo>
                    <a:pt x="1" y="18810"/>
                  </a:moveTo>
                  <a:lnTo>
                    <a:pt x="1" y="20875"/>
                  </a:lnTo>
                  <a:lnTo>
                    <a:pt x="9744" y="20875"/>
                  </a:lnTo>
                  <a:cubicBezTo>
                    <a:pt x="10314" y="20875"/>
                    <a:pt x="10778" y="20414"/>
                    <a:pt x="10778" y="19844"/>
                  </a:cubicBezTo>
                  <a:cubicBezTo>
                    <a:pt x="10778" y="19274"/>
                    <a:pt x="10314" y="18810"/>
                    <a:pt x="9744" y="18810"/>
                  </a:cubicBezTo>
                  <a:close/>
                  <a:moveTo>
                    <a:pt x="17812" y="18810"/>
                  </a:moveTo>
                  <a:cubicBezTo>
                    <a:pt x="17242" y="18810"/>
                    <a:pt x="16778" y="19274"/>
                    <a:pt x="16778" y="19844"/>
                  </a:cubicBezTo>
                  <a:cubicBezTo>
                    <a:pt x="16778" y="20414"/>
                    <a:pt x="17242" y="20875"/>
                    <a:pt x="17812" y="20875"/>
                  </a:cubicBezTo>
                  <a:lnTo>
                    <a:pt x="26672" y="20875"/>
                  </a:lnTo>
                  <a:lnTo>
                    <a:pt x="26672" y="18810"/>
                  </a:lnTo>
                  <a:close/>
                  <a:moveTo>
                    <a:pt x="1" y="22351"/>
                  </a:moveTo>
                  <a:lnTo>
                    <a:pt x="1" y="24415"/>
                  </a:lnTo>
                  <a:lnTo>
                    <a:pt x="11220" y="24415"/>
                  </a:lnTo>
                  <a:cubicBezTo>
                    <a:pt x="11790" y="24415"/>
                    <a:pt x="12254" y="23956"/>
                    <a:pt x="12254" y="23385"/>
                  </a:cubicBezTo>
                  <a:cubicBezTo>
                    <a:pt x="12254" y="22814"/>
                    <a:pt x="11790" y="22351"/>
                    <a:pt x="11220" y="22351"/>
                  </a:cubicBezTo>
                  <a:close/>
                  <a:moveTo>
                    <a:pt x="16336" y="22351"/>
                  </a:moveTo>
                  <a:cubicBezTo>
                    <a:pt x="15766" y="22351"/>
                    <a:pt x="15302" y="22814"/>
                    <a:pt x="15302" y="23385"/>
                  </a:cubicBezTo>
                  <a:cubicBezTo>
                    <a:pt x="15302" y="23956"/>
                    <a:pt x="15766" y="24415"/>
                    <a:pt x="16336" y="24415"/>
                  </a:cubicBezTo>
                  <a:lnTo>
                    <a:pt x="26672" y="24415"/>
                  </a:lnTo>
                  <a:lnTo>
                    <a:pt x="26672" y="22351"/>
                  </a:lnTo>
                  <a:close/>
                  <a:moveTo>
                    <a:pt x="1" y="25891"/>
                  </a:moveTo>
                  <a:lnTo>
                    <a:pt x="1" y="27960"/>
                  </a:lnTo>
                  <a:lnTo>
                    <a:pt x="11220" y="27960"/>
                  </a:lnTo>
                  <a:cubicBezTo>
                    <a:pt x="11790" y="27960"/>
                    <a:pt x="12254" y="27496"/>
                    <a:pt x="12254" y="26926"/>
                  </a:cubicBezTo>
                  <a:cubicBezTo>
                    <a:pt x="12254" y="26355"/>
                    <a:pt x="11790" y="25891"/>
                    <a:pt x="11220" y="25891"/>
                  </a:cubicBezTo>
                  <a:close/>
                  <a:moveTo>
                    <a:pt x="16336" y="25891"/>
                  </a:moveTo>
                  <a:cubicBezTo>
                    <a:pt x="15766" y="25891"/>
                    <a:pt x="15302" y="26355"/>
                    <a:pt x="15302" y="26926"/>
                  </a:cubicBezTo>
                  <a:cubicBezTo>
                    <a:pt x="15302" y="27496"/>
                    <a:pt x="15766" y="27960"/>
                    <a:pt x="16336" y="27960"/>
                  </a:cubicBezTo>
                  <a:lnTo>
                    <a:pt x="26672" y="27960"/>
                  </a:lnTo>
                  <a:lnTo>
                    <a:pt x="26672" y="25891"/>
                  </a:lnTo>
                  <a:close/>
                  <a:moveTo>
                    <a:pt x="1" y="29433"/>
                  </a:moveTo>
                  <a:lnTo>
                    <a:pt x="1" y="30301"/>
                  </a:lnTo>
                  <a:cubicBezTo>
                    <a:pt x="1" y="30709"/>
                    <a:pt x="26" y="31107"/>
                    <a:pt x="82" y="31501"/>
                  </a:cubicBezTo>
                  <a:lnTo>
                    <a:pt x="11220" y="31501"/>
                  </a:lnTo>
                  <a:cubicBezTo>
                    <a:pt x="11790" y="31501"/>
                    <a:pt x="12254" y="31037"/>
                    <a:pt x="12254" y="30466"/>
                  </a:cubicBezTo>
                  <a:cubicBezTo>
                    <a:pt x="12254" y="29897"/>
                    <a:pt x="11790" y="29433"/>
                    <a:pt x="11220" y="29433"/>
                  </a:cubicBezTo>
                  <a:close/>
                  <a:moveTo>
                    <a:pt x="16336" y="29433"/>
                  </a:moveTo>
                  <a:cubicBezTo>
                    <a:pt x="15766" y="29433"/>
                    <a:pt x="15302" y="29897"/>
                    <a:pt x="15302" y="30466"/>
                  </a:cubicBezTo>
                  <a:cubicBezTo>
                    <a:pt x="15302" y="31037"/>
                    <a:pt x="15766" y="31501"/>
                    <a:pt x="16336" y="31501"/>
                  </a:cubicBezTo>
                  <a:lnTo>
                    <a:pt x="26587" y="31501"/>
                  </a:lnTo>
                  <a:cubicBezTo>
                    <a:pt x="26642" y="31107"/>
                    <a:pt x="26672" y="30709"/>
                    <a:pt x="26672" y="30301"/>
                  </a:cubicBezTo>
                  <a:lnTo>
                    <a:pt x="26672" y="29433"/>
                  </a:lnTo>
                  <a:close/>
                  <a:moveTo>
                    <a:pt x="22729" y="33592"/>
                  </a:moveTo>
                  <a:cubicBezTo>
                    <a:pt x="22159" y="33592"/>
                    <a:pt x="21699" y="34052"/>
                    <a:pt x="21699" y="34623"/>
                  </a:cubicBezTo>
                  <a:lnTo>
                    <a:pt x="21699" y="35867"/>
                  </a:lnTo>
                  <a:lnTo>
                    <a:pt x="21699" y="38086"/>
                  </a:lnTo>
                  <a:cubicBezTo>
                    <a:pt x="22454" y="37737"/>
                    <a:pt x="23145" y="37280"/>
                    <a:pt x="23764" y="36735"/>
                  </a:cubicBezTo>
                  <a:lnTo>
                    <a:pt x="23764" y="35855"/>
                  </a:lnTo>
                  <a:lnTo>
                    <a:pt x="23764" y="34623"/>
                  </a:lnTo>
                  <a:cubicBezTo>
                    <a:pt x="23764" y="34052"/>
                    <a:pt x="23300" y="33592"/>
                    <a:pt x="22729" y="33592"/>
                  </a:cubicBezTo>
                  <a:close/>
                  <a:moveTo>
                    <a:pt x="5220" y="33592"/>
                  </a:moveTo>
                  <a:cubicBezTo>
                    <a:pt x="4650" y="33592"/>
                    <a:pt x="4190" y="34052"/>
                    <a:pt x="4190" y="34623"/>
                  </a:cubicBezTo>
                  <a:lnTo>
                    <a:pt x="4190" y="35466"/>
                  </a:lnTo>
                  <a:lnTo>
                    <a:pt x="4190" y="37671"/>
                  </a:lnTo>
                  <a:cubicBezTo>
                    <a:pt x="4827" y="38053"/>
                    <a:pt x="5522" y="38351"/>
                    <a:pt x="6254" y="38557"/>
                  </a:cubicBezTo>
                  <a:lnTo>
                    <a:pt x="6254" y="35845"/>
                  </a:lnTo>
                  <a:lnTo>
                    <a:pt x="6254" y="34623"/>
                  </a:lnTo>
                  <a:cubicBezTo>
                    <a:pt x="6254" y="34052"/>
                    <a:pt x="5790" y="33592"/>
                    <a:pt x="5220" y="33592"/>
                  </a:cubicBezTo>
                  <a:close/>
                  <a:moveTo>
                    <a:pt x="8665" y="33592"/>
                  </a:moveTo>
                  <a:cubicBezTo>
                    <a:pt x="8095" y="33592"/>
                    <a:pt x="7631" y="34052"/>
                    <a:pt x="7631" y="34623"/>
                  </a:cubicBezTo>
                  <a:lnTo>
                    <a:pt x="7631" y="35870"/>
                  </a:lnTo>
                  <a:lnTo>
                    <a:pt x="7631" y="38822"/>
                  </a:lnTo>
                  <a:cubicBezTo>
                    <a:pt x="7941" y="38859"/>
                    <a:pt x="8253" y="38874"/>
                    <a:pt x="8573" y="38874"/>
                  </a:cubicBezTo>
                  <a:lnTo>
                    <a:pt x="9696" y="38874"/>
                  </a:lnTo>
                  <a:lnTo>
                    <a:pt x="9696" y="35885"/>
                  </a:lnTo>
                  <a:lnTo>
                    <a:pt x="9696" y="34623"/>
                  </a:lnTo>
                  <a:cubicBezTo>
                    <a:pt x="9696" y="34052"/>
                    <a:pt x="9232" y="33592"/>
                    <a:pt x="8665" y="33592"/>
                  </a:cubicBezTo>
                  <a:close/>
                  <a:moveTo>
                    <a:pt x="12107" y="33592"/>
                  </a:moveTo>
                  <a:cubicBezTo>
                    <a:pt x="11536" y="33592"/>
                    <a:pt x="11072" y="34052"/>
                    <a:pt x="11072" y="34623"/>
                  </a:cubicBezTo>
                  <a:lnTo>
                    <a:pt x="11072" y="35892"/>
                  </a:lnTo>
                  <a:lnTo>
                    <a:pt x="11072" y="38874"/>
                  </a:lnTo>
                  <a:lnTo>
                    <a:pt x="13141" y="38874"/>
                  </a:lnTo>
                  <a:lnTo>
                    <a:pt x="13141" y="35892"/>
                  </a:lnTo>
                  <a:lnTo>
                    <a:pt x="13141" y="34623"/>
                  </a:lnTo>
                  <a:cubicBezTo>
                    <a:pt x="13141" y="34052"/>
                    <a:pt x="12677" y="33592"/>
                    <a:pt x="12107" y="33592"/>
                  </a:cubicBezTo>
                  <a:close/>
                  <a:moveTo>
                    <a:pt x="15842" y="33592"/>
                  </a:moveTo>
                  <a:cubicBezTo>
                    <a:pt x="15276" y="33592"/>
                    <a:pt x="14812" y="34052"/>
                    <a:pt x="14812" y="34623"/>
                  </a:cubicBezTo>
                  <a:lnTo>
                    <a:pt x="14812" y="35892"/>
                  </a:lnTo>
                  <a:lnTo>
                    <a:pt x="14812" y="38874"/>
                  </a:lnTo>
                  <a:lnTo>
                    <a:pt x="16877" y="38874"/>
                  </a:lnTo>
                  <a:lnTo>
                    <a:pt x="16877" y="35889"/>
                  </a:lnTo>
                  <a:lnTo>
                    <a:pt x="16877" y="34623"/>
                  </a:lnTo>
                  <a:cubicBezTo>
                    <a:pt x="16877" y="34052"/>
                    <a:pt x="16413" y="33592"/>
                    <a:pt x="15842" y="33592"/>
                  </a:cubicBezTo>
                  <a:close/>
                  <a:moveTo>
                    <a:pt x="19288" y="33592"/>
                  </a:moveTo>
                  <a:cubicBezTo>
                    <a:pt x="18718" y="33592"/>
                    <a:pt x="18254" y="34052"/>
                    <a:pt x="18254" y="34623"/>
                  </a:cubicBezTo>
                  <a:lnTo>
                    <a:pt x="18254" y="35882"/>
                  </a:lnTo>
                  <a:lnTo>
                    <a:pt x="18254" y="38874"/>
                  </a:lnTo>
                  <a:cubicBezTo>
                    <a:pt x="18968" y="38859"/>
                    <a:pt x="19660" y="38760"/>
                    <a:pt x="20319" y="38583"/>
                  </a:cubicBezTo>
                  <a:lnTo>
                    <a:pt x="20319" y="35874"/>
                  </a:lnTo>
                  <a:lnTo>
                    <a:pt x="20319" y="34623"/>
                  </a:lnTo>
                  <a:cubicBezTo>
                    <a:pt x="20319" y="34052"/>
                    <a:pt x="19858" y="33592"/>
                    <a:pt x="19288" y="33592"/>
                  </a:cubicBezTo>
                  <a:close/>
                </a:path>
              </a:pathLst>
            </a:custGeom>
            <a:solidFill>
              <a:srgbClr val="4129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31"/>
            <p:cNvSpPr/>
            <p:nvPr/>
          </p:nvSpPr>
          <p:spPr>
            <a:xfrm>
              <a:off x="4557613" y="2831263"/>
              <a:ext cx="50151" cy="50151"/>
            </a:xfrm>
            <a:custGeom>
              <a:rect b="b" l="l" r="r" t="t"/>
              <a:pathLst>
                <a:path extrusionOk="0" h="2305" w="2305">
                  <a:moveTo>
                    <a:pt x="1152" y="0"/>
                  </a:moveTo>
                  <a:cubicBezTo>
                    <a:pt x="515" y="0"/>
                    <a:pt x="0" y="515"/>
                    <a:pt x="0" y="1152"/>
                  </a:cubicBezTo>
                  <a:cubicBezTo>
                    <a:pt x="0" y="1789"/>
                    <a:pt x="515" y="2304"/>
                    <a:pt x="1152" y="2304"/>
                  </a:cubicBezTo>
                  <a:cubicBezTo>
                    <a:pt x="1789" y="2304"/>
                    <a:pt x="2304" y="1789"/>
                    <a:pt x="2304" y="1152"/>
                  </a:cubicBezTo>
                  <a:cubicBezTo>
                    <a:pt x="2304" y="515"/>
                    <a:pt x="1789" y="0"/>
                    <a:pt x="1152" y="0"/>
                  </a:cubicBezTo>
                  <a:close/>
                </a:path>
              </a:pathLst>
            </a:custGeom>
            <a:solidFill>
              <a:srgbClr val="FFE5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31"/>
            <p:cNvSpPr/>
            <p:nvPr/>
          </p:nvSpPr>
          <p:spPr>
            <a:xfrm>
              <a:off x="4295545" y="2913739"/>
              <a:ext cx="81233" cy="29318"/>
            </a:xfrm>
            <a:custGeom>
              <a:rect b="b" l="l" r="r" t="t"/>
              <a:pathLst>
                <a:path extrusionOk="0" h="1492" w="4134">
                  <a:moveTo>
                    <a:pt x="0" y="1"/>
                  </a:moveTo>
                  <a:lnTo>
                    <a:pt x="0" y="1492"/>
                  </a:lnTo>
                  <a:cubicBezTo>
                    <a:pt x="48" y="1484"/>
                    <a:pt x="95" y="1477"/>
                    <a:pt x="148" y="1477"/>
                  </a:cubicBezTo>
                  <a:lnTo>
                    <a:pt x="4133" y="1477"/>
                  </a:lnTo>
                  <a:lnTo>
                    <a:pt x="4133"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31"/>
            <p:cNvSpPr/>
            <p:nvPr/>
          </p:nvSpPr>
          <p:spPr>
            <a:xfrm>
              <a:off x="4436645" y="3207886"/>
              <a:ext cx="27078" cy="88111"/>
            </a:xfrm>
            <a:custGeom>
              <a:rect b="b" l="l" r="r" t="t"/>
              <a:pathLst>
                <a:path extrusionOk="0" h="4484" w="1378">
                  <a:moveTo>
                    <a:pt x="0" y="1"/>
                  </a:moveTo>
                  <a:lnTo>
                    <a:pt x="0" y="2713"/>
                  </a:lnTo>
                  <a:lnTo>
                    <a:pt x="0" y="4289"/>
                  </a:lnTo>
                  <a:cubicBezTo>
                    <a:pt x="445" y="4388"/>
                    <a:pt x="906" y="4455"/>
                    <a:pt x="1377" y="4484"/>
                  </a:cubicBezTo>
                  <a:lnTo>
                    <a:pt x="1377" y="2978"/>
                  </a:lnTo>
                  <a:lnTo>
                    <a:pt x="1377" y="26"/>
                  </a:lnTo>
                  <a:cubicBezTo>
                    <a:pt x="843" y="19"/>
                    <a:pt x="379" y="11"/>
                    <a:pt x="0"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31"/>
            <p:cNvSpPr/>
            <p:nvPr/>
          </p:nvSpPr>
          <p:spPr>
            <a:xfrm>
              <a:off x="4295545" y="3052677"/>
              <a:ext cx="81233" cy="29534"/>
            </a:xfrm>
            <a:custGeom>
              <a:rect b="b" l="l" r="r" t="t"/>
              <a:pathLst>
                <a:path extrusionOk="0" h="1503" w="4134">
                  <a:moveTo>
                    <a:pt x="0" y="0"/>
                  </a:moveTo>
                  <a:lnTo>
                    <a:pt x="0" y="1502"/>
                  </a:lnTo>
                  <a:cubicBezTo>
                    <a:pt x="48" y="1498"/>
                    <a:pt x="95" y="1488"/>
                    <a:pt x="148" y="1488"/>
                  </a:cubicBezTo>
                  <a:lnTo>
                    <a:pt x="4133" y="1488"/>
                  </a:lnTo>
                  <a:lnTo>
                    <a:pt x="4133" y="15"/>
                  </a:lnTo>
                  <a:lnTo>
                    <a:pt x="148" y="15"/>
                  </a:lnTo>
                  <a:cubicBezTo>
                    <a:pt x="95" y="15"/>
                    <a:pt x="48" y="4"/>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31"/>
            <p:cNvSpPr/>
            <p:nvPr/>
          </p:nvSpPr>
          <p:spPr>
            <a:xfrm>
              <a:off x="4374377" y="2801857"/>
              <a:ext cx="2397" cy="1749"/>
            </a:xfrm>
            <a:custGeom>
              <a:rect b="b" l="l" r="r" t="t"/>
              <a:pathLst>
                <a:path extrusionOk="0" h="89" w="122">
                  <a:moveTo>
                    <a:pt x="121" y="0"/>
                  </a:moveTo>
                  <a:lnTo>
                    <a:pt x="0" y="89"/>
                  </a:lnTo>
                  <a:lnTo>
                    <a:pt x="121" y="89"/>
                  </a:lnTo>
                  <a:lnTo>
                    <a:pt x="121" y="0"/>
                  </a:lnTo>
                  <a:close/>
                </a:path>
              </a:pathLst>
            </a:custGeom>
            <a:solidFill>
              <a:srgbClr val="D2A4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31"/>
            <p:cNvSpPr/>
            <p:nvPr/>
          </p:nvSpPr>
          <p:spPr>
            <a:xfrm>
              <a:off x="4295545" y="2983041"/>
              <a:ext cx="81233" cy="29593"/>
            </a:xfrm>
            <a:custGeom>
              <a:rect b="b" l="l" r="r" t="t"/>
              <a:pathLst>
                <a:path extrusionOk="0" h="1506" w="4134">
                  <a:moveTo>
                    <a:pt x="0" y="0"/>
                  </a:moveTo>
                  <a:lnTo>
                    <a:pt x="0" y="1505"/>
                  </a:lnTo>
                  <a:cubicBezTo>
                    <a:pt x="48" y="1498"/>
                    <a:pt x="95" y="1490"/>
                    <a:pt x="148" y="1490"/>
                  </a:cubicBezTo>
                  <a:lnTo>
                    <a:pt x="4133" y="1490"/>
                  </a:lnTo>
                  <a:lnTo>
                    <a:pt x="4133" y="14"/>
                  </a:lnTo>
                  <a:lnTo>
                    <a:pt x="148" y="14"/>
                  </a:lnTo>
                  <a:cubicBezTo>
                    <a:pt x="95" y="14"/>
                    <a:pt x="48" y="7"/>
                    <a:pt x="0"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31"/>
            <p:cNvSpPr/>
            <p:nvPr/>
          </p:nvSpPr>
          <p:spPr>
            <a:xfrm>
              <a:off x="4780680" y="3207748"/>
              <a:ext cx="50304" cy="55040"/>
            </a:xfrm>
            <a:custGeom>
              <a:rect b="b" l="l" r="r" t="t"/>
              <a:pathLst>
                <a:path extrusionOk="0" h="2801" w="2560">
                  <a:moveTo>
                    <a:pt x="2559" y="0"/>
                  </a:moveTo>
                  <a:lnTo>
                    <a:pt x="2559" y="0"/>
                  </a:lnTo>
                  <a:cubicBezTo>
                    <a:pt x="2092" y="4"/>
                    <a:pt x="1521" y="8"/>
                    <a:pt x="874" y="11"/>
                  </a:cubicBezTo>
                  <a:cubicBezTo>
                    <a:pt x="594" y="15"/>
                    <a:pt x="303" y="15"/>
                    <a:pt x="1" y="18"/>
                  </a:cubicBezTo>
                  <a:lnTo>
                    <a:pt x="1" y="898"/>
                  </a:lnTo>
                  <a:lnTo>
                    <a:pt x="1" y="2801"/>
                  </a:lnTo>
                  <a:cubicBezTo>
                    <a:pt x="1035" y="2058"/>
                    <a:pt x="1907" y="1100"/>
                    <a:pt x="2559"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31"/>
            <p:cNvSpPr/>
            <p:nvPr/>
          </p:nvSpPr>
          <p:spPr>
            <a:xfrm>
              <a:off x="4712989" y="3208318"/>
              <a:ext cx="27156" cy="84279"/>
            </a:xfrm>
            <a:custGeom>
              <a:rect b="b" l="l" r="r" t="t"/>
              <a:pathLst>
                <a:path extrusionOk="0" h="4289" w="1382">
                  <a:moveTo>
                    <a:pt x="1381" y="1"/>
                  </a:moveTo>
                  <a:cubicBezTo>
                    <a:pt x="932" y="4"/>
                    <a:pt x="471" y="4"/>
                    <a:pt x="1" y="8"/>
                  </a:cubicBezTo>
                  <a:lnTo>
                    <a:pt x="1" y="2717"/>
                  </a:lnTo>
                  <a:lnTo>
                    <a:pt x="1" y="4289"/>
                  </a:lnTo>
                  <a:cubicBezTo>
                    <a:pt x="476" y="4190"/>
                    <a:pt x="935" y="4053"/>
                    <a:pt x="1381" y="3884"/>
                  </a:cubicBezTo>
                  <a:lnTo>
                    <a:pt x="1381" y="2220"/>
                  </a:lnTo>
                  <a:lnTo>
                    <a:pt x="1381"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31"/>
            <p:cNvSpPr/>
            <p:nvPr/>
          </p:nvSpPr>
          <p:spPr>
            <a:xfrm>
              <a:off x="4504257" y="3208691"/>
              <a:ext cx="27078" cy="87737"/>
            </a:xfrm>
            <a:custGeom>
              <a:rect b="b" l="l" r="r" t="t"/>
              <a:pathLst>
                <a:path extrusionOk="0" h="4465" w="1378">
                  <a:moveTo>
                    <a:pt x="1" y="0"/>
                  </a:moveTo>
                  <a:lnTo>
                    <a:pt x="1" y="2989"/>
                  </a:lnTo>
                  <a:lnTo>
                    <a:pt x="1" y="4465"/>
                  </a:lnTo>
                  <a:lnTo>
                    <a:pt x="1377" y="4465"/>
                  </a:lnTo>
                  <a:lnTo>
                    <a:pt x="1377" y="2989"/>
                  </a:lnTo>
                  <a:lnTo>
                    <a:pt x="1377" y="7"/>
                  </a:lnTo>
                  <a:cubicBezTo>
                    <a:pt x="903" y="4"/>
                    <a:pt x="443" y="4"/>
                    <a:pt x="1" y="0"/>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31"/>
            <p:cNvSpPr/>
            <p:nvPr/>
          </p:nvSpPr>
          <p:spPr>
            <a:xfrm>
              <a:off x="4571968" y="3208829"/>
              <a:ext cx="32855" cy="87600"/>
            </a:xfrm>
            <a:custGeom>
              <a:rect b="b" l="l" r="r" t="t"/>
              <a:pathLst>
                <a:path extrusionOk="0" h="4458" w="1672">
                  <a:moveTo>
                    <a:pt x="0" y="0"/>
                  </a:moveTo>
                  <a:lnTo>
                    <a:pt x="0" y="2982"/>
                  </a:lnTo>
                  <a:lnTo>
                    <a:pt x="0" y="4458"/>
                  </a:lnTo>
                  <a:lnTo>
                    <a:pt x="1671" y="4458"/>
                  </a:lnTo>
                  <a:lnTo>
                    <a:pt x="1671" y="2982"/>
                  </a:lnTo>
                  <a:lnTo>
                    <a:pt x="1671" y="0"/>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31"/>
            <p:cNvSpPr/>
            <p:nvPr/>
          </p:nvSpPr>
          <p:spPr>
            <a:xfrm>
              <a:off x="4645357" y="3208613"/>
              <a:ext cx="27097" cy="87816"/>
            </a:xfrm>
            <a:custGeom>
              <a:rect b="b" l="l" r="r" t="t"/>
              <a:pathLst>
                <a:path extrusionOk="0" h="4469" w="1379">
                  <a:moveTo>
                    <a:pt x="1378" y="1"/>
                  </a:moveTo>
                  <a:cubicBezTo>
                    <a:pt x="921" y="4"/>
                    <a:pt x="461" y="4"/>
                    <a:pt x="1" y="8"/>
                  </a:cubicBezTo>
                  <a:lnTo>
                    <a:pt x="1" y="2993"/>
                  </a:lnTo>
                  <a:lnTo>
                    <a:pt x="1" y="4469"/>
                  </a:lnTo>
                  <a:lnTo>
                    <a:pt x="1378" y="4469"/>
                  </a:lnTo>
                  <a:lnTo>
                    <a:pt x="1378" y="2993"/>
                  </a:lnTo>
                  <a:lnTo>
                    <a:pt x="1378"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31"/>
            <p:cNvSpPr/>
            <p:nvPr/>
          </p:nvSpPr>
          <p:spPr>
            <a:xfrm>
              <a:off x="4295545" y="2844161"/>
              <a:ext cx="81233" cy="29043"/>
            </a:xfrm>
            <a:custGeom>
              <a:rect b="b" l="l" r="r" t="t"/>
              <a:pathLst>
                <a:path extrusionOk="0" h="1478" w="4134">
                  <a:moveTo>
                    <a:pt x="1215" y="1"/>
                  </a:moveTo>
                  <a:lnTo>
                    <a:pt x="0" y="898"/>
                  </a:lnTo>
                  <a:lnTo>
                    <a:pt x="0" y="1477"/>
                  </a:lnTo>
                  <a:lnTo>
                    <a:pt x="4133" y="1477"/>
                  </a:lnTo>
                  <a:lnTo>
                    <a:pt x="4133" y="1"/>
                  </a:ln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31"/>
            <p:cNvSpPr/>
            <p:nvPr/>
          </p:nvSpPr>
          <p:spPr>
            <a:xfrm>
              <a:off x="4374003" y="2491145"/>
              <a:ext cx="482093" cy="717736"/>
            </a:xfrm>
            <a:custGeom>
              <a:rect b="b" l="l" r="r" t="t"/>
              <a:pathLst>
                <a:path extrusionOk="0" h="36526" w="24534">
                  <a:moveTo>
                    <a:pt x="21556" y="0"/>
                  </a:moveTo>
                  <a:lnTo>
                    <a:pt x="20698" y="634"/>
                  </a:lnTo>
                  <a:lnTo>
                    <a:pt x="20698" y="1444"/>
                  </a:lnTo>
                  <a:cubicBezTo>
                    <a:pt x="20698" y="2014"/>
                    <a:pt x="20234" y="2474"/>
                    <a:pt x="19663" y="2474"/>
                  </a:cubicBezTo>
                  <a:cubicBezTo>
                    <a:pt x="19310" y="2474"/>
                    <a:pt x="18997" y="2297"/>
                    <a:pt x="18814" y="2025"/>
                  </a:cubicBezTo>
                  <a:lnTo>
                    <a:pt x="14407" y="5279"/>
                  </a:lnTo>
                  <a:lnTo>
                    <a:pt x="24534" y="5279"/>
                  </a:lnTo>
                  <a:lnTo>
                    <a:pt x="24534" y="4767"/>
                  </a:lnTo>
                  <a:lnTo>
                    <a:pt x="24534" y="4752"/>
                  </a:lnTo>
                  <a:lnTo>
                    <a:pt x="24534" y="4749"/>
                  </a:lnTo>
                  <a:lnTo>
                    <a:pt x="24534" y="4738"/>
                  </a:lnTo>
                  <a:lnTo>
                    <a:pt x="24534" y="4723"/>
                  </a:lnTo>
                  <a:lnTo>
                    <a:pt x="24534" y="4720"/>
                  </a:lnTo>
                  <a:lnTo>
                    <a:pt x="24534" y="4712"/>
                  </a:lnTo>
                  <a:lnTo>
                    <a:pt x="24534" y="4704"/>
                  </a:lnTo>
                  <a:lnTo>
                    <a:pt x="24534" y="4694"/>
                  </a:lnTo>
                  <a:lnTo>
                    <a:pt x="24534" y="4690"/>
                  </a:lnTo>
                  <a:lnTo>
                    <a:pt x="24534" y="4682"/>
                  </a:lnTo>
                  <a:lnTo>
                    <a:pt x="24534" y="4675"/>
                  </a:lnTo>
                  <a:lnTo>
                    <a:pt x="24534" y="4668"/>
                  </a:lnTo>
                  <a:lnTo>
                    <a:pt x="24534" y="4657"/>
                  </a:lnTo>
                  <a:lnTo>
                    <a:pt x="24534" y="4653"/>
                  </a:lnTo>
                  <a:cubicBezTo>
                    <a:pt x="24511" y="2949"/>
                    <a:pt x="24026" y="1359"/>
                    <a:pt x="23193" y="0"/>
                  </a:cubicBezTo>
                  <a:close/>
                  <a:moveTo>
                    <a:pt x="10620" y="17433"/>
                  </a:moveTo>
                  <a:cubicBezTo>
                    <a:pt x="11257" y="17433"/>
                    <a:pt x="11772" y="17948"/>
                    <a:pt x="11772" y="18585"/>
                  </a:cubicBezTo>
                  <a:cubicBezTo>
                    <a:pt x="11772" y="19222"/>
                    <a:pt x="11257" y="19737"/>
                    <a:pt x="10620" y="19737"/>
                  </a:cubicBezTo>
                  <a:cubicBezTo>
                    <a:pt x="9983" y="19737"/>
                    <a:pt x="9468" y="19222"/>
                    <a:pt x="9468" y="18585"/>
                  </a:cubicBezTo>
                  <a:cubicBezTo>
                    <a:pt x="9468" y="17948"/>
                    <a:pt x="9983" y="17433"/>
                    <a:pt x="10620" y="17433"/>
                  </a:cubicBezTo>
                  <a:close/>
                  <a:moveTo>
                    <a:pt x="12357" y="6792"/>
                  </a:moveTo>
                  <a:lnTo>
                    <a:pt x="9004" y="9265"/>
                  </a:lnTo>
                  <a:cubicBezTo>
                    <a:pt x="9122" y="9434"/>
                    <a:pt x="9188" y="9633"/>
                    <a:pt x="9188" y="9854"/>
                  </a:cubicBezTo>
                  <a:cubicBezTo>
                    <a:pt x="9188" y="10421"/>
                    <a:pt x="8724" y="10885"/>
                    <a:pt x="8154" y="10885"/>
                  </a:cubicBezTo>
                  <a:lnTo>
                    <a:pt x="6814" y="10885"/>
                  </a:lnTo>
                  <a:lnTo>
                    <a:pt x="4815" y="12361"/>
                  </a:lnTo>
                  <a:lnTo>
                    <a:pt x="8154" y="12361"/>
                  </a:lnTo>
                  <a:cubicBezTo>
                    <a:pt x="8724" y="12361"/>
                    <a:pt x="9188" y="12825"/>
                    <a:pt x="9188" y="13395"/>
                  </a:cubicBezTo>
                  <a:cubicBezTo>
                    <a:pt x="9188" y="13966"/>
                    <a:pt x="8724" y="14425"/>
                    <a:pt x="8154" y="14425"/>
                  </a:cubicBezTo>
                  <a:lnTo>
                    <a:pt x="2018" y="14425"/>
                  </a:lnTo>
                  <a:lnTo>
                    <a:pt x="140" y="15813"/>
                  </a:lnTo>
                  <a:lnTo>
                    <a:pt x="140" y="15902"/>
                  </a:lnTo>
                  <a:lnTo>
                    <a:pt x="6678" y="15902"/>
                  </a:lnTo>
                  <a:cubicBezTo>
                    <a:pt x="7248" y="15902"/>
                    <a:pt x="7712" y="16365"/>
                    <a:pt x="7712" y="16936"/>
                  </a:cubicBezTo>
                  <a:cubicBezTo>
                    <a:pt x="7712" y="17507"/>
                    <a:pt x="7248" y="17967"/>
                    <a:pt x="6678" y="17967"/>
                  </a:cubicBezTo>
                  <a:lnTo>
                    <a:pt x="140" y="17967"/>
                  </a:lnTo>
                  <a:lnTo>
                    <a:pt x="140" y="19443"/>
                  </a:lnTo>
                  <a:lnTo>
                    <a:pt x="6678" y="19443"/>
                  </a:lnTo>
                  <a:cubicBezTo>
                    <a:pt x="7248" y="19443"/>
                    <a:pt x="7712" y="19907"/>
                    <a:pt x="7712" y="20477"/>
                  </a:cubicBezTo>
                  <a:cubicBezTo>
                    <a:pt x="7712" y="21047"/>
                    <a:pt x="7248" y="21508"/>
                    <a:pt x="6678" y="21508"/>
                  </a:cubicBezTo>
                  <a:lnTo>
                    <a:pt x="140" y="21508"/>
                  </a:lnTo>
                  <a:lnTo>
                    <a:pt x="140" y="22984"/>
                  </a:lnTo>
                  <a:lnTo>
                    <a:pt x="8154" y="22984"/>
                  </a:lnTo>
                  <a:cubicBezTo>
                    <a:pt x="8724" y="22984"/>
                    <a:pt x="9188" y="23447"/>
                    <a:pt x="9188" y="24018"/>
                  </a:cubicBezTo>
                  <a:cubicBezTo>
                    <a:pt x="9188" y="24589"/>
                    <a:pt x="8724" y="25048"/>
                    <a:pt x="8154" y="25048"/>
                  </a:cubicBezTo>
                  <a:lnTo>
                    <a:pt x="140" y="25048"/>
                  </a:lnTo>
                  <a:lnTo>
                    <a:pt x="140" y="26524"/>
                  </a:lnTo>
                  <a:lnTo>
                    <a:pt x="8154" y="26524"/>
                  </a:lnTo>
                  <a:cubicBezTo>
                    <a:pt x="8724" y="26524"/>
                    <a:pt x="9188" y="26988"/>
                    <a:pt x="9188" y="27559"/>
                  </a:cubicBezTo>
                  <a:cubicBezTo>
                    <a:pt x="9188" y="28129"/>
                    <a:pt x="8724" y="28593"/>
                    <a:pt x="8154" y="28593"/>
                  </a:cubicBezTo>
                  <a:lnTo>
                    <a:pt x="140" y="28593"/>
                  </a:lnTo>
                  <a:lnTo>
                    <a:pt x="140" y="30066"/>
                  </a:lnTo>
                  <a:lnTo>
                    <a:pt x="8154" y="30066"/>
                  </a:lnTo>
                  <a:cubicBezTo>
                    <a:pt x="8724" y="30066"/>
                    <a:pt x="9188" y="30530"/>
                    <a:pt x="9188" y="31099"/>
                  </a:cubicBezTo>
                  <a:cubicBezTo>
                    <a:pt x="9188" y="31670"/>
                    <a:pt x="8724" y="32134"/>
                    <a:pt x="8154" y="32134"/>
                  </a:cubicBezTo>
                  <a:lnTo>
                    <a:pt x="140" y="32134"/>
                  </a:lnTo>
                  <a:lnTo>
                    <a:pt x="140" y="32999"/>
                  </a:lnTo>
                  <a:cubicBezTo>
                    <a:pt x="140" y="32999"/>
                    <a:pt x="1" y="33448"/>
                    <a:pt x="1" y="34023"/>
                  </a:cubicBezTo>
                  <a:cubicBezTo>
                    <a:pt x="1" y="34721"/>
                    <a:pt x="207" y="35605"/>
                    <a:pt x="1124" y="36099"/>
                  </a:cubicBezTo>
                  <a:lnTo>
                    <a:pt x="1124" y="35256"/>
                  </a:lnTo>
                  <a:cubicBezTo>
                    <a:pt x="1124" y="34685"/>
                    <a:pt x="1584" y="34225"/>
                    <a:pt x="2154" y="34225"/>
                  </a:cubicBezTo>
                  <a:cubicBezTo>
                    <a:pt x="2724" y="34225"/>
                    <a:pt x="3188" y="34685"/>
                    <a:pt x="3188" y="35256"/>
                  </a:cubicBezTo>
                  <a:lnTo>
                    <a:pt x="3188" y="36478"/>
                  </a:lnTo>
                  <a:cubicBezTo>
                    <a:pt x="3567" y="36488"/>
                    <a:pt x="4031" y="36496"/>
                    <a:pt x="4565" y="36503"/>
                  </a:cubicBezTo>
                  <a:lnTo>
                    <a:pt x="4565" y="35256"/>
                  </a:lnTo>
                  <a:cubicBezTo>
                    <a:pt x="4565" y="34685"/>
                    <a:pt x="5029" y="34225"/>
                    <a:pt x="5599" y="34225"/>
                  </a:cubicBezTo>
                  <a:cubicBezTo>
                    <a:pt x="6166" y="34225"/>
                    <a:pt x="6630" y="34685"/>
                    <a:pt x="6630" y="35256"/>
                  </a:cubicBezTo>
                  <a:lnTo>
                    <a:pt x="6630" y="36518"/>
                  </a:lnTo>
                  <a:cubicBezTo>
                    <a:pt x="7072" y="36522"/>
                    <a:pt x="7532" y="36522"/>
                    <a:pt x="8006" y="36525"/>
                  </a:cubicBezTo>
                  <a:lnTo>
                    <a:pt x="8006" y="35256"/>
                  </a:lnTo>
                  <a:cubicBezTo>
                    <a:pt x="8006" y="34685"/>
                    <a:pt x="8470" y="34225"/>
                    <a:pt x="9041" y="34225"/>
                  </a:cubicBezTo>
                  <a:cubicBezTo>
                    <a:pt x="9611" y="34225"/>
                    <a:pt x="10075" y="34685"/>
                    <a:pt x="10075" y="35256"/>
                  </a:cubicBezTo>
                  <a:lnTo>
                    <a:pt x="10075" y="36525"/>
                  </a:lnTo>
                  <a:lnTo>
                    <a:pt x="11746" y="36525"/>
                  </a:lnTo>
                  <a:lnTo>
                    <a:pt x="11746" y="35256"/>
                  </a:lnTo>
                  <a:cubicBezTo>
                    <a:pt x="11746" y="34685"/>
                    <a:pt x="12210" y="34225"/>
                    <a:pt x="12776" y="34225"/>
                  </a:cubicBezTo>
                  <a:cubicBezTo>
                    <a:pt x="13347" y="34225"/>
                    <a:pt x="13811" y="34685"/>
                    <a:pt x="13811" y="35256"/>
                  </a:cubicBezTo>
                  <a:lnTo>
                    <a:pt x="13811" y="36522"/>
                  </a:lnTo>
                  <a:cubicBezTo>
                    <a:pt x="14271" y="36518"/>
                    <a:pt x="14731" y="36518"/>
                    <a:pt x="15188" y="36515"/>
                  </a:cubicBezTo>
                  <a:lnTo>
                    <a:pt x="15188" y="35256"/>
                  </a:lnTo>
                  <a:cubicBezTo>
                    <a:pt x="15188" y="34685"/>
                    <a:pt x="15652" y="34225"/>
                    <a:pt x="16222" y="34225"/>
                  </a:cubicBezTo>
                  <a:cubicBezTo>
                    <a:pt x="16792" y="34225"/>
                    <a:pt x="17253" y="34685"/>
                    <a:pt x="17253" y="35256"/>
                  </a:cubicBezTo>
                  <a:lnTo>
                    <a:pt x="17253" y="36507"/>
                  </a:lnTo>
                  <a:cubicBezTo>
                    <a:pt x="17723" y="36503"/>
                    <a:pt x="18184" y="36503"/>
                    <a:pt x="18633" y="36500"/>
                  </a:cubicBezTo>
                  <a:lnTo>
                    <a:pt x="18633" y="35256"/>
                  </a:lnTo>
                  <a:cubicBezTo>
                    <a:pt x="18633" y="34685"/>
                    <a:pt x="19093" y="34225"/>
                    <a:pt x="19663" y="34225"/>
                  </a:cubicBezTo>
                  <a:cubicBezTo>
                    <a:pt x="20234" y="34225"/>
                    <a:pt x="20698" y="34685"/>
                    <a:pt x="20698" y="35256"/>
                  </a:cubicBezTo>
                  <a:lnTo>
                    <a:pt x="20698" y="36488"/>
                  </a:lnTo>
                  <a:cubicBezTo>
                    <a:pt x="21000" y="36485"/>
                    <a:pt x="21291" y="36485"/>
                    <a:pt x="21571" y="36481"/>
                  </a:cubicBezTo>
                  <a:cubicBezTo>
                    <a:pt x="22218" y="36478"/>
                    <a:pt x="22789" y="36474"/>
                    <a:pt x="23256" y="36470"/>
                  </a:cubicBezTo>
                  <a:cubicBezTo>
                    <a:pt x="24014" y="35193"/>
                    <a:pt x="24471" y="33713"/>
                    <a:pt x="24526" y="32134"/>
                  </a:cubicBezTo>
                  <a:lnTo>
                    <a:pt x="13270" y="32134"/>
                  </a:lnTo>
                  <a:cubicBezTo>
                    <a:pt x="12700" y="32134"/>
                    <a:pt x="12236" y="31670"/>
                    <a:pt x="12236" y="31099"/>
                  </a:cubicBezTo>
                  <a:cubicBezTo>
                    <a:pt x="12236" y="30530"/>
                    <a:pt x="12700" y="30066"/>
                    <a:pt x="13270" y="30066"/>
                  </a:cubicBezTo>
                  <a:lnTo>
                    <a:pt x="24534" y="30066"/>
                  </a:lnTo>
                  <a:lnTo>
                    <a:pt x="24534" y="28593"/>
                  </a:lnTo>
                  <a:lnTo>
                    <a:pt x="13270" y="28593"/>
                  </a:lnTo>
                  <a:cubicBezTo>
                    <a:pt x="12700" y="28593"/>
                    <a:pt x="12236" y="28129"/>
                    <a:pt x="12236" y="27559"/>
                  </a:cubicBezTo>
                  <a:cubicBezTo>
                    <a:pt x="12236" y="26988"/>
                    <a:pt x="12700" y="26524"/>
                    <a:pt x="13270" y="26524"/>
                  </a:cubicBezTo>
                  <a:lnTo>
                    <a:pt x="24534" y="26524"/>
                  </a:lnTo>
                  <a:lnTo>
                    <a:pt x="24534" y="25048"/>
                  </a:lnTo>
                  <a:lnTo>
                    <a:pt x="13270" y="25048"/>
                  </a:lnTo>
                  <a:cubicBezTo>
                    <a:pt x="12700" y="25048"/>
                    <a:pt x="12236" y="24589"/>
                    <a:pt x="12236" y="24018"/>
                  </a:cubicBezTo>
                  <a:cubicBezTo>
                    <a:pt x="12236" y="23447"/>
                    <a:pt x="12700" y="22984"/>
                    <a:pt x="13270" y="22984"/>
                  </a:cubicBezTo>
                  <a:lnTo>
                    <a:pt x="24534" y="22984"/>
                  </a:lnTo>
                  <a:lnTo>
                    <a:pt x="24534" y="21508"/>
                  </a:lnTo>
                  <a:lnTo>
                    <a:pt x="14746" y="21508"/>
                  </a:lnTo>
                  <a:cubicBezTo>
                    <a:pt x="14176" y="21508"/>
                    <a:pt x="13712" y="21047"/>
                    <a:pt x="13712" y="20477"/>
                  </a:cubicBezTo>
                  <a:cubicBezTo>
                    <a:pt x="13712" y="19907"/>
                    <a:pt x="14176" y="19443"/>
                    <a:pt x="14746" y="19443"/>
                  </a:cubicBezTo>
                  <a:lnTo>
                    <a:pt x="24534" y="19443"/>
                  </a:lnTo>
                  <a:lnTo>
                    <a:pt x="24534" y="17967"/>
                  </a:lnTo>
                  <a:lnTo>
                    <a:pt x="14746" y="17967"/>
                  </a:lnTo>
                  <a:cubicBezTo>
                    <a:pt x="14176" y="17967"/>
                    <a:pt x="13712" y="17507"/>
                    <a:pt x="13712" y="16936"/>
                  </a:cubicBezTo>
                  <a:cubicBezTo>
                    <a:pt x="13712" y="16365"/>
                    <a:pt x="14176" y="15902"/>
                    <a:pt x="14746" y="15902"/>
                  </a:cubicBezTo>
                  <a:lnTo>
                    <a:pt x="24534" y="15902"/>
                  </a:lnTo>
                  <a:lnTo>
                    <a:pt x="24534" y="14425"/>
                  </a:lnTo>
                  <a:lnTo>
                    <a:pt x="13270" y="14425"/>
                  </a:lnTo>
                  <a:cubicBezTo>
                    <a:pt x="12700" y="14425"/>
                    <a:pt x="12236" y="13966"/>
                    <a:pt x="12236" y="13395"/>
                  </a:cubicBezTo>
                  <a:cubicBezTo>
                    <a:pt x="12236" y="12825"/>
                    <a:pt x="12700" y="12361"/>
                    <a:pt x="13270" y="12361"/>
                  </a:cubicBezTo>
                  <a:lnTo>
                    <a:pt x="24534" y="12361"/>
                  </a:lnTo>
                  <a:lnTo>
                    <a:pt x="24534" y="10885"/>
                  </a:lnTo>
                  <a:lnTo>
                    <a:pt x="13270" y="10885"/>
                  </a:lnTo>
                  <a:cubicBezTo>
                    <a:pt x="12700" y="10885"/>
                    <a:pt x="12236" y="10421"/>
                    <a:pt x="12236" y="9854"/>
                  </a:cubicBezTo>
                  <a:cubicBezTo>
                    <a:pt x="12236" y="9284"/>
                    <a:pt x="12700" y="8820"/>
                    <a:pt x="13270" y="8820"/>
                  </a:cubicBezTo>
                  <a:lnTo>
                    <a:pt x="24534" y="8820"/>
                  </a:lnTo>
                  <a:lnTo>
                    <a:pt x="24534" y="7344"/>
                  </a:lnTo>
                  <a:lnTo>
                    <a:pt x="13270" y="7344"/>
                  </a:lnTo>
                  <a:cubicBezTo>
                    <a:pt x="12873" y="7344"/>
                    <a:pt x="12530" y="7120"/>
                    <a:pt x="12357" y="6792"/>
                  </a:cubicBez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31"/>
            <p:cNvSpPr/>
            <p:nvPr/>
          </p:nvSpPr>
          <p:spPr>
            <a:xfrm>
              <a:off x="4797539" y="2475308"/>
              <a:ext cx="32206" cy="15858"/>
            </a:xfrm>
            <a:custGeom>
              <a:rect b="b" l="l" r="r" t="t"/>
              <a:pathLst>
                <a:path extrusionOk="0" h="807" w="1639">
                  <a:moveTo>
                    <a:pt x="1086" y="1"/>
                  </a:moveTo>
                  <a:lnTo>
                    <a:pt x="1" y="806"/>
                  </a:lnTo>
                  <a:lnTo>
                    <a:pt x="1638" y="806"/>
                  </a:lnTo>
                  <a:cubicBezTo>
                    <a:pt x="1469" y="531"/>
                    <a:pt x="1289" y="262"/>
                    <a:pt x="1093" y="8"/>
                  </a:cubicBezTo>
                  <a:lnTo>
                    <a:pt x="1086" y="1"/>
                  </a:lnTo>
                  <a:close/>
                </a:path>
              </a:pathLst>
            </a:custGeom>
            <a:solidFill>
              <a:srgbClr val="FFD9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31"/>
            <p:cNvSpPr/>
            <p:nvPr/>
          </p:nvSpPr>
          <p:spPr>
            <a:xfrm>
              <a:off x="4295682" y="3122255"/>
              <a:ext cx="100411" cy="155589"/>
            </a:xfrm>
            <a:custGeom>
              <a:rect b="b" l="l" r="r" t="t"/>
              <a:pathLst>
                <a:path extrusionOk="0" h="7918" w="5110">
                  <a:moveTo>
                    <a:pt x="0" y="1"/>
                  </a:moveTo>
                  <a:lnTo>
                    <a:pt x="0" y="1"/>
                  </a:lnTo>
                  <a:cubicBezTo>
                    <a:pt x="115" y="3479"/>
                    <a:pt x="2164" y="6464"/>
                    <a:pt x="5110" y="7918"/>
                  </a:cubicBezTo>
                  <a:lnTo>
                    <a:pt x="5110" y="6185"/>
                  </a:lnTo>
                  <a:lnTo>
                    <a:pt x="5110" y="3980"/>
                  </a:lnTo>
                  <a:cubicBezTo>
                    <a:pt x="4193" y="3486"/>
                    <a:pt x="3987" y="2602"/>
                    <a:pt x="3987" y="1904"/>
                  </a:cubicBezTo>
                  <a:cubicBezTo>
                    <a:pt x="3987" y="1329"/>
                    <a:pt x="4126" y="880"/>
                    <a:pt x="4126" y="880"/>
                  </a:cubicBezTo>
                  <a:lnTo>
                    <a:pt x="4126" y="15"/>
                  </a:lnTo>
                  <a:lnTo>
                    <a:pt x="141" y="15"/>
                  </a:lnTo>
                  <a:cubicBezTo>
                    <a:pt x="93" y="15"/>
                    <a:pt x="44" y="8"/>
                    <a:pt x="0" y="1"/>
                  </a:cubicBezTo>
                  <a:close/>
                </a:path>
              </a:pathLst>
            </a:custGeom>
            <a:solidFill>
              <a:srgbClr val="F1C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85" name="Shape 385"/>
        <p:cNvGrpSpPr/>
        <p:nvPr/>
      </p:nvGrpSpPr>
      <p:grpSpPr>
        <a:xfrm>
          <a:off x="0" y="0"/>
          <a:ext cx="0" cy="0"/>
          <a:chOff x="0" y="0"/>
          <a:chExt cx="0" cy="0"/>
        </a:xfrm>
      </p:grpSpPr>
      <p:sp>
        <p:nvSpPr>
          <p:cNvPr id="386" name="Google Shape;386;p32"/>
          <p:cNvSpPr txBox="1"/>
          <p:nvPr>
            <p:ph idx="1" type="subTitle"/>
          </p:nvPr>
        </p:nvSpPr>
        <p:spPr>
          <a:xfrm flipH="1">
            <a:off x="719975" y="2358800"/>
            <a:ext cx="6174300" cy="2084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dk2"/>
                </a:solidFill>
              </a:rPr>
              <a:t>Do you know what helps you make your point clear? Lists like this:</a:t>
            </a:r>
            <a:br>
              <a:rPr lang="en">
                <a:solidFill>
                  <a:schemeClr val="dk2"/>
                </a:solidFill>
              </a:rPr>
            </a:br>
            <a:endParaRPr>
              <a:solidFill>
                <a:schemeClr val="dk2"/>
              </a:solidFill>
            </a:endParaRPr>
          </a:p>
          <a:p>
            <a:pPr indent="-317500" lvl="0" marL="457200" rtl="0" algn="l">
              <a:spcBef>
                <a:spcPts val="0"/>
              </a:spcBef>
              <a:spcAft>
                <a:spcPts val="0"/>
              </a:spcAft>
              <a:buClr>
                <a:schemeClr val="dk2"/>
              </a:buClr>
              <a:buSzPts val="1400"/>
              <a:buFont typeface="Roboto Condensed Light"/>
              <a:buChar char="●"/>
            </a:pPr>
            <a:r>
              <a:rPr lang="en">
                <a:solidFill>
                  <a:schemeClr val="dk2"/>
                </a:solidFill>
              </a:rPr>
              <a:t>They’re simple </a:t>
            </a:r>
            <a:endParaRPr>
              <a:solidFill>
                <a:schemeClr val="dk2"/>
              </a:solidFill>
            </a:endParaRPr>
          </a:p>
          <a:p>
            <a:pPr indent="-317500" lvl="0" marL="457200" rtl="0" algn="l">
              <a:spcBef>
                <a:spcPts val="0"/>
              </a:spcBef>
              <a:spcAft>
                <a:spcPts val="0"/>
              </a:spcAft>
              <a:buClr>
                <a:schemeClr val="dk2"/>
              </a:buClr>
              <a:buSzPts val="1400"/>
              <a:buFont typeface="Roboto Condensed Light"/>
              <a:buChar char="●"/>
            </a:pPr>
            <a:r>
              <a:rPr lang="en">
                <a:solidFill>
                  <a:schemeClr val="dk2"/>
                </a:solidFill>
              </a:rPr>
              <a:t>You can organize your ideas clearly</a:t>
            </a:r>
            <a:endParaRPr>
              <a:solidFill>
                <a:schemeClr val="dk2"/>
              </a:solidFill>
            </a:endParaRPr>
          </a:p>
          <a:p>
            <a:pPr indent="-317500" lvl="0" marL="457200" rtl="0" algn="l">
              <a:spcBef>
                <a:spcPts val="0"/>
              </a:spcBef>
              <a:spcAft>
                <a:spcPts val="0"/>
              </a:spcAft>
              <a:buClr>
                <a:schemeClr val="dk2"/>
              </a:buClr>
              <a:buSzPts val="1400"/>
              <a:buFont typeface="Roboto Condensed Light"/>
              <a:buChar char="●"/>
            </a:pPr>
            <a:r>
              <a:rPr lang="en">
                <a:solidFill>
                  <a:schemeClr val="dk2"/>
                </a:solidFill>
              </a:rPr>
              <a:t>You’ll never forget to buy milk!</a:t>
            </a:r>
            <a:endParaRPr>
              <a:solidFill>
                <a:schemeClr val="dk2"/>
              </a:solidFill>
            </a:endParaRPr>
          </a:p>
          <a:p>
            <a:pPr indent="0" lvl="0" marL="0" rtl="0" algn="l">
              <a:spcBef>
                <a:spcPts val="0"/>
              </a:spcBef>
              <a:spcAft>
                <a:spcPts val="0"/>
              </a:spcAft>
              <a:buNone/>
            </a:pPr>
            <a:r>
              <a:t/>
            </a:r>
            <a:endParaRPr>
              <a:solidFill>
                <a:schemeClr val="dk2"/>
              </a:solidFill>
            </a:endParaRPr>
          </a:p>
          <a:p>
            <a:pPr indent="0" lvl="0" marL="0" rtl="0" algn="l">
              <a:spcBef>
                <a:spcPts val="0"/>
              </a:spcBef>
              <a:spcAft>
                <a:spcPts val="0"/>
              </a:spcAft>
              <a:buNone/>
            </a:pPr>
            <a:r>
              <a:rPr lang="en">
                <a:solidFill>
                  <a:schemeClr val="dk2"/>
                </a:solidFill>
              </a:rPr>
              <a:t>And the most important thing: the audience won’t miss the point of your presentation</a:t>
            </a:r>
            <a:endParaRPr>
              <a:solidFill>
                <a:schemeClr val="dk2"/>
              </a:solidFill>
            </a:endParaRPr>
          </a:p>
        </p:txBody>
      </p:sp>
      <p:sp>
        <p:nvSpPr>
          <p:cNvPr id="387" name="Google Shape;387;p32"/>
          <p:cNvSpPr txBox="1"/>
          <p:nvPr>
            <p:ph type="title"/>
          </p:nvPr>
        </p:nvSpPr>
        <p:spPr>
          <a:xfrm>
            <a:off x="5312150" y="540000"/>
            <a:ext cx="3111900" cy="16713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THE SLIDE TITLE GOES HERE!</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91" name="Shape 391"/>
        <p:cNvGrpSpPr/>
        <p:nvPr/>
      </p:nvGrpSpPr>
      <p:grpSpPr>
        <a:xfrm>
          <a:off x="0" y="0"/>
          <a:ext cx="0" cy="0"/>
          <a:chOff x="0" y="0"/>
          <a:chExt cx="0" cy="0"/>
        </a:xfrm>
      </p:grpSpPr>
      <p:sp>
        <p:nvSpPr>
          <p:cNvPr id="392" name="Google Shape;392;p33"/>
          <p:cNvSpPr txBox="1"/>
          <p:nvPr>
            <p:ph idx="2" type="title"/>
          </p:nvPr>
        </p:nvSpPr>
        <p:spPr>
          <a:xfrm>
            <a:off x="1664950" y="759325"/>
            <a:ext cx="2100300" cy="1232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01</a:t>
            </a:r>
            <a:endParaRPr/>
          </a:p>
        </p:txBody>
      </p:sp>
      <p:sp>
        <p:nvSpPr>
          <p:cNvPr id="393" name="Google Shape;393;p33"/>
          <p:cNvSpPr txBox="1"/>
          <p:nvPr>
            <p:ph type="title"/>
          </p:nvPr>
        </p:nvSpPr>
        <p:spPr>
          <a:xfrm>
            <a:off x="3681725" y="2571746"/>
            <a:ext cx="4742100" cy="10539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Name of the section</a:t>
            </a:r>
            <a:endParaRPr/>
          </a:p>
        </p:txBody>
      </p:sp>
      <p:sp>
        <p:nvSpPr>
          <p:cNvPr id="394" name="Google Shape;394;p33"/>
          <p:cNvSpPr txBox="1"/>
          <p:nvPr>
            <p:ph idx="1" type="subTitle"/>
          </p:nvPr>
        </p:nvSpPr>
        <p:spPr>
          <a:xfrm>
            <a:off x="3681936" y="3625646"/>
            <a:ext cx="4742100" cy="7053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could enter a subtitle here if you need it</a:t>
            </a:r>
            <a:endParaRPr/>
          </a:p>
        </p:txBody>
      </p:sp>
      <p:grpSp>
        <p:nvGrpSpPr>
          <p:cNvPr id="395" name="Google Shape;395;p33"/>
          <p:cNvGrpSpPr/>
          <p:nvPr/>
        </p:nvGrpSpPr>
        <p:grpSpPr>
          <a:xfrm>
            <a:off x="857813" y="2806000"/>
            <a:ext cx="4668000" cy="2337600"/>
            <a:chOff x="1179150" y="2806000"/>
            <a:chExt cx="4668000" cy="2337600"/>
          </a:xfrm>
        </p:grpSpPr>
        <p:sp>
          <p:nvSpPr>
            <p:cNvPr id="396" name="Google Shape;396;p33"/>
            <p:cNvSpPr/>
            <p:nvPr/>
          </p:nvSpPr>
          <p:spPr>
            <a:xfrm flipH="1">
              <a:off x="1179150" y="2806000"/>
              <a:ext cx="4668000" cy="2337600"/>
            </a:xfrm>
            <a:prstGeom prst="parallelogram">
              <a:avLst>
                <a:gd fmla="val 122947" name="adj"/>
              </a:avLst>
            </a:prstGeom>
            <a:solidFill>
              <a:srgbClr val="DA5C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33"/>
            <p:cNvSpPr/>
            <p:nvPr/>
          </p:nvSpPr>
          <p:spPr>
            <a:xfrm flipH="1">
              <a:off x="1179200" y="4281300"/>
              <a:ext cx="3003000" cy="862200"/>
            </a:xfrm>
            <a:prstGeom prst="parallelogram">
              <a:avLst>
                <a:gd fmla="val 132762" name="adj"/>
              </a:avLst>
            </a:prstGeom>
            <a:solidFill>
              <a:srgbClr val="DA5C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 name="Google Shape;398;p33"/>
          <p:cNvGrpSpPr/>
          <p:nvPr/>
        </p:nvGrpSpPr>
        <p:grpSpPr>
          <a:xfrm>
            <a:off x="716288" y="2806000"/>
            <a:ext cx="2070929" cy="1505125"/>
            <a:chOff x="1037625" y="2806000"/>
            <a:chExt cx="2070929" cy="1505125"/>
          </a:xfrm>
        </p:grpSpPr>
        <p:sp>
          <p:nvSpPr>
            <p:cNvPr id="399" name="Google Shape;399;p33"/>
            <p:cNvSpPr/>
            <p:nvPr/>
          </p:nvSpPr>
          <p:spPr>
            <a:xfrm>
              <a:off x="1090975" y="2860225"/>
              <a:ext cx="1968838" cy="1377821"/>
            </a:xfrm>
            <a:custGeom>
              <a:rect b="b" l="l" r="r" t="t"/>
              <a:pathLst>
                <a:path extrusionOk="0" h="15178" w="21515">
                  <a:moveTo>
                    <a:pt x="163" y="1"/>
                  </a:moveTo>
                  <a:cubicBezTo>
                    <a:pt x="74" y="1"/>
                    <a:pt x="0" y="73"/>
                    <a:pt x="0" y="164"/>
                  </a:cubicBezTo>
                  <a:lnTo>
                    <a:pt x="0" y="15014"/>
                  </a:lnTo>
                  <a:cubicBezTo>
                    <a:pt x="0" y="15103"/>
                    <a:pt x="74" y="15177"/>
                    <a:pt x="163" y="15177"/>
                  </a:cubicBezTo>
                  <a:lnTo>
                    <a:pt x="21352" y="15177"/>
                  </a:lnTo>
                  <a:cubicBezTo>
                    <a:pt x="21441" y="15177"/>
                    <a:pt x="21515" y="15103"/>
                    <a:pt x="21515" y="15014"/>
                  </a:cubicBezTo>
                  <a:lnTo>
                    <a:pt x="21515" y="164"/>
                  </a:lnTo>
                  <a:cubicBezTo>
                    <a:pt x="21515" y="73"/>
                    <a:pt x="21441" y="1"/>
                    <a:pt x="21352" y="1"/>
                  </a:cubicBezTo>
                  <a:close/>
                </a:path>
              </a:pathLst>
            </a:custGeom>
            <a:solidFill>
              <a:srgbClr val="60426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33"/>
            <p:cNvSpPr/>
            <p:nvPr/>
          </p:nvSpPr>
          <p:spPr>
            <a:xfrm>
              <a:off x="1037625" y="2806000"/>
              <a:ext cx="2070929" cy="1478460"/>
            </a:xfrm>
            <a:custGeom>
              <a:rect b="b" l="l" r="r" t="t"/>
              <a:pathLst>
                <a:path extrusionOk="0" h="15801" w="22133">
                  <a:moveTo>
                    <a:pt x="20333" y="620"/>
                  </a:moveTo>
                  <a:cubicBezTo>
                    <a:pt x="20983" y="620"/>
                    <a:pt x="21512" y="1149"/>
                    <a:pt x="21512" y="1800"/>
                  </a:cubicBezTo>
                  <a:lnTo>
                    <a:pt x="21512" y="14000"/>
                  </a:lnTo>
                  <a:cubicBezTo>
                    <a:pt x="21512" y="14648"/>
                    <a:pt x="20983" y="15177"/>
                    <a:pt x="20333" y="15177"/>
                  </a:cubicBezTo>
                  <a:lnTo>
                    <a:pt x="1801" y="15177"/>
                  </a:lnTo>
                  <a:cubicBezTo>
                    <a:pt x="1150" y="15177"/>
                    <a:pt x="621" y="14648"/>
                    <a:pt x="621" y="14000"/>
                  </a:cubicBezTo>
                  <a:lnTo>
                    <a:pt x="621" y="1800"/>
                  </a:lnTo>
                  <a:cubicBezTo>
                    <a:pt x="621" y="1149"/>
                    <a:pt x="1150" y="620"/>
                    <a:pt x="1801" y="620"/>
                  </a:cubicBezTo>
                  <a:close/>
                  <a:moveTo>
                    <a:pt x="1801" y="0"/>
                  </a:moveTo>
                  <a:cubicBezTo>
                    <a:pt x="807" y="0"/>
                    <a:pt x="0" y="807"/>
                    <a:pt x="0" y="1800"/>
                  </a:cubicBezTo>
                  <a:lnTo>
                    <a:pt x="0" y="14000"/>
                  </a:lnTo>
                  <a:cubicBezTo>
                    <a:pt x="0" y="14990"/>
                    <a:pt x="807" y="15801"/>
                    <a:pt x="1801" y="15801"/>
                  </a:cubicBezTo>
                  <a:lnTo>
                    <a:pt x="20333" y="15801"/>
                  </a:lnTo>
                  <a:cubicBezTo>
                    <a:pt x="21326" y="15801"/>
                    <a:pt x="22133" y="14990"/>
                    <a:pt x="22133" y="14000"/>
                  </a:cubicBezTo>
                  <a:lnTo>
                    <a:pt x="22133" y="1800"/>
                  </a:lnTo>
                  <a:cubicBezTo>
                    <a:pt x="22133" y="807"/>
                    <a:pt x="21326" y="0"/>
                    <a:pt x="20333" y="0"/>
                  </a:cubicBezTo>
                  <a:close/>
                </a:path>
              </a:pathLst>
            </a:custGeom>
            <a:solidFill>
              <a:srgbClr val="3F214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33"/>
            <p:cNvSpPr/>
            <p:nvPr/>
          </p:nvSpPr>
          <p:spPr>
            <a:xfrm>
              <a:off x="1138116" y="3923662"/>
              <a:ext cx="1869946" cy="238971"/>
            </a:xfrm>
            <a:custGeom>
              <a:rect b="b" l="l" r="r" t="t"/>
              <a:pathLst>
                <a:path extrusionOk="0" h="2554" w="19985">
                  <a:moveTo>
                    <a:pt x="19859" y="126"/>
                  </a:moveTo>
                  <a:lnTo>
                    <a:pt x="19859" y="2428"/>
                  </a:lnTo>
                  <a:lnTo>
                    <a:pt x="126" y="2428"/>
                  </a:lnTo>
                  <a:lnTo>
                    <a:pt x="126" y="126"/>
                  </a:lnTo>
                  <a:close/>
                  <a:moveTo>
                    <a:pt x="1" y="1"/>
                  </a:moveTo>
                  <a:lnTo>
                    <a:pt x="1" y="2554"/>
                  </a:lnTo>
                  <a:lnTo>
                    <a:pt x="19984" y="2554"/>
                  </a:lnTo>
                  <a:lnTo>
                    <a:pt x="19984" y="1"/>
                  </a:ln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33"/>
            <p:cNvSpPr/>
            <p:nvPr/>
          </p:nvSpPr>
          <p:spPr>
            <a:xfrm>
              <a:off x="1173111" y="3979522"/>
              <a:ext cx="127158" cy="127252"/>
            </a:xfrm>
            <a:custGeom>
              <a:rect b="b" l="l" r="r" t="t"/>
              <a:pathLst>
                <a:path extrusionOk="0" h="1360" w="1359">
                  <a:moveTo>
                    <a:pt x="678" y="0"/>
                  </a:moveTo>
                  <a:cubicBezTo>
                    <a:pt x="305" y="0"/>
                    <a:pt x="0" y="305"/>
                    <a:pt x="0" y="682"/>
                  </a:cubicBezTo>
                  <a:cubicBezTo>
                    <a:pt x="0" y="1055"/>
                    <a:pt x="305" y="1360"/>
                    <a:pt x="678" y="1360"/>
                  </a:cubicBezTo>
                  <a:cubicBezTo>
                    <a:pt x="1054" y="1360"/>
                    <a:pt x="1359" y="1055"/>
                    <a:pt x="1359" y="682"/>
                  </a:cubicBezTo>
                  <a:cubicBezTo>
                    <a:pt x="1359" y="305"/>
                    <a:pt x="1054" y="0"/>
                    <a:pt x="67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33"/>
            <p:cNvSpPr/>
            <p:nvPr/>
          </p:nvSpPr>
          <p:spPr>
            <a:xfrm>
              <a:off x="1167029" y="3973815"/>
              <a:ext cx="138948" cy="138667"/>
            </a:xfrm>
            <a:custGeom>
              <a:rect b="b" l="l" r="r" t="t"/>
              <a:pathLst>
                <a:path extrusionOk="0" h="1482" w="1485">
                  <a:moveTo>
                    <a:pt x="743" y="122"/>
                  </a:moveTo>
                  <a:cubicBezTo>
                    <a:pt x="1085" y="122"/>
                    <a:pt x="1363" y="400"/>
                    <a:pt x="1363" y="743"/>
                  </a:cubicBezTo>
                  <a:cubicBezTo>
                    <a:pt x="1363" y="1082"/>
                    <a:pt x="1085" y="1360"/>
                    <a:pt x="743" y="1360"/>
                  </a:cubicBezTo>
                  <a:cubicBezTo>
                    <a:pt x="404" y="1360"/>
                    <a:pt x="126" y="1082"/>
                    <a:pt x="126" y="743"/>
                  </a:cubicBezTo>
                  <a:cubicBezTo>
                    <a:pt x="126" y="400"/>
                    <a:pt x="404" y="122"/>
                    <a:pt x="743" y="122"/>
                  </a:cubicBezTo>
                  <a:close/>
                  <a:moveTo>
                    <a:pt x="743" y="0"/>
                  </a:moveTo>
                  <a:cubicBezTo>
                    <a:pt x="336" y="0"/>
                    <a:pt x="0" y="333"/>
                    <a:pt x="0" y="743"/>
                  </a:cubicBezTo>
                  <a:cubicBezTo>
                    <a:pt x="0" y="1150"/>
                    <a:pt x="336" y="1482"/>
                    <a:pt x="743" y="1482"/>
                  </a:cubicBezTo>
                  <a:cubicBezTo>
                    <a:pt x="1153" y="1482"/>
                    <a:pt x="1485" y="1150"/>
                    <a:pt x="1485" y="743"/>
                  </a:cubicBezTo>
                  <a:cubicBezTo>
                    <a:pt x="1485" y="333"/>
                    <a:pt x="1153" y="0"/>
                    <a:pt x="7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33"/>
            <p:cNvSpPr/>
            <p:nvPr/>
          </p:nvSpPr>
          <p:spPr>
            <a:xfrm>
              <a:off x="2845908" y="3979522"/>
              <a:ext cx="127158" cy="127252"/>
            </a:xfrm>
            <a:custGeom>
              <a:rect b="b" l="l" r="r" t="t"/>
              <a:pathLst>
                <a:path extrusionOk="0" h="1360" w="1359">
                  <a:moveTo>
                    <a:pt x="681" y="0"/>
                  </a:moveTo>
                  <a:cubicBezTo>
                    <a:pt x="305" y="0"/>
                    <a:pt x="0" y="305"/>
                    <a:pt x="0" y="682"/>
                  </a:cubicBezTo>
                  <a:cubicBezTo>
                    <a:pt x="0" y="1055"/>
                    <a:pt x="305" y="1360"/>
                    <a:pt x="681" y="1360"/>
                  </a:cubicBezTo>
                  <a:cubicBezTo>
                    <a:pt x="1054" y="1360"/>
                    <a:pt x="1359" y="1055"/>
                    <a:pt x="1359" y="682"/>
                  </a:cubicBezTo>
                  <a:cubicBezTo>
                    <a:pt x="1359" y="305"/>
                    <a:pt x="1054" y="0"/>
                    <a:pt x="68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33"/>
            <p:cNvSpPr/>
            <p:nvPr/>
          </p:nvSpPr>
          <p:spPr>
            <a:xfrm>
              <a:off x="2840201" y="3973815"/>
              <a:ext cx="138948" cy="138667"/>
            </a:xfrm>
            <a:custGeom>
              <a:rect b="b" l="l" r="r" t="t"/>
              <a:pathLst>
                <a:path extrusionOk="0" h="1482" w="1485">
                  <a:moveTo>
                    <a:pt x="742" y="122"/>
                  </a:moveTo>
                  <a:cubicBezTo>
                    <a:pt x="1081" y="122"/>
                    <a:pt x="1359" y="400"/>
                    <a:pt x="1359" y="743"/>
                  </a:cubicBezTo>
                  <a:cubicBezTo>
                    <a:pt x="1359" y="1082"/>
                    <a:pt x="1081" y="1360"/>
                    <a:pt x="742" y="1360"/>
                  </a:cubicBezTo>
                  <a:cubicBezTo>
                    <a:pt x="400" y="1360"/>
                    <a:pt x="122" y="1082"/>
                    <a:pt x="122" y="743"/>
                  </a:cubicBezTo>
                  <a:cubicBezTo>
                    <a:pt x="122" y="400"/>
                    <a:pt x="400" y="122"/>
                    <a:pt x="742" y="122"/>
                  </a:cubicBezTo>
                  <a:close/>
                  <a:moveTo>
                    <a:pt x="742" y="0"/>
                  </a:moveTo>
                  <a:cubicBezTo>
                    <a:pt x="332" y="0"/>
                    <a:pt x="0" y="333"/>
                    <a:pt x="0" y="743"/>
                  </a:cubicBezTo>
                  <a:cubicBezTo>
                    <a:pt x="0" y="1150"/>
                    <a:pt x="332" y="1482"/>
                    <a:pt x="742" y="1482"/>
                  </a:cubicBezTo>
                  <a:cubicBezTo>
                    <a:pt x="1149" y="1482"/>
                    <a:pt x="1485" y="1150"/>
                    <a:pt x="1485" y="743"/>
                  </a:cubicBezTo>
                  <a:cubicBezTo>
                    <a:pt x="1485" y="333"/>
                    <a:pt x="1149" y="0"/>
                    <a:pt x="7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33"/>
            <p:cNvSpPr/>
            <p:nvPr/>
          </p:nvSpPr>
          <p:spPr>
            <a:xfrm>
              <a:off x="1431918" y="3969978"/>
              <a:ext cx="1282343" cy="146340"/>
            </a:xfrm>
            <a:custGeom>
              <a:rect b="b" l="l" r="r" t="t"/>
              <a:pathLst>
                <a:path extrusionOk="0" h="1564" w="13705">
                  <a:moveTo>
                    <a:pt x="0" y="1"/>
                  </a:moveTo>
                  <a:lnTo>
                    <a:pt x="0" y="1563"/>
                  </a:lnTo>
                  <a:lnTo>
                    <a:pt x="13705" y="1563"/>
                  </a:lnTo>
                  <a:lnTo>
                    <a:pt x="1370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33"/>
            <p:cNvSpPr/>
            <p:nvPr/>
          </p:nvSpPr>
          <p:spPr>
            <a:xfrm>
              <a:off x="1855310" y="2973486"/>
              <a:ext cx="435557" cy="34059"/>
            </a:xfrm>
            <a:custGeom>
              <a:rect b="b" l="l" r="r" t="t"/>
              <a:pathLst>
                <a:path extrusionOk="0" h="364" w="4655">
                  <a:moveTo>
                    <a:pt x="183" y="0"/>
                  </a:moveTo>
                  <a:cubicBezTo>
                    <a:pt x="82" y="0"/>
                    <a:pt x="0" y="82"/>
                    <a:pt x="0" y="183"/>
                  </a:cubicBezTo>
                  <a:cubicBezTo>
                    <a:pt x="0" y="282"/>
                    <a:pt x="82" y="363"/>
                    <a:pt x="183" y="363"/>
                  </a:cubicBezTo>
                  <a:lnTo>
                    <a:pt x="4472" y="363"/>
                  </a:lnTo>
                  <a:cubicBezTo>
                    <a:pt x="4573" y="363"/>
                    <a:pt x="4655" y="282"/>
                    <a:pt x="4655" y="183"/>
                  </a:cubicBezTo>
                  <a:cubicBezTo>
                    <a:pt x="4655" y="82"/>
                    <a:pt x="4573" y="0"/>
                    <a:pt x="447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33"/>
            <p:cNvSpPr/>
            <p:nvPr/>
          </p:nvSpPr>
          <p:spPr>
            <a:xfrm>
              <a:off x="2955289" y="3112995"/>
              <a:ext cx="69895" cy="69895"/>
            </a:xfrm>
            <a:custGeom>
              <a:rect b="b" l="l" r="r" t="t"/>
              <a:pathLst>
                <a:path extrusionOk="0" h="747" w="747">
                  <a:moveTo>
                    <a:pt x="373" y="0"/>
                  </a:moveTo>
                  <a:cubicBezTo>
                    <a:pt x="166" y="0"/>
                    <a:pt x="0" y="166"/>
                    <a:pt x="0" y="373"/>
                  </a:cubicBezTo>
                  <a:cubicBezTo>
                    <a:pt x="0" y="581"/>
                    <a:pt x="166" y="747"/>
                    <a:pt x="373" y="747"/>
                  </a:cubicBezTo>
                  <a:cubicBezTo>
                    <a:pt x="580" y="747"/>
                    <a:pt x="746" y="581"/>
                    <a:pt x="746" y="373"/>
                  </a:cubicBezTo>
                  <a:cubicBezTo>
                    <a:pt x="746" y="166"/>
                    <a:pt x="580" y="0"/>
                    <a:pt x="3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33"/>
            <p:cNvSpPr/>
            <p:nvPr/>
          </p:nvSpPr>
          <p:spPr>
            <a:xfrm>
              <a:off x="2949300" y="3109813"/>
              <a:ext cx="75883" cy="76070"/>
            </a:xfrm>
            <a:custGeom>
              <a:rect b="b" l="l" r="r" t="t"/>
              <a:pathLst>
                <a:path extrusionOk="0" h="813" w="811">
                  <a:moveTo>
                    <a:pt x="410" y="0"/>
                  </a:moveTo>
                  <a:cubicBezTo>
                    <a:pt x="364" y="0"/>
                    <a:pt x="314" y="9"/>
                    <a:pt x="268" y="25"/>
                  </a:cubicBezTo>
                  <a:cubicBezTo>
                    <a:pt x="197" y="52"/>
                    <a:pt x="125" y="99"/>
                    <a:pt x="78" y="167"/>
                  </a:cubicBezTo>
                  <a:cubicBezTo>
                    <a:pt x="27" y="235"/>
                    <a:pt x="3" y="326"/>
                    <a:pt x="0" y="407"/>
                  </a:cubicBezTo>
                  <a:cubicBezTo>
                    <a:pt x="3" y="493"/>
                    <a:pt x="27" y="577"/>
                    <a:pt x="78" y="645"/>
                  </a:cubicBezTo>
                  <a:cubicBezTo>
                    <a:pt x="125" y="712"/>
                    <a:pt x="197" y="763"/>
                    <a:pt x="268" y="787"/>
                  </a:cubicBezTo>
                  <a:cubicBezTo>
                    <a:pt x="305" y="801"/>
                    <a:pt x="339" y="807"/>
                    <a:pt x="380" y="811"/>
                  </a:cubicBezTo>
                  <a:cubicBezTo>
                    <a:pt x="385" y="812"/>
                    <a:pt x="391" y="812"/>
                    <a:pt x="396" y="812"/>
                  </a:cubicBezTo>
                  <a:cubicBezTo>
                    <a:pt x="408" y="812"/>
                    <a:pt x="419" y="811"/>
                    <a:pt x="430" y="811"/>
                  </a:cubicBezTo>
                  <a:cubicBezTo>
                    <a:pt x="451" y="811"/>
                    <a:pt x="465" y="807"/>
                    <a:pt x="482" y="804"/>
                  </a:cubicBezTo>
                  <a:cubicBezTo>
                    <a:pt x="549" y="794"/>
                    <a:pt x="607" y="763"/>
                    <a:pt x="651" y="729"/>
                  </a:cubicBezTo>
                  <a:cubicBezTo>
                    <a:pt x="742" y="658"/>
                    <a:pt x="783" y="567"/>
                    <a:pt x="800" y="506"/>
                  </a:cubicBezTo>
                  <a:cubicBezTo>
                    <a:pt x="807" y="475"/>
                    <a:pt x="810" y="452"/>
                    <a:pt x="810" y="435"/>
                  </a:cubicBezTo>
                  <a:lnTo>
                    <a:pt x="810" y="435"/>
                  </a:lnTo>
                  <a:cubicBezTo>
                    <a:pt x="807" y="452"/>
                    <a:pt x="803" y="475"/>
                    <a:pt x="796" y="506"/>
                  </a:cubicBezTo>
                  <a:cubicBezTo>
                    <a:pt x="779" y="567"/>
                    <a:pt x="732" y="651"/>
                    <a:pt x="637" y="706"/>
                  </a:cubicBezTo>
                  <a:cubicBezTo>
                    <a:pt x="590" y="733"/>
                    <a:pt x="535" y="750"/>
                    <a:pt x="474" y="750"/>
                  </a:cubicBezTo>
                  <a:lnTo>
                    <a:pt x="434" y="750"/>
                  </a:lnTo>
                  <a:cubicBezTo>
                    <a:pt x="417" y="746"/>
                    <a:pt x="400" y="746"/>
                    <a:pt x="386" y="740"/>
                  </a:cubicBezTo>
                  <a:cubicBezTo>
                    <a:pt x="360" y="737"/>
                    <a:pt x="329" y="723"/>
                    <a:pt x="302" y="709"/>
                  </a:cubicBezTo>
                  <a:cubicBezTo>
                    <a:pt x="251" y="679"/>
                    <a:pt x="203" y="635"/>
                    <a:pt x="172" y="580"/>
                  </a:cubicBezTo>
                  <a:cubicBezTo>
                    <a:pt x="142" y="529"/>
                    <a:pt x="122" y="468"/>
                    <a:pt x="125" y="407"/>
                  </a:cubicBezTo>
                  <a:cubicBezTo>
                    <a:pt x="125" y="340"/>
                    <a:pt x="142" y="289"/>
                    <a:pt x="172" y="231"/>
                  </a:cubicBezTo>
                  <a:cubicBezTo>
                    <a:pt x="203" y="180"/>
                    <a:pt x="251" y="136"/>
                    <a:pt x="302" y="106"/>
                  </a:cubicBezTo>
                  <a:cubicBezTo>
                    <a:pt x="356" y="75"/>
                    <a:pt x="417" y="61"/>
                    <a:pt x="478" y="61"/>
                  </a:cubicBezTo>
                  <a:cubicBezTo>
                    <a:pt x="532" y="65"/>
                    <a:pt x="590" y="82"/>
                    <a:pt x="637" y="106"/>
                  </a:cubicBezTo>
                  <a:cubicBezTo>
                    <a:pt x="729" y="160"/>
                    <a:pt x="779" y="248"/>
                    <a:pt x="796" y="309"/>
                  </a:cubicBezTo>
                  <a:cubicBezTo>
                    <a:pt x="803" y="340"/>
                    <a:pt x="807" y="363"/>
                    <a:pt x="810" y="380"/>
                  </a:cubicBezTo>
                  <a:cubicBezTo>
                    <a:pt x="810" y="363"/>
                    <a:pt x="807" y="336"/>
                    <a:pt x="800" y="305"/>
                  </a:cubicBezTo>
                  <a:cubicBezTo>
                    <a:pt x="783" y="244"/>
                    <a:pt x="742" y="157"/>
                    <a:pt x="651" y="86"/>
                  </a:cubicBezTo>
                  <a:cubicBezTo>
                    <a:pt x="607" y="48"/>
                    <a:pt x="549" y="21"/>
                    <a:pt x="482" y="8"/>
                  </a:cubicBezTo>
                  <a:cubicBezTo>
                    <a:pt x="459" y="3"/>
                    <a:pt x="435" y="0"/>
                    <a:pt x="410"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33"/>
            <p:cNvSpPr/>
            <p:nvPr/>
          </p:nvSpPr>
          <p:spPr>
            <a:xfrm>
              <a:off x="2804271" y="3112995"/>
              <a:ext cx="69895" cy="69895"/>
            </a:xfrm>
            <a:custGeom>
              <a:rect b="b" l="l" r="r" t="t"/>
              <a:pathLst>
                <a:path extrusionOk="0" h="747" w="747">
                  <a:moveTo>
                    <a:pt x="374" y="0"/>
                  </a:moveTo>
                  <a:cubicBezTo>
                    <a:pt x="167" y="0"/>
                    <a:pt x="1" y="166"/>
                    <a:pt x="1" y="373"/>
                  </a:cubicBezTo>
                  <a:cubicBezTo>
                    <a:pt x="1" y="581"/>
                    <a:pt x="167" y="747"/>
                    <a:pt x="374" y="747"/>
                  </a:cubicBezTo>
                  <a:cubicBezTo>
                    <a:pt x="580" y="747"/>
                    <a:pt x="746" y="581"/>
                    <a:pt x="746" y="373"/>
                  </a:cubicBezTo>
                  <a:cubicBezTo>
                    <a:pt x="746" y="166"/>
                    <a:pt x="580" y="0"/>
                    <a:pt x="3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33"/>
            <p:cNvSpPr/>
            <p:nvPr/>
          </p:nvSpPr>
          <p:spPr>
            <a:xfrm>
              <a:off x="2798283" y="3109813"/>
              <a:ext cx="75883" cy="76070"/>
            </a:xfrm>
            <a:custGeom>
              <a:rect b="b" l="l" r="r" t="t"/>
              <a:pathLst>
                <a:path extrusionOk="0" h="813" w="811">
                  <a:moveTo>
                    <a:pt x="810" y="435"/>
                  </a:moveTo>
                  <a:lnTo>
                    <a:pt x="810" y="435"/>
                  </a:lnTo>
                  <a:cubicBezTo>
                    <a:pt x="807" y="452"/>
                    <a:pt x="804" y="475"/>
                    <a:pt x="797" y="506"/>
                  </a:cubicBezTo>
                  <a:cubicBezTo>
                    <a:pt x="807" y="475"/>
                    <a:pt x="810" y="452"/>
                    <a:pt x="810" y="435"/>
                  </a:cubicBezTo>
                  <a:close/>
                  <a:moveTo>
                    <a:pt x="410" y="0"/>
                  </a:moveTo>
                  <a:cubicBezTo>
                    <a:pt x="364" y="0"/>
                    <a:pt x="315" y="9"/>
                    <a:pt x="268" y="25"/>
                  </a:cubicBezTo>
                  <a:cubicBezTo>
                    <a:pt x="194" y="52"/>
                    <a:pt x="126" y="99"/>
                    <a:pt x="78" y="167"/>
                  </a:cubicBezTo>
                  <a:cubicBezTo>
                    <a:pt x="28" y="235"/>
                    <a:pt x="4" y="326"/>
                    <a:pt x="1" y="407"/>
                  </a:cubicBezTo>
                  <a:cubicBezTo>
                    <a:pt x="4" y="493"/>
                    <a:pt x="28" y="577"/>
                    <a:pt x="78" y="645"/>
                  </a:cubicBezTo>
                  <a:cubicBezTo>
                    <a:pt x="126" y="712"/>
                    <a:pt x="197" y="763"/>
                    <a:pt x="268" y="787"/>
                  </a:cubicBezTo>
                  <a:cubicBezTo>
                    <a:pt x="306" y="801"/>
                    <a:pt x="339" y="807"/>
                    <a:pt x="380" y="811"/>
                  </a:cubicBezTo>
                  <a:cubicBezTo>
                    <a:pt x="386" y="812"/>
                    <a:pt x="391" y="812"/>
                    <a:pt x="397" y="812"/>
                  </a:cubicBezTo>
                  <a:cubicBezTo>
                    <a:pt x="408" y="812"/>
                    <a:pt x="420" y="811"/>
                    <a:pt x="431" y="811"/>
                  </a:cubicBezTo>
                  <a:cubicBezTo>
                    <a:pt x="451" y="811"/>
                    <a:pt x="464" y="807"/>
                    <a:pt x="482" y="804"/>
                  </a:cubicBezTo>
                  <a:cubicBezTo>
                    <a:pt x="550" y="794"/>
                    <a:pt x="607" y="763"/>
                    <a:pt x="652" y="729"/>
                  </a:cubicBezTo>
                  <a:cubicBezTo>
                    <a:pt x="743" y="658"/>
                    <a:pt x="783" y="567"/>
                    <a:pt x="797" y="506"/>
                  </a:cubicBezTo>
                  <a:lnTo>
                    <a:pt x="797" y="506"/>
                  </a:lnTo>
                  <a:cubicBezTo>
                    <a:pt x="780" y="567"/>
                    <a:pt x="729" y="651"/>
                    <a:pt x="638" y="706"/>
                  </a:cubicBezTo>
                  <a:cubicBezTo>
                    <a:pt x="591" y="733"/>
                    <a:pt x="536" y="750"/>
                    <a:pt x="475" y="750"/>
                  </a:cubicBezTo>
                  <a:lnTo>
                    <a:pt x="434" y="750"/>
                  </a:lnTo>
                  <a:cubicBezTo>
                    <a:pt x="417" y="746"/>
                    <a:pt x="400" y="746"/>
                    <a:pt x="387" y="740"/>
                  </a:cubicBezTo>
                  <a:cubicBezTo>
                    <a:pt x="359" y="737"/>
                    <a:pt x="329" y="723"/>
                    <a:pt x="302" y="709"/>
                  </a:cubicBezTo>
                  <a:cubicBezTo>
                    <a:pt x="251" y="679"/>
                    <a:pt x="204" y="635"/>
                    <a:pt x="173" y="580"/>
                  </a:cubicBezTo>
                  <a:cubicBezTo>
                    <a:pt x="143" y="529"/>
                    <a:pt x="123" y="468"/>
                    <a:pt x="126" y="407"/>
                  </a:cubicBezTo>
                  <a:cubicBezTo>
                    <a:pt x="126" y="340"/>
                    <a:pt x="143" y="289"/>
                    <a:pt x="173" y="231"/>
                  </a:cubicBezTo>
                  <a:cubicBezTo>
                    <a:pt x="204" y="180"/>
                    <a:pt x="251" y="136"/>
                    <a:pt x="302" y="106"/>
                  </a:cubicBezTo>
                  <a:cubicBezTo>
                    <a:pt x="356" y="75"/>
                    <a:pt x="417" y="61"/>
                    <a:pt x="478" y="61"/>
                  </a:cubicBezTo>
                  <a:cubicBezTo>
                    <a:pt x="533" y="65"/>
                    <a:pt x="591" y="82"/>
                    <a:pt x="638" y="106"/>
                  </a:cubicBezTo>
                  <a:cubicBezTo>
                    <a:pt x="729" y="160"/>
                    <a:pt x="780" y="248"/>
                    <a:pt x="797" y="309"/>
                  </a:cubicBezTo>
                  <a:cubicBezTo>
                    <a:pt x="804" y="340"/>
                    <a:pt x="807" y="363"/>
                    <a:pt x="810" y="380"/>
                  </a:cubicBezTo>
                  <a:cubicBezTo>
                    <a:pt x="810" y="363"/>
                    <a:pt x="807" y="336"/>
                    <a:pt x="797" y="305"/>
                  </a:cubicBezTo>
                  <a:cubicBezTo>
                    <a:pt x="783" y="244"/>
                    <a:pt x="743" y="157"/>
                    <a:pt x="652" y="86"/>
                  </a:cubicBezTo>
                  <a:cubicBezTo>
                    <a:pt x="607" y="48"/>
                    <a:pt x="550" y="21"/>
                    <a:pt x="482" y="8"/>
                  </a:cubicBezTo>
                  <a:cubicBezTo>
                    <a:pt x="459" y="3"/>
                    <a:pt x="435" y="0"/>
                    <a:pt x="410"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33"/>
            <p:cNvSpPr/>
            <p:nvPr/>
          </p:nvSpPr>
          <p:spPr>
            <a:xfrm>
              <a:off x="2652972" y="3112995"/>
              <a:ext cx="70176" cy="69895"/>
            </a:xfrm>
            <a:custGeom>
              <a:rect b="b" l="l" r="r" t="t"/>
              <a:pathLst>
                <a:path extrusionOk="0" h="747" w="750">
                  <a:moveTo>
                    <a:pt x="377" y="0"/>
                  </a:moveTo>
                  <a:cubicBezTo>
                    <a:pt x="171" y="0"/>
                    <a:pt x="1" y="166"/>
                    <a:pt x="1" y="373"/>
                  </a:cubicBezTo>
                  <a:cubicBezTo>
                    <a:pt x="1" y="581"/>
                    <a:pt x="171" y="747"/>
                    <a:pt x="377" y="747"/>
                  </a:cubicBezTo>
                  <a:cubicBezTo>
                    <a:pt x="584" y="747"/>
                    <a:pt x="750" y="581"/>
                    <a:pt x="750" y="373"/>
                  </a:cubicBezTo>
                  <a:cubicBezTo>
                    <a:pt x="750" y="166"/>
                    <a:pt x="584" y="0"/>
                    <a:pt x="3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33"/>
            <p:cNvSpPr/>
            <p:nvPr/>
          </p:nvSpPr>
          <p:spPr>
            <a:xfrm>
              <a:off x="2647265" y="3109813"/>
              <a:ext cx="75883" cy="76070"/>
            </a:xfrm>
            <a:custGeom>
              <a:rect b="b" l="l" r="r" t="t"/>
              <a:pathLst>
                <a:path extrusionOk="0" h="813" w="811">
                  <a:moveTo>
                    <a:pt x="411" y="0"/>
                  </a:moveTo>
                  <a:cubicBezTo>
                    <a:pt x="365" y="0"/>
                    <a:pt x="315" y="9"/>
                    <a:pt x="268" y="25"/>
                  </a:cubicBezTo>
                  <a:cubicBezTo>
                    <a:pt x="194" y="52"/>
                    <a:pt x="126" y="99"/>
                    <a:pt x="79" y="167"/>
                  </a:cubicBezTo>
                  <a:cubicBezTo>
                    <a:pt x="28" y="235"/>
                    <a:pt x="4" y="326"/>
                    <a:pt x="1" y="407"/>
                  </a:cubicBezTo>
                  <a:cubicBezTo>
                    <a:pt x="4" y="493"/>
                    <a:pt x="28" y="577"/>
                    <a:pt x="79" y="645"/>
                  </a:cubicBezTo>
                  <a:cubicBezTo>
                    <a:pt x="126" y="712"/>
                    <a:pt x="194" y="763"/>
                    <a:pt x="268" y="787"/>
                  </a:cubicBezTo>
                  <a:cubicBezTo>
                    <a:pt x="306" y="801"/>
                    <a:pt x="340" y="807"/>
                    <a:pt x="377" y="811"/>
                  </a:cubicBezTo>
                  <a:cubicBezTo>
                    <a:pt x="384" y="812"/>
                    <a:pt x="390" y="812"/>
                    <a:pt x="397" y="812"/>
                  </a:cubicBezTo>
                  <a:cubicBezTo>
                    <a:pt x="409" y="812"/>
                    <a:pt x="420" y="811"/>
                    <a:pt x="431" y="811"/>
                  </a:cubicBezTo>
                  <a:cubicBezTo>
                    <a:pt x="448" y="811"/>
                    <a:pt x="465" y="807"/>
                    <a:pt x="482" y="804"/>
                  </a:cubicBezTo>
                  <a:cubicBezTo>
                    <a:pt x="550" y="794"/>
                    <a:pt x="608" y="763"/>
                    <a:pt x="651" y="729"/>
                  </a:cubicBezTo>
                  <a:cubicBezTo>
                    <a:pt x="743" y="658"/>
                    <a:pt x="784" y="567"/>
                    <a:pt x="797" y="506"/>
                  </a:cubicBezTo>
                  <a:cubicBezTo>
                    <a:pt x="808" y="475"/>
                    <a:pt x="811" y="452"/>
                    <a:pt x="811" y="435"/>
                  </a:cubicBezTo>
                  <a:lnTo>
                    <a:pt x="811" y="407"/>
                  </a:lnTo>
                  <a:cubicBezTo>
                    <a:pt x="811" y="407"/>
                    <a:pt x="811" y="414"/>
                    <a:pt x="808" y="435"/>
                  </a:cubicBezTo>
                  <a:cubicBezTo>
                    <a:pt x="808" y="452"/>
                    <a:pt x="804" y="475"/>
                    <a:pt x="794" y="506"/>
                  </a:cubicBezTo>
                  <a:cubicBezTo>
                    <a:pt x="781" y="567"/>
                    <a:pt x="730" y="651"/>
                    <a:pt x="638" y="706"/>
                  </a:cubicBezTo>
                  <a:cubicBezTo>
                    <a:pt x="590" y="733"/>
                    <a:pt x="537" y="750"/>
                    <a:pt x="476" y="750"/>
                  </a:cubicBezTo>
                  <a:lnTo>
                    <a:pt x="435" y="750"/>
                  </a:lnTo>
                  <a:cubicBezTo>
                    <a:pt x="418" y="746"/>
                    <a:pt x="401" y="746"/>
                    <a:pt x="387" y="740"/>
                  </a:cubicBezTo>
                  <a:cubicBezTo>
                    <a:pt x="360" y="737"/>
                    <a:pt x="329" y="723"/>
                    <a:pt x="302" y="709"/>
                  </a:cubicBezTo>
                  <a:cubicBezTo>
                    <a:pt x="248" y="679"/>
                    <a:pt x="204" y="635"/>
                    <a:pt x="174" y="580"/>
                  </a:cubicBezTo>
                  <a:cubicBezTo>
                    <a:pt x="143" y="529"/>
                    <a:pt x="123" y="468"/>
                    <a:pt x="126" y="407"/>
                  </a:cubicBezTo>
                  <a:cubicBezTo>
                    <a:pt x="126" y="340"/>
                    <a:pt x="143" y="289"/>
                    <a:pt x="174" y="231"/>
                  </a:cubicBezTo>
                  <a:cubicBezTo>
                    <a:pt x="204" y="180"/>
                    <a:pt x="252" y="136"/>
                    <a:pt x="302" y="106"/>
                  </a:cubicBezTo>
                  <a:cubicBezTo>
                    <a:pt x="357" y="75"/>
                    <a:pt x="418" y="61"/>
                    <a:pt x="479" y="61"/>
                  </a:cubicBezTo>
                  <a:cubicBezTo>
                    <a:pt x="533" y="65"/>
                    <a:pt x="590" y="82"/>
                    <a:pt x="638" y="106"/>
                  </a:cubicBezTo>
                  <a:cubicBezTo>
                    <a:pt x="730" y="160"/>
                    <a:pt x="781" y="248"/>
                    <a:pt x="794" y="309"/>
                  </a:cubicBezTo>
                  <a:cubicBezTo>
                    <a:pt x="804" y="340"/>
                    <a:pt x="808" y="363"/>
                    <a:pt x="808" y="380"/>
                  </a:cubicBezTo>
                  <a:cubicBezTo>
                    <a:pt x="811" y="397"/>
                    <a:pt x="811" y="407"/>
                    <a:pt x="811" y="407"/>
                  </a:cubicBezTo>
                  <a:lnTo>
                    <a:pt x="811" y="380"/>
                  </a:lnTo>
                  <a:cubicBezTo>
                    <a:pt x="811" y="363"/>
                    <a:pt x="808" y="336"/>
                    <a:pt x="797" y="305"/>
                  </a:cubicBezTo>
                  <a:cubicBezTo>
                    <a:pt x="784" y="244"/>
                    <a:pt x="743" y="157"/>
                    <a:pt x="651" y="86"/>
                  </a:cubicBezTo>
                  <a:cubicBezTo>
                    <a:pt x="608" y="48"/>
                    <a:pt x="550" y="21"/>
                    <a:pt x="482" y="8"/>
                  </a:cubicBezTo>
                  <a:cubicBezTo>
                    <a:pt x="460" y="3"/>
                    <a:pt x="436" y="0"/>
                    <a:pt x="411"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33"/>
            <p:cNvSpPr/>
            <p:nvPr/>
          </p:nvSpPr>
          <p:spPr>
            <a:xfrm>
              <a:off x="2502048" y="3112995"/>
              <a:ext cx="70176" cy="69895"/>
            </a:xfrm>
            <a:custGeom>
              <a:rect b="b" l="l" r="r" t="t"/>
              <a:pathLst>
                <a:path extrusionOk="0" h="747" w="750">
                  <a:moveTo>
                    <a:pt x="376" y="0"/>
                  </a:moveTo>
                  <a:cubicBezTo>
                    <a:pt x="170" y="0"/>
                    <a:pt x="0" y="166"/>
                    <a:pt x="0" y="373"/>
                  </a:cubicBezTo>
                  <a:cubicBezTo>
                    <a:pt x="0" y="581"/>
                    <a:pt x="170" y="747"/>
                    <a:pt x="376" y="747"/>
                  </a:cubicBezTo>
                  <a:cubicBezTo>
                    <a:pt x="584" y="747"/>
                    <a:pt x="750" y="581"/>
                    <a:pt x="750" y="373"/>
                  </a:cubicBezTo>
                  <a:cubicBezTo>
                    <a:pt x="750" y="166"/>
                    <a:pt x="584" y="0"/>
                    <a:pt x="3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33"/>
            <p:cNvSpPr/>
            <p:nvPr/>
          </p:nvSpPr>
          <p:spPr>
            <a:xfrm>
              <a:off x="2496341" y="3109813"/>
              <a:ext cx="75883" cy="76070"/>
            </a:xfrm>
            <a:custGeom>
              <a:rect b="b" l="l" r="r" t="t"/>
              <a:pathLst>
                <a:path extrusionOk="0" h="813" w="811">
                  <a:moveTo>
                    <a:pt x="410" y="0"/>
                  </a:moveTo>
                  <a:cubicBezTo>
                    <a:pt x="364" y="0"/>
                    <a:pt x="315" y="9"/>
                    <a:pt x="268" y="25"/>
                  </a:cubicBezTo>
                  <a:cubicBezTo>
                    <a:pt x="193" y="52"/>
                    <a:pt x="126" y="99"/>
                    <a:pt x="78" y="167"/>
                  </a:cubicBezTo>
                  <a:cubicBezTo>
                    <a:pt x="27" y="235"/>
                    <a:pt x="0" y="326"/>
                    <a:pt x="0" y="407"/>
                  </a:cubicBezTo>
                  <a:cubicBezTo>
                    <a:pt x="4" y="493"/>
                    <a:pt x="27" y="577"/>
                    <a:pt x="78" y="645"/>
                  </a:cubicBezTo>
                  <a:cubicBezTo>
                    <a:pt x="126" y="712"/>
                    <a:pt x="193" y="763"/>
                    <a:pt x="268" y="787"/>
                  </a:cubicBezTo>
                  <a:cubicBezTo>
                    <a:pt x="305" y="801"/>
                    <a:pt x="340" y="807"/>
                    <a:pt x="376" y="811"/>
                  </a:cubicBezTo>
                  <a:cubicBezTo>
                    <a:pt x="383" y="812"/>
                    <a:pt x="389" y="812"/>
                    <a:pt x="396" y="812"/>
                  </a:cubicBezTo>
                  <a:cubicBezTo>
                    <a:pt x="408" y="812"/>
                    <a:pt x="419" y="811"/>
                    <a:pt x="431" y="811"/>
                  </a:cubicBezTo>
                  <a:cubicBezTo>
                    <a:pt x="448" y="811"/>
                    <a:pt x="465" y="807"/>
                    <a:pt x="482" y="804"/>
                  </a:cubicBezTo>
                  <a:cubicBezTo>
                    <a:pt x="549" y="794"/>
                    <a:pt x="607" y="763"/>
                    <a:pt x="651" y="729"/>
                  </a:cubicBezTo>
                  <a:cubicBezTo>
                    <a:pt x="742" y="658"/>
                    <a:pt x="783" y="567"/>
                    <a:pt x="797" y="506"/>
                  </a:cubicBezTo>
                  <a:cubicBezTo>
                    <a:pt x="807" y="475"/>
                    <a:pt x="807" y="452"/>
                    <a:pt x="811" y="435"/>
                  </a:cubicBezTo>
                  <a:lnTo>
                    <a:pt x="811" y="407"/>
                  </a:lnTo>
                  <a:cubicBezTo>
                    <a:pt x="811" y="407"/>
                    <a:pt x="811" y="414"/>
                    <a:pt x="807" y="435"/>
                  </a:cubicBezTo>
                  <a:cubicBezTo>
                    <a:pt x="807" y="452"/>
                    <a:pt x="803" y="475"/>
                    <a:pt x="794" y="506"/>
                  </a:cubicBezTo>
                  <a:cubicBezTo>
                    <a:pt x="780" y="567"/>
                    <a:pt x="729" y="651"/>
                    <a:pt x="637" y="706"/>
                  </a:cubicBezTo>
                  <a:cubicBezTo>
                    <a:pt x="590" y="733"/>
                    <a:pt x="536" y="750"/>
                    <a:pt x="475" y="750"/>
                  </a:cubicBezTo>
                  <a:lnTo>
                    <a:pt x="431" y="750"/>
                  </a:lnTo>
                  <a:cubicBezTo>
                    <a:pt x="417" y="746"/>
                    <a:pt x="401" y="746"/>
                    <a:pt x="387" y="740"/>
                  </a:cubicBezTo>
                  <a:cubicBezTo>
                    <a:pt x="360" y="737"/>
                    <a:pt x="329" y="723"/>
                    <a:pt x="302" y="709"/>
                  </a:cubicBezTo>
                  <a:cubicBezTo>
                    <a:pt x="248" y="679"/>
                    <a:pt x="204" y="635"/>
                    <a:pt x="173" y="580"/>
                  </a:cubicBezTo>
                  <a:cubicBezTo>
                    <a:pt x="143" y="529"/>
                    <a:pt x="122" y="468"/>
                    <a:pt x="126" y="407"/>
                  </a:cubicBezTo>
                  <a:cubicBezTo>
                    <a:pt x="122" y="340"/>
                    <a:pt x="143" y="289"/>
                    <a:pt x="173" y="231"/>
                  </a:cubicBezTo>
                  <a:cubicBezTo>
                    <a:pt x="204" y="180"/>
                    <a:pt x="248" y="136"/>
                    <a:pt x="302" y="106"/>
                  </a:cubicBezTo>
                  <a:cubicBezTo>
                    <a:pt x="356" y="75"/>
                    <a:pt x="417" y="61"/>
                    <a:pt x="478" y="61"/>
                  </a:cubicBezTo>
                  <a:cubicBezTo>
                    <a:pt x="532" y="65"/>
                    <a:pt x="590" y="82"/>
                    <a:pt x="637" y="106"/>
                  </a:cubicBezTo>
                  <a:cubicBezTo>
                    <a:pt x="729" y="160"/>
                    <a:pt x="780" y="248"/>
                    <a:pt x="794" y="309"/>
                  </a:cubicBezTo>
                  <a:cubicBezTo>
                    <a:pt x="803" y="340"/>
                    <a:pt x="807" y="363"/>
                    <a:pt x="807" y="380"/>
                  </a:cubicBezTo>
                  <a:cubicBezTo>
                    <a:pt x="811" y="397"/>
                    <a:pt x="811" y="407"/>
                    <a:pt x="811" y="407"/>
                  </a:cubicBezTo>
                  <a:lnTo>
                    <a:pt x="811" y="380"/>
                  </a:lnTo>
                  <a:cubicBezTo>
                    <a:pt x="807" y="363"/>
                    <a:pt x="807" y="336"/>
                    <a:pt x="797" y="305"/>
                  </a:cubicBezTo>
                  <a:cubicBezTo>
                    <a:pt x="783" y="244"/>
                    <a:pt x="742" y="157"/>
                    <a:pt x="651" y="86"/>
                  </a:cubicBezTo>
                  <a:cubicBezTo>
                    <a:pt x="607" y="48"/>
                    <a:pt x="549" y="21"/>
                    <a:pt x="482" y="8"/>
                  </a:cubicBezTo>
                  <a:cubicBezTo>
                    <a:pt x="459" y="3"/>
                    <a:pt x="435" y="0"/>
                    <a:pt x="410"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33"/>
            <p:cNvSpPr/>
            <p:nvPr/>
          </p:nvSpPr>
          <p:spPr>
            <a:xfrm>
              <a:off x="2351124" y="3112995"/>
              <a:ext cx="70082" cy="69895"/>
            </a:xfrm>
            <a:custGeom>
              <a:rect b="b" l="l" r="r" t="t"/>
              <a:pathLst>
                <a:path extrusionOk="0" h="747" w="749">
                  <a:moveTo>
                    <a:pt x="376" y="0"/>
                  </a:moveTo>
                  <a:cubicBezTo>
                    <a:pt x="169" y="0"/>
                    <a:pt x="0" y="166"/>
                    <a:pt x="0" y="373"/>
                  </a:cubicBezTo>
                  <a:cubicBezTo>
                    <a:pt x="0" y="581"/>
                    <a:pt x="169" y="747"/>
                    <a:pt x="376" y="747"/>
                  </a:cubicBezTo>
                  <a:cubicBezTo>
                    <a:pt x="579" y="747"/>
                    <a:pt x="749" y="581"/>
                    <a:pt x="749" y="373"/>
                  </a:cubicBezTo>
                  <a:cubicBezTo>
                    <a:pt x="749" y="166"/>
                    <a:pt x="579" y="0"/>
                    <a:pt x="3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33"/>
            <p:cNvSpPr/>
            <p:nvPr/>
          </p:nvSpPr>
          <p:spPr>
            <a:xfrm>
              <a:off x="2345416" y="3109813"/>
              <a:ext cx="75790" cy="76070"/>
            </a:xfrm>
            <a:custGeom>
              <a:rect b="b" l="l" r="r" t="t"/>
              <a:pathLst>
                <a:path extrusionOk="0" h="813" w="810">
                  <a:moveTo>
                    <a:pt x="410" y="0"/>
                  </a:moveTo>
                  <a:cubicBezTo>
                    <a:pt x="363" y="0"/>
                    <a:pt x="314" y="9"/>
                    <a:pt x="268" y="25"/>
                  </a:cubicBezTo>
                  <a:cubicBezTo>
                    <a:pt x="193" y="52"/>
                    <a:pt x="125" y="99"/>
                    <a:pt x="77" y="167"/>
                  </a:cubicBezTo>
                  <a:cubicBezTo>
                    <a:pt x="27" y="235"/>
                    <a:pt x="0" y="326"/>
                    <a:pt x="0" y="407"/>
                  </a:cubicBezTo>
                  <a:cubicBezTo>
                    <a:pt x="3" y="493"/>
                    <a:pt x="27" y="577"/>
                    <a:pt x="77" y="645"/>
                  </a:cubicBezTo>
                  <a:cubicBezTo>
                    <a:pt x="125" y="712"/>
                    <a:pt x="193" y="763"/>
                    <a:pt x="268" y="787"/>
                  </a:cubicBezTo>
                  <a:cubicBezTo>
                    <a:pt x="305" y="801"/>
                    <a:pt x="338" y="807"/>
                    <a:pt x="376" y="811"/>
                  </a:cubicBezTo>
                  <a:cubicBezTo>
                    <a:pt x="383" y="812"/>
                    <a:pt x="389" y="812"/>
                    <a:pt x="395" y="812"/>
                  </a:cubicBezTo>
                  <a:cubicBezTo>
                    <a:pt x="407" y="812"/>
                    <a:pt x="418" y="811"/>
                    <a:pt x="427" y="811"/>
                  </a:cubicBezTo>
                  <a:cubicBezTo>
                    <a:pt x="448" y="811"/>
                    <a:pt x="464" y="807"/>
                    <a:pt x="481" y="804"/>
                  </a:cubicBezTo>
                  <a:cubicBezTo>
                    <a:pt x="549" y="794"/>
                    <a:pt x="606" y="763"/>
                    <a:pt x="651" y="729"/>
                  </a:cubicBezTo>
                  <a:cubicBezTo>
                    <a:pt x="742" y="658"/>
                    <a:pt x="783" y="567"/>
                    <a:pt x="797" y="506"/>
                  </a:cubicBezTo>
                  <a:cubicBezTo>
                    <a:pt x="806" y="475"/>
                    <a:pt x="806" y="452"/>
                    <a:pt x="810" y="435"/>
                  </a:cubicBezTo>
                  <a:lnTo>
                    <a:pt x="810" y="407"/>
                  </a:lnTo>
                  <a:cubicBezTo>
                    <a:pt x="810" y="407"/>
                    <a:pt x="810" y="414"/>
                    <a:pt x="806" y="435"/>
                  </a:cubicBezTo>
                  <a:cubicBezTo>
                    <a:pt x="806" y="452"/>
                    <a:pt x="803" y="475"/>
                    <a:pt x="793" y="506"/>
                  </a:cubicBezTo>
                  <a:cubicBezTo>
                    <a:pt x="779" y="567"/>
                    <a:pt x="728" y="651"/>
                    <a:pt x="637" y="706"/>
                  </a:cubicBezTo>
                  <a:cubicBezTo>
                    <a:pt x="590" y="733"/>
                    <a:pt x="532" y="750"/>
                    <a:pt x="474" y="750"/>
                  </a:cubicBezTo>
                  <a:lnTo>
                    <a:pt x="430" y="750"/>
                  </a:lnTo>
                  <a:cubicBezTo>
                    <a:pt x="417" y="746"/>
                    <a:pt x="400" y="746"/>
                    <a:pt x="386" y="740"/>
                  </a:cubicBezTo>
                  <a:cubicBezTo>
                    <a:pt x="359" y="737"/>
                    <a:pt x="329" y="723"/>
                    <a:pt x="301" y="709"/>
                  </a:cubicBezTo>
                  <a:cubicBezTo>
                    <a:pt x="247" y="679"/>
                    <a:pt x="203" y="635"/>
                    <a:pt x="173" y="580"/>
                  </a:cubicBezTo>
                  <a:cubicBezTo>
                    <a:pt x="142" y="529"/>
                    <a:pt x="122" y="468"/>
                    <a:pt x="125" y="407"/>
                  </a:cubicBezTo>
                  <a:cubicBezTo>
                    <a:pt x="122" y="340"/>
                    <a:pt x="142" y="289"/>
                    <a:pt x="173" y="231"/>
                  </a:cubicBezTo>
                  <a:cubicBezTo>
                    <a:pt x="203" y="180"/>
                    <a:pt x="247" y="136"/>
                    <a:pt x="301" y="106"/>
                  </a:cubicBezTo>
                  <a:cubicBezTo>
                    <a:pt x="356" y="75"/>
                    <a:pt x="417" y="61"/>
                    <a:pt x="478" y="61"/>
                  </a:cubicBezTo>
                  <a:cubicBezTo>
                    <a:pt x="532" y="65"/>
                    <a:pt x="590" y="82"/>
                    <a:pt x="637" y="106"/>
                  </a:cubicBezTo>
                  <a:cubicBezTo>
                    <a:pt x="728" y="160"/>
                    <a:pt x="779" y="248"/>
                    <a:pt x="793" y="309"/>
                  </a:cubicBezTo>
                  <a:cubicBezTo>
                    <a:pt x="803" y="340"/>
                    <a:pt x="806" y="363"/>
                    <a:pt x="806" y="380"/>
                  </a:cubicBezTo>
                  <a:cubicBezTo>
                    <a:pt x="810" y="397"/>
                    <a:pt x="810" y="407"/>
                    <a:pt x="810" y="407"/>
                  </a:cubicBezTo>
                  <a:lnTo>
                    <a:pt x="810" y="380"/>
                  </a:lnTo>
                  <a:cubicBezTo>
                    <a:pt x="806" y="363"/>
                    <a:pt x="806" y="336"/>
                    <a:pt x="797" y="305"/>
                  </a:cubicBezTo>
                  <a:cubicBezTo>
                    <a:pt x="783" y="244"/>
                    <a:pt x="742" y="157"/>
                    <a:pt x="651" y="86"/>
                  </a:cubicBezTo>
                  <a:cubicBezTo>
                    <a:pt x="606" y="48"/>
                    <a:pt x="549" y="21"/>
                    <a:pt x="481" y="8"/>
                  </a:cubicBezTo>
                  <a:cubicBezTo>
                    <a:pt x="459" y="3"/>
                    <a:pt x="435" y="0"/>
                    <a:pt x="410"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33"/>
            <p:cNvSpPr/>
            <p:nvPr/>
          </p:nvSpPr>
          <p:spPr>
            <a:xfrm>
              <a:off x="2200013" y="3112995"/>
              <a:ext cx="70269" cy="69895"/>
            </a:xfrm>
            <a:custGeom>
              <a:rect b="b" l="l" r="r" t="t"/>
              <a:pathLst>
                <a:path extrusionOk="0" h="747" w="751">
                  <a:moveTo>
                    <a:pt x="378" y="0"/>
                  </a:moveTo>
                  <a:cubicBezTo>
                    <a:pt x="171" y="0"/>
                    <a:pt x="1" y="166"/>
                    <a:pt x="1" y="373"/>
                  </a:cubicBezTo>
                  <a:cubicBezTo>
                    <a:pt x="1" y="581"/>
                    <a:pt x="171" y="747"/>
                    <a:pt x="378" y="747"/>
                  </a:cubicBezTo>
                  <a:cubicBezTo>
                    <a:pt x="581" y="747"/>
                    <a:pt x="750" y="581"/>
                    <a:pt x="750" y="373"/>
                  </a:cubicBezTo>
                  <a:cubicBezTo>
                    <a:pt x="750" y="166"/>
                    <a:pt x="581" y="0"/>
                    <a:pt x="3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33"/>
            <p:cNvSpPr/>
            <p:nvPr/>
          </p:nvSpPr>
          <p:spPr>
            <a:xfrm>
              <a:off x="2194305" y="3109813"/>
              <a:ext cx="75977" cy="76070"/>
            </a:xfrm>
            <a:custGeom>
              <a:rect b="b" l="l" r="r" t="t"/>
              <a:pathLst>
                <a:path extrusionOk="0" h="813" w="812">
                  <a:moveTo>
                    <a:pt x="411" y="0"/>
                  </a:moveTo>
                  <a:cubicBezTo>
                    <a:pt x="365" y="0"/>
                    <a:pt x="315" y="9"/>
                    <a:pt x="269" y="25"/>
                  </a:cubicBezTo>
                  <a:cubicBezTo>
                    <a:pt x="195" y="52"/>
                    <a:pt x="126" y="99"/>
                    <a:pt x="79" y="167"/>
                  </a:cubicBezTo>
                  <a:cubicBezTo>
                    <a:pt x="29" y="235"/>
                    <a:pt x="1" y="326"/>
                    <a:pt x="1" y="407"/>
                  </a:cubicBezTo>
                  <a:cubicBezTo>
                    <a:pt x="4" y="493"/>
                    <a:pt x="29" y="577"/>
                    <a:pt x="79" y="645"/>
                  </a:cubicBezTo>
                  <a:cubicBezTo>
                    <a:pt x="126" y="712"/>
                    <a:pt x="195" y="763"/>
                    <a:pt x="269" y="787"/>
                  </a:cubicBezTo>
                  <a:cubicBezTo>
                    <a:pt x="306" y="801"/>
                    <a:pt x="340" y="807"/>
                    <a:pt x="378" y="811"/>
                  </a:cubicBezTo>
                  <a:cubicBezTo>
                    <a:pt x="384" y="812"/>
                    <a:pt x="391" y="812"/>
                    <a:pt x="397" y="812"/>
                  </a:cubicBezTo>
                  <a:cubicBezTo>
                    <a:pt x="409" y="812"/>
                    <a:pt x="419" y="811"/>
                    <a:pt x="428" y="811"/>
                  </a:cubicBezTo>
                  <a:cubicBezTo>
                    <a:pt x="448" y="811"/>
                    <a:pt x="465" y="807"/>
                    <a:pt x="483" y="804"/>
                  </a:cubicBezTo>
                  <a:cubicBezTo>
                    <a:pt x="550" y="794"/>
                    <a:pt x="608" y="763"/>
                    <a:pt x="652" y="729"/>
                  </a:cubicBezTo>
                  <a:cubicBezTo>
                    <a:pt x="744" y="658"/>
                    <a:pt x="784" y="567"/>
                    <a:pt x="797" y="506"/>
                  </a:cubicBezTo>
                  <a:cubicBezTo>
                    <a:pt x="808" y="475"/>
                    <a:pt x="808" y="452"/>
                    <a:pt x="811" y="435"/>
                  </a:cubicBezTo>
                  <a:lnTo>
                    <a:pt x="811" y="407"/>
                  </a:lnTo>
                  <a:cubicBezTo>
                    <a:pt x="811" y="407"/>
                    <a:pt x="811" y="414"/>
                    <a:pt x="808" y="435"/>
                  </a:cubicBezTo>
                  <a:cubicBezTo>
                    <a:pt x="808" y="452"/>
                    <a:pt x="805" y="475"/>
                    <a:pt x="794" y="506"/>
                  </a:cubicBezTo>
                  <a:cubicBezTo>
                    <a:pt x="781" y="567"/>
                    <a:pt x="730" y="651"/>
                    <a:pt x="639" y="706"/>
                  </a:cubicBezTo>
                  <a:cubicBezTo>
                    <a:pt x="591" y="733"/>
                    <a:pt x="533" y="750"/>
                    <a:pt x="476" y="750"/>
                  </a:cubicBezTo>
                  <a:lnTo>
                    <a:pt x="431" y="750"/>
                  </a:lnTo>
                  <a:cubicBezTo>
                    <a:pt x="418" y="746"/>
                    <a:pt x="398" y="746"/>
                    <a:pt x="387" y="740"/>
                  </a:cubicBezTo>
                  <a:cubicBezTo>
                    <a:pt x="361" y="737"/>
                    <a:pt x="330" y="723"/>
                    <a:pt x="303" y="709"/>
                  </a:cubicBezTo>
                  <a:cubicBezTo>
                    <a:pt x="248" y="679"/>
                    <a:pt x="204" y="635"/>
                    <a:pt x="174" y="580"/>
                  </a:cubicBezTo>
                  <a:cubicBezTo>
                    <a:pt x="143" y="529"/>
                    <a:pt x="123" y="468"/>
                    <a:pt x="126" y="407"/>
                  </a:cubicBezTo>
                  <a:cubicBezTo>
                    <a:pt x="123" y="340"/>
                    <a:pt x="143" y="289"/>
                    <a:pt x="174" y="231"/>
                  </a:cubicBezTo>
                  <a:cubicBezTo>
                    <a:pt x="204" y="180"/>
                    <a:pt x="248" y="136"/>
                    <a:pt x="303" y="106"/>
                  </a:cubicBezTo>
                  <a:cubicBezTo>
                    <a:pt x="357" y="75"/>
                    <a:pt x="415" y="61"/>
                    <a:pt x="476" y="61"/>
                  </a:cubicBezTo>
                  <a:cubicBezTo>
                    <a:pt x="533" y="65"/>
                    <a:pt x="591" y="82"/>
                    <a:pt x="639" y="106"/>
                  </a:cubicBezTo>
                  <a:cubicBezTo>
                    <a:pt x="730" y="160"/>
                    <a:pt x="781" y="248"/>
                    <a:pt x="794" y="309"/>
                  </a:cubicBezTo>
                  <a:cubicBezTo>
                    <a:pt x="805" y="340"/>
                    <a:pt x="808" y="363"/>
                    <a:pt x="808" y="380"/>
                  </a:cubicBezTo>
                  <a:cubicBezTo>
                    <a:pt x="811" y="397"/>
                    <a:pt x="811" y="407"/>
                    <a:pt x="811" y="407"/>
                  </a:cubicBezTo>
                  <a:lnTo>
                    <a:pt x="811" y="380"/>
                  </a:lnTo>
                  <a:cubicBezTo>
                    <a:pt x="808" y="363"/>
                    <a:pt x="808" y="336"/>
                    <a:pt x="797" y="305"/>
                  </a:cubicBezTo>
                  <a:cubicBezTo>
                    <a:pt x="784" y="244"/>
                    <a:pt x="744" y="157"/>
                    <a:pt x="652" y="86"/>
                  </a:cubicBezTo>
                  <a:cubicBezTo>
                    <a:pt x="608" y="48"/>
                    <a:pt x="550" y="21"/>
                    <a:pt x="483" y="8"/>
                  </a:cubicBezTo>
                  <a:cubicBezTo>
                    <a:pt x="460" y="3"/>
                    <a:pt x="436" y="0"/>
                    <a:pt x="411"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33"/>
            <p:cNvSpPr/>
            <p:nvPr/>
          </p:nvSpPr>
          <p:spPr>
            <a:xfrm>
              <a:off x="2049088" y="3112995"/>
              <a:ext cx="70176" cy="69895"/>
            </a:xfrm>
            <a:custGeom>
              <a:rect b="b" l="l" r="r" t="t"/>
              <a:pathLst>
                <a:path extrusionOk="0" h="747" w="750">
                  <a:moveTo>
                    <a:pt x="373" y="0"/>
                  </a:moveTo>
                  <a:cubicBezTo>
                    <a:pt x="170" y="0"/>
                    <a:pt x="1" y="166"/>
                    <a:pt x="1" y="373"/>
                  </a:cubicBezTo>
                  <a:cubicBezTo>
                    <a:pt x="1" y="581"/>
                    <a:pt x="170" y="747"/>
                    <a:pt x="373" y="747"/>
                  </a:cubicBezTo>
                  <a:cubicBezTo>
                    <a:pt x="580" y="747"/>
                    <a:pt x="750" y="581"/>
                    <a:pt x="750" y="373"/>
                  </a:cubicBezTo>
                  <a:cubicBezTo>
                    <a:pt x="750" y="166"/>
                    <a:pt x="580" y="0"/>
                    <a:pt x="3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33"/>
            <p:cNvSpPr/>
            <p:nvPr/>
          </p:nvSpPr>
          <p:spPr>
            <a:xfrm>
              <a:off x="2043381" y="3109813"/>
              <a:ext cx="75603" cy="76070"/>
            </a:xfrm>
            <a:custGeom>
              <a:rect b="b" l="l" r="r" t="t"/>
              <a:pathLst>
                <a:path extrusionOk="0" h="813" w="808">
                  <a:moveTo>
                    <a:pt x="410" y="0"/>
                  </a:moveTo>
                  <a:cubicBezTo>
                    <a:pt x="364" y="0"/>
                    <a:pt x="315" y="9"/>
                    <a:pt x="268" y="25"/>
                  </a:cubicBezTo>
                  <a:cubicBezTo>
                    <a:pt x="193" y="52"/>
                    <a:pt x="126" y="99"/>
                    <a:pt x="79" y="167"/>
                  </a:cubicBezTo>
                  <a:cubicBezTo>
                    <a:pt x="28" y="235"/>
                    <a:pt x="1" y="326"/>
                    <a:pt x="1" y="407"/>
                  </a:cubicBezTo>
                  <a:cubicBezTo>
                    <a:pt x="1" y="493"/>
                    <a:pt x="28" y="577"/>
                    <a:pt x="79" y="645"/>
                  </a:cubicBezTo>
                  <a:cubicBezTo>
                    <a:pt x="126" y="712"/>
                    <a:pt x="193" y="763"/>
                    <a:pt x="268" y="787"/>
                  </a:cubicBezTo>
                  <a:cubicBezTo>
                    <a:pt x="303" y="801"/>
                    <a:pt x="340" y="807"/>
                    <a:pt x="377" y="811"/>
                  </a:cubicBezTo>
                  <a:cubicBezTo>
                    <a:pt x="383" y="812"/>
                    <a:pt x="389" y="812"/>
                    <a:pt x="395" y="812"/>
                  </a:cubicBezTo>
                  <a:cubicBezTo>
                    <a:pt x="406" y="812"/>
                    <a:pt x="416" y="811"/>
                    <a:pt x="428" y="811"/>
                  </a:cubicBezTo>
                  <a:cubicBezTo>
                    <a:pt x="448" y="811"/>
                    <a:pt x="465" y="807"/>
                    <a:pt x="482" y="804"/>
                  </a:cubicBezTo>
                  <a:cubicBezTo>
                    <a:pt x="550" y="794"/>
                    <a:pt x="608" y="763"/>
                    <a:pt x="652" y="729"/>
                  </a:cubicBezTo>
                  <a:cubicBezTo>
                    <a:pt x="743" y="658"/>
                    <a:pt x="780" y="567"/>
                    <a:pt x="797" y="506"/>
                  </a:cubicBezTo>
                  <a:cubicBezTo>
                    <a:pt x="808" y="475"/>
                    <a:pt x="808" y="452"/>
                    <a:pt x="808" y="435"/>
                  </a:cubicBezTo>
                  <a:lnTo>
                    <a:pt x="808" y="435"/>
                  </a:lnTo>
                  <a:cubicBezTo>
                    <a:pt x="808" y="452"/>
                    <a:pt x="804" y="475"/>
                    <a:pt x="794" y="506"/>
                  </a:cubicBezTo>
                  <a:cubicBezTo>
                    <a:pt x="777" y="567"/>
                    <a:pt x="730" y="651"/>
                    <a:pt x="634" y="706"/>
                  </a:cubicBezTo>
                  <a:cubicBezTo>
                    <a:pt x="591" y="733"/>
                    <a:pt x="533" y="750"/>
                    <a:pt x="475" y="750"/>
                  </a:cubicBezTo>
                  <a:lnTo>
                    <a:pt x="431" y="750"/>
                  </a:lnTo>
                  <a:cubicBezTo>
                    <a:pt x="417" y="746"/>
                    <a:pt x="397" y="746"/>
                    <a:pt x="387" y="740"/>
                  </a:cubicBezTo>
                  <a:cubicBezTo>
                    <a:pt x="356" y="737"/>
                    <a:pt x="329" y="723"/>
                    <a:pt x="303" y="709"/>
                  </a:cubicBezTo>
                  <a:cubicBezTo>
                    <a:pt x="248" y="679"/>
                    <a:pt x="204" y="635"/>
                    <a:pt x="173" y="580"/>
                  </a:cubicBezTo>
                  <a:cubicBezTo>
                    <a:pt x="143" y="529"/>
                    <a:pt x="123" y="468"/>
                    <a:pt x="123" y="407"/>
                  </a:cubicBezTo>
                  <a:cubicBezTo>
                    <a:pt x="123" y="340"/>
                    <a:pt x="143" y="289"/>
                    <a:pt x="173" y="231"/>
                  </a:cubicBezTo>
                  <a:cubicBezTo>
                    <a:pt x="204" y="180"/>
                    <a:pt x="248" y="136"/>
                    <a:pt x="303" y="106"/>
                  </a:cubicBezTo>
                  <a:cubicBezTo>
                    <a:pt x="356" y="75"/>
                    <a:pt x="414" y="61"/>
                    <a:pt x="475" y="61"/>
                  </a:cubicBezTo>
                  <a:cubicBezTo>
                    <a:pt x="533" y="65"/>
                    <a:pt x="591" y="82"/>
                    <a:pt x="634" y="106"/>
                  </a:cubicBezTo>
                  <a:cubicBezTo>
                    <a:pt x="730" y="160"/>
                    <a:pt x="777" y="248"/>
                    <a:pt x="794" y="309"/>
                  </a:cubicBezTo>
                  <a:cubicBezTo>
                    <a:pt x="804" y="340"/>
                    <a:pt x="808" y="363"/>
                    <a:pt x="808" y="380"/>
                  </a:cubicBezTo>
                  <a:cubicBezTo>
                    <a:pt x="808" y="363"/>
                    <a:pt x="808" y="336"/>
                    <a:pt x="797" y="305"/>
                  </a:cubicBezTo>
                  <a:cubicBezTo>
                    <a:pt x="780" y="244"/>
                    <a:pt x="743" y="157"/>
                    <a:pt x="652" y="86"/>
                  </a:cubicBezTo>
                  <a:cubicBezTo>
                    <a:pt x="608" y="48"/>
                    <a:pt x="550" y="21"/>
                    <a:pt x="478" y="8"/>
                  </a:cubicBezTo>
                  <a:cubicBezTo>
                    <a:pt x="457" y="3"/>
                    <a:pt x="434" y="0"/>
                    <a:pt x="410"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33"/>
            <p:cNvSpPr/>
            <p:nvPr/>
          </p:nvSpPr>
          <p:spPr>
            <a:xfrm>
              <a:off x="1898164" y="3112995"/>
              <a:ext cx="70082" cy="69895"/>
            </a:xfrm>
            <a:custGeom>
              <a:rect b="b" l="l" r="r" t="t"/>
              <a:pathLst>
                <a:path extrusionOk="0" h="747" w="749">
                  <a:moveTo>
                    <a:pt x="373" y="0"/>
                  </a:moveTo>
                  <a:cubicBezTo>
                    <a:pt x="166" y="0"/>
                    <a:pt x="0" y="166"/>
                    <a:pt x="0" y="373"/>
                  </a:cubicBezTo>
                  <a:cubicBezTo>
                    <a:pt x="0" y="581"/>
                    <a:pt x="166" y="747"/>
                    <a:pt x="373" y="747"/>
                  </a:cubicBezTo>
                  <a:cubicBezTo>
                    <a:pt x="580" y="747"/>
                    <a:pt x="749" y="581"/>
                    <a:pt x="749" y="373"/>
                  </a:cubicBezTo>
                  <a:cubicBezTo>
                    <a:pt x="749" y="166"/>
                    <a:pt x="580" y="0"/>
                    <a:pt x="3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3"/>
            <p:cNvSpPr/>
            <p:nvPr/>
          </p:nvSpPr>
          <p:spPr>
            <a:xfrm>
              <a:off x="1892457" y="3109813"/>
              <a:ext cx="75790" cy="76070"/>
            </a:xfrm>
            <a:custGeom>
              <a:rect b="b" l="l" r="r" t="t"/>
              <a:pathLst>
                <a:path extrusionOk="0" h="813" w="810">
                  <a:moveTo>
                    <a:pt x="807" y="380"/>
                  </a:moveTo>
                  <a:cubicBezTo>
                    <a:pt x="807" y="397"/>
                    <a:pt x="810" y="407"/>
                    <a:pt x="810" y="407"/>
                  </a:cubicBezTo>
                  <a:cubicBezTo>
                    <a:pt x="810" y="407"/>
                    <a:pt x="810" y="397"/>
                    <a:pt x="807" y="380"/>
                  </a:cubicBezTo>
                  <a:close/>
                  <a:moveTo>
                    <a:pt x="810" y="407"/>
                  </a:moveTo>
                  <a:cubicBezTo>
                    <a:pt x="810" y="407"/>
                    <a:pt x="807" y="414"/>
                    <a:pt x="807" y="435"/>
                  </a:cubicBezTo>
                  <a:cubicBezTo>
                    <a:pt x="810" y="414"/>
                    <a:pt x="810" y="407"/>
                    <a:pt x="810" y="407"/>
                  </a:cubicBezTo>
                  <a:close/>
                  <a:moveTo>
                    <a:pt x="409" y="0"/>
                  </a:moveTo>
                  <a:cubicBezTo>
                    <a:pt x="363" y="0"/>
                    <a:pt x="313" y="9"/>
                    <a:pt x="265" y="25"/>
                  </a:cubicBezTo>
                  <a:cubicBezTo>
                    <a:pt x="193" y="52"/>
                    <a:pt x="126" y="99"/>
                    <a:pt x="74" y="167"/>
                  </a:cubicBezTo>
                  <a:cubicBezTo>
                    <a:pt x="27" y="235"/>
                    <a:pt x="0" y="326"/>
                    <a:pt x="0" y="407"/>
                  </a:cubicBezTo>
                  <a:cubicBezTo>
                    <a:pt x="0" y="493"/>
                    <a:pt x="27" y="577"/>
                    <a:pt x="78" y="645"/>
                  </a:cubicBezTo>
                  <a:cubicBezTo>
                    <a:pt x="126" y="712"/>
                    <a:pt x="193" y="763"/>
                    <a:pt x="268" y="787"/>
                  </a:cubicBezTo>
                  <a:cubicBezTo>
                    <a:pt x="301" y="801"/>
                    <a:pt x="339" y="807"/>
                    <a:pt x="376" y="811"/>
                  </a:cubicBezTo>
                  <a:cubicBezTo>
                    <a:pt x="383" y="812"/>
                    <a:pt x="389" y="812"/>
                    <a:pt x="395" y="812"/>
                  </a:cubicBezTo>
                  <a:cubicBezTo>
                    <a:pt x="406" y="812"/>
                    <a:pt x="416" y="811"/>
                    <a:pt x="428" y="811"/>
                  </a:cubicBezTo>
                  <a:cubicBezTo>
                    <a:pt x="448" y="811"/>
                    <a:pt x="464" y="807"/>
                    <a:pt x="481" y="804"/>
                  </a:cubicBezTo>
                  <a:cubicBezTo>
                    <a:pt x="545" y="794"/>
                    <a:pt x="606" y="763"/>
                    <a:pt x="651" y="729"/>
                  </a:cubicBezTo>
                  <a:cubicBezTo>
                    <a:pt x="742" y="658"/>
                    <a:pt x="780" y="567"/>
                    <a:pt x="797" y="506"/>
                  </a:cubicBezTo>
                  <a:cubicBezTo>
                    <a:pt x="803" y="476"/>
                    <a:pt x="807" y="453"/>
                    <a:pt x="807" y="436"/>
                  </a:cubicBezTo>
                  <a:lnTo>
                    <a:pt x="807" y="436"/>
                  </a:lnTo>
                  <a:cubicBezTo>
                    <a:pt x="807" y="453"/>
                    <a:pt x="803" y="476"/>
                    <a:pt x="794" y="506"/>
                  </a:cubicBezTo>
                  <a:cubicBezTo>
                    <a:pt x="777" y="567"/>
                    <a:pt x="729" y="651"/>
                    <a:pt x="634" y="706"/>
                  </a:cubicBezTo>
                  <a:cubicBezTo>
                    <a:pt x="590" y="733"/>
                    <a:pt x="532" y="750"/>
                    <a:pt x="475" y="750"/>
                  </a:cubicBezTo>
                  <a:lnTo>
                    <a:pt x="431" y="750"/>
                  </a:lnTo>
                  <a:cubicBezTo>
                    <a:pt x="417" y="746"/>
                    <a:pt x="397" y="746"/>
                    <a:pt x="387" y="740"/>
                  </a:cubicBezTo>
                  <a:cubicBezTo>
                    <a:pt x="356" y="737"/>
                    <a:pt x="329" y="723"/>
                    <a:pt x="301" y="709"/>
                  </a:cubicBezTo>
                  <a:cubicBezTo>
                    <a:pt x="248" y="679"/>
                    <a:pt x="204" y="635"/>
                    <a:pt x="170" y="580"/>
                  </a:cubicBezTo>
                  <a:cubicBezTo>
                    <a:pt x="143" y="529"/>
                    <a:pt x="122" y="468"/>
                    <a:pt x="122" y="407"/>
                  </a:cubicBezTo>
                  <a:cubicBezTo>
                    <a:pt x="122" y="340"/>
                    <a:pt x="139" y="289"/>
                    <a:pt x="173" y="231"/>
                  </a:cubicBezTo>
                  <a:cubicBezTo>
                    <a:pt x="204" y="180"/>
                    <a:pt x="248" y="136"/>
                    <a:pt x="301" y="106"/>
                  </a:cubicBezTo>
                  <a:cubicBezTo>
                    <a:pt x="356" y="75"/>
                    <a:pt x="414" y="61"/>
                    <a:pt x="475" y="61"/>
                  </a:cubicBezTo>
                  <a:cubicBezTo>
                    <a:pt x="532" y="65"/>
                    <a:pt x="590" y="82"/>
                    <a:pt x="634" y="106"/>
                  </a:cubicBezTo>
                  <a:cubicBezTo>
                    <a:pt x="729" y="160"/>
                    <a:pt x="777" y="248"/>
                    <a:pt x="794" y="309"/>
                  </a:cubicBezTo>
                  <a:cubicBezTo>
                    <a:pt x="803" y="339"/>
                    <a:pt x="807" y="363"/>
                    <a:pt x="807" y="380"/>
                  </a:cubicBezTo>
                  <a:lnTo>
                    <a:pt x="807" y="380"/>
                  </a:lnTo>
                  <a:cubicBezTo>
                    <a:pt x="807" y="363"/>
                    <a:pt x="803" y="336"/>
                    <a:pt x="797" y="305"/>
                  </a:cubicBezTo>
                  <a:cubicBezTo>
                    <a:pt x="780" y="244"/>
                    <a:pt x="742" y="157"/>
                    <a:pt x="651" y="86"/>
                  </a:cubicBezTo>
                  <a:cubicBezTo>
                    <a:pt x="603" y="48"/>
                    <a:pt x="550" y="21"/>
                    <a:pt x="478" y="8"/>
                  </a:cubicBezTo>
                  <a:cubicBezTo>
                    <a:pt x="457" y="3"/>
                    <a:pt x="434" y="0"/>
                    <a:pt x="409"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3"/>
            <p:cNvSpPr/>
            <p:nvPr/>
          </p:nvSpPr>
          <p:spPr>
            <a:xfrm>
              <a:off x="1747147" y="3112995"/>
              <a:ext cx="70176" cy="69895"/>
            </a:xfrm>
            <a:custGeom>
              <a:rect b="b" l="l" r="r" t="t"/>
              <a:pathLst>
                <a:path extrusionOk="0" h="747" w="750">
                  <a:moveTo>
                    <a:pt x="374" y="0"/>
                  </a:moveTo>
                  <a:cubicBezTo>
                    <a:pt x="166" y="0"/>
                    <a:pt x="0" y="166"/>
                    <a:pt x="0" y="373"/>
                  </a:cubicBezTo>
                  <a:cubicBezTo>
                    <a:pt x="0" y="581"/>
                    <a:pt x="166" y="747"/>
                    <a:pt x="374" y="747"/>
                  </a:cubicBezTo>
                  <a:cubicBezTo>
                    <a:pt x="580" y="747"/>
                    <a:pt x="750" y="581"/>
                    <a:pt x="750" y="373"/>
                  </a:cubicBezTo>
                  <a:cubicBezTo>
                    <a:pt x="750" y="166"/>
                    <a:pt x="580" y="0"/>
                    <a:pt x="3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33"/>
            <p:cNvSpPr/>
            <p:nvPr/>
          </p:nvSpPr>
          <p:spPr>
            <a:xfrm>
              <a:off x="1741439" y="3109813"/>
              <a:ext cx="75603" cy="76070"/>
            </a:xfrm>
            <a:custGeom>
              <a:rect b="b" l="l" r="r" t="t"/>
              <a:pathLst>
                <a:path extrusionOk="0" h="813" w="808">
                  <a:moveTo>
                    <a:pt x="408" y="0"/>
                  </a:moveTo>
                  <a:cubicBezTo>
                    <a:pt x="362" y="0"/>
                    <a:pt x="314" y="9"/>
                    <a:pt x="265" y="25"/>
                  </a:cubicBezTo>
                  <a:cubicBezTo>
                    <a:pt x="194" y="52"/>
                    <a:pt x="126" y="99"/>
                    <a:pt x="75" y="167"/>
                  </a:cubicBezTo>
                  <a:cubicBezTo>
                    <a:pt x="28" y="235"/>
                    <a:pt x="0" y="326"/>
                    <a:pt x="0" y="407"/>
                  </a:cubicBezTo>
                  <a:cubicBezTo>
                    <a:pt x="0" y="493"/>
                    <a:pt x="28" y="577"/>
                    <a:pt x="75" y="645"/>
                  </a:cubicBezTo>
                  <a:cubicBezTo>
                    <a:pt x="126" y="712"/>
                    <a:pt x="194" y="763"/>
                    <a:pt x="265" y="787"/>
                  </a:cubicBezTo>
                  <a:cubicBezTo>
                    <a:pt x="302" y="801"/>
                    <a:pt x="340" y="807"/>
                    <a:pt x="377" y="811"/>
                  </a:cubicBezTo>
                  <a:cubicBezTo>
                    <a:pt x="384" y="812"/>
                    <a:pt x="390" y="812"/>
                    <a:pt x="395" y="812"/>
                  </a:cubicBezTo>
                  <a:cubicBezTo>
                    <a:pt x="406" y="812"/>
                    <a:pt x="416" y="811"/>
                    <a:pt x="427" y="811"/>
                  </a:cubicBezTo>
                  <a:cubicBezTo>
                    <a:pt x="448" y="811"/>
                    <a:pt x="465" y="807"/>
                    <a:pt x="482" y="804"/>
                  </a:cubicBezTo>
                  <a:cubicBezTo>
                    <a:pt x="546" y="794"/>
                    <a:pt x="607" y="763"/>
                    <a:pt x="651" y="729"/>
                  </a:cubicBezTo>
                  <a:cubicBezTo>
                    <a:pt x="743" y="658"/>
                    <a:pt x="780" y="567"/>
                    <a:pt x="797" y="506"/>
                  </a:cubicBezTo>
                  <a:cubicBezTo>
                    <a:pt x="804" y="476"/>
                    <a:pt x="807" y="453"/>
                    <a:pt x="807" y="436"/>
                  </a:cubicBezTo>
                  <a:lnTo>
                    <a:pt x="807" y="436"/>
                  </a:lnTo>
                  <a:cubicBezTo>
                    <a:pt x="807" y="453"/>
                    <a:pt x="804" y="476"/>
                    <a:pt x="794" y="506"/>
                  </a:cubicBezTo>
                  <a:cubicBezTo>
                    <a:pt x="776" y="567"/>
                    <a:pt x="729" y="651"/>
                    <a:pt x="634" y="706"/>
                  </a:cubicBezTo>
                  <a:cubicBezTo>
                    <a:pt x="590" y="733"/>
                    <a:pt x="532" y="750"/>
                    <a:pt x="475" y="750"/>
                  </a:cubicBezTo>
                  <a:lnTo>
                    <a:pt x="431" y="750"/>
                  </a:lnTo>
                  <a:cubicBezTo>
                    <a:pt x="414" y="746"/>
                    <a:pt x="397" y="746"/>
                    <a:pt x="383" y="740"/>
                  </a:cubicBezTo>
                  <a:cubicBezTo>
                    <a:pt x="357" y="737"/>
                    <a:pt x="329" y="723"/>
                    <a:pt x="302" y="709"/>
                  </a:cubicBezTo>
                  <a:cubicBezTo>
                    <a:pt x="248" y="679"/>
                    <a:pt x="204" y="635"/>
                    <a:pt x="170" y="580"/>
                  </a:cubicBezTo>
                  <a:cubicBezTo>
                    <a:pt x="139" y="529"/>
                    <a:pt x="122" y="468"/>
                    <a:pt x="122" y="407"/>
                  </a:cubicBezTo>
                  <a:cubicBezTo>
                    <a:pt x="122" y="340"/>
                    <a:pt x="139" y="289"/>
                    <a:pt x="170" y="231"/>
                  </a:cubicBezTo>
                  <a:cubicBezTo>
                    <a:pt x="204" y="180"/>
                    <a:pt x="248" y="136"/>
                    <a:pt x="302" y="106"/>
                  </a:cubicBezTo>
                  <a:cubicBezTo>
                    <a:pt x="357" y="75"/>
                    <a:pt x="414" y="61"/>
                    <a:pt x="475" y="61"/>
                  </a:cubicBezTo>
                  <a:cubicBezTo>
                    <a:pt x="532" y="65"/>
                    <a:pt x="590" y="82"/>
                    <a:pt x="634" y="106"/>
                  </a:cubicBezTo>
                  <a:cubicBezTo>
                    <a:pt x="729" y="160"/>
                    <a:pt x="776" y="248"/>
                    <a:pt x="794" y="309"/>
                  </a:cubicBezTo>
                  <a:cubicBezTo>
                    <a:pt x="804" y="339"/>
                    <a:pt x="807" y="363"/>
                    <a:pt x="807" y="380"/>
                  </a:cubicBezTo>
                  <a:lnTo>
                    <a:pt x="807" y="380"/>
                  </a:lnTo>
                  <a:cubicBezTo>
                    <a:pt x="807" y="363"/>
                    <a:pt x="804" y="336"/>
                    <a:pt x="797" y="305"/>
                  </a:cubicBezTo>
                  <a:cubicBezTo>
                    <a:pt x="780" y="244"/>
                    <a:pt x="743" y="157"/>
                    <a:pt x="651" y="86"/>
                  </a:cubicBezTo>
                  <a:cubicBezTo>
                    <a:pt x="604" y="48"/>
                    <a:pt x="549" y="21"/>
                    <a:pt x="479" y="8"/>
                  </a:cubicBezTo>
                  <a:cubicBezTo>
                    <a:pt x="456" y="3"/>
                    <a:pt x="433" y="0"/>
                    <a:pt x="408"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33"/>
            <p:cNvSpPr/>
            <p:nvPr/>
          </p:nvSpPr>
          <p:spPr>
            <a:xfrm>
              <a:off x="1596222" y="3112995"/>
              <a:ext cx="70176" cy="69895"/>
            </a:xfrm>
            <a:custGeom>
              <a:rect b="b" l="l" r="r" t="t"/>
              <a:pathLst>
                <a:path extrusionOk="0" h="747" w="750">
                  <a:moveTo>
                    <a:pt x="373" y="0"/>
                  </a:moveTo>
                  <a:cubicBezTo>
                    <a:pt x="166" y="0"/>
                    <a:pt x="0" y="166"/>
                    <a:pt x="0" y="373"/>
                  </a:cubicBezTo>
                  <a:cubicBezTo>
                    <a:pt x="0" y="581"/>
                    <a:pt x="166" y="747"/>
                    <a:pt x="373" y="747"/>
                  </a:cubicBezTo>
                  <a:cubicBezTo>
                    <a:pt x="579" y="747"/>
                    <a:pt x="749" y="581"/>
                    <a:pt x="749" y="373"/>
                  </a:cubicBezTo>
                  <a:cubicBezTo>
                    <a:pt x="749" y="166"/>
                    <a:pt x="579" y="0"/>
                    <a:pt x="3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3"/>
            <p:cNvSpPr/>
            <p:nvPr/>
          </p:nvSpPr>
          <p:spPr>
            <a:xfrm>
              <a:off x="1590515" y="3109813"/>
              <a:ext cx="75603" cy="76070"/>
            </a:xfrm>
            <a:custGeom>
              <a:rect b="b" l="l" r="r" t="t"/>
              <a:pathLst>
                <a:path extrusionOk="0" h="813" w="808">
                  <a:moveTo>
                    <a:pt x="407" y="0"/>
                  </a:moveTo>
                  <a:cubicBezTo>
                    <a:pt x="362" y="0"/>
                    <a:pt x="313" y="9"/>
                    <a:pt x="264" y="25"/>
                  </a:cubicBezTo>
                  <a:cubicBezTo>
                    <a:pt x="193" y="52"/>
                    <a:pt x="125" y="99"/>
                    <a:pt x="75" y="167"/>
                  </a:cubicBezTo>
                  <a:cubicBezTo>
                    <a:pt x="27" y="235"/>
                    <a:pt x="0" y="326"/>
                    <a:pt x="0" y="407"/>
                  </a:cubicBezTo>
                  <a:cubicBezTo>
                    <a:pt x="0" y="493"/>
                    <a:pt x="27" y="577"/>
                    <a:pt x="75" y="645"/>
                  </a:cubicBezTo>
                  <a:cubicBezTo>
                    <a:pt x="125" y="712"/>
                    <a:pt x="193" y="763"/>
                    <a:pt x="264" y="787"/>
                  </a:cubicBezTo>
                  <a:cubicBezTo>
                    <a:pt x="302" y="801"/>
                    <a:pt x="339" y="807"/>
                    <a:pt x="376" y="811"/>
                  </a:cubicBezTo>
                  <a:cubicBezTo>
                    <a:pt x="383" y="812"/>
                    <a:pt x="389" y="812"/>
                    <a:pt x="394" y="812"/>
                  </a:cubicBezTo>
                  <a:cubicBezTo>
                    <a:pt x="406" y="812"/>
                    <a:pt x="416" y="811"/>
                    <a:pt x="427" y="811"/>
                  </a:cubicBezTo>
                  <a:cubicBezTo>
                    <a:pt x="447" y="811"/>
                    <a:pt x="465" y="807"/>
                    <a:pt x="482" y="804"/>
                  </a:cubicBezTo>
                  <a:cubicBezTo>
                    <a:pt x="546" y="794"/>
                    <a:pt x="604" y="763"/>
                    <a:pt x="651" y="729"/>
                  </a:cubicBezTo>
                  <a:cubicBezTo>
                    <a:pt x="742" y="658"/>
                    <a:pt x="779" y="567"/>
                    <a:pt x="796" y="506"/>
                  </a:cubicBezTo>
                  <a:cubicBezTo>
                    <a:pt x="803" y="476"/>
                    <a:pt x="807" y="453"/>
                    <a:pt x="807" y="436"/>
                  </a:cubicBezTo>
                  <a:lnTo>
                    <a:pt x="807" y="436"/>
                  </a:lnTo>
                  <a:cubicBezTo>
                    <a:pt x="807" y="453"/>
                    <a:pt x="803" y="476"/>
                    <a:pt x="793" y="506"/>
                  </a:cubicBezTo>
                  <a:cubicBezTo>
                    <a:pt x="776" y="567"/>
                    <a:pt x="729" y="651"/>
                    <a:pt x="634" y="706"/>
                  </a:cubicBezTo>
                  <a:cubicBezTo>
                    <a:pt x="590" y="733"/>
                    <a:pt x="532" y="750"/>
                    <a:pt x="474" y="750"/>
                  </a:cubicBezTo>
                  <a:lnTo>
                    <a:pt x="430" y="750"/>
                  </a:lnTo>
                  <a:cubicBezTo>
                    <a:pt x="413" y="746"/>
                    <a:pt x="396" y="746"/>
                    <a:pt x="383" y="740"/>
                  </a:cubicBezTo>
                  <a:cubicBezTo>
                    <a:pt x="356" y="737"/>
                    <a:pt x="329" y="723"/>
                    <a:pt x="302" y="709"/>
                  </a:cubicBezTo>
                  <a:cubicBezTo>
                    <a:pt x="247" y="679"/>
                    <a:pt x="203" y="635"/>
                    <a:pt x="169" y="580"/>
                  </a:cubicBezTo>
                  <a:cubicBezTo>
                    <a:pt x="139" y="529"/>
                    <a:pt x="122" y="468"/>
                    <a:pt x="122" y="407"/>
                  </a:cubicBezTo>
                  <a:cubicBezTo>
                    <a:pt x="122" y="340"/>
                    <a:pt x="139" y="289"/>
                    <a:pt x="169" y="231"/>
                  </a:cubicBezTo>
                  <a:cubicBezTo>
                    <a:pt x="203" y="180"/>
                    <a:pt x="247" y="136"/>
                    <a:pt x="302" y="106"/>
                  </a:cubicBezTo>
                  <a:cubicBezTo>
                    <a:pt x="356" y="75"/>
                    <a:pt x="413" y="61"/>
                    <a:pt x="474" y="61"/>
                  </a:cubicBezTo>
                  <a:cubicBezTo>
                    <a:pt x="532" y="65"/>
                    <a:pt x="590" y="82"/>
                    <a:pt x="634" y="106"/>
                  </a:cubicBezTo>
                  <a:cubicBezTo>
                    <a:pt x="729" y="160"/>
                    <a:pt x="776" y="248"/>
                    <a:pt x="793" y="309"/>
                  </a:cubicBezTo>
                  <a:cubicBezTo>
                    <a:pt x="803" y="339"/>
                    <a:pt x="807" y="363"/>
                    <a:pt x="807" y="380"/>
                  </a:cubicBezTo>
                  <a:lnTo>
                    <a:pt x="807" y="380"/>
                  </a:lnTo>
                  <a:cubicBezTo>
                    <a:pt x="807" y="363"/>
                    <a:pt x="803" y="336"/>
                    <a:pt x="796" y="305"/>
                  </a:cubicBezTo>
                  <a:cubicBezTo>
                    <a:pt x="779" y="244"/>
                    <a:pt x="742" y="157"/>
                    <a:pt x="651" y="86"/>
                  </a:cubicBezTo>
                  <a:cubicBezTo>
                    <a:pt x="604" y="48"/>
                    <a:pt x="549" y="21"/>
                    <a:pt x="478" y="8"/>
                  </a:cubicBezTo>
                  <a:cubicBezTo>
                    <a:pt x="455" y="3"/>
                    <a:pt x="432" y="0"/>
                    <a:pt x="407"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33"/>
            <p:cNvSpPr/>
            <p:nvPr/>
          </p:nvSpPr>
          <p:spPr>
            <a:xfrm>
              <a:off x="1445205" y="3112995"/>
              <a:ext cx="69801" cy="69895"/>
            </a:xfrm>
            <a:custGeom>
              <a:rect b="b" l="l" r="r" t="t"/>
              <a:pathLst>
                <a:path extrusionOk="0" h="747" w="746">
                  <a:moveTo>
                    <a:pt x="373" y="0"/>
                  </a:moveTo>
                  <a:cubicBezTo>
                    <a:pt x="167" y="0"/>
                    <a:pt x="1" y="166"/>
                    <a:pt x="1" y="373"/>
                  </a:cubicBezTo>
                  <a:cubicBezTo>
                    <a:pt x="1" y="581"/>
                    <a:pt x="167" y="747"/>
                    <a:pt x="373" y="747"/>
                  </a:cubicBezTo>
                  <a:cubicBezTo>
                    <a:pt x="580" y="747"/>
                    <a:pt x="746" y="581"/>
                    <a:pt x="746" y="373"/>
                  </a:cubicBezTo>
                  <a:cubicBezTo>
                    <a:pt x="746" y="166"/>
                    <a:pt x="580" y="0"/>
                    <a:pt x="3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33"/>
            <p:cNvSpPr/>
            <p:nvPr/>
          </p:nvSpPr>
          <p:spPr>
            <a:xfrm>
              <a:off x="1439497" y="3109813"/>
              <a:ext cx="75509" cy="76070"/>
            </a:xfrm>
            <a:custGeom>
              <a:rect b="b" l="l" r="r" t="t"/>
              <a:pathLst>
                <a:path extrusionOk="0" h="813" w="807">
                  <a:moveTo>
                    <a:pt x="408" y="0"/>
                  </a:moveTo>
                  <a:cubicBezTo>
                    <a:pt x="362" y="0"/>
                    <a:pt x="313" y="9"/>
                    <a:pt x="265" y="25"/>
                  </a:cubicBezTo>
                  <a:cubicBezTo>
                    <a:pt x="194" y="52"/>
                    <a:pt x="126" y="99"/>
                    <a:pt x="75" y="167"/>
                  </a:cubicBezTo>
                  <a:cubicBezTo>
                    <a:pt x="28" y="235"/>
                    <a:pt x="1" y="326"/>
                    <a:pt x="1" y="407"/>
                  </a:cubicBezTo>
                  <a:cubicBezTo>
                    <a:pt x="1" y="493"/>
                    <a:pt x="28" y="577"/>
                    <a:pt x="75" y="645"/>
                  </a:cubicBezTo>
                  <a:cubicBezTo>
                    <a:pt x="126" y="712"/>
                    <a:pt x="194" y="763"/>
                    <a:pt x="265" y="787"/>
                  </a:cubicBezTo>
                  <a:cubicBezTo>
                    <a:pt x="302" y="801"/>
                    <a:pt x="339" y="807"/>
                    <a:pt x="377" y="811"/>
                  </a:cubicBezTo>
                  <a:cubicBezTo>
                    <a:pt x="383" y="812"/>
                    <a:pt x="389" y="812"/>
                    <a:pt x="395" y="812"/>
                  </a:cubicBezTo>
                  <a:cubicBezTo>
                    <a:pt x="407" y="812"/>
                    <a:pt x="416" y="811"/>
                    <a:pt x="428" y="811"/>
                  </a:cubicBezTo>
                  <a:cubicBezTo>
                    <a:pt x="448" y="811"/>
                    <a:pt x="461" y="807"/>
                    <a:pt x="482" y="804"/>
                  </a:cubicBezTo>
                  <a:cubicBezTo>
                    <a:pt x="546" y="794"/>
                    <a:pt x="604" y="763"/>
                    <a:pt x="652" y="729"/>
                  </a:cubicBezTo>
                  <a:cubicBezTo>
                    <a:pt x="739" y="658"/>
                    <a:pt x="780" y="567"/>
                    <a:pt x="797" y="506"/>
                  </a:cubicBezTo>
                  <a:cubicBezTo>
                    <a:pt x="804" y="476"/>
                    <a:pt x="807" y="453"/>
                    <a:pt x="807" y="436"/>
                  </a:cubicBezTo>
                  <a:lnTo>
                    <a:pt x="807" y="436"/>
                  </a:lnTo>
                  <a:cubicBezTo>
                    <a:pt x="807" y="453"/>
                    <a:pt x="804" y="476"/>
                    <a:pt x="794" y="506"/>
                  </a:cubicBezTo>
                  <a:cubicBezTo>
                    <a:pt x="777" y="567"/>
                    <a:pt x="729" y="651"/>
                    <a:pt x="634" y="706"/>
                  </a:cubicBezTo>
                  <a:cubicBezTo>
                    <a:pt x="586" y="733"/>
                    <a:pt x="533" y="750"/>
                    <a:pt x="475" y="750"/>
                  </a:cubicBezTo>
                  <a:lnTo>
                    <a:pt x="431" y="750"/>
                  </a:lnTo>
                  <a:cubicBezTo>
                    <a:pt x="414" y="746"/>
                    <a:pt x="397" y="746"/>
                    <a:pt x="383" y="740"/>
                  </a:cubicBezTo>
                  <a:cubicBezTo>
                    <a:pt x="356" y="737"/>
                    <a:pt x="326" y="723"/>
                    <a:pt x="302" y="709"/>
                  </a:cubicBezTo>
                  <a:cubicBezTo>
                    <a:pt x="248" y="679"/>
                    <a:pt x="204" y="635"/>
                    <a:pt x="170" y="580"/>
                  </a:cubicBezTo>
                  <a:cubicBezTo>
                    <a:pt x="139" y="529"/>
                    <a:pt x="123" y="468"/>
                    <a:pt x="123" y="407"/>
                  </a:cubicBezTo>
                  <a:cubicBezTo>
                    <a:pt x="123" y="340"/>
                    <a:pt x="139" y="289"/>
                    <a:pt x="170" y="231"/>
                  </a:cubicBezTo>
                  <a:cubicBezTo>
                    <a:pt x="204" y="180"/>
                    <a:pt x="248" y="136"/>
                    <a:pt x="302" y="106"/>
                  </a:cubicBezTo>
                  <a:cubicBezTo>
                    <a:pt x="356" y="75"/>
                    <a:pt x="414" y="61"/>
                    <a:pt x="475" y="61"/>
                  </a:cubicBezTo>
                  <a:cubicBezTo>
                    <a:pt x="533" y="65"/>
                    <a:pt x="591" y="82"/>
                    <a:pt x="634" y="106"/>
                  </a:cubicBezTo>
                  <a:cubicBezTo>
                    <a:pt x="729" y="160"/>
                    <a:pt x="777" y="248"/>
                    <a:pt x="794" y="309"/>
                  </a:cubicBezTo>
                  <a:cubicBezTo>
                    <a:pt x="804" y="339"/>
                    <a:pt x="807" y="363"/>
                    <a:pt x="807" y="380"/>
                  </a:cubicBezTo>
                  <a:lnTo>
                    <a:pt x="807" y="380"/>
                  </a:lnTo>
                  <a:cubicBezTo>
                    <a:pt x="807" y="363"/>
                    <a:pt x="804" y="336"/>
                    <a:pt x="797" y="305"/>
                  </a:cubicBezTo>
                  <a:cubicBezTo>
                    <a:pt x="780" y="244"/>
                    <a:pt x="739" y="157"/>
                    <a:pt x="652" y="86"/>
                  </a:cubicBezTo>
                  <a:cubicBezTo>
                    <a:pt x="604" y="48"/>
                    <a:pt x="550" y="21"/>
                    <a:pt x="478" y="8"/>
                  </a:cubicBezTo>
                  <a:cubicBezTo>
                    <a:pt x="456" y="3"/>
                    <a:pt x="432" y="0"/>
                    <a:pt x="408"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33"/>
            <p:cNvSpPr/>
            <p:nvPr/>
          </p:nvSpPr>
          <p:spPr>
            <a:xfrm>
              <a:off x="1294187" y="3112995"/>
              <a:ext cx="69895" cy="69895"/>
            </a:xfrm>
            <a:custGeom>
              <a:rect b="b" l="l" r="r" t="t"/>
              <a:pathLst>
                <a:path extrusionOk="0" h="747" w="747">
                  <a:moveTo>
                    <a:pt x="374" y="0"/>
                  </a:moveTo>
                  <a:cubicBezTo>
                    <a:pt x="167" y="0"/>
                    <a:pt x="1" y="166"/>
                    <a:pt x="1" y="373"/>
                  </a:cubicBezTo>
                  <a:cubicBezTo>
                    <a:pt x="1" y="581"/>
                    <a:pt x="167" y="747"/>
                    <a:pt x="374" y="747"/>
                  </a:cubicBezTo>
                  <a:cubicBezTo>
                    <a:pt x="581" y="747"/>
                    <a:pt x="747" y="581"/>
                    <a:pt x="747" y="373"/>
                  </a:cubicBezTo>
                  <a:cubicBezTo>
                    <a:pt x="747" y="166"/>
                    <a:pt x="581" y="0"/>
                    <a:pt x="3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33"/>
            <p:cNvSpPr/>
            <p:nvPr/>
          </p:nvSpPr>
          <p:spPr>
            <a:xfrm>
              <a:off x="1288479" y="3109813"/>
              <a:ext cx="75603" cy="76070"/>
            </a:xfrm>
            <a:custGeom>
              <a:rect b="b" l="l" r="r" t="t"/>
              <a:pathLst>
                <a:path extrusionOk="0" h="813" w="808">
                  <a:moveTo>
                    <a:pt x="408" y="0"/>
                  </a:moveTo>
                  <a:cubicBezTo>
                    <a:pt x="361" y="0"/>
                    <a:pt x="312" y="9"/>
                    <a:pt x="265" y="25"/>
                  </a:cubicBezTo>
                  <a:cubicBezTo>
                    <a:pt x="194" y="52"/>
                    <a:pt x="126" y="99"/>
                    <a:pt x="75" y="167"/>
                  </a:cubicBezTo>
                  <a:cubicBezTo>
                    <a:pt x="28" y="235"/>
                    <a:pt x="1" y="326"/>
                    <a:pt x="1" y="407"/>
                  </a:cubicBezTo>
                  <a:cubicBezTo>
                    <a:pt x="1" y="493"/>
                    <a:pt x="24" y="577"/>
                    <a:pt x="75" y="645"/>
                  </a:cubicBezTo>
                  <a:cubicBezTo>
                    <a:pt x="126" y="712"/>
                    <a:pt x="194" y="763"/>
                    <a:pt x="265" y="787"/>
                  </a:cubicBezTo>
                  <a:cubicBezTo>
                    <a:pt x="302" y="801"/>
                    <a:pt x="340" y="807"/>
                    <a:pt x="377" y="811"/>
                  </a:cubicBezTo>
                  <a:cubicBezTo>
                    <a:pt x="384" y="812"/>
                    <a:pt x="390" y="812"/>
                    <a:pt x="396" y="812"/>
                  </a:cubicBezTo>
                  <a:cubicBezTo>
                    <a:pt x="407" y="812"/>
                    <a:pt x="416" y="811"/>
                    <a:pt x="428" y="811"/>
                  </a:cubicBezTo>
                  <a:cubicBezTo>
                    <a:pt x="448" y="811"/>
                    <a:pt x="462" y="807"/>
                    <a:pt x="479" y="804"/>
                  </a:cubicBezTo>
                  <a:cubicBezTo>
                    <a:pt x="547" y="794"/>
                    <a:pt x="604" y="763"/>
                    <a:pt x="651" y="729"/>
                  </a:cubicBezTo>
                  <a:cubicBezTo>
                    <a:pt x="740" y="658"/>
                    <a:pt x="781" y="567"/>
                    <a:pt x="797" y="506"/>
                  </a:cubicBezTo>
                  <a:cubicBezTo>
                    <a:pt x="804" y="475"/>
                    <a:pt x="808" y="452"/>
                    <a:pt x="808" y="435"/>
                  </a:cubicBezTo>
                  <a:lnTo>
                    <a:pt x="808" y="435"/>
                  </a:lnTo>
                  <a:cubicBezTo>
                    <a:pt x="804" y="452"/>
                    <a:pt x="804" y="475"/>
                    <a:pt x="794" y="506"/>
                  </a:cubicBezTo>
                  <a:cubicBezTo>
                    <a:pt x="777" y="567"/>
                    <a:pt x="730" y="651"/>
                    <a:pt x="634" y="706"/>
                  </a:cubicBezTo>
                  <a:cubicBezTo>
                    <a:pt x="587" y="733"/>
                    <a:pt x="533" y="750"/>
                    <a:pt x="476" y="750"/>
                  </a:cubicBezTo>
                  <a:lnTo>
                    <a:pt x="431" y="750"/>
                  </a:lnTo>
                  <a:cubicBezTo>
                    <a:pt x="415" y="746"/>
                    <a:pt x="398" y="746"/>
                    <a:pt x="384" y="740"/>
                  </a:cubicBezTo>
                  <a:cubicBezTo>
                    <a:pt x="357" y="737"/>
                    <a:pt x="326" y="723"/>
                    <a:pt x="302" y="709"/>
                  </a:cubicBezTo>
                  <a:cubicBezTo>
                    <a:pt x="248" y="679"/>
                    <a:pt x="204" y="635"/>
                    <a:pt x="171" y="580"/>
                  </a:cubicBezTo>
                  <a:cubicBezTo>
                    <a:pt x="140" y="529"/>
                    <a:pt x="123" y="468"/>
                    <a:pt x="123" y="407"/>
                  </a:cubicBezTo>
                  <a:cubicBezTo>
                    <a:pt x="123" y="340"/>
                    <a:pt x="140" y="289"/>
                    <a:pt x="171" y="231"/>
                  </a:cubicBezTo>
                  <a:cubicBezTo>
                    <a:pt x="204" y="180"/>
                    <a:pt x="248" y="136"/>
                    <a:pt x="302" y="106"/>
                  </a:cubicBezTo>
                  <a:cubicBezTo>
                    <a:pt x="357" y="75"/>
                    <a:pt x="415" y="61"/>
                    <a:pt x="476" y="61"/>
                  </a:cubicBezTo>
                  <a:cubicBezTo>
                    <a:pt x="533" y="65"/>
                    <a:pt x="590" y="82"/>
                    <a:pt x="634" y="106"/>
                  </a:cubicBezTo>
                  <a:cubicBezTo>
                    <a:pt x="730" y="160"/>
                    <a:pt x="777" y="248"/>
                    <a:pt x="794" y="309"/>
                  </a:cubicBezTo>
                  <a:cubicBezTo>
                    <a:pt x="804" y="340"/>
                    <a:pt x="804" y="363"/>
                    <a:pt x="808" y="380"/>
                  </a:cubicBezTo>
                  <a:cubicBezTo>
                    <a:pt x="808" y="363"/>
                    <a:pt x="804" y="336"/>
                    <a:pt x="797" y="305"/>
                  </a:cubicBezTo>
                  <a:cubicBezTo>
                    <a:pt x="781" y="244"/>
                    <a:pt x="740" y="157"/>
                    <a:pt x="651" y="86"/>
                  </a:cubicBezTo>
                  <a:cubicBezTo>
                    <a:pt x="604" y="48"/>
                    <a:pt x="550" y="21"/>
                    <a:pt x="479" y="8"/>
                  </a:cubicBezTo>
                  <a:cubicBezTo>
                    <a:pt x="457" y="3"/>
                    <a:pt x="433" y="0"/>
                    <a:pt x="408"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33"/>
            <p:cNvSpPr/>
            <p:nvPr/>
          </p:nvSpPr>
          <p:spPr>
            <a:xfrm>
              <a:off x="1143263" y="3112995"/>
              <a:ext cx="69895" cy="69895"/>
            </a:xfrm>
            <a:custGeom>
              <a:rect b="b" l="l" r="r" t="t"/>
              <a:pathLst>
                <a:path extrusionOk="0" h="747" w="747">
                  <a:moveTo>
                    <a:pt x="373" y="0"/>
                  </a:moveTo>
                  <a:cubicBezTo>
                    <a:pt x="166" y="0"/>
                    <a:pt x="0" y="166"/>
                    <a:pt x="0" y="373"/>
                  </a:cubicBezTo>
                  <a:cubicBezTo>
                    <a:pt x="0" y="581"/>
                    <a:pt x="166" y="747"/>
                    <a:pt x="373" y="747"/>
                  </a:cubicBezTo>
                  <a:cubicBezTo>
                    <a:pt x="580" y="747"/>
                    <a:pt x="746" y="581"/>
                    <a:pt x="746" y="373"/>
                  </a:cubicBezTo>
                  <a:cubicBezTo>
                    <a:pt x="746" y="166"/>
                    <a:pt x="580" y="0"/>
                    <a:pt x="3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33"/>
            <p:cNvSpPr/>
            <p:nvPr/>
          </p:nvSpPr>
          <p:spPr>
            <a:xfrm>
              <a:off x="1137274" y="3109813"/>
              <a:ext cx="75883" cy="76070"/>
            </a:xfrm>
            <a:custGeom>
              <a:rect b="b" l="l" r="r" t="t"/>
              <a:pathLst>
                <a:path extrusionOk="0" h="813" w="811">
                  <a:moveTo>
                    <a:pt x="410" y="0"/>
                  </a:moveTo>
                  <a:cubicBezTo>
                    <a:pt x="363" y="0"/>
                    <a:pt x="314" y="9"/>
                    <a:pt x="268" y="25"/>
                  </a:cubicBezTo>
                  <a:cubicBezTo>
                    <a:pt x="196" y="52"/>
                    <a:pt x="125" y="99"/>
                    <a:pt x="78" y="167"/>
                  </a:cubicBezTo>
                  <a:cubicBezTo>
                    <a:pt x="27" y="235"/>
                    <a:pt x="3" y="326"/>
                    <a:pt x="0" y="407"/>
                  </a:cubicBezTo>
                  <a:cubicBezTo>
                    <a:pt x="3" y="493"/>
                    <a:pt x="27" y="577"/>
                    <a:pt x="78" y="645"/>
                  </a:cubicBezTo>
                  <a:cubicBezTo>
                    <a:pt x="129" y="712"/>
                    <a:pt x="196" y="763"/>
                    <a:pt x="268" y="787"/>
                  </a:cubicBezTo>
                  <a:cubicBezTo>
                    <a:pt x="305" y="801"/>
                    <a:pt x="339" y="807"/>
                    <a:pt x="379" y="811"/>
                  </a:cubicBezTo>
                  <a:cubicBezTo>
                    <a:pt x="386" y="812"/>
                    <a:pt x="392" y="812"/>
                    <a:pt x="398" y="812"/>
                  </a:cubicBezTo>
                  <a:cubicBezTo>
                    <a:pt x="409" y="812"/>
                    <a:pt x="419" y="811"/>
                    <a:pt x="430" y="811"/>
                  </a:cubicBezTo>
                  <a:cubicBezTo>
                    <a:pt x="451" y="811"/>
                    <a:pt x="465" y="807"/>
                    <a:pt x="481" y="804"/>
                  </a:cubicBezTo>
                  <a:cubicBezTo>
                    <a:pt x="549" y="794"/>
                    <a:pt x="607" y="763"/>
                    <a:pt x="654" y="729"/>
                  </a:cubicBezTo>
                  <a:cubicBezTo>
                    <a:pt x="742" y="658"/>
                    <a:pt x="783" y="567"/>
                    <a:pt x="800" y="506"/>
                  </a:cubicBezTo>
                  <a:cubicBezTo>
                    <a:pt x="806" y="475"/>
                    <a:pt x="810" y="452"/>
                    <a:pt x="810" y="435"/>
                  </a:cubicBezTo>
                  <a:lnTo>
                    <a:pt x="810" y="435"/>
                  </a:lnTo>
                  <a:cubicBezTo>
                    <a:pt x="806" y="452"/>
                    <a:pt x="803" y="475"/>
                    <a:pt x="797" y="506"/>
                  </a:cubicBezTo>
                  <a:cubicBezTo>
                    <a:pt x="779" y="567"/>
                    <a:pt x="732" y="651"/>
                    <a:pt x="637" y="706"/>
                  </a:cubicBezTo>
                  <a:cubicBezTo>
                    <a:pt x="590" y="733"/>
                    <a:pt x="535" y="750"/>
                    <a:pt x="478" y="750"/>
                  </a:cubicBezTo>
                  <a:lnTo>
                    <a:pt x="434" y="750"/>
                  </a:lnTo>
                  <a:cubicBezTo>
                    <a:pt x="417" y="746"/>
                    <a:pt x="400" y="746"/>
                    <a:pt x="387" y="740"/>
                  </a:cubicBezTo>
                  <a:cubicBezTo>
                    <a:pt x="359" y="737"/>
                    <a:pt x="329" y="723"/>
                    <a:pt x="302" y="709"/>
                  </a:cubicBezTo>
                  <a:cubicBezTo>
                    <a:pt x="251" y="679"/>
                    <a:pt x="207" y="635"/>
                    <a:pt x="173" y="580"/>
                  </a:cubicBezTo>
                  <a:cubicBezTo>
                    <a:pt x="142" y="529"/>
                    <a:pt x="125" y="468"/>
                    <a:pt x="125" y="407"/>
                  </a:cubicBezTo>
                  <a:cubicBezTo>
                    <a:pt x="125" y="340"/>
                    <a:pt x="142" y="289"/>
                    <a:pt x="173" y="231"/>
                  </a:cubicBezTo>
                  <a:cubicBezTo>
                    <a:pt x="207" y="180"/>
                    <a:pt x="251" y="136"/>
                    <a:pt x="305" y="106"/>
                  </a:cubicBezTo>
                  <a:cubicBezTo>
                    <a:pt x="356" y="75"/>
                    <a:pt x="417" y="61"/>
                    <a:pt x="478" y="61"/>
                  </a:cubicBezTo>
                  <a:cubicBezTo>
                    <a:pt x="532" y="65"/>
                    <a:pt x="590" y="82"/>
                    <a:pt x="637" y="106"/>
                  </a:cubicBezTo>
                  <a:cubicBezTo>
                    <a:pt x="732" y="160"/>
                    <a:pt x="779" y="248"/>
                    <a:pt x="797" y="309"/>
                  </a:cubicBezTo>
                  <a:cubicBezTo>
                    <a:pt x="803" y="340"/>
                    <a:pt x="806" y="363"/>
                    <a:pt x="810" y="380"/>
                  </a:cubicBezTo>
                  <a:cubicBezTo>
                    <a:pt x="810" y="363"/>
                    <a:pt x="806" y="336"/>
                    <a:pt x="800" y="305"/>
                  </a:cubicBezTo>
                  <a:cubicBezTo>
                    <a:pt x="783" y="244"/>
                    <a:pt x="742" y="157"/>
                    <a:pt x="654" y="86"/>
                  </a:cubicBezTo>
                  <a:cubicBezTo>
                    <a:pt x="607" y="48"/>
                    <a:pt x="549" y="21"/>
                    <a:pt x="481" y="8"/>
                  </a:cubicBezTo>
                  <a:cubicBezTo>
                    <a:pt x="459" y="3"/>
                    <a:pt x="435" y="0"/>
                    <a:pt x="410"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33"/>
            <p:cNvSpPr/>
            <p:nvPr/>
          </p:nvSpPr>
          <p:spPr>
            <a:xfrm>
              <a:off x="2955289" y="3202726"/>
              <a:ext cx="69895" cy="70176"/>
            </a:xfrm>
            <a:custGeom>
              <a:rect b="b" l="l" r="r" t="t"/>
              <a:pathLst>
                <a:path extrusionOk="0" h="750" w="747">
                  <a:moveTo>
                    <a:pt x="373" y="1"/>
                  </a:moveTo>
                  <a:cubicBezTo>
                    <a:pt x="166" y="1"/>
                    <a:pt x="0" y="171"/>
                    <a:pt x="0" y="377"/>
                  </a:cubicBezTo>
                  <a:cubicBezTo>
                    <a:pt x="0" y="581"/>
                    <a:pt x="166" y="750"/>
                    <a:pt x="373" y="750"/>
                  </a:cubicBezTo>
                  <a:cubicBezTo>
                    <a:pt x="580" y="750"/>
                    <a:pt x="746" y="581"/>
                    <a:pt x="746" y="377"/>
                  </a:cubicBezTo>
                  <a:cubicBezTo>
                    <a:pt x="746" y="171"/>
                    <a:pt x="580"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33"/>
            <p:cNvSpPr/>
            <p:nvPr/>
          </p:nvSpPr>
          <p:spPr>
            <a:xfrm>
              <a:off x="2949300" y="3199825"/>
              <a:ext cx="75883" cy="76164"/>
            </a:xfrm>
            <a:custGeom>
              <a:rect b="b" l="l" r="r" t="t"/>
              <a:pathLst>
                <a:path extrusionOk="0" h="814" w="811">
                  <a:moveTo>
                    <a:pt x="406" y="0"/>
                  </a:moveTo>
                  <a:cubicBezTo>
                    <a:pt x="360" y="0"/>
                    <a:pt x="313" y="8"/>
                    <a:pt x="268" y="25"/>
                  </a:cubicBezTo>
                  <a:cubicBezTo>
                    <a:pt x="197" y="52"/>
                    <a:pt x="125" y="100"/>
                    <a:pt x="78" y="168"/>
                  </a:cubicBezTo>
                  <a:cubicBezTo>
                    <a:pt x="27" y="232"/>
                    <a:pt x="3" y="327"/>
                    <a:pt x="0" y="408"/>
                  </a:cubicBezTo>
                  <a:cubicBezTo>
                    <a:pt x="3" y="493"/>
                    <a:pt x="27" y="578"/>
                    <a:pt x="78" y="645"/>
                  </a:cubicBezTo>
                  <a:cubicBezTo>
                    <a:pt x="125" y="713"/>
                    <a:pt x="197" y="761"/>
                    <a:pt x="268" y="787"/>
                  </a:cubicBezTo>
                  <a:cubicBezTo>
                    <a:pt x="305" y="801"/>
                    <a:pt x="339" y="808"/>
                    <a:pt x="380" y="812"/>
                  </a:cubicBezTo>
                  <a:cubicBezTo>
                    <a:pt x="385" y="813"/>
                    <a:pt x="391" y="813"/>
                    <a:pt x="396" y="813"/>
                  </a:cubicBezTo>
                  <a:cubicBezTo>
                    <a:pt x="408" y="813"/>
                    <a:pt x="419" y="812"/>
                    <a:pt x="430" y="812"/>
                  </a:cubicBezTo>
                  <a:cubicBezTo>
                    <a:pt x="451" y="812"/>
                    <a:pt x="465" y="808"/>
                    <a:pt x="482" y="805"/>
                  </a:cubicBezTo>
                  <a:cubicBezTo>
                    <a:pt x="549" y="792"/>
                    <a:pt x="607" y="764"/>
                    <a:pt x="651" y="731"/>
                  </a:cubicBezTo>
                  <a:cubicBezTo>
                    <a:pt x="742" y="659"/>
                    <a:pt x="783" y="568"/>
                    <a:pt x="800" y="507"/>
                  </a:cubicBezTo>
                  <a:cubicBezTo>
                    <a:pt x="807" y="476"/>
                    <a:pt x="810" y="449"/>
                    <a:pt x="810" y="432"/>
                  </a:cubicBezTo>
                  <a:lnTo>
                    <a:pt x="810" y="432"/>
                  </a:lnTo>
                  <a:cubicBezTo>
                    <a:pt x="807" y="449"/>
                    <a:pt x="803" y="476"/>
                    <a:pt x="796" y="507"/>
                  </a:cubicBezTo>
                  <a:cubicBezTo>
                    <a:pt x="779" y="568"/>
                    <a:pt x="732" y="652"/>
                    <a:pt x="637" y="706"/>
                  </a:cubicBezTo>
                  <a:cubicBezTo>
                    <a:pt x="590" y="734"/>
                    <a:pt x="535" y="747"/>
                    <a:pt x="474" y="751"/>
                  </a:cubicBezTo>
                  <a:lnTo>
                    <a:pt x="434" y="751"/>
                  </a:lnTo>
                  <a:cubicBezTo>
                    <a:pt x="417" y="747"/>
                    <a:pt x="400" y="747"/>
                    <a:pt x="386" y="740"/>
                  </a:cubicBezTo>
                  <a:cubicBezTo>
                    <a:pt x="360" y="737"/>
                    <a:pt x="329" y="723"/>
                    <a:pt x="302" y="710"/>
                  </a:cubicBezTo>
                  <a:cubicBezTo>
                    <a:pt x="251" y="679"/>
                    <a:pt x="203" y="635"/>
                    <a:pt x="172" y="581"/>
                  </a:cubicBezTo>
                  <a:cubicBezTo>
                    <a:pt x="142" y="530"/>
                    <a:pt x="122" y="469"/>
                    <a:pt x="125" y="408"/>
                  </a:cubicBezTo>
                  <a:cubicBezTo>
                    <a:pt x="125" y="340"/>
                    <a:pt x="142" y="286"/>
                    <a:pt x="172" y="232"/>
                  </a:cubicBezTo>
                  <a:cubicBezTo>
                    <a:pt x="203" y="181"/>
                    <a:pt x="251" y="133"/>
                    <a:pt x="302" y="107"/>
                  </a:cubicBezTo>
                  <a:cubicBezTo>
                    <a:pt x="356" y="76"/>
                    <a:pt x="417" y="63"/>
                    <a:pt x="478" y="63"/>
                  </a:cubicBezTo>
                  <a:cubicBezTo>
                    <a:pt x="532" y="66"/>
                    <a:pt x="590" y="83"/>
                    <a:pt x="637" y="107"/>
                  </a:cubicBezTo>
                  <a:cubicBezTo>
                    <a:pt x="729" y="161"/>
                    <a:pt x="779" y="246"/>
                    <a:pt x="796" y="307"/>
                  </a:cubicBezTo>
                  <a:cubicBezTo>
                    <a:pt x="803" y="337"/>
                    <a:pt x="807" y="364"/>
                    <a:pt x="810" y="381"/>
                  </a:cubicBezTo>
                  <a:cubicBezTo>
                    <a:pt x="810" y="364"/>
                    <a:pt x="807" y="337"/>
                    <a:pt x="800" y="307"/>
                  </a:cubicBezTo>
                  <a:cubicBezTo>
                    <a:pt x="783" y="246"/>
                    <a:pt x="742" y="157"/>
                    <a:pt x="651" y="86"/>
                  </a:cubicBezTo>
                  <a:cubicBezTo>
                    <a:pt x="607" y="49"/>
                    <a:pt x="549" y="22"/>
                    <a:pt x="482" y="8"/>
                  </a:cubicBezTo>
                  <a:cubicBezTo>
                    <a:pt x="458" y="3"/>
                    <a:pt x="432" y="0"/>
                    <a:pt x="406"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33"/>
            <p:cNvSpPr/>
            <p:nvPr/>
          </p:nvSpPr>
          <p:spPr>
            <a:xfrm>
              <a:off x="2804271" y="3202726"/>
              <a:ext cx="69895" cy="70176"/>
            </a:xfrm>
            <a:custGeom>
              <a:rect b="b" l="l" r="r" t="t"/>
              <a:pathLst>
                <a:path extrusionOk="0" h="750" w="747">
                  <a:moveTo>
                    <a:pt x="374" y="1"/>
                  </a:moveTo>
                  <a:cubicBezTo>
                    <a:pt x="167" y="1"/>
                    <a:pt x="1" y="171"/>
                    <a:pt x="1" y="377"/>
                  </a:cubicBezTo>
                  <a:cubicBezTo>
                    <a:pt x="1" y="581"/>
                    <a:pt x="167" y="750"/>
                    <a:pt x="374" y="750"/>
                  </a:cubicBezTo>
                  <a:cubicBezTo>
                    <a:pt x="580" y="750"/>
                    <a:pt x="746" y="581"/>
                    <a:pt x="746" y="377"/>
                  </a:cubicBezTo>
                  <a:cubicBezTo>
                    <a:pt x="746" y="171"/>
                    <a:pt x="580" y="1"/>
                    <a:pt x="3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33"/>
            <p:cNvSpPr/>
            <p:nvPr/>
          </p:nvSpPr>
          <p:spPr>
            <a:xfrm>
              <a:off x="2798283" y="3199825"/>
              <a:ext cx="75883" cy="76164"/>
            </a:xfrm>
            <a:custGeom>
              <a:rect b="b" l="l" r="r" t="t"/>
              <a:pathLst>
                <a:path extrusionOk="0" h="814" w="811">
                  <a:moveTo>
                    <a:pt x="797" y="307"/>
                  </a:moveTo>
                  <a:cubicBezTo>
                    <a:pt x="804" y="337"/>
                    <a:pt x="807" y="364"/>
                    <a:pt x="810" y="381"/>
                  </a:cubicBezTo>
                  <a:cubicBezTo>
                    <a:pt x="810" y="364"/>
                    <a:pt x="807" y="337"/>
                    <a:pt x="797" y="307"/>
                  </a:cubicBezTo>
                  <a:close/>
                  <a:moveTo>
                    <a:pt x="810" y="432"/>
                  </a:moveTo>
                  <a:lnTo>
                    <a:pt x="810" y="432"/>
                  </a:lnTo>
                  <a:cubicBezTo>
                    <a:pt x="807" y="449"/>
                    <a:pt x="804" y="476"/>
                    <a:pt x="797" y="507"/>
                  </a:cubicBezTo>
                  <a:cubicBezTo>
                    <a:pt x="807" y="476"/>
                    <a:pt x="810" y="449"/>
                    <a:pt x="810" y="432"/>
                  </a:cubicBezTo>
                  <a:close/>
                  <a:moveTo>
                    <a:pt x="406" y="0"/>
                  </a:moveTo>
                  <a:cubicBezTo>
                    <a:pt x="361" y="0"/>
                    <a:pt x="313" y="8"/>
                    <a:pt x="268" y="25"/>
                  </a:cubicBezTo>
                  <a:cubicBezTo>
                    <a:pt x="194" y="52"/>
                    <a:pt x="126" y="100"/>
                    <a:pt x="78" y="168"/>
                  </a:cubicBezTo>
                  <a:cubicBezTo>
                    <a:pt x="28" y="232"/>
                    <a:pt x="4" y="327"/>
                    <a:pt x="1" y="408"/>
                  </a:cubicBezTo>
                  <a:cubicBezTo>
                    <a:pt x="4" y="493"/>
                    <a:pt x="28" y="578"/>
                    <a:pt x="78" y="645"/>
                  </a:cubicBezTo>
                  <a:cubicBezTo>
                    <a:pt x="126" y="713"/>
                    <a:pt x="197" y="761"/>
                    <a:pt x="268" y="787"/>
                  </a:cubicBezTo>
                  <a:cubicBezTo>
                    <a:pt x="306" y="801"/>
                    <a:pt x="339" y="808"/>
                    <a:pt x="380" y="812"/>
                  </a:cubicBezTo>
                  <a:cubicBezTo>
                    <a:pt x="386" y="813"/>
                    <a:pt x="391" y="813"/>
                    <a:pt x="397" y="813"/>
                  </a:cubicBezTo>
                  <a:cubicBezTo>
                    <a:pt x="408" y="813"/>
                    <a:pt x="420" y="812"/>
                    <a:pt x="431" y="812"/>
                  </a:cubicBezTo>
                  <a:cubicBezTo>
                    <a:pt x="451" y="812"/>
                    <a:pt x="464" y="808"/>
                    <a:pt x="482" y="805"/>
                  </a:cubicBezTo>
                  <a:cubicBezTo>
                    <a:pt x="550" y="792"/>
                    <a:pt x="607" y="764"/>
                    <a:pt x="652" y="731"/>
                  </a:cubicBezTo>
                  <a:cubicBezTo>
                    <a:pt x="743" y="659"/>
                    <a:pt x="783" y="568"/>
                    <a:pt x="797" y="507"/>
                  </a:cubicBezTo>
                  <a:lnTo>
                    <a:pt x="797" y="507"/>
                  </a:lnTo>
                  <a:cubicBezTo>
                    <a:pt x="780" y="568"/>
                    <a:pt x="729" y="652"/>
                    <a:pt x="638" y="706"/>
                  </a:cubicBezTo>
                  <a:cubicBezTo>
                    <a:pt x="591" y="734"/>
                    <a:pt x="536" y="747"/>
                    <a:pt x="475" y="751"/>
                  </a:cubicBezTo>
                  <a:lnTo>
                    <a:pt x="434" y="751"/>
                  </a:lnTo>
                  <a:cubicBezTo>
                    <a:pt x="417" y="747"/>
                    <a:pt x="400" y="747"/>
                    <a:pt x="387" y="740"/>
                  </a:cubicBezTo>
                  <a:cubicBezTo>
                    <a:pt x="359" y="737"/>
                    <a:pt x="329" y="723"/>
                    <a:pt x="302" y="710"/>
                  </a:cubicBezTo>
                  <a:cubicBezTo>
                    <a:pt x="251" y="679"/>
                    <a:pt x="204" y="635"/>
                    <a:pt x="173" y="581"/>
                  </a:cubicBezTo>
                  <a:cubicBezTo>
                    <a:pt x="143" y="530"/>
                    <a:pt x="123" y="469"/>
                    <a:pt x="126" y="408"/>
                  </a:cubicBezTo>
                  <a:cubicBezTo>
                    <a:pt x="126" y="340"/>
                    <a:pt x="143" y="286"/>
                    <a:pt x="173" y="232"/>
                  </a:cubicBezTo>
                  <a:cubicBezTo>
                    <a:pt x="204" y="181"/>
                    <a:pt x="251" y="133"/>
                    <a:pt x="302" y="107"/>
                  </a:cubicBezTo>
                  <a:cubicBezTo>
                    <a:pt x="356" y="76"/>
                    <a:pt x="417" y="63"/>
                    <a:pt x="478" y="63"/>
                  </a:cubicBezTo>
                  <a:cubicBezTo>
                    <a:pt x="533" y="66"/>
                    <a:pt x="591" y="83"/>
                    <a:pt x="638" y="107"/>
                  </a:cubicBezTo>
                  <a:cubicBezTo>
                    <a:pt x="729" y="161"/>
                    <a:pt x="780" y="246"/>
                    <a:pt x="797" y="307"/>
                  </a:cubicBezTo>
                  <a:cubicBezTo>
                    <a:pt x="783" y="246"/>
                    <a:pt x="743" y="157"/>
                    <a:pt x="652" y="86"/>
                  </a:cubicBezTo>
                  <a:cubicBezTo>
                    <a:pt x="607" y="49"/>
                    <a:pt x="550" y="22"/>
                    <a:pt x="482" y="8"/>
                  </a:cubicBezTo>
                  <a:cubicBezTo>
                    <a:pt x="458" y="3"/>
                    <a:pt x="432" y="0"/>
                    <a:pt x="406"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33"/>
            <p:cNvSpPr/>
            <p:nvPr/>
          </p:nvSpPr>
          <p:spPr>
            <a:xfrm>
              <a:off x="2652972" y="3202726"/>
              <a:ext cx="70176" cy="70176"/>
            </a:xfrm>
            <a:custGeom>
              <a:rect b="b" l="l" r="r" t="t"/>
              <a:pathLst>
                <a:path extrusionOk="0" h="750" w="750">
                  <a:moveTo>
                    <a:pt x="377" y="1"/>
                  </a:moveTo>
                  <a:cubicBezTo>
                    <a:pt x="171" y="1"/>
                    <a:pt x="1" y="171"/>
                    <a:pt x="1" y="377"/>
                  </a:cubicBezTo>
                  <a:cubicBezTo>
                    <a:pt x="1" y="581"/>
                    <a:pt x="171" y="750"/>
                    <a:pt x="377" y="750"/>
                  </a:cubicBezTo>
                  <a:cubicBezTo>
                    <a:pt x="584" y="750"/>
                    <a:pt x="750" y="581"/>
                    <a:pt x="750" y="377"/>
                  </a:cubicBezTo>
                  <a:cubicBezTo>
                    <a:pt x="750" y="171"/>
                    <a:pt x="584" y="1"/>
                    <a:pt x="3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33"/>
            <p:cNvSpPr/>
            <p:nvPr/>
          </p:nvSpPr>
          <p:spPr>
            <a:xfrm>
              <a:off x="2647265" y="3199825"/>
              <a:ext cx="75883" cy="76164"/>
            </a:xfrm>
            <a:custGeom>
              <a:rect b="b" l="l" r="r" t="t"/>
              <a:pathLst>
                <a:path extrusionOk="0" h="814" w="811">
                  <a:moveTo>
                    <a:pt x="407" y="0"/>
                  </a:moveTo>
                  <a:cubicBezTo>
                    <a:pt x="361" y="0"/>
                    <a:pt x="314" y="8"/>
                    <a:pt x="268" y="25"/>
                  </a:cubicBezTo>
                  <a:cubicBezTo>
                    <a:pt x="194" y="52"/>
                    <a:pt x="126" y="100"/>
                    <a:pt x="79" y="168"/>
                  </a:cubicBezTo>
                  <a:cubicBezTo>
                    <a:pt x="28" y="232"/>
                    <a:pt x="4" y="327"/>
                    <a:pt x="1" y="408"/>
                  </a:cubicBezTo>
                  <a:cubicBezTo>
                    <a:pt x="4" y="493"/>
                    <a:pt x="28" y="578"/>
                    <a:pt x="79" y="645"/>
                  </a:cubicBezTo>
                  <a:cubicBezTo>
                    <a:pt x="126" y="713"/>
                    <a:pt x="194" y="761"/>
                    <a:pt x="268" y="787"/>
                  </a:cubicBezTo>
                  <a:cubicBezTo>
                    <a:pt x="306" y="801"/>
                    <a:pt x="340" y="808"/>
                    <a:pt x="377" y="812"/>
                  </a:cubicBezTo>
                  <a:cubicBezTo>
                    <a:pt x="384" y="813"/>
                    <a:pt x="390" y="813"/>
                    <a:pt x="397" y="813"/>
                  </a:cubicBezTo>
                  <a:cubicBezTo>
                    <a:pt x="409" y="813"/>
                    <a:pt x="420" y="812"/>
                    <a:pt x="431" y="812"/>
                  </a:cubicBezTo>
                  <a:cubicBezTo>
                    <a:pt x="448" y="812"/>
                    <a:pt x="465" y="808"/>
                    <a:pt x="482" y="805"/>
                  </a:cubicBezTo>
                  <a:cubicBezTo>
                    <a:pt x="550" y="792"/>
                    <a:pt x="608" y="764"/>
                    <a:pt x="651" y="731"/>
                  </a:cubicBezTo>
                  <a:cubicBezTo>
                    <a:pt x="743" y="659"/>
                    <a:pt x="784" y="568"/>
                    <a:pt x="797" y="507"/>
                  </a:cubicBezTo>
                  <a:cubicBezTo>
                    <a:pt x="808" y="476"/>
                    <a:pt x="811" y="449"/>
                    <a:pt x="811" y="432"/>
                  </a:cubicBezTo>
                  <a:lnTo>
                    <a:pt x="811" y="408"/>
                  </a:lnTo>
                  <a:cubicBezTo>
                    <a:pt x="811" y="408"/>
                    <a:pt x="811" y="415"/>
                    <a:pt x="808" y="432"/>
                  </a:cubicBezTo>
                  <a:cubicBezTo>
                    <a:pt x="808" y="449"/>
                    <a:pt x="804" y="476"/>
                    <a:pt x="794" y="507"/>
                  </a:cubicBezTo>
                  <a:cubicBezTo>
                    <a:pt x="781" y="568"/>
                    <a:pt x="730" y="652"/>
                    <a:pt x="638" y="706"/>
                  </a:cubicBezTo>
                  <a:cubicBezTo>
                    <a:pt x="590" y="734"/>
                    <a:pt x="537" y="747"/>
                    <a:pt x="476" y="751"/>
                  </a:cubicBezTo>
                  <a:lnTo>
                    <a:pt x="435" y="751"/>
                  </a:lnTo>
                  <a:cubicBezTo>
                    <a:pt x="418" y="747"/>
                    <a:pt x="401" y="747"/>
                    <a:pt x="387" y="740"/>
                  </a:cubicBezTo>
                  <a:cubicBezTo>
                    <a:pt x="360" y="737"/>
                    <a:pt x="329" y="723"/>
                    <a:pt x="302" y="710"/>
                  </a:cubicBezTo>
                  <a:cubicBezTo>
                    <a:pt x="248" y="679"/>
                    <a:pt x="204" y="635"/>
                    <a:pt x="174" y="581"/>
                  </a:cubicBezTo>
                  <a:cubicBezTo>
                    <a:pt x="143" y="530"/>
                    <a:pt x="123" y="469"/>
                    <a:pt x="126" y="408"/>
                  </a:cubicBezTo>
                  <a:cubicBezTo>
                    <a:pt x="126" y="340"/>
                    <a:pt x="143" y="286"/>
                    <a:pt x="174" y="232"/>
                  </a:cubicBezTo>
                  <a:cubicBezTo>
                    <a:pt x="204" y="181"/>
                    <a:pt x="252" y="133"/>
                    <a:pt x="302" y="107"/>
                  </a:cubicBezTo>
                  <a:cubicBezTo>
                    <a:pt x="357" y="76"/>
                    <a:pt x="418" y="63"/>
                    <a:pt x="479" y="63"/>
                  </a:cubicBezTo>
                  <a:cubicBezTo>
                    <a:pt x="533" y="66"/>
                    <a:pt x="590" y="83"/>
                    <a:pt x="638" y="107"/>
                  </a:cubicBezTo>
                  <a:cubicBezTo>
                    <a:pt x="730" y="161"/>
                    <a:pt x="781" y="246"/>
                    <a:pt x="794" y="307"/>
                  </a:cubicBezTo>
                  <a:cubicBezTo>
                    <a:pt x="804" y="337"/>
                    <a:pt x="808" y="364"/>
                    <a:pt x="808" y="381"/>
                  </a:cubicBezTo>
                  <a:cubicBezTo>
                    <a:pt x="811" y="398"/>
                    <a:pt x="811" y="408"/>
                    <a:pt x="811" y="408"/>
                  </a:cubicBezTo>
                  <a:lnTo>
                    <a:pt x="811" y="381"/>
                  </a:lnTo>
                  <a:cubicBezTo>
                    <a:pt x="811" y="364"/>
                    <a:pt x="808" y="337"/>
                    <a:pt x="797" y="307"/>
                  </a:cubicBezTo>
                  <a:cubicBezTo>
                    <a:pt x="784" y="246"/>
                    <a:pt x="743" y="157"/>
                    <a:pt x="651" y="86"/>
                  </a:cubicBezTo>
                  <a:cubicBezTo>
                    <a:pt x="608" y="49"/>
                    <a:pt x="550" y="22"/>
                    <a:pt x="482" y="8"/>
                  </a:cubicBezTo>
                  <a:cubicBezTo>
                    <a:pt x="459" y="3"/>
                    <a:pt x="433" y="0"/>
                    <a:pt x="407"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33"/>
            <p:cNvSpPr/>
            <p:nvPr/>
          </p:nvSpPr>
          <p:spPr>
            <a:xfrm>
              <a:off x="2502048" y="3202726"/>
              <a:ext cx="70176" cy="70176"/>
            </a:xfrm>
            <a:custGeom>
              <a:rect b="b" l="l" r="r" t="t"/>
              <a:pathLst>
                <a:path extrusionOk="0" h="750" w="750">
                  <a:moveTo>
                    <a:pt x="376" y="1"/>
                  </a:moveTo>
                  <a:cubicBezTo>
                    <a:pt x="170" y="1"/>
                    <a:pt x="0" y="171"/>
                    <a:pt x="0" y="377"/>
                  </a:cubicBezTo>
                  <a:cubicBezTo>
                    <a:pt x="0" y="581"/>
                    <a:pt x="170" y="750"/>
                    <a:pt x="376" y="750"/>
                  </a:cubicBezTo>
                  <a:cubicBezTo>
                    <a:pt x="584" y="750"/>
                    <a:pt x="750" y="581"/>
                    <a:pt x="750" y="377"/>
                  </a:cubicBezTo>
                  <a:cubicBezTo>
                    <a:pt x="750" y="171"/>
                    <a:pt x="584" y="1"/>
                    <a:pt x="3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33"/>
            <p:cNvSpPr/>
            <p:nvPr/>
          </p:nvSpPr>
          <p:spPr>
            <a:xfrm>
              <a:off x="2496341" y="3199825"/>
              <a:ext cx="75883" cy="76164"/>
            </a:xfrm>
            <a:custGeom>
              <a:rect b="b" l="l" r="r" t="t"/>
              <a:pathLst>
                <a:path extrusionOk="0" h="814" w="811">
                  <a:moveTo>
                    <a:pt x="406" y="0"/>
                  </a:moveTo>
                  <a:cubicBezTo>
                    <a:pt x="361" y="0"/>
                    <a:pt x="313" y="8"/>
                    <a:pt x="268" y="25"/>
                  </a:cubicBezTo>
                  <a:cubicBezTo>
                    <a:pt x="193" y="52"/>
                    <a:pt x="126" y="100"/>
                    <a:pt x="78" y="168"/>
                  </a:cubicBezTo>
                  <a:cubicBezTo>
                    <a:pt x="27" y="232"/>
                    <a:pt x="0" y="327"/>
                    <a:pt x="0" y="408"/>
                  </a:cubicBezTo>
                  <a:cubicBezTo>
                    <a:pt x="4" y="493"/>
                    <a:pt x="27" y="578"/>
                    <a:pt x="78" y="645"/>
                  </a:cubicBezTo>
                  <a:cubicBezTo>
                    <a:pt x="126" y="713"/>
                    <a:pt x="193" y="761"/>
                    <a:pt x="268" y="787"/>
                  </a:cubicBezTo>
                  <a:cubicBezTo>
                    <a:pt x="305" y="801"/>
                    <a:pt x="340" y="808"/>
                    <a:pt x="376" y="812"/>
                  </a:cubicBezTo>
                  <a:cubicBezTo>
                    <a:pt x="383" y="813"/>
                    <a:pt x="389" y="813"/>
                    <a:pt x="396" y="813"/>
                  </a:cubicBezTo>
                  <a:cubicBezTo>
                    <a:pt x="408" y="813"/>
                    <a:pt x="419" y="812"/>
                    <a:pt x="431" y="812"/>
                  </a:cubicBezTo>
                  <a:cubicBezTo>
                    <a:pt x="448" y="812"/>
                    <a:pt x="465" y="808"/>
                    <a:pt x="482" y="805"/>
                  </a:cubicBezTo>
                  <a:cubicBezTo>
                    <a:pt x="549" y="792"/>
                    <a:pt x="607" y="764"/>
                    <a:pt x="651" y="731"/>
                  </a:cubicBezTo>
                  <a:cubicBezTo>
                    <a:pt x="742" y="659"/>
                    <a:pt x="783" y="568"/>
                    <a:pt x="797" y="507"/>
                  </a:cubicBezTo>
                  <a:cubicBezTo>
                    <a:pt x="807" y="476"/>
                    <a:pt x="807" y="449"/>
                    <a:pt x="811" y="432"/>
                  </a:cubicBezTo>
                  <a:lnTo>
                    <a:pt x="811" y="408"/>
                  </a:lnTo>
                  <a:cubicBezTo>
                    <a:pt x="811" y="408"/>
                    <a:pt x="811" y="415"/>
                    <a:pt x="807" y="432"/>
                  </a:cubicBezTo>
                  <a:cubicBezTo>
                    <a:pt x="807" y="449"/>
                    <a:pt x="803" y="476"/>
                    <a:pt x="794" y="507"/>
                  </a:cubicBezTo>
                  <a:cubicBezTo>
                    <a:pt x="780" y="568"/>
                    <a:pt x="729" y="652"/>
                    <a:pt x="637" y="706"/>
                  </a:cubicBezTo>
                  <a:cubicBezTo>
                    <a:pt x="590" y="734"/>
                    <a:pt x="536" y="747"/>
                    <a:pt x="475" y="751"/>
                  </a:cubicBezTo>
                  <a:lnTo>
                    <a:pt x="431" y="751"/>
                  </a:lnTo>
                  <a:cubicBezTo>
                    <a:pt x="417" y="747"/>
                    <a:pt x="401" y="747"/>
                    <a:pt x="387" y="740"/>
                  </a:cubicBezTo>
                  <a:cubicBezTo>
                    <a:pt x="360" y="737"/>
                    <a:pt x="329" y="723"/>
                    <a:pt x="302" y="710"/>
                  </a:cubicBezTo>
                  <a:cubicBezTo>
                    <a:pt x="248" y="679"/>
                    <a:pt x="204" y="635"/>
                    <a:pt x="173" y="581"/>
                  </a:cubicBezTo>
                  <a:cubicBezTo>
                    <a:pt x="143" y="530"/>
                    <a:pt x="122" y="469"/>
                    <a:pt x="126" y="408"/>
                  </a:cubicBezTo>
                  <a:cubicBezTo>
                    <a:pt x="122" y="340"/>
                    <a:pt x="143" y="286"/>
                    <a:pt x="173" y="232"/>
                  </a:cubicBezTo>
                  <a:cubicBezTo>
                    <a:pt x="204" y="181"/>
                    <a:pt x="248" y="133"/>
                    <a:pt x="302" y="107"/>
                  </a:cubicBezTo>
                  <a:cubicBezTo>
                    <a:pt x="356" y="76"/>
                    <a:pt x="417" y="63"/>
                    <a:pt x="478" y="63"/>
                  </a:cubicBezTo>
                  <a:cubicBezTo>
                    <a:pt x="532" y="66"/>
                    <a:pt x="590" y="83"/>
                    <a:pt x="637" y="107"/>
                  </a:cubicBezTo>
                  <a:cubicBezTo>
                    <a:pt x="729" y="161"/>
                    <a:pt x="780" y="246"/>
                    <a:pt x="794" y="307"/>
                  </a:cubicBezTo>
                  <a:cubicBezTo>
                    <a:pt x="803" y="337"/>
                    <a:pt x="807" y="364"/>
                    <a:pt x="807" y="381"/>
                  </a:cubicBezTo>
                  <a:cubicBezTo>
                    <a:pt x="811" y="398"/>
                    <a:pt x="811" y="408"/>
                    <a:pt x="811" y="408"/>
                  </a:cubicBezTo>
                  <a:lnTo>
                    <a:pt x="811" y="381"/>
                  </a:lnTo>
                  <a:cubicBezTo>
                    <a:pt x="807" y="364"/>
                    <a:pt x="807" y="337"/>
                    <a:pt x="797" y="307"/>
                  </a:cubicBezTo>
                  <a:cubicBezTo>
                    <a:pt x="783" y="246"/>
                    <a:pt x="742" y="157"/>
                    <a:pt x="651" y="86"/>
                  </a:cubicBezTo>
                  <a:cubicBezTo>
                    <a:pt x="607" y="49"/>
                    <a:pt x="549" y="22"/>
                    <a:pt x="482" y="8"/>
                  </a:cubicBezTo>
                  <a:cubicBezTo>
                    <a:pt x="458" y="3"/>
                    <a:pt x="432" y="0"/>
                    <a:pt x="406"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33"/>
            <p:cNvSpPr/>
            <p:nvPr/>
          </p:nvSpPr>
          <p:spPr>
            <a:xfrm>
              <a:off x="2351124" y="3202726"/>
              <a:ext cx="70082" cy="70176"/>
            </a:xfrm>
            <a:custGeom>
              <a:rect b="b" l="l" r="r" t="t"/>
              <a:pathLst>
                <a:path extrusionOk="0" h="750" w="749">
                  <a:moveTo>
                    <a:pt x="376" y="1"/>
                  </a:moveTo>
                  <a:cubicBezTo>
                    <a:pt x="169" y="1"/>
                    <a:pt x="0" y="171"/>
                    <a:pt x="0" y="377"/>
                  </a:cubicBezTo>
                  <a:cubicBezTo>
                    <a:pt x="0" y="581"/>
                    <a:pt x="169" y="750"/>
                    <a:pt x="376" y="750"/>
                  </a:cubicBezTo>
                  <a:cubicBezTo>
                    <a:pt x="579" y="750"/>
                    <a:pt x="749" y="581"/>
                    <a:pt x="749" y="377"/>
                  </a:cubicBezTo>
                  <a:cubicBezTo>
                    <a:pt x="749" y="171"/>
                    <a:pt x="579" y="1"/>
                    <a:pt x="3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33"/>
            <p:cNvSpPr/>
            <p:nvPr/>
          </p:nvSpPr>
          <p:spPr>
            <a:xfrm>
              <a:off x="2345416" y="3199825"/>
              <a:ext cx="75790" cy="76164"/>
            </a:xfrm>
            <a:custGeom>
              <a:rect b="b" l="l" r="r" t="t"/>
              <a:pathLst>
                <a:path extrusionOk="0" h="814" w="810">
                  <a:moveTo>
                    <a:pt x="405" y="0"/>
                  </a:moveTo>
                  <a:cubicBezTo>
                    <a:pt x="360" y="0"/>
                    <a:pt x="312" y="8"/>
                    <a:pt x="268" y="25"/>
                  </a:cubicBezTo>
                  <a:cubicBezTo>
                    <a:pt x="193" y="52"/>
                    <a:pt x="125" y="100"/>
                    <a:pt x="77" y="168"/>
                  </a:cubicBezTo>
                  <a:cubicBezTo>
                    <a:pt x="27" y="232"/>
                    <a:pt x="0" y="327"/>
                    <a:pt x="0" y="408"/>
                  </a:cubicBezTo>
                  <a:cubicBezTo>
                    <a:pt x="3" y="493"/>
                    <a:pt x="27" y="578"/>
                    <a:pt x="77" y="645"/>
                  </a:cubicBezTo>
                  <a:cubicBezTo>
                    <a:pt x="125" y="713"/>
                    <a:pt x="193" y="761"/>
                    <a:pt x="268" y="787"/>
                  </a:cubicBezTo>
                  <a:cubicBezTo>
                    <a:pt x="305" y="801"/>
                    <a:pt x="338" y="808"/>
                    <a:pt x="376" y="812"/>
                  </a:cubicBezTo>
                  <a:cubicBezTo>
                    <a:pt x="383" y="813"/>
                    <a:pt x="389" y="813"/>
                    <a:pt x="395" y="813"/>
                  </a:cubicBezTo>
                  <a:cubicBezTo>
                    <a:pt x="407" y="813"/>
                    <a:pt x="418" y="812"/>
                    <a:pt x="427" y="812"/>
                  </a:cubicBezTo>
                  <a:cubicBezTo>
                    <a:pt x="448" y="812"/>
                    <a:pt x="464" y="808"/>
                    <a:pt x="481" y="805"/>
                  </a:cubicBezTo>
                  <a:cubicBezTo>
                    <a:pt x="549" y="792"/>
                    <a:pt x="606" y="764"/>
                    <a:pt x="651" y="731"/>
                  </a:cubicBezTo>
                  <a:cubicBezTo>
                    <a:pt x="742" y="659"/>
                    <a:pt x="783" y="568"/>
                    <a:pt x="797" y="507"/>
                  </a:cubicBezTo>
                  <a:cubicBezTo>
                    <a:pt x="806" y="476"/>
                    <a:pt x="806" y="449"/>
                    <a:pt x="810" y="432"/>
                  </a:cubicBezTo>
                  <a:lnTo>
                    <a:pt x="810" y="408"/>
                  </a:lnTo>
                  <a:cubicBezTo>
                    <a:pt x="810" y="408"/>
                    <a:pt x="810" y="415"/>
                    <a:pt x="806" y="432"/>
                  </a:cubicBezTo>
                  <a:cubicBezTo>
                    <a:pt x="806" y="449"/>
                    <a:pt x="803" y="476"/>
                    <a:pt x="793" y="507"/>
                  </a:cubicBezTo>
                  <a:cubicBezTo>
                    <a:pt x="779" y="568"/>
                    <a:pt x="728" y="652"/>
                    <a:pt x="637" y="706"/>
                  </a:cubicBezTo>
                  <a:cubicBezTo>
                    <a:pt x="590" y="734"/>
                    <a:pt x="532" y="747"/>
                    <a:pt x="474" y="751"/>
                  </a:cubicBezTo>
                  <a:lnTo>
                    <a:pt x="430" y="751"/>
                  </a:lnTo>
                  <a:cubicBezTo>
                    <a:pt x="417" y="747"/>
                    <a:pt x="400" y="747"/>
                    <a:pt x="386" y="740"/>
                  </a:cubicBezTo>
                  <a:cubicBezTo>
                    <a:pt x="359" y="737"/>
                    <a:pt x="329" y="723"/>
                    <a:pt x="301" y="710"/>
                  </a:cubicBezTo>
                  <a:cubicBezTo>
                    <a:pt x="247" y="679"/>
                    <a:pt x="203" y="635"/>
                    <a:pt x="173" y="581"/>
                  </a:cubicBezTo>
                  <a:cubicBezTo>
                    <a:pt x="142" y="530"/>
                    <a:pt x="122" y="469"/>
                    <a:pt x="125" y="408"/>
                  </a:cubicBezTo>
                  <a:cubicBezTo>
                    <a:pt x="122" y="340"/>
                    <a:pt x="142" y="286"/>
                    <a:pt x="173" y="232"/>
                  </a:cubicBezTo>
                  <a:cubicBezTo>
                    <a:pt x="203" y="181"/>
                    <a:pt x="247" y="133"/>
                    <a:pt x="301" y="107"/>
                  </a:cubicBezTo>
                  <a:cubicBezTo>
                    <a:pt x="356" y="76"/>
                    <a:pt x="417" y="63"/>
                    <a:pt x="478" y="63"/>
                  </a:cubicBezTo>
                  <a:cubicBezTo>
                    <a:pt x="532" y="66"/>
                    <a:pt x="590" y="83"/>
                    <a:pt x="637" y="107"/>
                  </a:cubicBezTo>
                  <a:cubicBezTo>
                    <a:pt x="728" y="161"/>
                    <a:pt x="779" y="246"/>
                    <a:pt x="793" y="307"/>
                  </a:cubicBezTo>
                  <a:cubicBezTo>
                    <a:pt x="803" y="337"/>
                    <a:pt x="806" y="364"/>
                    <a:pt x="806" y="381"/>
                  </a:cubicBezTo>
                  <a:cubicBezTo>
                    <a:pt x="810" y="398"/>
                    <a:pt x="810" y="408"/>
                    <a:pt x="810" y="408"/>
                  </a:cubicBezTo>
                  <a:lnTo>
                    <a:pt x="810" y="381"/>
                  </a:lnTo>
                  <a:cubicBezTo>
                    <a:pt x="806" y="364"/>
                    <a:pt x="806" y="337"/>
                    <a:pt x="797" y="307"/>
                  </a:cubicBezTo>
                  <a:cubicBezTo>
                    <a:pt x="783" y="246"/>
                    <a:pt x="742" y="157"/>
                    <a:pt x="651" y="86"/>
                  </a:cubicBezTo>
                  <a:cubicBezTo>
                    <a:pt x="606" y="49"/>
                    <a:pt x="549" y="22"/>
                    <a:pt x="481" y="8"/>
                  </a:cubicBezTo>
                  <a:cubicBezTo>
                    <a:pt x="457" y="3"/>
                    <a:pt x="432" y="0"/>
                    <a:pt x="405"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33"/>
            <p:cNvSpPr/>
            <p:nvPr/>
          </p:nvSpPr>
          <p:spPr>
            <a:xfrm>
              <a:off x="2200013" y="3202726"/>
              <a:ext cx="70269" cy="70176"/>
            </a:xfrm>
            <a:custGeom>
              <a:rect b="b" l="l" r="r" t="t"/>
              <a:pathLst>
                <a:path extrusionOk="0" h="750" w="751">
                  <a:moveTo>
                    <a:pt x="378" y="1"/>
                  </a:moveTo>
                  <a:cubicBezTo>
                    <a:pt x="171" y="1"/>
                    <a:pt x="1" y="171"/>
                    <a:pt x="1" y="377"/>
                  </a:cubicBezTo>
                  <a:cubicBezTo>
                    <a:pt x="1" y="581"/>
                    <a:pt x="171" y="750"/>
                    <a:pt x="378" y="750"/>
                  </a:cubicBezTo>
                  <a:cubicBezTo>
                    <a:pt x="581" y="750"/>
                    <a:pt x="750" y="581"/>
                    <a:pt x="750" y="377"/>
                  </a:cubicBezTo>
                  <a:cubicBezTo>
                    <a:pt x="750" y="171"/>
                    <a:pt x="581" y="1"/>
                    <a:pt x="3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33"/>
            <p:cNvSpPr/>
            <p:nvPr/>
          </p:nvSpPr>
          <p:spPr>
            <a:xfrm>
              <a:off x="2194305" y="3199825"/>
              <a:ext cx="75977" cy="76164"/>
            </a:xfrm>
            <a:custGeom>
              <a:rect b="b" l="l" r="r" t="t"/>
              <a:pathLst>
                <a:path extrusionOk="0" h="814" w="812">
                  <a:moveTo>
                    <a:pt x="407" y="0"/>
                  </a:moveTo>
                  <a:cubicBezTo>
                    <a:pt x="362" y="0"/>
                    <a:pt x="314" y="8"/>
                    <a:pt x="269" y="25"/>
                  </a:cubicBezTo>
                  <a:cubicBezTo>
                    <a:pt x="195" y="52"/>
                    <a:pt x="126" y="100"/>
                    <a:pt x="79" y="168"/>
                  </a:cubicBezTo>
                  <a:cubicBezTo>
                    <a:pt x="29" y="232"/>
                    <a:pt x="1" y="327"/>
                    <a:pt x="1" y="408"/>
                  </a:cubicBezTo>
                  <a:cubicBezTo>
                    <a:pt x="4" y="493"/>
                    <a:pt x="29" y="578"/>
                    <a:pt x="79" y="645"/>
                  </a:cubicBezTo>
                  <a:cubicBezTo>
                    <a:pt x="126" y="713"/>
                    <a:pt x="195" y="761"/>
                    <a:pt x="269" y="787"/>
                  </a:cubicBezTo>
                  <a:cubicBezTo>
                    <a:pt x="306" y="801"/>
                    <a:pt x="340" y="808"/>
                    <a:pt x="378" y="812"/>
                  </a:cubicBezTo>
                  <a:cubicBezTo>
                    <a:pt x="384" y="813"/>
                    <a:pt x="391" y="813"/>
                    <a:pt x="397" y="813"/>
                  </a:cubicBezTo>
                  <a:cubicBezTo>
                    <a:pt x="409" y="813"/>
                    <a:pt x="419" y="812"/>
                    <a:pt x="428" y="812"/>
                  </a:cubicBezTo>
                  <a:cubicBezTo>
                    <a:pt x="448" y="812"/>
                    <a:pt x="465" y="808"/>
                    <a:pt x="483" y="805"/>
                  </a:cubicBezTo>
                  <a:cubicBezTo>
                    <a:pt x="550" y="792"/>
                    <a:pt x="608" y="764"/>
                    <a:pt x="652" y="731"/>
                  </a:cubicBezTo>
                  <a:cubicBezTo>
                    <a:pt x="744" y="659"/>
                    <a:pt x="784" y="568"/>
                    <a:pt x="797" y="507"/>
                  </a:cubicBezTo>
                  <a:cubicBezTo>
                    <a:pt x="808" y="476"/>
                    <a:pt x="808" y="449"/>
                    <a:pt x="811" y="432"/>
                  </a:cubicBezTo>
                  <a:lnTo>
                    <a:pt x="811" y="408"/>
                  </a:lnTo>
                  <a:cubicBezTo>
                    <a:pt x="811" y="408"/>
                    <a:pt x="811" y="415"/>
                    <a:pt x="808" y="432"/>
                  </a:cubicBezTo>
                  <a:cubicBezTo>
                    <a:pt x="808" y="449"/>
                    <a:pt x="805" y="476"/>
                    <a:pt x="794" y="507"/>
                  </a:cubicBezTo>
                  <a:cubicBezTo>
                    <a:pt x="781" y="568"/>
                    <a:pt x="730" y="652"/>
                    <a:pt x="639" y="706"/>
                  </a:cubicBezTo>
                  <a:cubicBezTo>
                    <a:pt x="591" y="734"/>
                    <a:pt x="533" y="747"/>
                    <a:pt x="476" y="751"/>
                  </a:cubicBezTo>
                  <a:lnTo>
                    <a:pt x="431" y="751"/>
                  </a:lnTo>
                  <a:cubicBezTo>
                    <a:pt x="418" y="747"/>
                    <a:pt x="398" y="747"/>
                    <a:pt x="387" y="740"/>
                  </a:cubicBezTo>
                  <a:cubicBezTo>
                    <a:pt x="361" y="737"/>
                    <a:pt x="330" y="723"/>
                    <a:pt x="303" y="710"/>
                  </a:cubicBezTo>
                  <a:cubicBezTo>
                    <a:pt x="248" y="679"/>
                    <a:pt x="204" y="635"/>
                    <a:pt x="174" y="581"/>
                  </a:cubicBezTo>
                  <a:cubicBezTo>
                    <a:pt x="143" y="530"/>
                    <a:pt x="123" y="469"/>
                    <a:pt x="126" y="408"/>
                  </a:cubicBezTo>
                  <a:cubicBezTo>
                    <a:pt x="123" y="340"/>
                    <a:pt x="143" y="286"/>
                    <a:pt x="174" y="232"/>
                  </a:cubicBezTo>
                  <a:cubicBezTo>
                    <a:pt x="204" y="181"/>
                    <a:pt x="248" y="133"/>
                    <a:pt x="303" y="107"/>
                  </a:cubicBezTo>
                  <a:cubicBezTo>
                    <a:pt x="357" y="76"/>
                    <a:pt x="415" y="63"/>
                    <a:pt x="476" y="63"/>
                  </a:cubicBezTo>
                  <a:cubicBezTo>
                    <a:pt x="533" y="66"/>
                    <a:pt x="591" y="83"/>
                    <a:pt x="639" y="107"/>
                  </a:cubicBezTo>
                  <a:cubicBezTo>
                    <a:pt x="730" y="161"/>
                    <a:pt x="781" y="246"/>
                    <a:pt x="794" y="307"/>
                  </a:cubicBezTo>
                  <a:cubicBezTo>
                    <a:pt x="805" y="337"/>
                    <a:pt x="808" y="364"/>
                    <a:pt x="808" y="381"/>
                  </a:cubicBezTo>
                  <a:cubicBezTo>
                    <a:pt x="811" y="398"/>
                    <a:pt x="811" y="408"/>
                    <a:pt x="811" y="408"/>
                  </a:cubicBezTo>
                  <a:lnTo>
                    <a:pt x="811" y="381"/>
                  </a:lnTo>
                  <a:cubicBezTo>
                    <a:pt x="808" y="364"/>
                    <a:pt x="808" y="337"/>
                    <a:pt x="797" y="307"/>
                  </a:cubicBezTo>
                  <a:cubicBezTo>
                    <a:pt x="784" y="246"/>
                    <a:pt x="744" y="157"/>
                    <a:pt x="652" y="86"/>
                  </a:cubicBezTo>
                  <a:cubicBezTo>
                    <a:pt x="608" y="49"/>
                    <a:pt x="550" y="22"/>
                    <a:pt x="483" y="8"/>
                  </a:cubicBezTo>
                  <a:cubicBezTo>
                    <a:pt x="459" y="3"/>
                    <a:pt x="433" y="0"/>
                    <a:pt x="407"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33"/>
            <p:cNvSpPr/>
            <p:nvPr/>
          </p:nvSpPr>
          <p:spPr>
            <a:xfrm>
              <a:off x="2049088" y="3202726"/>
              <a:ext cx="70176" cy="70176"/>
            </a:xfrm>
            <a:custGeom>
              <a:rect b="b" l="l" r="r" t="t"/>
              <a:pathLst>
                <a:path extrusionOk="0" h="750" w="750">
                  <a:moveTo>
                    <a:pt x="373" y="1"/>
                  </a:moveTo>
                  <a:cubicBezTo>
                    <a:pt x="170" y="1"/>
                    <a:pt x="1" y="171"/>
                    <a:pt x="1" y="377"/>
                  </a:cubicBezTo>
                  <a:cubicBezTo>
                    <a:pt x="1" y="581"/>
                    <a:pt x="170" y="750"/>
                    <a:pt x="373" y="750"/>
                  </a:cubicBezTo>
                  <a:cubicBezTo>
                    <a:pt x="580" y="750"/>
                    <a:pt x="750" y="581"/>
                    <a:pt x="750" y="377"/>
                  </a:cubicBezTo>
                  <a:cubicBezTo>
                    <a:pt x="750" y="171"/>
                    <a:pt x="580"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33"/>
            <p:cNvSpPr/>
            <p:nvPr/>
          </p:nvSpPr>
          <p:spPr>
            <a:xfrm>
              <a:off x="2043381" y="3199825"/>
              <a:ext cx="75603" cy="76164"/>
            </a:xfrm>
            <a:custGeom>
              <a:rect b="b" l="l" r="r" t="t"/>
              <a:pathLst>
                <a:path extrusionOk="0" h="814" w="808">
                  <a:moveTo>
                    <a:pt x="405" y="0"/>
                  </a:moveTo>
                  <a:cubicBezTo>
                    <a:pt x="361" y="0"/>
                    <a:pt x="314" y="8"/>
                    <a:pt x="268" y="25"/>
                  </a:cubicBezTo>
                  <a:cubicBezTo>
                    <a:pt x="193" y="52"/>
                    <a:pt x="126" y="100"/>
                    <a:pt x="79" y="168"/>
                  </a:cubicBezTo>
                  <a:cubicBezTo>
                    <a:pt x="28" y="232"/>
                    <a:pt x="1" y="327"/>
                    <a:pt x="1" y="408"/>
                  </a:cubicBezTo>
                  <a:cubicBezTo>
                    <a:pt x="1" y="493"/>
                    <a:pt x="28" y="578"/>
                    <a:pt x="79" y="645"/>
                  </a:cubicBezTo>
                  <a:cubicBezTo>
                    <a:pt x="126" y="713"/>
                    <a:pt x="193" y="761"/>
                    <a:pt x="268" y="787"/>
                  </a:cubicBezTo>
                  <a:cubicBezTo>
                    <a:pt x="303" y="801"/>
                    <a:pt x="340" y="808"/>
                    <a:pt x="377" y="812"/>
                  </a:cubicBezTo>
                  <a:cubicBezTo>
                    <a:pt x="383" y="813"/>
                    <a:pt x="389" y="813"/>
                    <a:pt x="395" y="813"/>
                  </a:cubicBezTo>
                  <a:cubicBezTo>
                    <a:pt x="406" y="813"/>
                    <a:pt x="416" y="812"/>
                    <a:pt x="428" y="812"/>
                  </a:cubicBezTo>
                  <a:cubicBezTo>
                    <a:pt x="448" y="812"/>
                    <a:pt x="465" y="808"/>
                    <a:pt x="482" y="805"/>
                  </a:cubicBezTo>
                  <a:cubicBezTo>
                    <a:pt x="550" y="792"/>
                    <a:pt x="608" y="764"/>
                    <a:pt x="652" y="731"/>
                  </a:cubicBezTo>
                  <a:cubicBezTo>
                    <a:pt x="743" y="659"/>
                    <a:pt x="780" y="568"/>
                    <a:pt x="797" y="507"/>
                  </a:cubicBezTo>
                  <a:cubicBezTo>
                    <a:pt x="808" y="476"/>
                    <a:pt x="808" y="449"/>
                    <a:pt x="808" y="432"/>
                  </a:cubicBezTo>
                  <a:lnTo>
                    <a:pt x="808" y="432"/>
                  </a:lnTo>
                  <a:cubicBezTo>
                    <a:pt x="808" y="449"/>
                    <a:pt x="804" y="476"/>
                    <a:pt x="794" y="507"/>
                  </a:cubicBezTo>
                  <a:cubicBezTo>
                    <a:pt x="777" y="568"/>
                    <a:pt x="730" y="652"/>
                    <a:pt x="634" y="706"/>
                  </a:cubicBezTo>
                  <a:cubicBezTo>
                    <a:pt x="591" y="734"/>
                    <a:pt x="533" y="747"/>
                    <a:pt x="475" y="751"/>
                  </a:cubicBezTo>
                  <a:lnTo>
                    <a:pt x="431" y="751"/>
                  </a:lnTo>
                  <a:cubicBezTo>
                    <a:pt x="417" y="747"/>
                    <a:pt x="397" y="747"/>
                    <a:pt x="387" y="740"/>
                  </a:cubicBezTo>
                  <a:cubicBezTo>
                    <a:pt x="356" y="737"/>
                    <a:pt x="329" y="723"/>
                    <a:pt x="303" y="710"/>
                  </a:cubicBezTo>
                  <a:cubicBezTo>
                    <a:pt x="248" y="679"/>
                    <a:pt x="204" y="635"/>
                    <a:pt x="173" y="581"/>
                  </a:cubicBezTo>
                  <a:cubicBezTo>
                    <a:pt x="143" y="530"/>
                    <a:pt x="123" y="469"/>
                    <a:pt x="123" y="408"/>
                  </a:cubicBezTo>
                  <a:cubicBezTo>
                    <a:pt x="123" y="340"/>
                    <a:pt x="143" y="286"/>
                    <a:pt x="173" y="232"/>
                  </a:cubicBezTo>
                  <a:cubicBezTo>
                    <a:pt x="204" y="181"/>
                    <a:pt x="248" y="133"/>
                    <a:pt x="303" y="107"/>
                  </a:cubicBezTo>
                  <a:cubicBezTo>
                    <a:pt x="356" y="76"/>
                    <a:pt x="414" y="63"/>
                    <a:pt x="475" y="63"/>
                  </a:cubicBezTo>
                  <a:cubicBezTo>
                    <a:pt x="533" y="66"/>
                    <a:pt x="591" y="83"/>
                    <a:pt x="634" y="107"/>
                  </a:cubicBezTo>
                  <a:cubicBezTo>
                    <a:pt x="730" y="161"/>
                    <a:pt x="777" y="246"/>
                    <a:pt x="794" y="307"/>
                  </a:cubicBezTo>
                  <a:cubicBezTo>
                    <a:pt x="804" y="337"/>
                    <a:pt x="808" y="364"/>
                    <a:pt x="808" y="381"/>
                  </a:cubicBezTo>
                  <a:cubicBezTo>
                    <a:pt x="808" y="364"/>
                    <a:pt x="808" y="337"/>
                    <a:pt x="797" y="307"/>
                  </a:cubicBezTo>
                  <a:cubicBezTo>
                    <a:pt x="780" y="246"/>
                    <a:pt x="743" y="157"/>
                    <a:pt x="652" y="86"/>
                  </a:cubicBezTo>
                  <a:cubicBezTo>
                    <a:pt x="608" y="49"/>
                    <a:pt x="550" y="22"/>
                    <a:pt x="478" y="8"/>
                  </a:cubicBezTo>
                  <a:cubicBezTo>
                    <a:pt x="456" y="3"/>
                    <a:pt x="431" y="0"/>
                    <a:pt x="405"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33"/>
            <p:cNvSpPr/>
            <p:nvPr/>
          </p:nvSpPr>
          <p:spPr>
            <a:xfrm>
              <a:off x="1898164" y="3202726"/>
              <a:ext cx="70082" cy="70176"/>
            </a:xfrm>
            <a:custGeom>
              <a:rect b="b" l="l" r="r" t="t"/>
              <a:pathLst>
                <a:path extrusionOk="0" h="750" w="749">
                  <a:moveTo>
                    <a:pt x="373" y="1"/>
                  </a:moveTo>
                  <a:cubicBezTo>
                    <a:pt x="166" y="1"/>
                    <a:pt x="0" y="171"/>
                    <a:pt x="0" y="377"/>
                  </a:cubicBezTo>
                  <a:cubicBezTo>
                    <a:pt x="0" y="581"/>
                    <a:pt x="166" y="750"/>
                    <a:pt x="373" y="750"/>
                  </a:cubicBezTo>
                  <a:cubicBezTo>
                    <a:pt x="580" y="750"/>
                    <a:pt x="749" y="581"/>
                    <a:pt x="749" y="377"/>
                  </a:cubicBezTo>
                  <a:cubicBezTo>
                    <a:pt x="749" y="171"/>
                    <a:pt x="580"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33"/>
            <p:cNvSpPr/>
            <p:nvPr/>
          </p:nvSpPr>
          <p:spPr>
            <a:xfrm>
              <a:off x="1892457" y="3199825"/>
              <a:ext cx="75790" cy="76164"/>
            </a:xfrm>
            <a:custGeom>
              <a:rect b="b" l="l" r="r" t="t"/>
              <a:pathLst>
                <a:path extrusionOk="0" h="814" w="810">
                  <a:moveTo>
                    <a:pt x="807" y="381"/>
                  </a:moveTo>
                  <a:cubicBezTo>
                    <a:pt x="807" y="398"/>
                    <a:pt x="810" y="408"/>
                    <a:pt x="810" y="408"/>
                  </a:cubicBezTo>
                  <a:cubicBezTo>
                    <a:pt x="810" y="408"/>
                    <a:pt x="810" y="398"/>
                    <a:pt x="807" y="381"/>
                  </a:cubicBezTo>
                  <a:close/>
                  <a:moveTo>
                    <a:pt x="810" y="408"/>
                  </a:moveTo>
                  <a:cubicBezTo>
                    <a:pt x="810" y="408"/>
                    <a:pt x="807" y="415"/>
                    <a:pt x="807" y="432"/>
                  </a:cubicBezTo>
                  <a:cubicBezTo>
                    <a:pt x="810" y="415"/>
                    <a:pt x="810" y="408"/>
                    <a:pt x="810" y="408"/>
                  </a:cubicBezTo>
                  <a:close/>
                  <a:moveTo>
                    <a:pt x="405" y="0"/>
                  </a:moveTo>
                  <a:cubicBezTo>
                    <a:pt x="360" y="0"/>
                    <a:pt x="312" y="8"/>
                    <a:pt x="265" y="25"/>
                  </a:cubicBezTo>
                  <a:cubicBezTo>
                    <a:pt x="193" y="52"/>
                    <a:pt x="126" y="100"/>
                    <a:pt x="74" y="168"/>
                  </a:cubicBezTo>
                  <a:cubicBezTo>
                    <a:pt x="27" y="232"/>
                    <a:pt x="0" y="327"/>
                    <a:pt x="0" y="408"/>
                  </a:cubicBezTo>
                  <a:cubicBezTo>
                    <a:pt x="0" y="493"/>
                    <a:pt x="27" y="578"/>
                    <a:pt x="78" y="645"/>
                  </a:cubicBezTo>
                  <a:cubicBezTo>
                    <a:pt x="126" y="713"/>
                    <a:pt x="193" y="761"/>
                    <a:pt x="268" y="787"/>
                  </a:cubicBezTo>
                  <a:cubicBezTo>
                    <a:pt x="301" y="801"/>
                    <a:pt x="339" y="808"/>
                    <a:pt x="376" y="812"/>
                  </a:cubicBezTo>
                  <a:cubicBezTo>
                    <a:pt x="383" y="813"/>
                    <a:pt x="389" y="813"/>
                    <a:pt x="395" y="813"/>
                  </a:cubicBezTo>
                  <a:cubicBezTo>
                    <a:pt x="406" y="813"/>
                    <a:pt x="416" y="812"/>
                    <a:pt x="428" y="812"/>
                  </a:cubicBezTo>
                  <a:cubicBezTo>
                    <a:pt x="448" y="812"/>
                    <a:pt x="464" y="808"/>
                    <a:pt x="481" y="805"/>
                  </a:cubicBezTo>
                  <a:cubicBezTo>
                    <a:pt x="545" y="792"/>
                    <a:pt x="606" y="764"/>
                    <a:pt x="651" y="731"/>
                  </a:cubicBezTo>
                  <a:cubicBezTo>
                    <a:pt x="742" y="659"/>
                    <a:pt x="780" y="568"/>
                    <a:pt x="797" y="507"/>
                  </a:cubicBezTo>
                  <a:cubicBezTo>
                    <a:pt x="803" y="476"/>
                    <a:pt x="807" y="450"/>
                    <a:pt x="807" y="433"/>
                  </a:cubicBezTo>
                  <a:lnTo>
                    <a:pt x="807" y="433"/>
                  </a:lnTo>
                  <a:cubicBezTo>
                    <a:pt x="807" y="450"/>
                    <a:pt x="803" y="476"/>
                    <a:pt x="794" y="507"/>
                  </a:cubicBezTo>
                  <a:cubicBezTo>
                    <a:pt x="777" y="568"/>
                    <a:pt x="729" y="652"/>
                    <a:pt x="634" y="706"/>
                  </a:cubicBezTo>
                  <a:cubicBezTo>
                    <a:pt x="590" y="734"/>
                    <a:pt x="532" y="747"/>
                    <a:pt x="475" y="751"/>
                  </a:cubicBezTo>
                  <a:lnTo>
                    <a:pt x="431" y="751"/>
                  </a:lnTo>
                  <a:cubicBezTo>
                    <a:pt x="417" y="747"/>
                    <a:pt x="397" y="747"/>
                    <a:pt x="387" y="740"/>
                  </a:cubicBezTo>
                  <a:cubicBezTo>
                    <a:pt x="356" y="737"/>
                    <a:pt x="329" y="723"/>
                    <a:pt x="301" y="710"/>
                  </a:cubicBezTo>
                  <a:cubicBezTo>
                    <a:pt x="248" y="679"/>
                    <a:pt x="204" y="635"/>
                    <a:pt x="170" y="581"/>
                  </a:cubicBezTo>
                  <a:cubicBezTo>
                    <a:pt x="143" y="530"/>
                    <a:pt x="122" y="469"/>
                    <a:pt x="122" y="408"/>
                  </a:cubicBezTo>
                  <a:cubicBezTo>
                    <a:pt x="122" y="340"/>
                    <a:pt x="139" y="286"/>
                    <a:pt x="173" y="232"/>
                  </a:cubicBezTo>
                  <a:cubicBezTo>
                    <a:pt x="204" y="181"/>
                    <a:pt x="248" y="133"/>
                    <a:pt x="301" y="107"/>
                  </a:cubicBezTo>
                  <a:cubicBezTo>
                    <a:pt x="356" y="76"/>
                    <a:pt x="414" y="63"/>
                    <a:pt x="475" y="63"/>
                  </a:cubicBezTo>
                  <a:cubicBezTo>
                    <a:pt x="532" y="66"/>
                    <a:pt x="590" y="83"/>
                    <a:pt x="634" y="107"/>
                  </a:cubicBezTo>
                  <a:cubicBezTo>
                    <a:pt x="729" y="161"/>
                    <a:pt x="777" y="246"/>
                    <a:pt x="794" y="307"/>
                  </a:cubicBezTo>
                  <a:cubicBezTo>
                    <a:pt x="803" y="337"/>
                    <a:pt x="807" y="364"/>
                    <a:pt x="807" y="381"/>
                  </a:cubicBezTo>
                  <a:cubicBezTo>
                    <a:pt x="807" y="364"/>
                    <a:pt x="803" y="337"/>
                    <a:pt x="797" y="307"/>
                  </a:cubicBezTo>
                  <a:cubicBezTo>
                    <a:pt x="780" y="246"/>
                    <a:pt x="742" y="157"/>
                    <a:pt x="651" y="86"/>
                  </a:cubicBezTo>
                  <a:cubicBezTo>
                    <a:pt x="603" y="49"/>
                    <a:pt x="550" y="22"/>
                    <a:pt x="478" y="8"/>
                  </a:cubicBezTo>
                  <a:cubicBezTo>
                    <a:pt x="455" y="3"/>
                    <a:pt x="431" y="0"/>
                    <a:pt x="405"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33"/>
            <p:cNvSpPr/>
            <p:nvPr/>
          </p:nvSpPr>
          <p:spPr>
            <a:xfrm>
              <a:off x="1747147" y="3202726"/>
              <a:ext cx="70176" cy="70176"/>
            </a:xfrm>
            <a:custGeom>
              <a:rect b="b" l="l" r="r" t="t"/>
              <a:pathLst>
                <a:path extrusionOk="0" h="750" w="750">
                  <a:moveTo>
                    <a:pt x="374" y="1"/>
                  </a:moveTo>
                  <a:cubicBezTo>
                    <a:pt x="166" y="1"/>
                    <a:pt x="0" y="171"/>
                    <a:pt x="0" y="377"/>
                  </a:cubicBezTo>
                  <a:cubicBezTo>
                    <a:pt x="0" y="581"/>
                    <a:pt x="166" y="750"/>
                    <a:pt x="374" y="750"/>
                  </a:cubicBezTo>
                  <a:cubicBezTo>
                    <a:pt x="580" y="750"/>
                    <a:pt x="750" y="581"/>
                    <a:pt x="750" y="377"/>
                  </a:cubicBezTo>
                  <a:cubicBezTo>
                    <a:pt x="750" y="171"/>
                    <a:pt x="580" y="1"/>
                    <a:pt x="3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33"/>
            <p:cNvSpPr/>
            <p:nvPr/>
          </p:nvSpPr>
          <p:spPr>
            <a:xfrm>
              <a:off x="1741439" y="3199825"/>
              <a:ext cx="75603" cy="76164"/>
            </a:xfrm>
            <a:custGeom>
              <a:rect b="b" l="l" r="r" t="t"/>
              <a:pathLst>
                <a:path extrusionOk="0" h="814" w="808">
                  <a:moveTo>
                    <a:pt x="404" y="0"/>
                  </a:moveTo>
                  <a:cubicBezTo>
                    <a:pt x="359" y="0"/>
                    <a:pt x="312" y="8"/>
                    <a:pt x="265" y="25"/>
                  </a:cubicBezTo>
                  <a:cubicBezTo>
                    <a:pt x="194" y="52"/>
                    <a:pt x="126" y="100"/>
                    <a:pt x="75" y="168"/>
                  </a:cubicBezTo>
                  <a:cubicBezTo>
                    <a:pt x="28" y="232"/>
                    <a:pt x="0" y="327"/>
                    <a:pt x="0" y="408"/>
                  </a:cubicBezTo>
                  <a:cubicBezTo>
                    <a:pt x="0" y="493"/>
                    <a:pt x="28" y="578"/>
                    <a:pt x="75" y="645"/>
                  </a:cubicBezTo>
                  <a:cubicBezTo>
                    <a:pt x="126" y="713"/>
                    <a:pt x="194" y="761"/>
                    <a:pt x="265" y="787"/>
                  </a:cubicBezTo>
                  <a:cubicBezTo>
                    <a:pt x="302" y="801"/>
                    <a:pt x="340" y="808"/>
                    <a:pt x="377" y="812"/>
                  </a:cubicBezTo>
                  <a:cubicBezTo>
                    <a:pt x="384" y="813"/>
                    <a:pt x="390" y="813"/>
                    <a:pt x="395" y="813"/>
                  </a:cubicBezTo>
                  <a:cubicBezTo>
                    <a:pt x="406" y="813"/>
                    <a:pt x="416" y="812"/>
                    <a:pt x="427" y="812"/>
                  </a:cubicBezTo>
                  <a:cubicBezTo>
                    <a:pt x="448" y="812"/>
                    <a:pt x="465" y="808"/>
                    <a:pt x="482" y="805"/>
                  </a:cubicBezTo>
                  <a:cubicBezTo>
                    <a:pt x="546" y="792"/>
                    <a:pt x="607" y="764"/>
                    <a:pt x="651" y="731"/>
                  </a:cubicBezTo>
                  <a:cubicBezTo>
                    <a:pt x="743" y="659"/>
                    <a:pt x="780" y="568"/>
                    <a:pt x="797" y="507"/>
                  </a:cubicBezTo>
                  <a:cubicBezTo>
                    <a:pt x="804" y="476"/>
                    <a:pt x="807" y="450"/>
                    <a:pt x="807" y="433"/>
                  </a:cubicBezTo>
                  <a:lnTo>
                    <a:pt x="807" y="433"/>
                  </a:lnTo>
                  <a:cubicBezTo>
                    <a:pt x="807" y="450"/>
                    <a:pt x="804" y="476"/>
                    <a:pt x="794" y="507"/>
                  </a:cubicBezTo>
                  <a:cubicBezTo>
                    <a:pt x="776" y="568"/>
                    <a:pt x="729" y="652"/>
                    <a:pt x="634" y="706"/>
                  </a:cubicBezTo>
                  <a:cubicBezTo>
                    <a:pt x="590" y="734"/>
                    <a:pt x="532" y="747"/>
                    <a:pt x="475" y="751"/>
                  </a:cubicBezTo>
                  <a:lnTo>
                    <a:pt x="431" y="751"/>
                  </a:lnTo>
                  <a:cubicBezTo>
                    <a:pt x="414" y="747"/>
                    <a:pt x="397" y="747"/>
                    <a:pt x="383" y="740"/>
                  </a:cubicBezTo>
                  <a:cubicBezTo>
                    <a:pt x="357" y="737"/>
                    <a:pt x="329" y="723"/>
                    <a:pt x="302" y="710"/>
                  </a:cubicBezTo>
                  <a:cubicBezTo>
                    <a:pt x="248" y="679"/>
                    <a:pt x="204" y="635"/>
                    <a:pt x="170" y="581"/>
                  </a:cubicBezTo>
                  <a:cubicBezTo>
                    <a:pt x="139" y="530"/>
                    <a:pt x="122" y="469"/>
                    <a:pt x="122" y="408"/>
                  </a:cubicBezTo>
                  <a:cubicBezTo>
                    <a:pt x="122" y="340"/>
                    <a:pt x="139" y="286"/>
                    <a:pt x="170" y="232"/>
                  </a:cubicBezTo>
                  <a:cubicBezTo>
                    <a:pt x="204" y="181"/>
                    <a:pt x="248" y="133"/>
                    <a:pt x="302" y="107"/>
                  </a:cubicBezTo>
                  <a:cubicBezTo>
                    <a:pt x="357" y="76"/>
                    <a:pt x="414" y="63"/>
                    <a:pt x="475" y="63"/>
                  </a:cubicBezTo>
                  <a:cubicBezTo>
                    <a:pt x="532" y="66"/>
                    <a:pt x="590" y="83"/>
                    <a:pt x="634" y="107"/>
                  </a:cubicBezTo>
                  <a:cubicBezTo>
                    <a:pt x="729" y="161"/>
                    <a:pt x="776" y="246"/>
                    <a:pt x="794" y="307"/>
                  </a:cubicBezTo>
                  <a:cubicBezTo>
                    <a:pt x="804" y="337"/>
                    <a:pt x="807" y="364"/>
                    <a:pt x="807" y="381"/>
                  </a:cubicBezTo>
                  <a:cubicBezTo>
                    <a:pt x="807" y="364"/>
                    <a:pt x="804" y="337"/>
                    <a:pt x="797" y="307"/>
                  </a:cubicBezTo>
                  <a:cubicBezTo>
                    <a:pt x="780" y="246"/>
                    <a:pt x="743" y="157"/>
                    <a:pt x="651" y="86"/>
                  </a:cubicBezTo>
                  <a:cubicBezTo>
                    <a:pt x="604" y="49"/>
                    <a:pt x="549" y="22"/>
                    <a:pt x="479" y="8"/>
                  </a:cubicBezTo>
                  <a:cubicBezTo>
                    <a:pt x="455" y="3"/>
                    <a:pt x="430" y="0"/>
                    <a:pt x="404"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33"/>
            <p:cNvSpPr/>
            <p:nvPr/>
          </p:nvSpPr>
          <p:spPr>
            <a:xfrm>
              <a:off x="1596222" y="3202726"/>
              <a:ext cx="70176" cy="70176"/>
            </a:xfrm>
            <a:custGeom>
              <a:rect b="b" l="l" r="r" t="t"/>
              <a:pathLst>
                <a:path extrusionOk="0" h="750" w="750">
                  <a:moveTo>
                    <a:pt x="373" y="1"/>
                  </a:moveTo>
                  <a:cubicBezTo>
                    <a:pt x="166" y="1"/>
                    <a:pt x="0" y="171"/>
                    <a:pt x="0" y="377"/>
                  </a:cubicBezTo>
                  <a:cubicBezTo>
                    <a:pt x="0" y="581"/>
                    <a:pt x="166" y="750"/>
                    <a:pt x="373" y="750"/>
                  </a:cubicBezTo>
                  <a:cubicBezTo>
                    <a:pt x="579" y="750"/>
                    <a:pt x="749" y="581"/>
                    <a:pt x="749" y="377"/>
                  </a:cubicBezTo>
                  <a:cubicBezTo>
                    <a:pt x="749" y="171"/>
                    <a:pt x="579"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33"/>
            <p:cNvSpPr/>
            <p:nvPr/>
          </p:nvSpPr>
          <p:spPr>
            <a:xfrm>
              <a:off x="1590515" y="3199825"/>
              <a:ext cx="75603" cy="76164"/>
            </a:xfrm>
            <a:custGeom>
              <a:rect b="b" l="l" r="r" t="t"/>
              <a:pathLst>
                <a:path extrusionOk="0" h="814" w="808">
                  <a:moveTo>
                    <a:pt x="403" y="0"/>
                  </a:moveTo>
                  <a:cubicBezTo>
                    <a:pt x="359" y="0"/>
                    <a:pt x="312" y="8"/>
                    <a:pt x="264" y="25"/>
                  </a:cubicBezTo>
                  <a:cubicBezTo>
                    <a:pt x="193" y="52"/>
                    <a:pt x="125" y="100"/>
                    <a:pt x="75" y="168"/>
                  </a:cubicBezTo>
                  <a:cubicBezTo>
                    <a:pt x="27" y="232"/>
                    <a:pt x="0" y="327"/>
                    <a:pt x="0" y="408"/>
                  </a:cubicBezTo>
                  <a:cubicBezTo>
                    <a:pt x="0" y="493"/>
                    <a:pt x="27" y="578"/>
                    <a:pt x="75" y="645"/>
                  </a:cubicBezTo>
                  <a:cubicBezTo>
                    <a:pt x="125" y="713"/>
                    <a:pt x="193" y="761"/>
                    <a:pt x="264" y="787"/>
                  </a:cubicBezTo>
                  <a:cubicBezTo>
                    <a:pt x="302" y="801"/>
                    <a:pt x="339" y="808"/>
                    <a:pt x="376" y="812"/>
                  </a:cubicBezTo>
                  <a:cubicBezTo>
                    <a:pt x="383" y="813"/>
                    <a:pt x="389" y="813"/>
                    <a:pt x="394" y="813"/>
                  </a:cubicBezTo>
                  <a:cubicBezTo>
                    <a:pt x="406" y="813"/>
                    <a:pt x="416" y="812"/>
                    <a:pt x="427" y="812"/>
                  </a:cubicBezTo>
                  <a:cubicBezTo>
                    <a:pt x="447" y="812"/>
                    <a:pt x="465" y="808"/>
                    <a:pt x="482" y="805"/>
                  </a:cubicBezTo>
                  <a:cubicBezTo>
                    <a:pt x="546" y="792"/>
                    <a:pt x="604" y="764"/>
                    <a:pt x="651" y="731"/>
                  </a:cubicBezTo>
                  <a:cubicBezTo>
                    <a:pt x="742" y="659"/>
                    <a:pt x="779" y="568"/>
                    <a:pt x="796" y="507"/>
                  </a:cubicBezTo>
                  <a:cubicBezTo>
                    <a:pt x="803" y="476"/>
                    <a:pt x="807" y="450"/>
                    <a:pt x="807" y="433"/>
                  </a:cubicBezTo>
                  <a:lnTo>
                    <a:pt x="807" y="433"/>
                  </a:lnTo>
                  <a:cubicBezTo>
                    <a:pt x="807" y="450"/>
                    <a:pt x="803" y="476"/>
                    <a:pt x="793" y="507"/>
                  </a:cubicBezTo>
                  <a:cubicBezTo>
                    <a:pt x="776" y="568"/>
                    <a:pt x="729" y="652"/>
                    <a:pt x="634" y="706"/>
                  </a:cubicBezTo>
                  <a:cubicBezTo>
                    <a:pt x="590" y="734"/>
                    <a:pt x="532" y="747"/>
                    <a:pt x="474" y="751"/>
                  </a:cubicBezTo>
                  <a:lnTo>
                    <a:pt x="430" y="751"/>
                  </a:lnTo>
                  <a:cubicBezTo>
                    <a:pt x="413" y="747"/>
                    <a:pt x="396" y="747"/>
                    <a:pt x="383" y="740"/>
                  </a:cubicBezTo>
                  <a:cubicBezTo>
                    <a:pt x="356" y="737"/>
                    <a:pt x="329" y="723"/>
                    <a:pt x="302" y="710"/>
                  </a:cubicBezTo>
                  <a:cubicBezTo>
                    <a:pt x="247" y="679"/>
                    <a:pt x="203" y="635"/>
                    <a:pt x="169" y="581"/>
                  </a:cubicBezTo>
                  <a:cubicBezTo>
                    <a:pt x="139" y="530"/>
                    <a:pt x="122" y="469"/>
                    <a:pt x="122" y="408"/>
                  </a:cubicBezTo>
                  <a:cubicBezTo>
                    <a:pt x="122" y="340"/>
                    <a:pt x="139" y="286"/>
                    <a:pt x="169" y="232"/>
                  </a:cubicBezTo>
                  <a:cubicBezTo>
                    <a:pt x="203" y="181"/>
                    <a:pt x="247" y="133"/>
                    <a:pt x="302" y="107"/>
                  </a:cubicBezTo>
                  <a:cubicBezTo>
                    <a:pt x="356" y="76"/>
                    <a:pt x="413" y="63"/>
                    <a:pt x="474" y="63"/>
                  </a:cubicBezTo>
                  <a:cubicBezTo>
                    <a:pt x="532" y="66"/>
                    <a:pt x="590" y="83"/>
                    <a:pt x="634" y="107"/>
                  </a:cubicBezTo>
                  <a:cubicBezTo>
                    <a:pt x="729" y="161"/>
                    <a:pt x="776" y="246"/>
                    <a:pt x="793" y="307"/>
                  </a:cubicBezTo>
                  <a:cubicBezTo>
                    <a:pt x="803" y="337"/>
                    <a:pt x="807" y="364"/>
                    <a:pt x="807" y="381"/>
                  </a:cubicBezTo>
                  <a:cubicBezTo>
                    <a:pt x="807" y="364"/>
                    <a:pt x="803" y="337"/>
                    <a:pt x="796" y="307"/>
                  </a:cubicBezTo>
                  <a:cubicBezTo>
                    <a:pt x="779" y="246"/>
                    <a:pt x="742" y="157"/>
                    <a:pt x="651" y="86"/>
                  </a:cubicBezTo>
                  <a:cubicBezTo>
                    <a:pt x="604" y="49"/>
                    <a:pt x="549" y="22"/>
                    <a:pt x="478" y="8"/>
                  </a:cubicBezTo>
                  <a:cubicBezTo>
                    <a:pt x="454" y="3"/>
                    <a:pt x="429" y="0"/>
                    <a:pt x="403"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33"/>
            <p:cNvSpPr/>
            <p:nvPr/>
          </p:nvSpPr>
          <p:spPr>
            <a:xfrm>
              <a:off x="1445205" y="3202726"/>
              <a:ext cx="69801" cy="70176"/>
            </a:xfrm>
            <a:custGeom>
              <a:rect b="b" l="l" r="r" t="t"/>
              <a:pathLst>
                <a:path extrusionOk="0" h="750" w="746">
                  <a:moveTo>
                    <a:pt x="373" y="1"/>
                  </a:moveTo>
                  <a:cubicBezTo>
                    <a:pt x="167" y="1"/>
                    <a:pt x="1" y="171"/>
                    <a:pt x="1" y="377"/>
                  </a:cubicBezTo>
                  <a:cubicBezTo>
                    <a:pt x="1" y="581"/>
                    <a:pt x="167" y="750"/>
                    <a:pt x="373" y="750"/>
                  </a:cubicBezTo>
                  <a:cubicBezTo>
                    <a:pt x="580" y="750"/>
                    <a:pt x="746" y="581"/>
                    <a:pt x="746" y="377"/>
                  </a:cubicBezTo>
                  <a:cubicBezTo>
                    <a:pt x="746" y="171"/>
                    <a:pt x="580"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33"/>
            <p:cNvSpPr/>
            <p:nvPr/>
          </p:nvSpPr>
          <p:spPr>
            <a:xfrm>
              <a:off x="1439497" y="3199825"/>
              <a:ext cx="75509" cy="76164"/>
            </a:xfrm>
            <a:custGeom>
              <a:rect b="b" l="l" r="r" t="t"/>
              <a:pathLst>
                <a:path extrusionOk="0" h="814" w="807">
                  <a:moveTo>
                    <a:pt x="404" y="0"/>
                  </a:moveTo>
                  <a:cubicBezTo>
                    <a:pt x="359" y="0"/>
                    <a:pt x="312" y="8"/>
                    <a:pt x="265" y="25"/>
                  </a:cubicBezTo>
                  <a:cubicBezTo>
                    <a:pt x="194" y="52"/>
                    <a:pt x="126" y="100"/>
                    <a:pt x="75" y="168"/>
                  </a:cubicBezTo>
                  <a:cubicBezTo>
                    <a:pt x="28" y="232"/>
                    <a:pt x="1" y="327"/>
                    <a:pt x="1" y="408"/>
                  </a:cubicBezTo>
                  <a:cubicBezTo>
                    <a:pt x="1" y="493"/>
                    <a:pt x="28" y="578"/>
                    <a:pt x="75" y="645"/>
                  </a:cubicBezTo>
                  <a:cubicBezTo>
                    <a:pt x="126" y="713"/>
                    <a:pt x="194" y="761"/>
                    <a:pt x="265" y="787"/>
                  </a:cubicBezTo>
                  <a:cubicBezTo>
                    <a:pt x="302" y="801"/>
                    <a:pt x="339" y="808"/>
                    <a:pt x="377" y="812"/>
                  </a:cubicBezTo>
                  <a:cubicBezTo>
                    <a:pt x="383" y="813"/>
                    <a:pt x="389" y="813"/>
                    <a:pt x="395" y="813"/>
                  </a:cubicBezTo>
                  <a:cubicBezTo>
                    <a:pt x="407" y="813"/>
                    <a:pt x="416" y="812"/>
                    <a:pt x="428" y="812"/>
                  </a:cubicBezTo>
                  <a:cubicBezTo>
                    <a:pt x="448" y="812"/>
                    <a:pt x="461" y="808"/>
                    <a:pt x="482" y="805"/>
                  </a:cubicBezTo>
                  <a:cubicBezTo>
                    <a:pt x="546" y="792"/>
                    <a:pt x="604" y="764"/>
                    <a:pt x="652" y="731"/>
                  </a:cubicBezTo>
                  <a:cubicBezTo>
                    <a:pt x="739" y="659"/>
                    <a:pt x="780" y="568"/>
                    <a:pt x="797" y="507"/>
                  </a:cubicBezTo>
                  <a:cubicBezTo>
                    <a:pt x="804" y="476"/>
                    <a:pt x="807" y="450"/>
                    <a:pt x="807" y="433"/>
                  </a:cubicBezTo>
                  <a:lnTo>
                    <a:pt x="807" y="433"/>
                  </a:lnTo>
                  <a:cubicBezTo>
                    <a:pt x="807" y="450"/>
                    <a:pt x="804" y="476"/>
                    <a:pt x="794" y="507"/>
                  </a:cubicBezTo>
                  <a:cubicBezTo>
                    <a:pt x="777" y="568"/>
                    <a:pt x="729" y="652"/>
                    <a:pt x="634" y="706"/>
                  </a:cubicBezTo>
                  <a:cubicBezTo>
                    <a:pt x="586" y="734"/>
                    <a:pt x="533" y="747"/>
                    <a:pt x="475" y="751"/>
                  </a:cubicBezTo>
                  <a:lnTo>
                    <a:pt x="431" y="751"/>
                  </a:lnTo>
                  <a:cubicBezTo>
                    <a:pt x="414" y="747"/>
                    <a:pt x="397" y="747"/>
                    <a:pt x="383" y="740"/>
                  </a:cubicBezTo>
                  <a:cubicBezTo>
                    <a:pt x="356" y="737"/>
                    <a:pt x="326" y="723"/>
                    <a:pt x="302" y="710"/>
                  </a:cubicBezTo>
                  <a:cubicBezTo>
                    <a:pt x="248" y="679"/>
                    <a:pt x="204" y="635"/>
                    <a:pt x="170" y="581"/>
                  </a:cubicBezTo>
                  <a:cubicBezTo>
                    <a:pt x="139" y="530"/>
                    <a:pt x="123" y="469"/>
                    <a:pt x="123" y="408"/>
                  </a:cubicBezTo>
                  <a:cubicBezTo>
                    <a:pt x="123" y="340"/>
                    <a:pt x="139" y="286"/>
                    <a:pt x="170" y="232"/>
                  </a:cubicBezTo>
                  <a:cubicBezTo>
                    <a:pt x="204" y="181"/>
                    <a:pt x="248" y="133"/>
                    <a:pt x="302" y="107"/>
                  </a:cubicBezTo>
                  <a:cubicBezTo>
                    <a:pt x="356" y="76"/>
                    <a:pt x="414" y="63"/>
                    <a:pt x="475" y="63"/>
                  </a:cubicBezTo>
                  <a:cubicBezTo>
                    <a:pt x="533" y="66"/>
                    <a:pt x="591" y="83"/>
                    <a:pt x="634" y="107"/>
                  </a:cubicBezTo>
                  <a:cubicBezTo>
                    <a:pt x="729" y="161"/>
                    <a:pt x="777" y="246"/>
                    <a:pt x="794" y="307"/>
                  </a:cubicBezTo>
                  <a:cubicBezTo>
                    <a:pt x="804" y="337"/>
                    <a:pt x="807" y="364"/>
                    <a:pt x="807" y="381"/>
                  </a:cubicBezTo>
                  <a:cubicBezTo>
                    <a:pt x="807" y="364"/>
                    <a:pt x="804" y="337"/>
                    <a:pt x="797" y="307"/>
                  </a:cubicBezTo>
                  <a:cubicBezTo>
                    <a:pt x="780" y="246"/>
                    <a:pt x="739" y="157"/>
                    <a:pt x="652" y="86"/>
                  </a:cubicBezTo>
                  <a:cubicBezTo>
                    <a:pt x="604" y="49"/>
                    <a:pt x="550" y="22"/>
                    <a:pt x="478" y="8"/>
                  </a:cubicBezTo>
                  <a:cubicBezTo>
                    <a:pt x="455" y="3"/>
                    <a:pt x="430" y="0"/>
                    <a:pt x="404"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33"/>
            <p:cNvSpPr/>
            <p:nvPr/>
          </p:nvSpPr>
          <p:spPr>
            <a:xfrm>
              <a:off x="1294187" y="3202726"/>
              <a:ext cx="69895" cy="70176"/>
            </a:xfrm>
            <a:custGeom>
              <a:rect b="b" l="l" r="r" t="t"/>
              <a:pathLst>
                <a:path extrusionOk="0" h="750" w="747">
                  <a:moveTo>
                    <a:pt x="374" y="1"/>
                  </a:moveTo>
                  <a:cubicBezTo>
                    <a:pt x="167" y="1"/>
                    <a:pt x="1" y="171"/>
                    <a:pt x="1" y="377"/>
                  </a:cubicBezTo>
                  <a:cubicBezTo>
                    <a:pt x="1" y="581"/>
                    <a:pt x="167" y="750"/>
                    <a:pt x="374" y="750"/>
                  </a:cubicBezTo>
                  <a:cubicBezTo>
                    <a:pt x="581" y="750"/>
                    <a:pt x="747" y="581"/>
                    <a:pt x="747" y="377"/>
                  </a:cubicBezTo>
                  <a:cubicBezTo>
                    <a:pt x="747" y="171"/>
                    <a:pt x="581" y="1"/>
                    <a:pt x="3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33"/>
            <p:cNvSpPr/>
            <p:nvPr/>
          </p:nvSpPr>
          <p:spPr>
            <a:xfrm>
              <a:off x="1288479" y="3199825"/>
              <a:ext cx="75603" cy="76164"/>
            </a:xfrm>
            <a:custGeom>
              <a:rect b="b" l="l" r="r" t="t"/>
              <a:pathLst>
                <a:path extrusionOk="0" h="814" w="808">
                  <a:moveTo>
                    <a:pt x="403" y="0"/>
                  </a:moveTo>
                  <a:cubicBezTo>
                    <a:pt x="358" y="0"/>
                    <a:pt x="310" y="8"/>
                    <a:pt x="265" y="25"/>
                  </a:cubicBezTo>
                  <a:cubicBezTo>
                    <a:pt x="194" y="52"/>
                    <a:pt x="126" y="100"/>
                    <a:pt x="75" y="168"/>
                  </a:cubicBezTo>
                  <a:cubicBezTo>
                    <a:pt x="28" y="232"/>
                    <a:pt x="1" y="327"/>
                    <a:pt x="1" y="408"/>
                  </a:cubicBezTo>
                  <a:cubicBezTo>
                    <a:pt x="1" y="493"/>
                    <a:pt x="24" y="578"/>
                    <a:pt x="75" y="645"/>
                  </a:cubicBezTo>
                  <a:cubicBezTo>
                    <a:pt x="126" y="713"/>
                    <a:pt x="194" y="761"/>
                    <a:pt x="265" y="787"/>
                  </a:cubicBezTo>
                  <a:cubicBezTo>
                    <a:pt x="302" y="801"/>
                    <a:pt x="340" y="808"/>
                    <a:pt x="377" y="812"/>
                  </a:cubicBezTo>
                  <a:cubicBezTo>
                    <a:pt x="384" y="813"/>
                    <a:pt x="390" y="813"/>
                    <a:pt x="396" y="813"/>
                  </a:cubicBezTo>
                  <a:cubicBezTo>
                    <a:pt x="407" y="813"/>
                    <a:pt x="416" y="812"/>
                    <a:pt x="428" y="812"/>
                  </a:cubicBezTo>
                  <a:cubicBezTo>
                    <a:pt x="448" y="812"/>
                    <a:pt x="462" y="808"/>
                    <a:pt x="479" y="805"/>
                  </a:cubicBezTo>
                  <a:cubicBezTo>
                    <a:pt x="547" y="792"/>
                    <a:pt x="604" y="764"/>
                    <a:pt x="651" y="731"/>
                  </a:cubicBezTo>
                  <a:cubicBezTo>
                    <a:pt x="740" y="659"/>
                    <a:pt x="781" y="568"/>
                    <a:pt x="797" y="507"/>
                  </a:cubicBezTo>
                  <a:cubicBezTo>
                    <a:pt x="804" y="476"/>
                    <a:pt x="808" y="449"/>
                    <a:pt x="808" y="432"/>
                  </a:cubicBezTo>
                  <a:lnTo>
                    <a:pt x="808" y="432"/>
                  </a:lnTo>
                  <a:cubicBezTo>
                    <a:pt x="804" y="449"/>
                    <a:pt x="804" y="476"/>
                    <a:pt x="794" y="507"/>
                  </a:cubicBezTo>
                  <a:cubicBezTo>
                    <a:pt x="777" y="568"/>
                    <a:pt x="730" y="652"/>
                    <a:pt x="634" y="706"/>
                  </a:cubicBezTo>
                  <a:cubicBezTo>
                    <a:pt x="587" y="734"/>
                    <a:pt x="533" y="747"/>
                    <a:pt x="476" y="751"/>
                  </a:cubicBezTo>
                  <a:lnTo>
                    <a:pt x="431" y="751"/>
                  </a:lnTo>
                  <a:cubicBezTo>
                    <a:pt x="415" y="747"/>
                    <a:pt x="398" y="747"/>
                    <a:pt x="384" y="740"/>
                  </a:cubicBezTo>
                  <a:cubicBezTo>
                    <a:pt x="357" y="737"/>
                    <a:pt x="326" y="723"/>
                    <a:pt x="302" y="710"/>
                  </a:cubicBezTo>
                  <a:cubicBezTo>
                    <a:pt x="248" y="679"/>
                    <a:pt x="204" y="635"/>
                    <a:pt x="171" y="581"/>
                  </a:cubicBezTo>
                  <a:cubicBezTo>
                    <a:pt x="140" y="530"/>
                    <a:pt x="123" y="469"/>
                    <a:pt x="123" y="408"/>
                  </a:cubicBezTo>
                  <a:cubicBezTo>
                    <a:pt x="123" y="340"/>
                    <a:pt x="140" y="286"/>
                    <a:pt x="171" y="232"/>
                  </a:cubicBezTo>
                  <a:cubicBezTo>
                    <a:pt x="204" y="181"/>
                    <a:pt x="248" y="133"/>
                    <a:pt x="302" y="107"/>
                  </a:cubicBezTo>
                  <a:cubicBezTo>
                    <a:pt x="357" y="76"/>
                    <a:pt x="415" y="63"/>
                    <a:pt x="476" y="63"/>
                  </a:cubicBezTo>
                  <a:cubicBezTo>
                    <a:pt x="533" y="66"/>
                    <a:pt x="590" y="83"/>
                    <a:pt x="634" y="107"/>
                  </a:cubicBezTo>
                  <a:cubicBezTo>
                    <a:pt x="730" y="161"/>
                    <a:pt x="777" y="246"/>
                    <a:pt x="794" y="307"/>
                  </a:cubicBezTo>
                  <a:cubicBezTo>
                    <a:pt x="804" y="337"/>
                    <a:pt x="804" y="364"/>
                    <a:pt x="808" y="381"/>
                  </a:cubicBezTo>
                  <a:cubicBezTo>
                    <a:pt x="808" y="364"/>
                    <a:pt x="804" y="337"/>
                    <a:pt x="797" y="307"/>
                  </a:cubicBezTo>
                  <a:cubicBezTo>
                    <a:pt x="781" y="246"/>
                    <a:pt x="740" y="157"/>
                    <a:pt x="651" y="86"/>
                  </a:cubicBezTo>
                  <a:cubicBezTo>
                    <a:pt x="604" y="49"/>
                    <a:pt x="550" y="22"/>
                    <a:pt x="479" y="8"/>
                  </a:cubicBezTo>
                  <a:cubicBezTo>
                    <a:pt x="455" y="3"/>
                    <a:pt x="430" y="0"/>
                    <a:pt x="403"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3"/>
            <p:cNvSpPr/>
            <p:nvPr/>
          </p:nvSpPr>
          <p:spPr>
            <a:xfrm>
              <a:off x="1143263" y="3202726"/>
              <a:ext cx="69895" cy="70176"/>
            </a:xfrm>
            <a:custGeom>
              <a:rect b="b" l="l" r="r" t="t"/>
              <a:pathLst>
                <a:path extrusionOk="0" h="750" w="747">
                  <a:moveTo>
                    <a:pt x="373" y="1"/>
                  </a:moveTo>
                  <a:cubicBezTo>
                    <a:pt x="166" y="1"/>
                    <a:pt x="0" y="171"/>
                    <a:pt x="0" y="377"/>
                  </a:cubicBezTo>
                  <a:cubicBezTo>
                    <a:pt x="0" y="581"/>
                    <a:pt x="166" y="750"/>
                    <a:pt x="373" y="750"/>
                  </a:cubicBezTo>
                  <a:cubicBezTo>
                    <a:pt x="580" y="750"/>
                    <a:pt x="746" y="581"/>
                    <a:pt x="746" y="377"/>
                  </a:cubicBezTo>
                  <a:cubicBezTo>
                    <a:pt x="746" y="171"/>
                    <a:pt x="580"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3"/>
            <p:cNvSpPr/>
            <p:nvPr/>
          </p:nvSpPr>
          <p:spPr>
            <a:xfrm>
              <a:off x="1137274" y="3199825"/>
              <a:ext cx="75883" cy="76164"/>
            </a:xfrm>
            <a:custGeom>
              <a:rect b="b" l="l" r="r" t="t"/>
              <a:pathLst>
                <a:path extrusionOk="0" h="814" w="811">
                  <a:moveTo>
                    <a:pt x="405" y="0"/>
                  </a:moveTo>
                  <a:cubicBezTo>
                    <a:pt x="360" y="0"/>
                    <a:pt x="312" y="8"/>
                    <a:pt x="268" y="25"/>
                  </a:cubicBezTo>
                  <a:cubicBezTo>
                    <a:pt x="196" y="52"/>
                    <a:pt x="125" y="100"/>
                    <a:pt x="78" y="168"/>
                  </a:cubicBezTo>
                  <a:cubicBezTo>
                    <a:pt x="27" y="232"/>
                    <a:pt x="3" y="327"/>
                    <a:pt x="0" y="408"/>
                  </a:cubicBezTo>
                  <a:cubicBezTo>
                    <a:pt x="3" y="493"/>
                    <a:pt x="27" y="578"/>
                    <a:pt x="78" y="645"/>
                  </a:cubicBezTo>
                  <a:cubicBezTo>
                    <a:pt x="129" y="713"/>
                    <a:pt x="196" y="761"/>
                    <a:pt x="268" y="787"/>
                  </a:cubicBezTo>
                  <a:cubicBezTo>
                    <a:pt x="305" y="801"/>
                    <a:pt x="339" y="808"/>
                    <a:pt x="379" y="812"/>
                  </a:cubicBezTo>
                  <a:cubicBezTo>
                    <a:pt x="386" y="813"/>
                    <a:pt x="392" y="813"/>
                    <a:pt x="398" y="813"/>
                  </a:cubicBezTo>
                  <a:cubicBezTo>
                    <a:pt x="409" y="813"/>
                    <a:pt x="419" y="812"/>
                    <a:pt x="430" y="812"/>
                  </a:cubicBezTo>
                  <a:cubicBezTo>
                    <a:pt x="451" y="812"/>
                    <a:pt x="465" y="808"/>
                    <a:pt x="481" y="805"/>
                  </a:cubicBezTo>
                  <a:cubicBezTo>
                    <a:pt x="549" y="792"/>
                    <a:pt x="607" y="764"/>
                    <a:pt x="654" y="731"/>
                  </a:cubicBezTo>
                  <a:cubicBezTo>
                    <a:pt x="742" y="659"/>
                    <a:pt x="783" y="568"/>
                    <a:pt x="800" y="507"/>
                  </a:cubicBezTo>
                  <a:cubicBezTo>
                    <a:pt x="806" y="476"/>
                    <a:pt x="810" y="449"/>
                    <a:pt x="810" y="432"/>
                  </a:cubicBezTo>
                  <a:lnTo>
                    <a:pt x="810" y="432"/>
                  </a:lnTo>
                  <a:cubicBezTo>
                    <a:pt x="806" y="449"/>
                    <a:pt x="803" y="476"/>
                    <a:pt x="797" y="507"/>
                  </a:cubicBezTo>
                  <a:cubicBezTo>
                    <a:pt x="779" y="568"/>
                    <a:pt x="732" y="652"/>
                    <a:pt x="637" y="706"/>
                  </a:cubicBezTo>
                  <a:cubicBezTo>
                    <a:pt x="590" y="734"/>
                    <a:pt x="535" y="747"/>
                    <a:pt x="478" y="751"/>
                  </a:cubicBezTo>
                  <a:lnTo>
                    <a:pt x="434" y="751"/>
                  </a:lnTo>
                  <a:cubicBezTo>
                    <a:pt x="417" y="747"/>
                    <a:pt x="400" y="747"/>
                    <a:pt x="387" y="740"/>
                  </a:cubicBezTo>
                  <a:cubicBezTo>
                    <a:pt x="359" y="737"/>
                    <a:pt x="329" y="723"/>
                    <a:pt x="302" y="710"/>
                  </a:cubicBezTo>
                  <a:cubicBezTo>
                    <a:pt x="251" y="679"/>
                    <a:pt x="207" y="635"/>
                    <a:pt x="173" y="581"/>
                  </a:cubicBezTo>
                  <a:cubicBezTo>
                    <a:pt x="142" y="530"/>
                    <a:pt x="125" y="469"/>
                    <a:pt x="125" y="408"/>
                  </a:cubicBezTo>
                  <a:cubicBezTo>
                    <a:pt x="125" y="340"/>
                    <a:pt x="142" y="286"/>
                    <a:pt x="173" y="232"/>
                  </a:cubicBezTo>
                  <a:cubicBezTo>
                    <a:pt x="207" y="181"/>
                    <a:pt x="251" y="133"/>
                    <a:pt x="305" y="107"/>
                  </a:cubicBezTo>
                  <a:cubicBezTo>
                    <a:pt x="356" y="76"/>
                    <a:pt x="417" y="63"/>
                    <a:pt x="478" y="63"/>
                  </a:cubicBezTo>
                  <a:cubicBezTo>
                    <a:pt x="532" y="66"/>
                    <a:pt x="590" y="83"/>
                    <a:pt x="637" y="107"/>
                  </a:cubicBezTo>
                  <a:cubicBezTo>
                    <a:pt x="732" y="161"/>
                    <a:pt x="779" y="246"/>
                    <a:pt x="797" y="307"/>
                  </a:cubicBezTo>
                  <a:cubicBezTo>
                    <a:pt x="803" y="337"/>
                    <a:pt x="806" y="364"/>
                    <a:pt x="810" y="381"/>
                  </a:cubicBezTo>
                  <a:cubicBezTo>
                    <a:pt x="810" y="364"/>
                    <a:pt x="806" y="337"/>
                    <a:pt x="800" y="307"/>
                  </a:cubicBezTo>
                  <a:cubicBezTo>
                    <a:pt x="783" y="246"/>
                    <a:pt x="742" y="157"/>
                    <a:pt x="654" y="86"/>
                  </a:cubicBezTo>
                  <a:cubicBezTo>
                    <a:pt x="607" y="49"/>
                    <a:pt x="549" y="22"/>
                    <a:pt x="481" y="8"/>
                  </a:cubicBezTo>
                  <a:cubicBezTo>
                    <a:pt x="457" y="3"/>
                    <a:pt x="432" y="0"/>
                    <a:pt x="405"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3"/>
            <p:cNvSpPr/>
            <p:nvPr/>
          </p:nvSpPr>
          <p:spPr>
            <a:xfrm>
              <a:off x="2955289" y="3292831"/>
              <a:ext cx="69895" cy="70176"/>
            </a:xfrm>
            <a:custGeom>
              <a:rect b="b" l="l" r="r" t="t"/>
              <a:pathLst>
                <a:path extrusionOk="0" h="750" w="747">
                  <a:moveTo>
                    <a:pt x="373" y="1"/>
                  </a:moveTo>
                  <a:cubicBezTo>
                    <a:pt x="166" y="1"/>
                    <a:pt x="0" y="167"/>
                    <a:pt x="0" y="374"/>
                  </a:cubicBezTo>
                  <a:cubicBezTo>
                    <a:pt x="0" y="580"/>
                    <a:pt x="166" y="749"/>
                    <a:pt x="373" y="749"/>
                  </a:cubicBezTo>
                  <a:cubicBezTo>
                    <a:pt x="580" y="749"/>
                    <a:pt x="746" y="580"/>
                    <a:pt x="746" y="374"/>
                  </a:cubicBezTo>
                  <a:cubicBezTo>
                    <a:pt x="746" y="167"/>
                    <a:pt x="580"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3"/>
            <p:cNvSpPr/>
            <p:nvPr/>
          </p:nvSpPr>
          <p:spPr>
            <a:xfrm>
              <a:off x="2949300" y="3289931"/>
              <a:ext cx="75883" cy="75977"/>
            </a:xfrm>
            <a:custGeom>
              <a:rect b="b" l="l" r="r" t="t"/>
              <a:pathLst>
                <a:path extrusionOk="0" h="812" w="811">
                  <a:moveTo>
                    <a:pt x="405" y="0"/>
                  </a:moveTo>
                  <a:cubicBezTo>
                    <a:pt x="360" y="0"/>
                    <a:pt x="313" y="8"/>
                    <a:pt x="268" y="25"/>
                  </a:cubicBezTo>
                  <a:cubicBezTo>
                    <a:pt x="197" y="48"/>
                    <a:pt x="125" y="99"/>
                    <a:pt x="78" y="167"/>
                  </a:cubicBezTo>
                  <a:cubicBezTo>
                    <a:pt x="27" y="231"/>
                    <a:pt x="3" y="323"/>
                    <a:pt x="0" y="405"/>
                  </a:cubicBezTo>
                  <a:cubicBezTo>
                    <a:pt x="3" y="489"/>
                    <a:pt x="27" y="577"/>
                    <a:pt x="78" y="645"/>
                  </a:cubicBezTo>
                  <a:cubicBezTo>
                    <a:pt x="125" y="713"/>
                    <a:pt x="197" y="760"/>
                    <a:pt x="268" y="788"/>
                  </a:cubicBezTo>
                  <a:cubicBezTo>
                    <a:pt x="305" y="797"/>
                    <a:pt x="339" y="808"/>
                    <a:pt x="380" y="811"/>
                  </a:cubicBezTo>
                  <a:lnTo>
                    <a:pt x="430" y="811"/>
                  </a:lnTo>
                  <a:cubicBezTo>
                    <a:pt x="451" y="808"/>
                    <a:pt x="465" y="808"/>
                    <a:pt x="482" y="805"/>
                  </a:cubicBezTo>
                  <a:cubicBezTo>
                    <a:pt x="549" y="791"/>
                    <a:pt x="607" y="764"/>
                    <a:pt x="651" y="727"/>
                  </a:cubicBezTo>
                  <a:cubicBezTo>
                    <a:pt x="742" y="655"/>
                    <a:pt x="783" y="567"/>
                    <a:pt x="800" y="506"/>
                  </a:cubicBezTo>
                  <a:cubicBezTo>
                    <a:pt x="807" y="475"/>
                    <a:pt x="810" y="448"/>
                    <a:pt x="810" y="431"/>
                  </a:cubicBezTo>
                  <a:lnTo>
                    <a:pt x="810" y="431"/>
                  </a:lnTo>
                  <a:cubicBezTo>
                    <a:pt x="807" y="448"/>
                    <a:pt x="803" y="475"/>
                    <a:pt x="796" y="506"/>
                  </a:cubicBezTo>
                  <a:cubicBezTo>
                    <a:pt x="779" y="567"/>
                    <a:pt x="732" y="652"/>
                    <a:pt x="637" y="706"/>
                  </a:cubicBezTo>
                  <a:cubicBezTo>
                    <a:pt x="590" y="730"/>
                    <a:pt x="535" y="747"/>
                    <a:pt x="474" y="750"/>
                  </a:cubicBezTo>
                  <a:cubicBezTo>
                    <a:pt x="461" y="750"/>
                    <a:pt x="444" y="750"/>
                    <a:pt x="434" y="747"/>
                  </a:cubicBezTo>
                  <a:cubicBezTo>
                    <a:pt x="417" y="747"/>
                    <a:pt x="400" y="744"/>
                    <a:pt x="386" y="740"/>
                  </a:cubicBezTo>
                  <a:cubicBezTo>
                    <a:pt x="360" y="733"/>
                    <a:pt x="329" y="723"/>
                    <a:pt x="302" y="710"/>
                  </a:cubicBezTo>
                  <a:cubicBezTo>
                    <a:pt x="251" y="679"/>
                    <a:pt x="203" y="632"/>
                    <a:pt x="172" y="581"/>
                  </a:cubicBezTo>
                  <a:cubicBezTo>
                    <a:pt x="142" y="527"/>
                    <a:pt x="122" y="469"/>
                    <a:pt x="125" y="405"/>
                  </a:cubicBezTo>
                  <a:cubicBezTo>
                    <a:pt x="125" y="340"/>
                    <a:pt x="142" y="286"/>
                    <a:pt x="172" y="231"/>
                  </a:cubicBezTo>
                  <a:cubicBezTo>
                    <a:pt x="203" y="178"/>
                    <a:pt x="251" y="134"/>
                    <a:pt x="302" y="103"/>
                  </a:cubicBezTo>
                  <a:cubicBezTo>
                    <a:pt x="356" y="76"/>
                    <a:pt x="417" y="62"/>
                    <a:pt x="478" y="62"/>
                  </a:cubicBezTo>
                  <a:cubicBezTo>
                    <a:pt x="532" y="65"/>
                    <a:pt x="590" y="82"/>
                    <a:pt x="637" y="106"/>
                  </a:cubicBezTo>
                  <a:cubicBezTo>
                    <a:pt x="729" y="160"/>
                    <a:pt x="779" y="245"/>
                    <a:pt x="796" y="306"/>
                  </a:cubicBezTo>
                  <a:cubicBezTo>
                    <a:pt x="803" y="337"/>
                    <a:pt x="807" y="364"/>
                    <a:pt x="810" y="381"/>
                  </a:cubicBezTo>
                  <a:cubicBezTo>
                    <a:pt x="810" y="364"/>
                    <a:pt x="807" y="337"/>
                    <a:pt x="800" y="306"/>
                  </a:cubicBezTo>
                  <a:cubicBezTo>
                    <a:pt x="783" y="245"/>
                    <a:pt x="742" y="154"/>
                    <a:pt x="651" y="82"/>
                  </a:cubicBezTo>
                  <a:cubicBezTo>
                    <a:pt x="607" y="48"/>
                    <a:pt x="549" y="21"/>
                    <a:pt x="482" y="8"/>
                  </a:cubicBezTo>
                  <a:cubicBezTo>
                    <a:pt x="458" y="3"/>
                    <a:pt x="432" y="0"/>
                    <a:pt x="405"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3"/>
            <p:cNvSpPr/>
            <p:nvPr/>
          </p:nvSpPr>
          <p:spPr>
            <a:xfrm>
              <a:off x="2804271" y="3292831"/>
              <a:ext cx="69895" cy="70176"/>
            </a:xfrm>
            <a:custGeom>
              <a:rect b="b" l="l" r="r" t="t"/>
              <a:pathLst>
                <a:path extrusionOk="0" h="750" w="747">
                  <a:moveTo>
                    <a:pt x="374" y="1"/>
                  </a:moveTo>
                  <a:cubicBezTo>
                    <a:pt x="167" y="1"/>
                    <a:pt x="1" y="167"/>
                    <a:pt x="1" y="374"/>
                  </a:cubicBezTo>
                  <a:cubicBezTo>
                    <a:pt x="1" y="580"/>
                    <a:pt x="167" y="749"/>
                    <a:pt x="374" y="749"/>
                  </a:cubicBezTo>
                  <a:cubicBezTo>
                    <a:pt x="580" y="749"/>
                    <a:pt x="746" y="580"/>
                    <a:pt x="746" y="374"/>
                  </a:cubicBezTo>
                  <a:cubicBezTo>
                    <a:pt x="746" y="167"/>
                    <a:pt x="580" y="1"/>
                    <a:pt x="3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3"/>
            <p:cNvSpPr/>
            <p:nvPr/>
          </p:nvSpPr>
          <p:spPr>
            <a:xfrm>
              <a:off x="2798283" y="3289931"/>
              <a:ext cx="75883" cy="75977"/>
            </a:xfrm>
            <a:custGeom>
              <a:rect b="b" l="l" r="r" t="t"/>
              <a:pathLst>
                <a:path extrusionOk="0" h="812" w="811">
                  <a:moveTo>
                    <a:pt x="797" y="306"/>
                  </a:moveTo>
                  <a:cubicBezTo>
                    <a:pt x="804" y="337"/>
                    <a:pt x="807" y="364"/>
                    <a:pt x="810" y="381"/>
                  </a:cubicBezTo>
                  <a:cubicBezTo>
                    <a:pt x="810" y="364"/>
                    <a:pt x="807" y="337"/>
                    <a:pt x="797" y="306"/>
                  </a:cubicBezTo>
                  <a:close/>
                  <a:moveTo>
                    <a:pt x="810" y="431"/>
                  </a:moveTo>
                  <a:lnTo>
                    <a:pt x="810" y="431"/>
                  </a:lnTo>
                  <a:cubicBezTo>
                    <a:pt x="807" y="448"/>
                    <a:pt x="804" y="475"/>
                    <a:pt x="797" y="506"/>
                  </a:cubicBezTo>
                  <a:cubicBezTo>
                    <a:pt x="807" y="475"/>
                    <a:pt x="810" y="448"/>
                    <a:pt x="810" y="431"/>
                  </a:cubicBezTo>
                  <a:close/>
                  <a:moveTo>
                    <a:pt x="406" y="0"/>
                  </a:moveTo>
                  <a:cubicBezTo>
                    <a:pt x="361" y="0"/>
                    <a:pt x="313" y="8"/>
                    <a:pt x="268" y="25"/>
                  </a:cubicBezTo>
                  <a:cubicBezTo>
                    <a:pt x="194" y="48"/>
                    <a:pt x="126" y="99"/>
                    <a:pt x="78" y="167"/>
                  </a:cubicBezTo>
                  <a:cubicBezTo>
                    <a:pt x="28" y="231"/>
                    <a:pt x="4" y="323"/>
                    <a:pt x="1" y="405"/>
                  </a:cubicBezTo>
                  <a:cubicBezTo>
                    <a:pt x="4" y="489"/>
                    <a:pt x="28" y="577"/>
                    <a:pt x="78" y="645"/>
                  </a:cubicBezTo>
                  <a:cubicBezTo>
                    <a:pt x="126" y="713"/>
                    <a:pt x="197" y="760"/>
                    <a:pt x="268" y="788"/>
                  </a:cubicBezTo>
                  <a:cubicBezTo>
                    <a:pt x="306" y="797"/>
                    <a:pt x="339" y="808"/>
                    <a:pt x="380" y="811"/>
                  </a:cubicBezTo>
                  <a:lnTo>
                    <a:pt x="431" y="811"/>
                  </a:lnTo>
                  <a:cubicBezTo>
                    <a:pt x="451" y="808"/>
                    <a:pt x="464" y="808"/>
                    <a:pt x="482" y="805"/>
                  </a:cubicBezTo>
                  <a:cubicBezTo>
                    <a:pt x="550" y="791"/>
                    <a:pt x="607" y="764"/>
                    <a:pt x="652" y="727"/>
                  </a:cubicBezTo>
                  <a:cubicBezTo>
                    <a:pt x="743" y="655"/>
                    <a:pt x="783" y="567"/>
                    <a:pt x="797" y="506"/>
                  </a:cubicBezTo>
                  <a:lnTo>
                    <a:pt x="797" y="506"/>
                  </a:lnTo>
                  <a:cubicBezTo>
                    <a:pt x="780" y="567"/>
                    <a:pt x="729" y="652"/>
                    <a:pt x="638" y="706"/>
                  </a:cubicBezTo>
                  <a:cubicBezTo>
                    <a:pt x="591" y="730"/>
                    <a:pt x="536" y="747"/>
                    <a:pt x="475" y="750"/>
                  </a:cubicBezTo>
                  <a:cubicBezTo>
                    <a:pt x="461" y="750"/>
                    <a:pt x="444" y="750"/>
                    <a:pt x="434" y="747"/>
                  </a:cubicBezTo>
                  <a:cubicBezTo>
                    <a:pt x="417" y="747"/>
                    <a:pt x="400" y="744"/>
                    <a:pt x="387" y="740"/>
                  </a:cubicBezTo>
                  <a:cubicBezTo>
                    <a:pt x="359" y="733"/>
                    <a:pt x="329" y="723"/>
                    <a:pt x="302" y="710"/>
                  </a:cubicBezTo>
                  <a:cubicBezTo>
                    <a:pt x="251" y="679"/>
                    <a:pt x="204" y="632"/>
                    <a:pt x="173" y="581"/>
                  </a:cubicBezTo>
                  <a:cubicBezTo>
                    <a:pt x="143" y="527"/>
                    <a:pt x="123" y="469"/>
                    <a:pt x="126" y="405"/>
                  </a:cubicBezTo>
                  <a:cubicBezTo>
                    <a:pt x="126" y="340"/>
                    <a:pt x="143" y="286"/>
                    <a:pt x="173" y="231"/>
                  </a:cubicBezTo>
                  <a:cubicBezTo>
                    <a:pt x="204" y="178"/>
                    <a:pt x="251" y="134"/>
                    <a:pt x="302" y="103"/>
                  </a:cubicBezTo>
                  <a:cubicBezTo>
                    <a:pt x="356" y="76"/>
                    <a:pt x="417" y="62"/>
                    <a:pt x="478" y="62"/>
                  </a:cubicBezTo>
                  <a:cubicBezTo>
                    <a:pt x="533" y="65"/>
                    <a:pt x="591" y="82"/>
                    <a:pt x="638" y="106"/>
                  </a:cubicBezTo>
                  <a:cubicBezTo>
                    <a:pt x="729" y="160"/>
                    <a:pt x="780" y="245"/>
                    <a:pt x="797" y="306"/>
                  </a:cubicBezTo>
                  <a:cubicBezTo>
                    <a:pt x="783" y="245"/>
                    <a:pt x="743" y="154"/>
                    <a:pt x="652" y="82"/>
                  </a:cubicBezTo>
                  <a:cubicBezTo>
                    <a:pt x="607" y="48"/>
                    <a:pt x="550" y="21"/>
                    <a:pt x="482" y="8"/>
                  </a:cubicBezTo>
                  <a:cubicBezTo>
                    <a:pt x="458" y="3"/>
                    <a:pt x="432" y="0"/>
                    <a:pt x="406"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33"/>
            <p:cNvSpPr/>
            <p:nvPr/>
          </p:nvSpPr>
          <p:spPr>
            <a:xfrm>
              <a:off x="2652972" y="3292831"/>
              <a:ext cx="70176" cy="70176"/>
            </a:xfrm>
            <a:custGeom>
              <a:rect b="b" l="l" r="r" t="t"/>
              <a:pathLst>
                <a:path extrusionOk="0" h="750" w="750">
                  <a:moveTo>
                    <a:pt x="377" y="1"/>
                  </a:moveTo>
                  <a:cubicBezTo>
                    <a:pt x="171" y="1"/>
                    <a:pt x="1" y="167"/>
                    <a:pt x="1" y="374"/>
                  </a:cubicBezTo>
                  <a:cubicBezTo>
                    <a:pt x="1" y="580"/>
                    <a:pt x="171" y="749"/>
                    <a:pt x="377" y="749"/>
                  </a:cubicBezTo>
                  <a:cubicBezTo>
                    <a:pt x="584" y="749"/>
                    <a:pt x="750" y="580"/>
                    <a:pt x="750" y="374"/>
                  </a:cubicBezTo>
                  <a:cubicBezTo>
                    <a:pt x="750" y="167"/>
                    <a:pt x="584" y="1"/>
                    <a:pt x="3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3"/>
            <p:cNvSpPr/>
            <p:nvPr/>
          </p:nvSpPr>
          <p:spPr>
            <a:xfrm>
              <a:off x="2647265" y="3289931"/>
              <a:ext cx="75883" cy="75977"/>
            </a:xfrm>
            <a:custGeom>
              <a:rect b="b" l="l" r="r" t="t"/>
              <a:pathLst>
                <a:path extrusionOk="0" h="812" w="811">
                  <a:moveTo>
                    <a:pt x="406" y="0"/>
                  </a:moveTo>
                  <a:cubicBezTo>
                    <a:pt x="361" y="0"/>
                    <a:pt x="313" y="8"/>
                    <a:pt x="268" y="25"/>
                  </a:cubicBezTo>
                  <a:cubicBezTo>
                    <a:pt x="194" y="48"/>
                    <a:pt x="126" y="99"/>
                    <a:pt x="79" y="167"/>
                  </a:cubicBezTo>
                  <a:cubicBezTo>
                    <a:pt x="28" y="231"/>
                    <a:pt x="4" y="323"/>
                    <a:pt x="1" y="405"/>
                  </a:cubicBezTo>
                  <a:cubicBezTo>
                    <a:pt x="4" y="489"/>
                    <a:pt x="28" y="577"/>
                    <a:pt x="79" y="645"/>
                  </a:cubicBezTo>
                  <a:cubicBezTo>
                    <a:pt x="126" y="713"/>
                    <a:pt x="194" y="760"/>
                    <a:pt x="268" y="788"/>
                  </a:cubicBezTo>
                  <a:cubicBezTo>
                    <a:pt x="306" y="797"/>
                    <a:pt x="340" y="808"/>
                    <a:pt x="377" y="811"/>
                  </a:cubicBezTo>
                  <a:lnTo>
                    <a:pt x="431" y="811"/>
                  </a:lnTo>
                  <a:cubicBezTo>
                    <a:pt x="448" y="808"/>
                    <a:pt x="465" y="808"/>
                    <a:pt x="482" y="805"/>
                  </a:cubicBezTo>
                  <a:cubicBezTo>
                    <a:pt x="550" y="791"/>
                    <a:pt x="608" y="764"/>
                    <a:pt x="651" y="727"/>
                  </a:cubicBezTo>
                  <a:cubicBezTo>
                    <a:pt x="743" y="655"/>
                    <a:pt x="784" y="567"/>
                    <a:pt x="797" y="506"/>
                  </a:cubicBezTo>
                  <a:cubicBezTo>
                    <a:pt x="808" y="475"/>
                    <a:pt x="811" y="448"/>
                    <a:pt x="811" y="431"/>
                  </a:cubicBezTo>
                  <a:lnTo>
                    <a:pt x="811" y="405"/>
                  </a:lnTo>
                  <a:cubicBezTo>
                    <a:pt x="811" y="405"/>
                    <a:pt x="811" y="414"/>
                    <a:pt x="808" y="431"/>
                  </a:cubicBezTo>
                  <a:cubicBezTo>
                    <a:pt x="808" y="448"/>
                    <a:pt x="804" y="475"/>
                    <a:pt x="794" y="506"/>
                  </a:cubicBezTo>
                  <a:cubicBezTo>
                    <a:pt x="781" y="567"/>
                    <a:pt x="730" y="652"/>
                    <a:pt x="638" y="706"/>
                  </a:cubicBezTo>
                  <a:cubicBezTo>
                    <a:pt x="590" y="730"/>
                    <a:pt x="537" y="747"/>
                    <a:pt x="476" y="750"/>
                  </a:cubicBezTo>
                  <a:cubicBezTo>
                    <a:pt x="462" y="750"/>
                    <a:pt x="445" y="750"/>
                    <a:pt x="435" y="747"/>
                  </a:cubicBezTo>
                  <a:cubicBezTo>
                    <a:pt x="418" y="747"/>
                    <a:pt x="401" y="744"/>
                    <a:pt x="387" y="740"/>
                  </a:cubicBezTo>
                  <a:cubicBezTo>
                    <a:pt x="360" y="733"/>
                    <a:pt x="329" y="723"/>
                    <a:pt x="302" y="710"/>
                  </a:cubicBezTo>
                  <a:cubicBezTo>
                    <a:pt x="248" y="679"/>
                    <a:pt x="204" y="632"/>
                    <a:pt x="174" y="581"/>
                  </a:cubicBezTo>
                  <a:cubicBezTo>
                    <a:pt x="143" y="527"/>
                    <a:pt x="123" y="469"/>
                    <a:pt x="126" y="405"/>
                  </a:cubicBezTo>
                  <a:cubicBezTo>
                    <a:pt x="126" y="340"/>
                    <a:pt x="143" y="286"/>
                    <a:pt x="174" y="231"/>
                  </a:cubicBezTo>
                  <a:cubicBezTo>
                    <a:pt x="204" y="178"/>
                    <a:pt x="252" y="134"/>
                    <a:pt x="302" y="103"/>
                  </a:cubicBezTo>
                  <a:cubicBezTo>
                    <a:pt x="357" y="76"/>
                    <a:pt x="418" y="62"/>
                    <a:pt x="479" y="62"/>
                  </a:cubicBezTo>
                  <a:cubicBezTo>
                    <a:pt x="533" y="65"/>
                    <a:pt x="590" y="82"/>
                    <a:pt x="638" y="106"/>
                  </a:cubicBezTo>
                  <a:cubicBezTo>
                    <a:pt x="730" y="160"/>
                    <a:pt x="781" y="245"/>
                    <a:pt x="794" y="306"/>
                  </a:cubicBezTo>
                  <a:cubicBezTo>
                    <a:pt x="804" y="337"/>
                    <a:pt x="808" y="364"/>
                    <a:pt x="808" y="381"/>
                  </a:cubicBezTo>
                  <a:cubicBezTo>
                    <a:pt x="811" y="398"/>
                    <a:pt x="811" y="405"/>
                    <a:pt x="811" y="405"/>
                  </a:cubicBezTo>
                  <a:lnTo>
                    <a:pt x="811" y="381"/>
                  </a:lnTo>
                  <a:cubicBezTo>
                    <a:pt x="811" y="364"/>
                    <a:pt x="808" y="337"/>
                    <a:pt x="797" y="306"/>
                  </a:cubicBezTo>
                  <a:cubicBezTo>
                    <a:pt x="784" y="245"/>
                    <a:pt x="743" y="154"/>
                    <a:pt x="651" y="82"/>
                  </a:cubicBezTo>
                  <a:cubicBezTo>
                    <a:pt x="608" y="48"/>
                    <a:pt x="550" y="21"/>
                    <a:pt x="482" y="8"/>
                  </a:cubicBezTo>
                  <a:cubicBezTo>
                    <a:pt x="459" y="3"/>
                    <a:pt x="433" y="0"/>
                    <a:pt x="406"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3"/>
            <p:cNvSpPr/>
            <p:nvPr/>
          </p:nvSpPr>
          <p:spPr>
            <a:xfrm>
              <a:off x="2502048" y="3292831"/>
              <a:ext cx="70176" cy="70176"/>
            </a:xfrm>
            <a:custGeom>
              <a:rect b="b" l="l" r="r" t="t"/>
              <a:pathLst>
                <a:path extrusionOk="0" h="750" w="750">
                  <a:moveTo>
                    <a:pt x="376" y="1"/>
                  </a:moveTo>
                  <a:cubicBezTo>
                    <a:pt x="170" y="1"/>
                    <a:pt x="0" y="167"/>
                    <a:pt x="0" y="374"/>
                  </a:cubicBezTo>
                  <a:cubicBezTo>
                    <a:pt x="0" y="580"/>
                    <a:pt x="170" y="749"/>
                    <a:pt x="376" y="749"/>
                  </a:cubicBezTo>
                  <a:cubicBezTo>
                    <a:pt x="584" y="749"/>
                    <a:pt x="750" y="580"/>
                    <a:pt x="750" y="374"/>
                  </a:cubicBezTo>
                  <a:cubicBezTo>
                    <a:pt x="750" y="167"/>
                    <a:pt x="584" y="1"/>
                    <a:pt x="3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3"/>
            <p:cNvSpPr/>
            <p:nvPr/>
          </p:nvSpPr>
          <p:spPr>
            <a:xfrm>
              <a:off x="2496341" y="3289931"/>
              <a:ext cx="75883" cy="75977"/>
            </a:xfrm>
            <a:custGeom>
              <a:rect b="b" l="l" r="r" t="t"/>
              <a:pathLst>
                <a:path extrusionOk="0" h="812" w="811">
                  <a:moveTo>
                    <a:pt x="406" y="0"/>
                  </a:moveTo>
                  <a:cubicBezTo>
                    <a:pt x="361" y="0"/>
                    <a:pt x="313" y="8"/>
                    <a:pt x="268" y="25"/>
                  </a:cubicBezTo>
                  <a:cubicBezTo>
                    <a:pt x="193" y="48"/>
                    <a:pt x="126" y="99"/>
                    <a:pt x="78" y="167"/>
                  </a:cubicBezTo>
                  <a:cubicBezTo>
                    <a:pt x="27" y="231"/>
                    <a:pt x="0" y="323"/>
                    <a:pt x="0" y="405"/>
                  </a:cubicBezTo>
                  <a:cubicBezTo>
                    <a:pt x="4" y="489"/>
                    <a:pt x="27" y="577"/>
                    <a:pt x="78" y="645"/>
                  </a:cubicBezTo>
                  <a:cubicBezTo>
                    <a:pt x="126" y="713"/>
                    <a:pt x="193" y="760"/>
                    <a:pt x="268" y="788"/>
                  </a:cubicBezTo>
                  <a:cubicBezTo>
                    <a:pt x="305" y="797"/>
                    <a:pt x="340" y="808"/>
                    <a:pt x="376" y="811"/>
                  </a:cubicBezTo>
                  <a:lnTo>
                    <a:pt x="431" y="811"/>
                  </a:lnTo>
                  <a:cubicBezTo>
                    <a:pt x="448" y="808"/>
                    <a:pt x="465" y="808"/>
                    <a:pt x="482" y="805"/>
                  </a:cubicBezTo>
                  <a:cubicBezTo>
                    <a:pt x="549" y="791"/>
                    <a:pt x="607" y="764"/>
                    <a:pt x="651" y="727"/>
                  </a:cubicBezTo>
                  <a:cubicBezTo>
                    <a:pt x="742" y="655"/>
                    <a:pt x="783" y="567"/>
                    <a:pt x="797" y="506"/>
                  </a:cubicBezTo>
                  <a:cubicBezTo>
                    <a:pt x="807" y="475"/>
                    <a:pt x="807" y="448"/>
                    <a:pt x="811" y="431"/>
                  </a:cubicBezTo>
                  <a:lnTo>
                    <a:pt x="811" y="405"/>
                  </a:lnTo>
                  <a:cubicBezTo>
                    <a:pt x="811" y="405"/>
                    <a:pt x="811" y="414"/>
                    <a:pt x="807" y="431"/>
                  </a:cubicBezTo>
                  <a:cubicBezTo>
                    <a:pt x="807" y="448"/>
                    <a:pt x="803" y="475"/>
                    <a:pt x="794" y="506"/>
                  </a:cubicBezTo>
                  <a:cubicBezTo>
                    <a:pt x="780" y="567"/>
                    <a:pt x="729" y="652"/>
                    <a:pt x="637" y="706"/>
                  </a:cubicBezTo>
                  <a:cubicBezTo>
                    <a:pt x="590" y="730"/>
                    <a:pt x="536" y="747"/>
                    <a:pt x="475" y="750"/>
                  </a:cubicBezTo>
                  <a:cubicBezTo>
                    <a:pt x="462" y="750"/>
                    <a:pt x="445" y="750"/>
                    <a:pt x="431" y="747"/>
                  </a:cubicBezTo>
                  <a:cubicBezTo>
                    <a:pt x="417" y="747"/>
                    <a:pt x="401" y="744"/>
                    <a:pt x="387" y="740"/>
                  </a:cubicBezTo>
                  <a:cubicBezTo>
                    <a:pt x="360" y="733"/>
                    <a:pt x="329" y="723"/>
                    <a:pt x="302" y="710"/>
                  </a:cubicBezTo>
                  <a:cubicBezTo>
                    <a:pt x="248" y="679"/>
                    <a:pt x="204" y="632"/>
                    <a:pt x="173" y="581"/>
                  </a:cubicBezTo>
                  <a:cubicBezTo>
                    <a:pt x="143" y="527"/>
                    <a:pt x="122" y="469"/>
                    <a:pt x="126" y="405"/>
                  </a:cubicBezTo>
                  <a:cubicBezTo>
                    <a:pt x="122" y="340"/>
                    <a:pt x="143" y="286"/>
                    <a:pt x="173" y="231"/>
                  </a:cubicBezTo>
                  <a:cubicBezTo>
                    <a:pt x="204" y="178"/>
                    <a:pt x="248" y="134"/>
                    <a:pt x="302" y="103"/>
                  </a:cubicBezTo>
                  <a:cubicBezTo>
                    <a:pt x="356" y="76"/>
                    <a:pt x="417" y="62"/>
                    <a:pt x="478" y="62"/>
                  </a:cubicBezTo>
                  <a:cubicBezTo>
                    <a:pt x="532" y="65"/>
                    <a:pt x="590" y="82"/>
                    <a:pt x="637" y="106"/>
                  </a:cubicBezTo>
                  <a:cubicBezTo>
                    <a:pt x="729" y="160"/>
                    <a:pt x="780" y="245"/>
                    <a:pt x="794" y="306"/>
                  </a:cubicBezTo>
                  <a:cubicBezTo>
                    <a:pt x="803" y="337"/>
                    <a:pt x="807" y="364"/>
                    <a:pt x="807" y="381"/>
                  </a:cubicBezTo>
                  <a:cubicBezTo>
                    <a:pt x="811" y="398"/>
                    <a:pt x="811" y="405"/>
                    <a:pt x="811" y="405"/>
                  </a:cubicBezTo>
                  <a:lnTo>
                    <a:pt x="811" y="381"/>
                  </a:lnTo>
                  <a:cubicBezTo>
                    <a:pt x="807" y="364"/>
                    <a:pt x="807" y="337"/>
                    <a:pt x="797" y="306"/>
                  </a:cubicBezTo>
                  <a:cubicBezTo>
                    <a:pt x="783" y="245"/>
                    <a:pt x="742" y="154"/>
                    <a:pt x="651" y="82"/>
                  </a:cubicBezTo>
                  <a:cubicBezTo>
                    <a:pt x="607" y="48"/>
                    <a:pt x="549" y="21"/>
                    <a:pt x="482" y="8"/>
                  </a:cubicBezTo>
                  <a:cubicBezTo>
                    <a:pt x="458" y="3"/>
                    <a:pt x="432" y="0"/>
                    <a:pt x="406"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33"/>
            <p:cNvSpPr/>
            <p:nvPr/>
          </p:nvSpPr>
          <p:spPr>
            <a:xfrm>
              <a:off x="2351124" y="3292831"/>
              <a:ext cx="70082" cy="70176"/>
            </a:xfrm>
            <a:custGeom>
              <a:rect b="b" l="l" r="r" t="t"/>
              <a:pathLst>
                <a:path extrusionOk="0" h="750" w="749">
                  <a:moveTo>
                    <a:pt x="376" y="1"/>
                  </a:moveTo>
                  <a:cubicBezTo>
                    <a:pt x="169" y="1"/>
                    <a:pt x="0" y="167"/>
                    <a:pt x="0" y="374"/>
                  </a:cubicBezTo>
                  <a:cubicBezTo>
                    <a:pt x="0" y="580"/>
                    <a:pt x="169" y="749"/>
                    <a:pt x="376" y="749"/>
                  </a:cubicBezTo>
                  <a:cubicBezTo>
                    <a:pt x="579" y="749"/>
                    <a:pt x="749" y="580"/>
                    <a:pt x="749" y="374"/>
                  </a:cubicBezTo>
                  <a:cubicBezTo>
                    <a:pt x="749" y="167"/>
                    <a:pt x="579" y="1"/>
                    <a:pt x="3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33"/>
            <p:cNvSpPr/>
            <p:nvPr/>
          </p:nvSpPr>
          <p:spPr>
            <a:xfrm>
              <a:off x="2345416" y="3289931"/>
              <a:ext cx="75790" cy="75977"/>
            </a:xfrm>
            <a:custGeom>
              <a:rect b="b" l="l" r="r" t="t"/>
              <a:pathLst>
                <a:path extrusionOk="0" h="812" w="810">
                  <a:moveTo>
                    <a:pt x="405" y="0"/>
                  </a:moveTo>
                  <a:cubicBezTo>
                    <a:pt x="360" y="0"/>
                    <a:pt x="312" y="8"/>
                    <a:pt x="268" y="25"/>
                  </a:cubicBezTo>
                  <a:cubicBezTo>
                    <a:pt x="193" y="48"/>
                    <a:pt x="125" y="99"/>
                    <a:pt x="77" y="167"/>
                  </a:cubicBezTo>
                  <a:cubicBezTo>
                    <a:pt x="27" y="231"/>
                    <a:pt x="0" y="323"/>
                    <a:pt x="0" y="405"/>
                  </a:cubicBezTo>
                  <a:cubicBezTo>
                    <a:pt x="3" y="489"/>
                    <a:pt x="27" y="577"/>
                    <a:pt x="77" y="645"/>
                  </a:cubicBezTo>
                  <a:cubicBezTo>
                    <a:pt x="125" y="713"/>
                    <a:pt x="193" y="760"/>
                    <a:pt x="268" y="788"/>
                  </a:cubicBezTo>
                  <a:cubicBezTo>
                    <a:pt x="305" y="797"/>
                    <a:pt x="338" y="808"/>
                    <a:pt x="376" y="811"/>
                  </a:cubicBezTo>
                  <a:lnTo>
                    <a:pt x="427" y="811"/>
                  </a:lnTo>
                  <a:cubicBezTo>
                    <a:pt x="448" y="808"/>
                    <a:pt x="464" y="808"/>
                    <a:pt x="481" y="805"/>
                  </a:cubicBezTo>
                  <a:cubicBezTo>
                    <a:pt x="549" y="791"/>
                    <a:pt x="606" y="764"/>
                    <a:pt x="651" y="727"/>
                  </a:cubicBezTo>
                  <a:cubicBezTo>
                    <a:pt x="742" y="655"/>
                    <a:pt x="783" y="567"/>
                    <a:pt x="797" y="506"/>
                  </a:cubicBezTo>
                  <a:cubicBezTo>
                    <a:pt x="806" y="475"/>
                    <a:pt x="806" y="448"/>
                    <a:pt x="810" y="431"/>
                  </a:cubicBezTo>
                  <a:lnTo>
                    <a:pt x="810" y="405"/>
                  </a:lnTo>
                  <a:cubicBezTo>
                    <a:pt x="810" y="405"/>
                    <a:pt x="810" y="414"/>
                    <a:pt x="806" y="431"/>
                  </a:cubicBezTo>
                  <a:cubicBezTo>
                    <a:pt x="806" y="448"/>
                    <a:pt x="803" y="475"/>
                    <a:pt x="793" y="506"/>
                  </a:cubicBezTo>
                  <a:cubicBezTo>
                    <a:pt x="779" y="567"/>
                    <a:pt x="728" y="652"/>
                    <a:pt x="637" y="706"/>
                  </a:cubicBezTo>
                  <a:cubicBezTo>
                    <a:pt x="590" y="730"/>
                    <a:pt x="532" y="747"/>
                    <a:pt x="474" y="750"/>
                  </a:cubicBezTo>
                  <a:cubicBezTo>
                    <a:pt x="461" y="750"/>
                    <a:pt x="443" y="750"/>
                    <a:pt x="430" y="747"/>
                  </a:cubicBezTo>
                  <a:cubicBezTo>
                    <a:pt x="417" y="747"/>
                    <a:pt x="400" y="744"/>
                    <a:pt x="386" y="740"/>
                  </a:cubicBezTo>
                  <a:cubicBezTo>
                    <a:pt x="359" y="733"/>
                    <a:pt x="329" y="723"/>
                    <a:pt x="301" y="710"/>
                  </a:cubicBezTo>
                  <a:cubicBezTo>
                    <a:pt x="247" y="679"/>
                    <a:pt x="203" y="632"/>
                    <a:pt x="173" y="581"/>
                  </a:cubicBezTo>
                  <a:cubicBezTo>
                    <a:pt x="142" y="527"/>
                    <a:pt x="122" y="469"/>
                    <a:pt x="125" y="405"/>
                  </a:cubicBezTo>
                  <a:cubicBezTo>
                    <a:pt x="122" y="340"/>
                    <a:pt x="142" y="286"/>
                    <a:pt x="173" y="231"/>
                  </a:cubicBezTo>
                  <a:cubicBezTo>
                    <a:pt x="203" y="178"/>
                    <a:pt x="247" y="134"/>
                    <a:pt x="301" y="103"/>
                  </a:cubicBezTo>
                  <a:cubicBezTo>
                    <a:pt x="356" y="76"/>
                    <a:pt x="417" y="62"/>
                    <a:pt x="478" y="62"/>
                  </a:cubicBezTo>
                  <a:cubicBezTo>
                    <a:pt x="532" y="65"/>
                    <a:pt x="590" y="82"/>
                    <a:pt x="637" y="106"/>
                  </a:cubicBezTo>
                  <a:cubicBezTo>
                    <a:pt x="728" y="160"/>
                    <a:pt x="779" y="245"/>
                    <a:pt x="793" y="306"/>
                  </a:cubicBezTo>
                  <a:cubicBezTo>
                    <a:pt x="803" y="337"/>
                    <a:pt x="806" y="364"/>
                    <a:pt x="806" y="381"/>
                  </a:cubicBezTo>
                  <a:cubicBezTo>
                    <a:pt x="810" y="398"/>
                    <a:pt x="810" y="405"/>
                    <a:pt x="810" y="405"/>
                  </a:cubicBezTo>
                  <a:lnTo>
                    <a:pt x="810" y="381"/>
                  </a:lnTo>
                  <a:cubicBezTo>
                    <a:pt x="806" y="364"/>
                    <a:pt x="806" y="337"/>
                    <a:pt x="797" y="306"/>
                  </a:cubicBezTo>
                  <a:cubicBezTo>
                    <a:pt x="783" y="245"/>
                    <a:pt x="742" y="154"/>
                    <a:pt x="651" y="82"/>
                  </a:cubicBezTo>
                  <a:cubicBezTo>
                    <a:pt x="606" y="48"/>
                    <a:pt x="549" y="21"/>
                    <a:pt x="481" y="8"/>
                  </a:cubicBezTo>
                  <a:cubicBezTo>
                    <a:pt x="457" y="3"/>
                    <a:pt x="432" y="0"/>
                    <a:pt x="405"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33"/>
            <p:cNvSpPr/>
            <p:nvPr/>
          </p:nvSpPr>
          <p:spPr>
            <a:xfrm>
              <a:off x="2200013" y="3292831"/>
              <a:ext cx="70269" cy="70176"/>
            </a:xfrm>
            <a:custGeom>
              <a:rect b="b" l="l" r="r" t="t"/>
              <a:pathLst>
                <a:path extrusionOk="0" h="750" w="751">
                  <a:moveTo>
                    <a:pt x="378" y="1"/>
                  </a:moveTo>
                  <a:cubicBezTo>
                    <a:pt x="171" y="1"/>
                    <a:pt x="1" y="167"/>
                    <a:pt x="1" y="374"/>
                  </a:cubicBezTo>
                  <a:cubicBezTo>
                    <a:pt x="1" y="580"/>
                    <a:pt x="171" y="749"/>
                    <a:pt x="378" y="749"/>
                  </a:cubicBezTo>
                  <a:cubicBezTo>
                    <a:pt x="581" y="749"/>
                    <a:pt x="750" y="580"/>
                    <a:pt x="750" y="374"/>
                  </a:cubicBezTo>
                  <a:cubicBezTo>
                    <a:pt x="750" y="167"/>
                    <a:pt x="581" y="1"/>
                    <a:pt x="3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33"/>
            <p:cNvSpPr/>
            <p:nvPr/>
          </p:nvSpPr>
          <p:spPr>
            <a:xfrm>
              <a:off x="2194305" y="3289931"/>
              <a:ext cx="75977" cy="75977"/>
            </a:xfrm>
            <a:custGeom>
              <a:rect b="b" l="l" r="r" t="t"/>
              <a:pathLst>
                <a:path extrusionOk="0" h="812" w="812">
                  <a:moveTo>
                    <a:pt x="407" y="0"/>
                  </a:moveTo>
                  <a:cubicBezTo>
                    <a:pt x="362" y="0"/>
                    <a:pt x="314" y="8"/>
                    <a:pt x="269" y="25"/>
                  </a:cubicBezTo>
                  <a:cubicBezTo>
                    <a:pt x="195" y="48"/>
                    <a:pt x="126" y="99"/>
                    <a:pt x="79" y="167"/>
                  </a:cubicBezTo>
                  <a:cubicBezTo>
                    <a:pt x="29" y="231"/>
                    <a:pt x="1" y="323"/>
                    <a:pt x="1" y="405"/>
                  </a:cubicBezTo>
                  <a:cubicBezTo>
                    <a:pt x="4" y="489"/>
                    <a:pt x="29" y="577"/>
                    <a:pt x="79" y="645"/>
                  </a:cubicBezTo>
                  <a:cubicBezTo>
                    <a:pt x="126" y="713"/>
                    <a:pt x="195" y="760"/>
                    <a:pt x="269" y="788"/>
                  </a:cubicBezTo>
                  <a:cubicBezTo>
                    <a:pt x="306" y="797"/>
                    <a:pt x="340" y="808"/>
                    <a:pt x="378" y="811"/>
                  </a:cubicBezTo>
                  <a:lnTo>
                    <a:pt x="428" y="811"/>
                  </a:lnTo>
                  <a:cubicBezTo>
                    <a:pt x="448" y="808"/>
                    <a:pt x="465" y="808"/>
                    <a:pt x="483" y="805"/>
                  </a:cubicBezTo>
                  <a:cubicBezTo>
                    <a:pt x="550" y="791"/>
                    <a:pt x="608" y="764"/>
                    <a:pt x="652" y="727"/>
                  </a:cubicBezTo>
                  <a:cubicBezTo>
                    <a:pt x="744" y="655"/>
                    <a:pt x="784" y="567"/>
                    <a:pt x="797" y="506"/>
                  </a:cubicBezTo>
                  <a:cubicBezTo>
                    <a:pt x="808" y="475"/>
                    <a:pt x="808" y="448"/>
                    <a:pt x="811" y="431"/>
                  </a:cubicBezTo>
                  <a:lnTo>
                    <a:pt x="811" y="405"/>
                  </a:lnTo>
                  <a:cubicBezTo>
                    <a:pt x="811" y="405"/>
                    <a:pt x="811" y="414"/>
                    <a:pt x="808" y="431"/>
                  </a:cubicBezTo>
                  <a:cubicBezTo>
                    <a:pt x="808" y="448"/>
                    <a:pt x="805" y="475"/>
                    <a:pt x="794" y="506"/>
                  </a:cubicBezTo>
                  <a:cubicBezTo>
                    <a:pt x="781" y="567"/>
                    <a:pt x="730" y="652"/>
                    <a:pt x="639" y="706"/>
                  </a:cubicBezTo>
                  <a:cubicBezTo>
                    <a:pt x="591" y="730"/>
                    <a:pt x="533" y="747"/>
                    <a:pt x="476" y="750"/>
                  </a:cubicBezTo>
                  <a:cubicBezTo>
                    <a:pt x="462" y="750"/>
                    <a:pt x="445" y="750"/>
                    <a:pt x="431" y="747"/>
                  </a:cubicBezTo>
                  <a:cubicBezTo>
                    <a:pt x="418" y="747"/>
                    <a:pt x="398" y="744"/>
                    <a:pt x="387" y="740"/>
                  </a:cubicBezTo>
                  <a:cubicBezTo>
                    <a:pt x="361" y="733"/>
                    <a:pt x="330" y="723"/>
                    <a:pt x="303" y="710"/>
                  </a:cubicBezTo>
                  <a:cubicBezTo>
                    <a:pt x="248" y="679"/>
                    <a:pt x="204" y="632"/>
                    <a:pt x="174" y="581"/>
                  </a:cubicBezTo>
                  <a:cubicBezTo>
                    <a:pt x="143" y="527"/>
                    <a:pt x="123" y="469"/>
                    <a:pt x="126" y="405"/>
                  </a:cubicBezTo>
                  <a:cubicBezTo>
                    <a:pt x="123" y="340"/>
                    <a:pt x="143" y="286"/>
                    <a:pt x="174" y="231"/>
                  </a:cubicBezTo>
                  <a:cubicBezTo>
                    <a:pt x="204" y="178"/>
                    <a:pt x="248" y="134"/>
                    <a:pt x="303" y="103"/>
                  </a:cubicBezTo>
                  <a:cubicBezTo>
                    <a:pt x="357" y="76"/>
                    <a:pt x="415" y="62"/>
                    <a:pt x="476" y="62"/>
                  </a:cubicBezTo>
                  <a:cubicBezTo>
                    <a:pt x="533" y="65"/>
                    <a:pt x="591" y="82"/>
                    <a:pt x="639" y="106"/>
                  </a:cubicBezTo>
                  <a:cubicBezTo>
                    <a:pt x="730" y="160"/>
                    <a:pt x="781" y="245"/>
                    <a:pt x="794" y="306"/>
                  </a:cubicBezTo>
                  <a:cubicBezTo>
                    <a:pt x="805" y="337"/>
                    <a:pt x="808" y="364"/>
                    <a:pt x="808" y="381"/>
                  </a:cubicBezTo>
                  <a:cubicBezTo>
                    <a:pt x="811" y="398"/>
                    <a:pt x="811" y="405"/>
                    <a:pt x="811" y="405"/>
                  </a:cubicBezTo>
                  <a:lnTo>
                    <a:pt x="811" y="381"/>
                  </a:lnTo>
                  <a:cubicBezTo>
                    <a:pt x="808" y="364"/>
                    <a:pt x="808" y="337"/>
                    <a:pt x="797" y="306"/>
                  </a:cubicBezTo>
                  <a:cubicBezTo>
                    <a:pt x="784" y="245"/>
                    <a:pt x="744" y="154"/>
                    <a:pt x="652" y="82"/>
                  </a:cubicBezTo>
                  <a:cubicBezTo>
                    <a:pt x="608" y="48"/>
                    <a:pt x="550" y="21"/>
                    <a:pt x="483" y="8"/>
                  </a:cubicBezTo>
                  <a:cubicBezTo>
                    <a:pt x="459" y="3"/>
                    <a:pt x="433" y="0"/>
                    <a:pt x="407"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33"/>
            <p:cNvSpPr/>
            <p:nvPr/>
          </p:nvSpPr>
          <p:spPr>
            <a:xfrm>
              <a:off x="2049088" y="3292831"/>
              <a:ext cx="70176" cy="70176"/>
            </a:xfrm>
            <a:custGeom>
              <a:rect b="b" l="l" r="r" t="t"/>
              <a:pathLst>
                <a:path extrusionOk="0" h="750" w="750">
                  <a:moveTo>
                    <a:pt x="373" y="1"/>
                  </a:moveTo>
                  <a:cubicBezTo>
                    <a:pt x="170" y="1"/>
                    <a:pt x="1" y="167"/>
                    <a:pt x="1" y="374"/>
                  </a:cubicBezTo>
                  <a:cubicBezTo>
                    <a:pt x="1" y="580"/>
                    <a:pt x="170" y="749"/>
                    <a:pt x="373" y="749"/>
                  </a:cubicBezTo>
                  <a:cubicBezTo>
                    <a:pt x="580" y="749"/>
                    <a:pt x="750" y="580"/>
                    <a:pt x="750" y="374"/>
                  </a:cubicBezTo>
                  <a:cubicBezTo>
                    <a:pt x="750" y="167"/>
                    <a:pt x="580"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33"/>
            <p:cNvSpPr/>
            <p:nvPr/>
          </p:nvSpPr>
          <p:spPr>
            <a:xfrm>
              <a:off x="2043381" y="3289931"/>
              <a:ext cx="75603" cy="75977"/>
            </a:xfrm>
            <a:custGeom>
              <a:rect b="b" l="l" r="r" t="t"/>
              <a:pathLst>
                <a:path extrusionOk="0" h="812" w="808">
                  <a:moveTo>
                    <a:pt x="405" y="0"/>
                  </a:moveTo>
                  <a:cubicBezTo>
                    <a:pt x="361" y="0"/>
                    <a:pt x="313" y="8"/>
                    <a:pt x="268" y="25"/>
                  </a:cubicBezTo>
                  <a:cubicBezTo>
                    <a:pt x="193" y="48"/>
                    <a:pt x="126" y="99"/>
                    <a:pt x="79" y="167"/>
                  </a:cubicBezTo>
                  <a:cubicBezTo>
                    <a:pt x="28" y="231"/>
                    <a:pt x="1" y="323"/>
                    <a:pt x="1" y="405"/>
                  </a:cubicBezTo>
                  <a:cubicBezTo>
                    <a:pt x="1" y="489"/>
                    <a:pt x="28" y="577"/>
                    <a:pt x="79" y="645"/>
                  </a:cubicBezTo>
                  <a:cubicBezTo>
                    <a:pt x="126" y="713"/>
                    <a:pt x="193" y="760"/>
                    <a:pt x="268" y="788"/>
                  </a:cubicBezTo>
                  <a:cubicBezTo>
                    <a:pt x="303" y="797"/>
                    <a:pt x="340" y="808"/>
                    <a:pt x="377" y="811"/>
                  </a:cubicBezTo>
                  <a:lnTo>
                    <a:pt x="428" y="811"/>
                  </a:lnTo>
                  <a:cubicBezTo>
                    <a:pt x="448" y="808"/>
                    <a:pt x="465" y="808"/>
                    <a:pt x="482" y="805"/>
                  </a:cubicBezTo>
                  <a:cubicBezTo>
                    <a:pt x="550" y="791"/>
                    <a:pt x="608" y="764"/>
                    <a:pt x="652" y="727"/>
                  </a:cubicBezTo>
                  <a:cubicBezTo>
                    <a:pt x="743" y="655"/>
                    <a:pt x="780" y="567"/>
                    <a:pt x="797" y="506"/>
                  </a:cubicBezTo>
                  <a:cubicBezTo>
                    <a:pt x="808" y="475"/>
                    <a:pt x="808" y="449"/>
                    <a:pt x="808" y="431"/>
                  </a:cubicBezTo>
                  <a:lnTo>
                    <a:pt x="808" y="431"/>
                  </a:lnTo>
                  <a:cubicBezTo>
                    <a:pt x="808" y="449"/>
                    <a:pt x="804" y="475"/>
                    <a:pt x="794" y="506"/>
                  </a:cubicBezTo>
                  <a:cubicBezTo>
                    <a:pt x="777" y="567"/>
                    <a:pt x="730" y="652"/>
                    <a:pt x="634" y="706"/>
                  </a:cubicBezTo>
                  <a:cubicBezTo>
                    <a:pt x="591" y="730"/>
                    <a:pt x="533" y="747"/>
                    <a:pt x="475" y="750"/>
                  </a:cubicBezTo>
                  <a:cubicBezTo>
                    <a:pt x="462" y="750"/>
                    <a:pt x="445" y="750"/>
                    <a:pt x="431" y="747"/>
                  </a:cubicBezTo>
                  <a:cubicBezTo>
                    <a:pt x="417" y="747"/>
                    <a:pt x="397" y="744"/>
                    <a:pt x="387" y="740"/>
                  </a:cubicBezTo>
                  <a:cubicBezTo>
                    <a:pt x="356" y="733"/>
                    <a:pt x="329" y="723"/>
                    <a:pt x="303" y="710"/>
                  </a:cubicBezTo>
                  <a:cubicBezTo>
                    <a:pt x="248" y="679"/>
                    <a:pt x="204" y="632"/>
                    <a:pt x="173" y="581"/>
                  </a:cubicBezTo>
                  <a:cubicBezTo>
                    <a:pt x="143" y="527"/>
                    <a:pt x="123" y="469"/>
                    <a:pt x="123" y="405"/>
                  </a:cubicBezTo>
                  <a:cubicBezTo>
                    <a:pt x="123" y="340"/>
                    <a:pt x="143" y="286"/>
                    <a:pt x="173" y="231"/>
                  </a:cubicBezTo>
                  <a:cubicBezTo>
                    <a:pt x="204" y="178"/>
                    <a:pt x="248" y="134"/>
                    <a:pt x="303" y="103"/>
                  </a:cubicBezTo>
                  <a:cubicBezTo>
                    <a:pt x="356" y="76"/>
                    <a:pt x="414" y="62"/>
                    <a:pt x="475" y="62"/>
                  </a:cubicBezTo>
                  <a:cubicBezTo>
                    <a:pt x="533" y="65"/>
                    <a:pt x="591" y="82"/>
                    <a:pt x="634" y="106"/>
                  </a:cubicBezTo>
                  <a:cubicBezTo>
                    <a:pt x="730" y="160"/>
                    <a:pt x="777" y="245"/>
                    <a:pt x="794" y="306"/>
                  </a:cubicBezTo>
                  <a:cubicBezTo>
                    <a:pt x="804" y="337"/>
                    <a:pt x="808" y="364"/>
                    <a:pt x="808" y="381"/>
                  </a:cubicBezTo>
                  <a:cubicBezTo>
                    <a:pt x="808" y="364"/>
                    <a:pt x="808" y="337"/>
                    <a:pt x="797" y="306"/>
                  </a:cubicBezTo>
                  <a:cubicBezTo>
                    <a:pt x="780" y="245"/>
                    <a:pt x="743" y="154"/>
                    <a:pt x="652" y="82"/>
                  </a:cubicBezTo>
                  <a:cubicBezTo>
                    <a:pt x="608" y="48"/>
                    <a:pt x="550" y="21"/>
                    <a:pt x="478" y="8"/>
                  </a:cubicBezTo>
                  <a:cubicBezTo>
                    <a:pt x="456" y="3"/>
                    <a:pt x="431" y="0"/>
                    <a:pt x="405"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33"/>
            <p:cNvSpPr/>
            <p:nvPr/>
          </p:nvSpPr>
          <p:spPr>
            <a:xfrm>
              <a:off x="1898164" y="3292831"/>
              <a:ext cx="70082" cy="70176"/>
            </a:xfrm>
            <a:custGeom>
              <a:rect b="b" l="l" r="r" t="t"/>
              <a:pathLst>
                <a:path extrusionOk="0" h="750" w="749">
                  <a:moveTo>
                    <a:pt x="373" y="1"/>
                  </a:moveTo>
                  <a:cubicBezTo>
                    <a:pt x="166" y="1"/>
                    <a:pt x="0" y="167"/>
                    <a:pt x="0" y="374"/>
                  </a:cubicBezTo>
                  <a:cubicBezTo>
                    <a:pt x="0" y="580"/>
                    <a:pt x="166" y="749"/>
                    <a:pt x="373" y="749"/>
                  </a:cubicBezTo>
                  <a:cubicBezTo>
                    <a:pt x="580" y="749"/>
                    <a:pt x="749" y="580"/>
                    <a:pt x="749" y="374"/>
                  </a:cubicBezTo>
                  <a:cubicBezTo>
                    <a:pt x="749" y="167"/>
                    <a:pt x="580"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33"/>
            <p:cNvSpPr/>
            <p:nvPr/>
          </p:nvSpPr>
          <p:spPr>
            <a:xfrm>
              <a:off x="1892457" y="3289931"/>
              <a:ext cx="75790" cy="75977"/>
            </a:xfrm>
            <a:custGeom>
              <a:rect b="b" l="l" r="r" t="t"/>
              <a:pathLst>
                <a:path extrusionOk="0" h="812" w="810">
                  <a:moveTo>
                    <a:pt x="807" y="381"/>
                  </a:moveTo>
                  <a:cubicBezTo>
                    <a:pt x="807" y="398"/>
                    <a:pt x="810" y="405"/>
                    <a:pt x="810" y="405"/>
                  </a:cubicBezTo>
                  <a:cubicBezTo>
                    <a:pt x="810" y="405"/>
                    <a:pt x="810" y="398"/>
                    <a:pt x="807" y="381"/>
                  </a:cubicBezTo>
                  <a:close/>
                  <a:moveTo>
                    <a:pt x="810" y="405"/>
                  </a:moveTo>
                  <a:cubicBezTo>
                    <a:pt x="810" y="405"/>
                    <a:pt x="807" y="414"/>
                    <a:pt x="807" y="431"/>
                  </a:cubicBezTo>
                  <a:cubicBezTo>
                    <a:pt x="810" y="414"/>
                    <a:pt x="810" y="405"/>
                    <a:pt x="810" y="405"/>
                  </a:cubicBezTo>
                  <a:close/>
                  <a:moveTo>
                    <a:pt x="404" y="0"/>
                  </a:moveTo>
                  <a:cubicBezTo>
                    <a:pt x="360" y="0"/>
                    <a:pt x="311" y="8"/>
                    <a:pt x="265" y="25"/>
                  </a:cubicBezTo>
                  <a:cubicBezTo>
                    <a:pt x="193" y="48"/>
                    <a:pt x="126" y="99"/>
                    <a:pt x="74" y="167"/>
                  </a:cubicBezTo>
                  <a:cubicBezTo>
                    <a:pt x="27" y="231"/>
                    <a:pt x="0" y="323"/>
                    <a:pt x="0" y="405"/>
                  </a:cubicBezTo>
                  <a:cubicBezTo>
                    <a:pt x="0" y="489"/>
                    <a:pt x="27" y="577"/>
                    <a:pt x="78" y="645"/>
                  </a:cubicBezTo>
                  <a:cubicBezTo>
                    <a:pt x="126" y="713"/>
                    <a:pt x="193" y="760"/>
                    <a:pt x="268" y="788"/>
                  </a:cubicBezTo>
                  <a:cubicBezTo>
                    <a:pt x="301" y="797"/>
                    <a:pt x="339" y="808"/>
                    <a:pt x="376" y="811"/>
                  </a:cubicBezTo>
                  <a:lnTo>
                    <a:pt x="428" y="811"/>
                  </a:lnTo>
                  <a:cubicBezTo>
                    <a:pt x="448" y="808"/>
                    <a:pt x="464" y="808"/>
                    <a:pt x="481" y="805"/>
                  </a:cubicBezTo>
                  <a:cubicBezTo>
                    <a:pt x="545" y="791"/>
                    <a:pt x="606" y="764"/>
                    <a:pt x="651" y="727"/>
                  </a:cubicBezTo>
                  <a:cubicBezTo>
                    <a:pt x="742" y="655"/>
                    <a:pt x="780" y="567"/>
                    <a:pt x="797" y="506"/>
                  </a:cubicBezTo>
                  <a:cubicBezTo>
                    <a:pt x="803" y="476"/>
                    <a:pt x="807" y="449"/>
                    <a:pt x="807" y="432"/>
                  </a:cubicBezTo>
                  <a:lnTo>
                    <a:pt x="807" y="432"/>
                  </a:lnTo>
                  <a:cubicBezTo>
                    <a:pt x="807" y="449"/>
                    <a:pt x="803" y="476"/>
                    <a:pt x="794" y="506"/>
                  </a:cubicBezTo>
                  <a:cubicBezTo>
                    <a:pt x="777" y="567"/>
                    <a:pt x="729" y="652"/>
                    <a:pt x="634" y="706"/>
                  </a:cubicBezTo>
                  <a:cubicBezTo>
                    <a:pt x="590" y="730"/>
                    <a:pt x="532" y="747"/>
                    <a:pt x="475" y="750"/>
                  </a:cubicBezTo>
                  <a:cubicBezTo>
                    <a:pt x="461" y="750"/>
                    <a:pt x="444" y="750"/>
                    <a:pt x="431" y="747"/>
                  </a:cubicBezTo>
                  <a:cubicBezTo>
                    <a:pt x="417" y="747"/>
                    <a:pt x="397" y="744"/>
                    <a:pt x="387" y="740"/>
                  </a:cubicBezTo>
                  <a:cubicBezTo>
                    <a:pt x="356" y="733"/>
                    <a:pt x="329" y="723"/>
                    <a:pt x="301" y="710"/>
                  </a:cubicBezTo>
                  <a:cubicBezTo>
                    <a:pt x="248" y="679"/>
                    <a:pt x="204" y="632"/>
                    <a:pt x="170" y="581"/>
                  </a:cubicBezTo>
                  <a:cubicBezTo>
                    <a:pt x="143" y="527"/>
                    <a:pt x="122" y="469"/>
                    <a:pt x="122" y="405"/>
                  </a:cubicBezTo>
                  <a:cubicBezTo>
                    <a:pt x="122" y="340"/>
                    <a:pt x="139" y="286"/>
                    <a:pt x="173" y="231"/>
                  </a:cubicBezTo>
                  <a:cubicBezTo>
                    <a:pt x="204" y="178"/>
                    <a:pt x="248" y="134"/>
                    <a:pt x="301" y="103"/>
                  </a:cubicBezTo>
                  <a:cubicBezTo>
                    <a:pt x="356" y="76"/>
                    <a:pt x="414" y="62"/>
                    <a:pt x="475" y="62"/>
                  </a:cubicBezTo>
                  <a:cubicBezTo>
                    <a:pt x="532" y="65"/>
                    <a:pt x="590" y="82"/>
                    <a:pt x="634" y="106"/>
                  </a:cubicBezTo>
                  <a:cubicBezTo>
                    <a:pt x="729" y="160"/>
                    <a:pt x="777" y="245"/>
                    <a:pt x="794" y="306"/>
                  </a:cubicBezTo>
                  <a:cubicBezTo>
                    <a:pt x="803" y="337"/>
                    <a:pt x="807" y="364"/>
                    <a:pt x="807" y="381"/>
                  </a:cubicBezTo>
                  <a:cubicBezTo>
                    <a:pt x="807" y="364"/>
                    <a:pt x="803" y="337"/>
                    <a:pt x="797" y="306"/>
                  </a:cubicBezTo>
                  <a:cubicBezTo>
                    <a:pt x="780" y="245"/>
                    <a:pt x="742" y="154"/>
                    <a:pt x="651" y="82"/>
                  </a:cubicBezTo>
                  <a:cubicBezTo>
                    <a:pt x="603" y="48"/>
                    <a:pt x="550" y="21"/>
                    <a:pt x="478" y="8"/>
                  </a:cubicBezTo>
                  <a:cubicBezTo>
                    <a:pt x="455" y="3"/>
                    <a:pt x="431" y="0"/>
                    <a:pt x="404"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33"/>
            <p:cNvSpPr/>
            <p:nvPr/>
          </p:nvSpPr>
          <p:spPr>
            <a:xfrm>
              <a:off x="1747147" y="3292831"/>
              <a:ext cx="70176" cy="70176"/>
            </a:xfrm>
            <a:custGeom>
              <a:rect b="b" l="l" r="r" t="t"/>
              <a:pathLst>
                <a:path extrusionOk="0" h="750" w="750">
                  <a:moveTo>
                    <a:pt x="374" y="1"/>
                  </a:moveTo>
                  <a:cubicBezTo>
                    <a:pt x="166" y="1"/>
                    <a:pt x="0" y="167"/>
                    <a:pt x="0" y="374"/>
                  </a:cubicBezTo>
                  <a:cubicBezTo>
                    <a:pt x="0" y="580"/>
                    <a:pt x="166" y="749"/>
                    <a:pt x="374" y="749"/>
                  </a:cubicBezTo>
                  <a:cubicBezTo>
                    <a:pt x="580" y="749"/>
                    <a:pt x="750" y="580"/>
                    <a:pt x="750" y="374"/>
                  </a:cubicBezTo>
                  <a:cubicBezTo>
                    <a:pt x="750" y="167"/>
                    <a:pt x="580" y="1"/>
                    <a:pt x="3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33"/>
            <p:cNvSpPr/>
            <p:nvPr/>
          </p:nvSpPr>
          <p:spPr>
            <a:xfrm>
              <a:off x="1741439" y="3289931"/>
              <a:ext cx="75603" cy="75977"/>
            </a:xfrm>
            <a:custGeom>
              <a:rect b="b" l="l" r="r" t="t"/>
              <a:pathLst>
                <a:path extrusionOk="0" h="812" w="808">
                  <a:moveTo>
                    <a:pt x="404" y="0"/>
                  </a:moveTo>
                  <a:cubicBezTo>
                    <a:pt x="359" y="0"/>
                    <a:pt x="312" y="8"/>
                    <a:pt x="265" y="25"/>
                  </a:cubicBezTo>
                  <a:cubicBezTo>
                    <a:pt x="194" y="48"/>
                    <a:pt x="126" y="99"/>
                    <a:pt x="75" y="167"/>
                  </a:cubicBezTo>
                  <a:cubicBezTo>
                    <a:pt x="28" y="231"/>
                    <a:pt x="0" y="323"/>
                    <a:pt x="0" y="405"/>
                  </a:cubicBezTo>
                  <a:cubicBezTo>
                    <a:pt x="0" y="489"/>
                    <a:pt x="28" y="577"/>
                    <a:pt x="75" y="645"/>
                  </a:cubicBezTo>
                  <a:cubicBezTo>
                    <a:pt x="126" y="713"/>
                    <a:pt x="194" y="760"/>
                    <a:pt x="265" y="788"/>
                  </a:cubicBezTo>
                  <a:cubicBezTo>
                    <a:pt x="302" y="797"/>
                    <a:pt x="340" y="808"/>
                    <a:pt x="377" y="811"/>
                  </a:cubicBezTo>
                  <a:lnTo>
                    <a:pt x="427" y="811"/>
                  </a:lnTo>
                  <a:cubicBezTo>
                    <a:pt x="448" y="808"/>
                    <a:pt x="465" y="808"/>
                    <a:pt x="482" y="805"/>
                  </a:cubicBezTo>
                  <a:cubicBezTo>
                    <a:pt x="546" y="791"/>
                    <a:pt x="607" y="764"/>
                    <a:pt x="651" y="727"/>
                  </a:cubicBezTo>
                  <a:cubicBezTo>
                    <a:pt x="743" y="655"/>
                    <a:pt x="780" y="567"/>
                    <a:pt x="797" y="506"/>
                  </a:cubicBezTo>
                  <a:cubicBezTo>
                    <a:pt x="804" y="476"/>
                    <a:pt x="807" y="449"/>
                    <a:pt x="807" y="432"/>
                  </a:cubicBezTo>
                  <a:lnTo>
                    <a:pt x="807" y="432"/>
                  </a:lnTo>
                  <a:cubicBezTo>
                    <a:pt x="807" y="449"/>
                    <a:pt x="804" y="476"/>
                    <a:pt x="794" y="506"/>
                  </a:cubicBezTo>
                  <a:cubicBezTo>
                    <a:pt x="776" y="567"/>
                    <a:pt x="729" y="652"/>
                    <a:pt x="634" y="706"/>
                  </a:cubicBezTo>
                  <a:cubicBezTo>
                    <a:pt x="590" y="730"/>
                    <a:pt x="532" y="747"/>
                    <a:pt x="475" y="750"/>
                  </a:cubicBezTo>
                  <a:cubicBezTo>
                    <a:pt x="462" y="750"/>
                    <a:pt x="444" y="750"/>
                    <a:pt x="431" y="747"/>
                  </a:cubicBezTo>
                  <a:cubicBezTo>
                    <a:pt x="414" y="747"/>
                    <a:pt x="397" y="744"/>
                    <a:pt x="383" y="740"/>
                  </a:cubicBezTo>
                  <a:cubicBezTo>
                    <a:pt x="357" y="733"/>
                    <a:pt x="329" y="723"/>
                    <a:pt x="302" y="710"/>
                  </a:cubicBezTo>
                  <a:cubicBezTo>
                    <a:pt x="248" y="679"/>
                    <a:pt x="204" y="632"/>
                    <a:pt x="170" y="581"/>
                  </a:cubicBezTo>
                  <a:cubicBezTo>
                    <a:pt x="139" y="527"/>
                    <a:pt x="122" y="469"/>
                    <a:pt x="122" y="405"/>
                  </a:cubicBezTo>
                  <a:cubicBezTo>
                    <a:pt x="122" y="340"/>
                    <a:pt x="139" y="286"/>
                    <a:pt x="170" y="231"/>
                  </a:cubicBezTo>
                  <a:cubicBezTo>
                    <a:pt x="204" y="178"/>
                    <a:pt x="248" y="134"/>
                    <a:pt x="302" y="103"/>
                  </a:cubicBezTo>
                  <a:cubicBezTo>
                    <a:pt x="357" y="76"/>
                    <a:pt x="414" y="62"/>
                    <a:pt x="475" y="62"/>
                  </a:cubicBezTo>
                  <a:cubicBezTo>
                    <a:pt x="532" y="65"/>
                    <a:pt x="590" y="82"/>
                    <a:pt x="634" y="106"/>
                  </a:cubicBezTo>
                  <a:cubicBezTo>
                    <a:pt x="729" y="160"/>
                    <a:pt x="776" y="245"/>
                    <a:pt x="794" y="306"/>
                  </a:cubicBezTo>
                  <a:cubicBezTo>
                    <a:pt x="804" y="337"/>
                    <a:pt x="807" y="364"/>
                    <a:pt x="807" y="381"/>
                  </a:cubicBezTo>
                  <a:cubicBezTo>
                    <a:pt x="807" y="364"/>
                    <a:pt x="804" y="337"/>
                    <a:pt x="797" y="306"/>
                  </a:cubicBezTo>
                  <a:cubicBezTo>
                    <a:pt x="780" y="245"/>
                    <a:pt x="743" y="154"/>
                    <a:pt x="651" y="82"/>
                  </a:cubicBezTo>
                  <a:cubicBezTo>
                    <a:pt x="604" y="48"/>
                    <a:pt x="549" y="21"/>
                    <a:pt x="479" y="8"/>
                  </a:cubicBezTo>
                  <a:cubicBezTo>
                    <a:pt x="455" y="3"/>
                    <a:pt x="430" y="0"/>
                    <a:pt x="404"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33"/>
            <p:cNvSpPr/>
            <p:nvPr/>
          </p:nvSpPr>
          <p:spPr>
            <a:xfrm>
              <a:off x="1596222" y="3292831"/>
              <a:ext cx="70176" cy="70176"/>
            </a:xfrm>
            <a:custGeom>
              <a:rect b="b" l="l" r="r" t="t"/>
              <a:pathLst>
                <a:path extrusionOk="0" h="750" w="750">
                  <a:moveTo>
                    <a:pt x="373" y="1"/>
                  </a:moveTo>
                  <a:cubicBezTo>
                    <a:pt x="166" y="1"/>
                    <a:pt x="0" y="167"/>
                    <a:pt x="0" y="374"/>
                  </a:cubicBezTo>
                  <a:cubicBezTo>
                    <a:pt x="0" y="580"/>
                    <a:pt x="166" y="749"/>
                    <a:pt x="373" y="749"/>
                  </a:cubicBezTo>
                  <a:cubicBezTo>
                    <a:pt x="579" y="749"/>
                    <a:pt x="749" y="580"/>
                    <a:pt x="749" y="374"/>
                  </a:cubicBezTo>
                  <a:cubicBezTo>
                    <a:pt x="749" y="167"/>
                    <a:pt x="579"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33"/>
            <p:cNvSpPr/>
            <p:nvPr/>
          </p:nvSpPr>
          <p:spPr>
            <a:xfrm>
              <a:off x="1590515" y="3289931"/>
              <a:ext cx="75603" cy="75977"/>
            </a:xfrm>
            <a:custGeom>
              <a:rect b="b" l="l" r="r" t="t"/>
              <a:pathLst>
                <a:path extrusionOk="0" h="812" w="808">
                  <a:moveTo>
                    <a:pt x="403" y="0"/>
                  </a:moveTo>
                  <a:cubicBezTo>
                    <a:pt x="359" y="0"/>
                    <a:pt x="312" y="8"/>
                    <a:pt x="264" y="25"/>
                  </a:cubicBezTo>
                  <a:cubicBezTo>
                    <a:pt x="193" y="48"/>
                    <a:pt x="125" y="99"/>
                    <a:pt x="75" y="167"/>
                  </a:cubicBezTo>
                  <a:cubicBezTo>
                    <a:pt x="27" y="231"/>
                    <a:pt x="0" y="323"/>
                    <a:pt x="0" y="405"/>
                  </a:cubicBezTo>
                  <a:cubicBezTo>
                    <a:pt x="0" y="489"/>
                    <a:pt x="27" y="577"/>
                    <a:pt x="75" y="645"/>
                  </a:cubicBezTo>
                  <a:cubicBezTo>
                    <a:pt x="125" y="713"/>
                    <a:pt x="193" y="760"/>
                    <a:pt x="264" y="788"/>
                  </a:cubicBezTo>
                  <a:cubicBezTo>
                    <a:pt x="302" y="797"/>
                    <a:pt x="339" y="808"/>
                    <a:pt x="376" y="811"/>
                  </a:cubicBezTo>
                  <a:lnTo>
                    <a:pt x="427" y="811"/>
                  </a:lnTo>
                  <a:cubicBezTo>
                    <a:pt x="447" y="808"/>
                    <a:pt x="465" y="808"/>
                    <a:pt x="482" y="805"/>
                  </a:cubicBezTo>
                  <a:cubicBezTo>
                    <a:pt x="546" y="791"/>
                    <a:pt x="604" y="764"/>
                    <a:pt x="651" y="727"/>
                  </a:cubicBezTo>
                  <a:cubicBezTo>
                    <a:pt x="742" y="655"/>
                    <a:pt x="779" y="567"/>
                    <a:pt x="796" y="506"/>
                  </a:cubicBezTo>
                  <a:cubicBezTo>
                    <a:pt x="803" y="476"/>
                    <a:pt x="807" y="449"/>
                    <a:pt x="807" y="432"/>
                  </a:cubicBezTo>
                  <a:lnTo>
                    <a:pt x="807" y="432"/>
                  </a:lnTo>
                  <a:cubicBezTo>
                    <a:pt x="807" y="449"/>
                    <a:pt x="803" y="476"/>
                    <a:pt x="793" y="506"/>
                  </a:cubicBezTo>
                  <a:cubicBezTo>
                    <a:pt x="776" y="567"/>
                    <a:pt x="729" y="652"/>
                    <a:pt x="634" y="706"/>
                  </a:cubicBezTo>
                  <a:cubicBezTo>
                    <a:pt x="590" y="730"/>
                    <a:pt x="532" y="747"/>
                    <a:pt x="474" y="750"/>
                  </a:cubicBezTo>
                  <a:cubicBezTo>
                    <a:pt x="461" y="750"/>
                    <a:pt x="444" y="750"/>
                    <a:pt x="430" y="747"/>
                  </a:cubicBezTo>
                  <a:cubicBezTo>
                    <a:pt x="413" y="747"/>
                    <a:pt x="396" y="744"/>
                    <a:pt x="383" y="740"/>
                  </a:cubicBezTo>
                  <a:cubicBezTo>
                    <a:pt x="356" y="733"/>
                    <a:pt x="329" y="723"/>
                    <a:pt x="302" y="710"/>
                  </a:cubicBezTo>
                  <a:cubicBezTo>
                    <a:pt x="247" y="679"/>
                    <a:pt x="203" y="632"/>
                    <a:pt x="169" y="581"/>
                  </a:cubicBezTo>
                  <a:cubicBezTo>
                    <a:pt x="139" y="527"/>
                    <a:pt x="122" y="469"/>
                    <a:pt x="122" y="405"/>
                  </a:cubicBezTo>
                  <a:cubicBezTo>
                    <a:pt x="122" y="340"/>
                    <a:pt x="139" y="286"/>
                    <a:pt x="169" y="231"/>
                  </a:cubicBezTo>
                  <a:cubicBezTo>
                    <a:pt x="203" y="178"/>
                    <a:pt x="247" y="134"/>
                    <a:pt x="302" y="103"/>
                  </a:cubicBezTo>
                  <a:cubicBezTo>
                    <a:pt x="356" y="76"/>
                    <a:pt x="413" y="62"/>
                    <a:pt x="474" y="62"/>
                  </a:cubicBezTo>
                  <a:cubicBezTo>
                    <a:pt x="532" y="65"/>
                    <a:pt x="590" y="82"/>
                    <a:pt x="634" y="106"/>
                  </a:cubicBezTo>
                  <a:cubicBezTo>
                    <a:pt x="729" y="160"/>
                    <a:pt x="776" y="245"/>
                    <a:pt x="793" y="306"/>
                  </a:cubicBezTo>
                  <a:cubicBezTo>
                    <a:pt x="803" y="337"/>
                    <a:pt x="807" y="364"/>
                    <a:pt x="807" y="381"/>
                  </a:cubicBezTo>
                  <a:cubicBezTo>
                    <a:pt x="807" y="364"/>
                    <a:pt x="803" y="337"/>
                    <a:pt x="796" y="306"/>
                  </a:cubicBezTo>
                  <a:cubicBezTo>
                    <a:pt x="779" y="245"/>
                    <a:pt x="742" y="154"/>
                    <a:pt x="651" y="82"/>
                  </a:cubicBezTo>
                  <a:cubicBezTo>
                    <a:pt x="604" y="48"/>
                    <a:pt x="549" y="21"/>
                    <a:pt x="478" y="8"/>
                  </a:cubicBezTo>
                  <a:cubicBezTo>
                    <a:pt x="454" y="3"/>
                    <a:pt x="429" y="0"/>
                    <a:pt x="403"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33"/>
            <p:cNvSpPr/>
            <p:nvPr/>
          </p:nvSpPr>
          <p:spPr>
            <a:xfrm>
              <a:off x="1445205" y="3292831"/>
              <a:ext cx="69801" cy="70176"/>
            </a:xfrm>
            <a:custGeom>
              <a:rect b="b" l="l" r="r" t="t"/>
              <a:pathLst>
                <a:path extrusionOk="0" h="750" w="746">
                  <a:moveTo>
                    <a:pt x="373" y="1"/>
                  </a:moveTo>
                  <a:cubicBezTo>
                    <a:pt x="167" y="1"/>
                    <a:pt x="1" y="167"/>
                    <a:pt x="1" y="374"/>
                  </a:cubicBezTo>
                  <a:cubicBezTo>
                    <a:pt x="1" y="580"/>
                    <a:pt x="167" y="749"/>
                    <a:pt x="373" y="749"/>
                  </a:cubicBezTo>
                  <a:cubicBezTo>
                    <a:pt x="580" y="749"/>
                    <a:pt x="746" y="580"/>
                    <a:pt x="746" y="374"/>
                  </a:cubicBezTo>
                  <a:cubicBezTo>
                    <a:pt x="746" y="167"/>
                    <a:pt x="580"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33"/>
            <p:cNvSpPr/>
            <p:nvPr/>
          </p:nvSpPr>
          <p:spPr>
            <a:xfrm>
              <a:off x="1439497" y="3289931"/>
              <a:ext cx="75509" cy="75977"/>
            </a:xfrm>
            <a:custGeom>
              <a:rect b="b" l="l" r="r" t="t"/>
              <a:pathLst>
                <a:path extrusionOk="0" h="812" w="807">
                  <a:moveTo>
                    <a:pt x="403" y="0"/>
                  </a:moveTo>
                  <a:cubicBezTo>
                    <a:pt x="359" y="0"/>
                    <a:pt x="312" y="8"/>
                    <a:pt x="265" y="25"/>
                  </a:cubicBezTo>
                  <a:cubicBezTo>
                    <a:pt x="194" y="48"/>
                    <a:pt x="126" y="99"/>
                    <a:pt x="75" y="167"/>
                  </a:cubicBezTo>
                  <a:cubicBezTo>
                    <a:pt x="28" y="231"/>
                    <a:pt x="1" y="323"/>
                    <a:pt x="1" y="405"/>
                  </a:cubicBezTo>
                  <a:cubicBezTo>
                    <a:pt x="1" y="489"/>
                    <a:pt x="28" y="577"/>
                    <a:pt x="75" y="645"/>
                  </a:cubicBezTo>
                  <a:cubicBezTo>
                    <a:pt x="126" y="713"/>
                    <a:pt x="194" y="760"/>
                    <a:pt x="265" y="788"/>
                  </a:cubicBezTo>
                  <a:cubicBezTo>
                    <a:pt x="302" y="797"/>
                    <a:pt x="339" y="808"/>
                    <a:pt x="377" y="811"/>
                  </a:cubicBezTo>
                  <a:lnTo>
                    <a:pt x="428" y="811"/>
                  </a:lnTo>
                  <a:cubicBezTo>
                    <a:pt x="448" y="808"/>
                    <a:pt x="461" y="808"/>
                    <a:pt x="482" y="805"/>
                  </a:cubicBezTo>
                  <a:cubicBezTo>
                    <a:pt x="546" y="791"/>
                    <a:pt x="604" y="764"/>
                    <a:pt x="652" y="727"/>
                  </a:cubicBezTo>
                  <a:cubicBezTo>
                    <a:pt x="739" y="655"/>
                    <a:pt x="780" y="567"/>
                    <a:pt x="797" y="506"/>
                  </a:cubicBezTo>
                  <a:cubicBezTo>
                    <a:pt x="804" y="476"/>
                    <a:pt x="807" y="449"/>
                    <a:pt x="807" y="432"/>
                  </a:cubicBezTo>
                  <a:lnTo>
                    <a:pt x="807" y="432"/>
                  </a:lnTo>
                  <a:cubicBezTo>
                    <a:pt x="807" y="449"/>
                    <a:pt x="804" y="476"/>
                    <a:pt x="794" y="506"/>
                  </a:cubicBezTo>
                  <a:cubicBezTo>
                    <a:pt x="777" y="567"/>
                    <a:pt x="729" y="652"/>
                    <a:pt x="634" y="706"/>
                  </a:cubicBezTo>
                  <a:cubicBezTo>
                    <a:pt x="586" y="730"/>
                    <a:pt x="533" y="747"/>
                    <a:pt x="475" y="750"/>
                  </a:cubicBezTo>
                  <a:cubicBezTo>
                    <a:pt x="461" y="750"/>
                    <a:pt x="444" y="750"/>
                    <a:pt x="431" y="747"/>
                  </a:cubicBezTo>
                  <a:cubicBezTo>
                    <a:pt x="414" y="747"/>
                    <a:pt x="397" y="744"/>
                    <a:pt x="383" y="740"/>
                  </a:cubicBezTo>
                  <a:cubicBezTo>
                    <a:pt x="356" y="733"/>
                    <a:pt x="326" y="723"/>
                    <a:pt x="302" y="710"/>
                  </a:cubicBezTo>
                  <a:cubicBezTo>
                    <a:pt x="248" y="679"/>
                    <a:pt x="204" y="632"/>
                    <a:pt x="170" y="581"/>
                  </a:cubicBezTo>
                  <a:cubicBezTo>
                    <a:pt x="139" y="527"/>
                    <a:pt x="123" y="469"/>
                    <a:pt x="123" y="405"/>
                  </a:cubicBezTo>
                  <a:cubicBezTo>
                    <a:pt x="123" y="340"/>
                    <a:pt x="139" y="286"/>
                    <a:pt x="170" y="231"/>
                  </a:cubicBezTo>
                  <a:cubicBezTo>
                    <a:pt x="204" y="178"/>
                    <a:pt x="248" y="134"/>
                    <a:pt x="302" y="103"/>
                  </a:cubicBezTo>
                  <a:cubicBezTo>
                    <a:pt x="356" y="76"/>
                    <a:pt x="414" y="62"/>
                    <a:pt x="475" y="62"/>
                  </a:cubicBezTo>
                  <a:cubicBezTo>
                    <a:pt x="533" y="65"/>
                    <a:pt x="591" y="82"/>
                    <a:pt x="634" y="106"/>
                  </a:cubicBezTo>
                  <a:cubicBezTo>
                    <a:pt x="729" y="160"/>
                    <a:pt x="777" y="245"/>
                    <a:pt x="794" y="306"/>
                  </a:cubicBezTo>
                  <a:cubicBezTo>
                    <a:pt x="804" y="337"/>
                    <a:pt x="807" y="364"/>
                    <a:pt x="807" y="381"/>
                  </a:cubicBezTo>
                  <a:cubicBezTo>
                    <a:pt x="807" y="364"/>
                    <a:pt x="804" y="337"/>
                    <a:pt x="797" y="306"/>
                  </a:cubicBezTo>
                  <a:cubicBezTo>
                    <a:pt x="780" y="245"/>
                    <a:pt x="739" y="154"/>
                    <a:pt x="652" y="82"/>
                  </a:cubicBezTo>
                  <a:cubicBezTo>
                    <a:pt x="604" y="48"/>
                    <a:pt x="550" y="21"/>
                    <a:pt x="478" y="8"/>
                  </a:cubicBezTo>
                  <a:cubicBezTo>
                    <a:pt x="455" y="3"/>
                    <a:pt x="429" y="0"/>
                    <a:pt x="403"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33"/>
            <p:cNvSpPr/>
            <p:nvPr/>
          </p:nvSpPr>
          <p:spPr>
            <a:xfrm>
              <a:off x="1294187" y="3292831"/>
              <a:ext cx="69895" cy="70176"/>
            </a:xfrm>
            <a:custGeom>
              <a:rect b="b" l="l" r="r" t="t"/>
              <a:pathLst>
                <a:path extrusionOk="0" h="750" w="747">
                  <a:moveTo>
                    <a:pt x="374" y="1"/>
                  </a:moveTo>
                  <a:cubicBezTo>
                    <a:pt x="167" y="1"/>
                    <a:pt x="1" y="167"/>
                    <a:pt x="1" y="374"/>
                  </a:cubicBezTo>
                  <a:cubicBezTo>
                    <a:pt x="1" y="580"/>
                    <a:pt x="167" y="749"/>
                    <a:pt x="374" y="749"/>
                  </a:cubicBezTo>
                  <a:cubicBezTo>
                    <a:pt x="581" y="749"/>
                    <a:pt x="747" y="580"/>
                    <a:pt x="747" y="374"/>
                  </a:cubicBezTo>
                  <a:cubicBezTo>
                    <a:pt x="747" y="167"/>
                    <a:pt x="581" y="1"/>
                    <a:pt x="3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33"/>
            <p:cNvSpPr/>
            <p:nvPr/>
          </p:nvSpPr>
          <p:spPr>
            <a:xfrm>
              <a:off x="1288479" y="3289931"/>
              <a:ext cx="75603" cy="75977"/>
            </a:xfrm>
            <a:custGeom>
              <a:rect b="b" l="l" r="r" t="t"/>
              <a:pathLst>
                <a:path extrusionOk="0" h="812" w="808">
                  <a:moveTo>
                    <a:pt x="403" y="0"/>
                  </a:moveTo>
                  <a:cubicBezTo>
                    <a:pt x="358" y="0"/>
                    <a:pt x="310" y="8"/>
                    <a:pt x="265" y="25"/>
                  </a:cubicBezTo>
                  <a:cubicBezTo>
                    <a:pt x="194" y="48"/>
                    <a:pt x="126" y="99"/>
                    <a:pt x="75" y="167"/>
                  </a:cubicBezTo>
                  <a:cubicBezTo>
                    <a:pt x="28" y="231"/>
                    <a:pt x="1" y="323"/>
                    <a:pt x="1" y="405"/>
                  </a:cubicBezTo>
                  <a:cubicBezTo>
                    <a:pt x="1" y="489"/>
                    <a:pt x="24" y="577"/>
                    <a:pt x="75" y="645"/>
                  </a:cubicBezTo>
                  <a:cubicBezTo>
                    <a:pt x="126" y="713"/>
                    <a:pt x="194" y="760"/>
                    <a:pt x="265" y="788"/>
                  </a:cubicBezTo>
                  <a:cubicBezTo>
                    <a:pt x="302" y="797"/>
                    <a:pt x="340" y="808"/>
                    <a:pt x="377" y="811"/>
                  </a:cubicBezTo>
                  <a:lnTo>
                    <a:pt x="428" y="811"/>
                  </a:lnTo>
                  <a:cubicBezTo>
                    <a:pt x="448" y="808"/>
                    <a:pt x="462" y="808"/>
                    <a:pt x="479" y="805"/>
                  </a:cubicBezTo>
                  <a:cubicBezTo>
                    <a:pt x="547" y="791"/>
                    <a:pt x="604" y="764"/>
                    <a:pt x="651" y="727"/>
                  </a:cubicBezTo>
                  <a:cubicBezTo>
                    <a:pt x="740" y="655"/>
                    <a:pt x="781" y="567"/>
                    <a:pt x="797" y="506"/>
                  </a:cubicBezTo>
                  <a:cubicBezTo>
                    <a:pt x="804" y="475"/>
                    <a:pt x="808" y="448"/>
                    <a:pt x="808" y="431"/>
                  </a:cubicBezTo>
                  <a:lnTo>
                    <a:pt x="808" y="431"/>
                  </a:lnTo>
                  <a:cubicBezTo>
                    <a:pt x="804" y="448"/>
                    <a:pt x="804" y="475"/>
                    <a:pt x="794" y="506"/>
                  </a:cubicBezTo>
                  <a:cubicBezTo>
                    <a:pt x="777" y="567"/>
                    <a:pt x="730" y="652"/>
                    <a:pt x="634" y="706"/>
                  </a:cubicBezTo>
                  <a:cubicBezTo>
                    <a:pt x="587" y="730"/>
                    <a:pt x="533" y="747"/>
                    <a:pt x="476" y="750"/>
                  </a:cubicBezTo>
                  <a:cubicBezTo>
                    <a:pt x="459" y="750"/>
                    <a:pt x="445" y="750"/>
                    <a:pt x="431" y="747"/>
                  </a:cubicBezTo>
                  <a:cubicBezTo>
                    <a:pt x="415" y="747"/>
                    <a:pt x="398" y="744"/>
                    <a:pt x="384" y="740"/>
                  </a:cubicBezTo>
                  <a:cubicBezTo>
                    <a:pt x="357" y="733"/>
                    <a:pt x="326" y="723"/>
                    <a:pt x="302" y="710"/>
                  </a:cubicBezTo>
                  <a:cubicBezTo>
                    <a:pt x="248" y="679"/>
                    <a:pt x="204" y="632"/>
                    <a:pt x="171" y="581"/>
                  </a:cubicBezTo>
                  <a:cubicBezTo>
                    <a:pt x="140" y="527"/>
                    <a:pt x="123" y="469"/>
                    <a:pt x="123" y="405"/>
                  </a:cubicBezTo>
                  <a:cubicBezTo>
                    <a:pt x="123" y="340"/>
                    <a:pt x="140" y="286"/>
                    <a:pt x="171" y="231"/>
                  </a:cubicBezTo>
                  <a:cubicBezTo>
                    <a:pt x="204" y="178"/>
                    <a:pt x="248" y="134"/>
                    <a:pt x="302" y="103"/>
                  </a:cubicBezTo>
                  <a:cubicBezTo>
                    <a:pt x="357" y="76"/>
                    <a:pt x="415" y="62"/>
                    <a:pt x="476" y="62"/>
                  </a:cubicBezTo>
                  <a:cubicBezTo>
                    <a:pt x="533" y="65"/>
                    <a:pt x="590" y="82"/>
                    <a:pt x="634" y="106"/>
                  </a:cubicBezTo>
                  <a:cubicBezTo>
                    <a:pt x="730" y="160"/>
                    <a:pt x="777" y="245"/>
                    <a:pt x="794" y="306"/>
                  </a:cubicBezTo>
                  <a:cubicBezTo>
                    <a:pt x="804" y="337"/>
                    <a:pt x="804" y="364"/>
                    <a:pt x="808" y="381"/>
                  </a:cubicBezTo>
                  <a:cubicBezTo>
                    <a:pt x="808" y="364"/>
                    <a:pt x="804" y="337"/>
                    <a:pt x="797" y="306"/>
                  </a:cubicBezTo>
                  <a:cubicBezTo>
                    <a:pt x="781" y="245"/>
                    <a:pt x="740" y="154"/>
                    <a:pt x="651" y="82"/>
                  </a:cubicBezTo>
                  <a:cubicBezTo>
                    <a:pt x="604" y="48"/>
                    <a:pt x="550" y="21"/>
                    <a:pt x="479" y="8"/>
                  </a:cubicBezTo>
                  <a:cubicBezTo>
                    <a:pt x="455" y="3"/>
                    <a:pt x="430" y="0"/>
                    <a:pt x="403"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33"/>
            <p:cNvSpPr/>
            <p:nvPr/>
          </p:nvSpPr>
          <p:spPr>
            <a:xfrm>
              <a:off x="1143263" y="3292831"/>
              <a:ext cx="69895" cy="70176"/>
            </a:xfrm>
            <a:custGeom>
              <a:rect b="b" l="l" r="r" t="t"/>
              <a:pathLst>
                <a:path extrusionOk="0" h="750" w="747">
                  <a:moveTo>
                    <a:pt x="373" y="1"/>
                  </a:moveTo>
                  <a:cubicBezTo>
                    <a:pt x="166" y="1"/>
                    <a:pt x="0" y="167"/>
                    <a:pt x="0" y="374"/>
                  </a:cubicBezTo>
                  <a:cubicBezTo>
                    <a:pt x="0" y="580"/>
                    <a:pt x="166" y="749"/>
                    <a:pt x="373" y="749"/>
                  </a:cubicBezTo>
                  <a:cubicBezTo>
                    <a:pt x="580" y="749"/>
                    <a:pt x="746" y="580"/>
                    <a:pt x="746" y="374"/>
                  </a:cubicBezTo>
                  <a:cubicBezTo>
                    <a:pt x="746" y="167"/>
                    <a:pt x="580"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33"/>
            <p:cNvSpPr/>
            <p:nvPr/>
          </p:nvSpPr>
          <p:spPr>
            <a:xfrm>
              <a:off x="1137274" y="3289931"/>
              <a:ext cx="75883" cy="75977"/>
            </a:xfrm>
            <a:custGeom>
              <a:rect b="b" l="l" r="r" t="t"/>
              <a:pathLst>
                <a:path extrusionOk="0" h="812" w="811">
                  <a:moveTo>
                    <a:pt x="405" y="0"/>
                  </a:moveTo>
                  <a:cubicBezTo>
                    <a:pt x="360" y="0"/>
                    <a:pt x="312" y="8"/>
                    <a:pt x="268" y="25"/>
                  </a:cubicBezTo>
                  <a:cubicBezTo>
                    <a:pt x="196" y="48"/>
                    <a:pt x="125" y="99"/>
                    <a:pt x="78" y="167"/>
                  </a:cubicBezTo>
                  <a:cubicBezTo>
                    <a:pt x="27" y="231"/>
                    <a:pt x="3" y="323"/>
                    <a:pt x="0" y="405"/>
                  </a:cubicBezTo>
                  <a:cubicBezTo>
                    <a:pt x="3" y="489"/>
                    <a:pt x="27" y="577"/>
                    <a:pt x="78" y="645"/>
                  </a:cubicBezTo>
                  <a:cubicBezTo>
                    <a:pt x="129" y="713"/>
                    <a:pt x="196" y="760"/>
                    <a:pt x="268" y="788"/>
                  </a:cubicBezTo>
                  <a:cubicBezTo>
                    <a:pt x="305" y="797"/>
                    <a:pt x="339" y="808"/>
                    <a:pt x="379" y="811"/>
                  </a:cubicBezTo>
                  <a:lnTo>
                    <a:pt x="430" y="811"/>
                  </a:lnTo>
                  <a:cubicBezTo>
                    <a:pt x="451" y="808"/>
                    <a:pt x="465" y="808"/>
                    <a:pt x="481" y="805"/>
                  </a:cubicBezTo>
                  <a:cubicBezTo>
                    <a:pt x="549" y="791"/>
                    <a:pt x="607" y="764"/>
                    <a:pt x="654" y="727"/>
                  </a:cubicBezTo>
                  <a:cubicBezTo>
                    <a:pt x="742" y="655"/>
                    <a:pt x="783" y="567"/>
                    <a:pt x="800" y="506"/>
                  </a:cubicBezTo>
                  <a:cubicBezTo>
                    <a:pt x="806" y="475"/>
                    <a:pt x="810" y="448"/>
                    <a:pt x="810" y="431"/>
                  </a:cubicBezTo>
                  <a:lnTo>
                    <a:pt x="810" y="431"/>
                  </a:lnTo>
                  <a:cubicBezTo>
                    <a:pt x="806" y="448"/>
                    <a:pt x="803" y="475"/>
                    <a:pt x="797" y="506"/>
                  </a:cubicBezTo>
                  <a:cubicBezTo>
                    <a:pt x="779" y="567"/>
                    <a:pt x="732" y="652"/>
                    <a:pt x="637" y="706"/>
                  </a:cubicBezTo>
                  <a:cubicBezTo>
                    <a:pt x="590" y="730"/>
                    <a:pt x="535" y="747"/>
                    <a:pt x="478" y="750"/>
                  </a:cubicBezTo>
                  <a:cubicBezTo>
                    <a:pt x="461" y="750"/>
                    <a:pt x="448" y="750"/>
                    <a:pt x="434" y="747"/>
                  </a:cubicBezTo>
                  <a:cubicBezTo>
                    <a:pt x="417" y="747"/>
                    <a:pt x="400" y="744"/>
                    <a:pt x="387" y="740"/>
                  </a:cubicBezTo>
                  <a:cubicBezTo>
                    <a:pt x="359" y="733"/>
                    <a:pt x="329" y="723"/>
                    <a:pt x="302" y="710"/>
                  </a:cubicBezTo>
                  <a:cubicBezTo>
                    <a:pt x="251" y="679"/>
                    <a:pt x="207" y="632"/>
                    <a:pt x="173" y="581"/>
                  </a:cubicBezTo>
                  <a:cubicBezTo>
                    <a:pt x="142" y="527"/>
                    <a:pt x="125" y="469"/>
                    <a:pt x="125" y="405"/>
                  </a:cubicBezTo>
                  <a:cubicBezTo>
                    <a:pt x="125" y="340"/>
                    <a:pt x="142" y="286"/>
                    <a:pt x="173" y="231"/>
                  </a:cubicBezTo>
                  <a:cubicBezTo>
                    <a:pt x="207" y="178"/>
                    <a:pt x="251" y="134"/>
                    <a:pt x="305" y="103"/>
                  </a:cubicBezTo>
                  <a:cubicBezTo>
                    <a:pt x="356" y="76"/>
                    <a:pt x="417" y="62"/>
                    <a:pt x="478" y="62"/>
                  </a:cubicBezTo>
                  <a:cubicBezTo>
                    <a:pt x="532" y="65"/>
                    <a:pt x="590" y="82"/>
                    <a:pt x="637" y="106"/>
                  </a:cubicBezTo>
                  <a:cubicBezTo>
                    <a:pt x="732" y="160"/>
                    <a:pt x="779" y="245"/>
                    <a:pt x="797" y="306"/>
                  </a:cubicBezTo>
                  <a:cubicBezTo>
                    <a:pt x="803" y="337"/>
                    <a:pt x="806" y="364"/>
                    <a:pt x="810" y="381"/>
                  </a:cubicBezTo>
                  <a:cubicBezTo>
                    <a:pt x="810" y="364"/>
                    <a:pt x="806" y="337"/>
                    <a:pt x="800" y="306"/>
                  </a:cubicBezTo>
                  <a:cubicBezTo>
                    <a:pt x="783" y="245"/>
                    <a:pt x="742" y="154"/>
                    <a:pt x="654" y="82"/>
                  </a:cubicBezTo>
                  <a:cubicBezTo>
                    <a:pt x="607" y="48"/>
                    <a:pt x="549" y="21"/>
                    <a:pt x="481" y="8"/>
                  </a:cubicBezTo>
                  <a:cubicBezTo>
                    <a:pt x="457" y="3"/>
                    <a:pt x="432" y="0"/>
                    <a:pt x="405"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3"/>
            <p:cNvSpPr/>
            <p:nvPr/>
          </p:nvSpPr>
          <p:spPr>
            <a:xfrm>
              <a:off x="2955289" y="3382937"/>
              <a:ext cx="69895" cy="69895"/>
            </a:xfrm>
            <a:custGeom>
              <a:rect b="b" l="l" r="r" t="t"/>
              <a:pathLst>
                <a:path extrusionOk="0" h="747" w="747">
                  <a:moveTo>
                    <a:pt x="373" y="0"/>
                  </a:moveTo>
                  <a:cubicBezTo>
                    <a:pt x="166" y="0"/>
                    <a:pt x="0" y="166"/>
                    <a:pt x="0" y="373"/>
                  </a:cubicBezTo>
                  <a:cubicBezTo>
                    <a:pt x="0" y="580"/>
                    <a:pt x="166" y="746"/>
                    <a:pt x="373" y="746"/>
                  </a:cubicBezTo>
                  <a:cubicBezTo>
                    <a:pt x="580" y="746"/>
                    <a:pt x="746" y="580"/>
                    <a:pt x="746" y="373"/>
                  </a:cubicBezTo>
                  <a:cubicBezTo>
                    <a:pt x="746" y="166"/>
                    <a:pt x="580" y="0"/>
                    <a:pt x="3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3"/>
            <p:cNvSpPr/>
            <p:nvPr/>
          </p:nvSpPr>
          <p:spPr>
            <a:xfrm>
              <a:off x="2949300" y="3379849"/>
              <a:ext cx="75883" cy="76070"/>
            </a:xfrm>
            <a:custGeom>
              <a:rect b="b" l="l" r="r" t="t"/>
              <a:pathLst>
                <a:path extrusionOk="0" h="813" w="811">
                  <a:moveTo>
                    <a:pt x="412" y="1"/>
                  </a:moveTo>
                  <a:cubicBezTo>
                    <a:pt x="365" y="1"/>
                    <a:pt x="315" y="9"/>
                    <a:pt x="268" y="27"/>
                  </a:cubicBezTo>
                  <a:cubicBezTo>
                    <a:pt x="197" y="50"/>
                    <a:pt x="125" y="101"/>
                    <a:pt x="78" y="169"/>
                  </a:cubicBezTo>
                  <a:cubicBezTo>
                    <a:pt x="55" y="203"/>
                    <a:pt x="34" y="240"/>
                    <a:pt x="20" y="281"/>
                  </a:cubicBezTo>
                  <a:cubicBezTo>
                    <a:pt x="10" y="318"/>
                    <a:pt x="3" y="373"/>
                    <a:pt x="0" y="403"/>
                  </a:cubicBezTo>
                  <a:cubicBezTo>
                    <a:pt x="3" y="495"/>
                    <a:pt x="27" y="576"/>
                    <a:pt x="78" y="644"/>
                  </a:cubicBezTo>
                  <a:cubicBezTo>
                    <a:pt x="125" y="711"/>
                    <a:pt x="197" y="762"/>
                    <a:pt x="268" y="789"/>
                  </a:cubicBezTo>
                  <a:cubicBezTo>
                    <a:pt x="305" y="800"/>
                    <a:pt x="339" y="809"/>
                    <a:pt x="380" y="809"/>
                  </a:cubicBezTo>
                  <a:cubicBezTo>
                    <a:pt x="396" y="813"/>
                    <a:pt x="413" y="813"/>
                    <a:pt x="430" y="813"/>
                  </a:cubicBezTo>
                  <a:cubicBezTo>
                    <a:pt x="451" y="809"/>
                    <a:pt x="465" y="809"/>
                    <a:pt x="482" y="806"/>
                  </a:cubicBezTo>
                  <a:cubicBezTo>
                    <a:pt x="549" y="792"/>
                    <a:pt x="607" y="766"/>
                    <a:pt x="651" y="728"/>
                  </a:cubicBezTo>
                  <a:cubicBezTo>
                    <a:pt x="742" y="657"/>
                    <a:pt x="783" y="569"/>
                    <a:pt x="800" y="508"/>
                  </a:cubicBezTo>
                  <a:cubicBezTo>
                    <a:pt x="807" y="478"/>
                    <a:pt x="810" y="450"/>
                    <a:pt x="810" y="434"/>
                  </a:cubicBezTo>
                  <a:lnTo>
                    <a:pt x="810" y="434"/>
                  </a:lnTo>
                  <a:cubicBezTo>
                    <a:pt x="807" y="450"/>
                    <a:pt x="803" y="474"/>
                    <a:pt x="796" y="504"/>
                  </a:cubicBezTo>
                  <a:cubicBezTo>
                    <a:pt x="779" y="565"/>
                    <a:pt x="732" y="653"/>
                    <a:pt x="637" y="708"/>
                  </a:cubicBezTo>
                  <a:cubicBezTo>
                    <a:pt x="590" y="731"/>
                    <a:pt x="535" y="748"/>
                    <a:pt x="474" y="752"/>
                  </a:cubicBezTo>
                  <a:cubicBezTo>
                    <a:pt x="461" y="752"/>
                    <a:pt x="444" y="752"/>
                    <a:pt x="434" y="748"/>
                  </a:cubicBezTo>
                  <a:cubicBezTo>
                    <a:pt x="417" y="745"/>
                    <a:pt x="400" y="745"/>
                    <a:pt x="386" y="742"/>
                  </a:cubicBezTo>
                  <a:cubicBezTo>
                    <a:pt x="360" y="735"/>
                    <a:pt x="329" y="722"/>
                    <a:pt x="302" y="708"/>
                  </a:cubicBezTo>
                  <a:cubicBezTo>
                    <a:pt x="251" y="681"/>
                    <a:pt x="203" y="633"/>
                    <a:pt x="172" y="583"/>
                  </a:cubicBezTo>
                  <a:cubicBezTo>
                    <a:pt x="142" y="531"/>
                    <a:pt x="125" y="467"/>
                    <a:pt x="125" y="409"/>
                  </a:cubicBezTo>
                  <a:cubicBezTo>
                    <a:pt x="125" y="369"/>
                    <a:pt x="129" y="348"/>
                    <a:pt x="136" y="315"/>
                  </a:cubicBezTo>
                  <a:cubicBezTo>
                    <a:pt x="146" y="287"/>
                    <a:pt x="159" y="257"/>
                    <a:pt x="172" y="233"/>
                  </a:cubicBezTo>
                  <a:cubicBezTo>
                    <a:pt x="203" y="179"/>
                    <a:pt x="251" y="135"/>
                    <a:pt x="302" y="104"/>
                  </a:cubicBezTo>
                  <a:cubicBezTo>
                    <a:pt x="350" y="77"/>
                    <a:pt x="405" y="63"/>
                    <a:pt x="460" y="63"/>
                  </a:cubicBezTo>
                  <a:cubicBezTo>
                    <a:pt x="466" y="63"/>
                    <a:pt x="472" y="63"/>
                    <a:pt x="478" y="63"/>
                  </a:cubicBezTo>
                  <a:cubicBezTo>
                    <a:pt x="532" y="63"/>
                    <a:pt x="590" y="81"/>
                    <a:pt x="637" y="108"/>
                  </a:cubicBezTo>
                  <a:cubicBezTo>
                    <a:pt x="729" y="162"/>
                    <a:pt x="779" y="247"/>
                    <a:pt x="796" y="308"/>
                  </a:cubicBezTo>
                  <a:cubicBezTo>
                    <a:pt x="803" y="338"/>
                    <a:pt x="807" y="362"/>
                    <a:pt x="810" y="379"/>
                  </a:cubicBezTo>
                  <a:cubicBezTo>
                    <a:pt x="810" y="362"/>
                    <a:pt x="807" y="338"/>
                    <a:pt x="800" y="308"/>
                  </a:cubicBezTo>
                  <a:cubicBezTo>
                    <a:pt x="783" y="243"/>
                    <a:pt x="742" y="155"/>
                    <a:pt x="651" y="84"/>
                  </a:cubicBezTo>
                  <a:cubicBezTo>
                    <a:pt x="607" y="50"/>
                    <a:pt x="549" y="20"/>
                    <a:pt x="482" y="7"/>
                  </a:cubicBezTo>
                  <a:cubicBezTo>
                    <a:pt x="460" y="3"/>
                    <a:pt x="436" y="1"/>
                    <a:pt x="412"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3"/>
            <p:cNvSpPr/>
            <p:nvPr/>
          </p:nvSpPr>
          <p:spPr>
            <a:xfrm>
              <a:off x="2804271" y="3382937"/>
              <a:ext cx="69895" cy="69895"/>
            </a:xfrm>
            <a:custGeom>
              <a:rect b="b" l="l" r="r" t="t"/>
              <a:pathLst>
                <a:path extrusionOk="0" h="747" w="747">
                  <a:moveTo>
                    <a:pt x="374" y="0"/>
                  </a:moveTo>
                  <a:cubicBezTo>
                    <a:pt x="167" y="0"/>
                    <a:pt x="1" y="166"/>
                    <a:pt x="1" y="373"/>
                  </a:cubicBezTo>
                  <a:cubicBezTo>
                    <a:pt x="1" y="580"/>
                    <a:pt x="167" y="746"/>
                    <a:pt x="374" y="746"/>
                  </a:cubicBezTo>
                  <a:cubicBezTo>
                    <a:pt x="580" y="746"/>
                    <a:pt x="746" y="580"/>
                    <a:pt x="746" y="373"/>
                  </a:cubicBezTo>
                  <a:cubicBezTo>
                    <a:pt x="746" y="166"/>
                    <a:pt x="580" y="0"/>
                    <a:pt x="3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3"/>
            <p:cNvSpPr/>
            <p:nvPr/>
          </p:nvSpPr>
          <p:spPr>
            <a:xfrm>
              <a:off x="2798283" y="3379849"/>
              <a:ext cx="75883" cy="76070"/>
            </a:xfrm>
            <a:custGeom>
              <a:rect b="b" l="l" r="r" t="t"/>
              <a:pathLst>
                <a:path extrusionOk="0" h="813" w="811">
                  <a:moveTo>
                    <a:pt x="797" y="308"/>
                  </a:moveTo>
                  <a:cubicBezTo>
                    <a:pt x="804" y="338"/>
                    <a:pt x="807" y="362"/>
                    <a:pt x="810" y="379"/>
                  </a:cubicBezTo>
                  <a:cubicBezTo>
                    <a:pt x="810" y="362"/>
                    <a:pt x="807" y="338"/>
                    <a:pt x="797" y="308"/>
                  </a:cubicBezTo>
                  <a:close/>
                  <a:moveTo>
                    <a:pt x="412" y="1"/>
                  </a:moveTo>
                  <a:cubicBezTo>
                    <a:pt x="365" y="1"/>
                    <a:pt x="315" y="9"/>
                    <a:pt x="268" y="27"/>
                  </a:cubicBezTo>
                  <a:cubicBezTo>
                    <a:pt x="194" y="50"/>
                    <a:pt x="126" y="101"/>
                    <a:pt x="78" y="169"/>
                  </a:cubicBezTo>
                  <a:cubicBezTo>
                    <a:pt x="54" y="203"/>
                    <a:pt x="34" y="240"/>
                    <a:pt x="21" y="281"/>
                  </a:cubicBezTo>
                  <a:cubicBezTo>
                    <a:pt x="7" y="318"/>
                    <a:pt x="1" y="373"/>
                    <a:pt x="1" y="403"/>
                  </a:cubicBezTo>
                  <a:cubicBezTo>
                    <a:pt x="4" y="495"/>
                    <a:pt x="28" y="576"/>
                    <a:pt x="78" y="644"/>
                  </a:cubicBezTo>
                  <a:cubicBezTo>
                    <a:pt x="126" y="711"/>
                    <a:pt x="197" y="762"/>
                    <a:pt x="268" y="789"/>
                  </a:cubicBezTo>
                  <a:cubicBezTo>
                    <a:pt x="306" y="800"/>
                    <a:pt x="339" y="809"/>
                    <a:pt x="380" y="809"/>
                  </a:cubicBezTo>
                  <a:cubicBezTo>
                    <a:pt x="397" y="813"/>
                    <a:pt x="414" y="813"/>
                    <a:pt x="431" y="813"/>
                  </a:cubicBezTo>
                  <a:cubicBezTo>
                    <a:pt x="451" y="809"/>
                    <a:pt x="464" y="809"/>
                    <a:pt x="482" y="806"/>
                  </a:cubicBezTo>
                  <a:cubicBezTo>
                    <a:pt x="550" y="792"/>
                    <a:pt x="607" y="766"/>
                    <a:pt x="652" y="728"/>
                  </a:cubicBezTo>
                  <a:cubicBezTo>
                    <a:pt x="743" y="657"/>
                    <a:pt x="783" y="569"/>
                    <a:pt x="797" y="508"/>
                  </a:cubicBezTo>
                  <a:cubicBezTo>
                    <a:pt x="807" y="478"/>
                    <a:pt x="810" y="450"/>
                    <a:pt x="810" y="434"/>
                  </a:cubicBezTo>
                  <a:lnTo>
                    <a:pt x="810" y="434"/>
                  </a:lnTo>
                  <a:cubicBezTo>
                    <a:pt x="807" y="450"/>
                    <a:pt x="804" y="474"/>
                    <a:pt x="797" y="504"/>
                  </a:cubicBezTo>
                  <a:cubicBezTo>
                    <a:pt x="780" y="565"/>
                    <a:pt x="729" y="653"/>
                    <a:pt x="638" y="708"/>
                  </a:cubicBezTo>
                  <a:cubicBezTo>
                    <a:pt x="591" y="731"/>
                    <a:pt x="536" y="748"/>
                    <a:pt x="475" y="752"/>
                  </a:cubicBezTo>
                  <a:cubicBezTo>
                    <a:pt x="461" y="752"/>
                    <a:pt x="444" y="752"/>
                    <a:pt x="434" y="748"/>
                  </a:cubicBezTo>
                  <a:cubicBezTo>
                    <a:pt x="417" y="745"/>
                    <a:pt x="400" y="745"/>
                    <a:pt x="387" y="742"/>
                  </a:cubicBezTo>
                  <a:cubicBezTo>
                    <a:pt x="359" y="735"/>
                    <a:pt x="329" y="722"/>
                    <a:pt x="302" y="708"/>
                  </a:cubicBezTo>
                  <a:cubicBezTo>
                    <a:pt x="251" y="681"/>
                    <a:pt x="204" y="633"/>
                    <a:pt x="173" y="583"/>
                  </a:cubicBezTo>
                  <a:cubicBezTo>
                    <a:pt x="143" y="531"/>
                    <a:pt x="123" y="467"/>
                    <a:pt x="126" y="409"/>
                  </a:cubicBezTo>
                  <a:cubicBezTo>
                    <a:pt x="126" y="369"/>
                    <a:pt x="129" y="348"/>
                    <a:pt x="136" y="315"/>
                  </a:cubicBezTo>
                  <a:cubicBezTo>
                    <a:pt x="146" y="287"/>
                    <a:pt x="156" y="257"/>
                    <a:pt x="173" y="233"/>
                  </a:cubicBezTo>
                  <a:cubicBezTo>
                    <a:pt x="204" y="179"/>
                    <a:pt x="251" y="135"/>
                    <a:pt x="302" y="104"/>
                  </a:cubicBezTo>
                  <a:cubicBezTo>
                    <a:pt x="351" y="77"/>
                    <a:pt x="406" y="63"/>
                    <a:pt x="461" y="63"/>
                  </a:cubicBezTo>
                  <a:cubicBezTo>
                    <a:pt x="467" y="63"/>
                    <a:pt x="472" y="63"/>
                    <a:pt x="478" y="63"/>
                  </a:cubicBezTo>
                  <a:cubicBezTo>
                    <a:pt x="533" y="63"/>
                    <a:pt x="591" y="81"/>
                    <a:pt x="638" y="108"/>
                  </a:cubicBezTo>
                  <a:cubicBezTo>
                    <a:pt x="729" y="162"/>
                    <a:pt x="780" y="247"/>
                    <a:pt x="797" y="308"/>
                  </a:cubicBezTo>
                  <a:cubicBezTo>
                    <a:pt x="783" y="243"/>
                    <a:pt x="743" y="155"/>
                    <a:pt x="652" y="84"/>
                  </a:cubicBezTo>
                  <a:cubicBezTo>
                    <a:pt x="607" y="50"/>
                    <a:pt x="550" y="20"/>
                    <a:pt x="482" y="7"/>
                  </a:cubicBezTo>
                  <a:cubicBezTo>
                    <a:pt x="460" y="3"/>
                    <a:pt x="436" y="1"/>
                    <a:pt x="412"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3"/>
            <p:cNvSpPr/>
            <p:nvPr/>
          </p:nvSpPr>
          <p:spPr>
            <a:xfrm>
              <a:off x="2652972" y="3382937"/>
              <a:ext cx="70176" cy="69895"/>
            </a:xfrm>
            <a:custGeom>
              <a:rect b="b" l="l" r="r" t="t"/>
              <a:pathLst>
                <a:path extrusionOk="0" h="747" w="750">
                  <a:moveTo>
                    <a:pt x="377" y="0"/>
                  </a:moveTo>
                  <a:cubicBezTo>
                    <a:pt x="171" y="0"/>
                    <a:pt x="1" y="166"/>
                    <a:pt x="1" y="373"/>
                  </a:cubicBezTo>
                  <a:cubicBezTo>
                    <a:pt x="1" y="580"/>
                    <a:pt x="171" y="746"/>
                    <a:pt x="377" y="746"/>
                  </a:cubicBezTo>
                  <a:cubicBezTo>
                    <a:pt x="584" y="746"/>
                    <a:pt x="750" y="580"/>
                    <a:pt x="750" y="373"/>
                  </a:cubicBezTo>
                  <a:cubicBezTo>
                    <a:pt x="750" y="166"/>
                    <a:pt x="584" y="0"/>
                    <a:pt x="3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33"/>
            <p:cNvSpPr/>
            <p:nvPr/>
          </p:nvSpPr>
          <p:spPr>
            <a:xfrm>
              <a:off x="2647265" y="3379849"/>
              <a:ext cx="75883" cy="76070"/>
            </a:xfrm>
            <a:custGeom>
              <a:rect b="b" l="l" r="r" t="t"/>
              <a:pathLst>
                <a:path extrusionOk="0" h="813" w="811">
                  <a:moveTo>
                    <a:pt x="413" y="1"/>
                  </a:moveTo>
                  <a:cubicBezTo>
                    <a:pt x="366" y="1"/>
                    <a:pt x="316" y="9"/>
                    <a:pt x="268" y="27"/>
                  </a:cubicBezTo>
                  <a:cubicBezTo>
                    <a:pt x="194" y="50"/>
                    <a:pt x="126" y="101"/>
                    <a:pt x="79" y="169"/>
                  </a:cubicBezTo>
                  <a:cubicBezTo>
                    <a:pt x="55" y="203"/>
                    <a:pt x="35" y="240"/>
                    <a:pt x="21" y="281"/>
                  </a:cubicBezTo>
                  <a:cubicBezTo>
                    <a:pt x="8" y="318"/>
                    <a:pt x="1" y="373"/>
                    <a:pt x="1" y="403"/>
                  </a:cubicBezTo>
                  <a:cubicBezTo>
                    <a:pt x="4" y="495"/>
                    <a:pt x="28" y="576"/>
                    <a:pt x="79" y="644"/>
                  </a:cubicBezTo>
                  <a:cubicBezTo>
                    <a:pt x="126" y="711"/>
                    <a:pt x="194" y="762"/>
                    <a:pt x="268" y="789"/>
                  </a:cubicBezTo>
                  <a:cubicBezTo>
                    <a:pt x="306" y="800"/>
                    <a:pt x="340" y="809"/>
                    <a:pt x="377" y="809"/>
                  </a:cubicBezTo>
                  <a:cubicBezTo>
                    <a:pt x="398" y="813"/>
                    <a:pt x="415" y="813"/>
                    <a:pt x="431" y="813"/>
                  </a:cubicBezTo>
                  <a:cubicBezTo>
                    <a:pt x="448" y="809"/>
                    <a:pt x="465" y="809"/>
                    <a:pt x="482" y="806"/>
                  </a:cubicBezTo>
                  <a:cubicBezTo>
                    <a:pt x="550" y="792"/>
                    <a:pt x="608" y="766"/>
                    <a:pt x="651" y="728"/>
                  </a:cubicBezTo>
                  <a:cubicBezTo>
                    <a:pt x="743" y="657"/>
                    <a:pt x="784" y="569"/>
                    <a:pt x="797" y="508"/>
                  </a:cubicBezTo>
                  <a:cubicBezTo>
                    <a:pt x="808" y="478"/>
                    <a:pt x="811" y="450"/>
                    <a:pt x="811" y="434"/>
                  </a:cubicBezTo>
                  <a:lnTo>
                    <a:pt x="811" y="406"/>
                  </a:lnTo>
                  <a:cubicBezTo>
                    <a:pt x="811" y="406"/>
                    <a:pt x="811" y="417"/>
                    <a:pt x="808" y="434"/>
                  </a:cubicBezTo>
                  <a:cubicBezTo>
                    <a:pt x="808" y="450"/>
                    <a:pt x="804" y="474"/>
                    <a:pt x="794" y="504"/>
                  </a:cubicBezTo>
                  <a:cubicBezTo>
                    <a:pt x="781" y="565"/>
                    <a:pt x="730" y="653"/>
                    <a:pt x="638" y="708"/>
                  </a:cubicBezTo>
                  <a:cubicBezTo>
                    <a:pt x="590" y="731"/>
                    <a:pt x="537" y="748"/>
                    <a:pt x="476" y="752"/>
                  </a:cubicBezTo>
                  <a:cubicBezTo>
                    <a:pt x="462" y="752"/>
                    <a:pt x="445" y="752"/>
                    <a:pt x="435" y="748"/>
                  </a:cubicBezTo>
                  <a:cubicBezTo>
                    <a:pt x="418" y="745"/>
                    <a:pt x="401" y="745"/>
                    <a:pt x="387" y="742"/>
                  </a:cubicBezTo>
                  <a:cubicBezTo>
                    <a:pt x="360" y="735"/>
                    <a:pt x="329" y="722"/>
                    <a:pt x="302" y="708"/>
                  </a:cubicBezTo>
                  <a:cubicBezTo>
                    <a:pt x="248" y="681"/>
                    <a:pt x="204" y="633"/>
                    <a:pt x="174" y="583"/>
                  </a:cubicBezTo>
                  <a:cubicBezTo>
                    <a:pt x="143" y="531"/>
                    <a:pt x="123" y="467"/>
                    <a:pt x="126" y="409"/>
                  </a:cubicBezTo>
                  <a:cubicBezTo>
                    <a:pt x="126" y="369"/>
                    <a:pt x="130" y="348"/>
                    <a:pt x="136" y="315"/>
                  </a:cubicBezTo>
                  <a:cubicBezTo>
                    <a:pt x="146" y="287"/>
                    <a:pt x="157" y="257"/>
                    <a:pt x="174" y="233"/>
                  </a:cubicBezTo>
                  <a:cubicBezTo>
                    <a:pt x="204" y="179"/>
                    <a:pt x="252" y="135"/>
                    <a:pt x="302" y="104"/>
                  </a:cubicBezTo>
                  <a:cubicBezTo>
                    <a:pt x="352" y="77"/>
                    <a:pt x="406" y="63"/>
                    <a:pt x="462" y="63"/>
                  </a:cubicBezTo>
                  <a:cubicBezTo>
                    <a:pt x="467" y="63"/>
                    <a:pt x="473" y="63"/>
                    <a:pt x="479" y="63"/>
                  </a:cubicBezTo>
                  <a:cubicBezTo>
                    <a:pt x="533" y="63"/>
                    <a:pt x="590" y="81"/>
                    <a:pt x="638" y="108"/>
                  </a:cubicBezTo>
                  <a:cubicBezTo>
                    <a:pt x="730" y="162"/>
                    <a:pt x="781" y="247"/>
                    <a:pt x="794" y="308"/>
                  </a:cubicBezTo>
                  <a:cubicBezTo>
                    <a:pt x="804" y="338"/>
                    <a:pt x="808" y="362"/>
                    <a:pt x="808" y="379"/>
                  </a:cubicBezTo>
                  <a:cubicBezTo>
                    <a:pt x="811" y="396"/>
                    <a:pt x="811" y="406"/>
                    <a:pt x="811" y="406"/>
                  </a:cubicBezTo>
                  <a:lnTo>
                    <a:pt x="811" y="379"/>
                  </a:lnTo>
                  <a:cubicBezTo>
                    <a:pt x="811" y="362"/>
                    <a:pt x="808" y="338"/>
                    <a:pt x="797" y="308"/>
                  </a:cubicBezTo>
                  <a:cubicBezTo>
                    <a:pt x="784" y="243"/>
                    <a:pt x="743" y="155"/>
                    <a:pt x="651" y="84"/>
                  </a:cubicBezTo>
                  <a:cubicBezTo>
                    <a:pt x="608" y="50"/>
                    <a:pt x="550" y="20"/>
                    <a:pt x="482" y="7"/>
                  </a:cubicBezTo>
                  <a:cubicBezTo>
                    <a:pt x="460" y="3"/>
                    <a:pt x="437" y="1"/>
                    <a:pt x="413"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33"/>
            <p:cNvSpPr/>
            <p:nvPr/>
          </p:nvSpPr>
          <p:spPr>
            <a:xfrm>
              <a:off x="2502048" y="3382937"/>
              <a:ext cx="70176" cy="69895"/>
            </a:xfrm>
            <a:custGeom>
              <a:rect b="b" l="l" r="r" t="t"/>
              <a:pathLst>
                <a:path extrusionOk="0" h="747" w="750">
                  <a:moveTo>
                    <a:pt x="376" y="0"/>
                  </a:moveTo>
                  <a:cubicBezTo>
                    <a:pt x="170" y="0"/>
                    <a:pt x="0" y="166"/>
                    <a:pt x="0" y="373"/>
                  </a:cubicBezTo>
                  <a:cubicBezTo>
                    <a:pt x="0" y="580"/>
                    <a:pt x="170" y="746"/>
                    <a:pt x="376" y="746"/>
                  </a:cubicBezTo>
                  <a:cubicBezTo>
                    <a:pt x="584" y="746"/>
                    <a:pt x="750" y="580"/>
                    <a:pt x="750" y="373"/>
                  </a:cubicBezTo>
                  <a:cubicBezTo>
                    <a:pt x="750" y="166"/>
                    <a:pt x="584" y="0"/>
                    <a:pt x="3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33"/>
            <p:cNvSpPr/>
            <p:nvPr/>
          </p:nvSpPr>
          <p:spPr>
            <a:xfrm>
              <a:off x="2496341" y="3379849"/>
              <a:ext cx="75883" cy="76070"/>
            </a:xfrm>
            <a:custGeom>
              <a:rect b="b" l="l" r="r" t="t"/>
              <a:pathLst>
                <a:path extrusionOk="0" h="813" w="811">
                  <a:moveTo>
                    <a:pt x="412" y="1"/>
                  </a:moveTo>
                  <a:cubicBezTo>
                    <a:pt x="365" y="1"/>
                    <a:pt x="315" y="9"/>
                    <a:pt x="268" y="27"/>
                  </a:cubicBezTo>
                  <a:cubicBezTo>
                    <a:pt x="193" y="50"/>
                    <a:pt x="126" y="101"/>
                    <a:pt x="78" y="169"/>
                  </a:cubicBezTo>
                  <a:cubicBezTo>
                    <a:pt x="51" y="203"/>
                    <a:pt x="35" y="240"/>
                    <a:pt x="21" y="281"/>
                  </a:cubicBezTo>
                  <a:cubicBezTo>
                    <a:pt x="7" y="318"/>
                    <a:pt x="0" y="373"/>
                    <a:pt x="0" y="403"/>
                  </a:cubicBezTo>
                  <a:cubicBezTo>
                    <a:pt x="4" y="495"/>
                    <a:pt x="27" y="576"/>
                    <a:pt x="78" y="644"/>
                  </a:cubicBezTo>
                  <a:cubicBezTo>
                    <a:pt x="126" y="711"/>
                    <a:pt x="193" y="762"/>
                    <a:pt x="268" y="789"/>
                  </a:cubicBezTo>
                  <a:cubicBezTo>
                    <a:pt x="305" y="800"/>
                    <a:pt x="340" y="809"/>
                    <a:pt x="376" y="809"/>
                  </a:cubicBezTo>
                  <a:cubicBezTo>
                    <a:pt x="397" y="813"/>
                    <a:pt x="414" y="813"/>
                    <a:pt x="431" y="813"/>
                  </a:cubicBezTo>
                  <a:cubicBezTo>
                    <a:pt x="448" y="809"/>
                    <a:pt x="465" y="809"/>
                    <a:pt x="482" y="806"/>
                  </a:cubicBezTo>
                  <a:cubicBezTo>
                    <a:pt x="549" y="792"/>
                    <a:pt x="607" y="766"/>
                    <a:pt x="651" y="728"/>
                  </a:cubicBezTo>
                  <a:cubicBezTo>
                    <a:pt x="742" y="657"/>
                    <a:pt x="783" y="569"/>
                    <a:pt x="797" y="508"/>
                  </a:cubicBezTo>
                  <a:cubicBezTo>
                    <a:pt x="807" y="478"/>
                    <a:pt x="807" y="450"/>
                    <a:pt x="811" y="434"/>
                  </a:cubicBezTo>
                  <a:lnTo>
                    <a:pt x="811" y="406"/>
                  </a:lnTo>
                  <a:cubicBezTo>
                    <a:pt x="811" y="406"/>
                    <a:pt x="811" y="417"/>
                    <a:pt x="807" y="434"/>
                  </a:cubicBezTo>
                  <a:cubicBezTo>
                    <a:pt x="807" y="450"/>
                    <a:pt x="803" y="474"/>
                    <a:pt x="794" y="504"/>
                  </a:cubicBezTo>
                  <a:cubicBezTo>
                    <a:pt x="780" y="565"/>
                    <a:pt x="729" y="653"/>
                    <a:pt x="637" y="708"/>
                  </a:cubicBezTo>
                  <a:cubicBezTo>
                    <a:pt x="590" y="731"/>
                    <a:pt x="536" y="748"/>
                    <a:pt x="475" y="752"/>
                  </a:cubicBezTo>
                  <a:cubicBezTo>
                    <a:pt x="462" y="752"/>
                    <a:pt x="445" y="752"/>
                    <a:pt x="431" y="748"/>
                  </a:cubicBezTo>
                  <a:cubicBezTo>
                    <a:pt x="417" y="745"/>
                    <a:pt x="401" y="745"/>
                    <a:pt x="387" y="742"/>
                  </a:cubicBezTo>
                  <a:cubicBezTo>
                    <a:pt x="360" y="735"/>
                    <a:pt x="329" y="722"/>
                    <a:pt x="302" y="708"/>
                  </a:cubicBezTo>
                  <a:cubicBezTo>
                    <a:pt x="248" y="681"/>
                    <a:pt x="204" y="633"/>
                    <a:pt x="173" y="583"/>
                  </a:cubicBezTo>
                  <a:cubicBezTo>
                    <a:pt x="143" y="531"/>
                    <a:pt x="122" y="467"/>
                    <a:pt x="126" y="409"/>
                  </a:cubicBezTo>
                  <a:cubicBezTo>
                    <a:pt x="126" y="369"/>
                    <a:pt x="129" y="348"/>
                    <a:pt x="136" y="315"/>
                  </a:cubicBezTo>
                  <a:cubicBezTo>
                    <a:pt x="146" y="287"/>
                    <a:pt x="157" y="257"/>
                    <a:pt x="173" y="233"/>
                  </a:cubicBezTo>
                  <a:cubicBezTo>
                    <a:pt x="204" y="179"/>
                    <a:pt x="248" y="135"/>
                    <a:pt x="302" y="104"/>
                  </a:cubicBezTo>
                  <a:cubicBezTo>
                    <a:pt x="351" y="77"/>
                    <a:pt x="405" y="63"/>
                    <a:pt x="460" y="63"/>
                  </a:cubicBezTo>
                  <a:cubicBezTo>
                    <a:pt x="466" y="63"/>
                    <a:pt x="472" y="63"/>
                    <a:pt x="478" y="63"/>
                  </a:cubicBezTo>
                  <a:cubicBezTo>
                    <a:pt x="532" y="63"/>
                    <a:pt x="590" y="81"/>
                    <a:pt x="637" y="108"/>
                  </a:cubicBezTo>
                  <a:cubicBezTo>
                    <a:pt x="729" y="162"/>
                    <a:pt x="780" y="247"/>
                    <a:pt x="794" y="308"/>
                  </a:cubicBezTo>
                  <a:cubicBezTo>
                    <a:pt x="803" y="338"/>
                    <a:pt x="807" y="362"/>
                    <a:pt x="807" y="379"/>
                  </a:cubicBezTo>
                  <a:cubicBezTo>
                    <a:pt x="811" y="396"/>
                    <a:pt x="811" y="406"/>
                    <a:pt x="811" y="406"/>
                  </a:cubicBezTo>
                  <a:lnTo>
                    <a:pt x="811" y="379"/>
                  </a:lnTo>
                  <a:cubicBezTo>
                    <a:pt x="807" y="362"/>
                    <a:pt x="807" y="338"/>
                    <a:pt x="797" y="308"/>
                  </a:cubicBezTo>
                  <a:cubicBezTo>
                    <a:pt x="783" y="243"/>
                    <a:pt x="742" y="155"/>
                    <a:pt x="651" y="84"/>
                  </a:cubicBezTo>
                  <a:cubicBezTo>
                    <a:pt x="607" y="50"/>
                    <a:pt x="549" y="20"/>
                    <a:pt x="482" y="7"/>
                  </a:cubicBezTo>
                  <a:cubicBezTo>
                    <a:pt x="460" y="3"/>
                    <a:pt x="436" y="1"/>
                    <a:pt x="412"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33"/>
            <p:cNvSpPr/>
            <p:nvPr/>
          </p:nvSpPr>
          <p:spPr>
            <a:xfrm>
              <a:off x="2351124" y="3382937"/>
              <a:ext cx="70082" cy="69895"/>
            </a:xfrm>
            <a:custGeom>
              <a:rect b="b" l="l" r="r" t="t"/>
              <a:pathLst>
                <a:path extrusionOk="0" h="747" w="749">
                  <a:moveTo>
                    <a:pt x="376" y="0"/>
                  </a:moveTo>
                  <a:cubicBezTo>
                    <a:pt x="169" y="0"/>
                    <a:pt x="0" y="166"/>
                    <a:pt x="0" y="373"/>
                  </a:cubicBezTo>
                  <a:cubicBezTo>
                    <a:pt x="0" y="580"/>
                    <a:pt x="169" y="746"/>
                    <a:pt x="376" y="746"/>
                  </a:cubicBezTo>
                  <a:cubicBezTo>
                    <a:pt x="579" y="746"/>
                    <a:pt x="749" y="580"/>
                    <a:pt x="749" y="373"/>
                  </a:cubicBezTo>
                  <a:cubicBezTo>
                    <a:pt x="749" y="166"/>
                    <a:pt x="579" y="0"/>
                    <a:pt x="3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33"/>
            <p:cNvSpPr/>
            <p:nvPr/>
          </p:nvSpPr>
          <p:spPr>
            <a:xfrm>
              <a:off x="2345416" y="3379849"/>
              <a:ext cx="75790" cy="76070"/>
            </a:xfrm>
            <a:custGeom>
              <a:rect b="b" l="l" r="r" t="t"/>
              <a:pathLst>
                <a:path extrusionOk="0" h="813" w="810">
                  <a:moveTo>
                    <a:pt x="412" y="1"/>
                  </a:moveTo>
                  <a:cubicBezTo>
                    <a:pt x="365" y="1"/>
                    <a:pt x="315" y="9"/>
                    <a:pt x="268" y="27"/>
                  </a:cubicBezTo>
                  <a:cubicBezTo>
                    <a:pt x="193" y="50"/>
                    <a:pt x="125" y="101"/>
                    <a:pt x="77" y="169"/>
                  </a:cubicBezTo>
                  <a:cubicBezTo>
                    <a:pt x="50" y="203"/>
                    <a:pt x="33" y="240"/>
                    <a:pt x="20" y="281"/>
                  </a:cubicBezTo>
                  <a:cubicBezTo>
                    <a:pt x="7" y="318"/>
                    <a:pt x="0" y="373"/>
                    <a:pt x="0" y="403"/>
                  </a:cubicBezTo>
                  <a:cubicBezTo>
                    <a:pt x="3" y="495"/>
                    <a:pt x="27" y="576"/>
                    <a:pt x="77" y="644"/>
                  </a:cubicBezTo>
                  <a:cubicBezTo>
                    <a:pt x="125" y="711"/>
                    <a:pt x="193" y="762"/>
                    <a:pt x="268" y="789"/>
                  </a:cubicBezTo>
                  <a:cubicBezTo>
                    <a:pt x="305" y="800"/>
                    <a:pt x="338" y="809"/>
                    <a:pt x="376" y="809"/>
                  </a:cubicBezTo>
                  <a:cubicBezTo>
                    <a:pt x="396" y="813"/>
                    <a:pt x="413" y="813"/>
                    <a:pt x="427" y="813"/>
                  </a:cubicBezTo>
                  <a:cubicBezTo>
                    <a:pt x="448" y="809"/>
                    <a:pt x="464" y="809"/>
                    <a:pt x="481" y="806"/>
                  </a:cubicBezTo>
                  <a:cubicBezTo>
                    <a:pt x="549" y="792"/>
                    <a:pt x="606" y="766"/>
                    <a:pt x="651" y="728"/>
                  </a:cubicBezTo>
                  <a:cubicBezTo>
                    <a:pt x="742" y="657"/>
                    <a:pt x="783" y="569"/>
                    <a:pt x="797" y="508"/>
                  </a:cubicBezTo>
                  <a:cubicBezTo>
                    <a:pt x="806" y="478"/>
                    <a:pt x="806" y="450"/>
                    <a:pt x="810" y="434"/>
                  </a:cubicBezTo>
                  <a:lnTo>
                    <a:pt x="810" y="406"/>
                  </a:lnTo>
                  <a:cubicBezTo>
                    <a:pt x="810" y="406"/>
                    <a:pt x="810" y="417"/>
                    <a:pt x="806" y="434"/>
                  </a:cubicBezTo>
                  <a:cubicBezTo>
                    <a:pt x="806" y="450"/>
                    <a:pt x="803" y="474"/>
                    <a:pt x="793" y="504"/>
                  </a:cubicBezTo>
                  <a:cubicBezTo>
                    <a:pt x="779" y="565"/>
                    <a:pt x="728" y="653"/>
                    <a:pt x="637" y="708"/>
                  </a:cubicBezTo>
                  <a:cubicBezTo>
                    <a:pt x="590" y="731"/>
                    <a:pt x="532" y="748"/>
                    <a:pt x="474" y="752"/>
                  </a:cubicBezTo>
                  <a:cubicBezTo>
                    <a:pt x="461" y="752"/>
                    <a:pt x="443" y="752"/>
                    <a:pt x="430" y="748"/>
                  </a:cubicBezTo>
                  <a:cubicBezTo>
                    <a:pt x="417" y="745"/>
                    <a:pt x="400" y="745"/>
                    <a:pt x="386" y="742"/>
                  </a:cubicBezTo>
                  <a:cubicBezTo>
                    <a:pt x="359" y="735"/>
                    <a:pt x="329" y="722"/>
                    <a:pt x="301" y="708"/>
                  </a:cubicBezTo>
                  <a:cubicBezTo>
                    <a:pt x="247" y="681"/>
                    <a:pt x="203" y="633"/>
                    <a:pt x="173" y="583"/>
                  </a:cubicBezTo>
                  <a:cubicBezTo>
                    <a:pt x="142" y="531"/>
                    <a:pt x="122" y="467"/>
                    <a:pt x="125" y="409"/>
                  </a:cubicBezTo>
                  <a:cubicBezTo>
                    <a:pt x="125" y="369"/>
                    <a:pt x="129" y="348"/>
                    <a:pt x="135" y="315"/>
                  </a:cubicBezTo>
                  <a:cubicBezTo>
                    <a:pt x="146" y="287"/>
                    <a:pt x="155" y="257"/>
                    <a:pt x="173" y="233"/>
                  </a:cubicBezTo>
                  <a:cubicBezTo>
                    <a:pt x="203" y="179"/>
                    <a:pt x="247" y="135"/>
                    <a:pt x="301" y="104"/>
                  </a:cubicBezTo>
                  <a:cubicBezTo>
                    <a:pt x="350" y="77"/>
                    <a:pt x="405" y="63"/>
                    <a:pt x="460" y="63"/>
                  </a:cubicBezTo>
                  <a:cubicBezTo>
                    <a:pt x="466" y="63"/>
                    <a:pt x="472" y="63"/>
                    <a:pt x="478" y="63"/>
                  </a:cubicBezTo>
                  <a:cubicBezTo>
                    <a:pt x="532" y="63"/>
                    <a:pt x="590" y="81"/>
                    <a:pt x="637" y="108"/>
                  </a:cubicBezTo>
                  <a:cubicBezTo>
                    <a:pt x="728" y="162"/>
                    <a:pt x="779" y="247"/>
                    <a:pt x="793" y="308"/>
                  </a:cubicBezTo>
                  <a:cubicBezTo>
                    <a:pt x="803" y="338"/>
                    <a:pt x="806" y="362"/>
                    <a:pt x="806" y="379"/>
                  </a:cubicBezTo>
                  <a:cubicBezTo>
                    <a:pt x="810" y="396"/>
                    <a:pt x="810" y="406"/>
                    <a:pt x="810" y="406"/>
                  </a:cubicBezTo>
                  <a:lnTo>
                    <a:pt x="810" y="379"/>
                  </a:lnTo>
                  <a:cubicBezTo>
                    <a:pt x="806" y="362"/>
                    <a:pt x="806" y="338"/>
                    <a:pt x="797" y="308"/>
                  </a:cubicBezTo>
                  <a:cubicBezTo>
                    <a:pt x="783" y="243"/>
                    <a:pt x="742" y="155"/>
                    <a:pt x="651" y="84"/>
                  </a:cubicBezTo>
                  <a:cubicBezTo>
                    <a:pt x="606" y="50"/>
                    <a:pt x="549" y="20"/>
                    <a:pt x="481" y="7"/>
                  </a:cubicBezTo>
                  <a:cubicBezTo>
                    <a:pt x="459" y="3"/>
                    <a:pt x="436" y="1"/>
                    <a:pt x="412"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33"/>
            <p:cNvSpPr/>
            <p:nvPr/>
          </p:nvSpPr>
          <p:spPr>
            <a:xfrm>
              <a:off x="2200013" y="3382937"/>
              <a:ext cx="70269" cy="69895"/>
            </a:xfrm>
            <a:custGeom>
              <a:rect b="b" l="l" r="r" t="t"/>
              <a:pathLst>
                <a:path extrusionOk="0" h="747" w="751">
                  <a:moveTo>
                    <a:pt x="378" y="0"/>
                  </a:moveTo>
                  <a:cubicBezTo>
                    <a:pt x="171" y="0"/>
                    <a:pt x="1" y="166"/>
                    <a:pt x="1" y="373"/>
                  </a:cubicBezTo>
                  <a:cubicBezTo>
                    <a:pt x="1" y="580"/>
                    <a:pt x="171" y="746"/>
                    <a:pt x="378" y="746"/>
                  </a:cubicBezTo>
                  <a:cubicBezTo>
                    <a:pt x="581" y="746"/>
                    <a:pt x="750" y="580"/>
                    <a:pt x="750" y="373"/>
                  </a:cubicBezTo>
                  <a:cubicBezTo>
                    <a:pt x="750" y="166"/>
                    <a:pt x="581" y="0"/>
                    <a:pt x="3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33"/>
            <p:cNvSpPr/>
            <p:nvPr/>
          </p:nvSpPr>
          <p:spPr>
            <a:xfrm>
              <a:off x="2194305" y="3379849"/>
              <a:ext cx="75977" cy="76070"/>
            </a:xfrm>
            <a:custGeom>
              <a:rect b="b" l="l" r="r" t="t"/>
              <a:pathLst>
                <a:path extrusionOk="0" h="813" w="812">
                  <a:moveTo>
                    <a:pt x="413" y="1"/>
                  </a:moveTo>
                  <a:cubicBezTo>
                    <a:pt x="366" y="1"/>
                    <a:pt x="316" y="9"/>
                    <a:pt x="269" y="27"/>
                  </a:cubicBezTo>
                  <a:cubicBezTo>
                    <a:pt x="195" y="50"/>
                    <a:pt x="126" y="101"/>
                    <a:pt x="79" y="169"/>
                  </a:cubicBezTo>
                  <a:cubicBezTo>
                    <a:pt x="52" y="203"/>
                    <a:pt x="35" y="240"/>
                    <a:pt x="21" y="281"/>
                  </a:cubicBezTo>
                  <a:cubicBezTo>
                    <a:pt x="8" y="318"/>
                    <a:pt x="1" y="373"/>
                    <a:pt x="1" y="403"/>
                  </a:cubicBezTo>
                  <a:cubicBezTo>
                    <a:pt x="4" y="495"/>
                    <a:pt x="29" y="576"/>
                    <a:pt x="79" y="644"/>
                  </a:cubicBezTo>
                  <a:cubicBezTo>
                    <a:pt x="126" y="711"/>
                    <a:pt x="195" y="762"/>
                    <a:pt x="269" y="789"/>
                  </a:cubicBezTo>
                  <a:cubicBezTo>
                    <a:pt x="306" y="800"/>
                    <a:pt x="340" y="809"/>
                    <a:pt x="378" y="809"/>
                  </a:cubicBezTo>
                  <a:cubicBezTo>
                    <a:pt x="398" y="813"/>
                    <a:pt x="415" y="813"/>
                    <a:pt x="428" y="813"/>
                  </a:cubicBezTo>
                  <a:cubicBezTo>
                    <a:pt x="448" y="809"/>
                    <a:pt x="465" y="809"/>
                    <a:pt x="483" y="806"/>
                  </a:cubicBezTo>
                  <a:cubicBezTo>
                    <a:pt x="550" y="792"/>
                    <a:pt x="608" y="766"/>
                    <a:pt x="652" y="728"/>
                  </a:cubicBezTo>
                  <a:cubicBezTo>
                    <a:pt x="744" y="657"/>
                    <a:pt x="784" y="569"/>
                    <a:pt x="797" y="508"/>
                  </a:cubicBezTo>
                  <a:cubicBezTo>
                    <a:pt x="808" y="478"/>
                    <a:pt x="808" y="450"/>
                    <a:pt x="811" y="434"/>
                  </a:cubicBezTo>
                  <a:lnTo>
                    <a:pt x="811" y="406"/>
                  </a:lnTo>
                  <a:cubicBezTo>
                    <a:pt x="811" y="406"/>
                    <a:pt x="811" y="417"/>
                    <a:pt x="808" y="434"/>
                  </a:cubicBezTo>
                  <a:cubicBezTo>
                    <a:pt x="808" y="450"/>
                    <a:pt x="805" y="474"/>
                    <a:pt x="794" y="504"/>
                  </a:cubicBezTo>
                  <a:cubicBezTo>
                    <a:pt x="781" y="565"/>
                    <a:pt x="730" y="653"/>
                    <a:pt x="639" y="708"/>
                  </a:cubicBezTo>
                  <a:cubicBezTo>
                    <a:pt x="591" y="731"/>
                    <a:pt x="533" y="748"/>
                    <a:pt x="476" y="752"/>
                  </a:cubicBezTo>
                  <a:cubicBezTo>
                    <a:pt x="462" y="752"/>
                    <a:pt x="445" y="752"/>
                    <a:pt x="431" y="748"/>
                  </a:cubicBezTo>
                  <a:cubicBezTo>
                    <a:pt x="418" y="745"/>
                    <a:pt x="398" y="745"/>
                    <a:pt x="387" y="742"/>
                  </a:cubicBezTo>
                  <a:cubicBezTo>
                    <a:pt x="361" y="735"/>
                    <a:pt x="330" y="722"/>
                    <a:pt x="303" y="708"/>
                  </a:cubicBezTo>
                  <a:cubicBezTo>
                    <a:pt x="248" y="681"/>
                    <a:pt x="204" y="633"/>
                    <a:pt x="174" y="583"/>
                  </a:cubicBezTo>
                  <a:cubicBezTo>
                    <a:pt x="143" y="531"/>
                    <a:pt x="123" y="467"/>
                    <a:pt x="123" y="409"/>
                  </a:cubicBezTo>
                  <a:cubicBezTo>
                    <a:pt x="126" y="369"/>
                    <a:pt x="130" y="348"/>
                    <a:pt x="137" y="315"/>
                  </a:cubicBezTo>
                  <a:cubicBezTo>
                    <a:pt x="147" y="287"/>
                    <a:pt x="157" y="257"/>
                    <a:pt x="174" y="233"/>
                  </a:cubicBezTo>
                  <a:cubicBezTo>
                    <a:pt x="204" y="179"/>
                    <a:pt x="248" y="135"/>
                    <a:pt x="303" y="104"/>
                  </a:cubicBezTo>
                  <a:cubicBezTo>
                    <a:pt x="352" y="77"/>
                    <a:pt x="404" y="63"/>
                    <a:pt x="459" y="63"/>
                  </a:cubicBezTo>
                  <a:cubicBezTo>
                    <a:pt x="464" y="63"/>
                    <a:pt x="470" y="63"/>
                    <a:pt x="476" y="63"/>
                  </a:cubicBezTo>
                  <a:cubicBezTo>
                    <a:pt x="533" y="63"/>
                    <a:pt x="591" y="81"/>
                    <a:pt x="639" y="108"/>
                  </a:cubicBezTo>
                  <a:cubicBezTo>
                    <a:pt x="730" y="162"/>
                    <a:pt x="781" y="247"/>
                    <a:pt x="794" y="308"/>
                  </a:cubicBezTo>
                  <a:cubicBezTo>
                    <a:pt x="805" y="338"/>
                    <a:pt x="808" y="362"/>
                    <a:pt x="808" y="379"/>
                  </a:cubicBezTo>
                  <a:cubicBezTo>
                    <a:pt x="811" y="396"/>
                    <a:pt x="811" y="406"/>
                    <a:pt x="811" y="406"/>
                  </a:cubicBezTo>
                  <a:lnTo>
                    <a:pt x="811" y="379"/>
                  </a:lnTo>
                  <a:cubicBezTo>
                    <a:pt x="808" y="362"/>
                    <a:pt x="808" y="338"/>
                    <a:pt x="797" y="308"/>
                  </a:cubicBezTo>
                  <a:cubicBezTo>
                    <a:pt x="784" y="243"/>
                    <a:pt x="744" y="155"/>
                    <a:pt x="652" y="84"/>
                  </a:cubicBezTo>
                  <a:cubicBezTo>
                    <a:pt x="608" y="50"/>
                    <a:pt x="550" y="20"/>
                    <a:pt x="483" y="7"/>
                  </a:cubicBezTo>
                  <a:cubicBezTo>
                    <a:pt x="461" y="3"/>
                    <a:pt x="437" y="1"/>
                    <a:pt x="413"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33"/>
            <p:cNvSpPr/>
            <p:nvPr/>
          </p:nvSpPr>
          <p:spPr>
            <a:xfrm>
              <a:off x="2049088" y="3382937"/>
              <a:ext cx="70176" cy="69895"/>
            </a:xfrm>
            <a:custGeom>
              <a:rect b="b" l="l" r="r" t="t"/>
              <a:pathLst>
                <a:path extrusionOk="0" h="747" w="750">
                  <a:moveTo>
                    <a:pt x="373" y="0"/>
                  </a:moveTo>
                  <a:cubicBezTo>
                    <a:pt x="170" y="0"/>
                    <a:pt x="1" y="166"/>
                    <a:pt x="1" y="373"/>
                  </a:cubicBezTo>
                  <a:cubicBezTo>
                    <a:pt x="1" y="580"/>
                    <a:pt x="170" y="746"/>
                    <a:pt x="373" y="746"/>
                  </a:cubicBezTo>
                  <a:cubicBezTo>
                    <a:pt x="580" y="746"/>
                    <a:pt x="750" y="580"/>
                    <a:pt x="750" y="373"/>
                  </a:cubicBezTo>
                  <a:cubicBezTo>
                    <a:pt x="750" y="166"/>
                    <a:pt x="580" y="0"/>
                    <a:pt x="3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3"/>
            <p:cNvSpPr/>
            <p:nvPr/>
          </p:nvSpPr>
          <p:spPr>
            <a:xfrm>
              <a:off x="2043381" y="3379849"/>
              <a:ext cx="75603" cy="76070"/>
            </a:xfrm>
            <a:custGeom>
              <a:rect b="b" l="l" r="r" t="t"/>
              <a:pathLst>
                <a:path extrusionOk="0" h="813" w="808">
                  <a:moveTo>
                    <a:pt x="412" y="1"/>
                  </a:moveTo>
                  <a:cubicBezTo>
                    <a:pt x="366" y="1"/>
                    <a:pt x="316" y="9"/>
                    <a:pt x="268" y="27"/>
                  </a:cubicBezTo>
                  <a:cubicBezTo>
                    <a:pt x="193" y="50"/>
                    <a:pt x="126" y="101"/>
                    <a:pt x="79" y="169"/>
                  </a:cubicBezTo>
                  <a:cubicBezTo>
                    <a:pt x="51" y="203"/>
                    <a:pt x="35" y="240"/>
                    <a:pt x="21" y="281"/>
                  </a:cubicBezTo>
                  <a:cubicBezTo>
                    <a:pt x="7" y="318"/>
                    <a:pt x="1" y="373"/>
                    <a:pt x="1" y="403"/>
                  </a:cubicBezTo>
                  <a:cubicBezTo>
                    <a:pt x="1" y="495"/>
                    <a:pt x="28" y="576"/>
                    <a:pt x="79" y="644"/>
                  </a:cubicBezTo>
                  <a:cubicBezTo>
                    <a:pt x="126" y="711"/>
                    <a:pt x="193" y="762"/>
                    <a:pt x="268" y="789"/>
                  </a:cubicBezTo>
                  <a:cubicBezTo>
                    <a:pt x="303" y="800"/>
                    <a:pt x="340" y="809"/>
                    <a:pt x="377" y="809"/>
                  </a:cubicBezTo>
                  <a:cubicBezTo>
                    <a:pt x="397" y="813"/>
                    <a:pt x="411" y="813"/>
                    <a:pt x="428" y="813"/>
                  </a:cubicBezTo>
                  <a:cubicBezTo>
                    <a:pt x="448" y="809"/>
                    <a:pt x="465" y="809"/>
                    <a:pt x="482" y="806"/>
                  </a:cubicBezTo>
                  <a:cubicBezTo>
                    <a:pt x="550" y="792"/>
                    <a:pt x="608" y="766"/>
                    <a:pt x="652" y="728"/>
                  </a:cubicBezTo>
                  <a:cubicBezTo>
                    <a:pt x="743" y="657"/>
                    <a:pt x="780" y="569"/>
                    <a:pt x="797" y="508"/>
                  </a:cubicBezTo>
                  <a:cubicBezTo>
                    <a:pt x="808" y="478"/>
                    <a:pt x="808" y="450"/>
                    <a:pt x="808" y="434"/>
                  </a:cubicBezTo>
                  <a:lnTo>
                    <a:pt x="808" y="434"/>
                  </a:lnTo>
                  <a:cubicBezTo>
                    <a:pt x="808" y="450"/>
                    <a:pt x="804" y="474"/>
                    <a:pt x="794" y="504"/>
                  </a:cubicBezTo>
                  <a:cubicBezTo>
                    <a:pt x="777" y="565"/>
                    <a:pt x="730" y="653"/>
                    <a:pt x="634" y="708"/>
                  </a:cubicBezTo>
                  <a:cubicBezTo>
                    <a:pt x="591" y="731"/>
                    <a:pt x="533" y="748"/>
                    <a:pt x="475" y="752"/>
                  </a:cubicBezTo>
                  <a:cubicBezTo>
                    <a:pt x="462" y="752"/>
                    <a:pt x="445" y="752"/>
                    <a:pt x="431" y="748"/>
                  </a:cubicBezTo>
                  <a:cubicBezTo>
                    <a:pt x="417" y="745"/>
                    <a:pt x="397" y="745"/>
                    <a:pt x="387" y="742"/>
                  </a:cubicBezTo>
                  <a:cubicBezTo>
                    <a:pt x="356" y="735"/>
                    <a:pt x="329" y="722"/>
                    <a:pt x="303" y="708"/>
                  </a:cubicBezTo>
                  <a:cubicBezTo>
                    <a:pt x="248" y="681"/>
                    <a:pt x="204" y="633"/>
                    <a:pt x="173" y="583"/>
                  </a:cubicBezTo>
                  <a:cubicBezTo>
                    <a:pt x="143" y="531"/>
                    <a:pt x="123" y="467"/>
                    <a:pt x="123" y="409"/>
                  </a:cubicBezTo>
                  <a:cubicBezTo>
                    <a:pt x="126" y="369"/>
                    <a:pt x="129" y="348"/>
                    <a:pt x="137" y="315"/>
                  </a:cubicBezTo>
                  <a:cubicBezTo>
                    <a:pt x="146" y="287"/>
                    <a:pt x="157" y="257"/>
                    <a:pt x="173" y="233"/>
                  </a:cubicBezTo>
                  <a:cubicBezTo>
                    <a:pt x="204" y="179"/>
                    <a:pt x="248" y="135"/>
                    <a:pt x="303" y="104"/>
                  </a:cubicBezTo>
                  <a:cubicBezTo>
                    <a:pt x="351" y="77"/>
                    <a:pt x="403" y="63"/>
                    <a:pt x="458" y="63"/>
                  </a:cubicBezTo>
                  <a:cubicBezTo>
                    <a:pt x="463" y="63"/>
                    <a:pt x="469" y="63"/>
                    <a:pt x="475" y="63"/>
                  </a:cubicBezTo>
                  <a:cubicBezTo>
                    <a:pt x="533" y="63"/>
                    <a:pt x="591" y="81"/>
                    <a:pt x="634" y="108"/>
                  </a:cubicBezTo>
                  <a:cubicBezTo>
                    <a:pt x="730" y="162"/>
                    <a:pt x="777" y="247"/>
                    <a:pt x="794" y="308"/>
                  </a:cubicBezTo>
                  <a:cubicBezTo>
                    <a:pt x="804" y="338"/>
                    <a:pt x="808" y="362"/>
                    <a:pt x="808" y="379"/>
                  </a:cubicBezTo>
                  <a:cubicBezTo>
                    <a:pt x="808" y="362"/>
                    <a:pt x="808" y="338"/>
                    <a:pt x="797" y="308"/>
                  </a:cubicBezTo>
                  <a:cubicBezTo>
                    <a:pt x="780" y="243"/>
                    <a:pt x="743" y="155"/>
                    <a:pt x="652" y="84"/>
                  </a:cubicBezTo>
                  <a:cubicBezTo>
                    <a:pt x="608" y="50"/>
                    <a:pt x="550" y="20"/>
                    <a:pt x="478" y="7"/>
                  </a:cubicBezTo>
                  <a:cubicBezTo>
                    <a:pt x="458" y="3"/>
                    <a:pt x="435" y="1"/>
                    <a:pt x="412"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3"/>
            <p:cNvSpPr/>
            <p:nvPr/>
          </p:nvSpPr>
          <p:spPr>
            <a:xfrm>
              <a:off x="1898164" y="3382937"/>
              <a:ext cx="70082" cy="69895"/>
            </a:xfrm>
            <a:custGeom>
              <a:rect b="b" l="l" r="r" t="t"/>
              <a:pathLst>
                <a:path extrusionOk="0" h="747" w="749">
                  <a:moveTo>
                    <a:pt x="373" y="0"/>
                  </a:moveTo>
                  <a:cubicBezTo>
                    <a:pt x="166" y="0"/>
                    <a:pt x="0" y="166"/>
                    <a:pt x="0" y="373"/>
                  </a:cubicBezTo>
                  <a:cubicBezTo>
                    <a:pt x="0" y="580"/>
                    <a:pt x="166" y="746"/>
                    <a:pt x="373" y="746"/>
                  </a:cubicBezTo>
                  <a:cubicBezTo>
                    <a:pt x="580" y="746"/>
                    <a:pt x="749" y="580"/>
                    <a:pt x="749" y="373"/>
                  </a:cubicBezTo>
                  <a:cubicBezTo>
                    <a:pt x="749" y="166"/>
                    <a:pt x="580" y="0"/>
                    <a:pt x="3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33"/>
            <p:cNvSpPr/>
            <p:nvPr/>
          </p:nvSpPr>
          <p:spPr>
            <a:xfrm>
              <a:off x="1892457" y="3379849"/>
              <a:ext cx="75790" cy="76070"/>
            </a:xfrm>
            <a:custGeom>
              <a:rect b="b" l="l" r="r" t="t"/>
              <a:pathLst>
                <a:path extrusionOk="0" h="813" w="810">
                  <a:moveTo>
                    <a:pt x="807" y="379"/>
                  </a:moveTo>
                  <a:cubicBezTo>
                    <a:pt x="807" y="396"/>
                    <a:pt x="810" y="406"/>
                    <a:pt x="810" y="406"/>
                  </a:cubicBezTo>
                  <a:cubicBezTo>
                    <a:pt x="810" y="406"/>
                    <a:pt x="810" y="396"/>
                    <a:pt x="807" y="379"/>
                  </a:cubicBezTo>
                  <a:close/>
                  <a:moveTo>
                    <a:pt x="810" y="406"/>
                  </a:moveTo>
                  <a:cubicBezTo>
                    <a:pt x="810" y="406"/>
                    <a:pt x="807" y="417"/>
                    <a:pt x="807" y="434"/>
                  </a:cubicBezTo>
                  <a:cubicBezTo>
                    <a:pt x="810" y="417"/>
                    <a:pt x="810" y="406"/>
                    <a:pt x="810" y="406"/>
                  </a:cubicBezTo>
                  <a:close/>
                  <a:moveTo>
                    <a:pt x="411" y="1"/>
                  </a:moveTo>
                  <a:cubicBezTo>
                    <a:pt x="365" y="1"/>
                    <a:pt x="314" y="9"/>
                    <a:pt x="265" y="27"/>
                  </a:cubicBezTo>
                  <a:cubicBezTo>
                    <a:pt x="193" y="50"/>
                    <a:pt x="126" y="101"/>
                    <a:pt x="74" y="169"/>
                  </a:cubicBezTo>
                  <a:cubicBezTo>
                    <a:pt x="51" y="203"/>
                    <a:pt x="34" y="240"/>
                    <a:pt x="21" y="281"/>
                  </a:cubicBezTo>
                  <a:cubicBezTo>
                    <a:pt x="7" y="318"/>
                    <a:pt x="0" y="373"/>
                    <a:pt x="0" y="403"/>
                  </a:cubicBezTo>
                  <a:cubicBezTo>
                    <a:pt x="0" y="495"/>
                    <a:pt x="27" y="576"/>
                    <a:pt x="78" y="644"/>
                  </a:cubicBezTo>
                  <a:cubicBezTo>
                    <a:pt x="126" y="711"/>
                    <a:pt x="193" y="762"/>
                    <a:pt x="268" y="789"/>
                  </a:cubicBezTo>
                  <a:cubicBezTo>
                    <a:pt x="301" y="800"/>
                    <a:pt x="339" y="809"/>
                    <a:pt x="376" y="809"/>
                  </a:cubicBezTo>
                  <a:cubicBezTo>
                    <a:pt x="397" y="813"/>
                    <a:pt x="410" y="813"/>
                    <a:pt x="428" y="813"/>
                  </a:cubicBezTo>
                  <a:cubicBezTo>
                    <a:pt x="448" y="809"/>
                    <a:pt x="464" y="809"/>
                    <a:pt x="481" y="806"/>
                  </a:cubicBezTo>
                  <a:cubicBezTo>
                    <a:pt x="545" y="792"/>
                    <a:pt x="606" y="766"/>
                    <a:pt x="651" y="728"/>
                  </a:cubicBezTo>
                  <a:cubicBezTo>
                    <a:pt x="742" y="657"/>
                    <a:pt x="780" y="569"/>
                    <a:pt x="797" y="508"/>
                  </a:cubicBezTo>
                  <a:cubicBezTo>
                    <a:pt x="803" y="478"/>
                    <a:pt x="807" y="451"/>
                    <a:pt x="807" y="434"/>
                  </a:cubicBezTo>
                  <a:lnTo>
                    <a:pt x="807" y="434"/>
                  </a:lnTo>
                  <a:cubicBezTo>
                    <a:pt x="807" y="451"/>
                    <a:pt x="803" y="475"/>
                    <a:pt x="794" y="504"/>
                  </a:cubicBezTo>
                  <a:cubicBezTo>
                    <a:pt x="777" y="565"/>
                    <a:pt x="729" y="653"/>
                    <a:pt x="634" y="708"/>
                  </a:cubicBezTo>
                  <a:cubicBezTo>
                    <a:pt x="590" y="731"/>
                    <a:pt x="532" y="748"/>
                    <a:pt x="475" y="752"/>
                  </a:cubicBezTo>
                  <a:cubicBezTo>
                    <a:pt x="461" y="752"/>
                    <a:pt x="444" y="752"/>
                    <a:pt x="431" y="748"/>
                  </a:cubicBezTo>
                  <a:cubicBezTo>
                    <a:pt x="417" y="745"/>
                    <a:pt x="397" y="745"/>
                    <a:pt x="387" y="742"/>
                  </a:cubicBezTo>
                  <a:cubicBezTo>
                    <a:pt x="356" y="735"/>
                    <a:pt x="329" y="722"/>
                    <a:pt x="301" y="708"/>
                  </a:cubicBezTo>
                  <a:cubicBezTo>
                    <a:pt x="248" y="681"/>
                    <a:pt x="204" y="633"/>
                    <a:pt x="170" y="583"/>
                  </a:cubicBezTo>
                  <a:cubicBezTo>
                    <a:pt x="143" y="531"/>
                    <a:pt x="122" y="467"/>
                    <a:pt x="122" y="409"/>
                  </a:cubicBezTo>
                  <a:cubicBezTo>
                    <a:pt x="126" y="369"/>
                    <a:pt x="126" y="348"/>
                    <a:pt x="135" y="315"/>
                  </a:cubicBezTo>
                  <a:cubicBezTo>
                    <a:pt x="146" y="287"/>
                    <a:pt x="156" y="257"/>
                    <a:pt x="173" y="233"/>
                  </a:cubicBezTo>
                  <a:cubicBezTo>
                    <a:pt x="204" y="179"/>
                    <a:pt x="248" y="135"/>
                    <a:pt x="301" y="104"/>
                  </a:cubicBezTo>
                  <a:cubicBezTo>
                    <a:pt x="351" y="77"/>
                    <a:pt x="403" y="63"/>
                    <a:pt x="457" y="63"/>
                  </a:cubicBezTo>
                  <a:cubicBezTo>
                    <a:pt x="463" y="63"/>
                    <a:pt x="469" y="63"/>
                    <a:pt x="475" y="63"/>
                  </a:cubicBezTo>
                  <a:cubicBezTo>
                    <a:pt x="532" y="63"/>
                    <a:pt x="590" y="81"/>
                    <a:pt x="634" y="108"/>
                  </a:cubicBezTo>
                  <a:cubicBezTo>
                    <a:pt x="729" y="162"/>
                    <a:pt x="777" y="247"/>
                    <a:pt x="794" y="308"/>
                  </a:cubicBezTo>
                  <a:cubicBezTo>
                    <a:pt x="803" y="338"/>
                    <a:pt x="807" y="362"/>
                    <a:pt x="807" y="379"/>
                  </a:cubicBezTo>
                  <a:cubicBezTo>
                    <a:pt x="807" y="362"/>
                    <a:pt x="803" y="338"/>
                    <a:pt x="797" y="308"/>
                  </a:cubicBezTo>
                  <a:cubicBezTo>
                    <a:pt x="780" y="243"/>
                    <a:pt x="742" y="155"/>
                    <a:pt x="651" y="84"/>
                  </a:cubicBezTo>
                  <a:cubicBezTo>
                    <a:pt x="603" y="50"/>
                    <a:pt x="550" y="20"/>
                    <a:pt x="478" y="7"/>
                  </a:cubicBezTo>
                  <a:cubicBezTo>
                    <a:pt x="457" y="3"/>
                    <a:pt x="435" y="1"/>
                    <a:pt x="411"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33"/>
            <p:cNvSpPr/>
            <p:nvPr/>
          </p:nvSpPr>
          <p:spPr>
            <a:xfrm>
              <a:off x="1747147" y="3382937"/>
              <a:ext cx="70176" cy="69895"/>
            </a:xfrm>
            <a:custGeom>
              <a:rect b="b" l="l" r="r" t="t"/>
              <a:pathLst>
                <a:path extrusionOk="0" h="747" w="750">
                  <a:moveTo>
                    <a:pt x="374" y="0"/>
                  </a:moveTo>
                  <a:cubicBezTo>
                    <a:pt x="166" y="0"/>
                    <a:pt x="0" y="166"/>
                    <a:pt x="0" y="373"/>
                  </a:cubicBezTo>
                  <a:cubicBezTo>
                    <a:pt x="0" y="580"/>
                    <a:pt x="166" y="746"/>
                    <a:pt x="374" y="746"/>
                  </a:cubicBezTo>
                  <a:cubicBezTo>
                    <a:pt x="580" y="746"/>
                    <a:pt x="750" y="580"/>
                    <a:pt x="750" y="373"/>
                  </a:cubicBezTo>
                  <a:cubicBezTo>
                    <a:pt x="750" y="166"/>
                    <a:pt x="580" y="0"/>
                    <a:pt x="3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33"/>
            <p:cNvSpPr/>
            <p:nvPr/>
          </p:nvSpPr>
          <p:spPr>
            <a:xfrm>
              <a:off x="1741439" y="3379849"/>
              <a:ext cx="75603" cy="76070"/>
            </a:xfrm>
            <a:custGeom>
              <a:rect b="b" l="l" r="r" t="t"/>
              <a:pathLst>
                <a:path extrusionOk="0" h="813" w="808">
                  <a:moveTo>
                    <a:pt x="410" y="1"/>
                  </a:moveTo>
                  <a:cubicBezTo>
                    <a:pt x="364" y="1"/>
                    <a:pt x="314" y="9"/>
                    <a:pt x="265" y="27"/>
                  </a:cubicBezTo>
                  <a:cubicBezTo>
                    <a:pt x="194" y="50"/>
                    <a:pt x="126" y="101"/>
                    <a:pt x="75" y="169"/>
                  </a:cubicBezTo>
                  <a:cubicBezTo>
                    <a:pt x="52" y="203"/>
                    <a:pt x="34" y="240"/>
                    <a:pt x="21" y="281"/>
                  </a:cubicBezTo>
                  <a:cubicBezTo>
                    <a:pt x="8" y="318"/>
                    <a:pt x="0" y="373"/>
                    <a:pt x="0" y="403"/>
                  </a:cubicBezTo>
                  <a:cubicBezTo>
                    <a:pt x="0" y="495"/>
                    <a:pt x="28" y="576"/>
                    <a:pt x="75" y="644"/>
                  </a:cubicBezTo>
                  <a:cubicBezTo>
                    <a:pt x="126" y="711"/>
                    <a:pt x="194" y="762"/>
                    <a:pt x="265" y="789"/>
                  </a:cubicBezTo>
                  <a:cubicBezTo>
                    <a:pt x="302" y="800"/>
                    <a:pt x="340" y="809"/>
                    <a:pt x="377" y="809"/>
                  </a:cubicBezTo>
                  <a:cubicBezTo>
                    <a:pt x="397" y="813"/>
                    <a:pt x="410" y="813"/>
                    <a:pt x="427" y="813"/>
                  </a:cubicBezTo>
                  <a:cubicBezTo>
                    <a:pt x="448" y="809"/>
                    <a:pt x="465" y="809"/>
                    <a:pt x="482" y="806"/>
                  </a:cubicBezTo>
                  <a:cubicBezTo>
                    <a:pt x="546" y="792"/>
                    <a:pt x="607" y="766"/>
                    <a:pt x="651" y="728"/>
                  </a:cubicBezTo>
                  <a:cubicBezTo>
                    <a:pt x="743" y="657"/>
                    <a:pt x="780" y="569"/>
                    <a:pt x="797" y="508"/>
                  </a:cubicBezTo>
                  <a:cubicBezTo>
                    <a:pt x="804" y="478"/>
                    <a:pt x="807" y="451"/>
                    <a:pt x="807" y="434"/>
                  </a:cubicBezTo>
                  <a:lnTo>
                    <a:pt x="807" y="434"/>
                  </a:lnTo>
                  <a:cubicBezTo>
                    <a:pt x="807" y="451"/>
                    <a:pt x="804" y="475"/>
                    <a:pt x="794" y="504"/>
                  </a:cubicBezTo>
                  <a:cubicBezTo>
                    <a:pt x="776" y="565"/>
                    <a:pt x="729" y="653"/>
                    <a:pt x="634" y="708"/>
                  </a:cubicBezTo>
                  <a:cubicBezTo>
                    <a:pt x="590" y="731"/>
                    <a:pt x="532" y="748"/>
                    <a:pt x="475" y="752"/>
                  </a:cubicBezTo>
                  <a:cubicBezTo>
                    <a:pt x="462" y="752"/>
                    <a:pt x="444" y="752"/>
                    <a:pt x="431" y="748"/>
                  </a:cubicBezTo>
                  <a:cubicBezTo>
                    <a:pt x="414" y="745"/>
                    <a:pt x="397" y="745"/>
                    <a:pt x="383" y="742"/>
                  </a:cubicBezTo>
                  <a:cubicBezTo>
                    <a:pt x="357" y="735"/>
                    <a:pt x="329" y="722"/>
                    <a:pt x="302" y="708"/>
                  </a:cubicBezTo>
                  <a:cubicBezTo>
                    <a:pt x="248" y="681"/>
                    <a:pt x="204" y="633"/>
                    <a:pt x="170" y="583"/>
                  </a:cubicBezTo>
                  <a:cubicBezTo>
                    <a:pt x="139" y="531"/>
                    <a:pt x="122" y="467"/>
                    <a:pt x="122" y="409"/>
                  </a:cubicBezTo>
                  <a:cubicBezTo>
                    <a:pt x="126" y="369"/>
                    <a:pt x="126" y="348"/>
                    <a:pt x="136" y="315"/>
                  </a:cubicBezTo>
                  <a:cubicBezTo>
                    <a:pt x="143" y="287"/>
                    <a:pt x="156" y="257"/>
                    <a:pt x="170" y="233"/>
                  </a:cubicBezTo>
                  <a:cubicBezTo>
                    <a:pt x="204" y="179"/>
                    <a:pt x="248" y="135"/>
                    <a:pt x="302" y="104"/>
                  </a:cubicBezTo>
                  <a:cubicBezTo>
                    <a:pt x="351" y="77"/>
                    <a:pt x="403" y="63"/>
                    <a:pt x="458" y="63"/>
                  </a:cubicBezTo>
                  <a:cubicBezTo>
                    <a:pt x="464" y="63"/>
                    <a:pt x="470" y="63"/>
                    <a:pt x="475" y="63"/>
                  </a:cubicBezTo>
                  <a:cubicBezTo>
                    <a:pt x="532" y="63"/>
                    <a:pt x="590" y="81"/>
                    <a:pt x="634" y="108"/>
                  </a:cubicBezTo>
                  <a:cubicBezTo>
                    <a:pt x="729" y="162"/>
                    <a:pt x="776" y="247"/>
                    <a:pt x="794" y="308"/>
                  </a:cubicBezTo>
                  <a:cubicBezTo>
                    <a:pt x="804" y="338"/>
                    <a:pt x="807" y="362"/>
                    <a:pt x="807" y="379"/>
                  </a:cubicBezTo>
                  <a:cubicBezTo>
                    <a:pt x="807" y="362"/>
                    <a:pt x="804" y="338"/>
                    <a:pt x="797" y="308"/>
                  </a:cubicBezTo>
                  <a:cubicBezTo>
                    <a:pt x="780" y="243"/>
                    <a:pt x="743" y="155"/>
                    <a:pt x="651" y="84"/>
                  </a:cubicBezTo>
                  <a:cubicBezTo>
                    <a:pt x="604" y="50"/>
                    <a:pt x="549" y="20"/>
                    <a:pt x="479" y="7"/>
                  </a:cubicBezTo>
                  <a:cubicBezTo>
                    <a:pt x="457" y="3"/>
                    <a:pt x="434" y="1"/>
                    <a:pt x="410"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33"/>
            <p:cNvSpPr/>
            <p:nvPr/>
          </p:nvSpPr>
          <p:spPr>
            <a:xfrm>
              <a:off x="1596222" y="3382937"/>
              <a:ext cx="70176" cy="69895"/>
            </a:xfrm>
            <a:custGeom>
              <a:rect b="b" l="l" r="r" t="t"/>
              <a:pathLst>
                <a:path extrusionOk="0" h="747" w="750">
                  <a:moveTo>
                    <a:pt x="373" y="0"/>
                  </a:moveTo>
                  <a:cubicBezTo>
                    <a:pt x="166" y="0"/>
                    <a:pt x="0" y="166"/>
                    <a:pt x="0" y="373"/>
                  </a:cubicBezTo>
                  <a:cubicBezTo>
                    <a:pt x="0" y="580"/>
                    <a:pt x="166" y="746"/>
                    <a:pt x="373" y="746"/>
                  </a:cubicBezTo>
                  <a:cubicBezTo>
                    <a:pt x="579" y="746"/>
                    <a:pt x="749" y="580"/>
                    <a:pt x="749" y="373"/>
                  </a:cubicBezTo>
                  <a:cubicBezTo>
                    <a:pt x="749" y="166"/>
                    <a:pt x="579" y="0"/>
                    <a:pt x="3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33"/>
            <p:cNvSpPr/>
            <p:nvPr/>
          </p:nvSpPr>
          <p:spPr>
            <a:xfrm>
              <a:off x="1590515" y="3379849"/>
              <a:ext cx="75603" cy="76070"/>
            </a:xfrm>
            <a:custGeom>
              <a:rect b="b" l="l" r="r" t="t"/>
              <a:pathLst>
                <a:path extrusionOk="0" h="813" w="808">
                  <a:moveTo>
                    <a:pt x="409" y="1"/>
                  </a:moveTo>
                  <a:cubicBezTo>
                    <a:pt x="363" y="1"/>
                    <a:pt x="314" y="9"/>
                    <a:pt x="264" y="27"/>
                  </a:cubicBezTo>
                  <a:cubicBezTo>
                    <a:pt x="193" y="50"/>
                    <a:pt x="125" y="101"/>
                    <a:pt x="75" y="169"/>
                  </a:cubicBezTo>
                  <a:cubicBezTo>
                    <a:pt x="50" y="203"/>
                    <a:pt x="34" y="240"/>
                    <a:pt x="20" y="281"/>
                  </a:cubicBezTo>
                  <a:cubicBezTo>
                    <a:pt x="7" y="318"/>
                    <a:pt x="0" y="373"/>
                    <a:pt x="0" y="403"/>
                  </a:cubicBezTo>
                  <a:cubicBezTo>
                    <a:pt x="0" y="495"/>
                    <a:pt x="27" y="576"/>
                    <a:pt x="75" y="644"/>
                  </a:cubicBezTo>
                  <a:cubicBezTo>
                    <a:pt x="125" y="711"/>
                    <a:pt x="193" y="762"/>
                    <a:pt x="264" y="789"/>
                  </a:cubicBezTo>
                  <a:cubicBezTo>
                    <a:pt x="302" y="800"/>
                    <a:pt x="339" y="809"/>
                    <a:pt x="376" y="809"/>
                  </a:cubicBezTo>
                  <a:cubicBezTo>
                    <a:pt x="396" y="813"/>
                    <a:pt x="410" y="813"/>
                    <a:pt x="427" y="813"/>
                  </a:cubicBezTo>
                  <a:cubicBezTo>
                    <a:pt x="447" y="809"/>
                    <a:pt x="465" y="809"/>
                    <a:pt x="482" y="806"/>
                  </a:cubicBezTo>
                  <a:cubicBezTo>
                    <a:pt x="546" y="792"/>
                    <a:pt x="604" y="766"/>
                    <a:pt x="651" y="728"/>
                  </a:cubicBezTo>
                  <a:cubicBezTo>
                    <a:pt x="742" y="657"/>
                    <a:pt x="779" y="569"/>
                    <a:pt x="796" y="508"/>
                  </a:cubicBezTo>
                  <a:cubicBezTo>
                    <a:pt x="803" y="478"/>
                    <a:pt x="807" y="451"/>
                    <a:pt x="807" y="434"/>
                  </a:cubicBezTo>
                  <a:lnTo>
                    <a:pt x="807" y="434"/>
                  </a:lnTo>
                  <a:cubicBezTo>
                    <a:pt x="807" y="451"/>
                    <a:pt x="803" y="475"/>
                    <a:pt x="793" y="504"/>
                  </a:cubicBezTo>
                  <a:cubicBezTo>
                    <a:pt x="776" y="565"/>
                    <a:pt x="729" y="653"/>
                    <a:pt x="634" y="708"/>
                  </a:cubicBezTo>
                  <a:cubicBezTo>
                    <a:pt x="590" y="731"/>
                    <a:pt x="532" y="748"/>
                    <a:pt x="474" y="752"/>
                  </a:cubicBezTo>
                  <a:cubicBezTo>
                    <a:pt x="461" y="752"/>
                    <a:pt x="444" y="752"/>
                    <a:pt x="430" y="748"/>
                  </a:cubicBezTo>
                  <a:cubicBezTo>
                    <a:pt x="413" y="745"/>
                    <a:pt x="396" y="745"/>
                    <a:pt x="383" y="742"/>
                  </a:cubicBezTo>
                  <a:cubicBezTo>
                    <a:pt x="356" y="735"/>
                    <a:pt x="329" y="722"/>
                    <a:pt x="302" y="708"/>
                  </a:cubicBezTo>
                  <a:cubicBezTo>
                    <a:pt x="247" y="681"/>
                    <a:pt x="203" y="633"/>
                    <a:pt x="169" y="583"/>
                  </a:cubicBezTo>
                  <a:cubicBezTo>
                    <a:pt x="139" y="531"/>
                    <a:pt x="122" y="467"/>
                    <a:pt x="122" y="409"/>
                  </a:cubicBezTo>
                  <a:cubicBezTo>
                    <a:pt x="125" y="369"/>
                    <a:pt x="125" y="348"/>
                    <a:pt x="136" y="315"/>
                  </a:cubicBezTo>
                  <a:cubicBezTo>
                    <a:pt x="142" y="287"/>
                    <a:pt x="156" y="257"/>
                    <a:pt x="169" y="233"/>
                  </a:cubicBezTo>
                  <a:cubicBezTo>
                    <a:pt x="203" y="179"/>
                    <a:pt x="247" y="135"/>
                    <a:pt x="302" y="104"/>
                  </a:cubicBezTo>
                  <a:cubicBezTo>
                    <a:pt x="350" y="77"/>
                    <a:pt x="402" y="63"/>
                    <a:pt x="457" y="63"/>
                  </a:cubicBezTo>
                  <a:cubicBezTo>
                    <a:pt x="463" y="63"/>
                    <a:pt x="468" y="63"/>
                    <a:pt x="474" y="63"/>
                  </a:cubicBezTo>
                  <a:cubicBezTo>
                    <a:pt x="532" y="63"/>
                    <a:pt x="590" y="81"/>
                    <a:pt x="634" y="108"/>
                  </a:cubicBezTo>
                  <a:cubicBezTo>
                    <a:pt x="729" y="162"/>
                    <a:pt x="776" y="247"/>
                    <a:pt x="793" y="308"/>
                  </a:cubicBezTo>
                  <a:cubicBezTo>
                    <a:pt x="803" y="338"/>
                    <a:pt x="807" y="362"/>
                    <a:pt x="807" y="379"/>
                  </a:cubicBezTo>
                  <a:cubicBezTo>
                    <a:pt x="807" y="362"/>
                    <a:pt x="803" y="338"/>
                    <a:pt x="796" y="308"/>
                  </a:cubicBezTo>
                  <a:cubicBezTo>
                    <a:pt x="779" y="243"/>
                    <a:pt x="742" y="155"/>
                    <a:pt x="651" y="84"/>
                  </a:cubicBezTo>
                  <a:cubicBezTo>
                    <a:pt x="604" y="50"/>
                    <a:pt x="549" y="20"/>
                    <a:pt x="478" y="7"/>
                  </a:cubicBezTo>
                  <a:cubicBezTo>
                    <a:pt x="456" y="3"/>
                    <a:pt x="433" y="1"/>
                    <a:pt x="409"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33"/>
            <p:cNvSpPr/>
            <p:nvPr/>
          </p:nvSpPr>
          <p:spPr>
            <a:xfrm>
              <a:off x="1445205" y="3382937"/>
              <a:ext cx="69801" cy="69895"/>
            </a:xfrm>
            <a:custGeom>
              <a:rect b="b" l="l" r="r" t="t"/>
              <a:pathLst>
                <a:path extrusionOk="0" h="747" w="746">
                  <a:moveTo>
                    <a:pt x="373" y="0"/>
                  </a:moveTo>
                  <a:cubicBezTo>
                    <a:pt x="167" y="0"/>
                    <a:pt x="1" y="166"/>
                    <a:pt x="1" y="373"/>
                  </a:cubicBezTo>
                  <a:cubicBezTo>
                    <a:pt x="1" y="580"/>
                    <a:pt x="167" y="746"/>
                    <a:pt x="373" y="746"/>
                  </a:cubicBezTo>
                  <a:cubicBezTo>
                    <a:pt x="580" y="746"/>
                    <a:pt x="746" y="580"/>
                    <a:pt x="746" y="373"/>
                  </a:cubicBezTo>
                  <a:cubicBezTo>
                    <a:pt x="746" y="166"/>
                    <a:pt x="580" y="0"/>
                    <a:pt x="3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33"/>
            <p:cNvSpPr/>
            <p:nvPr/>
          </p:nvSpPr>
          <p:spPr>
            <a:xfrm>
              <a:off x="1439497" y="3379849"/>
              <a:ext cx="75509" cy="76070"/>
            </a:xfrm>
            <a:custGeom>
              <a:rect b="b" l="l" r="r" t="t"/>
              <a:pathLst>
                <a:path extrusionOk="0" h="813" w="807">
                  <a:moveTo>
                    <a:pt x="410" y="1"/>
                  </a:moveTo>
                  <a:cubicBezTo>
                    <a:pt x="363" y="1"/>
                    <a:pt x="314" y="9"/>
                    <a:pt x="265" y="27"/>
                  </a:cubicBezTo>
                  <a:cubicBezTo>
                    <a:pt x="194" y="50"/>
                    <a:pt x="126" y="101"/>
                    <a:pt x="75" y="169"/>
                  </a:cubicBezTo>
                  <a:cubicBezTo>
                    <a:pt x="51" y="203"/>
                    <a:pt x="31" y="240"/>
                    <a:pt x="21" y="281"/>
                  </a:cubicBezTo>
                  <a:cubicBezTo>
                    <a:pt x="7" y="318"/>
                    <a:pt x="1" y="373"/>
                    <a:pt x="1" y="403"/>
                  </a:cubicBezTo>
                  <a:cubicBezTo>
                    <a:pt x="1" y="495"/>
                    <a:pt x="28" y="576"/>
                    <a:pt x="75" y="644"/>
                  </a:cubicBezTo>
                  <a:cubicBezTo>
                    <a:pt x="126" y="711"/>
                    <a:pt x="194" y="762"/>
                    <a:pt x="265" y="789"/>
                  </a:cubicBezTo>
                  <a:cubicBezTo>
                    <a:pt x="302" y="800"/>
                    <a:pt x="339" y="809"/>
                    <a:pt x="377" y="809"/>
                  </a:cubicBezTo>
                  <a:cubicBezTo>
                    <a:pt x="397" y="813"/>
                    <a:pt x="411" y="813"/>
                    <a:pt x="428" y="813"/>
                  </a:cubicBezTo>
                  <a:cubicBezTo>
                    <a:pt x="448" y="809"/>
                    <a:pt x="461" y="809"/>
                    <a:pt x="482" y="806"/>
                  </a:cubicBezTo>
                  <a:cubicBezTo>
                    <a:pt x="546" y="792"/>
                    <a:pt x="604" y="766"/>
                    <a:pt x="652" y="728"/>
                  </a:cubicBezTo>
                  <a:cubicBezTo>
                    <a:pt x="739" y="657"/>
                    <a:pt x="780" y="569"/>
                    <a:pt x="797" y="508"/>
                  </a:cubicBezTo>
                  <a:cubicBezTo>
                    <a:pt x="804" y="478"/>
                    <a:pt x="807" y="451"/>
                    <a:pt x="807" y="434"/>
                  </a:cubicBezTo>
                  <a:lnTo>
                    <a:pt x="807" y="434"/>
                  </a:lnTo>
                  <a:cubicBezTo>
                    <a:pt x="807" y="451"/>
                    <a:pt x="804" y="475"/>
                    <a:pt x="794" y="504"/>
                  </a:cubicBezTo>
                  <a:cubicBezTo>
                    <a:pt x="777" y="565"/>
                    <a:pt x="729" y="653"/>
                    <a:pt x="634" y="708"/>
                  </a:cubicBezTo>
                  <a:cubicBezTo>
                    <a:pt x="586" y="731"/>
                    <a:pt x="533" y="748"/>
                    <a:pt x="475" y="752"/>
                  </a:cubicBezTo>
                  <a:cubicBezTo>
                    <a:pt x="461" y="752"/>
                    <a:pt x="444" y="752"/>
                    <a:pt x="431" y="748"/>
                  </a:cubicBezTo>
                  <a:cubicBezTo>
                    <a:pt x="414" y="745"/>
                    <a:pt x="397" y="745"/>
                    <a:pt x="383" y="742"/>
                  </a:cubicBezTo>
                  <a:cubicBezTo>
                    <a:pt x="356" y="735"/>
                    <a:pt x="326" y="722"/>
                    <a:pt x="302" y="708"/>
                  </a:cubicBezTo>
                  <a:cubicBezTo>
                    <a:pt x="248" y="681"/>
                    <a:pt x="204" y="633"/>
                    <a:pt x="170" y="583"/>
                  </a:cubicBezTo>
                  <a:cubicBezTo>
                    <a:pt x="139" y="531"/>
                    <a:pt x="123" y="467"/>
                    <a:pt x="123" y="409"/>
                  </a:cubicBezTo>
                  <a:cubicBezTo>
                    <a:pt x="123" y="369"/>
                    <a:pt x="126" y="348"/>
                    <a:pt x="136" y="315"/>
                  </a:cubicBezTo>
                  <a:cubicBezTo>
                    <a:pt x="143" y="287"/>
                    <a:pt x="156" y="257"/>
                    <a:pt x="170" y="233"/>
                  </a:cubicBezTo>
                  <a:cubicBezTo>
                    <a:pt x="204" y="179"/>
                    <a:pt x="248" y="135"/>
                    <a:pt x="302" y="104"/>
                  </a:cubicBezTo>
                  <a:cubicBezTo>
                    <a:pt x="351" y="77"/>
                    <a:pt x="403" y="63"/>
                    <a:pt x="458" y="63"/>
                  </a:cubicBezTo>
                  <a:cubicBezTo>
                    <a:pt x="463" y="63"/>
                    <a:pt x="469" y="63"/>
                    <a:pt x="475" y="63"/>
                  </a:cubicBezTo>
                  <a:cubicBezTo>
                    <a:pt x="533" y="63"/>
                    <a:pt x="591" y="81"/>
                    <a:pt x="634" y="108"/>
                  </a:cubicBezTo>
                  <a:cubicBezTo>
                    <a:pt x="729" y="162"/>
                    <a:pt x="777" y="247"/>
                    <a:pt x="794" y="308"/>
                  </a:cubicBezTo>
                  <a:cubicBezTo>
                    <a:pt x="804" y="338"/>
                    <a:pt x="807" y="362"/>
                    <a:pt x="807" y="379"/>
                  </a:cubicBezTo>
                  <a:cubicBezTo>
                    <a:pt x="807" y="362"/>
                    <a:pt x="804" y="338"/>
                    <a:pt x="797" y="308"/>
                  </a:cubicBezTo>
                  <a:cubicBezTo>
                    <a:pt x="780" y="243"/>
                    <a:pt x="739" y="155"/>
                    <a:pt x="652" y="84"/>
                  </a:cubicBezTo>
                  <a:cubicBezTo>
                    <a:pt x="604" y="50"/>
                    <a:pt x="550" y="20"/>
                    <a:pt x="478" y="7"/>
                  </a:cubicBezTo>
                  <a:cubicBezTo>
                    <a:pt x="457" y="3"/>
                    <a:pt x="434" y="1"/>
                    <a:pt x="410"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3"/>
            <p:cNvSpPr/>
            <p:nvPr/>
          </p:nvSpPr>
          <p:spPr>
            <a:xfrm>
              <a:off x="1294187" y="3382937"/>
              <a:ext cx="69895" cy="69895"/>
            </a:xfrm>
            <a:custGeom>
              <a:rect b="b" l="l" r="r" t="t"/>
              <a:pathLst>
                <a:path extrusionOk="0" h="747" w="747">
                  <a:moveTo>
                    <a:pt x="374" y="0"/>
                  </a:moveTo>
                  <a:cubicBezTo>
                    <a:pt x="167" y="0"/>
                    <a:pt x="1" y="166"/>
                    <a:pt x="1" y="373"/>
                  </a:cubicBezTo>
                  <a:cubicBezTo>
                    <a:pt x="1" y="580"/>
                    <a:pt x="167" y="746"/>
                    <a:pt x="374" y="746"/>
                  </a:cubicBezTo>
                  <a:cubicBezTo>
                    <a:pt x="581" y="746"/>
                    <a:pt x="747" y="580"/>
                    <a:pt x="747" y="373"/>
                  </a:cubicBezTo>
                  <a:cubicBezTo>
                    <a:pt x="747" y="166"/>
                    <a:pt x="581" y="0"/>
                    <a:pt x="3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3"/>
            <p:cNvSpPr/>
            <p:nvPr/>
          </p:nvSpPr>
          <p:spPr>
            <a:xfrm>
              <a:off x="1288479" y="3379849"/>
              <a:ext cx="75603" cy="76070"/>
            </a:xfrm>
            <a:custGeom>
              <a:rect b="b" l="l" r="r" t="t"/>
              <a:pathLst>
                <a:path extrusionOk="0" h="813" w="808">
                  <a:moveTo>
                    <a:pt x="410" y="1"/>
                  </a:moveTo>
                  <a:cubicBezTo>
                    <a:pt x="363" y="1"/>
                    <a:pt x="312" y="9"/>
                    <a:pt x="265" y="27"/>
                  </a:cubicBezTo>
                  <a:cubicBezTo>
                    <a:pt x="194" y="50"/>
                    <a:pt x="126" y="101"/>
                    <a:pt x="75" y="169"/>
                  </a:cubicBezTo>
                  <a:cubicBezTo>
                    <a:pt x="52" y="203"/>
                    <a:pt x="32" y="240"/>
                    <a:pt x="18" y="281"/>
                  </a:cubicBezTo>
                  <a:cubicBezTo>
                    <a:pt x="8" y="318"/>
                    <a:pt x="1" y="373"/>
                    <a:pt x="1" y="403"/>
                  </a:cubicBezTo>
                  <a:cubicBezTo>
                    <a:pt x="1" y="495"/>
                    <a:pt x="24" y="576"/>
                    <a:pt x="75" y="644"/>
                  </a:cubicBezTo>
                  <a:cubicBezTo>
                    <a:pt x="126" y="711"/>
                    <a:pt x="194" y="762"/>
                    <a:pt x="265" y="789"/>
                  </a:cubicBezTo>
                  <a:cubicBezTo>
                    <a:pt x="302" y="800"/>
                    <a:pt x="340" y="809"/>
                    <a:pt x="377" y="809"/>
                  </a:cubicBezTo>
                  <a:cubicBezTo>
                    <a:pt x="398" y="813"/>
                    <a:pt x="411" y="813"/>
                    <a:pt x="428" y="813"/>
                  </a:cubicBezTo>
                  <a:cubicBezTo>
                    <a:pt x="448" y="809"/>
                    <a:pt x="462" y="809"/>
                    <a:pt x="479" y="806"/>
                  </a:cubicBezTo>
                  <a:cubicBezTo>
                    <a:pt x="547" y="792"/>
                    <a:pt x="604" y="766"/>
                    <a:pt x="651" y="728"/>
                  </a:cubicBezTo>
                  <a:cubicBezTo>
                    <a:pt x="740" y="657"/>
                    <a:pt x="781" y="569"/>
                    <a:pt x="797" y="508"/>
                  </a:cubicBezTo>
                  <a:cubicBezTo>
                    <a:pt x="804" y="478"/>
                    <a:pt x="808" y="450"/>
                    <a:pt x="808" y="434"/>
                  </a:cubicBezTo>
                  <a:lnTo>
                    <a:pt x="808" y="434"/>
                  </a:lnTo>
                  <a:cubicBezTo>
                    <a:pt x="804" y="450"/>
                    <a:pt x="804" y="474"/>
                    <a:pt x="794" y="504"/>
                  </a:cubicBezTo>
                  <a:cubicBezTo>
                    <a:pt x="777" y="565"/>
                    <a:pt x="730" y="653"/>
                    <a:pt x="634" y="708"/>
                  </a:cubicBezTo>
                  <a:cubicBezTo>
                    <a:pt x="587" y="731"/>
                    <a:pt x="533" y="748"/>
                    <a:pt x="476" y="752"/>
                  </a:cubicBezTo>
                  <a:cubicBezTo>
                    <a:pt x="459" y="752"/>
                    <a:pt x="445" y="752"/>
                    <a:pt x="431" y="748"/>
                  </a:cubicBezTo>
                  <a:cubicBezTo>
                    <a:pt x="415" y="745"/>
                    <a:pt x="398" y="745"/>
                    <a:pt x="384" y="742"/>
                  </a:cubicBezTo>
                  <a:cubicBezTo>
                    <a:pt x="357" y="735"/>
                    <a:pt x="326" y="722"/>
                    <a:pt x="302" y="708"/>
                  </a:cubicBezTo>
                  <a:cubicBezTo>
                    <a:pt x="248" y="681"/>
                    <a:pt x="204" y="633"/>
                    <a:pt x="171" y="583"/>
                  </a:cubicBezTo>
                  <a:cubicBezTo>
                    <a:pt x="140" y="531"/>
                    <a:pt x="123" y="467"/>
                    <a:pt x="123" y="409"/>
                  </a:cubicBezTo>
                  <a:cubicBezTo>
                    <a:pt x="123" y="369"/>
                    <a:pt x="126" y="348"/>
                    <a:pt x="136" y="315"/>
                  </a:cubicBezTo>
                  <a:cubicBezTo>
                    <a:pt x="143" y="287"/>
                    <a:pt x="157" y="257"/>
                    <a:pt x="171" y="233"/>
                  </a:cubicBezTo>
                  <a:cubicBezTo>
                    <a:pt x="204" y="179"/>
                    <a:pt x="248" y="135"/>
                    <a:pt x="302" y="104"/>
                  </a:cubicBezTo>
                  <a:cubicBezTo>
                    <a:pt x="352" y="77"/>
                    <a:pt x="404" y="63"/>
                    <a:pt x="458" y="63"/>
                  </a:cubicBezTo>
                  <a:cubicBezTo>
                    <a:pt x="464" y="63"/>
                    <a:pt x="470" y="63"/>
                    <a:pt x="476" y="63"/>
                  </a:cubicBezTo>
                  <a:cubicBezTo>
                    <a:pt x="533" y="63"/>
                    <a:pt x="590" y="81"/>
                    <a:pt x="634" y="108"/>
                  </a:cubicBezTo>
                  <a:cubicBezTo>
                    <a:pt x="730" y="162"/>
                    <a:pt x="777" y="247"/>
                    <a:pt x="794" y="308"/>
                  </a:cubicBezTo>
                  <a:cubicBezTo>
                    <a:pt x="804" y="338"/>
                    <a:pt x="804" y="362"/>
                    <a:pt x="808" y="379"/>
                  </a:cubicBezTo>
                  <a:cubicBezTo>
                    <a:pt x="808" y="362"/>
                    <a:pt x="804" y="338"/>
                    <a:pt x="797" y="308"/>
                  </a:cubicBezTo>
                  <a:cubicBezTo>
                    <a:pt x="781" y="243"/>
                    <a:pt x="740" y="155"/>
                    <a:pt x="651" y="84"/>
                  </a:cubicBezTo>
                  <a:cubicBezTo>
                    <a:pt x="604" y="50"/>
                    <a:pt x="550" y="20"/>
                    <a:pt x="479" y="7"/>
                  </a:cubicBezTo>
                  <a:cubicBezTo>
                    <a:pt x="457" y="3"/>
                    <a:pt x="434" y="1"/>
                    <a:pt x="410"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3"/>
            <p:cNvSpPr/>
            <p:nvPr/>
          </p:nvSpPr>
          <p:spPr>
            <a:xfrm>
              <a:off x="1143263" y="3382937"/>
              <a:ext cx="69895" cy="69895"/>
            </a:xfrm>
            <a:custGeom>
              <a:rect b="b" l="l" r="r" t="t"/>
              <a:pathLst>
                <a:path extrusionOk="0" h="747" w="747">
                  <a:moveTo>
                    <a:pt x="373" y="0"/>
                  </a:moveTo>
                  <a:cubicBezTo>
                    <a:pt x="166" y="0"/>
                    <a:pt x="0" y="166"/>
                    <a:pt x="0" y="373"/>
                  </a:cubicBezTo>
                  <a:cubicBezTo>
                    <a:pt x="0" y="580"/>
                    <a:pt x="166" y="746"/>
                    <a:pt x="373" y="746"/>
                  </a:cubicBezTo>
                  <a:cubicBezTo>
                    <a:pt x="580" y="746"/>
                    <a:pt x="746" y="580"/>
                    <a:pt x="746" y="373"/>
                  </a:cubicBezTo>
                  <a:cubicBezTo>
                    <a:pt x="746" y="166"/>
                    <a:pt x="580" y="0"/>
                    <a:pt x="3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33"/>
            <p:cNvSpPr/>
            <p:nvPr/>
          </p:nvSpPr>
          <p:spPr>
            <a:xfrm>
              <a:off x="1137274" y="3379849"/>
              <a:ext cx="75883" cy="76070"/>
            </a:xfrm>
            <a:custGeom>
              <a:rect b="b" l="l" r="r" t="t"/>
              <a:pathLst>
                <a:path extrusionOk="0" h="813" w="811">
                  <a:moveTo>
                    <a:pt x="412" y="1"/>
                  </a:moveTo>
                  <a:cubicBezTo>
                    <a:pt x="365" y="1"/>
                    <a:pt x="315" y="9"/>
                    <a:pt x="268" y="27"/>
                  </a:cubicBezTo>
                  <a:cubicBezTo>
                    <a:pt x="196" y="50"/>
                    <a:pt x="125" y="101"/>
                    <a:pt x="78" y="169"/>
                  </a:cubicBezTo>
                  <a:cubicBezTo>
                    <a:pt x="54" y="203"/>
                    <a:pt x="33" y="240"/>
                    <a:pt x="20" y="281"/>
                  </a:cubicBezTo>
                  <a:cubicBezTo>
                    <a:pt x="10" y="318"/>
                    <a:pt x="3" y="373"/>
                    <a:pt x="0" y="403"/>
                  </a:cubicBezTo>
                  <a:cubicBezTo>
                    <a:pt x="3" y="495"/>
                    <a:pt x="27" y="576"/>
                    <a:pt x="78" y="644"/>
                  </a:cubicBezTo>
                  <a:cubicBezTo>
                    <a:pt x="129" y="711"/>
                    <a:pt x="196" y="762"/>
                    <a:pt x="268" y="789"/>
                  </a:cubicBezTo>
                  <a:cubicBezTo>
                    <a:pt x="305" y="800"/>
                    <a:pt x="339" y="809"/>
                    <a:pt x="379" y="809"/>
                  </a:cubicBezTo>
                  <a:cubicBezTo>
                    <a:pt x="400" y="813"/>
                    <a:pt x="413" y="813"/>
                    <a:pt x="430" y="813"/>
                  </a:cubicBezTo>
                  <a:cubicBezTo>
                    <a:pt x="451" y="809"/>
                    <a:pt x="465" y="809"/>
                    <a:pt x="481" y="806"/>
                  </a:cubicBezTo>
                  <a:cubicBezTo>
                    <a:pt x="549" y="792"/>
                    <a:pt x="607" y="766"/>
                    <a:pt x="654" y="728"/>
                  </a:cubicBezTo>
                  <a:cubicBezTo>
                    <a:pt x="742" y="657"/>
                    <a:pt x="783" y="569"/>
                    <a:pt x="800" y="508"/>
                  </a:cubicBezTo>
                  <a:cubicBezTo>
                    <a:pt x="806" y="478"/>
                    <a:pt x="810" y="450"/>
                    <a:pt x="810" y="434"/>
                  </a:cubicBezTo>
                  <a:lnTo>
                    <a:pt x="810" y="434"/>
                  </a:lnTo>
                  <a:cubicBezTo>
                    <a:pt x="806" y="450"/>
                    <a:pt x="803" y="474"/>
                    <a:pt x="797" y="504"/>
                  </a:cubicBezTo>
                  <a:cubicBezTo>
                    <a:pt x="779" y="565"/>
                    <a:pt x="732" y="653"/>
                    <a:pt x="637" y="708"/>
                  </a:cubicBezTo>
                  <a:cubicBezTo>
                    <a:pt x="590" y="731"/>
                    <a:pt x="535" y="748"/>
                    <a:pt x="478" y="752"/>
                  </a:cubicBezTo>
                  <a:cubicBezTo>
                    <a:pt x="461" y="752"/>
                    <a:pt x="448" y="752"/>
                    <a:pt x="434" y="748"/>
                  </a:cubicBezTo>
                  <a:cubicBezTo>
                    <a:pt x="417" y="745"/>
                    <a:pt x="400" y="745"/>
                    <a:pt x="387" y="742"/>
                  </a:cubicBezTo>
                  <a:cubicBezTo>
                    <a:pt x="359" y="735"/>
                    <a:pt x="329" y="722"/>
                    <a:pt x="302" y="708"/>
                  </a:cubicBezTo>
                  <a:cubicBezTo>
                    <a:pt x="251" y="681"/>
                    <a:pt x="207" y="633"/>
                    <a:pt x="173" y="583"/>
                  </a:cubicBezTo>
                  <a:cubicBezTo>
                    <a:pt x="142" y="531"/>
                    <a:pt x="125" y="467"/>
                    <a:pt x="125" y="409"/>
                  </a:cubicBezTo>
                  <a:cubicBezTo>
                    <a:pt x="125" y="369"/>
                    <a:pt x="129" y="348"/>
                    <a:pt x="139" y="315"/>
                  </a:cubicBezTo>
                  <a:cubicBezTo>
                    <a:pt x="146" y="287"/>
                    <a:pt x="160" y="257"/>
                    <a:pt x="173" y="233"/>
                  </a:cubicBezTo>
                  <a:cubicBezTo>
                    <a:pt x="207" y="179"/>
                    <a:pt x="251" y="135"/>
                    <a:pt x="305" y="104"/>
                  </a:cubicBezTo>
                  <a:cubicBezTo>
                    <a:pt x="351" y="77"/>
                    <a:pt x="405" y="63"/>
                    <a:pt x="460" y="63"/>
                  </a:cubicBezTo>
                  <a:cubicBezTo>
                    <a:pt x="466" y="63"/>
                    <a:pt x="472" y="63"/>
                    <a:pt x="478" y="63"/>
                  </a:cubicBezTo>
                  <a:cubicBezTo>
                    <a:pt x="532" y="63"/>
                    <a:pt x="590" y="81"/>
                    <a:pt x="637" y="108"/>
                  </a:cubicBezTo>
                  <a:cubicBezTo>
                    <a:pt x="732" y="162"/>
                    <a:pt x="779" y="247"/>
                    <a:pt x="797" y="308"/>
                  </a:cubicBezTo>
                  <a:cubicBezTo>
                    <a:pt x="803" y="338"/>
                    <a:pt x="806" y="362"/>
                    <a:pt x="810" y="379"/>
                  </a:cubicBezTo>
                  <a:cubicBezTo>
                    <a:pt x="810" y="362"/>
                    <a:pt x="806" y="338"/>
                    <a:pt x="800" y="308"/>
                  </a:cubicBezTo>
                  <a:cubicBezTo>
                    <a:pt x="783" y="243"/>
                    <a:pt x="742" y="155"/>
                    <a:pt x="654" y="84"/>
                  </a:cubicBezTo>
                  <a:cubicBezTo>
                    <a:pt x="607" y="50"/>
                    <a:pt x="549" y="20"/>
                    <a:pt x="481" y="7"/>
                  </a:cubicBezTo>
                  <a:cubicBezTo>
                    <a:pt x="459" y="3"/>
                    <a:pt x="436" y="1"/>
                    <a:pt x="412"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33"/>
            <p:cNvSpPr/>
            <p:nvPr/>
          </p:nvSpPr>
          <p:spPr>
            <a:xfrm>
              <a:off x="2955289" y="3472948"/>
              <a:ext cx="69895" cy="69895"/>
            </a:xfrm>
            <a:custGeom>
              <a:rect b="b" l="l" r="r" t="t"/>
              <a:pathLst>
                <a:path extrusionOk="0" h="747" w="747">
                  <a:moveTo>
                    <a:pt x="373" y="1"/>
                  </a:moveTo>
                  <a:cubicBezTo>
                    <a:pt x="166" y="1"/>
                    <a:pt x="0" y="167"/>
                    <a:pt x="0" y="374"/>
                  </a:cubicBezTo>
                  <a:cubicBezTo>
                    <a:pt x="0" y="581"/>
                    <a:pt x="166" y="747"/>
                    <a:pt x="373" y="747"/>
                  </a:cubicBezTo>
                  <a:cubicBezTo>
                    <a:pt x="580" y="747"/>
                    <a:pt x="746" y="581"/>
                    <a:pt x="746" y="374"/>
                  </a:cubicBezTo>
                  <a:cubicBezTo>
                    <a:pt x="746" y="167"/>
                    <a:pt x="580"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33"/>
            <p:cNvSpPr/>
            <p:nvPr/>
          </p:nvSpPr>
          <p:spPr>
            <a:xfrm>
              <a:off x="2949300" y="3469954"/>
              <a:ext cx="75883" cy="75883"/>
            </a:xfrm>
            <a:custGeom>
              <a:rect b="b" l="l" r="r" t="t"/>
              <a:pathLst>
                <a:path extrusionOk="0" h="811" w="811">
                  <a:moveTo>
                    <a:pt x="411" y="0"/>
                  </a:moveTo>
                  <a:cubicBezTo>
                    <a:pt x="364" y="0"/>
                    <a:pt x="315" y="8"/>
                    <a:pt x="268" y="23"/>
                  </a:cubicBezTo>
                  <a:cubicBezTo>
                    <a:pt x="197" y="50"/>
                    <a:pt x="125" y="101"/>
                    <a:pt x="78" y="169"/>
                  </a:cubicBezTo>
                  <a:cubicBezTo>
                    <a:pt x="55" y="203"/>
                    <a:pt x="34" y="239"/>
                    <a:pt x="20" y="280"/>
                  </a:cubicBezTo>
                  <a:cubicBezTo>
                    <a:pt x="10" y="318"/>
                    <a:pt x="3" y="372"/>
                    <a:pt x="0" y="402"/>
                  </a:cubicBezTo>
                  <a:cubicBezTo>
                    <a:pt x="3" y="494"/>
                    <a:pt x="27" y="575"/>
                    <a:pt x="78" y="643"/>
                  </a:cubicBezTo>
                  <a:cubicBezTo>
                    <a:pt x="125" y="711"/>
                    <a:pt x="197" y="762"/>
                    <a:pt x="268" y="785"/>
                  </a:cubicBezTo>
                  <a:cubicBezTo>
                    <a:pt x="305" y="799"/>
                    <a:pt x="339" y="809"/>
                    <a:pt x="380" y="809"/>
                  </a:cubicBezTo>
                  <a:cubicBezTo>
                    <a:pt x="385" y="810"/>
                    <a:pt x="391" y="811"/>
                    <a:pt x="396" y="811"/>
                  </a:cubicBezTo>
                  <a:cubicBezTo>
                    <a:pt x="408" y="811"/>
                    <a:pt x="419" y="809"/>
                    <a:pt x="430" y="809"/>
                  </a:cubicBezTo>
                  <a:cubicBezTo>
                    <a:pt x="451" y="809"/>
                    <a:pt x="465" y="806"/>
                    <a:pt x="482" y="806"/>
                  </a:cubicBezTo>
                  <a:cubicBezTo>
                    <a:pt x="549" y="793"/>
                    <a:pt x="607" y="762"/>
                    <a:pt x="651" y="728"/>
                  </a:cubicBezTo>
                  <a:cubicBezTo>
                    <a:pt x="742" y="657"/>
                    <a:pt x="783" y="569"/>
                    <a:pt x="800" y="504"/>
                  </a:cubicBezTo>
                  <a:cubicBezTo>
                    <a:pt x="807" y="474"/>
                    <a:pt x="810" y="450"/>
                    <a:pt x="810" y="433"/>
                  </a:cubicBezTo>
                  <a:lnTo>
                    <a:pt x="810" y="433"/>
                  </a:lnTo>
                  <a:cubicBezTo>
                    <a:pt x="807" y="450"/>
                    <a:pt x="803" y="474"/>
                    <a:pt x="796" y="504"/>
                  </a:cubicBezTo>
                  <a:cubicBezTo>
                    <a:pt x="779" y="565"/>
                    <a:pt x="732" y="654"/>
                    <a:pt x="637" y="704"/>
                  </a:cubicBezTo>
                  <a:cubicBezTo>
                    <a:pt x="590" y="732"/>
                    <a:pt x="535" y="748"/>
                    <a:pt x="474" y="748"/>
                  </a:cubicBezTo>
                  <a:lnTo>
                    <a:pt x="434" y="748"/>
                  </a:lnTo>
                  <a:cubicBezTo>
                    <a:pt x="417" y="745"/>
                    <a:pt x="400" y="745"/>
                    <a:pt x="386" y="741"/>
                  </a:cubicBezTo>
                  <a:cubicBezTo>
                    <a:pt x="360" y="735"/>
                    <a:pt x="329" y="721"/>
                    <a:pt x="302" y="707"/>
                  </a:cubicBezTo>
                  <a:cubicBezTo>
                    <a:pt x="251" y="677"/>
                    <a:pt x="203" y="633"/>
                    <a:pt x="172" y="582"/>
                  </a:cubicBezTo>
                  <a:cubicBezTo>
                    <a:pt x="142" y="528"/>
                    <a:pt x="125" y="463"/>
                    <a:pt x="125" y="409"/>
                  </a:cubicBezTo>
                  <a:cubicBezTo>
                    <a:pt x="125" y="369"/>
                    <a:pt x="129" y="345"/>
                    <a:pt x="136" y="314"/>
                  </a:cubicBezTo>
                  <a:cubicBezTo>
                    <a:pt x="146" y="287"/>
                    <a:pt x="159" y="257"/>
                    <a:pt x="172" y="230"/>
                  </a:cubicBezTo>
                  <a:cubicBezTo>
                    <a:pt x="203" y="178"/>
                    <a:pt x="251" y="134"/>
                    <a:pt x="302" y="104"/>
                  </a:cubicBezTo>
                  <a:cubicBezTo>
                    <a:pt x="350" y="77"/>
                    <a:pt x="404" y="63"/>
                    <a:pt x="459" y="63"/>
                  </a:cubicBezTo>
                  <a:cubicBezTo>
                    <a:pt x="465" y="63"/>
                    <a:pt x="471" y="63"/>
                    <a:pt x="478" y="64"/>
                  </a:cubicBezTo>
                  <a:cubicBezTo>
                    <a:pt x="532" y="64"/>
                    <a:pt x="590" y="81"/>
                    <a:pt x="637" y="108"/>
                  </a:cubicBezTo>
                  <a:cubicBezTo>
                    <a:pt x="729" y="158"/>
                    <a:pt x="779" y="247"/>
                    <a:pt x="796" y="308"/>
                  </a:cubicBezTo>
                  <a:cubicBezTo>
                    <a:pt x="803" y="338"/>
                    <a:pt x="807" y="361"/>
                    <a:pt x="810" y="379"/>
                  </a:cubicBezTo>
                  <a:cubicBezTo>
                    <a:pt x="810" y="361"/>
                    <a:pt x="807" y="338"/>
                    <a:pt x="800" y="305"/>
                  </a:cubicBezTo>
                  <a:cubicBezTo>
                    <a:pt x="783" y="244"/>
                    <a:pt x="742" y="155"/>
                    <a:pt x="651" y="84"/>
                  </a:cubicBezTo>
                  <a:cubicBezTo>
                    <a:pt x="607" y="50"/>
                    <a:pt x="549" y="20"/>
                    <a:pt x="482" y="6"/>
                  </a:cubicBezTo>
                  <a:cubicBezTo>
                    <a:pt x="459" y="2"/>
                    <a:pt x="436" y="0"/>
                    <a:pt x="411"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33"/>
            <p:cNvSpPr/>
            <p:nvPr/>
          </p:nvSpPr>
          <p:spPr>
            <a:xfrm>
              <a:off x="2804271" y="3472948"/>
              <a:ext cx="69895" cy="69895"/>
            </a:xfrm>
            <a:custGeom>
              <a:rect b="b" l="l" r="r" t="t"/>
              <a:pathLst>
                <a:path extrusionOk="0" h="747" w="747">
                  <a:moveTo>
                    <a:pt x="374" y="1"/>
                  </a:moveTo>
                  <a:cubicBezTo>
                    <a:pt x="167" y="1"/>
                    <a:pt x="1" y="167"/>
                    <a:pt x="1" y="374"/>
                  </a:cubicBezTo>
                  <a:cubicBezTo>
                    <a:pt x="1" y="581"/>
                    <a:pt x="167" y="747"/>
                    <a:pt x="374" y="747"/>
                  </a:cubicBezTo>
                  <a:cubicBezTo>
                    <a:pt x="580" y="747"/>
                    <a:pt x="746" y="581"/>
                    <a:pt x="746" y="374"/>
                  </a:cubicBezTo>
                  <a:cubicBezTo>
                    <a:pt x="746" y="167"/>
                    <a:pt x="580" y="1"/>
                    <a:pt x="3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3"/>
            <p:cNvSpPr/>
            <p:nvPr/>
          </p:nvSpPr>
          <p:spPr>
            <a:xfrm>
              <a:off x="2798283" y="3469954"/>
              <a:ext cx="75883" cy="75883"/>
            </a:xfrm>
            <a:custGeom>
              <a:rect b="b" l="l" r="r" t="t"/>
              <a:pathLst>
                <a:path extrusionOk="0" h="811" w="811">
                  <a:moveTo>
                    <a:pt x="810" y="433"/>
                  </a:moveTo>
                  <a:lnTo>
                    <a:pt x="810" y="433"/>
                  </a:lnTo>
                  <a:cubicBezTo>
                    <a:pt x="807" y="450"/>
                    <a:pt x="804" y="474"/>
                    <a:pt x="797" y="504"/>
                  </a:cubicBezTo>
                  <a:cubicBezTo>
                    <a:pt x="807" y="474"/>
                    <a:pt x="810" y="450"/>
                    <a:pt x="810" y="433"/>
                  </a:cubicBezTo>
                  <a:close/>
                  <a:moveTo>
                    <a:pt x="412" y="0"/>
                  </a:moveTo>
                  <a:cubicBezTo>
                    <a:pt x="365" y="0"/>
                    <a:pt x="315" y="8"/>
                    <a:pt x="268" y="23"/>
                  </a:cubicBezTo>
                  <a:cubicBezTo>
                    <a:pt x="194" y="50"/>
                    <a:pt x="126" y="101"/>
                    <a:pt x="78" y="169"/>
                  </a:cubicBezTo>
                  <a:cubicBezTo>
                    <a:pt x="54" y="203"/>
                    <a:pt x="34" y="239"/>
                    <a:pt x="21" y="280"/>
                  </a:cubicBezTo>
                  <a:cubicBezTo>
                    <a:pt x="7" y="318"/>
                    <a:pt x="1" y="372"/>
                    <a:pt x="1" y="402"/>
                  </a:cubicBezTo>
                  <a:cubicBezTo>
                    <a:pt x="4" y="494"/>
                    <a:pt x="28" y="575"/>
                    <a:pt x="78" y="643"/>
                  </a:cubicBezTo>
                  <a:cubicBezTo>
                    <a:pt x="126" y="711"/>
                    <a:pt x="197" y="762"/>
                    <a:pt x="268" y="785"/>
                  </a:cubicBezTo>
                  <a:cubicBezTo>
                    <a:pt x="306" y="799"/>
                    <a:pt x="339" y="809"/>
                    <a:pt x="380" y="809"/>
                  </a:cubicBezTo>
                  <a:cubicBezTo>
                    <a:pt x="386" y="810"/>
                    <a:pt x="391" y="811"/>
                    <a:pt x="397" y="811"/>
                  </a:cubicBezTo>
                  <a:cubicBezTo>
                    <a:pt x="408" y="811"/>
                    <a:pt x="420" y="809"/>
                    <a:pt x="431" y="809"/>
                  </a:cubicBezTo>
                  <a:cubicBezTo>
                    <a:pt x="451" y="809"/>
                    <a:pt x="464" y="806"/>
                    <a:pt x="482" y="806"/>
                  </a:cubicBezTo>
                  <a:cubicBezTo>
                    <a:pt x="550" y="793"/>
                    <a:pt x="607" y="762"/>
                    <a:pt x="652" y="728"/>
                  </a:cubicBezTo>
                  <a:cubicBezTo>
                    <a:pt x="743" y="657"/>
                    <a:pt x="783" y="569"/>
                    <a:pt x="797" y="504"/>
                  </a:cubicBezTo>
                  <a:lnTo>
                    <a:pt x="797" y="504"/>
                  </a:lnTo>
                  <a:cubicBezTo>
                    <a:pt x="780" y="565"/>
                    <a:pt x="729" y="654"/>
                    <a:pt x="638" y="704"/>
                  </a:cubicBezTo>
                  <a:cubicBezTo>
                    <a:pt x="591" y="732"/>
                    <a:pt x="536" y="748"/>
                    <a:pt x="475" y="748"/>
                  </a:cubicBezTo>
                  <a:lnTo>
                    <a:pt x="434" y="748"/>
                  </a:lnTo>
                  <a:cubicBezTo>
                    <a:pt x="417" y="745"/>
                    <a:pt x="400" y="745"/>
                    <a:pt x="387" y="741"/>
                  </a:cubicBezTo>
                  <a:cubicBezTo>
                    <a:pt x="359" y="735"/>
                    <a:pt x="329" y="721"/>
                    <a:pt x="302" y="707"/>
                  </a:cubicBezTo>
                  <a:cubicBezTo>
                    <a:pt x="251" y="677"/>
                    <a:pt x="204" y="633"/>
                    <a:pt x="173" y="582"/>
                  </a:cubicBezTo>
                  <a:cubicBezTo>
                    <a:pt x="143" y="528"/>
                    <a:pt x="123" y="463"/>
                    <a:pt x="126" y="409"/>
                  </a:cubicBezTo>
                  <a:cubicBezTo>
                    <a:pt x="126" y="369"/>
                    <a:pt x="129" y="345"/>
                    <a:pt x="136" y="314"/>
                  </a:cubicBezTo>
                  <a:cubicBezTo>
                    <a:pt x="146" y="287"/>
                    <a:pt x="156" y="257"/>
                    <a:pt x="173" y="230"/>
                  </a:cubicBezTo>
                  <a:cubicBezTo>
                    <a:pt x="204" y="178"/>
                    <a:pt x="251" y="134"/>
                    <a:pt x="302" y="104"/>
                  </a:cubicBezTo>
                  <a:cubicBezTo>
                    <a:pt x="351" y="77"/>
                    <a:pt x="405" y="63"/>
                    <a:pt x="460" y="63"/>
                  </a:cubicBezTo>
                  <a:cubicBezTo>
                    <a:pt x="466" y="63"/>
                    <a:pt x="472" y="63"/>
                    <a:pt x="478" y="64"/>
                  </a:cubicBezTo>
                  <a:cubicBezTo>
                    <a:pt x="533" y="64"/>
                    <a:pt x="591" y="81"/>
                    <a:pt x="638" y="108"/>
                  </a:cubicBezTo>
                  <a:cubicBezTo>
                    <a:pt x="729" y="158"/>
                    <a:pt x="780" y="247"/>
                    <a:pt x="797" y="308"/>
                  </a:cubicBezTo>
                  <a:cubicBezTo>
                    <a:pt x="804" y="338"/>
                    <a:pt x="807" y="361"/>
                    <a:pt x="810" y="379"/>
                  </a:cubicBezTo>
                  <a:cubicBezTo>
                    <a:pt x="810" y="361"/>
                    <a:pt x="807" y="338"/>
                    <a:pt x="797" y="305"/>
                  </a:cubicBezTo>
                  <a:cubicBezTo>
                    <a:pt x="783" y="244"/>
                    <a:pt x="743" y="155"/>
                    <a:pt x="652" y="84"/>
                  </a:cubicBezTo>
                  <a:cubicBezTo>
                    <a:pt x="607" y="50"/>
                    <a:pt x="550" y="20"/>
                    <a:pt x="482" y="6"/>
                  </a:cubicBezTo>
                  <a:cubicBezTo>
                    <a:pt x="460" y="2"/>
                    <a:pt x="436" y="0"/>
                    <a:pt x="412"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3"/>
            <p:cNvSpPr/>
            <p:nvPr/>
          </p:nvSpPr>
          <p:spPr>
            <a:xfrm>
              <a:off x="2652972" y="3472948"/>
              <a:ext cx="70176" cy="69895"/>
            </a:xfrm>
            <a:custGeom>
              <a:rect b="b" l="l" r="r" t="t"/>
              <a:pathLst>
                <a:path extrusionOk="0" h="747" w="750">
                  <a:moveTo>
                    <a:pt x="377" y="1"/>
                  </a:moveTo>
                  <a:cubicBezTo>
                    <a:pt x="171" y="1"/>
                    <a:pt x="1" y="167"/>
                    <a:pt x="1" y="374"/>
                  </a:cubicBezTo>
                  <a:cubicBezTo>
                    <a:pt x="1" y="581"/>
                    <a:pt x="171" y="747"/>
                    <a:pt x="377" y="747"/>
                  </a:cubicBezTo>
                  <a:cubicBezTo>
                    <a:pt x="584" y="747"/>
                    <a:pt x="750" y="581"/>
                    <a:pt x="750" y="374"/>
                  </a:cubicBezTo>
                  <a:cubicBezTo>
                    <a:pt x="750" y="167"/>
                    <a:pt x="584" y="1"/>
                    <a:pt x="3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3"/>
            <p:cNvSpPr/>
            <p:nvPr/>
          </p:nvSpPr>
          <p:spPr>
            <a:xfrm>
              <a:off x="2647265" y="3469954"/>
              <a:ext cx="75883" cy="75883"/>
            </a:xfrm>
            <a:custGeom>
              <a:rect b="b" l="l" r="r" t="t"/>
              <a:pathLst>
                <a:path extrusionOk="0" h="811" w="811">
                  <a:moveTo>
                    <a:pt x="412" y="0"/>
                  </a:moveTo>
                  <a:cubicBezTo>
                    <a:pt x="365" y="0"/>
                    <a:pt x="315" y="8"/>
                    <a:pt x="268" y="23"/>
                  </a:cubicBezTo>
                  <a:cubicBezTo>
                    <a:pt x="194" y="50"/>
                    <a:pt x="126" y="101"/>
                    <a:pt x="79" y="169"/>
                  </a:cubicBezTo>
                  <a:cubicBezTo>
                    <a:pt x="55" y="203"/>
                    <a:pt x="35" y="239"/>
                    <a:pt x="21" y="280"/>
                  </a:cubicBezTo>
                  <a:cubicBezTo>
                    <a:pt x="8" y="318"/>
                    <a:pt x="1" y="372"/>
                    <a:pt x="1" y="402"/>
                  </a:cubicBezTo>
                  <a:cubicBezTo>
                    <a:pt x="4" y="494"/>
                    <a:pt x="28" y="575"/>
                    <a:pt x="79" y="643"/>
                  </a:cubicBezTo>
                  <a:cubicBezTo>
                    <a:pt x="126" y="711"/>
                    <a:pt x="194" y="762"/>
                    <a:pt x="268" y="785"/>
                  </a:cubicBezTo>
                  <a:cubicBezTo>
                    <a:pt x="306" y="799"/>
                    <a:pt x="340" y="809"/>
                    <a:pt x="377" y="809"/>
                  </a:cubicBezTo>
                  <a:cubicBezTo>
                    <a:pt x="384" y="810"/>
                    <a:pt x="390" y="811"/>
                    <a:pt x="397" y="811"/>
                  </a:cubicBezTo>
                  <a:cubicBezTo>
                    <a:pt x="409" y="811"/>
                    <a:pt x="420" y="809"/>
                    <a:pt x="431" y="809"/>
                  </a:cubicBezTo>
                  <a:cubicBezTo>
                    <a:pt x="448" y="809"/>
                    <a:pt x="465" y="806"/>
                    <a:pt x="482" y="806"/>
                  </a:cubicBezTo>
                  <a:cubicBezTo>
                    <a:pt x="550" y="793"/>
                    <a:pt x="608" y="762"/>
                    <a:pt x="651" y="728"/>
                  </a:cubicBezTo>
                  <a:cubicBezTo>
                    <a:pt x="743" y="657"/>
                    <a:pt x="784" y="569"/>
                    <a:pt x="797" y="504"/>
                  </a:cubicBezTo>
                  <a:cubicBezTo>
                    <a:pt x="808" y="474"/>
                    <a:pt x="811" y="450"/>
                    <a:pt x="811" y="433"/>
                  </a:cubicBezTo>
                  <a:lnTo>
                    <a:pt x="811" y="406"/>
                  </a:lnTo>
                  <a:cubicBezTo>
                    <a:pt x="811" y="406"/>
                    <a:pt x="811" y="416"/>
                    <a:pt x="808" y="433"/>
                  </a:cubicBezTo>
                  <a:cubicBezTo>
                    <a:pt x="808" y="450"/>
                    <a:pt x="804" y="474"/>
                    <a:pt x="794" y="504"/>
                  </a:cubicBezTo>
                  <a:cubicBezTo>
                    <a:pt x="781" y="565"/>
                    <a:pt x="730" y="654"/>
                    <a:pt x="638" y="704"/>
                  </a:cubicBezTo>
                  <a:cubicBezTo>
                    <a:pt x="590" y="732"/>
                    <a:pt x="537" y="748"/>
                    <a:pt x="476" y="748"/>
                  </a:cubicBezTo>
                  <a:lnTo>
                    <a:pt x="435" y="748"/>
                  </a:lnTo>
                  <a:cubicBezTo>
                    <a:pt x="418" y="745"/>
                    <a:pt x="401" y="745"/>
                    <a:pt x="387" y="741"/>
                  </a:cubicBezTo>
                  <a:cubicBezTo>
                    <a:pt x="360" y="735"/>
                    <a:pt x="329" y="721"/>
                    <a:pt x="302" y="707"/>
                  </a:cubicBezTo>
                  <a:cubicBezTo>
                    <a:pt x="248" y="677"/>
                    <a:pt x="204" y="633"/>
                    <a:pt x="174" y="582"/>
                  </a:cubicBezTo>
                  <a:cubicBezTo>
                    <a:pt x="143" y="528"/>
                    <a:pt x="123" y="463"/>
                    <a:pt x="126" y="409"/>
                  </a:cubicBezTo>
                  <a:cubicBezTo>
                    <a:pt x="126" y="369"/>
                    <a:pt x="130" y="345"/>
                    <a:pt x="136" y="314"/>
                  </a:cubicBezTo>
                  <a:cubicBezTo>
                    <a:pt x="146" y="287"/>
                    <a:pt x="157" y="257"/>
                    <a:pt x="174" y="230"/>
                  </a:cubicBezTo>
                  <a:cubicBezTo>
                    <a:pt x="204" y="178"/>
                    <a:pt x="252" y="134"/>
                    <a:pt x="302" y="104"/>
                  </a:cubicBezTo>
                  <a:cubicBezTo>
                    <a:pt x="352" y="77"/>
                    <a:pt x="406" y="63"/>
                    <a:pt x="461" y="63"/>
                  </a:cubicBezTo>
                  <a:cubicBezTo>
                    <a:pt x="467" y="63"/>
                    <a:pt x="473" y="63"/>
                    <a:pt x="479" y="64"/>
                  </a:cubicBezTo>
                  <a:cubicBezTo>
                    <a:pt x="533" y="64"/>
                    <a:pt x="590" y="81"/>
                    <a:pt x="638" y="108"/>
                  </a:cubicBezTo>
                  <a:cubicBezTo>
                    <a:pt x="730" y="158"/>
                    <a:pt x="781" y="247"/>
                    <a:pt x="794" y="308"/>
                  </a:cubicBezTo>
                  <a:cubicBezTo>
                    <a:pt x="804" y="338"/>
                    <a:pt x="808" y="361"/>
                    <a:pt x="808" y="379"/>
                  </a:cubicBezTo>
                  <a:cubicBezTo>
                    <a:pt x="811" y="396"/>
                    <a:pt x="811" y="406"/>
                    <a:pt x="811" y="406"/>
                  </a:cubicBezTo>
                  <a:lnTo>
                    <a:pt x="811" y="379"/>
                  </a:lnTo>
                  <a:cubicBezTo>
                    <a:pt x="811" y="361"/>
                    <a:pt x="808" y="338"/>
                    <a:pt x="797" y="305"/>
                  </a:cubicBezTo>
                  <a:cubicBezTo>
                    <a:pt x="784" y="244"/>
                    <a:pt x="743" y="155"/>
                    <a:pt x="651" y="84"/>
                  </a:cubicBezTo>
                  <a:cubicBezTo>
                    <a:pt x="608" y="50"/>
                    <a:pt x="550" y="20"/>
                    <a:pt x="482" y="6"/>
                  </a:cubicBezTo>
                  <a:cubicBezTo>
                    <a:pt x="460" y="2"/>
                    <a:pt x="437" y="0"/>
                    <a:pt x="412"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3"/>
            <p:cNvSpPr/>
            <p:nvPr/>
          </p:nvSpPr>
          <p:spPr>
            <a:xfrm>
              <a:off x="2502048" y="3472948"/>
              <a:ext cx="70176" cy="69895"/>
            </a:xfrm>
            <a:custGeom>
              <a:rect b="b" l="l" r="r" t="t"/>
              <a:pathLst>
                <a:path extrusionOk="0" h="747" w="750">
                  <a:moveTo>
                    <a:pt x="376" y="1"/>
                  </a:moveTo>
                  <a:cubicBezTo>
                    <a:pt x="170" y="1"/>
                    <a:pt x="0" y="167"/>
                    <a:pt x="0" y="374"/>
                  </a:cubicBezTo>
                  <a:cubicBezTo>
                    <a:pt x="0" y="581"/>
                    <a:pt x="170" y="747"/>
                    <a:pt x="376" y="747"/>
                  </a:cubicBezTo>
                  <a:cubicBezTo>
                    <a:pt x="584" y="747"/>
                    <a:pt x="750" y="581"/>
                    <a:pt x="750" y="374"/>
                  </a:cubicBezTo>
                  <a:cubicBezTo>
                    <a:pt x="750" y="167"/>
                    <a:pt x="584" y="1"/>
                    <a:pt x="3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33"/>
            <p:cNvSpPr/>
            <p:nvPr/>
          </p:nvSpPr>
          <p:spPr>
            <a:xfrm>
              <a:off x="2496341" y="3469954"/>
              <a:ext cx="75883" cy="75883"/>
            </a:xfrm>
            <a:custGeom>
              <a:rect b="b" l="l" r="r" t="t"/>
              <a:pathLst>
                <a:path extrusionOk="0" h="811" w="811">
                  <a:moveTo>
                    <a:pt x="412" y="0"/>
                  </a:moveTo>
                  <a:cubicBezTo>
                    <a:pt x="365" y="0"/>
                    <a:pt x="315" y="8"/>
                    <a:pt x="268" y="23"/>
                  </a:cubicBezTo>
                  <a:cubicBezTo>
                    <a:pt x="193" y="50"/>
                    <a:pt x="126" y="101"/>
                    <a:pt x="78" y="169"/>
                  </a:cubicBezTo>
                  <a:cubicBezTo>
                    <a:pt x="51" y="203"/>
                    <a:pt x="35" y="239"/>
                    <a:pt x="21" y="280"/>
                  </a:cubicBezTo>
                  <a:cubicBezTo>
                    <a:pt x="7" y="318"/>
                    <a:pt x="0" y="372"/>
                    <a:pt x="0" y="402"/>
                  </a:cubicBezTo>
                  <a:cubicBezTo>
                    <a:pt x="4" y="494"/>
                    <a:pt x="27" y="575"/>
                    <a:pt x="78" y="643"/>
                  </a:cubicBezTo>
                  <a:cubicBezTo>
                    <a:pt x="126" y="711"/>
                    <a:pt x="193" y="762"/>
                    <a:pt x="268" y="785"/>
                  </a:cubicBezTo>
                  <a:cubicBezTo>
                    <a:pt x="305" y="799"/>
                    <a:pt x="340" y="809"/>
                    <a:pt x="376" y="809"/>
                  </a:cubicBezTo>
                  <a:cubicBezTo>
                    <a:pt x="383" y="810"/>
                    <a:pt x="389" y="811"/>
                    <a:pt x="396" y="811"/>
                  </a:cubicBezTo>
                  <a:cubicBezTo>
                    <a:pt x="408" y="811"/>
                    <a:pt x="419" y="809"/>
                    <a:pt x="431" y="809"/>
                  </a:cubicBezTo>
                  <a:cubicBezTo>
                    <a:pt x="448" y="809"/>
                    <a:pt x="465" y="806"/>
                    <a:pt x="482" y="806"/>
                  </a:cubicBezTo>
                  <a:cubicBezTo>
                    <a:pt x="549" y="793"/>
                    <a:pt x="607" y="762"/>
                    <a:pt x="651" y="728"/>
                  </a:cubicBezTo>
                  <a:cubicBezTo>
                    <a:pt x="742" y="657"/>
                    <a:pt x="783" y="569"/>
                    <a:pt x="797" y="504"/>
                  </a:cubicBezTo>
                  <a:cubicBezTo>
                    <a:pt x="807" y="474"/>
                    <a:pt x="807" y="450"/>
                    <a:pt x="811" y="433"/>
                  </a:cubicBezTo>
                  <a:lnTo>
                    <a:pt x="811" y="406"/>
                  </a:lnTo>
                  <a:cubicBezTo>
                    <a:pt x="811" y="406"/>
                    <a:pt x="811" y="416"/>
                    <a:pt x="807" y="433"/>
                  </a:cubicBezTo>
                  <a:cubicBezTo>
                    <a:pt x="807" y="450"/>
                    <a:pt x="803" y="474"/>
                    <a:pt x="794" y="504"/>
                  </a:cubicBezTo>
                  <a:cubicBezTo>
                    <a:pt x="780" y="565"/>
                    <a:pt x="729" y="654"/>
                    <a:pt x="637" y="704"/>
                  </a:cubicBezTo>
                  <a:cubicBezTo>
                    <a:pt x="590" y="732"/>
                    <a:pt x="536" y="748"/>
                    <a:pt x="475" y="748"/>
                  </a:cubicBezTo>
                  <a:lnTo>
                    <a:pt x="431" y="748"/>
                  </a:lnTo>
                  <a:cubicBezTo>
                    <a:pt x="417" y="745"/>
                    <a:pt x="401" y="745"/>
                    <a:pt x="387" y="741"/>
                  </a:cubicBezTo>
                  <a:cubicBezTo>
                    <a:pt x="360" y="735"/>
                    <a:pt x="329" y="721"/>
                    <a:pt x="302" y="707"/>
                  </a:cubicBezTo>
                  <a:cubicBezTo>
                    <a:pt x="248" y="677"/>
                    <a:pt x="204" y="633"/>
                    <a:pt x="173" y="582"/>
                  </a:cubicBezTo>
                  <a:cubicBezTo>
                    <a:pt x="143" y="528"/>
                    <a:pt x="122" y="463"/>
                    <a:pt x="126" y="409"/>
                  </a:cubicBezTo>
                  <a:cubicBezTo>
                    <a:pt x="126" y="369"/>
                    <a:pt x="129" y="345"/>
                    <a:pt x="136" y="314"/>
                  </a:cubicBezTo>
                  <a:cubicBezTo>
                    <a:pt x="146" y="287"/>
                    <a:pt x="157" y="257"/>
                    <a:pt x="173" y="230"/>
                  </a:cubicBezTo>
                  <a:cubicBezTo>
                    <a:pt x="204" y="178"/>
                    <a:pt x="248" y="134"/>
                    <a:pt x="302" y="104"/>
                  </a:cubicBezTo>
                  <a:cubicBezTo>
                    <a:pt x="351" y="77"/>
                    <a:pt x="405" y="63"/>
                    <a:pt x="460" y="63"/>
                  </a:cubicBezTo>
                  <a:cubicBezTo>
                    <a:pt x="466" y="63"/>
                    <a:pt x="472" y="63"/>
                    <a:pt x="478" y="64"/>
                  </a:cubicBezTo>
                  <a:cubicBezTo>
                    <a:pt x="532" y="64"/>
                    <a:pt x="590" y="81"/>
                    <a:pt x="637" y="108"/>
                  </a:cubicBezTo>
                  <a:cubicBezTo>
                    <a:pt x="729" y="158"/>
                    <a:pt x="780" y="247"/>
                    <a:pt x="794" y="308"/>
                  </a:cubicBezTo>
                  <a:cubicBezTo>
                    <a:pt x="803" y="338"/>
                    <a:pt x="807" y="361"/>
                    <a:pt x="807" y="379"/>
                  </a:cubicBezTo>
                  <a:cubicBezTo>
                    <a:pt x="811" y="396"/>
                    <a:pt x="811" y="406"/>
                    <a:pt x="811" y="406"/>
                  </a:cubicBezTo>
                  <a:lnTo>
                    <a:pt x="811" y="379"/>
                  </a:lnTo>
                  <a:cubicBezTo>
                    <a:pt x="807" y="361"/>
                    <a:pt x="807" y="338"/>
                    <a:pt x="797" y="305"/>
                  </a:cubicBezTo>
                  <a:cubicBezTo>
                    <a:pt x="783" y="244"/>
                    <a:pt x="742" y="155"/>
                    <a:pt x="651" y="84"/>
                  </a:cubicBezTo>
                  <a:cubicBezTo>
                    <a:pt x="607" y="50"/>
                    <a:pt x="549" y="20"/>
                    <a:pt x="482" y="6"/>
                  </a:cubicBezTo>
                  <a:cubicBezTo>
                    <a:pt x="460" y="2"/>
                    <a:pt x="436" y="0"/>
                    <a:pt x="412"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33"/>
            <p:cNvSpPr/>
            <p:nvPr/>
          </p:nvSpPr>
          <p:spPr>
            <a:xfrm>
              <a:off x="2351124" y="3472948"/>
              <a:ext cx="70082" cy="69895"/>
            </a:xfrm>
            <a:custGeom>
              <a:rect b="b" l="l" r="r" t="t"/>
              <a:pathLst>
                <a:path extrusionOk="0" h="747" w="749">
                  <a:moveTo>
                    <a:pt x="376" y="1"/>
                  </a:moveTo>
                  <a:cubicBezTo>
                    <a:pt x="169" y="1"/>
                    <a:pt x="0" y="167"/>
                    <a:pt x="0" y="374"/>
                  </a:cubicBezTo>
                  <a:cubicBezTo>
                    <a:pt x="0" y="581"/>
                    <a:pt x="169" y="747"/>
                    <a:pt x="376" y="747"/>
                  </a:cubicBezTo>
                  <a:cubicBezTo>
                    <a:pt x="579" y="747"/>
                    <a:pt x="749" y="581"/>
                    <a:pt x="749" y="374"/>
                  </a:cubicBezTo>
                  <a:cubicBezTo>
                    <a:pt x="749" y="167"/>
                    <a:pt x="579" y="1"/>
                    <a:pt x="3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3"/>
            <p:cNvSpPr/>
            <p:nvPr/>
          </p:nvSpPr>
          <p:spPr>
            <a:xfrm>
              <a:off x="2345416" y="3469954"/>
              <a:ext cx="75790" cy="75883"/>
            </a:xfrm>
            <a:custGeom>
              <a:rect b="b" l="l" r="r" t="t"/>
              <a:pathLst>
                <a:path extrusionOk="0" h="811" w="810">
                  <a:moveTo>
                    <a:pt x="411" y="0"/>
                  </a:moveTo>
                  <a:cubicBezTo>
                    <a:pt x="364" y="0"/>
                    <a:pt x="314" y="8"/>
                    <a:pt x="268" y="23"/>
                  </a:cubicBezTo>
                  <a:cubicBezTo>
                    <a:pt x="193" y="50"/>
                    <a:pt x="125" y="101"/>
                    <a:pt x="77" y="169"/>
                  </a:cubicBezTo>
                  <a:cubicBezTo>
                    <a:pt x="50" y="203"/>
                    <a:pt x="33" y="239"/>
                    <a:pt x="20" y="280"/>
                  </a:cubicBezTo>
                  <a:cubicBezTo>
                    <a:pt x="7" y="318"/>
                    <a:pt x="0" y="372"/>
                    <a:pt x="0" y="402"/>
                  </a:cubicBezTo>
                  <a:cubicBezTo>
                    <a:pt x="3" y="494"/>
                    <a:pt x="27" y="575"/>
                    <a:pt x="77" y="643"/>
                  </a:cubicBezTo>
                  <a:cubicBezTo>
                    <a:pt x="125" y="711"/>
                    <a:pt x="193" y="762"/>
                    <a:pt x="268" y="785"/>
                  </a:cubicBezTo>
                  <a:cubicBezTo>
                    <a:pt x="305" y="799"/>
                    <a:pt x="338" y="809"/>
                    <a:pt x="376" y="809"/>
                  </a:cubicBezTo>
                  <a:cubicBezTo>
                    <a:pt x="383" y="810"/>
                    <a:pt x="389" y="811"/>
                    <a:pt x="395" y="811"/>
                  </a:cubicBezTo>
                  <a:cubicBezTo>
                    <a:pt x="407" y="811"/>
                    <a:pt x="418" y="809"/>
                    <a:pt x="427" y="809"/>
                  </a:cubicBezTo>
                  <a:cubicBezTo>
                    <a:pt x="448" y="809"/>
                    <a:pt x="464" y="806"/>
                    <a:pt x="481" y="806"/>
                  </a:cubicBezTo>
                  <a:cubicBezTo>
                    <a:pt x="549" y="793"/>
                    <a:pt x="606" y="762"/>
                    <a:pt x="651" y="728"/>
                  </a:cubicBezTo>
                  <a:cubicBezTo>
                    <a:pt x="742" y="657"/>
                    <a:pt x="783" y="569"/>
                    <a:pt x="797" y="504"/>
                  </a:cubicBezTo>
                  <a:cubicBezTo>
                    <a:pt x="806" y="474"/>
                    <a:pt x="806" y="450"/>
                    <a:pt x="810" y="433"/>
                  </a:cubicBezTo>
                  <a:lnTo>
                    <a:pt x="810" y="406"/>
                  </a:lnTo>
                  <a:cubicBezTo>
                    <a:pt x="810" y="406"/>
                    <a:pt x="810" y="416"/>
                    <a:pt x="806" y="433"/>
                  </a:cubicBezTo>
                  <a:cubicBezTo>
                    <a:pt x="806" y="450"/>
                    <a:pt x="803" y="474"/>
                    <a:pt x="793" y="504"/>
                  </a:cubicBezTo>
                  <a:cubicBezTo>
                    <a:pt x="779" y="565"/>
                    <a:pt x="728" y="654"/>
                    <a:pt x="637" y="704"/>
                  </a:cubicBezTo>
                  <a:cubicBezTo>
                    <a:pt x="590" y="732"/>
                    <a:pt x="532" y="748"/>
                    <a:pt x="474" y="748"/>
                  </a:cubicBezTo>
                  <a:lnTo>
                    <a:pt x="430" y="748"/>
                  </a:lnTo>
                  <a:cubicBezTo>
                    <a:pt x="417" y="745"/>
                    <a:pt x="400" y="745"/>
                    <a:pt x="386" y="741"/>
                  </a:cubicBezTo>
                  <a:cubicBezTo>
                    <a:pt x="359" y="735"/>
                    <a:pt x="329" y="721"/>
                    <a:pt x="301" y="707"/>
                  </a:cubicBezTo>
                  <a:cubicBezTo>
                    <a:pt x="247" y="677"/>
                    <a:pt x="203" y="633"/>
                    <a:pt x="173" y="582"/>
                  </a:cubicBezTo>
                  <a:cubicBezTo>
                    <a:pt x="142" y="528"/>
                    <a:pt x="122" y="463"/>
                    <a:pt x="125" y="409"/>
                  </a:cubicBezTo>
                  <a:cubicBezTo>
                    <a:pt x="125" y="369"/>
                    <a:pt x="129" y="345"/>
                    <a:pt x="135" y="314"/>
                  </a:cubicBezTo>
                  <a:cubicBezTo>
                    <a:pt x="146" y="287"/>
                    <a:pt x="155" y="257"/>
                    <a:pt x="173" y="230"/>
                  </a:cubicBezTo>
                  <a:cubicBezTo>
                    <a:pt x="203" y="178"/>
                    <a:pt x="247" y="134"/>
                    <a:pt x="301" y="104"/>
                  </a:cubicBezTo>
                  <a:cubicBezTo>
                    <a:pt x="350" y="77"/>
                    <a:pt x="405" y="63"/>
                    <a:pt x="459" y="63"/>
                  </a:cubicBezTo>
                  <a:cubicBezTo>
                    <a:pt x="465" y="63"/>
                    <a:pt x="472" y="63"/>
                    <a:pt x="478" y="64"/>
                  </a:cubicBezTo>
                  <a:cubicBezTo>
                    <a:pt x="532" y="64"/>
                    <a:pt x="590" y="81"/>
                    <a:pt x="637" y="108"/>
                  </a:cubicBezTo>
                  <a:cubicBezTo>
                    <a:pt x="728" y="158"/>
                    <a:pt x="779" y="247"/>
                    <a:pt x="793" y="308"/>
                  </a:cubicBezTo>
                  <a:cubicBezTo>
                    <a:pt x="803" y="338"/>
                    <a:pt x="806" y="361"/>
                    <a:pt x="806" y="379"/>
                  </a:cubicBezTo>
                  <a:cubicBezTo>
                    <a:pt x="810" y="396"/>
                    <a:pt x="810" y="406"/>
                    <a:pt x="810" y="406"/>
                  </a:cubicBezTo>
                  <a:lnTo>
                    <a:pt x="810" y="379"/>
                  </a:lnTo>
                  <a:cubicBezTo>
                    <a:pt x="806" y="361"/>
                    <a:pt x="806" y="338"/>
                    <a:pt x="797" y="305"/>
                  </a:cubicBezTo>
                  <a:cubicBezTo>
                    <a:pt x="783" y="244"/>
                    <a:pt x="742" y="155"/>
                    <a:pt x="651" y="84"/>
                  </a:cubicBezTo>
                  <a:cubicBezTo>
                    <a:pt x="606" y="50"/>
                    <a:pt x="549" y="20"/>
                    <a:pt x="481" y="6"/>
                  </a:cubicBezTo>
                  <a:cubicBezTo>
                    <a:pt x="459" y="2"/>
                    <a:pt x="435" y="0"/>
                    <a:pt x="411"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33"/>
            <p:cNvSpPr/>
            <p:nvPr/>
          </p:nvSpPr>
          <p:spPr>
            <a:xfrm>
              <a:off x="2200013" y="3472948"/>
              <a:ext cx="70269" cy="69895"/>
            </a:xfrm>
            <a:custGeom>
              <a:rect b="b" l="l" r="r" t="t"/>
              <a:pathLst>
                <a:path extrusionOk="0" h="747" w="751">
                  <a:moveTo>
                    <a:pt x="378" y="1"/>
                  </a:moveTo>
                  <a:cubicBezTo>
                    <a:pt x="171" y="1"/>
                    <a:pt x="1" y="167"/>
                    <a:pt x="1" y="374"/>
                  </a:cubicBezTo>
                  <a:cubicBezTo>
                    <a:pt x="1" y="581"/>
                    <a:pt x="171" y="747"/>
                    <a:pt x="378" y="747"/>
                  </a:cubicBezTo>
                  <a:cubicBezTo>
                    <a:pt x="581" y="747"/>
                    <a:pt x="750" y="581"/>
                    <a:pt x="750" y="374"/>
                  </a:cubicBezTo>
                  <a:cubicBezTo>
                    <a:pt x="750" y="167"/>
                    <a:pt x="581" y="1"/>
                    <a:pt x="3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33"/>
            <p:cNvSpPr/>
            <p:nvPr/>
          </p:nvSpPr>
          <p:spPr>
            <a:xfrm>
              <a:off x="2194305" y="3469954"/>
              <a:ext cx="75977" cy="75883"/>
            </a:xfrm>
            <a:custGeom>
              <a:rect b="b" l="l" r="r" t="t"/>
              <a:pathLst>
                <a:path extrusionOk="0" h="811" w="812">
                  <a:moveTo>
                    <a:pt x="413" y="0"/>
                  </a:moveTo>
                  <a:cubicBezTo>
                    <a:pt x="366" y="0"/>
                    <a:pt x="316" y="8"/>
                    <a:pt x="269" y="23"/>
                  </a:cubicBezTo>
                  <a:cubicBezTo>
                    <a:pt x="195" y="50"/>
                    <a:pt x="126" y="101"/>
                    <a:pt x="79" y="169"/>
                  </a:cubicBezTo>
                  <a:cubicBezTo>
                    <a:pt x="52" y="203"/>
                    <a:pt x="35" y="239"/>
                    <a:pt x="21" y="280"/>
                  </a:cubicBezTo>
                  <a:cubicBezTo>
                    <a:pt x="8" y="318"/>
                    <a:pt x="1" y="372"/>
                    <a:pt x="1" y="402"/>
                  </a:cubicBezTo>
                  <a:cubicBezTo>
                    <a:pt x="4" y="494"/>
                    <a:pt x="29" y="575"/>
                    <a:pt x="79" y="643"/>
                  </a:cubicBezTo>
                  <a:cubicBezTo>
                    <a:pt x="126" y="711"/>
                    <a:pt x="195" y="762"/>
                    <a:pt x="269" y="785"/>
                  </a:cubicBezTo>
                  <a:cubicBezTo>
                    <a:pt x="306" y="799"/>
                    <a:pt x="340" y="809"/>
                    <a:pt x="378" y="809"/>
                  </a:cubicBezTo>
                  <a:cubicBezTo>
                    <a:pt x="384" y="810"/>
                    <a:pt x="391" y="811"/>
                    <a:pt x="397" y="811"/>
                  </a:cubicBezTo>
                  <a:cubicBezTo>
                    <a:pt x="409" y="811"/>
                    <a:pt x="419" y="809"/>
                    <a:pt x="428" y="809"/>
                  </a:cubicBezTo>
                  <a:cubicBezTo>
                    <a:pt x="448" y="809"/>
                    <a:pt x="465" y="806"/>
                    <a:pt x="483" y="806"/>
                  </a:cubicBezTo>
                  <a:cubicBezTo>
                    <a:pt x="550" y="793"/>
                    <a:pt x="608" y="762"/>
                    <a:pt x="652" y="728"/>
                  </a:cubicBezTo>
                  <a:cubicBezTo>
                    <a:pt x="744" y="657"/>
                    <a:pt x="784" y="569"/>
                    <a:pt x="797" y="504"/>
                  </a:cubicBezTo>
                  <a:cubicBezTo>
                    <a:pt x="808" y="474"/>
                    <a:pt x="808" y="450"/>
                    <a:pt x="811" y="433"/>
                  </a:cubicBezTo>
                  <a:lnTo>
                    <a:pt x="811" y="406"/>
                  </a:lnTo>
                  <a:cubicBezTo>
                    <a:pt x="811" y="406"/>
                    <a:pt x="811" y="416"/>
                    <a:pt x="808" y="433"/>
                  </a:cubicBezTo>
                  <a:cubicBezTo>
                    <a:pt x="808" y="450"/>
                    <a:pt x="805" y="474"/>
                    <a:pt x="794" y="504"/>
                  </a:cubicBezTo>
                  <a:cubicBezTo>
                    <a:pt x="781" y="565"/>
                    <a:pt x="730" y="654"/>
                    <a:pt x="639" y="704"/>
                  </a:cubicBezTo>
                  <a:cubicBezTo>
                    <a:pt x="591" y="732"/>
                    <a:pt x="533" y="748"/>
                    <a:pt x="476" y="748"/>
                  </a:cubicBezTo>
                  <a:lnTo>
                    <a:pt x="431" y="748"/>
                  </a:lnTo>
                  <a:cubicBezTo>
                    <a:pt x="418" y="745"/>
                    <a:pt x="398" y="745"/>
                    <a:pt x="387" y="741"/>
                  </a:cubicBezTo>
                  <a:cubicBezTo>
                    <a:pt x="361" y="735"/>
                    <a:pt x="330" y="721"/>
                    <a:pt x="303" y="707"/>
                  </a:cubicBezTo>
                  <a:cubicBezTo>
                    <a:pt x="248" y="677"/>
                    <a:pt x="204" y="633"/>
                    <a:pt x="174" y="582"/>
                  </a:cubicBezTo>
                  <a:cubicBezTo>
                    <a:pt x="143" y="528"/>
                    <a:pt x="123" y="463"/>
                    <a:pt x="123" y="409"/>
                  </a:cubicBezTo>
                  <a:cubicBezTo>
                    <a:pt x="126" y="369"/>
                    <a:pt x="130" y="345"/>
                    <a:pt x="137" y="314"/>
                  </a:cubicBezTo>
                  <a:cubicBezTo>
                    <a:pt x="147" y="287"/>
                    <a:pt x="157" y="257"/>
                    <a:pt x="174" y="230"/>
                  </a:cubicBezTo>
                  <a:cubicBezTo>
                    <a:pt x="204" y="178"/>
                    <a:pt x="248" y="134"/>
                    <a:pt x="303" y="104"/>
                  </a:cubicBezTo>
                  <a:cubicBezTo>
                    <a:pt x="352" y="77"/>
                    <a:pt x="404" y="63"/>
                    <a:pt x="458" y="63"/>
                  </a:cubicBezTo>
                  <a:cubicBezTo>
                    <a:pt x="464" y="63"/>
                    <a:pt x="470" y="63"/>
                    <a:pt x="476" y="64"/>
                  </a:cubicBezTo>
                  <a:cubicBezTo>
                    <a:pt x="533" y="64"/>
                    <a:pt x="591" y="81"/>
                    <a:pt x="639" y="108"/>
                  </a:cubicBezTo>
                  <a:cubicBezTo>
                    <a:pt x="730" y="158"/>
                    <a:pt x="781" y="247"/>
                    <a:pt x="794" y="308"/>
                  </a:cubicBezTo>
                  <a:cubicBezTo>
                    <a:pt x="805" y="338"/>
                    <a:pt x="808" y="361"/>
                    <a:pt x="808" y="379"/>
                  </a:cubicBezTo>
                  <a:cubicBezTo>
                    <a:pt x="811" y="396"/>
                    <a:pt x="811" y="406"/>
                    <a:pt x="811" y="406"/>
                  </a:cubicBezTo>
                  <a:lnTo>
                    <a:pt x="811" y="379"/>
                  </a:lnTo>
                  <a:cubicBezTo>
                    <a:pt x="808" y="361"/>
                    <a:pt x="808" y="338"/>
                    <a:pt x="797" y="305"/>
                  </a:cubicBezTo>
                  <a:cubicBezTo>
                    <a:pt x="784" y="244"/>
                    <a:pt x="744" y="155"/>
                    <a:pt x="652" y="84"/>
                  </a:cubicBezTo>
                  <a:cubicBezTo>
                    <a:pt x="608" y="50"/>
                    <a:pt x="550" y="20"/>
                    <a:pt x="483" y="6"/>
                  </a:cubicBezTo>
                  <a:cubicBezTo>
                    <a:pt x="461" y="2"/>
                    <a:pt x="437" y="0"/>
                    <a:pt x="413"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3"/>
            <p:cNvSpPr/>
            <p:nvPr/>
          </p:nvSpPr>
          <p:spPr>
            <a:xfrm>
              <a:off x="2049088" y="3472948"/>
              <a:ext cx="70176" cy="69895"/>
            </a:xfrm>
            <a:custGeom>
              <a:rect b="b" l="l" r="r" t="t"/>
              <a:pathLst>
                <a:path extrusionOk="0" h="747" w="750">
                  <a:moveTo>
                    <a:pt x="373" y="1"/>
                  </a:moveTo>
                  <a:cubicBezTo>
                    <a:pt x="170" y="1"/>
                    <a:pt x="1" y="167"/>
                    <a:pt x="1" y="374"/>
                  </a:cubicBezTo>
                  <a:cubicBezTo>
                    <a:pt x="1" y="581"/>
                    <a:pt x="170" y="747"/>
                    <a:pt x="373" y="747"/>
                  </a:cubicBezTo>
                  <a:cubicBezTo>
                    <a:pt x="580" y="747"/>
                    <a:pt x="750" y="581"/>
                    <a:pt x="750" y="374"/>
                  </a:cubicBezTo>
                  <a:cubicBezTo>
                    <a:pt x="750" y="167"/>
                    <a:pt x="580"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3"/>
            <p:cNvSpPr/>
            <p:nvPr/>
          </p:nvSpPr>
          <p:spPr>
            <a:xfrm>
              <a:off x="2043381" y="3469954"/>
              <a:ext cx="75603" cy="75883"/>
            </a:xfrm>
            <a:custGeom>
              <a:rect b="b" l="l" r="r" t="t"/>
              <a:pathLst>
                <a:path extrusionOk="0" h="811" w="808">
                  <a:moveTo>
                    <a:pt x="411" y="0"/>
                  </a:moveTo>
                  <a:cubicBezTo>
                    <a:pt x="365" y="0"/>
                    <a:pt x="315" y="8"/>
                    <a:pt x="268" y="23"/>
                  </a:cubicBezTo>
                  <a:cubicBezTo>
                    <a:pt x="193" y="50"/>
                    <a:pt x="126" y="101"/>
                    <a:pt x="79" y="169"/>
                  </a:cubicBezTo>
                  <a:cubicBezTo>
                    <a:pt x="51" y="203"/>
                    <a:pt x="35" y="239"/>
                    <a:pt x="21" y="280"/>
                  </a:cubicBezTo>
                  <a:cubicBezTo>
                    <a:pt x="7" y="318"/>
                    <a:pt x="1" y="372"/>
                    <a:pt x="1" y="402"/>
                  </a:cubicBezTo>
                  <a:cubicBezTo>
                    <a:pt x="1" y="494"/>
                    <a:pt x="28" y="575"/>
                    <a:pt x="79" y="643"/>
                  </a:cubicBezTo>
                  <a:cubicBezTo>
                    <a:pt x="126" y="711"/>
                    <a:pt x="193" y="762"/>
                    <a:pt x="268" y="785"/>
                  </a:cubicBezTo>
                  <a:cubicBezTo>
                    <a:pt x="303" y="799"/>
                    <a:pt x="340" y="809"/>
                    <a:pt x="377" y="809"/>
                  </a:cubicBezTo>
                  <a:cubicBezTo>
                    <a:pt x="383" y="810"/>
                    <a:pt x="389" y="811"/>
                    <a:pt x="395" y="811"/>
                  </a:cubicBezTo>
                  <a:cubicBezTo>
                    <a:pt x="406" y="811"/>
                    <a:pt x="416" y="809"/>
                    <a:pt x="428" y="809"/>
                  </a:cubicBezTo>
                  <a:cubicBezTo>
                    <a:pt x="448" y="809"/>
                    <a:pt x="465" y="806"/>
                    <a:pt x="482" y="806"/>
                  </a:cubicBezTo>
                  <a:cubicBezTo>
                    <a:pt x="550" y="793"/>
                    <a:pt x="608" y="762"/>
                    <a:pt x="652" y="728"/>
                  </a:cubicBezTo>
                  <a:cubicBezTo>
                    <a:pt x="743" y="657"/>
                    <a:pt x="780" y="569"/>
                    <a:pt x="797" y="504"/>
                  </a:cubicBezTo>
                  <a:cubicBezTo>
                    <a:pt x="808" y="474"/>
                    <a:pt x="808" y="450"/>
                    <a:pt x="808" y="433"/>
                  </a:cubicBezTo>
                  <a:lnTo>
                    <a:pt x="808" y="433"/>
                  </a:lnTo>
                  <a:cubicBezTo>
                    <a:pt x="808" y="450"/>
                    <a:pt x="804" y="474"/>
                    <a:pt x="794" y="504"/>
                  </a:cubicBezTo>
                  <a:cubicBezTo>
                    <a:pt x="777" y="565"/>
                    <a:pt x="730" y="654"/>
                    <a:pt x="634" y="704"/>
                  </a:cubicBezTo>
                  <a:cubicBezTo>
                    <a:pt x="591" y="732"/>
                    <a:pt x="533" y="748"/>
                    <a:pt x="475" y="748"/>
                  </a:cubicBezTo>
                  <a:lnTo>
                    <a:pt x="431" y="748"/>
                  </a:lnTo>
                  <a:cubicBezTo>
                    <a:pt x="417" y="745"/>
                    <a:pt x="397" y="745"/>
                    <a:pt x="387" y="741"/>
                  </a:cubicBezTo>
                  <a:cubicBezTo>
                    <a:pt x="356" y="735"/>
                    <a:pt x="329" y="721"/>
                    <a:pt x="303" y="707"/>
                  </a:cubicBezTo>
                  <a:cubicBezTo>
                    <a:pt x="248" y="677"/>
                    <a:pt x="204" y="633"/>
                    <a:pt x="173" y="582"/>
                  </a:cubicBezTo>
                  <a:cubicBezTo>
                    <a:pt x="143" y="528"/>
                    <a:pt x="123" y="463"/>
                    <a:pt x="123" y="409"/>
                  </a:cubicBezTo>
                  <a:cubicBezTo>
                    <a:pt x="126" y="369"/>
                    <a:pt x="129" y="345"/>
                    <a:pt x="137" y="314"/>
                  </a:cubicBezTo>
                  <a:cubicBezTo>
                    <a:pt x="146" y="287"/>
                    <a:pt x="157" y="257"/>
                    <a:pt x="173" y="230"/>
                  </a:cubicBezTo>
                  <a:cubicBezTo>
                    <a:pt x="204" y="178"/>
                    <a:pt x="248" y="134"/>
                    <a:pt x="303" y="104"/>
                  </a:cubicBezTo>
                  <a:cubicBezTo>
                    <a:pt x="351" y="77"/>
                    <a:pt x="403" y="63"/>
                    <a:pt x="457" y="63"/>
                  </a:cubicBezTo>
                  <a:cubicBezTo>
                    <a:pt x="463" y="63"/>
                    <a:pt x="469" y="63"/>
                    <a:pt x="475" y="64"/>
                  </a:cubicBezTo>
                  <a:cubicBezTo>
                    <a:pt x="533" y="64"/>
                    <a:pt x="591" y="81"/>
                    <a:pt x="634" y="108"/>
                  </a:cubicBezTo>
                  <a:cubicBezTo>
                    <a:pt x="730" y="158"/>
                    <a:pt x="777" y="247"/>
                    <a:pt x="794" y="308"/>
                  </a:cubicBezTo>
                  <a:cubicBezTo>
                    <a:pt x="804" y="338"/>
                    <a:pt x="808" y="361"/>
                    <a:pt x="808" y="379"/>
                  </a:cubicBezTo>
                  <a:cubicBezTo>
                    <a:pt x="808" y="361"/>
                    <a:pt x="808" y="338"/>
                    <a:pt x="797" y="305"/>
                  </a:cubicBezTo>
                  <a:cubicBezTo>
                    <a:pt x="780" y="244"/>
                    <a:pt x="743" y="155"/>
                    <a:pt x="652" y="84"/>
                  </a:cubicBezTo>
                  <a:cubicBezTo>
                    <a:pt x="608" y="50"/>
                    <a:pt x="550" y="20"/>
                    <a:pt x="478" y="6"/>
                  </a:cubicBezTo>
                  <a:cubicBezTo>
                    <a:pt x="457" y="2"/>
                    <a:pt x="435" y="0"/>
                    <a:pt x="411"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3"/>
            <p:cNvSpPr/>
            <p:nvPr/>
          </p:nvSpPr>
          <p:spPr>
            <a:xfrm>
              <a:off x="1898164" y="3472948"/>
              <a:ext cx="70082" cy="69895"/>
            </a:xfrm>
            <a:custGeom>
              <a:rect b="b" l="l" r="r" t="t"/>
              <a:pathLst>
                <a:path extrusionOk="0" h="747" w="749">
                  <a:moveTo>
                    <a:pt x="373" y="1"/>
                  </a:moveTo>
                  <a:cubicBezTo>
                    <a:pt x="166" y="1"/>
                    <a:pt x="0" y="167"/>
                    <a:pt x="0" y="374"/>
                  </a:cubicBezTo>
                  <a:cubicBezTo>
                    <a:pt x="0" y="581"/>
                    <a:pt x="166" y="747"/>
                    <a:pt x="373" y="747"/>
                  </a:cubicBezTo>
                  <a:cubicBezTo>
                    <a:pt x="580" y="747"/>
                    <a:pt x="749" y="581"/>
                    <a:pt x="749" y="374"/>
                  </a:cubicBezTo>
                  <a:cubicBezTo>
                    <a:pt x="749" y="167"/>
                    <a:pt x="580"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3"/>
            <p:cNvSpPr/>
            <p:nvPr/>
          </p:nvSpPr>
          <p:spPr>
            <a:xfrm>
              <a:off x="1892457" y="3469954"/>
              <a:ext cx="75790" cy="75883"/>
            </a:xfrm>
            <a:custGeom>
              <a:rect b="b" l="l" r="r" t="t"/>
              <a:pathLst>
                <a:path extrusionOk="0" h="811" w="810">
                  <a:moveTo>
                    <a:pt x="807" y="379"/>
                  </a:moveTo>
                  <a:cubicBezTo>
                    <a:pt x="807" y="396"/>
                    <a:pt x="810" y="406"/>
                    <a:pt x="810" y="406"/>
                  </a:cubicBezTo>
                  <a:cubicBezTo>
                    <a:pt x="810" y="406"/>
                    <a:pt x="810" y="396"/>
                    <a:pt x="807" y="379"/>
                  </a:cubicBezTo>
                  <a:close/>
                  <a:moveTo>
                    <a:pt x="810" y="406"/>
                  </a:moveTo>
                  <a:cubicBezTo>
                    <a:pt x="810" y="406"/>
                    <a:pt x="807" y="416"/>
                    <a:pt x="807" y="433"/>
                  </a:cubicBezTo>
                  <a:cubicBezTo>
                    <a:pt x="810" y="416"/>
                    <a:pt x="810" y="406"/>
                    <a:pt x="810" y="406"/>
                  </a:cubicBezTo>
                  <a:close/>
                  <a:moveTo>
                    <a:pt x="410" y="0"/>
                  </a:moveTo>
                  <a:cubicBezTo>
                    <a:pt x="364" y="0"/>
                    <a:pt x="314" y="8"/>
                    <a:pt x="265" y="23"/>
                  </a:cubicBezTo>
                  <a:cubicBezTo>
                    <a:pt x="193" y="50"/>
                    <a:pt x="126" y="101"/>
                    <a:pt x="74" y="169"/>
                  </a:cubicBezTo>
                  <a:cubicBezTo>
                    <a:pt x="51" y="203"/>
                    <a:pt x="34" y="239"/>
                    <a:pt x="21" y="280"/>
                  </a:cubicBezTo>
                  <a:cubicBezTo>
                    <a:pt x="7" y="318"/>
                    <a:pt x="0" y="372"/>
                    <a:pt x="0" y="402"/>
                  </a:cubicBezTo>
                  <a:cubicBezTo>
                    <a:pt x="0" y="494"/>
                    <a:pt x="27" y="575"/>
                    <a:pt x="78" y="643"/>
                  </a:cubicBezTo>
                  <a:cubicBezTo>
                    <a:pt x="126" y="711"/>
                    <a:pt x="193" y="762"/>
                    <a:pt x="268" y="785"/>
                  </a:cubicBezTo>
                  <a:cubicBezTo>
                    <a:pt x="301" y="799"/>
                    <a:pt x="339" y="809"/>
                    <a:pt x="376" y="809"/>
                  </a:cubicBezTo>
                  <a:cubicBezTo>
                    <a:pt x="383" y="810"/>
                    <a:pt x="389" y="811"/>
                    <a:pt x="395" y="811"/>
                  </a:cubicBezTo>
                  <a:cubicBezTo>
                    <a:pt x="406" y="811"/>
                    <a:pt x="416" y="809"/>
                    <a:pt x="428" y="809"/>
                  </a:cubicBezTo>
                  <a:cubicBezTo>
                    <a:pt x="448" y="809"/>
                    <a:pt x="464" y="806"/>
                    <a:pt x="481" y="806"/>
                  </a:cubicBezTo>
                  <a:cubicBezTo>
                    <a:pt x="545" y="793"/>
                    <a:pt x="606" y="762"/>
                    <a:pt x="651" y="728"/>
                  </a:cubicBezTo>
                  <a:cubicBezTo>
                    <a:pt x="742" y="657"/>
                    <a:pt x="780" y="569"/>
                    <a:pt x="797" y="504"/>
                  </a:cubicBezTo>
                  <a:cubicBezTo>
                    <a:pt x="803" y="474"/>
                    <a:pt x="807" y="451"/>
                    <a:pt x="807" y="434"/>
                  </a:cubicBezTo>
                  <a:lnTo>
                    <a:pt x="807" y="434"/>
                  </a:lnTo>
                  <a:cubicBezTo>
                    <a:pt x="807" y="451"/>
                    <a:pt x="803" y="474"/>
                    <a:pt x="794" y="504"/>
                  </a:cubicBezTo>
                  <a:cubicBezTo>
                    <a:pt x="777" y="565"/>
                    <a:pt x="729" y="654"/>
                    <a:pt x="634" y="704"/>
                  </a:cubicBezTo>
                  <a:cubicBezTo>
                    <a:pt x="590" y="732"/>
                    <a:pt x="532" y="748"/>
                    <a:pt x="475" y="748"/>
                  </a:cubicBezTo>
                  <a:lnTo>
                    <a:pt x="431" y="748"/>
                  </a:lnTo>
                  <a:cubicBezTo>
                    <a:pt x="417" y="745"/>
                    <a:pt x="397" y="745"/>
                    <a:pt x="387" y="741"/>
                  </a:cubicBezTo>
                  <a:cubicBezTo>
                    <a:pt x="356" y="735"/>
                    <a:pt x="329" y="721"/>
                    <a:pt x="301" y="707"/>
                  </a:cubicBezTo>
                  <a:cubicBezTo>
                    <a:pt x="248" y="677"/>
                    <a:pt x="204" y="633"/>
                    <a:pt x="170" y="582"/>
                  </a:cubicBezTo>
                  <a:cubicBezTo>
                    <a:pt x="143" y="528"/>
                    <a:pt x="122" y="463"/>
                    <a:pt x="122" y="409"/>
                  </a:cubicBezTo>
                  <a:cubicBezTo>
                    <a:pt x="126" y="369"/>
                    <a:pt x="126" y="345"/>
                    <a:pt x="135" y="314"/>
                  </a:cubicBezTo>
                  <a:cubicBezTo>
                    <a:pt x="146" y="287"/>
                    <a:pt x="156" y="257"/>
                    <a:pt x="173" y="230"/>
                  </a:cubicBezTo>
                  <a:cubicBezTo>
                    <a:pt x="204" y="178"/>
                    <a:pt x="248" y="134"/>
                    <a:pt x="301" y="104"/>
                  </a:cubicBezTo>
                  <a:cubicBezTo>
                    <a:pt x="350" y="77"/>
                    <a:pt x="402" y="63"/>
                    <a:pt x="457" y="63"/>
                  </a:cubicBezTo>
                  <a:cubicBezTo>
                    <a:pt x="463" y="63"/>
                    <a:pt x="469" y="63"/>
                    <a:pt x="475" y="64"/>
                  </a:cubicBezTo>
                  <a:cubicBezTo>
                    <a:pt x="532" y="64"/>
                    <a:pt x="590" y="81"/>
                    <a:pt x="634" y="108"/>
                  </a:cubicBezTo>
                  <a:cubicBezTo>
                    <a:pt x="729" y="158"/>
                    <a:pt x="777" y="247"/>
                    <a:pt x="794" y="308"/>
                  </a:cubicBezTo>
                  <a:cubicBezTo>
                    <a:pt x="803" y="338"/>
                    <a:pt x="807" y="361"/>
                    <a:pt x="807" y="378"/>
                  </a:cubicBezTo>
                  <a:lnTo>
                    <a:pt x="807" y="378"/>
                  </a:lnTo>
                  <a:cubicBezTo>
                    <a:pt x="807" y="361"/>
                    <a:pt x="803" y="338"/>
                    <a:pt x="797" y="305"/>
                  </a:cubicBezTo>
                  <a:cubicBezTo>
                    <a:pt x="780" y="244"/>
                    <a:pt x="742" y="155"/>
                    <a:pt x="651" y="84"/>
                  </a:cubicBezTo>
                  <a:cubicBezTo>
                    <a:pt x="603" y="50"/>
                    <a:pt x="550" y="20"/>
                    <a:pt x="478" y="6"/>
                  </a:cubicBezTo>
                  <a:cubicBezTo>
                    <a:pt x="457" y="2"/>
                    <a:pt x="434" y="0"/>
                    <a:pt x="410"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3"/>
            <p:cNvSpPr/>
            <p:nvPr/>
          </p:nvSpPr>
          <p:spPr>
            <a:xfrm>
              <a:off x="1747147" y="3472948"/>
              <a:ext cx="70176" cy="69895"/>
            </a:xfrm>
            <a:custGeom>
              <a:rect b="b" l="l" r="r" t="t"/>
              <a:pathLst>
                <a:path extrusionOk="0" h="747" w="750">
                  <a:moveTo>
                    <a:pt x="374" y="1"/>
                  </a:moveTo>
                  <a:cubicBezTo>
                    <a:pt x="166" y="1"/>
                    <a:pt x="0" y="167"/>
                    <a:pt x="0" y="374"/>
                  </a:cubicBezTo>
                  <a:cubicBezTo>
                    <a:pt x="0" y="581"/>
                    <a:pt x="166" y="747"/>
                    <a:pt x="374" y="747"/>
                  </a:cubicBezTo>
                  <a:cubicBezTo>
                    <a:pt x="580" y="747"/>
                    <a:pt x="750" y="581"/>
                    <a:pt x="750" y="374"/>
                  </a:cubicBezTo>
                  <a:cubicBezTo>
                    <a:pt x="750" y="167"/>
                    <a:pt x="580" y="1"/>
                    <a:pt x="3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33"/>
            <p:cNvSpPr/>
            <p:nvPr/>
          </p:nvSpPr>
          <p:spPr>
            <a:xfrm>
              <a:off x="1741439" y="3469954"/>
              <a:ext cx="75603" cy="75883"/>
            </a:xfrm>
            <a:custGeom>
              <a:rect b="b" l="l" r="r" t="t"/>
              <a:pathLst>
                <a:path extrusionOk="0" h="811" w="808">
                  <a:moveTo>
                    <a:pt x="410" y="0"/>
                  </a:moveTo>
                  <a:cubicBezTo>
                    <a:pt x="363" y="0"/>
                    <a:pt x="314" y="8"/>
                    <a:pt x="265" y="23"/>
                  </a:cubicBezTo>
                  <a:cubicBezTo>
                    <a:pt x="194" y="50"/>
                    <a:pt x="126" y="101"/>
                    <a:pt x="75" y="169"/>
                  </a:cubicBezTo>
                  <a:cubicBezTo>
                    <a:pt x="52" y="203"/>
                    <a:pt x="34" y="239"/>
                    <a:pt x="21" y="280"/>
                  </a:cubicBezTo>
                  <a:cubicBezTo>
                    <a:pt x="8" y="318"/>
                    <a:pt x="0" y="372"/>
                    <a:pt x="0" y="402"/>
                  </a:cubicBezTo>
                  <a:cubicBezTo>
                    <a:pt x="0" y="494"/>
                    <a:pt x="28" y="575"/>
                    <a:pt x="75" y="643"/>
                  </a:cubicBezTo>
                  <a:cubicBezTo>
                    <a:pt x="126" y="711"/>
                    <a:pt x="194" y="762"/>
                    <a:pt x="265" y="785"/>
                  </a:cubicBezTo>
                  <a:cubicBezTo>
                    <a:pt x="302" y="799"/>
                    <a:pt x="340" y="809"/>
                    <a:pt x="377" y="809"/>
                  </a:cubicBezTo>
                  <a:cubicBezTo>
                    <a:pt x="384" y="810"/>
                    <a:pt x="390" y="811"/>
                    <a:pt x="395" y="811"/>
                  </a:cubicBezTo>
                  <a:cubicBezTo>
                    <a:pt x="406" y="811"/>
                    <a:pt x="416" y="809"/>
                    <a:pt x="427" y="809"/>
                  </a:cubicBezTo>
                  <a:cubicBezTo>
                    <a:pt x="448" y="809"/>
                    <a:pt x="465" y="806"/>
                    <a:pt x="482" y="806"/>
                  </a:cubicBezTo>
                  <a:cubicBezTo>
                    <a:pt x="546" y="793"/>
                    <a:pt x="607" y="762"/>
                    <a:pt x="651" y="728"/>
                  </a:cubicBezTo>
                  <a:cubicBezTo>
                    <a:pt x="743" y="657"/>
                    <a:pt x="780" y="569"/>
                    <a:pt x="797" y="504"/>
                  </a:cubicBezTo>
                  <a:cubicBezTo>
                    <a:pt x="804" y="474"/>
                    <a:pt x="807" y="451"/>
                    <a:pt x="807" y="434"/>
                  </a:cubicBezTo>
                  <a:lnTo>
                    <a:pt x="807" y="434"/>
                  </a:lnTo>
                  <a:cubicBezTo>
                    <a:pt x="807" y="451"/>
                    <a:pt x="804" y="474"/>
                    <a:pt x="794" y="504"/>
                  </a:cubicBezTo>
                  <a:cubicBezTo>
                    <a:pt x="776" y="565"/>
                    <a:pt x="729" y="654"/>
                    <a:pt x="634" y="704"/>
                  </a:cubicBezTo>
                  <a:cubicBezTo>
                    <a:pt x="590" y="732"/>
                    <a:pt x="532" y="748"/>
                    <a:pt x="475" y="748"/>
                  </a:cubicBezTo>
                  <a:lnTo>
                    <a:pt x="431" y="748"/>
                  </a:lnTo>
                  <a:cubicBezTo>
                    <a:pt x="414" y="745"/>
                    <a:pt x="397" y="745"/>
                    <a:pt x="383" y="741"/>
                  </a:cubicBezTo>
                  <a:cubicBezTo>
                    <a:pt x="357" y="735"/>
                    <a:pt x="329" y="721"/>
                    <a:pt x="302" y="707"/>
                  </a:cubicBezTo>
                  <a:cubicBezTo>
                    <a:pt x="248" y="677"/>
                    <a:pt x="204" y="633"/>
                    <a:pt x="170" y="582"/>
                  </a:cubicBezTo>
                  <a:cubicBezTo>
                    <a:pt x="139" y="528"/>
                    <a:pt x="122" y="463"/>
                    <a:pt x="122" y="409"/>
                  </a:cubicBezTo>
                  <a:cubicBezTo>
                    <a:pt x="126" y="369"/>
                    <a:pt x="126" y="345"/>
                    <a:pt x="136" y="314"/>
                  </a:cubicBezTo>
                  <a:cubicBezTo>
                    <a:pt x="143" y="287"/>
                    <a:pt x="156" y="257"/>
                    <a:pt x="170" y="230"/>
                  </a:cubicBezTo>
                  <a:cubicBezTo>
                    <a:pt x="204" y="178"/>
                    <a:pt x="248" y="134"/>
                    <a:pt x="302" y="104"/>
                  </a:cubicBezTo>
                  <a:cubicBezTo>
                    <a:pt x="351" y="77"/>
                    <a:pt x="403" y="63"/>
                    <a:pt x="457" y="63"/>
                  </a:cubicBezTo>
                  <a:cubicBezTo>
                    <a:pt x="463" y="63"/>
                    <a:pt x="469" y="63"/>
                    <a:pt x="475" y="64"/>
                  </a:cubicBezTo>
                  <a:cubicBezTo>
                    <a:pt x="532" y="64"/>
                    <a:pt x="590" y="81"/>
                    <a:pt x="634" y="108"/>
                  </a:cubicBezTo>
                  <a:cubicBezTo>
                    <a:pt x="729" y="158"/>
                    <a:pt x="776" y="247"/>
                    <a:pt x="794" y="308"/>
                  </a:cubicBezTo>
                  <a:cubicBezTo>
                    <a:pt x="804" y="338"/>
                    <a:pt x="807" y="361"/>
                    <a:pt x="807" y="378"/>
                  </a:cubicBezTo>
                  <a:lnTo>
                    <a:pt x="807" y="378"/>
                  </a:lnTo>
                  <a:cubicBezTo>
                    <a:pt x="807" y="361"/>
                    <a:pt x="804" y="338"/>
                    <a:pt x="797" y="305"/>
                  </a:cubicBezTo>
                  <a:cubicBezTo>
                    <a:pt x="780" y="244"/>
                    <a:pt x="743" y="155"/>
                    <a:pt x="651" y="84"/>
                  </a:cubicBezTo>
                  <a:cubicBezTo>
                    <a:pt x="604" y="50"/>
                    <a:pt x="549" y="20"/>
                    <a:pt x="479" y="6"/>
                  </a:cubicBezTo>
                  <a:cubicBezTo>
                    <a:pt x="457" y="2"/>
                    <a:pt x="434" y="0"/>
                    <a:pt x="410"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33"/>
            <p:cNvSpPr/>
            <p:nvPr/>
          </p:nvSpPr>
          <p:spPr>
            <a:xfrm>
              <a:off x="1596222" y="3472948"/>
              <a:ext cx="70176" cy="69895"/>
            </a:xfrm>
            <a:custGeom>
              <a:rect b="b" l="l" r="r" t="t"/>
              <a:pathLst>
                <a:path extrusionOk="0" h="747" w="750">
                  <a:moveTo>
                    <a:pt x="373" y="1"/>
                  </a:moveTo>
                  <a:cubicBezTo>
                    <a:pt x="166" y="1"/>
                    <a:pt x="0" y="167"/>
                    <a:pt x="0" y="374"/>
                  </a:cubicBezTo>
                  <a:cubicBezTo>
                    <a:pt x="0" y="581"/>
                    <a:pt x="166" y="747"/>
                    <a:pt x="373" y="747"/>
                  </a:cubicBezTo>
                  <a:cubicBezTo>
                    <a:pt x="579" y="747"/>
                    <a:pt x="749" y="581"/>
                    <a:pt x="749" y="374"/>
                  </a:cubicBezTo>
                  <a:cubicBezTo>
                    <a:pt x="749" y="167"/>
                    <a:pt x="579"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3"/>
            <p:cNvSpPr/>
            <p:nvPr/>
          </p:nvSpPr>
          <p:spPr>
            <a:xfrm>
              <a:off x="1590515" y="3469954"/>
              <a:ext cx="75603" cy="75883"/>
            </a:xfrm>
            <a:custGeom>
              <a:rect b="b" l="l" r="r" t="t"/>
              <a:pathLst>
                <a:path extrusionOk="0" h="811" w="808">
                  <a:moveTo>
                    <a:pt x="409" y="0"/>
                  </a:moveTo>
                  <a:cubicBezTo>
                    <a:pt x="363" y="0"/>
                    <a:pt x="314" y="8"/>
                    <a:pt x="264" y="23"/>
                  </a:cubicBezTo>
                  <a:cubicBezTo>
                    <a:pt x="193" y="50"/>
                    <a:pt x="125" y="101"/>
                    <a:pt x="75" y="169"/>
                  </a:cubicBezTo>
                  <a:cubicBezTo>
                    <a:pt x="50" y="203"/>
                    <a:pt x="34" y="239"/>
                    <a:pt x="20" y="280"/>
                  </a:cubicBezTo>
                  <a:cubicBezTo>
                    <a:pt x="7" y="318"/>
                    <a:pt x="0" y="372"/>
                    <a:pt x="0" y="402"/>
                  </a:cubicBezTo>
                  <a:cubicBezTo>
                    <a:pt x="0" y="494"/>
                    <a:pt x="27" y="575"/>
                    <a:pt x="75" y="643"/>
                  </a:cubicBezTo>
                  <a:cubicBezTo>
                    <a:pt x="125" y="711"/>
                    <a:pt x="193" y="762"/>
                    <a:pt x="264" y="785"/>
                  </a:cubicBezTo>
                  <a:cubicBezTo>
                    <a:pt x="302" y="799"/>
                    <a:pt x="339" y="809"/>
                    <a:pt x="376" y="809"/>
                  </a:cubicBezTo>
                  <a:cubicBezTo>
                    <a:pt x="383" y="810"/>
                    <a:pt x="389" y="811"/>
                    <a:pt x="394" y="811"/>
                  </a:cubicBezTo>
                  <a:cubicBezTo>
                    <a:pt x="406" y="811"/>
                    <a:pt x="416" y="809"/>
                    <a:pt x="427" y="809"/>
                  </a:cubicBezTo>
                  <a:cubicBezTo>
                    <a:pt x="447" y="809"/>
                    <a:pt x="465" y="806"/>
                    <a:pt x="482" y="806"/>
                  </a:cubicBezTo>
                  <a:cubicBezTo>
                    <a:pt x="546" y="793"/>
                    <a:pt x="604" y="762"/>
                    <a:pt x="651" y="728"/>
                  </a:cubicBezTo>
                  <a:cubicBezTo>
                    <a:pt x="742" y="657"/>
                    <a:pt x="779" y="569"/>
                    <a:pt x="796" y="504"/>
                  </a:cubicBezTo>
                  <a:cubicBezTo>
                    <a:pt x="803" y="474"/>
                    <a:pt x="807" y="451"/>
                    <a:pt x="807" y="434"/>
                  </a:cubicBezTo>
                  <a:lnTo>
                    <a:pt x="807" y="434"/>
                  </a:lnTo>
                  <a:cubicBezTo>
                    <a:pt x="807" y="451"/>
                    <a:pt x="803" y="474"/>
                    <a:pt x="793" y="504"/>
                  </a:cubicBezTo>
                  <a:cubicBezTo>
                    <a:pt x="776" y="565"/>
                    <a:pt x="729" y="654"/>
                    <a:pt x="634" y="704"/>
                  </a:cubicBezTo>
                  <a:cubicBezTo>
                    <a:pt x="590" y="732"/>
                    <a:pt x="532" y="748"/>
                    <a:pt x="474" y="748"/>
                  </a:cubicBezTo>
                  <a:lnTo>
                    <a:pt x="430" y="748"/>
                  </a:lnTo>
                  <a:cubicBezTo>
                    <a:pt x="413" y="745"/>
                    <a:pt x="396" y="745"/>
                    <a:pt x="383" y="741"/>
                  </a:cubicBezTo>
                  <a:cubicBezTo>
                    <a:pt x="356" y="735"/>
                    <a:pt x="329" y="721"/>
                    <a:pt x="302" y="707"/>
                  </a:cubicBezTo>
                  <a:cubicBezTo>
                    <a:pt x="247" y="677"/>
                    <a:pt x="203" y="633"/>
                    <a:pt x="169" y="582"/>
                  </a:cubicBezTo>
                  <a:cubicBezTo>
                    <a:pt x="139" y="528"/>
                    <a:pt x="122" y="463"/>
                    <a:pt x="122" y="409"/>
                  </a:cubicBezTo>
                  <a:cubicBezTo>
                    <a:pt x="125" y="369"/>
                    <a:pt x="125" y="345"/>
                    <a:pt x="136" y="314"/>
                  </a:cubicBezTo>
                  <a:cubicBezTo>
                    <a:pt x="142" y="287"/>
                    <a:pt x="156" y="257"/>
                    <a:pt x="169" y="230"/>
                  </a:cubicBezTo>
                  <a:cubicBezTo>
                    <a:pt x="203" y="178"/>
                    <a:pt x="247" y="134"/>
                    <a:pt x="302" y="104"/>
                  </a:cubicBezTo>
                  <a:cubicBezTo>
                    <a:pt x="350" y="77"/>
                    <a:pt x="402" y="63"/>
                    <a:pt x="456" y="63"/>
                  </a:cubicBezTo>
                  <a:cubicBezTo>
                    <a:pt x="462" y="63"/>
                    <a:pt x="468" y="63"/>
                    <a:pt x="474" y="64"/>
                  </a:cubicBezTo>
                  <a:cubicBezTo>
                    <a:pt x="532" y="64"/>
                    <a:pt x="590" y="81"/>
                    <a:pt x="634" y="108"/>
                  </a:cubicBezTo>
                  <a:cubicBezTo>
                    <a:pt x="729" y="158"/>
                    <a:pt x="776" y="247"/>
                    <a:pt x="793" y="308"/>
                  </a:cubicBezTo>
                  <a:cubicBezTo>
                    <a:pt x="803" y="338"/>
                    <a:pt x="807" y="361"/>
                    <a:pt x="807" y="378"/>
                  </a:cubicBezTo>
                  <a:lnTo>
                    <a:pt x="807" y="378"/>
                  </a:lnTo>
                  <a:cubicBezTo>
                    <a:pt x="807" y="361"/>
                    <a:pt x="803" y="338"/>
                    <a:pt x="796" y="305"/>
                  </a:cubicBezTo>
                  <a:cubicBezTo>
                    <a:pt x="779" y="244"/>
                    <a:pt x="742" y="155"/>
                    <a:pt x="651" y="84"/>
                  </a:cubicBezTo>
                  <a:cubicBezTo>
                    <a:pt x="604" y="50"/>
                    <a:pt x="549" y="20"/>
                    <a:pt x="478" y="6"/>
                  </a:cubicBezTo>
                  <a:cubicBezTo>
                    <a:pt x="456" y="2"/>
                    <a:pt x="433" y="0"/>
                    <a:pt x="409"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3"/>
            <p:cNvSpPr/>
            <p:nvPr/>
          </p:nvSpPr>
          <p:spPr>
            <a:xfrm>
              <a:off x="1445205" y="3472948"/>
              <a:ext cx="69801" cy="69895"/>
            </a:xfrm>
            <a:custGeom>
              <a:rect b="b" l="l" r="r" t="t"/>
              <a:pathLst>
                <a:path extrusionOk="0" h="747" w="746">
                  <a:moveTo>
                    <a:pt x="373" y="1"/>
                  </a:moveTo>
                  <a:cubicBezTo>
                    <a:pt x="167" y="1"/>
                    <a:pt x="1" y="167"/>
                    <a:pt x="1" y="374"/>
                  </a:cubicBezTo>
                  <a:cubicBezTo>
                    <a:pt x="1" y="581"/>
                    <a:pt x="167" y="747"/>
                    <a:pt x="373" y="747"/>
                  </a:cubicBezTo>
                  <a:cubicBezTo>
                    <a:pt x="580" y="747"/>
                    <a:pt x="746" y="581"/>
                    <a:pt x="746" y="374"/>
                  </a:cubicBezTo>
                  <a:cubicBezTo>
                    <a:pt x="746" y="167"/>
                    <a:pt x="580"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3"/>
            <p:cNvSpPr/>
            <p:nvPr/>
          </p:nvSpPr>
          <p:spPr>
            <a:xfrm>
              <a:off x="1439497" y="3469954"/>
              <a:ext cx="75509" cy="75883"/>
            </a:xfrm>
            <a:custGeom>
              <a:rect b="b" l="l" r="r" t="t"/>
              <a:pathLst>
                <a:path extrusionOk="0" h="811" w="807">
                  <a:moveTo>
                    <a:pt x="409" y="0"/>
                  </a:moveTo>
                  <a:cubicBezTo>
                    <a:pt x="363" y="0"/>
                    <a:pt x="314" y="8"/>
                    <a:pt x="265" y="23"/>
                  </a:cubicBezTo>
                  <a:cubicBezTo>
                    <a:pt x="194" y="50"/>
                    <a:pt x="126" y="101"/>
                    <a:pt x="75" y="169"/>
                  </a:cubicBezTo>
                  <a:cubicBezTo>
                    <a:pt x="51" y="203"/>
                    <a:pt x="31" y="239"/>
                    <a:pt x="21" y="280"/>
                  </a:cubicBezTo>
                  <a:cubicBezTo>
                    <a:pt x="7" y="318"/>
                    <a:pt x="1" y="372"/>
                    <a:pt x="1" y="402"/>
                  </a:cubicBezTo>
                  <a:cubicBezTo>
                    <a:pt x="1" y="494"/>
                    <a:pt x="28" y="575"/>
                    <a:pt x="75" y="643"/>
                  </a:cubicBezTo>
                  <a:cubicBezTo>
                    <a:pt x="126" y="711"/>
                    <a:pt x="194" y="762"/>
                    <a:pt x="265" y="785"/>
                  </a:cubicBezTo>
                  <a:cubicBezTo>
                    <a:pt x="302" y="799"/>
                    <a:pt x="339" y="809"/>
                    <a:pt x="377" y="809"/>
                  </a:cubicBezTo>
                  <a:cubicBezTo>
                    <a:pt x="383" y="810"/>
                    <a:pt x="389" y="811"/>
                    <a:pt x="395" y="811"/>
                  </a:cubicBezTo>
                  <a:cubicBezTo>
                    <a:pt x="407" y="811"/>
                    <a:pt x="416" y="809"/>
                    <a:pt x="428" y="809"/>
                  </a:cubicBezTo>
                  <a:cubicBezTo>
                    <a:pt x="448" y="809"/>
                    <a:pt x="461" y="806"/>
                    <a:pt x="482" y="806"/>
                  </a:cubicBezTo>
                  <a:cubicBezTo>
                    <a:pt x="546" y="793"/>
                    <a:pt x="604" y="762"/>
                    <a:pt x="652" y="728"/>
                  </a:cubicBezTo>
                  <a:cubicBezTo>
                    <a:pt x="739" y="657"/>
                    <a:pt x="780" y="569"/>
                    <a:pt x="797" y="504"/>
                  </a:cubicBezTo>
                  <a:cubicBezTo>
                    <a:pt x="804" y="474"/>
                    <a:pt x="807" y="451"/>
                    <a:pt x="807" y="434"/>
                  </a:cubicBezTo>
                  <a:lnTo>
                    <a:pt x="807" y="434"/>
                  </a:lnTo>
                  <a:cubicBezTo>
                    <a:pt x="807" y="451"/>
                    <a:pt x="804" y="474"/>
                    <a:pt x="794" y="504"/>
                  </a:cubicBezTo>
                  <a:cubicBezTo>
                    <a:pt x="777" y="565"/>
                    <a:pt x="729" y="654"/>
                    <a:pt x="634" y="704"/>
                  </a:cubicBezTo>
                  <a:cubicBezTo>
                    <a:pt x="586" y="732"/>
                    <a:pt x="533" y="748"/>
                    <a:pt x="475" y="748"/>
                  </a:cubicBezTo>
                  <a:lnTo>
                    <a:pt x="431" y="748"/>
                  </a:lnTo>
                  <a:cubicBezTo>
                    <a:pt x="414" y="745"/>
                    <a:pt x="397" y="745"/>
                    <a:pt x="383" y="741"/>
                  </a:cubicBezTo>
                  <a:cubicBezTo>
                    <a:pt x="356" y="735"/>
                    <a:pt x="326" y="721"/>
                    <a:pt x="302" y="707"/>
                  </a:cubicBezTo>
                  <a:cubicBezTo>
                    <a:pt x="248" y="677"/>
                    <a:pt x="204" y="633"/>
                    <a:pt x="170" y="582"/>
                  </a:cubicBezTo>
                  <a:cubicBezTo>
                    <a:pt x="139" y="528"/>
                    <a:pt x="123" y="463"/>
                    <a:pt x="123" y="409"/>
                  </a:cubicBezTo>
                  <a:cubicBezTo>
                    <a:pt x="123" y="369"/>
                    <a:pt x="126" y="345"/>
                    <a:pt x="136" y="314"/>
                  </a:cubicBezTo>
                  <a:cubicBezTo>
                    <a:pt x="143" y="287"/>
                    <a:pt x="156" y="257"/>
                    <a:pt x="170" y="230"/>
                  </a:cubicBezTo>
                  <a:cubicBezTo>
                    <a:pt x="204" y="178"/>
                    <a:pt x="248" y="134"/>
                    <a:pt x="302" y="104"/>
                  </a:cubicBezTo>
                  <a:cubicBezTo>
                    <a:pt x="351" y="77"/>
                    <a:pt x="403" y="63"/>
                    <a:pt x="457" y="63"/>
                  </a:cubicBezTo>
                  <a:cubicBezTo>
                    <a:pt x="463" y="63"/>
                    <a:pt x="469" y="63"/>
                    <a:pt x="475" y="64"/>
                  </a:cubicBezTo>
                  <a:cubicBezTo>
                    <a:pt x="533" y="64"/>
                    <a:pt x="591" y="81"/>
                    <a:pt x="634" y="108"/>
                  </a:cubicBezTo>
                  <a:cubicBezTo>
                    <a:pt x="729" y="158"/>
                    <a:pt x="777" y="247"/>
                    <a:pt x="794" y="308"/>
                  </a:cubicBezTo>
                  <a:cubicBezTo>
                    <a:pt x="804" y="338"/>
                    <a:pt x="807" y="361"/>
                    <a:pt x="807" y="378"/>
                  </a:cubicBezTo>
                  <a:lnTo>
                    <a:pt x="807" y="378"/>
                  </a:lnTo>
                  <a:cubicBezTo>
                    <a:pt x="807" y="361"/>
                    <a:pt x="804" y="338"/>
                    <a:pt x="797" y="305"/>
                  </a:cubicBezTo>
                  <a:cubicBezTo>
                    <a:pt x="780" y="244"/>
                    <a:pt x="739" y="155"/>
                    <a:pt x="652" y="84"/>
                  </a:cubicBezTo>
                  <a:cubicBezTo>
                    <a:pt x="604" y="50"/>
                    <a:pt x="550" y="20"/>
                    <a:pt x="478" y="6"/>
                  </a:cubicBezTo>
                  <a:cubicBezTo>
                    <a:pt x="456" y="2"/>
                    <a:pt x="433" y="0"/>
                    <a:pt x="409"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3"/>
            <p:cNvSpPr/>
            <p:nvPr/>
          </p:nvSpPr>
          <p:spPr>
            <a:xfrm>
              <a:off x="1294187" y="3472948"/>
              <a:ext cx="69895" cy="69895"/>
            </a:xfrm>
            <a:custGeom>
              <a:rect b="b" l="l" r="r" t="t"/>
              <a:pathLst>
                <a:path extrusionOk="0" h="747" w="747">
                  <a:moveTo>
                    <a:pt x="374" y="1"/>
                  </a:moveTo>
                  <a:cubicBezTo>
                    <a:pt x="167" y="1"/>
                    <a:pt x="1" y="167"/>
                    <a:pt x="1" y="374"/>
                  </a:cubicBezTo>
                  <a:cubicBezTo>
                    <a:pt x="1" y="581"/>
                    <a:pt x="167" y="747"/>
                    <a:pt x="374" y="747"/>
                  </a:cubicBezTo>
                  <a:cubicBezTo>
                    <a:pt x="581" y="747"/>
                    <a:pt x="747" y="581"/>
                    <a:pt x="747" y="374"/>
                  </a:cubicBezTo>
                  <a:cubicBezTo>
                    <a:pt x="747" y="167"/>
                    <a:pt x="581" y="1"/>
                    <a:pt x="3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33"/>
            <p:cNvSpPr/>
            <p:nvPr/>
          </p:nvSpPr>
          <p:spPr>
            <a:xfrm>
              <a:off x="1288479" y="3469954"/>
              <a:ext cx="75603" cy="75883"/>
            </a:xfrm>
            <a:custGeom>
              <a:rect b="b" l="l" r="r" t="t"/>
              <a:pathLst>
                <a:path extrusionOk="0" h="811" w="808">
                  <a:moveTo>
                    <a:pt x="409" y="0"/>
                  </a:moveTo>
                  <a:cubicBezTo>
                    <a:pt x="362" y="0"/>
                    <a:pt x="312" y="8"/>
                    <a:pt x="265" y="23"/>
                  </a:cubicBezTo>
                  <a:cubicBezTo>
                    <a:pt x="194" y="50"/>
                    <a:pt x="126" y="101"/>
                    <a:pt x="75" y="169"/>
                  </a:cubicBezTo>
                  <a:cubicBezTo>
                    <a:pt x="52" y="203"/>
                    <a:pt x="32" y="239"/>
                    <a:pt x="18" y="280"/>
                  </a:cubicBezTo>
                  <a:cubicBezTo>
                    <a:pt x="8" y="318"/>
                    <a:pt x="1" y="372"/>
                    <a:pt x="1" y="402"/>
                  </a:cubicBezTo>
                  <a:cubicBezTo>
                    <a:pt x="1" y="494"/>
                    <a:pt x="24" y="575"/>
                    <a:pt x="75" y="643"/>
                  </a:cubicBezTo>
                  <a:cubicBezTo>
                    <a:pt x="126" y="711"/>
                    <a:pt x="194" y="762"/>
                    <a:pt x="265" y="785"/>
                  </a:cubicBezTo>
                  <a:cubicBezTo>
                    <a:pt x="302" y="799"/>
                    <a:pt x="340" y="809"/>
                    <a:pt x="377" y="809"/>
                  </a:cubicBezTo>
                  <a:cubicBezTo>
                    <a:pt x="384" y="810"/>
                    <a:pt x="390" y="811"/>
                    <a:pt x="396" y="811"/>
                  </a:cubicBezTo>
                  <a:cubicBezTo>
                    <a:pt x="407" y="811"/>
                    <a:pt x="416" y="809"/>
                    <a:pt x="428" y="809"/>
                  </a:cubicBezTo>
                  <a:cubicBezTo>
                    <a:pt x="448" y="809"/>
                    <a:pt x="462" y="806"/>
                    <a:pt x="479" y="806"/>
                  </a:cubicBezTo>
                  <a:cubicBezTo>
                    <a:pt x="547" y="793"/>
                    <a:pt x="604" y="762"/>
                    <a:pt x="651" y="728"/>
                  </a:cubicBezTo>
                  <a:cubicBezTo>
                    <a:pt x="740" y="657"/>
                    <a:pt x="781" y="569"/>
                    <a:pt x="797" y="504"/>
                  </a:cubicBezTo>
                  <a:cubicBezTo>
                    <a:pt x="804" y="474"/>
                    <a:pt x="808" y="450"/>
                    <a:pt x="808" y="433"/>
                  </a:cubicBezTo>
                  <a:lnTo>
                    <a:pt x="808" y="433"/>
                  </a:lnTo>
                  <a:cubicBezTo>
                    <a:pt x="804" y="450"/>
                    <a:pt x="804" y="474"/>
                    <a:pt x="794" y="504"/>
                  </a:cubicBezTo>
                  <a:cubicBezTo>
                    <a:pt x="777" y="565"/>
                    <a:pt x="730" y="654"/>
                    <a:pt x="634" y="704"/>
                  </a:cubicBezTo>
                  <a:cubicBezTo>
                    <a:pt x="587" y="732"/>
                    <a:pt x="533" y="748"/>
                    <a:pt x="476" y="748"/>
                  </a:cubicBezTo>
                  <a:lnTo>
                    <a:pt x="431" y="748"/>
                  </a:lnTo>
                  <a:cubicBezTo>
                    <a:pt x="415" y="745"/>
                    <a:pt x="398" y="745"/>
                    <a:pt x="384" y="741"/>
                  </a:cubicBezTo>
                  <a:cubicBezTo>
                    <a:pt x="357" y="735"/>
                    <a:pt x="326" y="721"/>
                    <a:pt x="302" y="707"/>
                  </a:cubicBezTo>
                  <a:cubicBezTo>
                    <a:pt x="248" y="677"/>
                    <a:pt x="204" y="633"/>
                    <a:pt x="171" y="582"/>
                  </a:cubicBezTo>
                  <a:cubicBezTo>
                    <a:pt x="140" y="528"/>
                    <a:pt x="123" y="463"/>
                    <a:pt x="123" y="409"/>
                  </a:cubicBezTo>
                  <a:cubicBezTo>
                    <a:pt x="123" y="369"/>
                    <a:pt x="126" y="345"/>
                    <a:pt x="136" y="314"/>
                  </a:cubicBezTo>
                  <a:cubicBezTo>
                    <a:pt x="143" y="287"/>
                    <a:pt x="157" y="257"/>
                    <a:pt x="171" y="230"/>
                  </a:cubicBezTo>
                  <a:cubicBezTo>
                    <a:pt x="204" y="178"/>
                    <a:pt x="248" y="134"/>
                    <a:pt x="302" y="104"/>
                  </a:cubicBezTo>
                  <a:cubicBezTo>
                    <a:pt x="352" y="77"/>
                    <a:pt x="403" y="63"/>
                    <a:pt x="458" y="63"/>
                  </a:cubicBezTo>
                  <a:cubicBezTo>
                    <a:pt x="464" y="63"/>
                    <a:pt x="470" y="63"/>
                    <a:pt x="476" y="64"/>
                  </a:cubicBezTo>
                  <a:cubicBezTo>
                    <a:pt x="533" y="64"/>
                    <a:pt x="590" y="81"/>
                    <a:pt x="634" y="108"/>
                  </a:cubicBezTo>
                  <a:cubicBezTo>
                    <a:pt x="730" y="158"/>
                    <a:pt x="777" y="247"/>
                    <a:pt x="794" y="308"/>
                  </a:cubicBezTo>
                  <a:cubicBezTo>
                    <a:pt x="804" y="338"/>
                    <a:pt x="804" y="361"/>
                    <a:pt x="808" y="379"/>
                  </a:cubicBezTo>
                  <a:cubicBezTo>
                    <a:pt x="808" y="361"/>
                    <a:pt x="804" y="338"/>
                    <a:pt x="797" y="305"/>
                  </a:cubicBezTo>
                  <a:cubicBezTo>
                    <a:pt x="781" y="244"/>
                    <a:pt x="740" y="155"/>
                    <a:pt x="651" y="84"/>
                  </a:cubicBezTo>
                  <a:cubicBezTo>
                    <a:pt x="604" y="50"/>
                    <a:pt x="550" y="20"/>
                    <a:pt x="479" y="6"/>
                  </a:cubicBezTo>
                  <a:cubicBezTo>
                    <a:pt x="457" y="2"/>
                    <a:pt x="433" y="0"/>
                    <a:pt x="409"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33"/>
            <p:cNvSpPr/>
            <p:nvPr/>
          </p:nvSpPr>
          <p:spPr>
            <a:xfrm>
              <a:off x="1143263" y="3472948"/>
              <a:ext cx="69895" cy="69895"/>
            </a:xfrm>
            <a:custGeom>
              <a:rect b="b" l="l" r="r" t="t"/>
              <a:pathLst>
                <a:path extrusionOk="0" h="747" w="747">
                  <a:moveTo>
                    <a:pt x="373" y="1"/>
                  </a:moveTo>
                  <a:cubicBezTo>
                    <a:pt x="166" y="1"/>
                    <a:pt x="0" y="167"/>
                    <a:pt x="0" y="374"/>
                  </a:cubicBezTo>
                  <a:cubicBezTo>
                    <a:pt x="0" y="581"/>
                    <a:pt x="166" y="747"/>
                    <a:pt x="373" y="747"/>
                  </a:cubicBezTo>
                  <a:cubicBezTo>
                    <a:pt x="580" y="747"/>
                    <a:pt x="746" y="581"/>
                    <a:pt x="746" y="374"/>
                  </a:cubicBezTo>
                  <a:cubicBezTo>
                    <a:pt x="746" y="167"/>
                    <a:pt x="580"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33"/>
            <p:cNvSpPr/>
            <p:nvPr/>
          </p:nvSpPr>
          <p:spPr>
            <a:xfrm>
              <a:off x="1137274" y="3469954"/>
              <a:ext cx="75883" cy="75883"/>
            </a:xfrm>
            <a:custGeom>
              <a:rect b="b" l="l" r="r" t="t"/>
              <a:pathLst>
                <a:path extrusionOk="0" h="811" w="811">
                  <a:moveTo>
                    <a:pt x="411" y="0"/>
                  </a:moveTo>
                  <a:cubicBezTo>
                    <a:pt x="364" y="0"/>
                    <a:pt x="314" y="8"/>
                    <a:pt x="268" y="23"/>
                  </a:cubicBezTo>
                  <a:cubicBezTo>
                    <a:pt x="196" y="50"/>
                    <a:pt x="125" y="101"/>
                    <a:pt x="78" y="169"/>
                  </a:cubicBezTo>
                  <a:cubicBezTo>
                    <a:pt x="54" y="203"/>
                    <a:pt x="33" y="239"/>
                    <a:pt x="20" y="280"/>
                  </a:cubicBezTo>
                  <a:cubicBezTo>
                    <a:pt x="10" y="318"/>
                    <a:pt x="3" y="372"/>
                    <a:pt x="0" y="402"/>
                  </a:cubicBezTo>
                  <a:cubicBezTo>
                    <a:pt x="3" y="494"/>
                    <a:pt x="27" y="575"/>
                    <a:pt x="78" y="643"/>
                  </a:cubicBezTo>
                  <a:cubicBezTo>
                    <a:pt x="129" y="711"/>
                    <a:pt x="196" y="762"/>
                    <a:pt x="268" y="785"/>
                  </a:cubicBezTo>
                  <a:cubicBezTo>
                    <a:pt x="305" y="799"/>
                    <a:pt x="339" y="809"/>
                    <a:pt x="379" y="809"/>
                  </a:cubicBezTo>
                  <a:cubicBezTo>
                    <a:pt x="386" y="810"/>
                    <a:pt x="392" y="811"/>
                    <a:pt x="398" y="811"/>
                  </a:cubicBezTo>
                  <a:cubicBezTo>
                    <a:pt x="409" y="811"/>
                    <a:pt x="419" y="809"/>
                    <a:pt x="430" y="809"/>
                  </a:cubicBezTo>
                  <a:cubicBezTo>
                    <a:pt x="451" y="809"/>
                    <a:pt x="465" y="806"/>
                    <a:pt x="481" y="806"/>
                  </a:cubicBezTo>
                  <a:cubicBezTo>
                    <a:pt x="549" y="793"/>
                    <a:pt x="607" y="762"/>
                    <a:pt x="654" y="728"/>
                  </a:cubicBezTo>
                  <a:cubicBezTo>
                    <a:pt x="742" y="657"/>
                    <a:pt x="783" y="569"/>
                    <a:pt x="800" y="504"/>
                  </a:cubicBezTo>
                  <a:cubicBezTo>
                    <a:pt x="806" y="474"/>
                    <a:pt x="810" y="450"/>
                    <a:pt x="810" y="433"/>
                  </a:cubicBezTo>
                  <a:lnTo>
                    <a:pt x="810" y="433"/>
                  </a:lnTo>
                  <a:cubicBezTo>
                    <a:pt x="806" y="450"/>
                    <a:pt x="803" y="474"/>
                    <a:pt x="797" y="504"/>
                  </a:cubicBezTo>
                  <a:cubicBezTo>
                    <a:pt x="779" y="565"/>
                    <a:pt x="732" y="654"/>
                    <a:pt x="637" y="704"/>
                  </a:cubicBezTo>
                  <a:cubicBezTo>
                    <a:pt x="590" y="732"/>
                    <a:pt x="535" y="748"/>
                    <a:pt x="478" y="748"/>
                  </a:cubicBezTo>
                  <a:lnTo>
                    <a:pt x="434" y="748"/>
                  </a:lnTo>
                  <a:cubicBezTo>
                    <a:pt x="417" y="745"/>
                    <a:pt x="400" y="745"/>
                    <a:pt x="387" y="741"/>
                  </a:cubicBezTo>
                  <a:cubicBezTo>
                    <a:pt x="359" y="735"/>
                    <a:pt x="329" y="721"/>
                    <a:pt x="302" y="707"/>
                  </a:cubicBezTo>
                  <a:cubicBezTo>
                    <a:pt x="251" y="677"/>
                    <a:pt x="207" y="633"/>
                    <a:pt x="173" y="582"/>
                  </a:cubicBezTo>
                  <a:cubicBezTo>
                    <a:pt x="142" y="528"/>
                    <a:pt x="125" y="463"/>
                    <a:pt x="125" y="409"/>
                  </a:cubicBezTo>
                  <a:cubicBezTo>
                    <a:pt x="125" y="369"/>
                    <a:pt x="129" y="345"/>
                    <a:pt x="139" y="314"/>
                  </a:cubicBezTo>
                  <a:cubicBezTo>
                    <a:pt x="146" y="287"/>
                    <a:pt x="160" y="257"/>
                    <a:pt x="173" y="230"/>
                  </a:cubicBezTo>
                  <a:cubicBezTo>
                    <a:pt x="207" y="178"/>
                    <a:pt x="251" y="134"/>
                    <a:pt x="305" y="104"/>
                  </a:cubicBezTo>
                  <a:cubicBezTo>
                    <a:pt x="351" y="77"/>
                    <a:pt x="405" y="63"/>
                    <a:pt x="459" y="63"/>
                  </a:cubicBezTo>
                  <a:cubicBezTo>
                    <a:pt x="466" y="63"/>
                    <a:pt x="472" y="63"/>
                    <a:pt x="478" y="64"/>
                  </a:cubicBezTo>
                  <a:cubicBezTo>
                    <a:pt x="532" y="64"/>
                    <a:pt x="590" y="81"/>
                    <a:pt x="637" y="108"/>
                  </a:cubicBezTo>
                  <a:cubicBezTo>
                    <a:pt x="732" y="158"/>
                    <a:pt x="779" y="247"/>
                    <a:pt x="797" y="308"/>
                  </a:cubicBezTo>
                  <a:cubicBezTo>
                    <a:pt x="803" y="338"/>
                    <a:pt x="806" y="361"/>
                    <a:pt x="810" y="379"/>
                  </a:cubicBezTo>
                  <a:cubicBezTo>
                    <a:pt x="810" y="361"/>
                    <a:pt x="806" y="338"/>
                    <a:pt x="800" y="305"/>
                  </a:cubicBezTo>
                  <a:cubicBezTo>
                    <a:pt x="783" y="244"/>
                    <a:pt x="742" y="155"/>
                    <a:pt x="654" y="84"/>
                  </a:cubicBezTo>
                  <a:cubicBezTo>
                    <a:pt x="607" y="50"/>
                    <a:pt x="549" y="20"/>
                    <a:pt x="481" y="6"/>
                  </a:cubicBezTo>
                  <a:cubicBezTo>
                    <a:pt x="459" y="2"/>
                    <a:pt x="435" y="0"/>
                    <a:pt x="411"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33"/>
            <p:cNvSpPr/>
            <p:nvPr/>
          </p:nvSpPr>
          <p:spPr>
            <a:xfrm>
              <a:off x="2955289" y="3562679"/>
              <a:ext cx="69895" cy="70269"/>
            </a:xfrm>
            <a:custGeom>
              <a:rect b="b" l="l" r="r" t="t"/>
              <a:pathLst>
                <a:path extrusionOk="0" h="751" w="747">
                  <a:moveTo>
                    <a:pt x="373" y="1"/>
                  </a:moveTo>
                  <a:cubicBezTo>
                    <a:pt x="166" y="1"/>
                    <a:pt x="0" y="171"/>
                    <a:pt x="0" y="378"/>
                  </a:cubicBezTo>
                  <a:cubicBezTo>
                    <a:pt x="0" y="584"/>
                    <a:pt x="166" y="750"/>
                    <a:pt x="373" y="750"/>
                  </a:cubicBezTo>
                  <a:cubicBezTo>
                    <a:pt x="580" y="750"/>
                    <a:pt x="746" y="584"/>
                    <a:pt x="746" y="378"/>
                  </a:cubicBezTo>
                  <a:cubicBezTo>
                    <a:pt x="746" y="171"/>
                    <a:pt x="580"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3"/>
            <p:cNvSpPr/>
            <p:nvPr/>
          </p:nvSpPr>
          <p:spPr>
            <a:xfrm>
              <a:off x="2949300" y="3559872"/>
              <a:ext cx="75883" cy="76070"/>
            </a:xfrm>
            <a:custGeom>
              <a:rect b="b" l="l" r="r" t="t"/>
              <a:pathLst>
                <a:path extrusionOk="0" h="813" w="811">
                  <a:moveTo>
                    <a:pt x="412" y="1"/>
                  </a:moveTo>
                  <a:cubicBezTo>
                    <a:pt x="365" y="1"/>
                    <a:pt x="315" y="9"/>
                    <a:pt x="268" y="24"/>
                  </a:cubicBezTo>
                  <a:cubicBezTo>
                    <a:pt x="197" y="51"/>
                    <a:pt x="125" y="99"/>
                    <a:pt x="78" y="167"/>
                  </a:cubicBezTo>
                  <a:cubicBezTo>
                    <a:pt x="55" y="201"/>
                    <a:pt x="34" y="242"/>
                    <a:pt x="20" y="282"/>
                  </a:cubicBezTo>
                  <a:cubicBezTo>
                    <a:pt x="10" y="320"/>
                    <a:pt x="3" y="370"/>
                    <a:pt x="0" y="404"/>
                  </a:cubicBezTo>
                  <a:cubicBezTo>
                    <a:pt x="3" y="496"/>
                    <a:pt x="27" y="577"/>
                    <a:pt x="78" y="645"/>
                  </a:cubicBezTo>
                  <a:cubicBezTo>
                    <a:pt x="125" y="713"/>
                    <a:pt x="197" y="763"/>
                    <a:pt x="268" y="788"/>
                  </a:cubicBezTo>
                  <a:cubicBezTo>
                    <a:pt x="305" y="801"/>
                    <a:pt x="339" y="808"/>
                    <a:pt x="380" y="811"/>
                  </a:cubicBezTo>
                  <a:cubicBezTo>
                    <a:pt x="385" y="812"/>
                    <a:pt x="391" y="813"/>
                    <a:pt x="396" y="813"/>
                  </a:cubicBezTo>
                  <a:cubicBezTo>
                    <a:pt x="408" y="813"/>
                    <a:pt x="419" y="811"/>
                    <a:pt x="430" y="811"/>
                  </a:cubicBezTo>
                  <a:cubicBezTo>
                    <a:pt x="451" y="811"/>
                    <a:pt x="465" y="808"/>
                    <a:pt x="482" y="804"/>
                  </a:cubicBezTo>
                  <a:cubicBezTo>
                    <a:pt x="549" y="794"/>
                    <a:pt x="607" y="763"/>
                    <a:pt x="651" y="730"/>
                  </a:cubicBezTo>
                  <a:cubicBezTo>
                    <a:pt x="742" y="658"/>
                    <a:pt x="783" y="567"/>
                    <a:pt x="800" y="506"/>
                  </a:cubicBezTo>
                  <a:cubicBezTo>
                    <a:pt x="807" y="475"/>
                    <a:pt x="810" y="452"/>
                    <a:pt x="810" y="435"/>
                  </a:cubicBezTo>
                  <a:lnTo>
                    <a:pt x="810" y="435"/>
                  </a:lnTo>
                  <a:cubicBezTo>
                    <a:pt x="807" y="452"/>
                    <a:pt x="803" y="475"/>
                    <a:pt x="796" y="506"/>
                  </a:cubicBezTo>
                  <a:cubicBezTo>
                    <a:pt x="779" y="567"/>
                    <a:pt x="732" y="652"/>
                    <a:pt x="637" y="706"/>
                  </a:cubicBezTo>
                  <a:cubicBezTo>
                    <a:pt x="590" y="733"/>
                    <a:pt x="535" y="750"/>
                    <a:pt x="474" y="750"/>
                  </a:cubicBezTo>
                  <a:lnTo>
                    <a:pt x="434" y="750"/>
                  </a:lnTo>
                  <a:cubicBezTo>
                    <a:pt x="417" y="747"/>
                    <a:pt x="400" y="747"/>
                    <a:pt x="386" y="740"/>
                  </a:cubicBezTo>
                  <a:cubicBezTo>
                    <a:pt x="360" y="736"/>
                    <a:pt x="329" y="723"/>
                    <a:pt x="302" y="709"/>
                  </a:cubicBezTo>
                  <a:cubicBezTo>
                    <a:pt x="251" y="679"/>
                    <a:pt x="203" y="635"/>
                    <a:pt x="172" y="580"/>
                  </a:cubicBezTo>
                  <a:cubicBezTo>
                    <a:pt x="142" y="530"/>
                    <a:pt x="125" y="465"/>
                    <a:pt x="125" y="411"/>
                  </a:cubicBezTo>
                  <a:cubicBezTo>
                    <a:pt x="125" y="370"/>
                    <a:pt x="129" y="347"/>
                    <a:pt x="136" y="316"/>
                  </a:cubicBezTo>
                  <a:cubicBezTo>
                    <a:pt x="146" y="286"/>
                    <a:pt x="159" y="259"/>
                    <a:pt x="172" y="231"/>
                  </a:cubicBezTo>
                  <a:cubicBezTo>
                    <a:pt x="203" y="181"/>
                    <a:pt x="251" y="137"/>
                    <a:pt x="302" y="106"/>
                  </a:cubicBezTo>
                  <a:cubicBezTo>
                    <a:pt x="356" y="76"/>
                    <a:pt x="417" y="62"/>
                    <a:pt x="478" y="62"/>
                  </a:cubicBezTo>
                  <a:cubicBezTo>
                    <a:pt x="532" y="65"/>
                    <a:pt x="590" y="82"/>
                    <a:pt x="637" y="106"/>
                  </a:cubicBezTo>
                  <a:cubicBezTo>
                    <a:pt x="729" y="160"/>
                    <a:pt x="779" y="248"/>
                    <a:pt x="796" y="309"/>
                  </a:cubicBezTo>
                  <a:cubicBezTo>
                    <a:pt x="803" y="340"/>
                    <a:pt x="807" y="364"/>
                    <a:pt x="810" y="381"/>
                  </a:cubicBezTo>
                  <a:cubicBezTo>
                    <a:pt x="810" y="364"/>
                    <a:pt x="807" y="336"/>
                    <a:pt x="800" y="306"/>
                  </a:cubicBezTo>
                  <a:cubicBezTo>
                    <a:pt x="783" y="245"/>
                    <a:pt x="742" y="157"/>
                    <a:pt x="651" y="85"/>
                  </a:cubicBezTo>
                  <a:cubicBezTo>
                    <a:pt x="607" y="48"/>
                    <a:pt x="549" y="21"/>
                    <a:pt x="482" y="7"/>
                  </a:cubicBezTo>
                  <a:cubicBezTo>
                    <a:pt x="459" y="3"/>
                    <a:pt x="436" y="1"/>
                    <a:pt x="412"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33"/>
            <p:cNvSpPr/>
            <p:nvPr/>
          </p:nvSpPr>
          <p:spPr>
            <a:xfrm>
              <a:off x="2804271" y="3562679"/>
              <a:ext cx="69895" cy="70269"/>
            </a:xfrm>
            <a:custGeom>
              <a:rect b="b" l="l" r="r" t="t"/>
              <a:pathLst>
                <a:path extrusionOk="0" h="751" w="747">
                  <a:moveTo>
                    <a:pt x="374" y="1"/>
                  </a:moveTo>
                  <a:cubicBezTo>
                    <a:pt x="167" y="1"/>
                    <a:pt x="1" y="171"/>
                    <a:pt x="1" y="378"/>
                  </a:cubicBezTo>
                  <a:cubicBezTo>
                    <a:pt x="1" y="584"/>
                    <a:pt x="167" y="750"/>
                    <a:pt x="374" y="750"/>
                  </a:cubicBezTo>
                  <a:cubicBezTo>
                    <a:pt x="580" y="750"/>
                    <a:pt x="746" y="584"/>
                    <a:pt x="746" y="378"/>
                  </a:cubicBezTo>
                  <a:cubicBezTo>
                    <a:pt x="746" y="171"/>
                    <a:pt x="580" y="1"/>
                    <a:pt x="3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33"/>
            <p:cNvSpPr/>
            <p:nvPr/>
          </p:nvSpPr>
          <p:spPr>
            <a:xfrm>
              <a:off x="2798283" y="3559872"/>
              <a:ext cx="75883" cy="76070"/>
            </a:xfrm>
            <a:custGeom>
              <a:rect b="b" l="l" r="r" t="t"/>
              <a:pathLst>
                <a:path extrusionOk="0" h="813" w="811">
                  <a:moveTo>
                    <a:pt x="810" y="435"/>
                  </a:moveTo>
                  <a:lnTo>
                    <a:pt x="810" y="435"/>
                  </a:lnTo>
                  <a:cubicBezTo>
                    <a:pt x="807" y="452"/>
                    <a:pt x="804" y="475"/>
                    <a:pt x="797" y="506"/>
                  </a:cubicBezTo>
                  <a:cubicBezTo>
                    <a:pt x="807" y="475"/>
                    <a:pt x="810" y="452"/>
                    <a:pt x="810" y="435"/>
                  </a:cubicBezTo>
                  <a:close/>
                  <a:moveTo>
                    <a:pt x="412" y="1"/>
                  </a:moveTo>
                  <a:cubicBezTo>
                    <a:pt x="365" y="1"/>
                    <a:pt x="315" y="9"/>
                    <a:pt x="268" y="24"/>
                  </a:cubicBezTo>
                  <a:cubicBezTo>
                    <a:pt x="194" y="51"/>
                    <a:pt x="126" y="99"/>
                    <a:pt x="78" y="167"/>
                  </a:cubicBezTo>
                  <a:cubicBezTo>
                    <a:pt x="54" y="201"/>
                    <a:pt x="34" y="242"/>
                    <a:pt x="21" y="282"/>
                  </a:cubicBezTo>
                  <a:cubicBezTo>
                    <a:pt x="7" y="320"/>
                    <a:pt x="1" y="370"/>
                    <a:pt x="1" y="404"/>
                  </a:cubicBezTo>
                  <a:cubicBezTo>
                    <a:pt x="4" y="496"/>
                    <a:pt x="28" y="577"/>
                    <a:pt x="78" y="645"/>
                  </a:cubicBezTo>
                  <a:cubicBezTo>
                    <a:pt x="126" y="713"/>
                    <a:pt x="197" y="763"/>
                    <a:pt x="268" y="788"/>
                  </a:cubicBezTo>
                  <a:cubicBezTo>
                    <a:pt x="306" y="801"/>
                    <a:pt x="339" y="808"/>
                    <a:pt x="380" y="811"/>
                  </a:cubicBezTo>
                  <a:cubicBezTo>
                    <a:pt x="386" y="812"/>
                    <a:pt x="391" y="813"/>
                    <a:pt x="397" y="813"/>
                  </a:cubicBezTo>
                  <a:cubicBezTo>
                    <a:pt x="408" y="813"/>
                    <a:pt x="420" y="811"/>
                    <a:pt x="431" y="811"/>
                  </a:cubicBezTo>
                  <a:cubicBezTo>
                    <a:pt x="451" y="811"/>
                    <a:pt x="464" y="808"/>
                    <a:pt x="482" y="804"/>
                  </a:cubicBezTo>
                  <a:cubicBezTo>
                    <a:pt x="550" y="794"/>
                    <a:pt x="607" y="763"/>
                    <a:pt x="652" y="730"/>
                  </a:cubicBezTo>
                  <a:cubicBezTo>
                    <a:pt x="743" y="658"/>
                    <a:pt x="783" y="567"/>
                    <a:pt x="797" y="506"/>
                  </a:cubicBezTo>
                  <a:lnTo>
                    <a:pt x="797" y="506"/>
                  </a:lnTo>
                  <a:cubicBezTo>
                    <a:pt x="780" y="567"/>
                    <a:pt x="729" y="652"/>
                    <a:pt x="638" y="706"/>
                  </a:cubicBezTo>
                  <a:cubicBezTo>
                    <a:pt x="591" y="733"/>
                    <a:pt x="536" y="750"/>
                    <a:pt x="475" y="750"/>
                  </a:cubicBezTo>
                  <a:lnTo>
                    <a:pt x="434" y="750"/>
                  </a:lnTo>
                  <a:cubicBezTo>
                    <a:pt x="417" y="747"/>
                    <a:pt x="400" y="747"/>
                    <a:pt x="387" y="740"/>
                  </a:cubicBezTo>
                  <a:cubicBezTo>
                    <a:pt x="359" y="736"/>
                    <a:pt x="329" y="723"/>
                    <a:pt x="302" y="709"/>
                  </a:cubicBezTo>
                  <a:cubicBezTo>
                    <a:pt x="251" y="679"/>
                    <a:pt x="204" y="635"/>
                    <a:pt x="173" y="580"/>
                  </a:cubicBezTo>
                  <a:cubicBezTo>
                    <a:pt x="143" y="530"/>
                    <a:pt x="123" y="465"/>
                    <a:pt x="126" y="411"/>
                  </a:cubicBezTo>
                  <a:cubicBezTo>
                    <a:pt x="126" y="370"/>
                    <a:pt x="129" y="347"/>
                    <a:pt x="136" y="316"/>
                  </a:cubicBezTo>
                  <a:cubicBezTo>
                    <a:pt x="146" y="286"/>
                    <a:pt x="156" y="259"/>
                    <a:pt x="173" y="231"/>
                  </a:cubicBezTo>
                  <a:cubicBezTo>
                    <a:pt x="204" y="181"/>
                    <a:pt x="251" y="137"/>
                    <a:pt x="302" y="106"/>
                  </a:cubicBezTo>
                  <a:cubicBezTo>
                    <a:pt x="356" y="76"/>
                    <a:pt x="417" y="62"/>
                    <a:pt x="478" y="62"/>
                  </a:cubicBezTo>
                  <a:cubicBezTo>
                    <a:pt x="533" y="65"/>
                    <a:pt x="591" y="82"/>
                    <a:pt x="638" y="106"/>
                  </a:cubicBezTo>
                  <a:cubicBezTo>
                    <a:pt x="729" y="160"/>
                    <a:pt x="780" y="248"/>
                    <a:pt x="797" y="309"/>
                  </a:cubicBezTo>
                  <a:cubicBezTo>
                    <a:pt x="804" y="340"/>
                    <a:pt x="807" y="364"/>
                    <a:pt x="810" y="381"/>
                  </a:cubicBezTo>
                  <a:cubicBezTo>
                    <a:pt x="810" y="364"/>
                    <a:pt x="807" y="336"/>
                    <a:pt x="797" y="306"/>
                  </a:cubicBezTo>
                  <a:cubicBezTo>
                    <a:pt x="783" y="245"/>
                    <a:pt x="743" y="157"/>
                    <a:pt x="652" y="85"/>
                  </a:cubicBezTo>
                  <a:cubicBezTo>
                    <a:pt x="607" y="48"/>
                    <a:pt x="550" y="21"/>
                    <a:pt x="482" y="7"/>
                  </a:cubicBezTo>
                  <a:cubicBezTo>
                    <a:pt x="460" y="3"/>
                    <a:pt x="436" y="1"/>
                    <a:pt x="412"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33"/>
            <p:cNvSpPr/>
            <p:nvPr/>
          </p:nvSpPr>
          <p:spPr>
            <a:xfrm>
              <a:off x="2652972" y="3562679"/>
              <a:ext cx="70176" cy="70269"/>
            </a:xfrm>
            <a:custGeom>
              <a:rect b="b" l="l" r="r" t="t"/>
              <a:pathLst>
                <a:path extrusionOk="0" h="751" w="750">
                  <a:moveTo>
                    <a:pt x="377" y="1"/>
                  </a:moveTo>
                  <a:cubicBezTo>
                    <a:pt x="171" y="1"/>
                    <a:pt x="1" y="171"/>
                    <a:pt x="1" y="378"/>
                  </a:cubicBezTo>
                  <a:cubicBezTo>
                    <a:pt x="1" y="584"/>
                    <a:pt x="171" y="750"/>
                    <a:pt x="377" y="750"/>
                  </a:cubicBezTo>
                  <a:cubicBezTo>
                    <a:pt x="584" y="750"/>
                    <a:pt x="750" y="584"/>
                    <a:pt x="750" y="378"/>
                  </a:cubicBezTo>
                  <a:cubicBezTo>
                    <a:pt x="750" y="171"/>
                    <a:pt x="584" y="1"/>
                    <a:pt x="3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33"/>
            <p:cNvSpPr/>
            <p:nvPr/>
          </p:nvSpPr>
          <p:spPr>
            <a:xfrm>
              <a:off x="2647265" y="3559872"/>
              <a:ext cx="75883" cy="76070"/>
            </a:xfrm>
            <a:custGeom>
              <a:rect b="b" l="l" r="r" t="t"/>
              <a:pathLst>
                <a:path extrusionOk="0" h="813" w="811">
                  <a:moveTo>
                    <a:pt x="413" y="1"/>
                  </a:moveTo>
                  <a:cubicBezTo>
                    <a:pt x="366" y="1"/>
                    <a:pt x="315" y="9"/>
                    <a:pt x="268" y="24"/>
                  </a:cubicBezTo>
                  <a:cubicBezTo>
                    <a:pt x="194" y="51"/>
                    <a:pt x="126" y="99"/>
                    <a:pt x="79" y="167"/>
                  </a:cubicBezTo>
                  <a:cubicBezTo>
                    <a:pt x="55" y="201"/>
                    <a:pt x="35" y="242"/>
                    <a:pt x="21" y="282"/>
                  </a:cubicBezTo>
                  <a:cubicBezTo>
                    <a:pt x="8" y="320"/>
                    <a:pt x="1" y="370"/>
                    <a:pt x="1" y="404"/>
                  </a:cubicBezTo>
                  <a:cubicBezTo>
                    <a:pt x="4" y="496"/>
                    <a:pt x="28" y="577"/>
                    <a:pt x="79" y="645"/>
                  </a:cubicBezTo>
                  <a:cubicBezTo>
                    <a:pt x="126" y="713"/>
                    <a:pt x="194" y="763"/>
                    <a:pt x="268" y="788"/>
                  </a:cubicBezTo>
                  <a:cubicBezTo>
                    <a:pt x="306" y="801"/>
                    <a:pt x="340" y="808"/>
                    <a:pt x="377" y="811"/>
                  </a:cubicBezTo>
                  <a:cubicBezTo>
                    <a:pt x="384" y="812"/>
                    <a:pt x="390" y="813"/>
                    <a:pt x="397" y="813"/>
                  </a:cubicBezTo>
                  <a:cubicBezTo>
                    <a:pt x="409" y="813"/>
                    <a:pt x="420" y="811"/>
                    <a:pt x="431" y="811"/>
                  </a:cubicBezTo>
                  <a:cubicBezTo>
                    <a:pt x="448" y="811"/>
                    <a:pt x="465" y="808"/>
                    <a:pt x="482" y="804"/>
                  </a:cubicBezTo>
                  <a:cubicBezTo>
                    <a:pt x="550" y="794"/>
                    <a:pt x="608" y="763"/>
                    <a:pt x="651" y="730"/>
                  </a:cubicBezTo>
                  <a:cubicBezTo>
                    <a:pt x="743" y="658"/>
                    <a:pt x="784" y="567"/>
                    <a:pt x="797" y="506"/>
                  </a:cubicBezTo>
                  <a:cubicBezTo>
                    <a:pt x="808" y="475"/>
                    <a:pt x="811" y="452"/>
                    <a:pt x="811" y="435"/>
                  </a:cubicBezTo>
                  <a:lnTo>
                    <a:pt x="811" y="408"/>
                  </a:lnTo>
                  <a:cubicBezTo>
                    <a:pt x="811" y="408"/>
                    <a:pt x="811" y="414"/>
                    <a:pt x="808" y="435"/>
                  </a:cubicBezTo>
                  <a:cubicBezTo>
                    <a:pt x="808" y="452"/>
                    <a:pt x="804" y="475"/>
                    <a:pt x="794" y="506"/>
                  </a:cubicBezTo>
                  <a:cubicBezTo>
                    <a:pt x="781" y="567"/>
                    <a:pt x="730" y="652"/>
                    <a:pt x="638" y="706"/>
                  </a:cubicBezTo>
                  <a:cubicBezTo>
                    <a:pt x="590" y="733"/>
                    <a:pt x="537" y="750"/>
                    <a:pt x="476" y="750"/>
                  </a:cubicBezTo>
                  <a:lnTo>
                    <a:pt x="435" y="750"/>
                  </a:lnTo>
                  <a:cubicBezTo>
                    <a:pt x="418" y="747"/>
                    <a:pt x="401" y="747"/>
                    <a:pt x="387" y="740"/>
                  </a:cubicBezTo>
                  <a:cubicBezTo>
                    <a:pt x="360" y="736"/>
                    <a:pt x="329" y="723"/>
                    <a:pt x="302" y="709"/>
                  </a:cubicBezTo>
                  <a:cubicBezTo>
                    <a:pt x="248" y="679"/>
                    <a:pt x="204" y="635"/>
                    <a:pt x="174" y="580"/>
                  </a:cubicBezTo>
                  <a:cubicBezTo>
                    <a:pt x="143" y="530"/>
                    <a:pt x="123" y="465"/>
                    <a:pt x="126" y="411"/>
                  </a:cubicBezTo>
                  <a:cubicBezTo>
                    <a:pt x="126" y="370"/>
                    <a:pt x="130" y="347"/>
                    <a:pt x="136" y="316"/>
                  </a:cubicBezTo>
                  <a:cubicBezTo>
                    <a:pt x="146" y="286"/>
                    <a:pt x="157" y="259"/>
                    <a:pt x="174" y="231"/>
                  </a:cubicBezTo>
                  <a:cubicBezTo>
                    <a:pt x="204" y="181"/>
                    <a:pt x="252" y="137"/>
                    <a:pt x="302" y="106"/>
                  </a:cubicBezTo>
                  <a:cubicBezTo>
                    <a:pt x="357" y="76"/>
                    <a:pt x="418" y="62"/>
                    <a:pt x="479" y="62"/>
                  </a:cubicBezTo>
                  <a:cubicBezTo>
                    <a:pt x="533" y="65"/>
                    <a:pt x="590" y="82"/>
                    <a:pt x="638" y="106"/>
                  </a:cubicBezTo>
                  <a:cubicBezTo>
                    <a:pt x="730" y="160"/>
                    <a:pt x="781" y="248"/>
                    <a:pt x="794" y="309"/>
                  </a:cubicBezTo>
                  <a:cubicBezTo>
                    <a:pt x="804" y="340"/>
                    <a:pt x="808" y="364"/>
                    <a:pt x="808" y="381"/>
                  </a:cubicBezTo>
                  <a:cubicBezTo>
                    <a:pt x="811" y="397"/>
                    <a:pt x="811" y="408"/>
                    <a:pt x="811" y="408"/>
                  </a:cubicBezTo>
                  <a:lnTo>
                    <a:pt x="811" y="381"/>
                  </a:lnTo>
                  <a:cubicBezTo>
                    <a:pt x="811" y="364"/>
                    <a:pt x="808" y="336"/>
                    <a:pt x="797" y="306"/>
                  </a:cubicBezTo>
                  <a:cubicBezTo>
                    <a:pt x="784" y="245"/>
                    <a:pt x="743" y="157"/>
                    <a:pt x="651" y="85"/>
                  </a:cubicBezTo>
                  <a:cubicBezTo>
                    <a:pt x="608" y="48"/>
                    <a:pt x="550" y="21"/>
                    <a:pt x="482" y="7"/>
                  </a:cubicBezTo>
                  <a:cubicBezTo>
                    <a:pt x="460" y="3"/>
                    <a:pt x="437" y="1"/>
                    <a:pt x="413"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33"/>
            <p:cNvSpPr/>
            <p:nvPr/>
          </p:nvSpPr>
          <p:spPr>
            <a:xfrm>
              <a:off x="2502048" y="3562679"/>
              <a:ext cx="70176" cy="70269"/>
            </a:xfrm>
            <a:custGeom>
              <a:rect b="b" l="l" r="r" t="t"/>
              <a:pathLst>
                <a:path extrusionOk="0" h="751" w="750">
                  <a:moveTo>
                    <a:pt x="376" y="1"/>
                  </a:moveTo>
                  <a:cubicBezTo>
                    <a:pt x="170" y="1"/>
                    <a:pt x="0" y="171"/>
                    <a:pt x="0" y="378"/>
                  </a:cubicBezTo>
                  <a:cubicBezTo>
                    <a:pt x="0" y="584"/>
                    <a:pt x="170" y="750"/>
                    <a:pt x="376" y="750"/>
                  </a:cubicBezTo>
                  <a:cubicBezTo>
                    <a:pt x="584" y="750"/>
                    <a:pt x="750" y="584"/>
                    <a:pt x="750" y="378"/>
                  </a:cubicBezTo>
                  <a:cubicBezTo>
                    <a:pt x="750" y="171"/>
                    <a:pt x="584" y="1"/>
                    <a:pt x="3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33"/>
            <p:cNvSpPr/>
            <p:nvPr/>
          </p:nvSpPr>
          <p:spPr>
            <a:xfrm>
              <a:off x="2496341" y="3559872"/>
              <a:ext cx="75883" cy="76070"/>
            </a:xfrm>
            <a:custGeom>
              <a:rect b="b" l="l" r="r" t="t"/>
              <a:pathLst>
                <a:path extrusionOk="0" h="813" w="811">
                  <a:moveTo>
                    <a:pt x="412" y="1"/>
                  </a:moveTo>
                  <a:cubicBezTo>
                    <a:pt x="365" y="1"/>
                    <a:pt x="315" y="9"/>
                    <a:pt x="268" y="24"/>
                  </a:cubicBezTo>
                  <a:cubicBezTo>
                    <a:pt x="193" y="51"/>
                    <a:pt x="126" y="99"/>
                    <a:pt x="78" y="167"/>
                  </a:cubicBezTo>
                  <a:cubicBezTo>
                    <a:pt x="51" y="201"/>
                    <a:pt x="35" y="242"/>
                    <a:pt x="21" y="282"/>
                  </a:cubicBezTo>
                  <a:cubicBezTo>
                    <a:pt x="7" y="320"/>
                    <a:pt x="0" y="370"/>
                    <a:pt x="0" y="404"/>
                  </a:cubicBezTo>
                  <a:cubicBezTo>
                    <a:pt x="4" y="496"/>
                    <a:pt x="27" y="577"/>
                    <a:pt x="78" y="645"/>
                  </a:cubicBezTo>
                  <a:cubicBezTo>
                    <a:pt x="126" y="713"/>
                    <a:pt x="193" y="763"/>
                    <a:pt x="268" y="788"/>
                  </a:cubicBezTo>
                  <a:cubicBezTo>
                    <a:pt x="305" y="801"/>
                    <a:pt x="340" y="808"/>
                    <a:pt x="376" y="811"/>
                  </a:cubicBezTo>
                  <a:cubicBezTo>
                    <a:pt x="383" y="812"/>
                    <a:pt x="389" y="813"/>
                    <a:pt x="396" y="813"/>
                  </a:cubicBezTo>
                  <a:cubicBezTo>
                    <a:pt x="408" y="813"/>
                    <a:pt x="419" y="811"/>
                    <a:pt x="431" y="811"/>
                  </a:cubicBezTo>
                  <a:cubicBezTo>
                    <a:pt x="448" y="811"/>
                    <a:pt x="465" y="808"/>
                    <a:pt x="482" y="804"/>
                  </a:cubicBezTo>
                  <a:cubicBezTo>
                    <a:pt x="549" y="794"/>
                    <a:pt x="607" y="763"/>
                    <a:pt x="651" y="730"/>
                  </a:cubicBezTo>
                  <a:cubicBezTo>
                    <a:pt x="742" y="658"/>
                    <a:pt x="783" y="567"/>
                    <a:pt x="797" y="506"/>
                  </a:cubicBezTo>
                  <a:cubicBezTo>
                    <a:pt x="807" y="475"/>
                    <a:pt x="807" y="452"/>
                    <a:pt x="811" y="435"/>
                  </a:cubicBezTo>
                  <a:lnTo>
                    <a:pt x="811" y="408"/>
                  </a:lnTo>
                  <a:cubicBezTo>
                    <a:pt x="811" y="408"/>
                    <a:pt x="811" y="414"/>
                    <a:pt x="807" y="435"/>
                  </a:cubicBezTo>
                  <a:cubicBezTo>
                    <a:pt x="807" y="452"/>
                    <a:pt x="803" y="475"/>
                    <a:pt x="794" y="506"/>
                  </a:cubicBezTo>
                  <a:cubicBezTo>
                    <a:pt x="780" y="567"/>
                    <a:pt x="729" y="652"/>
                    <a:pt x="637" y="706"/>
                  </a:cubicBezTo>
                  <a:cubicBezTo>
                    <a:pt x="590" y="733"/>
                    <a:pt x="536" y="750"/>
                    <a:pt x="475" y="750"/>
                  </a:cubicBezTo>
                  <a:lnTo>
                    <a:pt x="431" y="750"/>
                  </a:lnTo>
                  <a:cubicBezTo>
                    <a:pt x="417" y="747"/>
                    <a:pt x="401" y="747"/>
                    <a:pt x="387" y="740"/>
                  </a:cubicBezTo>
                  <a:cubicBezTo>
                    <a:pt x="360" y="736"/>
                    <a:pt x="329" y="723"/>
                    <a:pt x="302" y="709"/>
                  </a:cubicBezTo>
                  <a:cubicBezTo>
                    <a:pt x="248" y="679"/>
                    <a:pt x="204" y="635"/>
                    <a:pt x="173" y="580"/>
                  </a:cubicBezTo>
                  <a:cubicBezTo>
                    <a:pt x="143" y="530"/>
                    <a:pt x="122" y="465"/>
                    <a:pt x="126" y="411"/>
                  </a:cubicBezTo>
                  <a:cubicBezTo>
                    <a:pt x="126" y="370"/>
                    <a:pt x="129" y="347"/>
                    <a:pt x="136" y="316"/>
                  </a:cubicBezTo>
                  <a:cubicBezTo>
                    <a:pt x="146" y="286"/>
                    <a:pt x="157" y="259"/>
                    <a:pt x="173" y="231"/>
                  </a:cubicBezTo>
                  <a:cubicBezTo>
                    <a:pt x="204" y="181"/>
                    <a:pt x="248" y="137"/>
                    <a:pt x="302" y="106"/>
                  </a:cubicBezTo>
                  <a:cubicBezTo>
                    <a:pt x="356" y="76"/>
                    <a:pt x="417" y="62"/>
                    <a:pt x="478" y="62"/>
                  </a:cubicBezTo>
                  <a:cubicBezTo>
                    <a:pt x="532" y="65"/>
                    <a:pt x="590" y="82"/>
                    <a:pt x="637" y="106"/>
                  </a:cubicBezTo>
                  <a:cubicBezTo>
                    <a:pt x="729" y="160"/>
                    <a:pt x="780" y="248"/>
                    <a:pt x="794" y="309"/>
                  </a:cubicBezTo>
                  <a:cubicBezTo>
                    <a:pt x="803" y="340"/>
                    <a:pt x="807" y="364"/>
                    <a:pt x="807" y="381"/>
                  </a:cubicBezTo>
                  <a:cubicBezTo>
                    <a:pt x="811" y="397"/>
                    <a:pt x="811" y="408"/>
                    <a:pt x="811" y="408"/>
                  </a:cubicBezTo>
                  <a:lnTo>
                    <a:pt x="811" y="381"/>
                  </a:lnTo>
                  <a:cubicBezTo>
                    <a:pt x="807" y="364"/>
                    <a:pt x="807" y="336"/>
                    <a:pt x="797" y="306"/>
                  </a:cubicBezTo>
                  <a:cubicBezTo>
                    <a:pt x="783" y="245"/>
                    <a:pt x="742" y="157"/>
                    <a:pt x="651" y="85"/>
                  </a:cubicBezTo>
                  <a:cubicBezTo>
                    <a:pt x="607" y="48"/>
                    <a:pt x="549" y="21"/>
                    <a:pt x="482" y="7"/>
                  </a:cubicBezTo>
                  <a:cubicBezTo>
                    <a:pt x="460" y="3"/>
                    <a:pt x="436" y="1"/>
                    <a:pt x="412"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33"/>
            <p:cNvSpPr/>
            <p:nvPr/>
          </p:nvSpPr>
          <p:spPr>
            <a:xfrm>
              <a:off x="2351124" y="3562679"/>
              <a:ext cx="70082" cy="70269"/>
            </a:xfrm>
            <a:custGeom>
              <a:rect b="b" l="l" r="r" t="t"/>
              <a:pathLst>
                <a:path extrusionOk="0" h="751" w="749">
                  <a:moveTo>
                    <a:pt x="376" y="1"/>
                  </a:moveTo>
                  <a:cubicBezTo>
                    <a:pt x="169" y="1"/>
                    <a:pt x="0" y="171"/>
                    <a:pt x="0" y="378"/>
                  </a:cubicBezTo>
                  <a:cubicBezTo>
                    <a:pt x="0" y="584"/>
                    <a:pt x="169" y="750"/>
                    <a:pt x="376" y="750"/>
                  </a:cubicBezTo>
                  <a:cubicBezTo>
                    <a:pt x="579" y="750"/>
                    <a:pt x="749" y="584"/>
                    <a:pt x="749" y="378"/>
                  </a:cubicBezTo>
                  <a:cubicBezTo>
                    <a:pt x="749" y="171"/>
                    <a:pt x="579" y="1"/>
                    <a:pt x="3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33"/>
            <p:cNvSpPr/>
            <p:nvPr/>
          </p:nvSpPr>
          <p:spPr>
            <a:xfrm>
              <a:off x="2345416" y="3559872"/>
              <a:ext cx="75790" cy="76070"/>
            </a:xfrm>
            <a:custGeom>
              <a:rect b="b" l="l" r="r" t="t"/>
              <a:pathLst>
                <a:path extrusionOk="0" h="813" w="810">
                  <a:moveTo>
                    <a:pt x="411" y="1"/>
                  </a:moveTo>
                  <a:cubicBezTo>
                    <a:pt x="364" y="1"/>
                    <a:pt x="314" y="9"/>
                    <a:pt x="268" y="24"/>
                  </a:cubicBezTo>
                  <a:cubicBezTo>
                    <a:pt x="193" y="51"/>
                    <a:pt x="125" y="99"/>
                    <a:pt x="77" y="167"/>
                  </a:cubicBezTo>
                  <a:cubicBezTo>
                    <a:pt x="50" y="201"/>
                    <a:pt x="33" y="242"/>
                    <a:pt x="20" y="282"/>
                  </a:cubicBezTo>
                  <a:cubicBezTo>
                    <a:pt x="7" y="320"/>
                    <a:pt x="0" y="370"/>
                    <a:pt x="0" y="404"/>
                  </a:cubicBezTo>
                  <a:cubicBezTo>
                    <a:pt x="3" y="496"/>
                    <a:pt x="27" y="577"/>
                    <a:pt x="77" y="645"/>
                  </a:cubicBezTo>
                  <a:cubicBezTo>
                    <a:pt x="125" y="713"/>
                    <a:pt x="193" y="763"/>
                    <a:pt x="268" y="788"/>
                  </a:cubicBezTo>
                  <a:cubicBezTo>
                    <a:pt x="305" y="801"/>
                    <a:pt x="338" y="808"/>
                    <a:pt x="376" y="811"/>
                  </a:cubicBezTo>
                  <a:cubicBezTo>
                    <a:pt x="383" y="812"/>
                    <a:pt x="389" y="813"/>
                    <a:pt x="395" y="813"/>
                  </a:cubicBezTo>
                  <a:cubicBezTo>
                    <a:pt x="407" y="813"/>
                    <a:pt x="418" y="811"/>
                    <a:pt x="427" y="811"/>
                  </a:cubicBezTo>
                  <a:cubicBezTo>
                    <a:pt x="448" y="811"/>
                    <a:pt x="464" y="808"/>
                    <a:pt x="481" y="804"/>
                  </a:cubicBezTo>
                  <a:cubicBezTo>
                    <a:pt x="549" y="794"/>
                    <a:pt x="606" y="763"/>
                    <a:pt x="651" y="730"/>
                  </a:cubicBezTo>
                  <a:cubicBezTo>
                    <a:pt x="742" y="658"/>
                    <a:pt x="783" y="567"/>
                    <a:pt x="797" y="506"/>
                  </a:cubicBezTo>
                  <a:cubicBezTo>
                    <a:pt x="806" y="475"/>
                    <a:pt x="806" y="452"/>
                    <a:pt x="810" y="435"/>
                  </a:cubicBezTo>
                  <a:lnTo>
                    <a:pt x="810" y="408"/>
                  </a:lnTo>
                  <a:cubicBezTo>
                    <a:pt x="810" y="408"/>
                    <a:pt x="810" y="414"/>
                    <a:pt x="806" y="435"/>
                  </a:cubicBezTo>
                  <a:cubicBezTo>
                    <a:pt x="806" y="452"/>
                    <a:pt x="803" y="475"/>
                    <a:pt x="793" y="506"/>
                  </a:cubicBezTo>
                  <a:cubicBezTo>
                    <a:pt x="779" y="567"/>
                    <a:pt x="728" y="652"/>
                    <a:pt x="637" y="706"/>
                  </a:cubicBezTo>
                  <a:cubicBezTo>
                    <a:pt x="590" y="733"/>
                    <a:pt x="532" y="750"/>
                    <a:pt x="474" y="750"/>
                  </a:cubicBezTo>
                  <a:lnTo>
                    <a:pt x="430" y="750"/>
                  </a:lnTo>
                  <a:cubicBezTo>
                    <a:pt x="417" y="747"/>
                    <a:pt x="400" y="747"/>
                    <a:pt x="386" y="740"/>
                  </a:cubicBezTo>
                  <a:cubicBezTo>
                    <a:pt x="359" y="736"/>
                    <a:pt x="329" y="723"/>
                    <a:pt x="301" y="709"/>
                  </a:cubicBezTo>
                  <a:cubicBezTo>
                    <a:pt x="247" y="679"/>
                    <a:pt x="203" y="635"/>
                    <a:pt x="173" y="580"/>
                  </a:cubicBezTo>
                  <a:cubicBezTo>
                    <a:pt x="142" y="530"/>
                    <a:pt x="122" y="465"/>
                    <a:pt x="125" y="411"/>
                  </a:cubicBezTo>
                  <a:cubicBezTo>
                    <a:pt x="125" y="370"/>
                    <a:pt x="129" y="347"/>
                    <a:pt x="135" y="316"/>
                  </a:cubicBezTo>
                  <a:cubicBezTo>
                    <a:pt x="146" y="286"/>
                    <a:pt x="155" y="259"/>
                    <a:pt x="173" y="231"/>
                  </a:cubicBezTo>
                  <a:cubicBezTo>
                    <a:pt x="203" y="181"/>
                    <a:pt x="247" y="137"/>
                    <a:pt x="301" y="106"/>
                  </a:cubicBezTo>
                  <a:cubicBezTo>
                    <a:pt x="356" y="76"/>
                    <a:pt x="417" y="62"/>
                    <a:pt x="478" y="62"/>
                  </a:cubicBezTo>
                  <a:cubicBezTo>
                    <a:pt x="532" y="65"/>
                    <a:pt x="590" y="82"/>
                    <a:pt x="637" y="106"/>
                  </a:cubicBezTo>
                  <a:cubicBezTo>
                    <a:pt x="728" y="160"/>
                    <a:pt x="779" y="248"/>
                    <a:pt x="793" y="309"/>
                  </a:cubicBezTo>
                  <a:cubicBezTo>
                    <a:pt x="803" y="340"/>
                    <a:pt x="806" y="364"/>
                    <a:pt x="806" y="381"/>
                  </a:cubicBezTo>
                  <a:cubicBezTo>
                    <a:pt x="810" y="397"/>
                    <a:pt x="810" y="408"/>
                    <a:pt x="810" y="408"/>
                  </a:cubicBezTo>
                  <a:lnTo>
                    <a:pt x="810" y="381"/>
                  </a:lnTo>
                  <a:cubicBezTo>
                    <a:pt x="806" y="364"/>
                    <a:pt x="806" y="336"/>
                    <a:pt x="797" y="306"/>
                  </a:cubicBezTo>
                  <a:cubicBezTo>
                    <a:pt x="783" y="245"/>
                    <a:pt x="742" y="157"/>
                    <a:pt x="651" y="85"/>
                  </a:cubicBezTo>
                  <a:cubicBezTo>
                    <a:pt x="606" y="48"/>
                    <a:pt x="549" y="21"/>
                    <a:pt x="481" y="7"/>
                  </a:cubicBezTo>
                  <a:cubicBezTo>
                    <a:pt x="459" y="3"/>
                    <a:pt x="435" y="1"/>
                    <a:pt x="411"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33"/>
            <p:cNvSpPr/>
            <p:nvPr/>
          </p:nvSpPr>
          <p:spPr>
            <a:xfrm>
              <a:off x="2200013" y="3562679"/>
              <a:ext cx="70269" cy="70269"/>
            </a:xfrm>
            <a:custGeom>
              <a:rect b="b" l="l" r="r" t="t"/>
              <a:pathLst>
                <a:path extrusionOk="0" h="751" w="751">
                  <a:moveTo>
                    <a:pt x="378" y="1"/>
                  </a:moveTo>
                  <a:cubicBezTo>
                    <a:pt x="171" y="1"/>
                    <a:pt x="1" y="171"/>
                    <a:pt x="1" y="378"/>
                  </a:cubicBezTo>
                  <a:cubicBezTo>
                    <a:pt x="1" y="584"/>
                    <a:pt x="171" y="750"/>
                    <a:pt x="378" y="750"/>
                  </a:cubicBezTo>
                  <a:cubicBezTo>
                    <a:pt x="581" y="750"/>
                    <a:pt x="750" y="584"/>
                    <a:pt x="750" y="378"/>
                  </a:cubicBezTo>
                  <a:cubicBezTo>
                    <a:pt x="750" y="171"/>
                    <a:pt x="581" y="1"/>
                    <a:pt x="3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33"/>
            <p:cNvSpPr/>
            <p:nvPr/>
          </p:nvSpPr>
          <p:spPr>
            <a:xfrm>
              <a:off x="2194305" y="3559872"/>
              <a:ext cx="75977" cy="76070"/>
            </a:xfrm>
            <a:custGeom>
              <a:rect b="b" l="l" r="r" t="t"/>
              <a:pathLst>
                <a:path extrusionOk="0" h="813" w="812">
                  <a:moveTo>
                    <a:pt x="413" y="1"/>
                  </a:moveTo>
                  <a:cubicBezTo>
                    <a:pt x="366" y="1"/>
                    <a:pt x="316" y="9"/>
                    <a:pt x="269" y="24"/>
                  </a:cubicBezTo>
                  <a:cubicBezTo>
                    <a:pt x="195" y="51"/>
                    <a:pt x="126" y="99"/>
                    <a:pt x="79" y="167"/>
                  </a:cubicBezTo>
                  <a:cubicBezTo>
                    <a:pt x="52" y="201"/>
                    <a:pt x="35" y="242"/>
                    <a:pt x="21" y="282"/>
                  </a:cubicBezTo>
                  <a:cubicBezTo>
                    <a:pt x="8" y="320"/>
                    <a:pt x="1" y="370"/>
                    <a:pt x="1" y="404"/>
                  </a:cubicBezTo>
                  <a:cubicBezTo>
                    <a:pt x="4" y="496"/>
                    <a:pt x="29" y="577"/>
                    <a:pt x="79" y="645"/>
                  </a:cubicBezTo>
                  <a:cubicBezTo>
                    <a:pt x="126" y="713"/>
                    <a:pt x="195" y="763"/>
                    <a:pt x="269" y="788"/>
                  </a:cubicBezTo>
                  <a:cubicBezTo>
                    <a:pt x="306" y="801"/>
                    <a:pt x="340" y="808"/>
                    <a:pt x="378" y="811"/>
                  </a:cubicBezTo>
                  <a:cubicBezTo>
                    <a:pt x="384" y="812"/>
                    <a:pt x="391" y="813"/>
                    <a:pt x="397" y="813"/>
                  </a:cubicBezTo>
                  <a:cubicBezTo>
                    <a:pt x="409" y="813"/>
                    <a:pt x="419" y="811"/>
                    <a:pt x="428" y="811"/>
                  </a:cubicBezTo>
                  <a:cubicBezTo>
                    <a:pt x="448" y="811"/>
                    <a:pt x="465" y="808"/>
                    <a:pt x="483" y="804"/>
                  </a:cubicBezTo>
                  <a:cubicBezTo>
                    <a:pt x="550" y="794"/>
                    <a:pt x="608" y="763"/>
                    <a:pt x="652" y="730"/>
                  </a:cubicBezTo>
                  <a:cubicBezTo>
                    <a:pt x="744" y="658"/>
                    <a:pt x="784" y="567"/>
                    <a:pt x="797" y="506"/>
                  </a:cubicBezTo>
                  <a:cubicBezTo>
                    <a:pt x="808" y="475"/>
                    <a:pt x="808" y="452"/>
                    <a:pt x="811" y="435"/>
                  </a:cubicBezTo>
                  <a:lnTo>
                    <a:pt x="811" y="408"/>
                  </a:lnTo>
                  <a:cubicBezTo>
                    <a:pt x="811" y="408"/>
                    <a:pt x="811" y="414"/>
                    <a:pt x="808" y="435"/>
                  </a:cubicBezTo>
                  <a:cubicBezTo>
                    <a:pt x="808" y="452"/>
                    <a:pt x="805" y="475"/>
                    <a:pt x="794" y="506"/>
                  </a:cubicBezTo>
                  <a:cubicBezTo>
                    <a:pt x="781" y="567"/>
                    <a:pt x="730" y="652"/>
                    <a:pt x="639" y="706"/>
                  </a:cubicBezTo>
                  <a:cubicBezTo>
                    <a:pt x="591" y="733"/>
                    <a:pt x="533" y="750"/>
                    <a:pt x="476" y="750"/>
                  </a:cubicBezTo>
                  <a:lnTo>
                    <a:pt x="431" y="750"/>
                  </a:lnTo>
                  <a:cubicBezTo>
                    <a:pt x="418" y="747"/>
                    <a:pt x="398" y="747"/>
                    <a:pt x="387" y="740"/>
                  </a:cubicBezTo>
                  <a:cubicBezTo>
                    <a:pt x="361" y="736"/>
                    <a:pt x="330" y="723"/>
                    <a:pt x="303" y="709"/>
                  </a:cubicBezTo>
                  <a:cubicBezTo>
                    <a:pt x="248" y="679"/>
                    <a:pt x="204" y="635"/>
                    <a:pt x="174" y="580"/>
                  </a:cubicBezTo>
                  <a:cubicBezTo>
                    <a:pt x="143" y="530"/>
                    <a:pt x="123" y="465"/>
                    <a:pt x="123" y="411"/>
                  </a:cubicBezTo>
                  <a:cubicBezTo>
                    <a:pt x="126" y="370"/>
                    <a:pt x="130" y="347"/>
                    <a:pt x="137" y="316"/>
                  </a:cubicBezTo>
                  <a:cubicBezTo>
                    <a:pt x="147" y="286"/>
                    <a:pt x="157" y="259"/>
                    <a:pt x="174" y="231"/>
                  </a:cubicBezTo>
                  <a:cubicBezTo>
                    <a:pt x="204" y="181"/>
                    <a:pt x="248" y="137"/>
                    <a:pt x="303" y="106"/>
                  </a:cubicBezTo>
                  <a:cubicBezTo>
                    <a:pt x="357" y="76"/>
                    <a:pt x="415" y="62"/>
                    <a:pt x="476" y="62"/>
                  </a:cubicBezTo>
                  <a:cubicBezTo>
                    <a:pt x="533" y="65"/>
                    <a:pt x="591" y="82"/>
                    <a:pt x="639" y="106"/>
                  </a:cubicBezTo>
                  <a:cubicBezTo>
                    <a:pt x="730" y="160"/>
                    <a:pt x="781" y="248"/>
                    <a:pt x="794" y="309"/>
                  </a:cubicBezTo>
                  <a:cubicBezTo>
                    <a:pt x="805" y="340"/>
                    <a:pt x="808" y="364"/>
                    <a:pt x="808" y="381"/>
                  </a:cubicBezTo>
                  <a:cubicBezTo>
                    <a:pt x="811" y="397"/>
                    <a:pt x="811" y="408"/>
                    <a:pt x="811" y="408"/>
                  </a:cubicBezTo>
                  <a:lnTo>
                    <a:pt x="811" y="381"/>
                  </a:lnTo>
                  <a:cubicBezTo>
                    <a:pt x="808" y="364"/>
                    <a:pt x="808" y="336"/>
                    <a:pt x="797" y="306"/>
                  </a:cubicBezTo>
                  <a:cubicBezTo>
                    <a:pt x="784" y="245"/>
                    <a:pt x="744" y="157"/>
                    <a:pt x="652" y="85"/>
                  </a:cubicBezTo>
                  <a:cubicBezTo>
                    <a:pt x="608" y="48"/>
                    <a:pt x="550" y="21"/>
                    <a:pt x="483" y="7"/>
                  </a:cubicBezTo>
                  <a:cubicBezTo>
                    <a:pt x="461" y="3"/>
                    <a:pt x="437" y="1"/>
                    <a:pt x="413"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33"/>
            <p:cNvSpPr/>
            <p:nvPr/>
          </p:nvSpPr>
          <p:spPr>
            <a:xfrm>
              <a:off x="2049088" y="3562679"/>
              <a:ext cx="70176" cy="70269"/>
            </a:xfrm>
            <a:custGeom>
              <a:rect b="b" l="l" r="r" t="t"/>
              <a:pathLst>
                <a:path extrusionOk="0" h="751" w="750">
                  <a:moveTo>
                    <a:pt x="373" y="1"/>
                  </a:moveTo>
                  <a:cubicBezTo>
                    <a:pt x="170" y="1"/>
                    <a:pt x="1" y="171"/>
                    <a:pt x="1" y="378"/>
                  </a:cubicBezTo>
                  <a:cubicBezTo>
                    <a:pt x="1" y="584"/>
                    <a:pt x="170" y="750"/>
                    <a:pt x="373" y="750"/>
                  </a:cubicBezTo>
                  <a:cubicBezTo>
                    <a:pt x="580" y="750"/>
                    <a:pt x="750" y="584"/>
                    <a:pt x="750" y="378"/>
                  </a:cubicBezTo>
                  <a:cubicBezTo>
                    <a:pt x="750" y="171"/>
                    <a:pt x="580"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3"/>
            <p:cNvSpPr/>
            <p:nvPr/>
          </p:nvSpPr>
          <p:spPr>
            <a:xfrm>
              <a:off x="2043381" y="3559872"/>
              <a:ext cx="75603" cy="76070"/>
            </a:xfrm>
            <a:custGeom>
              <a:rect b="b" l="l" r="r" t="t"/>
              <a:pathLst>
                <a:path extrusionOk="0" h="813" w="808">
                  <a:moveTo>
                    <a:pt x="411" y="1"/>
                  </a:moveTo>
                  <a:cubicBezTo>
                    <a:pt x="365" y="1"/>
                    <a:pt x="316" y="9"/>
                    <a:pt x="268" y="24"/>
                  </a:cubicBezTo>
                  <a:cubicBezTo>
                    <a:pt x="193" y="51"/>
                    <a:pt x="126" y="99"/>
                    <a:pt x="79" y="167"/>
                  </a:cubicBezTo>
                  <a:cubicBezTo>
                    <a:pt x="51" y="201"/>
                    <a:pt x="35" y="242"/>
                    <a:pt x="21" y="282"/>
                  </a:cubicBezTo>
                  <a:cubicBezTo>
                    <a:pt x="7" y="320"/>
                    <a:pt x="1" y="370"/>
                    <a:pt x="1" y="404"/>
                  </a:cubicBezTo>
                  <a:cubicBezTo>
                    <a:pt x="1" y="496"/>
                    <a:pt x="28" y="577"/>
                    <a:pt x="79" y="645"/>
                  </a:cubicBezTo>
                  <a:cubicBezTo>
                    <a:pt x="126" y="713"/>
                    <a:pt x="193" y="763"/>
                    <a:pt x="268" y="788"/>
                  </a:cubicBezTo>
                  <a:cubicBezTo>
                    <a:pt x="303" y="801"/>
                    <a:pt x="340" y="808"/>
                    <a:pt x="377" y="811"/>
                  </a:cubicBezTo>
                  <a:cubicBezTo>
                    <a:pt x="383" y="812"/>
                    <a:pt x="389" y="813"/>
                    <a:pt x="395" y="813"/>
                  </a:cubicBezTo>
                  <a:cubicBezTo>
                    <a:pt x="406" y="813"/>
                    <a:pt x="416" y="811"/>
                    <a:pt x="428" y="811"/>
                  </a:cubicBezTo>
                  <a:cubicBezTo>
                    <a:pt x="448" y="811"/>
                    <a:pt x="465" y="808"/>
                    <a:pt x="482" y="804"/>
                  </a:cubicBezTo>
                  <a:cubicBezTo>
                    <a:pt x="550" y="794"/>
                    <a:pt x="608" y="763"/>
                    <a:pt x="652" y="730"/>
                  </a:cubicBezTo>
                  <a:cubicBezTo>
                    <a:pt x="743" y="658"/>
                    <a:pt x="780" y="567"/>
                    <a:pt x="797" y="506"/>
                  </a:cubicBezTo>
                  <a:cubicBezTo>
                    <a:pt x="808" y="475"/>
                    <a:pt x="808" y="452"/>
                    <a:pt x="808" y="435"/>
                  </a:cubicBezTo>
                  <a:lnTo>
                    <a:pt x="808" y="435"/>
                  </a:lnTo>
                  <a:cubicBezTo>
                    <a:pt x="808" y="452"/>
                    <a:pt x="804" y="475"/>
                    <a:pt x="794" y="506"/>
                  </a:cubicBezTo>
                  <a:cubicBezTo>
                    <a:pt x="777" y="567"/>
                    <a:pt x="730" y="652"/>
                    <a:pt x="634" y="706"/>
                  </a:cubicBezTo>
                  <a:cubicBezTo>
                    <a:pt x="591" y="733"/>
                    <a:pt x="533" y="750"/>
                    <a:pt x="475" y="750"/>
                  </a:cubicBezTo>
                  <a:lnTo>
                    <a:pt x="431" y="750"/>
                  </a:lnTo>
                  <a:cubicBezTo>
                    <a:pt x="417" y="747"/>
                    <a:pt x="397" y="747"/>
                    <a:pt x="387" y="740"/>
                  </a:cubicBezTo>
                  <a:cubicBezTo>
                    <a:pt x="356" y="736"/>
                    <a:pt x="329" y="723"/>
                    <a:pt x="303" y="709"/>
                  </a:cubicBezTo>
                  <a:cubicBezTo>
                    <a:pt x="248" y="679"/>
                    <a:pt x="204" y="635"/>
                    <a:pt x="173" y="580"/>
                  </a:cubicBezTo>
                  <a:cubicBezTo>
                    <a:pt x="143" y="530"/>
                    <a:pt x="123" y="465"/>
                    <a:pt x="123" y="411"/>
                  </a:cubicBezTo>
                  <a:cubicBezTo>
                    <a:pt x="126" y="370"/>
                    <a:pt x="129" y="347"/>
                    <a:pt x="137" y="316"/>
                  </a:cubicBezTo>
                  <a:cubicBezTo>
                    <a:pt x="146" y="286"/>
                    <a:pt x="157" y="259"/>
                    <a:pt x="173" y="231"/>
                  </a:cubicBezTo>
                  <a:cubicBezTo>
                    <a:pt x="204" y="181"/>
                    <a:pt x="248" y="137"/>
                    <a:pt x="303" y="106"/>
                  </a:cubicBezTo>
                  <a:cubicBezTo>
                    <a:pt x="356" y="76"/>
                    <a:pt x="414" y="62"/>
                    <a:pt x="475" y="62"/>
                  </a:cubicBezTo>
                  <a:cubicBezTo>
                    <a:pt x="533" y="65"/>
                    <a:pt x="591" y="82"/>
                    <a:pt x="634" y="106"/>
                  </a:cubicBezTo>
                  <a:cubicBezTo>
                    <a:pt x="730" y="160"/>
                    <a:pt x="777" y="248"/>
                    <a:pt x="794" y="309"/>
                  </a:cubicBezTo>
                  <a:cubicBezTo>
                    <a:pt x="804" y="340"/>
                    <a:pt x="808" y="364"/>
                    <a:pt x="808" y="381"/>
                  </a:cubicBezTo>
                  <a:cubicBezTo>
                    <a:pt x="808" y="364"/>
                    <a:pt x="808" y="336"/>
                    <a:pt x="797" y="306"/>
                  </a:cubicBezTo>
                  <a:cubicBezTo>
                    <a:pt x="780" y="245"/>
                    <a:pt x="743" y="157"/>
                    <a:pt x="652" y="85"/>
                  </a:cubicBezTo>
                  <a:cubicBezTo>
                    <a:pt x="608" y="48"/>
                    <a:pt x="550" y="21"/>
                    <a:pt x="478" y="7"/>
                  </a:cubicBezTo>
                  <a:cubicBezTo>
                    <a:pt x="457" y="3"/>
                    <a:pt x="435" y="1"/>
                    <a:pt x="411"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3"/>
            <p:cNvSpPr/>
            <p:nvPr/>
          </p:nvSpPr>
          <p:spPr>
            <a:xfrm>
              <a:off x="1898164" y="3562679"/>
              <a:ext cx="70082" cy="70269"/>
            </a:xfrm>
            <a:custGeom>
              <a:rect b="b" l="l" r="r" t="t"/>
              <a:pathLst>
                <a:path extrusionOk="0" h="751" w="749">
                  <a:moveTo>
                    <a:pt x="373" y="1"/>
                  </a:moveTo>
                  <a:cubicBezTo>
                    <a:pt x="166" y="1"/>
                    <a:pt x="0" y="171"/>
                    <a:pt x="0" y="378"/>
                  </a:cubicBezTo>
                  <a:cubicBezTo>
                    <a:pt x="0" y="584"/>
                    <a:pt x="166" y="750"/>
                    <a:pt x="373" y="750"/>
                  </a:cubicBezTo>
                  <a:cubicBezTo>
                    <a:pt x="580" y="750"/>
                    <a:pt x="749" y="584"/>
                    <a:pt x="749" y="378"/>
                  </a:cubicBezTo>
                  <a:cubicBezTo>
                    <a:pt x="749" y="171"/>
                    <a:pt x="580"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3"/>
            <p:cNvSpPr/>
            <p:nvPr/>
          </p:nvSpPr>
          <p:spPr>
            <a:xfrm>
              <a:off x="1892457" y="3559872"/>
              <a:ext cx="75790" cy="76070"/>
            </a:xfrm>
            <a:custGeom>
              <a:rect b="b" l="l" r="r" t="t"/>
              <a:pathLst>
                <a:path extrusionOk="0" h="813" w="810">
                  <a:moveTo>
                    <a:pt x="807" y="381"/>
                  </a:moveTo>
                  <a:cubicBezTo>
                    <a:pt x="807" y="397"/>
                    <a:pt x="810" y="408"/>
                    <a:pt x="810" y="408"/>
                  </a:cubicBezTo>
                  <a:cubicBezTo>
                    <a:pt x="810" y="408"/>
                    <a:pt x="810" y="397"/>
                    <a:pt x="807" y="381"/>
                  </a:cubicBezTo>
                  <a:close/>
                  <a:moveTo>
                    <a:pt x="810" y="408"/>
                  </a:moveTo>
                  <a:cubicBezTo>
                    <a:pt x="810" y="408"/>
                    <a:pt x="807" y="414"/>
                    <a:pt x="807" y="435"/>
                  </a:cubicBezTo>
                  <a:cubicBezTo>
                    <a:pt x="810" y="414"/>
                    <a:pt x="810" y="408"/>
                    <a:pt x="810" y="408"/>
                  </a:cubicBezTo>
                  <a:close/>
                  <a:moveTo>
                    <a:pt x="410" y="1"/>
                  </a:moveTo>
                  <a:cubicBezTo>
                    <a:pt x="364" y="1"/>
                    <a:pt x="314" y="9"/>
                    <a:pt x="265" y="24"/>
                  </a:cubicBezTo>
                  <a:cubicBezTo>
                    <a:pt x="193" y="51"/>
                    <a:pt x="126" y="99"/>
                    <a:pt x="74" y="167"/>
                  </a:cubicBezTo>
                  <a:cubicBezTo>
                    <a:pt x="51" y="201"/>
                    <a:pt x="34" y="242"/>
                    <a:pt x="21" y="282"/>
                  </a:cubicBezTo>
                  <a:cubicBezTo>
                    <a:pt x="7" y="320"/>
                    <a:pt x="0" y="370"/>
                    <a:pt x="0" y="404"/>
                  </a:cubicBezTo>
                  <a:cubicBezTo>
                    <a:pt x="0" y="496"/>
                    <a:pt x="27" y="577"/>
                    <a:pt x="78" y="645"/>
                  </a:cubicBezTo>
                  <a:cubicBezTo>
                    <a:pt x="126" y="713"/>
                    <a:pt x="193" y="763"/>
                    <a:pt x="268" y="788"/>
                  </a:cubicBezTo>
                  <a:cubicBezTo>
                    <a:pt x="301" y="801"/>
                    <a:pt x="339" y="808"/>
                    <a:pt x="376" y="811"/>
                  </a:cubicBezTo>
                  <a:cubicBezTo>
                    <a:pt x="383" y="812"/>
                    <a:pt x="389" y="813"/>
                    <a:pt x="395" y="813"/>
                  </a:cubicBezTo>
                  <a:cubicBezTo>
                    <a:pt x="406" y="813"/>
                    <a:pt x="416" y="811"/>
                    <a:pt x="428" y="811"/>
                  </a:cubicBezTo>
                  <a:cubicBezTo>
                    <a:pt x="448" y="811"/>
                    <a:pt x="464" y="808"/>
                    <a:pt x="481" y="804"/>
                  </a:cubicBezTo>
                  <a:cubicBezTo>
                    <a:pt x="545" y="794"/>
                    <a:pt x="606" y="763"/>
                    <a:pt x="651" y="730"/>
                  </a:cubicBezTo>
                  <a:cubicBezTo>
                    <a:pt x="742" y="658"/>
                    <a:pt x="780" y="567"/>
                    <a:pt x="797" y="506"/>
                  </a:cubicBezTo>
                  <a:cubicBezTo>
                    <a:pt x="803" y="476"/>
                    <a:pt x="807" y="452"/>
                    <a:pt x="807" y="435"/>
                  </a:cubicBezTo>
                  <a:lnTo>
                    <a:pt x="807" y="435"/>
                  </a:lnTo>
                  <a:cubicBezTo>
                    <a:pt x="807" y="452"/>
                    <a:pt x="803" y="476"/>
                    <a:pt x="794" y="506"/>
                  </a:cubicBezTo>
                  <a:cubicBezTo>
                    <a:pt x="777" y="567"/>
                    <a:pt x="729" y="652"/>
                    <a:pt x="634" y="706"/>
                  </a:cubicBezTo>
                  <a:cubicBezTo>
                    <a:pt x="590" y="733"/>
                    <a:pt x="532" y="750"/>
                    <a:pt x="475" y="750"/>
                  </a:cubicBezTo>
                  <a:lnTo>
                    <a:pt x="431" y="750"/>
                  </a:lnTo>
                  <a:cubicBezTo>
                    <a:pt x="417" y="747"/>
                    <a:pt x="397" y="747"/>
                    <a:pt x="387" y="740"/>
                  </a:cubicBezTo>
                  <a:cubicBezTo>
                    <a:pt x="356" y="736"/>
                    <a:pt x="329" y="723"/>
                    <a:pt x="301" y="709"/>
                  </a:cubicBezTo>
                  <a:cubicBezTo>
                    <a:pt x="248" y="679"/>
                    <a:pt x="204" y="635"/>
                    <a:pt x="170" y="580"/>
                  </a:cubicBezTo>
                  <a:cubicBezTo>
                    <a:pt x="143" y="530"/>
                    <a:pt x="122" y="465"/>
                    <a:pt x="122" y="411"/>
                  </a:cubicBezTo>
                  <a:cubicBezTo>
                    <a:pt x="126" y="370"/>
                    <a:pt x="126" y="347"/>
                    <a:pt x="135" y="316"/>
                  </a:cubicBezTo>
                  <a:cubicBezTo>
                    <a:pt x="146" y="286"/>
                    <a:pt x="156" y="259"/>
                    <a:pt x="173" y="231"/>
                  </a:cubicBezTo>
                  <a:cubicBezTo>
                    <a:pt x="204" y="181"/>
                    <a:pt x="248" y="137"/>
                    <a:pt x="301" y="106"/>
                  </a:cubicBezTo>
                  <a:cubicBezTo>
                    <a:pt x="356" y="76"/>
                    <a:pt x="414" y="62"/>
                    <a:pt x="475" y="62"/>
                  </a:cubicBezTo>
                  <a:cubicBezTo>
                    <a:pt x="532" y="65"/>
                    <a:pt x="590" y="82"/>
                    <a:pt x="634" y="106"/>
                  </a:cubicBezTo>
                  <a:cubicBezTo>
                    <a:pt x="729" y="160"/>
                    <a:pt x="777" y="248"/>
                    <a:pt x="794" y="309"/>
                  </a:cubicBezTo>
                  <a:cubicBezTo>
                    <a:pt x="803" y="340"/>
                    <a:pt x="807" y="363"/>
                    <a:pt x="807" y="381"/>
                  </a:cubicBezTo>
                  <a:lnTo>
                    <a:pt x="807" y="381"/>
                  </a:lnTo>
                  <a:cubicBezTo>
                    <a:pt x="807" y="363"/>
                    <a:pt x="803" y="336"/>
                    <a:pt x="797" y="306"/>
                  </a:cubicBezTo>
                  <a:cubicBezTo>
                    <a:pt x="780" y="245"/>
                    <a:pt x="742" y="157"/>
                    <a:pt x="651" y="85"/>
                  </a:cubicBezTo>
                  <a:cubicBezTo>
                    <a:pt x="603" y="48"/>
                    <a:pt x="550" y="21"/>
                    <a:pt x="478" y="7"/>
                  </a:cubicBezTo>
                  <a:cubicBezTo>
                    <a:pt x="457" y="3"/>
                    <a:pt x="434" y="1"/>
                    <a:pt x="410"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3"/>
            <p:cNvSpPr/>
            <p:nvPr/>
          </p:nvSpPr>
          <p:spPr>
            <a:xfrm>
              <a:off x="1747147" y="3562679"/>
              <a:ext cx="70176" cy="70269"/>
            </a:xfrm>
            <a:custGeom>
              <a:rect b="b" l="l" r="r" t="t"/>
              <a:pathLst>
                <a:path extrusionOk="0" h="751" w="750">
                  <a:moveTo>
                    <a:pt x="374" y="1"/>
                  </a:moveTo>
                  <a:cubicBezTo>
                    <a:pt x="166" y="1"/>
                    <a:pt x="0" y="171"/>
                    <a:pt x="0" y="378"/>
                  </a:cubicBezTo>
                  <a:cubicBezTo>
                    <a:pt x="0" y="584"/>
                    <a:pt x="166" y="750"/>
                    <a:pt x="374" y="750"/>
                  </a:cubicBezTo>
                  <a:cubicBezTo>
                    <a:pt x="580" y="750"/>
                    <a:pt x="750" y="584"/>
                    <a:pt x="750" y="378"/>
                  </a:cubicBezTo>
                  <a:cubicBezTo>
                    <a:pt x="750" y="171"/>
                    <a:pt x="580" y="1"/>
                    <a:pt x="3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3"/>
            <p:cNvSpPr/>
            <p:nvPr/>
          </p:nvSpPr>
          <p:spPr>
            <a:xfrm>
              <a:off x="1741439" y="3559872"/>
              <a:ext cx="75603" cy="76070"/>
            </a:xfrm>
            <a:custGeom>
              <a:rect b="b" l="l" r="r" t="t"/>
              <a:pathLst>
                <a:path extrusionOk="0" h="813" w="808">
                  <a:moveTo>
                    <a:pt x="410" y="1"/>
                  </a:moveTo>
                  <a:cubicBezTo>
                    <a:pt x="363" y="1"/>
                    <a:pt x="314" y="9"/>
                    <a:pt x="265" y="24"/>
                  </a:cubicBezTo>
                  <a:cubicBezTo>
                    <a:pt x="194" y="51"/>
                    <a:pt x="126" y="99"/>
                    <a:pt x="75" y="167"/>
                  </a:cubicBezTo>
                  <a:cubicBezTo>
                    <a:pt x="52" y="201"/>
                    <a:pt x="34" y="242"/>
                    <a:pt x="21" y="282"/>
                  </a:cubicBezTo>
                  <a:cubicBezTo>
                    <a:pt x="8" y="320"/>
                    <a:pt x="0" y="370"/>
                    <a:pt x="0" y="404"/>
                  </a:cubicBezTo>
                  <a:cubicBezTo>
                    <a:pt x="0" y="496"/>
                    <a:pt x="28" y="577"/>
                    <a:pt x="75" y="645"/>
                  </a:cubicBezTo>
                  <a:cubicBezTo>
                    <a:pt x="126" y="713"/>
                    <a:pt x="194" y="763"/>
                    <a:pt x="265" y="788"/>
                  </a:cubicBezTo>
                  <a:cubicBezTo>
                    <a:pt x="302" y="801"/>
                    <a:pt x="340" y="808"/>
                    <a:pt x="377" y="811"/>
                  </a:cubicBezTo>
                  <a:cubicBezTo>
                    <a:pt x="384" y="812"/>
                    <a:pt x="390" y="813"/>
                    <a:pt x="395" y="813"/>
                  </a:cubicBezTo>
                  <a:cubicBezTo>
                    <a:pt x="406" y="813"/>
                    <a:pt x="416" y="811"/>
                    <a:pt x="427" y="811"/>
                  </a:cubicBezTo>
                  <a:cubicBezTo>
                    <a:pt x="448" y="811"/>
                    <a:pt x="465" y="808"/>
                    <a:pt x="482" y="804"/>
                  </a:cubicBezTo>
                  <a:cubicBezTo>
                    <a:pt x="546" y="794"/>
                    <a:pt x="607" y="763"/>
                    <a:pt x="651" y="730"/>
                  </a:cubicBezTo>
                  <a:cubicBezTo>
                    <a:pt x="743" y="658"/>
                    <a:pt x="780" y="567"/>
                    <a:pt x="797" y="506"/>
                  </a:cubicBezTo>
                  <a:cubicBezTo>
                    <a:pt x="804" y="476"/>
                    <a:pt x="807" y="452"/>
                    <a:pt x="807" y="435"/>
                  </a:cubicBezTo>
                  <a:lnTo>
                    <a:pt x="807" y="435"/>
                  </a:lnTo>
                  <a:cubicBezTo>
                    <a:pt x="807" y="452"/>
                    <a:pt x="804" y="476"/>
                    <a:pt x="794" y="506"/>
                  </a:cubicBezTo>
                  <a:cubicBezTo>
                    <a:pt x="776" y="567"/>
                    <a:pt x="729" y="652"/>
                    <a:pt x="634" y="706"/>
                  </a:cubicBezTo>
                  <a:cubicBezTo>
                    <a:pt x="590" y="733"/>
                    <a:pt x="532" y="750"/>
                    <a:pt x="475" y="750"/>
                  </a:cubicBezTo>
                  <a:lnTo>
                    <a:pt x="431" y="750"/>
                  </a:lnTo>
                  <a:cubicBezTo>
                    <a:pt x="414" y="747"/>
                    <a:pt x="397" y="747"/>
                    <a:pt x="383" y="740"/>
                  </a:cubicBezTo>
                  <a:cubicBezTo>
                    <a:pt x="357" y="736"/>
                    <a:pt x="329" y="723"/>
                    <a:pt x="302" y="709"/>
                  </a:cubicBezTo>
                  <a:cubicBezTo>
                    <a:pt x="248" y="679"/>
                    <a:pt x="204" y="635"/>
                    <a:pt x="170" y="580"/>
                  </a:cubicBezTo>
                  <a:cubicBezTo>
                    <a:pt x="139" y="530"/>
                    <a:pt x="122" y="465"/>
                    <a:pt x="122" y="411"/>
                  </a:cubicBezTo>
                  <a:cubicBezTo>
                    <a:pt x="126" y="370"/>
                    <a:pt x="126" y="347"/>
                    <a:pt x="136" y="316"/>
                  </a:cubicBezTo>
                  <a:cubicBezTo>
                    <a:pt x="143" y="286"/>
                    <a:pt x="156" y="259"/>
                    <a:pt x="170" y="231"/>
                  </a:cubicBezTo>
                  <a:cubicBezTo>
                    <a:pt x="204" y="181"/>
                    <a:pt x="248" y="137"/>
                    <a:pt x="302" y="106"/>
                  </a:cubicBezTo>
                  <a:cubicBezTo>
                    <a:pt x="357" y="76"/>
                    <a:pt x="414" y="62"/>
                    <a:pt x="475" y="62"/>
                  </a:cubicBezTo>
                  <a:cubicBezTo>
                    <a:pt x="532" y="65"/>
                    <a:pt x="590" y="82"/>
                    <a:pt x="634" y="106"/>
                  </a:cubicBezTo>
                  <a:cubicBezTo>
                    <a:pt x="729" y="160"/>
                    <a:pt x="776" y="248"/>
                    <a:pt x="794" y="309"/>
                  </a:cubicBezTo>
                  <a:cubicBezTo>
                    <a:pt x="804" y="340"/>
                    <a:pt x="807" y="363"/>
                    <a:pt x="807" y="381"/>
                  </a:cubicBezTo>
                  <a:lnTo>
                    <a:pt x="807" y="381"/>
                  </a:lnTo>
                  <a:cubicBezTo>
                    <a:pt x="807" y="363"/>
                    <a:pt x="804" y="336"/>
                    <a:pt x="797" y="306"/>
                  </a:cubicBezTo>
                  <a:cubicBezTo>
                    <a:pt x="780" y="245"/>
                    <a:pt x="743" y="157"/>
                    <a:pt x="651" y="85"/>
                  </a:cubicBezTo>
                  <a:cubicBezTo>
                    <a:pt x="604" y="48"/>
                    <a:pt x="549" y="21"/>
                    <a:pt x="479" y="7"/>
                  </a:cubicBezTo>
                  <a:cubicBezTo>
                    <a:pt x="457" y="3"/>
                    <a:pt x="434" y="1"/>
                    <a:pt x="410"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3"/>
            <p:cNvSpPr/>
            <p:nvPr/>
          </p:nvSpPr>
          <p:spPr>
            <a:xfrm>
              <a:off x="1596222" y="3562679"/>
              <a:ext cx="70176" cy="70269"/>
            </a:xfrm>
            <a:custGeom>
              <a:rect b="b" l="l" r="r" t="t"/>
              <a:pathLst>
                <a:path extrusionOk="0" h="751" w="750">
                  <a:moveTo>
                    <a:pt x="373" y="1"/>
                  </a:moveTo>
                  <a:cubicBezTo>
                    <a:pt x="166" y="1"/>
                    <a:pt x="0" y="171"/>
                    <a:pt x="0" y="378"/>
                  </a:cubicBezTo>
                  <a:cubicBezTo>
                    <a:pt x="0" y="584"/>
                    <a:pt x="166" y="750"/>
                    <a:pt x="373" y="750"/>
                  </a:cubicBezTo>
                  <a:cubicBezTo>
                    <a:pt x="579" y="750"/>
                    <a:pt x="749" y="584"/>
                    <a:pt x="749" y="378"/>
                  </a:cubicBezTo>
                  <a:cubicBezTo>
                    <a:pt x="749" y="171"/>
                    <a:pt x="579"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3"/>
            <p:cNvSpPr/>
            <p:nvPr/>
          </p:nvSpPr>
          <p:spPr>
            <a:xfrm>
              <a:off x="1590515" y="3559872"/>
              <a:ext cx="75603" cy="76070"/>
            </a:xfrm>
            <a:custGeom>
              <a:rect b="b" l="l" r="r" t="t"/>
              <a:pathLst>
                <a:path extrusionOk="0" h="813" w="808">
                  <a:moveTo>
                    <a:pt x="409" y="1"/>
                  </a:moveTo>
                  <a:cubicBezTo>
                    <a:pt x="363" y="1"/>
                    <a:pt x="314" y="9"/>
                    <a:pt x="264" y="24"/>
                  </a:cubicBezTo>
                  <a:cubicBezTo>
                    <a:pt x="193" y="51"/>
                    <a:pt x="125" y="99"/>
                    <a:pt x="75" y="167"/>
                  </a:cubicBezTo>
                  <a:cubicBezTo>
                    <a:pt x="50" y="201"/>
                    <a:pt x="34" y="242"/>
                    <a:pt x="20" y="282"/>
                  </a:cubicBezTo>
                  <a:cubicBezTo>
                    <a:pt x="7" y="320"/>
                    <a:pt x="0" y="370"/>
                    <a:pt x="0" y="404"/>
                  </a:cubicBezTo>
                  <a:cubicBezTo>
                    <a:pt x="0" y="496"/>
                    <a:pt x="27" y="577"/>
                    <a:pt x="75" y="645"/>
                  </a:cubicBezTo>
                  <a:cubicBezTo>
                    <a:pt x="125" y="713"/>
                    <a:pt x="193" y="763"/>
                    <a:pt x="264" y="788"/>
                  </a:cubicBezTo>
                  <a:cubicBezTo>
                    <a:pt x="302" y="801"/>
                    <a:pt x="339" y="808"/>
                    <a:pt x="376" y="811"/>
                  </a:cubicBezTo>
                  <a:cubicBezTo>
                    <a:pt x="383" y="812"/>
                    <a:pt x="389" y="813"/>
                    <a:pt x="394" y="813"/>
                  </a:cubicBezTo>
                  <a:cubicBezTo>
                    <a:pt x="406" y="813"/>
                    <a:pt x="416" y="811"/>
                    <a:pt x="427" y="811"/>
                  </a:cubicBezTo>
                  <a:cubicBezTo>
                    <a:pt x="447" y="811"/>
                    <a:pt x="465" y="808"/>
                    <a:pt x="482" y="804"/>
                  </a:cubicBezTo>
                  <a:cubicBezTo>
                    <a:pt x="546" y="794"/>
                    <a:pt x="604" y="763"/>
                    <a:pt x="651" y="730"/>
                  </a:cubicBezTo>
                  <a:cubicBezTo>
                    <a:pt x="742" y="658"/>
                    <a:pt x="779" y="567"/>
                    <a:pt x="796" y="506"/>
                  </a:cubicBezTo>
                  <a:cubicBezTo>
                    <a:pt x="803" y="476"/>
                    <a:pt x="807" y="452"/>
                    <a:pt x="807" y="435"/>
                  </a:cubicBezTo>
                  <a:lnTo>
                    <a:pt x="807" y="435"/>
                  </a:lnTo>
                  <a:cubicBezTo>
                    <a:pt x="807" y="452"/>
                    <a:pt x="803" y="476"/>
                    <a:pt x="793" y="506"/>
                  </a:cubicBezTo>
                  <a:cubicBezTo>
                    <a:pt x="776" y="567"/>
                    <a:pt x="729" y="652"/>
                    <a:pt x="634" y="706"/>
                  </a:cubicBezTo>
                  <a:cubicBezTo>
                    <a:pt x="590" y="733"/>
                    <a:pt x="532" y="750"/>
                    <a:pt x="474" y="750"/>
                  </a:cubicBezTo>
                  <a:lnTo>
                    <a:pt x="430" y="750"/>
                  </a:lnTo>
                  <a:cubicBezTo>
                    <a:pt x="413" y="747"/>
                    <a:pt x="396" y="747"/>
                    <a:pt x="383" y="740"/>
                  </a:cubicBezTo>
                  <a:cubicBezTo>
                    <a:pt x="356" y="736"/>
                    <a:pt x="329" y="723"/>
                    <a:pt x="302" y="709"/>
                  </a:cubicBezTo>
                  <a:cubicBezTo>
                    <a:pt x="247" y="679"/>
                    <a:pt x="203" y="635"/>
                    <a:pt x="169" y="580"/>
                  </a:cubicBezTo>
                  <a:cubicBezTo>
                    <a:pt x="139" y="530"/>
                    <a:pt x="122" y="465"/>
                    <a:pt x="122" y="411"/>
                  </a:cubicBezTo>
                  <a:cubicBezTo>
                    <a:pt x="125" y="370"/>
                    <a:pt x="125" y="347"/>
                    <a:pt x="136" y="316"/>
                  </a:cubicBezTo>
                  <a:cubicBezTo>
                    <a:pt x="142" y="286"/>
                    <a:pt x="156" y="259"/>
                    <a:pt x="169" y="231"/>
                  </a:cubicBezTo>
                  <a:cubicBezTo>
                    <a:pt x="203" y="181"/>
                    <a:pt x="247" y="137"/>
                    <a:pt x="302" y="106"/>
                  </a:cubicBezTo>
                  <a:cubicBezTo>
                    <a:pt x="356" y="76"/>
                    <a:pt x="413" y="62"/>
                    <a:pt x="474" y="62"/>
                  </a:cubicBezTo>
                  <a:cubicBezTo>
                    <a:pt x="532" y="65"/>
                    <a:pt x="590" y="82"/>
                    <a:pt x="634" y="106"/>
                  </a:cubicBezTo>
                  <a:cubicBezTo>
                    <a:pt x="729" y="160"/>
                    <a:pt x="776" y="248"/>
                    <a:pt x="793" y="309"/>
                  </a:cubicBezTo>
                  <a:cubicBezTo>
                    <a:pt x="803" y="340"/>
                    <a:pt x="807" y="363"/>
                    <a:pt x="807" y="381"/>
                  </a:cubicBezTo>
                  <a:lnTo>
                    <a:pt x="807" y="381"/>
                  </a:lnTo>
                  <a:cubicBezTo>
                    <a:pt x="807" y="363"/>
                    <a:pt x="803" y="336"/>
                    <a:pt x="796" y="306"/>
                  </a:cubicBezTo>
                  <a:cubicBezTo>
                    <a:pt x="779" y="245"/>
                    <a:pt x="742" y="157"/>
                    <a:pt x="651" y="85"/>
                  </a:cubicBezTo>
                  <a:cubicBezTo>
                    <a:pt x="604" y="48"/>
                    <a:pt x="549" y="21"/>
                    <a:pt x="478" y="7"/>
                  </a:cubicBezTo>
                  <a:cubicBezTo>
                    <a:pt x="456" y="3"/>
                    <a:pt x="433" y="1"/>
                    <a:pt x="409"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3"/>
            <p:cNvSpPr/>
            <p:nvPr/>
          </p:nvSpPr>
          <p:spPr>
            <a:xfrm>
              <a:off x="1445205" y="3562679"/>
              <a:ext cx="69801" cy="70269"/>
            </a:xfrm>
            <a:custGeom>
              <a:rect b="b" l="l" r="r" t="t"/>
              <a:pathLst>
                <a:path extrusionOk="0" h="751" w="746">
                  <a:moveTo>
                    <a:pt x="373" y="1"/>
                  </a:moveTo>
                  <a:cubicBezTo>
                    <a:pt x="167" y="1"/>
                    <a:pt x="1" y="171"/>
                    <a:pt x="1" y="378"/>
                  </a:cubicBezTo>
                  <a:cubicBezTo>
                    <a:pt x="1" y="584"/>
                    <a:pt x="167" y="750"/>
                    <a:pt x="373" y="750"/>
                  </a:cubicBezTo>
                  <a:cubicBezTo>
                    <a:pt x="580" y="750"/>
                    <a:pt x="746" y="584"/>
                    <a:pt x="746" y="378"/>
                  </a:cubicBezTo>
                  <a:cubicBezTo>
                    <a:pt x="746" y="171"/>
                    <a:pt x="580"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3"/>
            <p:cNvSpPr/>
            <p:nvPr/>
          </p:nvSpPr>
          <p:spPr>
            <a:xfrm>
              <a:off x="1439497" y="3559872"/>
              <a:ext cx="75509" cy="76070"/>
            </a:xfrm>
            <a:custGeom>
              <a:rect b="b" l="l" r="r" t="t"/>
              <a:pathLst>
                <a:path extrusionOk="0" h="813" w="807">
                  <a:moveTo>
                    <a:pt x="409" y="1"/>
                  </a:moveTo>
                  <a:cubicBezTo>
                    <a:pt x="363" y="1"/>
                    <a:pt x="314" y="9"/>
                    <a:pt x="265" y="24"/>
                  </a:cubicBezTo>
                  <a:cubicBezTo>
                    <a:pt x="194" y="51"/>
                    <a:pt x="126" y="99"/>
                    <a:pt x="75" y="167"/>
                  </a:cubicBezTo>
                  <a:cubicBezTo>
                    <a:pt x="51" y="201"/>
                    <a:pt x="31" y="242"/>
                    <a:pt x="21" y="282"/>
                  </a:cubicBezTo>
                  <a:cubicBezTo>
                    <a:pt x="7" y="320"/>
                    <a:pt x="1" y="370"/>
                    <a:pt x="1" y="404"/>
                  </a:cubicBezTo>
                  <a:cubicBezTo>
                    <a:pt x="1" y="496"/>
                    <a:pt x="28" y="577"/>
                    <a:pt x="75" y="645"/>
                  </a:cubicBezTo>
                  <a:cubicBezTo>
                    <a:pt x="126" y="713"/>
                    <a:pt x="194" y="763"/>
                    <a:pt x="265" y="788"/>
                  </a:cubicBezTo>
                  <a:cubicBezTo>
                    <a:pt x="302" y="801"/>
                    <a:pt x="339" y="808"/>
                    <a:pt x="377" y="811"/>
                  </a:cubicBezTo>
                  <a:cubicBezTo>
                    <a:pt x="383" y="812"/>
                    <a:pt x="389" y="813"/>
                    <a:pt x="395" y="813"/>
                  </a:cubicBezTo>
                  <a:cubicBezTo>
                    <a:pt x="407" y="813"/>
                    <a:pt x="416" y="811"/>
                    <a:pt x="428" y="811"/>
                  </a:cubicBezTo>
                  <a:cubicBezTo>
                    <a:pt x="448" y="811"/>
                    <a:pt x="461" y="808"/>
                    <a:pt x="482" y="804"/>
                  </a:cubicBezTo>
                  <a:cubicBezTo>
                    <a:pt x="546" y="794"/>
                    <a:pt x="604" y="763"/>
                    <a:pt x="652" y="730"/>
                  </a:cubicBezTo>
                  <a:cubicBezTo>
                    <a:pt x="739" y="658"/>
                    <a:pt x="780" y="567"/>
                    <a:pt x="797" y="506"/>
                  </a:cubicBezTo>
                  <a:cubicBezTo>
                    <a:pt x="804" y="476"/>
                    <a:pt x="807" y="452"/>
                    <a:pt x="807" y="435"/>
                  </a:cubicBezTo>
                  <a:lnTo>
                    <a:pt x="807" y="435"/>
                  </a:lnTo>
                  <a:cubicBezTo>
                    <a:pt x="807" y="452"/>
                    <a:pt x="804" y="476"/>
                    <a:pt x="794" y="506"/>
                  </a:cubicBezTo>
                  <a:cubicBezTo>
                    <a:pt x="777" y="567"/>
                    <a:pt x="729" y="652"/>
                    <a:pt x="634" y="706"/>
                  </a:cubicBezTo>
                  <a:cubicBezTo>
                    <a:pt x="586" y="733"/>
                    <a:pt x="533" y="750"/>
                    <a:pt x="475" y="750"/>
                  </a:cubicBezTo>
                  <a:lnTo>
                    <a:pt x="431" y="750"/>
                  </a:lnTo>
                  <a:cubicBezTo>
                    <a:pt x="414" y="747"/>
                    <a:pt x="397" y="747"/>
                    <a:pt x="383" y="740"/>
                  </a:cubicBezTo>
                  <a:cubicBezTo>
                    <a:pt x="356" y="736"/>
                    <a:pt x="326" y="723"/>
                    <a:pt x="302" y="709"/>
                  </a:cubicBezTo>
                  <a:cubicBezTo>
                    <a:pt x="248" y="679"/>
                    <a:pt x="204" y="635"/>
                    <a:pt x="170" y="580"/>
                  </a:cubicBezTo>
                  <a:cubicBezTo>
                    <a:pt x="139" y="530"/>
                    <a:pt x="123" y="465"/>
                    <a:pt x="123" y="411"/>
                  </a:cubicBezTo>
                  <a:cubicBezTo>
                    <a:pt x="123" y="370"/>
                    <a:pt x="126" y="347"/>
                    <a:pt x="136" y="316"/>
                  </a:cubicBezTo>
                  <a:cubicBezTo>
                    <a:pt x="143" y="286"/>
                    <a:pt x="156" y="259"/>
                    <a:pt x="170" y="231"/>
                  </a:cubicBezTo>
                  <a:cubicBezTo>
                    <a:pt x="204" y="181"/>
                    <a:pt x="248" y="137"/>
                    <a:pt x="302" y="106"/>
                  </a:cubicBezTo>
                  <a:cubicBezTo>
                    <a:pt x="356" y="76"/>
                    <a:pt x="414" y="62"/>
                    <a:pt x="475" y="62"/>
                  </a:cubicBezTo>
                  <a:cubicBezTo>
                    <a:pt x="533" y="65"/>
                    <a:pt x="591" y="82"/>
                    <a:pt x="634" y="106"/>
                  </a:cubicBezTo>
                  <a:cubicBezTo>
                    <a:pt x="729" y="160"/>
                    <a:pt x="777" y="248"/>
                    <a:pt x="794" y="309"/>
                  </a:cubicBezTo>
                  <a:cubicBezTo>
                    <a:pt x="804" y="340"/>
                    <a:pt x="807" y="363"/>
                    <a:pt x="807" y="381"/>
                  </a:cubicBezTo>
                  <a:lnTo>
                    <a:pt x="807" y="381"/>
                  </a:lnTo>
                  <a:cubicBezTo>
                    <a:pt x="807" y="363"/>
                    <a:pt x="804" y="336"/>
                    <a:pt x="797" y="306"/>
                  </a:cubicBezTo>
                  <a:cubicBezTo>
                    <a:pt x="780" y="245"/>
                    <a:pt x="739" y="157"/>
                    <a:pt x="652" y="85"/>
                  </a:cubicBezTo>
                  <a:cubicBezTo>
                    <a:pt x="604" y="48"/>
                    <a:pt x="550" y="21"/>
                    <a:pt x="478" y="7"/>
                  </a:cubicBezTo>
                  <a:cubicBezTo>
                    <a:pt x="456" y="3"/>
                    <a:pt x="433" y="1"/>
                    <a:pt x="409"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3"/>
            <p:cNvSpPr/>
            <p:nvPr/>
          </p:nvSpPr>
          <p:spPr>
            <a:xfrm>
              <a:off x="1294187" y="3562679"/>
              <a:ext cx="69895" cy="70269"/>
            </a:xfrm>
            <a:custGeom>
              <a:rect b="b" l="l" r="r" t="t"/>
              <a:pathLst>
                <a:path extrusionOk="0" h="751" w="747">
                  <a:moveTo>
                    <a:pt x="374" y="1"/>
                  </a:moveTo>
                  <a:cubicBezTo>
                    <a:pt x="167" y="1"/>
                    <a:pt x="1" y="171"/>
                    <a:pt x="1" y="378"/>
                  </a:cubicBezTo>
                  <a:cubicBezTo>
                    <a:pt x="1" y="584"/>
                    <a:pt x="167" y="750"/>
                    <a:pt x="374" y="750"/>
                  </a:cubicBezTo>
                  <a:cubicBezTo>
                    <a:pt x="581" y="750"/>
                    <a:pt x="747" y="584"/>
                    <a:pt x="747" y="378"/>
                  </a:cubicBezTo>
                  <a:cubicBezTo>
                    <a:pt x="747" y="171"/>
                    <a:pt x="581" y="1"/>
                    <a:pt x="3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3"/>
            <p:cNvSpPr/>
            <p:nvPr/>
          </p:nvSpPr>
          <p:spPr>
            <a:xfrm>
              <a:off x="1288479" y="3559872"/>
              <a:ext cx="75603" cy="76070"/>
            </a:xfrm>
            <a:custGeom>
              <a:rect b="b" l="l" r="r" t="t"/>
              <a:pathLst>
                <a:path extrusionOk="0" h="813" w="808">
                  <a:moveTo>
                    <a:pt x="409" y="1"/>
                  </a:moveTo>
                  <a:cubicBezTo>
                    <a:pt x="362" y="1"/>
                    <a:pt x="312" y="9"/>
                    <a:pt x="265" y="24"/>
                  </a:cubicBezTo>
                  <a:cubicBezTo>
                    <a:pt x="194" y="51"/>
                    <a:pt x="126" y="99"/>
                    <a:pt x="75" y="167"/>
                  </a:cubicBezTo>
                  <a:cubicBezTo>
                    <a:pt x="52" y="201"/>
                    <a:pt x="32" y="242"/>
                    <a:pt x="18" y="282"/>
                  </a:cubicBezTo>
                  <a:cubicBezTo>
                    <a:pt x="8" y="320"/>
                    <a:pt x="1" y="370"/>
                    <a:pt x="1" y="404"/>
                  </a:cubicBezTo>
                  <a:cubicBezTo>
                    <a:pt x="1" y="496"/>
                    <a:pt x="24" y="577"/>
                    <a:pt x="75" y="645"/>
                  </a:cubicBezTo>
                  <a:cubicBezTo>
                    <a:pt x="126" y="713"/>
                    <a:pt x="194" y="763"/>
                    <a:pt x="265" y="788"/>
                  </a:cubicBezTo>
                  <a:cubicBezTo>
                    <a:pt x="302" y="801"/>
                    <a:pt x="340" y="808"/>
                    <a:pt x="377" y="811"/>
                  </a:cubicBezTo>
                  <a:cubicBezTo>
                    <a:pt x="384" y="812"/>
                    <a:pt x="390" y="813"/>
                    <a:pt x="396" y="813"/>
                  </a:cubicBezTo>
                  <a:cubicBezTo>
                    <a:pt x="407" y="813"/>
                    <a:pt x="416" y="811"/>
                    <a:pt x="428" y="811"/>
                  </a:cubicBezTo>
                  <a:cubicBezTo>
                    <a:pt x="448" y="811"/>
                    <a:pt x="462" y="808"/>
                    <a:pt x="479" y="804"/>
                  </a:cubicBezTo>
                  <a:cubicBezTo>
                    <a:pt x="547" y="794"/>
                    <a:pt x="604" y="763"/>
                    <a:pt x="651" y="730"/>
                  </a:cubicBezTo>
                  <a:cubicBezTo>
                    <a:pt x="740" y="658"/>
                    <a:pt x="781" y="567"/>
                    <a:pt x="797" y="506"/>
                  </a:cubicBezTo>
                  <a:cubicBezTo>
                    <a:pt x="804" y="475"/>
                    <a:pt x="808" y="452"/>
                    <a:pt x="808" y="435"/>
                  </a:cubicBezTo>
                  <a:lnTo>
                    <a:pt x="808" y="435"/>
                  </a:lnTo>
                  <a:cubicBezTo>
                    <a:pt x="804" y="452"/>
                    <a:pt x="804" y="475"/>
                    <a:pt x="794" y="506"/>
                  </a:cubicBezTo>
                  <a:cubicBezTo>
                    <a:pt x="777" y="567"/>
                    <a:pt x="730" y="652"/>
                    <a:pt x="634" y="706"/>
                  </a:cubicBezTo>
                  <a:cubicBezTo>
                    <a:pt x="587" y="733"/>
                    <a:pt x="533" y="750"/>
                    <a:pt x="476" y="750"/>
                  </a:cubicBezTo>
                  <a:lnTo>
                    <a:pt x="431" y="750"/>
                  </a:lnTo>
                  <a:cubicBezTo>
                    <a:pt x="415" y="747"/>
                    <a:pt x="398" y="747"/>
                    <a:pt x="384" y="740"/>
                  </a:cubicBezTo>
                  <a:cubicBezTo>
                    <a:pt x="357" y="736"/>
                    <a:pt x="326" y="723"/>
                    <a:pt x="302" y="709"/>
                  </a:cubicBezTo>
                  <a:cubicBezTo>
                    <a:pt x="248" y="679"/>
                    <a:pt x="204" y="635"/>
                    <a:pt x="171" y="580"/>
                  </a:cubicBezTo>
                  <a:cubicBezTo>
                    <a:pt x="140" y="530"/>
                    <a:pt x="123" y="465"/>
                    <a:pt x="123" y="411"/>
                  </a:cubicBezTo>
                  <a:cubicBezTo>
                    <a:pt x="123" y="370"/>
                    <a:pt x="126" y="347"/>
                    <a:pt x="136" y="316"/>
                  </a:cubicBezTo>
                  <a:cubicBezTo>
                    <a:pt x="143" y="286"/>
                    <a:pt x="157" y="259"/>
                    <a:pt x="171" y="231"/>
                  </a:cubicBezTo>
                  <a:cubicBezTo>
                    <a:pt x="204" y="181"/>
                    <a:pt x="248" y="137"/>
                    <a:pt x="302" y="106"/>
                  </a:cubicBezTo>
                  <a:cubicBezTo>
                    <a:pt x="357" y="76"/>
                    <a:pt x="415" y="62"/>
                    <a:pt x="476" y="62"/>
                  </a:cubicBezTo>
                  <a:cubicBezTo>
                    <a:pt x="533" y="65"/>
                    <a:pt x="590" y="82"/>
                    <a:pt x="634" y="106"/>
                  </a:cubicBezTo>
                  <a:cubicBezTo>
                    <a:pt x="730" y="160"/>
                    <a:pt x="777" y="248"/>
                    <a:pt x="794" y="309"/>
                  </a:cubicBezTo>
                  <a:cubicBezTo>
                    <a:pt x="804" y="340"/>
                    <a:pt x="804" y="364"/>
                    <a:pt x="808" y="381"/>
                  </a:cubicBezTo>
                  <a:cubicBezTo>
                    <a:pt x="808" y="364"/>
                    <a:pt x="804" y="336"/>
                    <a:pt x="797" y="306"/>
                  </a:cubicBezTo>
                  <a:cubicBezTo>
                    <a:pt x="781" y="245"/>
                    <a:pt x="740" y="157"/>
                    <a:pt x="651" y="85"/>
                  </a:cubicBezTo>
                  <a:cubicBezTo>
                    <a:pt x="604" y="48"/>
                    <a:pt x="550" y="21"/>
                    <a:pt x="479" y="7"/>
                  </a:cubicBezTo>
                  <a:cubicBezTo>
                    <a:pt x="457" y="3"/>
                    <a:pt x="434" y="1"/>
                    <a:pt x="409"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3"/>
            <p:cNvSpPr/>
            <p:nvPr/>
          </p:nvSpPr>
          <p:spPr>
            <a:xfrm>
              <a:off x="1143263" y="3562679"/>
              <a:ext cx="69895" cy="70269"/>
            </a:xfrm>
            <a:custGeom>
              <a:rect b="b" l="l" r="r" t="t"/>
              <a:pathLst>
                <a:path extrusionOk="0" h="751" w="747">
                  <a:moveTo>
                    <a:pt x="373" y="1"/>
                  </a:moveTo>
                  <a:cubicBezTo>
                    <a:pt x="166" y="1"/>
                    <a:pt x="0" y="171"/>
                    <a:pt x="0" y="378"/>
                  </a:cubicBezTo>
                  <a:cubicBezTo>
                    <a:pt x="0" y="584"/>
                    <a:pt x="166" y="750"/>
                    <a:pt x="373" y="750"/>
                  </a:cubicBezTo>
                  <a:cubicBezTo>
                    <a:pt x="580" y="750"/>
                    <a:pt x="746" y="584"/>
                    <a:pt x="746" y="378"/>
                  </a:cubicBezTo>
                  <a:cubicBezTo>
                    <a:pt x="746" y="171"/>
                    <a:pt x="580"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3"/>
            <p:cNvSpPr/>
            <p:nvPr/>
          </p:nvSpPr>
          <p:spPr>
            <a:xfrm>
              <a:off x="1137274" y="3559872"/>
              <a:ext cx="75883" cy="76070"/>
            </a:xfrm>
            <a:custGeom>
              <a:rect b="b" l="l" r="r" t="t"/>
              <a:pathLst>
                <a:path extrusionOk="0" h="813" w="811">
                  <a:moveTo>
                    <a:pt x="411" y="1"/>
                  </a:moveTo>
                  <a:cubicBezTo>
                    <a:pt x="364" y="1"/>
                    <a:pt x="314" y="9"/>
                    <a:pt x="268" y="24"/>
                  </a:cubicBezTo>
                  <a:cubicBezTo>
                    <a:pt x="196" y="51"/>
                    <a:pt x="125" y="99"/>
                    <a:pt x="78" y="167"/>
                  </a:cubicBezTo>
                  <a:cubicBezTo>
                    <a:pt x="54" y="201"/>
                    <a:pt x="33" y="242"/>
                    <a:pt x="20" y="282"/>
                  </a:cubicBezTo>
                  <a:cubicBezTo>
                    <a:pt x="10" y="320"/>
                    <a:pt x="3" y="370"/>
                    <a:pt x="0" y="404"/>
                  </a:cubicBezTo>
                  <a:cubicBezTo>
                    <a:pt x="3" y="496"/>
                    <a:pt x="27" y="577"/>
                    <a:pt x="78" y="645"/>
                  </a:cubicBezTo>
                  <a:cubicBezTo>
                    <a:pt x="129" y="713"/>
                    <a:pt x="196" y="763"/>
                    <a:pt x="268" y="788"/>
                  </a:cubicBezTo>
                  <a:cubicBezTo>
                    <a:pt x="305" y="801"/>
                    <a:pt x="339" y="808"/>
                    <a:pt x="379" y="811"/>
                  </a:cubicBezTo>
                  <a:cubicBezTo>
                    <a:pt x="386" y="812"/>
                    <a:pt x="392" y="813"/>
                    <a:pt x="398" y="813"/>
                  </a:cubicBezTo>
                  <a:cubicBezTo>
                    <a:pt x="409" y="813"/>
                    <a:pt x="419" y="811"/>
                    <a:pt x="430" y="811"/>
                  </a:cubicBezTo>
                  <a:cubicBezTo>
                    <a:pt x="451" y="811"/>
                    <a:pt x="465" y="808"/>
                    <a:pt x="481" y="804"/>
                  </a:cubicBezTo>
                  <a:cubicBezTo>
                    <a:pt x="549" y="794"/>
                    <a:pt x="607" y="763"/>
                    <a:pt x="654" y="730"/>
                  </a:cubicBezTo>
                  <a:cubicBezTo>
                    <a:pt x="742" y="658"/>
                    <a:pt x="783" y="567"/>
                    <a:pt x="800" y="506"/>
                  </a:cubicBezTo>
                  <a:cubicBezTo>
                    <a:pt x="806" y="475"/>
                    <a:pt x="810" y="452"/>
                    <a:pt x="810" y="435"/>
                  </a:cubicBezTo>
                  <a:lnTo>
                    <a:pt x="810" y="435"/>
                  </a:lnTo>
                  <a:cubicBezTo>
                    <a:pt x="806" y="452"/>
                    <a:pt x="803" y="475"/>
                    <a:pt x="797" y="506"/>
                  </a:cubicBezTo>
                  <a:cubicBezTo>
                    <a:pt x="779" y="567"/>
                    <a:pt x="732" y="652"/>
                    <a:pt x="637" y="706"/>
                  </a:cubicBezTo>
                  <a:cubicBezTo>
                    <a:pt x="590" y="733"/>
                    <a:pt x="535" y="750"/>
                    <a:pt x="478" y="750"/>
                  </a:cubicBezTo>
                  <a:lnTo>
                    <a:pt x="434" y="750"/>
                  </a:lnTo>
                  <a:cubicBezTo>
                    <a:pt x="417" y="747"/>
                    <a:pt x="400" y="747"/>
                    <a:pt x="387" y="740"/>
                  </a:cubicBezTo>
                  <a:cubicBezTo>
                    <a:pt x="359" y="736"/>
                    <a:pt x="329" y="723"/>
                    <a:pt x="302" y="709"/>
                  </a:cubicBezTo>
                  <a:cubicBezTo>
                    <a:pt x="251" y="679"/>
                    <a:pt x="207" y="635"/>
                    <a:pt x="173" y="580"/>
                  </a:cubicBezTo>
                  <a:cubicBezTo>
                    <a:pt x="142" y="530"/>
                    <a:pt x="125" y="465"/>
                    <a:pt x="125" y="411"/>
                  </a:cubicBezTo>
                  <a:cubicBezTo>
                    <a:pt x="125" y="370"/>
                    <a:pt x="129" y="347"/>
                    <a:pt x="139" y="316"/>
                  </a:cubicBezTo>
                  <a:cubicBezTo>
                    <a:pt x="146" y="286"/>
                    <a:pt x="160" y="259"/>
                    <a:pt x="173" y="231"/>
                  </a:cubicBezTo>
                  <a:cubicBezTo>
                    <a:pt x="207" y="181"/>
                    <a:pt x="251" y="137"/>
                    <a:pt x="305" y="106"/>
                  </a:cubicBezTo>
                  <a:cubicBezTo>
                    <a:pt x="356" y="76"/>
                    <a:pt x="417" y="62"/>
                    <a:pt x="478" y="62"/>
                  </a:cubicBezTo>
                  <a:cubicBezTo>
                    <a:pt x="532" y="65"/>
                    <a:pt x="590" y="82"/>
                    <a:pt x="637" y="106"/>
                  </a:cubicBezTo>
                  <a:cubicBezTo>
                    <a:pt x="732" y="160"/>
                    <a:pt x="779" y="248"/>
                    <a:pt x="797" y="309"/>
                  </a:cubicBezTo>
                  <a:cubicBezTo>
                    <a:pt x="803" y="340"/>
                    <a:pt x="806" y="364"/>
                    <a:pt x="810" y="381"/>
                  </a:cubicBezTo>
                  <a:cubicBezTo>
                    <a:pt x="810" y="364"/>
                    <a:pt x="806" y="336"/>
                    <a:pt x="800" y="306"/>
                  </a:cubicBezTo>
                  <a:cubicBezTo>
                    <a:pt x="783" y="245"/>
                    <a:pt x="742" y="157"/>
                    <a:pt x="654" y="85"/>
                  </a:cubicBezTo>
                  <a:cubicBezTo>
                    <a:pt x="607" y="48"/>
                    <a:pt x="549" y="21"/>
                    <a:pt x="481" y="7"/>
                  </a:cubicBezTo>
                  <a:cubicBezTo>
                    <a:pt x="459" y="3"/>
                    <a:pt x="436" y="1"/>
                    <a:pt x="411"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33"/>
            <p:cNvSpPr/>
            <p:nvPr/>
          </p:nvSpPr>
          <p:spPr>
            <a:xfrm>
              <a:off x="2955289" y="3652878"/>
              <a:ext cx="69895" cy="70176"/>
            </a:xfrm>
            <a:custGeom>
              <a:rect b="b" l="l" r="r" t="t"/>
              <a:pathLst>
                <a:path extrusionOk="0" h="750" w="747">
                  <a:moveTo>
                    <a:pt x="373" y="0"/>
                  </a:moveTo>
                  <a:cubicBezTo>
                    <a:pt x="166" y="0"/>
                    <a:pt x="0" y="169"/>
                    <a:pt x="0" y="376"/>
                  </a:cubicBezTo>
                  <a:cubicBezTo>
                    <a:pt x="0" y="579"/>
                    <a:pt x="166" y="750"/>
                    <a:pt x="373" y="750"/>
                  </a:cubicBezTo>
                  <a:cubicBezTo>
                    <a:pt x="580" y="750"/>
                    <a:pt x="746" y="579"/>
                    <a:pt x="746" y="376"/>
                  </a:cubicBezTo>
                  <a:cubicBezTo>
                    <a:pt x="746" y="169"/>
                    <a:pt x="580" y="0"/>
                    <a:pt x="3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33"/>
            <p:cNvSpPr/>
            <p:nvPr/>
          </p:nvSpPr>
          <p:spPr>
            <a:xfrm>
              <a:off x="2949300" y="3649884"/>
              <a:ext cx="75883" cy="76164"/>
            </a:xfrm>
            <a:custGeom>
              <a:rect b="b" l="l" r="r" t="t"/>
              <a:pathLst>
                <a:path extrusionOk="0" h="814" w="811">
                  <a:moveTo>
                    <a:pt x="404" y="1"/>
                  </a:moveTo>
                  <a:cubicBezTo>
                    <a:pt x="359" y="1"/>
                    <a:pt x="312" y="8"/>
                    <a:pt x="268" y="25"/>
                  </a:cubicBezTo>
                  <a:cubicBezTo>
                    <a:pt x="197" y="53"/>
                    <a:pt x="125" y="100"/>
                    <a:pt x="78" y="167"/>
                  </a:cubicBezTo>
                  <a:cubicBezTo>
                    <a:pt x="55" y="201"/>
                    <a:pt x="34" y="242"/>
                    <a:pt x="20" y="280"/>
                  </a:cubicBezTo>
                  <a:cubicBezTo>
                    <a:pt x="10" y="320"/>
                    <a:pt x="3" y="371"/>
                    <a:pt x="0" y="405"/>
                  </a:cubicBezTo>
                  <a:cubicBezTo>
                    <a:pt x="3" y="497"/>
                    <a:pt x="27" y="578"/>
                    <a:pt x="78" y="646"/>
                  </a:cubicBezTo>
                  <a:cubicBezTo>
                    <a:pt x="125" y="713"/>
                    <a:pt x="197" y="761"/>
                    <a:pt x="268" y="788"/>
                  </a:cubicBezTo>
                  <a:cubicBezTo>
                    <a:pt x="305" y="802"/>
                    <a:pt x="339" y="808"/>
                    <a:pt x="380" y="812"/>
                  </a:cubicBezTo>
                  <a:cubicBezTo>
                    <a:pt x="385" y="813"/>
                    <a:pt x="391" y="813"/>
                    <a:pt x="396" y="813"/>
                  </a:cubicBezTo>
                  <a:cubicBezTo>
                    <a:pt x="408" y="813"/>
                    <a:pt x="419" y="812"/>
                    <a:pt x="430" y="812"/>
                  </a:cubicBezTo>
                  <a:cubicBezTo>
                    <a:pt x="451" y="812"/>
                    <a:pt x="465" y="808"/>
                    <a:pt x="482" y="805"/>
                  </a:cubicBezTo>
                  <a:cubicBezTo>
                    <a:pt x="549" y="791"/>
                    <a:pt x="607" y="764"/>
                    <a:pt x="651" y="730"/>
                  </a:cubicBezTo>
                  <a:cubicBezTo>
                    <a:pt x="742" y="659"/>
                    <a:pt x="783" y="568"/>
                    <a:pt x="800" y="507"/>
                  </a:cubicBezTo>
                  <a:cubicBezTo>
                    <a:pt x="807" y="476"/>
                    <a:pt x="810" y="449"/>
                    <a:pt x="810" y="432"/>
                  </a:cubicBezTo>
                  <a:lnTo>
                    <a:pt x="810" y="432"/>
                  </a:lnTo>
                  <a:cubicBezTo>
                    <a:pt x="807" y="449"/>
                    <a:pt x="803" y="476"/>
                    <a:pt x="796" y="507"/>
                  </a:cubicBezTo>
                  <a:cubicBezTo>
                    <a:pt x="779" y="568"/>
                    <a:pt x="732" y="652"/>
                    <a:pt x="637" y="707"/>
                  </a:cubicBezTo>
                  <a:cubicBezTo>
                    <a:pt x="590" y="734"/>
                    <a:pt x="535" y="747"/>
                    <a:pt x="474" y="751"/>
                  </a:cubicBezTo>
                  <a:lnTo>
                    <a:pt x="434" y="751"/>
                  </a:lnTo>
                  <a:cubicBezTo>
                    <a:pt x="417" y="747"/>
                    <a:pt x="400" y="744"/>
                    <a:pt x="386" y="741"/>
                  </a:cubicBezTo>
                  <a:cubicBezTo>
                    <a:pt x="360" y="737"/>
                    <a:pt x="329" y="724"/>
                    <a:pt x="302" y="710"/>
                  </a:cubicBezTo>
                  <a:cubicBezTo>
                    <a:pt x="251" y="680"/>
                    <a:pt x="203" y="635"/>
                    <a:pt x="172" y="581"/>
                  </a:cubicBezTo>
                  <a:cubicBezTo>
                    <a:pt x="142" y="530"/>
                    <a:pt x="125" y="466"/>
                    <a:pt x="125" y="408"/>
                  </a:cubicBezTo>
                  <a:cubicBezTo>
                    <a:pt x="125" y="367"/>
                    <a:pt x="129" y="347"/>
                    <a:pt x="136" y="317"/>
                  </a:cubicBezTo>
                  <a:cubicBezTo>
                    <a:pt x="146" y="286"/>
                    <a:pt x="159" y="259"/>
                    <a:pt x="172" y="232"/>
                  </a:cubicBezTo>
                  <a:cubicBezTo>
                    <a:pt x="203" y="181"/>
                    <a:pt x="251" y="134"/>
                    <a:pt x="302" y="106"/>
                  </a:cubicBezTo>
                  <a:cubicBezTo>
                    <a:pt x="356" y="76"/>
                    <a:pt x="417" y="62"/>
                    <a:pt x="478" y="62"/>
                  </a:cubicBezTo>
                  <a:cubicBezTo>
                    <a:pt x="532" y="66"/>
                    <a:pt x="590" y="83"/>
                    <a:pt x="637" y="106"/>
                  </a:cubicBezTo>
                  <a:cubicBezTo>
                    <a:pt x="729" y="161"/>
                    <a:pt x="779" y="245"/>
                    <a:pt x="796" y="306"/>
                  </a:cubicBezTo>
                  <a:cubicBezTo>
                    <a:pt x="803" y="337"/>
                    <a:pt x="807" y="364"/>
                    <a:pt x="810" y="381"/>
                  </a:cubicBezTo>
                  <a:cubicBezTo>
                    <a:pt x="810" y="364"/>
                    <a:pt x="807" y="337"/>
                    <a:pt x="800" y="306"/>
                  </a:cubicBezTo>
                  <a:cubicBezTo>
                    <a:pt x="783" y="245"/>
                    <a:pt x="742" y="158"/>
                    <a:pt x="651" y="83"/>
                  </a:cubicBezTo>
                  <a:cubicBezTo>
                    <a:pt x="607" y="49"/>
                    <a:pt x="549" y="22"/>
                    <a:pt x="482" y="9"/>
                  </a:cubicBezTo>
                  <a:cubicBezTo>
                    <a:pt x="457" y="3"/>
                    <a:pt x="431" y="1"/>
                    <a:pt x="404"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3"/>
            <p:cNvSpPr/>
            <p:nvPr/>
          </p:nvSpPr>
          <p:spPr>
            <a:xfrm>
              <a:off x="2804271" y="3652878"/>
              <a:ext cx="69895" cy="70176"/>
            </a:xfrm>
            <a:custGeom>
              <a:rect b="b" l="l" r="r" t="t"/>
              <a:pathLst>
                <a:path extrusionOk="0" h="750" w="747">
                  <a:moveTo>
                    <a:pt x="374" y="0"/>
                  </a:moveTo>
                  <a:cubicBezTo>
                    <a:pt x="167" y="0"/>
                    <a:pt x="1" y="169"/>
                    <a:pt x="1" y="376"/>
                  </a:cubicBezTo>
                  <a:cubicBezTo>
                    <a:pt x="1" y="579"/>
                    <a:pt x="167" y="750"/>
                    <a:pt x="374" y="750"/>
                  </a:cubicBezTo>
                  <a:cubicBezTo>
                    <a:pt x="580" y="750"/>
                    <a:pt x="746" y="579"/>
                    <a:pt x="746" y="376"/>
                  </a:cubicBezTo>
                  <a:cubicBezTo>
                    <a:pt x="746" y="169"/>
                    <a:pt x="580" y="0"/>
                    <a:pt x="3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3"/>
            <p:cNvSpPr/>
            <p:nvPr/>
          </p:nvSpPr>
          <p:spPr>
            <a:xfrm>
              <a:off x="2798283" y="3649884"/>
              <a:ext cx="75883" cy="76164"/>
            </a:xfrm>
            <a:custGeom>
              <a:rect b="b" l="l" r="r" t="t"/>
              <a:pathLst>
                <a:path extrusionOk="0" h="814" w="811">
                  <a:moveTo>
                    <a:pt x="797" y="306"/>
                  </a:moveTo>
                  <a:cubicBezTo>
                    <a:pt x="804" y="337"/>
                    <a:pt x="807" y="364"/>
                    <a:pt x="810" y="381"/>
                  </a:cubicBezTo>
                  <a:cubicBezTo>
                    <a:pt x="810" y="364"/>
                    <a:pt x="807" y="337"/>
                    <a:pt x="797" y="306"/>
                  </a:cubicBezTo>
                  <a:close/>
                  <a:moveTo>
                    <a:pt x="810" y="432"/>
                  </a:moveTo>
                  <a:lnTo>
                    <a:pt x="810" y="432"/>
                  </a:lnTo>
                  <a:cubicBezTo>
                    <a:pt x="807" y="449"/>
                    <a:pt x="804" y="476"/>
                    <a:pt x="797" y="507"/>
                  </a:cubicBezTo>
                  <a:cubicBezTo>
                    <a:pt x="807" y="476"/>
                    <a:pt x="810" y="449"/>
                    <a:pt x="810" y="432"/>
                  </a:cubicBezTo>
                  <a:close/>
                  <a:moveTo>
                    <a:pt x="404" y="1"/>
                  </a:moveTo>
                  <a:cubicBezTo>
                    <a:pt x="359" y="1"/>
                    <a:pt x="312" y="8"/>
                    <a:pt x="268" y="25"/>
                  </a:cubicBezTo>
                  <a:cubicBezTo>
                    <a:pt x="194" y="53"/>
                    <a:pt x="126" y="100"/>
                    <a:pt x="78" y="167"/>
                  </a:cubicBezTo>
                  <a:cubicBezTo>
                    <a:pt x="54" y="201"/>
                    <a:pt x="34" y="242"/>
                    <a:pt x="21" y="280"/>
                  </a:cubicBezTo>
                  <a:cubicBezTo>
                    <a:pt x="7" y="320"/>
                    <a:pt x="1" y="371"/>
                    <a:pt x="1" y="405"/>
                  </a:cubicBezTo>
                  <a:cubicBezTo>
                    <a:pt x="4" y="497"/>
                    <a:pt x="28" y="578"/>
                    <a:pt x="78" y="646"/>
                  </a:cubicBezTo>
                  <a:cubicBezTo>
                    <a:pt x="126" y="713"/>
                    <a:pt x="197" y="761"/>
                    <a:pt x="268" y="788"/>
                  </a:cubicBezTo>
                  <a:cubicBezTo>
                    <a:pt x="306" y="802"/>
                    <a:pt x="339" y="808"/>
                    <a:pt x="380" y="812"/>
                  </a:cubicBezTo>
                  <a:cubicBezTo>
                    <a:pt x="386" y="813"/>
                    <a:pt x="391" y="813"/>
                    <a:pt x="397" y="813"/>
                  </a:cubicBezTo>
                  <a:cubicBezTo>
                    <a:pt x="408" y="813"/>
                    <a:pt x="420" y="812"/>
                    <a:pt x="431" y="812"/>
                  </a:cubicBezTo>
                  <a:cubicBezTo>
                    <a:pt x="451" y="812"/>
                    <a:pt x="464" y="808"/>
                    <a:pt x="482" y="805"/>
                  </a:cubicBezTo>
                  <a:cubicBezTo>
                    <a:pt x="550" y="791"/>
                    <a:pt x="607" y="764"/>
                    <a:pt x="652" y="730"/>
                  </a:cubicBezTo>
                  <a:cubicBezTo>
                    <a:pt x="743" y="659"/>
                    <a:pt x="783" y="568"/>
                    <a:pt x="797" y="507"/>
                  </a:cubicBezTo>
                  <a:lnTo>
                    <a:pt x="797" y="507"/>
                  </a:lnTo>
                  <a:cubicBezTo>
                    <a:pt x="780" y="568"/>
                    <a:pt x="729" y="652"/>
                    <a:pt x="638" y="707"/>
                  </a:cubicBezTo>
                  <a:cubicBezTo>
                    <a:pt x="591" y="734"/>
                    <a:pt x="536" y="747"/>
                    <a:pt x="475" y="751"/>
                  </a:cubicBezTo>
                  <a:lnTo>
                    <a:pt x="434" y="751"/>
                  </a:lnTo>
                  <a:cubicBezTo>
                    <a:pt x="417" y="747"/>
                    <a:pt x="400" y="744"/>
                    <a:pt x="387" y="741"/>
                  </a:cubicBezTo>
                  <a:cubicBezTo>
                    <a:pt x="359" y="737"/>
                    <a:pt x="329" y="724"/>
                    <a:pt x="302" y="710"/>
                  </a:cubicBezTo>
                  <a:cubicBezTo>
                    <a:pt x="251" y="680"/>
                    <a:pt x="204" y="635"/>
                    <a:pt x="173" y="581"/>
                  </a:cubicBezTo>
                  <a:cubicBezTo>
                    <a:pt x="143" y="530"/>
                    <a:pt x="123" y="466"/>
                    <a:pt x="126" y="408"/>
                  </a:cubicBezTo>
                  <a:cubicBezTo>
                    <a:pt x="126" y="367"/>
                    <a:pt x="129" y="347"/>
                    <a:pt x="136" y="317"/>
                  </a:cubicBezTo>
                  <a:cubicBezTo>
                    <a:pt x="146" y="286"/>
                    <a:pt x="156" y="259"/>
                    <a:pt x="173" y="232"/>
                  </a:cubicBezTo>
                  <a:cubicBezTo>
                    <a:pt x="204" y="181"/>
                    <a:pt x="251" y="134"/>
                    <a:pt x="302" y="106"/>
                  </a:cubicBezTo>
                  <a:cubicBezTo>
                    <a:pt x="356" y="76"/>
                    <a:pt x="417" y="62"/>
                    <a:pt x="478" y="62"/>
                  </a:cubicBezTo>
                  <a:cubicBezTo>
                    <a:pt x="533" y="66"/>
                    <a:pt x="591" y="83"/>
                    <a:pt x="638" y="106"/>
                  </a:cubicBezTo>
                  <a:cubicBezTo>
                    <a:pt x="729" y="161"/>
                    <a:pt x="780" y="245"/>
                    <a:pt x="797" y="306"/>
                  </a:cubicBezTo>
                  <a:cubicBezTo>
                    <a:pt x="783" y="245"/>
                    <a:pt x="743" y="158"/>
                    <a:pt x="652" y="83"/>
                  </a:cubicBezTo>
                  <a:cubicBezTo>
                    <a:pt x="607" y="49"/>
                    <a:pt x="550" y="22"/>
                    <a:pt x="482" y="9"/>
                  </a:cubicBezTo>
                  <a:cubicBezTo>
                    <a:pt x="457" y="3"/>
                    <a:pt x="431" y="1"/>
                    <a:pt x="404"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3"/>
            <p:cNvSpPr/>
            <p:nvPr/>
          </p:nvSpPr>
          <p:spPr>
            <a:xfrm>
              <a:off x="2652972" y="3652878"/>
              <a:ext cx="70176" cy="70176"/>
            </a:xfrm>
            <a:custGeom>
              <a:rect b="b" l="l" r="r" t="t"/>
              <a:pathLst>
                <a:path extrusionOk="0" h="750" w="750">
                  <a:moveTo>
                    <a:pt x="377" y="0"/>
                  </a:moveTo>
                  <a:cubicBezTo>
                    <a:pt x="171" y="0"/>
                    <a:pt x="1" y="169"/>
                    <a:pt x="1" y="376"/>
                  </a:cubicBezTo>
                  <a:cubicBezTo>
                    <a:pt x="1" y="579"/>
                    <a:pt x="171" y="750"/>
                    <a:pt x="377" y="750"/>
                  </a:cubicBezTo>
                  <a:cubicBezTo>
                    <a:pt x="584" y="750"/>
                    <a:pt x="750" y="579"/>
                    <a:pt x="750" y="376"/>
                  </a:cubicBezTo>
                  <a:cubicBezTo>
                    <a:pt x="750" y="169"/>
                    <a:pt x="584" y="0"/>
                    <a:pt x="37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3"/>
            <p:cNvSpPr/>
            <p:nvPr/>
          </p:nvSpPr>
          <p:spPr>
            <a:xfrm>
              <a:off x="2647265" y="3649884"/>
              <a:ext cx="75883" cy="76164"/>
            </a:xfrm>
            <a:custGeom>
              <a:rect b="b" l="l" r="r" t="t"/>
              <a:pathLst>
                <a:path extrusionOk="0" h="814" w="811">
                  <a:moveTo>
                    <a:pt x="405" y="1"/>
                  </a:moveTo>
                  <a:cubicBezTo>
                    <a:pt x="360" y="1"/>
                    <a:pt x="313" y="8"/>
                    <a:pt x="268" y="25"/>
                  </a:cubicBezTo>
                  <a:cubicBezTo>
                    <a:pt x="194" y="53"/>
                    <a:pt x="126" y="100"/>
                    <a:pt x="79" y="167"/>
                  </a:cubicBezTo>
                  <a:cubicBezTo>
                    <a:pt x="55" y="201"/>
                    <a:pt x="35" y="242"/>
                    <a:pt x="21" y="280"/>
                  </a:cubicBezTo>
                  <a:cubicBezTo>
                    <a:pt x="8" y="320"/>
                    <a:pt x="1" y="371"/>
                    <a:pt x="1" y="405"/>
                  </a:cubicBezTo>
                  <a:cubicBezTo>
                    <a:pt x="4" y="497"/>
                    <a:pt x="28" y="578"/>
                    <a:pt x="79" y="646"/>
                  </a:cubicBezTo>
                  <a:cubicBezTo>
                    <a:pt x="126" y="713"/>
                    <a:pt x="194" y="761"/>
                    <a:pt x="268" y="788"/>
                  </a:cubicBezTo>
                  <a:cubicBezTo>
                    <a:pt x="306" y="802"/>
                    <a:pt x="340" y="808"/>
                    <a:pt x="377" y="812"/>
                  </a:cubicBezTo>
                  <a:cubicBezTo>
                    <a:pt x="384" y="813"/>
                    <a:pt x="390" y="813"/>
                    <a:pt x="397" y="813"/>
                  </a:cubicBezTo>
                  <a:cubicBezTo>
                    <a:pt x="409" y="813"/>
                    <a:pt x="420" y="812"/>
                    <a:pt x="431" y="812"/>
                  </a:cubicBezTo>
                  <a:cubicBezTo>
                    <a:pt x="448" y="812"/>
                    <a:pt x="465" y="808"/>
                    <a:pt x="482" y="805"/>
                  </a:cubicBezTo>
                  <a:cubicBezTo>
                    <a:pt x="550" y="791"/>
                    <a:pt x="608" y="764"/>
                    <a:pt x="651" y="730"/>
                  </a:cubicBezTo>
                  <a:cubicBezTo>
                    <a:pt x="743" y="659"/>
                    <a:pt x="784" y="568"/>
                    <a:pt x="797" y="507"/>
                  </a:cubicBezTo>
                  <a:cubicBezTo>
                    <a:pt x="808" y="476"/>
                    <a:pt x="811" y="449"/>
                    <a:pt x="811" y="432"/>
                  </a:cubicBezTo>
                  <a:lnTo>
                    <a:pt x="811" y="408"/>
                  </a:lnTo>
                  <a:cubicBezTo>
                    <a:pt x="811" y="408"/>
                    <a:pt x="811" y="415"/>
                    <a:pt x="808" y="432"/>
                  </a:cubicBezTo>
                  <a:cubicBezTo>
                    <a:pt x="808" y="449"/>
                    <a:pt x="804" y="476"/>
                    <a:pt x="794" y="507"/>
                  </a:cubicBezTo>
                  <a:cubicBezTo>
                    <a:pt x="781" y="568"/>
                    <a:pt x="730" y="652"/>
                    <a:pt x="638" y="707"/>
                  </a:cubicBezTo>
                  <a:cubicBezTo>
                    <a:pt x="590" y="734"/>
                    <a:pt x="537" y="747"/>
                    <a:pt x="476" y="751"/>
                  </a:cubicBezTo>
                  <a:lnTo>
                    <a:pt x="435" y="751"/>
                  </a:lnTo>
                  <a:cubicBezTo>
                    <a:pt x="418" y="747"/>
                    <a:pt x="401" y="744"/>
                    <a:pt x="387" y="741"/>
                  </a:cubicBezTo>
                  <a:cubicBezTo>
                    <a:pt x="360" y="737"/>
                    <a:pt x="329" y="724"/>
                    <a:pt x="302" y="710"/>
                  </a:cubicBezTo>
                  <a:cubicBezTo>
                    <a:pt x="248" y="680"/>
                    <a:pt x="204" y="635"/>
                    <a:pt x="174" y="581"/>
                  </a:cubicBezTo>
                  <a:cubicBezTo>
                    <a:pt x="143" y="530"/>
                    <a:pt x="123" y="466"/>
                    <a:pt x="126" y="408"/>
                  </a:cubicBezTo>
                  <a:cubicBezTo>
                    <a:pt x="126" y="367"/>
                    <a:pt x="130" y="347"/>
                    <a:pt x="136" y="317"/>
                  </a:cubicBezTo>
                  <a:cubicBezTo>
                    <a:pt x="146" y="286"/>
                    <a:pt x="157" y="259"/>
                    <a:pt x="174" y="232"/>
                  </a:cubicBezTo>
                  <a:cubicBezTo>
                    <a:pt x="204" y="181"/>
                    <a:pt x="252" y="134"/>
                    <a:pt x="302" y="106"/>
                  </a:cubicBezTo>
                  <a:cubicBezTo>
                    <a:pt x="357" y="76"/>
                    <a:pt x="418" y="62"/>
                    <a:pt x="479" y="62"/>
                  </a:cubicBezTo>
                  <a:cubicBezTo>
                    <a:pt x="533" y="66"/>
                    <a:pt x="590" y="83"/>
                    <a:pt x="638" y="106"/>
                  </a:cubicBezTo>
                  <a:cubicBezTo>
                    <a:pt x="730" y="161"/>
                    <a:pt x="781" y="245"/>
                    <a:pt x="794" y="306"/>
                  </a:cubicBezTo>
                  <a:cubicBezTo>
                    <a:pt x="804" y="337"/>
                    <a:pt x="808" y="364"/>
                    <a:pt x="808" y="381"/>
                  </a:cubicBezTo>
                  <a:cubicBezTo>
                    <a:pt x="811" y="398"/>
                    <a:pt x="811" y="408"/>
                    <a:pt x="811" y="408"/>
                  </a:cubicBezTo>
                  <a:lnTo>
                    <a:pt x="811" y="381"/>
                  </a:lnTo>
                  <a:cubicBezTo>
                    <a:pt x="811" y="364"/>
                    <a:pt x="808" y="337"/>
                    <a:pt x="797" y="306"/>
                  </a:cubicBezTo>
                  <a:cubicBezTo>
                    <a:pt x="784" y="245"/>
                    <a:pt x="743" y="158"/>
                    <a:pt x="651" y="83"/>
                  </a:cubicBezTo>
                  <a:cubicBezTo>
                    <a:pt x="608" y="49"/>
                    <a:pt x="550" y="22"/>
                    <a:pt x="482" y="9"/>
                  </a:cubicBezTo>
                  <a:cubicBezTo>
                    <a:pt x="458" y="3"/>
                    <a:pt x="432" y="1"/>
                    <a:pt x="405"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3"/>
            <p:cNvSpPr/>
            <p:nvPr/>
          </p:nvSpPr>
          <p:spPr>
            <a:xfrm>
              <a:off x="2502048" y="3652878"/>
              <a:ext cx="70176" cy="70176"/>
            </a:xfrm>
            <a:custGeom>
              <a:rect b="b" l="l" r="r" t="t"/>
              <a:pathLst>
                <a:path extrusionOk="0" h="750" w="750">
                  <a:moveTo>
                    <a:pt x="376" y="0"/>
                  </a:moveTo>
                  <a:cubicBezTo>
                    <a:pt x="170" y="0"/>
                    <a:pt x="0" y="169"/>
                    <a:pt x="0" y="376"/>
                  </a:cubicBezTo>
                  <a:cubicBezTo>
                    <a:pt x="0" y="579"/>
                    <a:pt x="170" y="750"/>
                    <a:pt x="376" y="750"/>
                  </a:cubicBezTo>
                  <a:cubicBezTo>
                    <a:pt x="584" y="750"/>
                    <a:pt x="750" y="579"/>
                    <a:pt x="750" y="376"/>
                  </a:cubicBezTo>
                  <a:cubicBezTo>
                    <a:pt x="750" y="169"/>
                    <a:pt x="584" y="0"/>
                    <a:pt x="3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3"/>
            <p:cNvSpPr/>
            <p:nvPr/>
          </p:nvSpPr>
          <p:spPr>
            <a:xfrm>
              <a:off x="2496341" y="3649884"/>
              <a:ext cx="75883" cy="76164"/>
            </a:xfrm>
            <a:custGeom>
              <a:rect b="b" l="l" r="r" t="t"/>
              <a:pathLst>
                <a:path extrusionOk="0" h="814" w="811">
                  <a:moveTo>
                    <a:pt x="404" y="1"/>
                  </a:moveTo>
                  <a:cubicBezTo>
                    <a:pt x="359" y="1"/>
                    <a:pt x="313" y="8"/>
                    <a:pt x="268" y="25"/>
                  </a:cubicBezTo>
                  <a:cubicBezTo>
                    <a:pt x="193" y="53"/>
                    <a:pt x="126" y="100"/>
                    <a:pt x="78" y="167"/>
                  </a:cubicBezTo>
                  <a:cubicBezTo>
                    <a:pt x="51" y="201"/>
                    <a:pt x="35" y="242"/>
                    <a:pt x="21" y="280"/>
                  </a:cubicBezTo>
                  <a:cubicBezTo>
                    <a:pt x="7" y="320"/>
                    <a:pt x="0" y="371"/>
                    <a:pt x="0" y="405"/>
                  </a:cubicBezTo>
                  <a:cubicBezTo>
                    <a:pt x="4" y="497"/>
                    <a:pt x="27" y="578"/>
                    <a:pt x="78" y="646"/>
                  </a:cubicBezTo>
                  <a:cubicBezTo>
                    <a:pt x="126" y="713"/>
                    <a:pt x="193" y="761"/>
                    <a:pt x="268" y="788"/>
                  </a:cubicBezTo>
                  <a:cubicBezTo>
                    <a:pt x="305" y="802"/>
                    <a:pt x="340" y="808"/>
                    <a:pt x="376" y="812"/>
                  </a:cubicBezTo>
                  <a:cubicBezTo>
                    <a:pt x="383" y="813"/>
                    <a:pt x="389" y="813"/>
                    <a:pt x="396" y="813"/>
                  </a:cubicBezTo>
                  <a:cubicBezTo>
                    <a:pt x="408" y="813"/>
                    <a:pt x="419" y="812"/>
                    <a:pt x="431" y="812"/>
                  </a:cubicBezTo>
                  <a:cubicBezTo>
                    <a:pt x="448" y="812"/>
                    <a:pt x="465" y="808"/>
                    <a:pt x="482" y="805"/>
                  </a:cubicBezTo>
                  <a:cubicBezTo>
                    <a:pt x="549" y="791"/>
                    <a:pt x="607" y="764"/>
                    <a:pt x="651" y="730"/>
                  </a:cubicBezTo>
                  <a:cubicBezTo>
                    <a:pt x="742" y="659"/>
                    <a:pt x="783" y="568"/>
                    <a:pt x="797" y="507"/>
                  </a:cubicBezTo>
                  <a:cubicBezTo>
                    <a:pt x="807" y="476"/>
                    <a:pt x="807" y="449"/>
                    <a:pt x="811" y="432"/>
                  </a:cubicBezTo>
                  <a:lnTo>
                    <a:pt x="811" y="408"/>
                  </a:lnTo>
                  <a:cubicBezTo>
                    <a:pt x="811" y="408"/>
                    <a:pt x="811" y="415"/>
                    <a:pt x="807" y="432"/>
                  </a:cubicBezTo>
                  <a:cubicBezTo>
                    <a:pt x="807" y="449"/>
                    <a:pt x="803" y="476"/>
                    <a:pt x="794" y="507"/>
                  </a:cubicBezTo>
                  <a:cubicBezTo>
                    <a:pt x="780" y="568"/>
                    <a:pt x="729" y="652"/>
                    <a:pt x="637" y="707"/>
                  </a:cubicBezTo>
                  <a:cubicBezTo>
                    <a:pt x="590" y="734"/>
                    <a:pt x="536" y="747"/>
                    <a:pt x="475" y="751"/>
                  </a:cubicBezTo>
                  <a:lnTo>
                    <a:pt x="431" y="751"/>
                  </a:lnTo>
                  <a:cubicBezTo>
                    <a:pt x="417" y="747"/>
                    <a:pt x="401" y="744"/>
                    <a:pt x="387" y="741"/>
                  </a:cubicBezTo>
                  <a:cubicBezTo>
                    <a:pt x="360" y="737"/>
                    <a:pt x="329" y="724"/>
                    <a:pt x="302" y="710"/>
                  </a:cubicBezTo>
                  <a:cubicBezTo>
                    <a:pt x="248" y="680"/>
                    <a:pt x="204" y="635"/>
                    <a:pt x="173" y="581"/>
                  </a:cubicBezTo>
                  <a:cubicBezTo>
                    <a:pt x="143" y="530"/>
                    <a:pt x="122" y="466"/>
                    <a:pt x="126" y="408"/>
                  </a:cubicBezTo>
                  <a:cubicBezTo>
                    <a:pt x="126" y="367"/>
                    <a:pt x="129" y="347"/>
                    <a:pt x="136" y="317"/>
                  </a:cubicBezTo>
                  <a:cubicBezTo>
                    <a:pt x="146" y="286"/>
                    <a:pt x="157" y="259"/>
                    <a:pt x="173" y="232"/>
                  </a:cubicBezTo>
                  <a:cubicBezTo>
                    <a:pt x="204" y="181"/>
                    <a:pt x="248" y="134"/>
                    <a:pt x="302" y="106"/>
                  </a:cubicBezTo>
                  <a:cubicBezTo>
                    <a:pt x="356" y="76"/>
                    <a:pt x="417" y="62"/>
                    <a:pt x="478" y="62"/>
                  </a:cubicBezTo>
                  <a:cubicBezTo>
                    <a:pt x="532" y="66"/>
                    <a:pt x="590" y="83"/>
                    <a:pt x="637" y="106"/>
                  </a:cubicBezTo>
                  <a:cubicBezTo>
                    <a:pt x="729" y="161"/>
                    <a:pt x="780" y="245"/>
                    <a:pt x="794" y="306"/>
                  </a:cubicBezTo>
                  <a:cubicBezTo>
                    <a:pt x="803" y="337"/>
                    <a:pt x="807" y="364"/>
                    <a:pt x="807" y="381"/>
                  </a:cubicBezTo>
                  <a:cubicBezTo>
                    <a:pt x="811" y="398"/>
                    <a:pt x="811" y="408"/>
                    <a:pt x="811" y="408"/>
                  </a:cubicBezTo>
                  <a:lnTo>
                    <a:pt x="811" y="381"/>
                  </a:lnTo>
                  <a:cubicBezTo>
                    <a:pt x="807" y="364"/>
                    <a:pt x="807" y="337"/>
                    <a:pt x="797" y="306"/>
                  </a:cubicBezTo>
                  <a:cubicBezTo>
                    <a:pt x="783" y="245"/>
                    <a:pt x="742" y="158"/>
                    <a:pt x="651" y="83"/>
                  </a:cubicBezTo>
                  <a:cubicBezTo>
                    <a:pt x="607" y="49"/>
                    <a:pt x="549" y="22"/>
                    <a:pt x="482" y="9"/>
                  </a:cubicBezTo>
                  <a:cubicBezTo>
                    <a:pt x="457" y="3"/>
                    <a:pt x="431" y="1"/>
                    <a:pt x="404"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3"/>
            <p:cNvSpPr/>
            <p:nvPr/>
          </p:nvSpPr>
          <p:spPr>
            <a:xfrm>
              <a:off x="2351124" y="3652878"/>
              <a:ext cx="70082" cy="70176"/>
            </a:xfrm>
            <a:custGeom>
              <a:rect b="b" l="l" r="r" t="t"/>
              <a:pathLst>
                <a:path extrusionOk="0" h="750" w="749">
                  <a:moveTo>
                    <a:pt x="376" y="0"/>
                  </a:moveTo>
                  <a:cubicBezTo>
                    <a:pt x="169" y="0"/>
                    <a:pt x="0" y="169"/>
                    <a:pt x="0" y="376"/>
                  </a:cubicBezTo>
                  <a:cubicBezTo>
                    <a:pt x="0" y="579"/>
                    <a:pt x="169" y="750"/>
                    <a:pt x="376" y="750"/>
                  </a:cubicBezTo>
                  <a:cubicBezTo>
                    <a:pt x="579" y="750"/>
                    <a:pt x="749" y="579"/>
                    <a:pt x="749" y="376"/>
                  </a:cubicBezTo>
                  <a:cubicBezTo>
                    <a:pt x="749" y="169"/>
                    <a:pt x="579" y="0"/>
                    <a:pt x="37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3"/>
            <p:cNvSpPr/>
            <p:nvPr/>
          </p:nvSpPr>
          <p:spPr>
            <a:xfrm>
              <a:off x="2345416" y="3649884"/>
              <a:ext cx="75790" cy="76164"/>
            </a:xfrm>
            <a:custGeom>
              <a:rect b="b" l="l" r="r" t="t"/>
              <a:pathLst>
                <a:path extrusionOk="0" h="814" w="810">
                  <a:moveTo>
                    <a:pt x="403" y="1"/>
                  </a:moveTo>
                  <a:cubicBezTo>
                    <a:pt x="359" y="1"/>
                    <a:pt x="312" y="8"/>
                    <a:pt x="268" y="25"/>
                  </a:cubicBezTo>
                  <a:cubicBezTo>
                    <a:pt x="193" y="53"/>
                    <a:pt x="125" y="100"/>
                    <a:pt x="77" y="167"/>
                  </a:cubicBezTo>
                  <a:cubicBezTo>
                    <a:pt x="50" y="201"/>
                    <a:pt x="33" y="242"/>
                    <a:pt x="20" y="280"/>
                  </a:cubicBezTo>
                  <a:cubicBezTo>
                    <a:pt x="7" y="320"/>
                    <a:pt x="0" y="371"/>
                    <a:pt x="0" y="405"/>
                  </a:cubicBezTo>
                  <a:cubicBezTo>
                    <a:pt x="3" y="497"/>
                    <a:pt x="27" y="578"/>
                    <a:pt x="77" y="646"/>
                  </a:cubicBezTo>
                  <a:cubicBezTo>
                    <a:pt x="125" y="713"/>
                    <a:pt x="193" y="761"/>
                    <a:pt x="268" y="788"/>
                  </a:cubicBezTo>
                  <a:cubicBezTo>
                    <a:pt x="305" y="802"/>
                    <a:pt x="338" y="808"/>
                    <a:pt x="376" y="812"/>
                  </a:cubicBezTo>
                  <a:cubicBezTo>
                    <a:pt x="383" y="813"/>
                    <a:pt x="389" y="813"/>
                    <a:pt x="395" y="813"/>
                  </a:cubicBezTo>
                  <a:cubicBezTo>
                    <a:pt x="407" y="813"/>
                    <a:pt x="418" y="812"/>
                    <a:pt x="427" y="812"/>
                  </a:cubicBezTo>
                  <a:cubicBezTo>
                    <a:pt x="448" y="812"/>
                    <a:pt x="464" y="808"/>
                    <a:pt x="481" y="805"/>
                  </a:cubicBezTo>
                  <a:cubicBezTo>
                    <a:pt x="549" y="791"/>
                    <a:pt x="606" y="764"/>
                    <a:pt x="651" y="730"/>
                  </a:cubicBezTo>
                  <a:cubicBezTo>
                    <a:pt x="742" y="659"/>
                    <a:pt x="783" y="568"/>
                    <a:pt x="797" y="507"/>
                  </a:cubicBezTo>
                  <a:cubicBezTo>
                    <a:pt x="806" y="476"/>
                    <a:pt x="806" y="449"/>
                    <a:pt x="810" y="432"/>
                  </a:cubicBezTo>
                  <a:lnTo>
                    <a:pt x="810" y="408"/>
                  </a:lnTo>
                  <a:cubicBezTo>
                    <a:pt x="810" y="408"/>
                    <a:pt x="810" y="415"/>
                    <a:pt x="806" y="432"/>
                  </a:cubicBezTo>
                  <a:cubicBezTo>
                    <a:pt x="806" y="449"/>
                    <a:pt x="803" y="476"/>
                    <a:pt x="793" y="507"/>
                  </a:cubicBezTo>
                  <a:cubicBezTo>
                    <a:pt x="779" y="568"/>
                    <a:pt x="728" y="652"/>
                    <a:pt x="637" y="707"/>
                  </a:cubicBezTo>
                  <a:cubicBezTo>
                    <a:pt x="590" y="734"/>
                    <a:pt x="532" y="747"/>
                    <a:pt x="474" y="751"/>
                  </a:cubicBezTo>
                  <a:lnTo>
                    <a:pt x="430" y="751"/>
                  </a:lnTo>
                  <a:cubicBezTo>
                    <a:pt x="417" y="747"/>
                    <a:pt x="400" y="744"/>
                    <a:pt x="386" y="741"/>
                  </a:cubicBezTo>
                  <a:cubicBezTo>
                    <a:pt x="359" y="737"/>
                    <a:pt x="329" y="724"/>
                    <a:pt x="301" y="710"/>
                  </a:cubicBezTo>
                  <a:cubicBezTo>
                    <a:pt x="247" y="680"/>
                    <a:pt x="203" y="635"/>
                    <a:pt x="173" y="581"/>
                  </a:cubicBezTo>
                  <a:cubicBezTo>
                    <a:pt x="142" y="530"/>
                    <a:pt x="122" y="466"/>
                    <a:pt x="125" y="408"/>
                  </a:cubicBezTo>
                  <a:cubicBezTo>
                    <a:pt x="125" y="367"/>
                    <a:pt x="129" y="347"/>
                    <a:pt x="135" y="317"/>
                  </a:cubicBezTo>
                  <a:cubicBezTo>
                    <a:pt x="146" y="286"/>
                    <a:pt x="155" y="259"/>
                    <a:pt x="173" y="232"/>
                  </a:cubicBezTo>
                  <a:cubicBezTo>
                    <a:pt x="203" y="181"/>
                    <a:pt x="247" y="134"/>
                    <a:pt x="301" y="106"/>
                  </a:cubicBezTo>
                  <a:cubicBezTo>
                    <a:pt x="356" y="76"/>
                    <a:pt x="417" y="62"/>
                    <a:pt x="478" y="62"/>
                  </a:cubicBezTo>
                  <a:cubicBezTo>
                    <a:pt x="532" y="66"/>
                    <a:pt x="590" y="83"/>
                    <a:pt x="637" y="106"/>
                  </a:cubicBezTo>
                  <a:cubicBezTo>
                    <a:pt x="728" y="161"/>
                    <a:pt x="779" y="245"/>
                    <a:pt x="793" y="306"/>
                  </a:cubicBezTo>
                  <a:cubicBezTo>
                    <a:pt x="803" y="337"/>
                    <a:pt x="806" y="364"/>
                    <a:pt x="806" y="381"/>
                  </a:cubicBezTo>
                  <a:cubicBezTo>
                    <a:pt x="810" y="398"/>
                    <a:pt x="810" y="408"/>
                    <a:pt x="810" y="408"/>
                  </a:cubicBezTo>
                  <a:lnTo>
                    <a:pt x="810" y="381"/>
                  </a:lnTo>
                  <a:cubicBezTo>
                    <a:pt x="806" y="364"/>
                    <a:pt x="806" y="337"/>
                    <a:pt x="797" y="306"/>
                  </a:cubicBezTo>
                  <a:cubicBezTo>
                    <a:pt x="783" y="245"/>
                    <a:pt x="742" y="158"/>
                    <a:pt x="651" y="83"/>
                  </a:cubicBezTo>
                  <a:cubicBezTo>
                    <a:pt x="606" y="49"/>
                    <a:pt x="549" y="22"/>
                    <a:pt x="481" y="9"/>
                  </a:cubicBezTo>
                  <a:cubicBezTo>
                    <a:pt x="457" y="3"/>
                    <a:pt x="430" y="1"/>
                    <a:pt x="403"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3"/>
            <p:cNvSpPr/>
            <p:nvPr/>
          </p:nvSpPr>
          <p:spPr>
            <a:xfrm>
              <a:off x="2200013" y="3652878"/>
              <a:ext cx="70269" cy="70176"/>
            </a:xfrm>
            <a:custGeom>
              <a:rect b="b" l="l" r="r" t="t"/>
              <a:pathLst>
                <a:path extrusionOk="0" h="750" w="751">
                  <a:moveTo>
                    <a:pt x="378" y="0"/>
                  </a:moveTo>
                  <a:cubicBezTo>
                    <a:pt x="171" y="0"/>
                    <a:pt x="1" y="169"/>
                    <a:pt x="1" y="376"/>
                  </a:cubicBezTo>
                  <a:cubicBezTo>
                    <a:pt x="1" y="579"/>
                    <a:pt x="171" y="750"/>
                    <a:pt x="378" y="750"/>
                  </a:cubicBezTo>
                  <a:cubicBezTo>
                    <a:pt x="581" y="750"/>
                    <a:pt x="750" y="579"/>
                    <a:pt x="750" y="376"/>
                  </a:cubicBezTo>
                  <a:cubicBezTo>
                    <a:pt x="750" y="169"/>
                    <a:pt x="581" y="0"/>
                    <a:pt x="378"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3"/>
            <p:cNvSpPr/>
            <p:nvPr/>
          </p:nvSpPr>
          <p:spPr>
            <a:xfrm>
              <a:off x="2194305" y="3649884"/>
              <a:ext cx="75977" cy="76164"/>
            </a:xfrm>
            <a:custGeom>
              <a:rect b="b" l="l" r="r" t="t"/>
              <a:pathLst>
                <a:path extrusionOk="0" h="814" w="812">
                  <a:moveTo>
                    <a:pt x="405" y="1"/>
                  </a:moveTo>
                  <a:cubicBezTo>
                    <a:pt x="360" y="1"/>
                    <a:pt x="313" y="8"/>
                    <a:pt x="269" y="25"/>
                  </a:cubicBezTo>
                  <a:cubicBezTo>
                    <a:pt x="195" y="53"/>
                    <a:pt x="126" y="100"/>
                    <a:pt x="79" y="167"/>
                  </a:cubicBezTo>
                  <a:cubicBezTo>
                    <a:pt x="52" y="201"/>
                    <a:pt x="35" y="242"/>
                    <a:pt x="21" y="280"/>
                  </a:cubicBezTo>
                  <a:cubicBezTo>
                    <a:pt x="8" y="320"/>
                    <a:pt x="1" y="371"/>
                    <a:pt x="1" y="405"/>
                  </a:cubicBezTo>
                  <a:cubicBezTo>
                    <a:pt x="4" y="497"/>
                    <a:pt x="29" y="578"/>
                    <a:pt x="79" y="646"/>
                  </a:cubicBezTo>
                  <a:cubicBezTo>
                    <a:pt x="126" y="713"/>
                    <a:pt x="195" y="761"/>
                    <a:pt x="269" y="788"/>
                  </a:cubicBezTo>
                  <a:cubicBezTo>
                    <a:pt x="306" y="802"/>
                    <a:pt x="340" y="808"/>
                    <a:pt x="378" y="812"/>
                  </a:cubicBezTo>
                  <a:cubicBezTo>
                    <a:pt x="384" y="813"/>
                    <a:pt x="391" y="813"/>
                    <a:pt x="397" y="813"/>
                  </a:cubicBezTo>
                  <a:cubicBezTo>
                    <a:pt x="409" y="813"/>
                    <a:pt x="419" y="812"/>
                    <a:pt x="428" y="812"/>
                  </a:cubicBezTo>
                  <a:cubicBezTo>
                    <a:pt x="448" y="812"/>
                    <a:pt x="465" y="808"/>
                    <a:pt x="483" y="805"/>
                  </a:cubicBezTo>
                  <a:cubicBezTo>
                    <a:pt x="550" y="791"/>
                    <a:pt x="608" y="764"/>
                    <a:pt x="652" y="730"/>
                  </a:cubicBezTo>
                  <a:cubicBezTo>
                    <a:pt x="744" y="659"/>
                    <a:pt x="784" y="568"/>
                    <a:pt x="797" y="507"/>
                  </a:cubicBezTo>
                  <a:cubicBezTo>
                    <a:pt x="808" y="476"/>
                    <a:pt x="808" y="449"/>
                    <a:pt x="811" y="432"/>
                  </a:cubicBezTo>
                  <a:lnTo>
                    <a:pt x="811" y="408"/>
                  </a:lnTo>
                  <a:cubicBezTo>
                    <a:pt x="811" y="408"/>
                    <a:pt x="811" y="415"/>
                    <a:pt x="808" y="432"/>
                  </a:cubicBezTo>
                  <a:cubicBezTo>
                    <a:pt x="808" y="449"/>
                    <a:pt x="805" y="476"/>
                    <a:pt x="794" y="507"/>
                  </a:cubicBezTo>
                  <a:cubicBezTo>
                    <a:pt x="781" y="568"/>
                    <a:pt x="730" y="652"/>
                    <a:pt x="639" y="707"/>
                  </a:cubicBezTo>
                  <a:cubicBezTo>
                    <a:pt x="591" y="734"/>
                    <a:pt x="533" y="747"/>
                    <a:pt x="476" y="751"/>
                  </a:cubicBezTo>
                  <a:lnTo>
                    <a:pt x="431" y="751"/>
                  </a:lnTo>
                  <a:cubicBezTo>
                    <a:pt x="418" y="747"/>
                    <a:pt x="398" y="744"/>
                    <a:pt x="387" y="741"/>
                  </a:cubicBezTo>
                  <a:cubicBezTo>
                    <a:pt x="361" y="737"/>
                    <a:pt x="330" y="724"/>
                    <a:pt x="303" y="710"/>
                  </a:cubicBezTo>
                  <a:cubicBezTo>
                    <a:pt x="248" y="680"/>
                    <a:pt x="204" y="635"/>
                    <a:pt x="174" y="581"/>
                  </a:cubicBezTo>
                  <a:cubicBezTo>
                    <a:pt x="143" y="530"/>
                    <a:pt x="123" y="466"/>
                    <a:pt x="123" y="408"/>
                  </a:cubicBezTo>
                  <a:cubicBezTo>
                    <a:pt x="126" y="367"/>
                    <a:pt x="130" y="347"/>
                    <a:pt x="137" y="317"/>
                  </a:cubicBezTo>
                  <a:cubicBezTo>
                    <a:pt x="147" y="286"/>
                    <a:pt x="157" y="259"/>
                    <a:pt x="174" y="232"/>
                  </a:cubicBezTo>
                  <a:cubicBezTo>
                    <a:pt x="204" y="181"/>
                    <a:pt x="248" y="134"/>
                    <a:pt x="303" y="106"/>
                  </a:cubicBezTo>
                  <a:cubicBezTo>
                    <a:pt x="357" y="76"/>
                    <a:pt x="415" y="62"/>
                    <a:pt x="476" y="62"/>
                  </a:cubicBezTo>
                  <a:cubicBezTo>
                    <a:pt x="533" y="66"/>
                    <a:pt x="591" y="83"/>
                    <a:pt x="639" y="106"/>
                  </a:cubicBezTo>
                  <a:cubicBezTo>
                    <a:pt x="730" y="161"/>
                    <a:pt x="781" y="245"/>
                    <a:pt x="794" y="306"/>
                  </a:cubicBezTo>
                  <a:cubicBezTo>
                    <a:pt x="805" y="337"/>
                    <a:pt x="808" y="364"/>
                    <a:pt x="808" y="381"/>
                  </a:cubicBezTo>
                  <a:cubicBezTo>
                    <a:pt x="811" y="398"/>
                    <a:pt x="811" y="408"/>
                    <a:pt x="811" y="408"/>
                  </a:cubicBezTo>
                  <a:lnTo>
                    <a:pt x="811" y="381"/>
                  </a:lnTo>
                  <a:cubicBezTo>
                    <a:pt x="808" y="364"/>
                    <a:pt x="808" y="337"/>
                    <a:pt x="797" y="306"/>
                  </a:cubicBezTo>
                  <a:cubicBezTo>
                    <a:pt x="784" y="245"/>
                    <a:pt x="744" y="158"/>
                    <a:pt x="652" y="83"/>
                  </a:cubicBezTo>
                  <a:cubicBezTo>
                    <a:pt x="608" y="49"/>
                    <a:pt x="550" y="22"/>
                    <a:pt x="483" y="9"/>
                  </a:cubicBezTo>
                  <a:cubicBezTo>
                    <a:pt x="458" y="3"/>
                    <a:pt x="432" y="1"/>
                    <a:pt x="405"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3"/>
            <p:cNvSpPr/>
            <p:nvPr/>
          </p:nvSpPr>
          <p:spPr>
            <a:xfrm>
              <a:off x="2049088" y="3652878"/>
              <a:ext cx="70176" cy="70176"/>
            </a:xfrm>
            <a:custGeom>
              <a:rect b="b" l="l" r="r" t="t"/>
              <a:pathLst>
                <a:path extrusionOk="0" h="750" w="750">
                  <a:moveTo>
                    <a:pt x="373" y="0"/>
                  </a:moveTo>
                  <a:cubicBezTo>
                    <a:pt x="170" y="0"/>
                    <a:pt x="1" y="169"/>
                    <a:pt x="1" y="376"/>
                  </a:cubicBezTo>
                  <a:cubicBezTo>
                    <a:pt x="1" y="579"/>
                    <a:pt x="170" y="750"/>
                    <a:pt x="373" y="750"/>
                  </a:cubicBezTo>
                  <a:cubicBezTo>
                    <a:pt x="580" y="750"/>
                    <a:pt x="750" y="579"/>
                    <a:pt x="750" y="376"/>
                  </a:cubicBezTo>
                  <a:cubicBezTo>
                    <a:pt x="750" y="169"/>
                    <a:pt x="580" y="0"/>
                    <a:pt x="3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3"/>
            <p:cNvSpPr/>
            <p:nvPr/>
          </p:nvSpPr>
          <p:spPr>
            <a:xfrm>
              <a:off x="2043381" y="3649884"/>
              <a:ext cx="75603" cy="76164"/>
            </a:xfrm>
            <a:custGeom>
              <a:rect b="b" l="l" r="r" t="t"/>
              <a:pathLst>
                <a:path extrusionOk="0" h="814" w="808">
                  <a:moveTo>
                    <a:pt x="403" y="1"/>
                  </a:moveTo>
                  <a:cubicBezTo>
                    <a:pt x="360" y="1"/>
                    <a:pt x="313" y="8"/>
                    <a:pt x="268" y="25"/>
                  </a:cubicBezTo>
                  <a:cubicBezTo>
                    <a:pt x="193" y="53"/>
                    <a:pt x="126" y="100"/>
                    <a:pt x="79" y="167"/>
                  </a:cubicBezTo>
                  <a:cubicBezTo>
                    <a:pt x="51" y="201"/>
                    <a:pt x="35" y="242"/>
                    <a:pt x="21" y="280"/>
                  </a:cubicBezTo>
                  <a:cubicBezTo>
                    <a:pt x="7" y="320"/>
                    <a:pt x="1" y="371"/>
                    <a:pt x="1" y="405"/>
                  </a:cubicBezTo>
                  <a:cubicBezTo>
                    <a:pt x="1" y="497"/>
                    <a:pt x="28" y="578"/>
                    <a:pt x="79" y="646"/>
                  </a:cubicBezTo>
                  <a:cubicBezTo>
                    <a:pt x="126" y="713"/>
                    <a:pt x="193" y="761"/>
                    <a:pt x="268" y="788"/>
                  </a:cubicBezTo>
                  <a:cubicBezTo>
                    <a:pt x="303" y="802"/>
                    <a:pt x="340" y="808"/>
                    <a:pt x="377" y="812"/>
                  </a:cubicBezTo>
                  <a:cubicBezTo>
                    <a:pt x="383" y="813"/>
                    <a:pt x="389" y="813"/>
                    <a:pt x="395" y="813"/>
                  </a:cubicBezTo>
                  <a:cubicBezTo>
                    <a:pt x="406" y="813"/>
                    <a:pt x="416" y="812"/>
                    <a:pt x="428" y="812"/>
                  </a:cubicBezTo>
                  <a:cubicBezTo>
                    <a:pt x="448" y="812"/>
                    <a:pt x="465" y="808"/>
                    <a:pt x="482" y="805"/>
                  </a:cubicBezTo>
                  <a:cubicBezTo>
                    <a:pt x="550" y="791"/>
                    <a:pt x="608" y="764"/>
                    <a:pt x="652" y="730"/>
                  </a:cubicBezTo>
                  <a:cubicBezTo>
                    <a:pt x="743" y="659"/>
                    <a:pt x="780" y="568"/>
                    <a:pt x="797" y="507"/>
                  </a:cubicBezTo>
                  <a:cubicBezTo>
                    <a:pt x="808" y="476"/>
                    <a:pt x="808" y="449"/>
                    <a:pt x="808" y="432"/>
                  </a:cubicBezTo>
                  <a:lnTo>
                    <a:pt x="808" y="432"/>
                  </a:lnTo>
                  <a:cubicBezTo>
                    <a:pt x="808" y="449"/>
                    <a:pt x="804" y="476"/>
                    <a:pt x="794" y="507"/>
                  </a:cubicBezTo>
                  <a:cubicBezTo>
                    <a:pt x="777" y="568"/>
                    <a:pt x="730" y="652"/>
                    <a:pt x="634" y="707"/>
                  </a:cubicBezTo>
                  <a:cubicBezTo>
                    <a:pt x="591" y="734"/>
                    <a:pt x="533" y="747"/>
                    <a:pt x="475" y="751"/>
                  </a:cubicBezTo>
                  <a:lnTo>
                    <a:pt x="431" y="751"/>
                  </a:lnTo>
                  <a:cubicBezTo>
                    <a:pt x="417" y="747"/>
                    <a:pt x="397" y="744"/>
                    <a:pt x="387" y="741"/>
                  </a:cubicBezTo>
                  <a:cubicBezTo>
                    <a:pt x="356" y="737"/>
                    <a:pt x="329" y="724"/>
                    <a:pt x="303" y="710"/>
                  </a:cubicBezTo>
                  <a:cubicBezTo>
                    <a:pt x="248" y="680"/>
                    <a:pt x="204" y="635"/>
                    <a:pt x="173" y="581"/>
                  </a:cubicBezTo>
                  <a:cubicBezTo>
                    <a:pt x="143" y="530"/>
                    <a:pt x="123" y="466"/>
                    <a:pt x="123" y="408"/>
                  </a:cubicBezTo>
                  <a:cubicBezTo>
                    <a:pt x="126" y="367"/>
                    <a:pt x="129" y="347"/>
                    <a:pt x="137" y="317"/>
                  </a:cubicBezTo>
                  <a:cubicBezTo>
                    <a:pt x="146" y="286"/>
                    <a:pt x="157" y="259"/>
                    <a:pt x="173" y="232"/>
                  </a:cubicBezTo>
                  <a:cubicBezTo>
                    <a:pt x="204" y="181"/>
                    <a:pt x="248" y="134"/>
                    <a:pt x="303" y="106"/>
                  </a:cubicBezTo>
                  <a:cubicBezTo>
                    <a:pt x="356" y="76"/>
                    <a:pt x="414" y="62"/>
                    <a:pt x="475" y="62"/>
                  </a:cubicBezTo>
                  <a:cubicBezTo>
                    <a:pt x="533" y="66"/>
                    <a:pt x="591" y="83"/>
                    <a:pt x="634" y="106"/>
                  </a:cubicBezTo>
                  <a:cubicBezTo>
                    <a:pt x="730" y="161"/>
                    <a:pt x="777" y="245"/>
                    <a:pt x="794" y="306"/>
                  </a:cubicBezTo>
                  <a:cubicBezTo>
                    <a:pt x="804" y="337"/>
                    <a:pt x="808" y="364"/>
                    <a:pt x="808" y="381"/>
                  </a:cubicBezTo>
                  <a:cubicBezTo>
                    <a:pt x="808" y="364"/>
                    <a:pt x="808" y="337"/>
                    <a:pt x="797" y="306"/>
                  </a:cubicBezTo>
                  <a:cubicBezTo>
                    <a:pt x="780" y="245"/>
                    <a:pt x="743" y="158"/>
                    <a:pt x="652" y="83"/>
                  </a:cubicBezTo>
                  <a:cubicBezTo>
                    <a:pt x="608" y="49"/>
                    <a:pt x="550" y="22"/>
                    <a:pt x="478" y="9"/>
                  </a:cubicBezTo>
                  <a:cubicBezTo>
                    <a:pt x="455" y="3"/>
                    <a:pt x="430" y="1"/>
                    <a:pt x="403"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3"/>
            <p:cNvSpPr/>
            <p:nvPr/>
          </p:nvSpPr>
          <p:spPr>
            <a:xfrm>
              <a:off x="1898164" y="3652878"/>
              <a:ext cx="70082" cy="70176"/>
            </a:xfrm>
            <a:custGeom>
              <a:rect b="b" l="l" r="r" t="t"/>
              <a:pathLst>
                <a:path extrusionOk="0" h="750" w="749">
                  <a:moveTo>
                    <a:pt x="373" y="0"/>
                  </a:moveTo>
                  <a:cubicBezTo>
                    <a:pt x="166" y="0"/>
                    <a:pt x="0" y="169"/>
                    <a:pt x="0" y="376"/>
                  </a:cubicBezTo>
                  <a:cubicBezTo>
                    <a:pt x="0" y="579"/>
                    <a:pt x="166" y="750"/>
                    <a:pt x="373" y="750"/>
                  </a:cubicBezTo>
                  <a:cubicBezTo>
                    <a:pt x="580" y="750"/>
                    <a:pt x="749" y="579"/>
                    <a:pt x="749" y="376"/>
                  </a:cubicBezTo>
                  <a:cubicBezTo>
                    <a:pt x="749" y="169"/>
                    <a:pt x="580" y="0"/>
                    <a:pt x="3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33"/>
            <p:cNvSpPr/>
            <p:nvPr/>
          </p:nvSpPr>
          <p:spPr>
            <a:xfrm>
              <a:off x="1892457" y="3649884"/>
              <a:ext cx="75790" cy="76164"/>
            </a:xfrm>
            <a:custGeom>
              <a:rect b="b" l="l" r="r" t="t"/>
              <a:pathLst>
                <a:path extrusionOk="0" h="814" w="810">
                  <a:moveTo>
                    <a:pt x="807" y="381"/>
                  </a:moveTo>
                  <a:cubicBezTo>
                    <a:pt x="807" y="398"/>
                    <a:pt x="810" y="408"/>
                    <a:pt x="810" y="408"/>
                  </a:cubicBezTo>
                  <a:cubicBezTo>
                    <a:pt x="810" y="408"/>
                    <a:pt x="810" y="398"/>
                    <a:pt x="807" y="381"/>
                  </a:cubicBezTo>
                  <a:close/>
                  <a:moveTo>
                    <a:pt x="810" y="408"/>
                  </a:moveTo>
                  <a:cubicBezTo>
                    <a:pt x="810" y="408"/>
                    <a:pt x="807" y="415"/>
                    <a:pt x="807" y="432"/>
                  </a:cubicBezTo>
                  <a:cubicBezTo>
                    <a:pt x="810" y="415"/>
                    <a:pt x="810" y="408"/>
                    <a:pt x="810" y="408"/>
                  </a:cubicBezTo>
                  <a:close/>
                  <a:moveTo>
                    <a:pt x="403" y="1"/>
                  </a:moveTo>
                  <a:cubicBezTo>
                    <a:pt x="359" y="1"/>
                    <a:pt x="311" y="8"/>
                    <a:pt x="265" y="25"/>
                  </a:cubicBezTo>
                  <a:cubicBezTo>
                    <a:pt x="193" y="53"/>
                    <a:pt x="126" y="100"/>
                    <a:pt x="74" y="167"/>
                  </a:cubicBezTo>
                  <a:cubicBezTo>
                    <a:pt x="51" y="201"/>
                    <a:pt x="34" y="242"/>
                    <a:pt x="21" y="280"/>
                  </a:cubicBezTo>
                  <a:cubicBezTo>
                    <a:pt x="7" y="320"/>
                    <a:pt x="0" y="371"/>
                    <a:pt x="0" y="405"/>
                  </a:cubicBezTo>
                  <a:cubicBezTo>
                    <a:pt x="0" y="497"/>
                    <a:pt x="27" y="578"/>
                    <a:pt x="78" y="646"/>
                  </a:cubicBezTo>
                  <a:cubicBezTo>
                    <a:pt x="126" y="713"/>
                    <a:pt x="193" y="761"/>
                    <a:pt x="268" y="788"/>
                  </a:cubicBezTo>
                  <a:cubicBezTo>
                    <a:pt x="301" y="802"/>
                    <a:pt x="339" y="808"/>
                    <a:pt x="376" y="812"/>
                  </a:cubicBezTo>
                  <a:cubicBezTo>
                    <a:pt x="383" y="813"/>
                    <a:pt x="389" y="813"/>
                    <a:pt x="395" y="813"/>
                  </a:cubicBezTo>
                  <a:cubicBezTo>
                    <a:pt x="406" y="813"/>
                    <a:pt x="416" y="812"/>
                    <a:pt x="428" y="812"/>
                  </a:cubicBezTo>
                  <a:cubicBezTo>
                    <a:pt x="448" y="812"/>
                    <a:pt x="464" y="808"/>
                    <a:pt x="481" y="805"/>
                  </a:cubicBezTo>
                  <a:cubicBezTo>
                    <a:pt x="545" y="791"/>
                    <a:pt x="606" y="764"/>
                    <a:pt x="651" y="730"/>
                  </a:cubicBezTo>
                  <a:cubicBezTo>
                    <a:pt x="742" y="659"/>
                    <a:pt x="780" y="568"/>
                    <a:pt x="797" y="507"/>
                  </a:cubicBezTo>
                  <a:cubicBezTo>
                    <a:pt x="803" y="477"/>
                    <a:pt x="807" y="450"/>
                    <a:pt x="807" y="433"/>
                  </a:cubicBezTo>
                  <a:lnTo>
                    <a:pt x="807" y="433"/>
                  </a:lnTo>
                  <a:cubicBezTo>
                    <a:pt x="807" y="450"/>
                    <a:pt x="803" y="477"/>
                    <a:pt x="794" y="507"/>
                  </a:cubicBezTo>
                  <a:cubicBezTo>
                    <a:pt x="777" y="568"/>
                    <a:pt x="729" y="652"/>
                    <a:pt x="634" y="707"/>
                  </a:cubicBezTo>
                  <a:cubicBezTo>
                    <a:pt x="590" y="734"/>
                    <a:pt x="532" y="747"/>
                    <a:pt x="475" y="751"/>
                  </a:cubicBezTo>
                  <a:lnTo>
                    <a:pt x="431" y="751"/>
                  </a:lnTo>
                  <a:cubicBezTo>
                    <a:pt x="417" y="747"/>
                    <a:pt x="397" y="744"/>
                    <a:pt x="387" y="741"/>
                  </a:cubicBezTo>
                  <a:cubicBezTo>
                    <a:pt x="356" y="737"/>
                    <a:pt x="329" y="724"/>
                    <a:pt x="301" y="710"/>
                  </a:cubicBezTo>
                  <a:cubicBezTo>
                    <a:pt x="248" y="680"/>
                    <a:pt x="204" y="635"/>
                    <a:pt x="170" y="581"/>
                  </a:cubicBezTo>
                  <a:cubicBezTo>
                    <a:pt x="143" y="530"/>
                    <a:pt x="122" y="466"/>
                    <a:pt x="122" y="408"/>
                  </a:cubicBezTo>
                  <a:cubicBezTo>
                    <a:pt x="126" y="367"/>
                    <a:pt x="126" y="347"/>
                    <a:pt x="135" y="317"/>
                  </a:cubicBezTo>
                  <a:cubicBezTo>
                    <a:pt x="146" y="286"/>
                    <a:pt x="156" y="259"/>
                    <a:pt x="173" y="232"/>
                  </a:cubicBezTo>
                  <a:cubicBezTo>
                    <a:pt x="204" y="181"/>
                    <a:pt x="248" y="134"/>
                    <a:pt x="301" y="106"/>
                  </a:cubicBezTo>
                  <a:cubicBezTo>
                    <a:pt x="356" y="76"/>
                    <a:pt x="414" y="62"/>
                    <a:pt x="475" y="62"/>
                  </a:cubicBezTo>
                  <a:cubicBezTo>
                    <a:pt x="532" y="66"/>
                    <a:pt x="590" y="83"/>
                    <a:pt x="634" y="106"/>
                  </a:cubicBezTo>
                  <a:cubicBezTo>
                    <a:pt x="729" y="161"/>
                    <a:pt x="777" y="245"/>
                    <a:pt x="794" y="306"/>
                  </a:cubicBezTo>
                  <a:cubicBezTo>
                    <a:pt x="803" y="337"/>
                    <a:pt x="807" y="364"/>
                    <a:pt x="807" y="381"/>
                  </a:cubicBezTo>
                  <a:cubicBezTo>
                    <a:pt x="807" y="364"/>
                    <a:pt x="803" y="337"/>
                    <a:pt x="797" y="306"/>
                  </a:cubicBezTo>
                  <a:cubicBezTo>
                    <a:pt x="780" y="245"/>
                    <a:pt x="742" y="158"/>
                    <a:pt x="651" y="83"/>
                  </a:cubicBezTo>
                  <a:cubicBezTo>
                    <a:pt x="603" y="49"/>
                    <a:pt x="550" y="22"/>
                    <a:pt x="478" y="9"/>
                  </a:cubicBezTo>
                  <a:cubicBezTo>
                    <a:pt x="455" y="3"/>
                    <a:pt x="429" y="1"/>
                    <a:pt x="403"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33"/>
            <p:cNvSpPr/>
            <p:nvPr/>
          </p:nvSpPr>
          <p:spPr>
            <a:xfrm>
              <a:off x="1747147" y="3652878"/>
              <a:ext cx="70176" cy="70176"/>
            </a:xfrm>
            <a:custGeom>
              <a:rect b="b" l="l" r="r" t="t"/>
              <a:pathLst>
                <a:path extrusionOk="0" h="750" w="750">
                  <a:moveTo>
                    <a:pt x="374" y="0"/>
                  </a:moveTo>
                  <a:cubicBezTo>
                    <a:pt x="166" y="0"/>
                    <a:pt x="0" y="169"/>
                    <a:pt x="0" y="376"/>
                  </a:cubicBezTo>
                  <a:cubicBezTo>
                    <a:pt x="0" y="579"/>
                    <a:pt x="166" y="750"/>
                    <a:pt x="374" y="750"/>
                  </a:cubicBezTo>
                  <a:cubicBezTo>
                    <a:pt x="580" y="750"/>
                    <a:pt x="750" y="579"/>
                    <a:pt x="750" y="376"/>
                  </a:cubicBezTo>
                  <a:cubicBezTo>
                    <a:pt x="750" y="169"/>
                    <a:pt x="580" y="0"/>
                    <a:pt x="3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33"/>
            <p:cNvSpPr/>
            <p:nvPr/>
          </p:nvSpPr>
          <p:spPr>
            <a:xfrm>
              <a:off x="1741439" y="3649884"/>
              <a:ext cx="75603" cy="76164"/>
            </a:xfrm>
            <a:custGeom>
              <a:rect b="b" l="l" r="r" t="t"/>
              <a:pathLst>
                <a:path extrusionOk="0" h="814" w="808">
                  <a:moveTo>
                    <a:pt x="402" y="1"/>
                  </a:moveTo>
                  <a:cubicBezTo>
                    <a:pt x="358" y="1"/>
                    <a:pt x="311" y="8"/>
                    <a:pt x="265" y="25"/>
                  </a:cubicBezTo>
                  <a:cubicBezTo>
                    <a:pt x="194" y="53"/>
                    <a:pt x="126" y="100"/>
                    <a:pt x="75" y="167"/>
                  </a:cubicBezTo>
                  <a:cubicBezTo>
                    <a:pt x="52" y="201"/>
                    <a:pt x="34" y="242"/>
                    <a:pt x="21" y="280"/>
                  </a:cubicBezTo>
                  <a:cubicBezTo>
                    <a:pt x="8" y="320"/>
                    <a:pt x="0" y="371"/>
                    <a:pt x="0" y="405"/>
                  </a:cubicBezTo>
                  <a:cubicBezTo>
                    <a:pt x="0" y="497"/>
                    <a:pt x="28" y="578"/>
                    <a:pt x="75" y="646"/>
                  </a:cubicBezTo>
                  <a:cubicBezTo>
                    <a:pt x="126" y="713"/>
                    <a:pt x="194" y="761"/>
                    <a:pt x="265" y="788"/>
                  </a:cubicBezTo>
                  <a:cubicBezTo>
                    <a:pt x="302" y="802"/>
                    <a:pt x="340" y="808"/>
                    <a:pt x="377" y="812"/>
                  </a:cubicBezTo>
                  <a:cubicBezTo>
                    <a:pt x="384" y="813"/>
                    <a:pt x="390" y="813"/>
                    <a:pt x="395" y="813"/>
                  </a:cubicBezTo>
                  <a:cubicBezTo>
                    <a:pt x="406" y="813"/>
                    <a:pt x="416" y="812"/>
                    <a:pt x="427" y="812"/>
                  </a:cubicBezTo>
                  <a:cubicBezTo>
                    <a:pt x="448" y="812"/>
                    <a:pt x="465" y="808"/>
                    <a:pt x="482" y="805"/>
                  </a:cubicBezTo>
                  <a:cubicBezTo>
                    <a:pt x="546" y="791"/>
                    <a:pt x="607" y="764"/>
                    <a:pt x="651" y="730"/>
                  </a:cubicBezTo>
                  <a:cubicBezTo>
                    <a:pt x="743" y="659"/>
                    <a:pt x="780" y="568"/>
                    <a:pt x="797" y="507"/>
                  </a:cubicBezTo>
                  <a:cubicBezTo>
                    <a:pt x="804" y="477"/>
                    <a:pt x="807" y="450"/>
                    <a:pt x="807" y="433"/>
                  </a:cubicBezTo>
                  <a:lnTo>
                    <a:pt x="807" y="433"/>
                  </a:lnTo>
                  <a:cubicBezTo>
                    <a:pt x="807" y="450"/>
                    <a:pt x="804" y="477"/>
                    <a:pt x="794" y="507"/>
                  </a:cubicBezTo>
                  <a:cubicBezTo>
                    <a:pt x="776" y="568"/>
                    <a:pt x="729" y="652"/>
                    <a:pt x="634" y="707"/>
                  </a:cubicBezTo>
                  <a:cubicBezTo>
                    <a:pt x="590" y="734"/>
                    <a:pt x="532" y="747"/>
                    <a:pt x="475" y="751"/>
                  </a:cubicBezTo>
                  <a:lnTo>
                    <a:pt x="431" y="751"/>
                  </a:lnTo>
                  <a:cubicBezTo>
                    <a:pt x="414" y="747"/>
                    <a:pt x="397" y="744"/>
                    <a:pt x="383" y="741"/>
                  </a:cubicBezTo>
                  <a:cubicBezTo>
                    <a:pt x="357" y="737"/>
                    <a:pt x="329" y="724"/>
                    <a:pt x="302" y="710"/>
                  </a:cubicBezTo>
                  <a:cubicBezTo>
                    <a:pt x="248" y="680"/>
                    <a:pt x="204" y="635"/>
                    <a:pt x="170" y="581"/>
                  </a:cubicBezTo>
                  <a:cubicBezTo>
                    <a:pt x="139" y="530"/>
                    <a:pt x="122" y="466"/>
                    <a:pt x="122" y="408"/>
                  </a:cubicBezTo>
                  <a:cubicBezTo>
                    <a:pt x="126" y="367"/>
                    <a:pt x="126" y="347"/>
                    <a:pt x="136" y="317"/>
                  </a:cubicBezTo>
                  <a:cubicBezTo>
                    <a:pt x="143" y="286"/>
                    <a:pt x="156" y="259"/>
                    <a:pt x="170" y="232"/>
                  </a:cubicBezTo>
                  <a:cubicBezTo>
                    <a:pt x="204" y="181"/>
                    <a:pt x="248" y="134"/>
                    <a:pt x="302" y="106"/>
                  </a:cubicBezTo>
                  <a:cubicBezTo>
                    <a:pt x="357" y="76"/>
                    <a:pt x="414" y="62"/>
                    <a:pt x="475" y="62"/>
                  </a:cubicBezTo>
                  <a:cubicBezTo>
                    <a:pt x="532" y="66"/>
                    <a:pt x="590" y="83"/>
                    <a:pt x="634" y="106"/>
                  </a:cubicBezTo>
                  <a:cubicBezTo>
                    <a:pt x="729" y="161"/>
                    <a:pt x="776" y="245"/>
                    <a:pt x="794" y="306"/>
                  </a:cubicBezTo>
                  <a:cubicBezTo>
                    <a:pt x="804" y="337"/>
                    <a:pt x="807" y="364"/>
                    <a:pt x="807" y="381"/>
                  </a:cubicBezTo>
                  <a:cubicBezTo>
                    <a:pt x="807" y="364"/>
                    <a:pt x="804" y="337"/>
                    <a:pt x="797" y="306"/>
                  </a:cubicBezTo>
                  <a:cubicBezTo>
                    <a:pt x="780" y="245"/>
                    <a:pt x="743" y="158"/>
                    <a:pt x="651" y="83"/>
                  </a:cubicBezTo>
                  <a:cubicBezTo>
                    <a:pt x="604" y="49"/>
                    <a:pt x="549" y="22"/>
                    <a:pt x="479" y="9"/>
                  </a:cubicBezTo>
                  <a:cubicBezTo>
                    <a:pt x="454" y="3"/>
                    <a:pt x="429" y="1"/>
                    <a:pt x="402"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3"/>
            <p:cNvSpPr/>
            <p:nvPr/>
          </p:nvSpPr>
          <p:spPr>
            <a:xfrm>
              <a:off x="1596222" y="3652878"/>
              <a:ext cx="70176" cy="70176"/>
            </a:xfrm>
            <a:custGeom>
              <a:rect b="b" l="l" r="r" t="t"/>
              <a:pathLst>
                <a:path extrusionOk="0" h="750" w="750">
                  <a:moveTo>
                    <a:pt x="373" y="0"/>
                  </a:moveTo>
                  <a:cubicBezTo>
                    <a:pt x="166" y="0"/>
                    <a:pt x="0" y="169"/>
                    <a:pt x="0" y="376"/>
                  </a:cubicBezTo>
                  <a:cubicBezTo>
                    <a:pt x="0" y="579"/>
                    <a:pt x="166" y="750"/>
                    <a:pt x="373" y="750"/>
                  </a:cubicBezTo>
                  <a:cubicBezTo>
                    <a:pt x="579" y="750"/>
                    <a:pt x="749" y="579"/>
                    <a:pt x="749" y="376"/>
                  </a:cubicBezTo>
                  <a:cubicBezTo>
                    <a:pt x="749" y="169"/>
                    <a:pt x="579" y="0"/>
                    <a:pt x="3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33"/>
            <p:cNvSpPr/>
            <p:nvPr/>
          </p:nvSpPr>
          <p:spPr>
            <a:xfrm>
              <a:off x="1590515" y="3649884"/>
              <a:ext cx="75603" cy="76164"/>
            </a:xfrm>
            <a:custGeom>
              <a:rect b="b" l="l" r="r" t="t"/>
              <a:pathLst>
                <a:path extrusionOk="0" h="814" w="808">
                  <a:moveTo>
                    <a:pt x="401" y="1"/>
                  </a:moveTo>
                  <a:cubicBezTo>
                    <a:pt x="357" y="1"/>
                    <a:pt x="311" y="8"/>
                    <a:pt x="264" y="25"/>
                  </a:cubicBezTo>
                  <a:cubicBezTo>
                    <a:pt x="193" y="53"/>
                    <a:pt x="125" y="100"/>
                    <a:pt x="75" y="167"/>
                  </a:cubicBezTo>
                  <a:cubicBezTo>
                    <a:pt x="50" y="201"/>
                    <a:pt x="34" y="242"/>
                    <a:pt x="20" y="280"/>
                  </a:cubicBezTo>
                  <a:cubicBezTo>
                    <a:pt x="7" y="320"/>
                    <a:pt x="0" y="371"/>
                    <a:pt x="0" y="405"/>
                  </a:cubicBezTo>
                  <a:cubicBezTo>
                    <a:pt x="0" y="497"/>
                    <a:pt x="27" y="578"/>
                    <a:pt x="75" y="646"/>
                  </a:cubicBezTo>
                  <a:cubicBezTo>
                    <a:pt x="125" y="713"/>
                    <a:pt x="193" y="761"/>
                    <a:pt x="264" y="788"/>
                  </a:cubicBezTo>
                  <a:cubicBezTo>
                    <a:pt x="302" y="802"/>
                    <a:pt x="339" y="808"/>
                    <a:pt x="376" y="812"/>
                  </a:cubicBezTo>
                  <a:cubicBezTo>
                    <a:pt x="383" y="813"/>
                    <a:pt x="389" y="813"/>
                    <a:pt x="394" y="813"/>
                  </a:cubicBezTo>
                  <a:cubicBezTo>
                    <a:pt x="406" y="813"/>
                    <a:pt x="416" y="812"/>
                    <a:pt x="427" y="812"/>
                  </a:cubicBezTo>
                  <a:cubicBezTo>
                    <a:pt x="447" y="812"/>
                    <a:pt x="465" y="808"/>
                    <a:pt x="482" y="805"/>
                  </a:cubicBezTo>
                  <a:cubicBezTo>
                    <a:pt x="546" y="791"/>
                    <a:pt x="604" y="764"/>
                    <a:pt x="651" y="730"/>
                  </a:cubicBezTo>
                  <a:cubicBezTo>
                    <a:pt x="742" y="659"/>
                    <a:pt x="779" y="568"/>
                    <a:pt x="796" y="507"/>
                  </a:cubicBezTo>
                  <a:cubicBezTo>
                    <a:pt x="803" y="477"/>
                    <a:pt x="807" y="450"/>
                    <a:pt x="807" y="433"/>
                  </a:cubicBezTo>
                  <a:lnTo>
                    <a:pt x="807" y="433"/>
                  </a:lnTo>
                  <a:cubicBezTo>
                    <a:pt x="807" y="450"/>
                    <a:pt x="803" y="477"/>
                    <a:pt x="793" y="507"/>
                  </a:cubicBezTo>
                  <a:cubicBezTo>
                    <a:pt x="776" y="568"/>
                    <a:pt x="729" y="652"/>
                    <a:pt x="634" y="707"/>
                  </a:cubicBezTo>
                  <a:cubicBezTo>
                    <a:pt x="590" y="734"/>
                    <a:pt x="532" y="747"/>
                    <a:pt x="474" y="751"/>
                  </a:cubicBezTo>
                  <a:lnTo>
                    <a:pt x="430" y="751"/>
                  </a:lnTo>
                  <a:cubicBezTo>
                    <a:pt x="413" y="747"/>
                    <a:pt x="396" y="744"/>
                    <a:pt x="383" y="741"/>
                  </a:cubicBezTo>
                  <a:cubicBezTo>
                    <a:pt x="356" y="737"/>
                    <a:pt x="329" y="724"/>
                    <a:pt x="302" y="710"/>
                  </a:cubicBezTo>
                  <a:cubicBezTo>
                    <a:pt x="247" y="680"/>
                    <a:pt x="203" y="635"/>
                    <a:pt x="169" y="581"/>
                  </a:cubicBezTo>
                  <a:cubicBezTo>
                    <a:pt x="139" y="530"/>
                    <a:pt x="122" y="466"/>
                    <a:pt x="122" y="408"/>
                  </a:cubicBezTo>
                  <a:cubicBezTo>
                    <a:pt x="125" y="367"/>
                    <a:pt x="125" y="347"/>
                    <a:pt x="136" y="317"/>
                  </a:cubicBezTo>
                  <a:cubicBezTo>
                    <a:pt x="142" y="286"/>
                    <a:pt x="156" y="259"/>
                    <a:pt x="169" y="232"/>
                  </a:cubicBezTo>
                  <a:cubicBezTo>
                    <a:pt x="203" y="181"/>
                    <a:pt x="247" y="134"/>
                    <a:pt x="302" y="106"/>
                  </a:cubicBezTo>
                  <a:cubicBezTo>
                    <a:pt x="356" y="76"/>
                    <a:pt x="413" y="62"/>
                    <a:pt x="474" y="62"/>
                  </a:cubicBezTo>
                  <a:cubicBezTo>
                    <a:pt x="532" y="66"/>
                    <a:pt x="590" y="83"/>
                    <a:pt x="634" y="106"/>
                  </a:cubicBezTo>
                  <a:cubicBezTo>
                    <a:pt x="729" y="161"/>
                    <a:pt x="776" y="245"/>
                    <a:pt x="793" y="306"/>
                  </a:cubicBezTo>
                  <a:cubicBezTo>
                    <a:pt x="803" y="337"/>
                    <a:pt x="807" y="364"/>
                    <a:pt x="807" y="381"/>
                  </a:cubicBezTo>
                  <a:cubicBezTo>
                    <a:pt x="807" y="364"/>
                    <a:pt x="803" y="337"/>
                    <a:pt x="796" y="306"/>
                  </a:cubicBezTo>
                  <a:cubicBezTo>
                    <a:pt x="779" y="245"/>
                    <a:pt x="742" y="158"/>
                    <a:pt x="651" y="83"/>
                  </a:cubicBezTo>
                  <a:cubicBezTo>
                    <a:pt x="604" y="49"/>
                    <a:pt x="549" y="22"/>
                    <a:pt x="478" y="9"/>
                  </a:cubicBezTo>
                  <a:cubicBezTo>
                    <a:pt x="453" y="3"/>
                    <a:pt x="428" y="1"/>
                    <a:pt x="401"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33"/>
            <p:cNvSpPr/>
            <p:nvPr/>
          </p:nvSpPr>
          <p:spPr>
            <a:xfrm>
              <a:off x="1445205" y="3652878"/>
              <a:ext cx="69801" cy="70176"/>
            </a:xfrm>
            <a:custGeom>
              <a:rect b="b" l="l" r="r" t="t"/>
              <a:pathLst>
                <a:path extrusionOk="0" h="750" w="746">
                  <a:moveTo>
                    <a:pt x="373" y="0"/>
                  </a:moveTo>
                  <a:cubicBezTo>
                    <a:pt x="167" y="0"/>
                    <a:pt x="1" y="169"/>
                    <a:pt x="1" y="376"/>
                  </a:cubicBezTo>
                  <a:cubicBezTo>
                    <a:pt x="1" y="579"/>
                    <a:pt x="167" y="750"/>
                    <a:pt x="373" y="750"/>
                  </a:cubicBezTo>
                  <a:cubicBezTo>
                    <a:pt x="580" y="750"/>
                    <a:pt x="746" y="579"/>
                    <a:pt x="746" y="376"/>
                  </a:cubicBezTo>
                  <a:cubicBezTo>
                    <a:pt x="746" y="169"/>
                    <a:pt x="580" y="0"/>
                    <a:pt x="3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3"/>
            <p:cNvSpPr/>
            <p:nvPr/>
          </p:nvSpPr>
          <p:spPr>
            <a:xfrm>
              <a:off x="1439497" y="3649884"/>
              <a:ext cx="75509" cy="76164"/>
            </a:xfrm>
            <a:custGeom>
              <a:rect b="b" l="l" r="r" t="t"/>
              <a:pathLst>
                <a:path extrusionOk="0" h="814" w="807">
                  <a:moveTo>
                    <a:pt x="402" y="1"/>
                  </a:moveTo>
                  <a:cubicBezTo>
                    <a:pt x="358" y="1"/>
                    <a:pt x="311" y="8"/>
                    <a:pt x="265" y="25"/>
                  </a:cubicBezTo>
                  <a:cubicBezTo>
                    <a:pt x="194" y="53"/>
                    <a:pt x="126" y="100"/>
                    <a:pt x="75" y="167"/>
                  </a:cubicBezTo>
                  <a:cubicBezTo>
                    <a:pt x="51" y="201"/>
                    <a:pt x="31" y="242"/>
                    <a:pt x="21" y="280"/>
                  </a:cubicBezTo>
                  <a:cubicBezTo>
                    <a:pt x="7" y="320"/>
                    <a:pt x="1" y="371"/>
                    <a:pt x="1" y="405"/>
                  </a:cubicBezTo>
                  <a:cubicBezTo>
                    <a:pt x="1" y="497"/>
                    <a:pt x="28" y="578"/>
                    <a:pt x="75" y="646"/>
                  </a:cubicBezTo>
                  <a:cubicBezTo>
                    <a:pt x="126" y="713"/>
                    <a:pt x="194" y="761"/>
                    <a:pt x="265" y="788"/>
                  </a:cubicBezTo>
                  <a:cubicBezTo>
                    <a:pt x="302" y="802"/>
                    <a:pt x="339" y="808"/>
                    <a:pt x="377" y="812"/>
                  </a:cubicBezTo>
                  <a:cubicBezTo>
                    <a:pt x="383" y="813"/>
                    <a:pt x="389" y="813"/>
                    <a:pt x="395" y="813"/>
                  </a:cubicBezTo>
                  <a:cubicBezTo>
                    <a:pt x="407" y="813"/>
                    <a:pt x="416" y="812"/>
                    <a:pt x="428" y="812"/>
                  </a:cubicBezTo>
                  <a:cubicBezTo>
                    <a:pt x="448" y="812"/>
                    <a:pt x="461" y="808"/>
                    <a:pt x="482" y="805"/>
                  </a:cubicBezTo>
                  <a:cubicBezTo>
                    <a:pt x="546" y="791"/>
                    <a:pt x="604" y="764"/>
                    <a:pt x="652" y="730"/>
                  </a:cubicBezTo>
                  <a:cubicBezTo>
                    <a:pt x="739" y="659"/>
                    <a:pt x="780" y="568"/>
                    <a:pt x="797" y="507"/>
                  </a:cubicBezTo>
                  <a:cubicBezTo>
                    <a:pt x="804" y="477"/>
                    <a:pt x="807" y="450"/>
                    <a:pt x="807" y="433"/>
                  </a:cubicBezTo>
                  <a:lnTo>
                    <a:pt x="807" y="433"/>
                  </a:lnTo>
                  <a:cubicBezTo>
                    <a:pt x="807" y="450"/>
                    <a:pt x="804" y="477"/>
                    <a:pt x="794" y="507"/>
                  </a:cubicBezTo>
                  <a:cubicBezTo>
                    <a:pt x="777" y="568"/>
                    <a:pt x="729" y="652"/>
                    <a:pt x="634" y="707"/>
                  </a:cubicBezTo>
                  <a:cubicBezTo>
                    <a:pt x="586" y="734"/>
                    <a:pt x="533" y="747"/>
                    <a:pt x="475" y="751"/>
                  </a:cubicBezTo>
                  <a:lnTo>
                    <a:pt x="431" y="751"/>
                  </a:lnTo>
                  <a:cubicBezTo>
                    <a:pt x="414" y="747"/>
                    <a:pt x="397" y="744"/>
                    <a:pt x="383" y="741"/>
                  </a:cubicBezTo>
                  <a:cubicBezTo>
                    <a:pt x="356" y="737"/>
                    <a:pt x="326" y="724"/>
                    <a:pt x="302" y="710"/>
                  </a:cubicBezTo>
                  <a:cubicBezTo>
                    <a:pt x="248" y="680"/>
                    <a:pt x="204" y="635"/>
                    <a:pt x="170" y="581"/>
                  </a:cubicBezTo>
                  <a:cubicBezTo>
                    <a:pt x="139" y="530"/>
                    <a:pt x="123" y="466"/>
                    <a:pt x="123" y="408"/>
                  </a:cubicBezTo>
                  <a:cubicBezTo>
                    <a:pt x="123" y="367"/>
                    <a:pt x="126" y="347"/>
                    <a:pt x="136" y="317"/>
                  </a:cubicBezTo>
                  <a:cubicBezTo>
                    <a:pt x="143" y="286"/>
                    <a:pt x="156" y="259"/>
                    <a:pt x="170" y="232"/>
                  </a:cubicBezTo>
                  <a:cubicBezTo>
                    <a:pt x="204" y="181"/>
                    <a:pt x="248" y="134"/>
                    <a:pt x="302" y="106"/>
                  </a:cubicBezTo>
                  <a:cubicBezTo>
                    <a:pt x="356" y="76"/>
                    <a:pt x="414" y="62"/>
                    <a:pt x="475" y="62"/>
                  </a:cubicBezTo>
                  <a:cubicBezTo>
                    <a:pt x="533" y="66"/>
                    <a:pt x="591" y="83"/>
                    <a:pt x="634" y="106"/>
                  </a:cubicBezTo>
                  <a:cubicBezTo>
                    <a:pt x="729" y="161"/>
                    <a:pt x="777" y="245"/>
                    <a:pt x="794" y="306"/>
                  </a:cubicBezTo>
                  <a:cubicBezTo>
                    <a:pt x="804" y="337"/>
                    <a:pt x="807" y="364"/>
                    <a:pt x="807" y="381"/>
                  </a:cubicBezTo>
                  <a:cubicBezTo>
                    <a:pt x="807" y="364"/>
                    <a:pt x="804" y="337"/>
                    <a:pt x="797" y="306"/>
                  </a:cubicBezTo>
                  <a:cubicBezTo>
                    <a:pt x="780" y="245"/>
                    <a:pt x="739" y="158"/>
                    <a:pt x="652" y="83"/>
                  </a:cubicBezTo>
                  <a:cubicBezTo>
                    <a:pt x="604" y="49"/>
                    <a:pt x="550" y="22"/>
                    <a:pt x="478" y="9"/>
                  </a:cubicBezTo>
                  <a:cubicBezTo>
                    <a:pt x="454" y="3"/>
                    <a:pt x="428" y="1"/>
                    <a:pt x="402"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33"/>
            <p:cNvSpPr/>
            <p:nvPr/>
          </p:nvSpPr>
          <p:spPr>
            <a:xfrm>
              <a:off x="1294187" y="3652878"/>
              <a:ext cx="69895" cy="70176"/>
            </a:xfrm>
            <a:custGeom>
              <a:rect b="b" l="l" r="r" t="t"/>
              <a:pathLst>
                <a:path extrusionOk="0" h="750" w="747">
                  <a:moveTo>
                    <a:pt x="374" y="0"/>
                  </a:moveTo>
                  <a:cubicBezTo>
                    <a:pt x="167" y="0"/>
                    <a:pt x="1" y="169"/>
                    <a:pt x="1" y="376"/>
                  </a:cubicBezTo>
                  <a:cubicBezTo>
                    <a:pt x="1" y="579"/>
                    <a:pt x="167" y="750"/>
                    <a:pt x="374" y="750"/>
                  </a:cubicBezTo>
                  <a:cubicBezTo>
                    <a:pt x="581" y="750"/>
                    <a:pt x="747" y="579"/>
                    <a:pt x="747" y="376"/>
                  </a:cubicBezTo>
                  <a:cubicBezTo>
                    <a:pt x="747" y="169"/>
                    <a:pt x="581" y="0"/>
                    <a:pt x="37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3"/>
            <p:cNvSpPr/>
            <p:nvPr/>
          </p:nvSpPr>
          <p:spPr>
            <a:xfrm>
              <a:off x="1288479" y="3649884"/>
              <a:ext cx="75603" cy="76164"/>
            </a:xfrm>
            <a:custGeom>
              <a:rect b="b" l="l" r="r" t="t"/>
              <a:pathLst>
                <a:path extrusionOk="0" h="814" w="808">
                  <a:moveTo>
                    <a:pt x="401" y="1"/>
                  </a:moveTo>
                  <a:cubicBezTo>
                    <a:pt x="357" y="1"/>
                    <a:pt x="310" y="8"/>
                    <a:pt x="265" y="25"/>
                  </a:cubicBezTo>
                  <a:cubicBezTo>
                    <a:pt x="194" y="53"/>
                    <a:pt x="126" y="100"/>
                    <a:pt x="75" y="167"/>
                  </a:cubicBezTo>
                  <a:cubicBezTo>
                    <a:pt x="52" y="201"/>
                    <a:pt x="32" y="242"/>
                    <a:pt x="18" y="280"/>
                  </a:cubicBezTo>
                  <a:cubicBezTo>
                    <a:pt x="8" y="320"/>
                    <a:pt x="1" y="371"/>
                    <a:pt x="1" y="405"/>
                  </a:cubicBezTo>
                  <a:cubicBezTo>
                    <a:pt x="1" y="497"/>
                    <a:pt x="24" y="578"/>
                    <a:pt x="75" y="646"/>
                  </a:cubicBezTo>
                  <a:cubicBezTo>
                    <a:pt x="126" y="713"/>
                    <a:pt x="194" y="761"/>
                    <a:pt x="265" y="788"/>
                  </a:cubicBezTo>
                  <a:cubicBezTo>
                    <a:pt x="302" y="802"/>
                    <a:pt x="340" y="808"/>
                    <a:pt x="377" y="812"/>
                  </a:cubicBezTo>
                  <a:cubicBezTo>
                    <a:pt x="384" y="813"/>
                    <a:pt x="390" y="813"/>
                    <a:pt x="396" y="813"/>
                  </a:cubicBezTo>
                  <a:cubicBezTo>
                    <a:pt x="407" y="813"/>
                    <a:pt x="416" y="812"/>
                    <a:pt x="428" y="812"/>
                  </a:cubicBezTo>
                  <a:cubicBezTo>
                    <a:pt x="448" y="812"/>
                    <a:pt x="462" y="808"/>
                    <a:pt x="479" y="805"/>
                  </a:cubicBezTo>
                  <a:cubicBezTo>
                    <a:pt x="547" y="791"/>
                    <a:pt x="604" y="764"/>
                    <a:pt x="651" y="730"/>
                  </a:cubicBezTo>
                  <a:cubicBezTo>
                    <a:pt x="740" y="659"/>
                    <a:pt x="781" y="568"/>
                    <a:pt x="797" y="507"/>
                  </a:cubicBezTo>
                  <a:cubicBezTo>
                    <a:pt x="804" y="476"/>
                    <a:pt x="808" y="449"/>
                    <a:pt x="808" y="432"/>
                  </a:cubicBezTo>
                  <a:lnTo>
                    <a:pt x="808" y="432"/>
                  </a:lnTo>
                  <a:cubicBezTo>
                    <a:pt x="804" y="449"/>
                    <a:pt x="804" y="476"/>
                    <a:pt x="794" y="507"/>
                  </a:cubicBezTo>
                  <a:cubicBezTo>
                    <a:pt x="777" y="568"/>
                    <a:pt x="730" y="652"/>
                    <a:pt x="634" y="707"/>
                  </a:cubicBezTo>
                  <a:cubicBezTo>
                    <a:pt x="587" y="734"/>
                    <a:pt x="533" y="747"/>
                    <a:pt x="476" y="751"/>
                  </a:cubicBezTo>
                  <a:lnTo>
                    <a:pt x="431" y="751"/>
                  </a:lnTo>
                  <a:cubicBezTo>
                    <a:pt x="415" y="747"/>
                    <a:pt x="398" y="744"/>
                    <a:pt x="384" y="741"/>
                  </a:cubicBezTo>
                  <a:cubicBezTo>
                    <a:pt x="357" y="737"/>
                    <a:pt x="326" y="724"/>
                    <a:pt x="302" y="710"/>
                  </a:cubicBezTo>
                  <a:cubicBezTo>
                    <a:pt x="248" y="680"/>
                    <a:pt x="204" y="635"/>
                    <a:pt x="171" y="581"/>
                  </a:cubicBezTo>
                  <a:cubicBezTo>
                    <a:pt x="140" y="530"/>
                    <a:pt x="123" y="466"/>
                    <a:pt x="123" y="408"/>
                  </a:cubicBezTo>
                  <a:cubicBezTo>
                    <a:pt x="123" y="367"/>
                    <a:pt x="126" y="347"/>
                    <a:pt x="136" y="317"/>
                  </a:cubicBezTo>
                  <a:cubicBezTo>
                    <a:pt x="143" y="286"/>
                    <a:pt x="157" y="259"/>
                    <a:pt x="171" y="232"/>
                  </a:cubicBezTo>
                  <a:cubicBezTo>
                    <a:pt x="204" y="181"/>
                    <a:pt x="248" y="134"/>
                    <a:pt x="302" y="106"/>
                  </a:cubicBezTo>
                  <a:cubicBezTo>
                    <a:pt x="357" y="76"/>
                    <a:pt x="415" y="62"/>
                    <a:pt x="476" y="62"/>
                  </a:cubicBezTo>
                  <a:cubicBezTo>
                    <a:pt x="533" y="66"/>
                    <a:pt x="590" y="83"/>
                    <a:pt x="634" y="106"/>
                  </a:cubicBezTo>
                  <a:cubicBezTo>
                    <a:pt x="730" y="161"/>
                    <a:pt x="777" y="245"/>
                    <a:pt x="794" y="306"/>
                  </a:cubicBezTo>
                  <a:cubicBezTo>
                    <a:pt x="804" y="337"/>
                    <a:pt x="804" y="364"/>
                    <a:pt x="808" y="381"/>
                  </a:cubicBezTo>
                  <a:cubicBezTo>
                    <a:pt x="808" y="364"/>
                    <a:pt x="804" y="337"/>
                    <a:pt x="797" y="306"/>
                  </a:cubicBezTo>
                  <a:cubicBezTo>
                    <a:pt x="781" y="245"/>
                    <a:pt x="740" y="158"/>
                    <a:pt x="651" y="83"/>
                  </a:cubicBezTo>
                  <a:cubicBezTo>
                    <a:pt x="604" y="49"/>
                    <a:pt x="550" y="22"/>
                    <a:pt x="479" y="9"/>
                  </a:cubicBezTo>
                  <a:cubicBezTo>
                    <a:pt x="455" y="3"/>
                    <a:pt x="428" y="1"/>
                    <a:pt x="401"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3"/>
            <p:cNvSpPr/>
            <p:nvPr/>
          </p:nvSpPr>
          <p:spPr>
            <a:xfrm>
              <a:off x="1143263" y="3652878"/>
              <a:ext cx="69895" cy="70176"/>
            </a:xfrm>
            <a:custGeom>
              <a:rect b="b" l="l" r="r" t="t"/>
              <a:pathLst>
                <a:path extrusionOk="0" h="750" w="747">
                  <a:moveTo>
                    <a:pt x="373" y="0"/>
                  </a:moveTo>
                  <a:cubicBezTo>
                    <a:pt x="166" y="0"/>
                    <a:pt x="0" y="169"/>
                    <a:pt x="0" y="376"/>
                  </a:cubicBezTo>
                  <a:cubicBezTo>
                    <a:pt x="0" y="579"/>
                    <a:pt x="166" y="750"/>
                    <a:pt x="373" y="750"/>
                  </a:cubicBezTo>
                  <a:cubicBezTo>
                    <a:pt x="580" y="750"/>
                    <a:pt x="746" y="579"/>
                    <a:pt x="746" y="376"/>
                  </a:cubicBezTo>
                  <a:cubicBezTo>
                    <a:pt x="746" y="169"/>
                    <a:pt x="580" y="0"/>
                    <a:pt x="3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3"/>
            <p:cNvSpPr/>
            <p:nvPr/>
          </p:nvSpPr>
          <p:spPr>
            <a:xfrm>
              <a:off x="1137274" y="3649884"/>
              <a:ext cx="75883" cy="76164"/>
            </a:xfrm>
            <a:custGeom>
              <a:rect b="b" l="l" r="r" t="t"/>
              <a:pathLst>
                <a:path extrusionOk="0" h="814" w="811">
                  <a:moveTo>
                    <a:pt x="403" y="1"/>
                  </a:moveTo>
                  <a:cubicBezTo>
                    <a:pt x="359" y="1"/>
                    <a:pt x="312" y="8"/>
                    <a:pt x="268" y="25"/>
                  </a:cubicBezTo>
                  <a:cubicBezTo>
                    <a:pt x="196" y="53"/>
                    <a:pt x="125" y="100"/>
                    <a:pt x="78" y="167"/>
                  </a:cubicBezTo>
                  <a:cubicBezTo>
                    <a:pt x="54" y="201"/>
                    <a:pt x="33" y="242"/>
                    <a:pt x="20" y="280"/>
                  </a:cubicBezTo>
                  <a:cubicBezTo>
                    <a:pt x="10" y="320"/>
                    <a:pt x="3" y="371"/>
                    <a:pt x="0" y="405"/>
                  </a:cubicBezTo>
                  <a:cubicBezTo>
                    <a:pt x="3" y="497"/>
                    <a:pt x="27" y="578"/>
                    <a:pt x="78" y="646"/>
                  </a:cubicBezTo>
                  <a:cubicBezTo>
                    <a:pt x="129" y="713"/>
                    <a:pt x="196" y="761"/>
                    <a:pt x="268" y="788"/>
                  </a:cubicBezTo>
                  <a:cubicBezTo>
                    <a:pt x="305" y="802"/>
                    <a:pt x="339" y="808"/>
                    <a:pt x="379" y="812"/>
                  </a:cubicBezTo>
                  <a:cubicBezTo>
                    <a:pt x="386" y="813"/>
                    <a:pt x="392" y="813"/>
                    <a:pt x="398" y="813"/>
                  </a:cubicBezTo>
                  <a:cubicBezTo>
                    <a:pt x="409" y="813"/>
                    <a:pt x="419" y="812"/>
                    <a:pt x="430" y="812"/>
                  </a:cubicBezTo>
                  <a:cubicBezTo>
                    <a:pt x="451" y="812"/>
                    <a:pt x="465" y="808"/>
                    <a:pt x="481" y="805"/>
                  </a:cubicBezTo>
                  <a:cubicBezTo>
                    <a:pt x="549" y="791"/>
                    <a:pt x="607" y="764"/>
                    <a:pt x="654" y="730"/>
                  </a:cubicBezTo>
                  <a:cubicBezTo>
                    <a:pt x="742" y="659"/>
                    <a:pt x="783" y="568"/>
                    <a:pt x="800" y="507"/>
                  </a:cubicBezTo>
                  <a:cubicBezTo>
                    <a:pt x="806" y="476"/>
                    <a:pt x="810" y="449"/>
                    <a:pt x="810" y="432"/>
                  </a:cubicBezTo>
                  <a:lnTo>
                    <a:pt x="810" y="432"/>
                  </a:lnTo>
                  <a:cubicBezTo>
                    <a:pt x="806" y="449"/>
                    <a:pt x="803" y="476"/>
                    <a:pt x="797" y="507"/>
                  </a:cubicBezTo>
                  <a:cubicBezTo>
                    <a:pt x="779" y="568"/>
                    <a:pt x="732" y="652"/>
                    <a:pt x="637" y="707"/>
                  </a:cubicBezTo>
                  <a:cubicBezTo>
                    <a:pt x="590" y="734"/>
                    <a:pt x="535" y="747"/>
                    <a:pt x="478" y="751"/>
                  </a:cubicBezTo>
                  <a:lnTo>
                    <a:pt x="434" y="751"/>
                  </a:lnTo>
                  <a:cubicBezTo>
                    <a:pt x="417" y="747"/>
                    <a:pt x="400" y="744"/>
                    <a:pt x="387" y="741"/>
                  </a:cubicBezTo>
                  <a:cubicBezTo>
                    <a:pt x="359" y="737"/>
                    <a:pt x="329" y="724"/>
                    <a:pt x="302" y="710"/>
                  </a:cubicBezTo>
                  <a:cubicBezTo>
                    <a:pt x="251" y="680"/>
                    <a:pt x="207" y="635"/>
                    <a:pt x="173" y="581"/>
                  </a:cubicBezTo>
                  <a:cubicBezTo>
                    <a:pt x="142" y="530"/>
                    <a:pt x="125" y="466"/>
                    <a:pt x="125" y="408"/>
                  </a:cubicBezTo>
                  <a:cubicBezTo>
                    <a:pt x="125" y="367"/>
                    <a:pt x="129" y="347"/>
                    <a:pt x="139" y="317"/>
                  </a:cubicBezTo>
                  <a:cubicBezTo>
                    <a:pt x="146" y="286"/>
                    <a:pt x="160" y="259"/>
                    <a:pt x="173" y="232"/>
                  </a:cubicBezTo>
                  <a:cubicBezTo>
                    <a:pt x="207" y="181"/>
                    <a:pt x="251" y="134"/>
                    <a:pt x="305" y="106"/>
                  </a:cubicBezTo>
                  <a:cubicBezTo>
                    <a:pt x="356" y="76"/>
                    <a:pt x="417" y="62"/>
                    <a:pt x="478" y="62"/>
                  </a:cubicBezTo>
                  <a:cubicBezTo>
                    <a:pt x="532" y="66"/>
                    <a:pt x="590" y="83"/>
                    <a:pt x="637" y="106"/>
                  </a:cubicBezTo>
                  <a:cubicBezTo>
                    <a:pt x="732" y="161"/>
                    <a:pt x="779" y="245"/>
                    <a:pt x="797" y="306"/>
                  </a:cubicBezTo>
                  <a:cubicBezTo>
                    <a:pt x="803" y="337"/>
                    <a:pt x="806" y="364"/>
                    <a:pt x="810" y="381"/>
                  </a:cubicBezTo>
                  <a:cubicBezTo>
                    <a:pt x="810" y="364"/>
                    <a:pt x="806" y="337"/>
                    <a:pt x="800" y="306"/>
                  </a:cubicBezTo>
                  <a:cubicBezTo>
                    <a:pt x="783" y="245"/>
                    <a:pt x="742" y="158"/>
                    <a:pt x="654" y="83"/>
                  </a:cubicBezTo>
                  <a:cubicBezTo>
                    <a:pt x="607" y="49"/>
                    <a:pt x="549" y="22"/>
                    <a:pt x="481" y="9"/>
                  </a:cubicBezTo>
                  <a:cubicBezTo>
                    <a:pt x="457" y="3"/>
                    <a:pt x="430" y="1"/>
                    <a:pt x="403" y="1"/>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3"/>
            <p:cNvSpPr/>
            <p:nvPr/>
          </p:nvSpPr>
          <p:spPr>
            <a:xfrm>
              <a:off x="2955289" y="3742890"/>
              <a:ext cx="69895" cy="70176"/>
            </a:xfrm>
            <a:custGeom>
              <a:rect b="b" l="l" r="r" t="t"/>
              <a:pathLst>
                <a:path extrusionOk="0" h="750" w="747">
                  <a:moveTo>
                    <a:pt x="373" y="1"/>
                  </a:moveTo>
                  <a:cubicBezTo>
                    <a:pt x="166" y="1"/>
                    <a:pt x="0" y="167"/>
                    <a:pt x="0" y="373"/>
                  </a:cubicBezTo>
                  <a:cubicBezTo>
                    <a:pt x="0" y="581"/>
                    <a:pt x="166" y="750"/>
                    <a:pt x="373" y="750"/>
                  </a:cubicBezTo>
                  <a:cubicBezTo>
                    <a:pt x="580" y="750"/>
                    <a:pt x="746" y="581"/>
                    <a:pt x="746" y="373"/>
                  </a:cubicBezTo>
                  <a:cubicBezTo>
                    <a:pt x="746" y="167"/>
                    <a:pt x="580"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33"/>
            <p:cNvSpPr/>
            <p:nvPr/>
          </p:nvSpPr>
          <p:spPr>
            <a:xfrm>
              <a:off x="2949300" y="3739990"/>
              <a:ext cx="75883" cy="75977"/>
            </a:xfrm>
            <a:custGeom>
              <a:rect b="b" l="l" r="r" t="t"/>
              <a:pathLst>
                <a:path extrusionOk="0" h="812" w="811">
                  <a:moveTo>
                    <a:pt x="404" y="0"/>
                  </a:moveTo>
                  <a:cubicBezTo>
                    <a:pt x="359" y="0"/>
                    <a:pt x="312" y="8"/>
                    <a:pt x="268" y="25"/>
                  </a:cubicBezTo>
                  <a:cubicBezTo>
                    <a:pt x="197" y="49"/>
                    <a:pt x="125" y="99"/>
                    <a:pt x="78" y="168"/>
                  </a:cubicBezTo>
                  <a:cubicBezTo>
                    <a:pt x="27" y="232"/>
                    <a:pt x="3" y="323"/>
                    <a:pt x="0" y="404"/>
                  </a:cubicBezTo>
                  <a:cubicBezTo>
                    <a:pt x="3" y="490"/>
                    <a:pt x="27" y="578"/>
                    <a:pt x="78" y="645"/>
                  </a:cubicBezTo>
                  <a:cubicBezTo>
                    <a:pt x="125" y="713"/>
                    <a:pt x="197" y="761"/>
                    <a:pt x="268" y="787"/>
                  </a:cubicBezTo>
                  <a:cubicBezTo>
                    <a:pt x="305" y="798"/>
                    <a:pt x="339" y="808"/>
                    <a:pt x="380" y="811"/>
                  </a:cubicBezTo>
                  <a:lnTo>
                    <a:pt x="430" y="811"/>
                  </a:lnTo>
                  <a:cubicBezTo>
                    <a:pt x="451" y="808"/>
                    <a:pt x="465" y="808"/>
                    <a:pt x="482" y="805"/>
                  </a:cubicBezTo>
                  <a:cubicBezTo>
                    <a:pt x="549" y="791"/>
                    <a:pt x="607" y="764"/>
                    <a:pt x="651" y="726"/>
                  </a:cubicBezTo>
                  <a:cubicBezTo>
                    <a:pt x="742" y="656"/>
                    <a:pt x="783" y="567"/>
                    <a:pt x="800" y="506"/>
                  </a:cubicBezTo>
                  <a:cubicBezTo>
                    <a:pt x="807" y="476"/>
                    <a:pt x="810" y="449"/>
                    <a:pt x="810" y="432"/>
                  </a:cubicBezTo>
                  <a:lnTo>
                    <a:pt x="810" y="432"/>
                  </a:lnTo>
                  <a:cubicBezTo>
                    <a:pt x="807" y="449"/>
                    <a:pt x="803" y="476"/>
                    <a:pt x="796" y="506"/>
                  </a:cubicBezTo>
                  <a:cubicBezTo>
                    <a:pt x="779" y="567"/>
                    <a:pt x="732" y="652"/>
                    <a:pt x="637" y="706"/>
                  </a:cubicBezTo>
                  <a:cubicBezTo>
                    <a:pt x="590" y="730"/>
                    <a:pt x="535" y="747"/>
                    <a:pt x="474" y="750"/>
                  </a:cubicBezTo>
                  <a:cubicBezTo>
                    <a:pt x="461" y="750"/>
                    <a:pt x="444" y="750"/>
                    <a:pt x="434" y="747"/>
                  </a:cubicBezTo>
                  <a:cubicBezTo>
                    <a:pt x="417" y="747"/>
                    <a:pt x="400" y="744"/>
                    <a:pt x="386" y="740"/>
                  </a:cubicBezTo>
                  <a:cubicBezTo>
                    <a:pt x="360" y="734"/>
                    <a:pt x="329" y="723"/>
                    <a:pt x="302" y="709"/>
                  </a:cubicBezTo>
                  <a:cubicBezTo>
                    <a:pt x="251" y="679"/>
                    <a:pt x="203" y="632"/>
                    <a:pt x="172" y="581"/>
                  </a:cubicBezTo>
                  <a:cubicBezTo>
                    <a:pt x="142" y="526"/>
                    <a:pt x="122" y="469"/>
                    <a:pt x="125" y="404"/>
                  </a:cubicBezTo>
                  <a:cubicBezTo>
                    <a:pt x="125" y="340"/>
                    <a:pt x="142" y="286"/>
                    <a:pt x="172" y="232"/>
                  </a:cubicBezTo>
                  <a:cubicBezTo>
                    <a:pt x="203" y="177"/>
                    <a:pt x="251" y="133"/>
                    <a:pt x="302" y="103"/>
                  </a:cubicBezTo>
                  <a:cubicBezTo>
                    <a:pt x="356" y="76"/>
                    <a:pt x="417" y="63"/>
                    <a:pt x="478" y="63"/>
                  </a:cubicBezTo>
                  <a:cubicBezTo>
                    <a:pt x="532" y="66"/>
                    <a:pt x="590" y="79"/>
                    <a:pt x="637" y="107"/>
                  </a:cubicBezTo>
                  <a:cubicBezTo>
                    <a:pt x="729" y="160"/>
                    <a:pt x="779" y="246"/>
                    <a:pt x="796" y="307"/>
                  </a:cubicBezTo>
                  <a:cubicBezTo>
                    <a:pt x="803" y="337"/>
                    <a:pt x="807" y="364"/>
                    <a:pt x="810" y="381"/>
                  </a:cubicBezTo>
                  <a:cubicBezTo>
                    <a:pt x="810" y="364"/>
                    <a:pt x="807" y="337"/>
                    <a:pt x="800" y="307"/>
                  </a:cubicBezTo>
                  <a:cubicBezTo>
                    <a:pt x="783" y="246"/>
                    <a:pt x="742" y="154"/>
                    <a:pt x="651" y="83"/>
                  </a:cubicBezTo>
                  <a:cubicBezTo>
                    <a:pt x="607" y="49"/>
                    <a:pt x="549" y="22"/>
                    <a:pt x="482" y="8"/>
                  </a:cubicBezTo>
                  <a:cubicBezTo>
                    <a:pt x="457" y="3"/>
                    <a:pt x="431" y="0"/>
                    <a:pt x="404"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3"/>
            <p:cNvSpPr/>
            <p:nvPr/>
          </p:nvSpPr>
          <p:spPr>
            <a:xfrm>
              <a:off x="2804271" y="3742890"/>
              <a:ext cx="69895" cy="70176"/>
            </a:xfrm>
            <a:custGeom>
              <a:rect b="b" l="l" r="r" t="t"/>
              <a:pathLst>
                <a:path extrusionOk="0" h="750" w="747">
                  <a:moveTo>
                    <a:pt x="374" y="1"/>
                  </a:moveTo>
                  <a:cubicBezTo>
                    <a:pt x="167" y="1"/>
                    <a:pt x="1" y="167"/>
                    <a:pt x="1" y="373"/>
                  </a:cubicBezTo>
                  <a:cubicBezTo>
                    <a:pt x="1" y="581"/>
                    <a:pt x="167" y="750"/>
                    <a:pt x="374" y="750"/>
                  </a:cubicBezTo>
                  <a:cubicBezTo>
                    <a:pt x="580" y="750"/>
                    <a:pt x="746" y="581"/>
                    <a:pt x="746" y="373"/>
                  </a:cubicBezTo>
                  <a:cubicBezTo>
                    <a:pt x="746" y="167"/>
                    <a:pt x="580" y="1"/>
                    <a:pt x="3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3"/>
            <p:cNvSpPr/>
            <p:nvPr/>
          </p:nvSpPr>
          <p:spPr>
            <a:xfrm>
              <a:off x="2798283" y="3739990"/>
              <a:ext cx="75883" cy="75977"/>
            </a:xfrm>
            <a:custGeom>
              <a:rect b="b" l="l" r="r" t="t"/>
              <a:pathLst>
                <a:path extrusionOk="0" h="812" w="811">
                  <a:moveTo>
                    <a:pt x="797" y="307"/>
                  </a:moveTo>
                  <a:cubicBezTo>
                    <a:pt x="804" y="337"/>
                    <a:pt x="807" y="364"/>
                    <a:pt x="810" y="381"/>
                  </a:cubicBezTo>
                  <a:cubicBezTo>
                    <a:pt x="810" y="364"/>
                    <a:pt x="807" y="337"/>
                    <a:pt x="797" y="307"/>
                  </a:cubicBezTo>
                  <a:close/>
                  <a:moveTo>
                    <a:pt x="810" y="432"/>
                  </a:moveTo>
                  <a:lnTo>
                    <a:pt x="810" y="432"/>
                  </a:lnTo>
                  <a:cubicBezTo>
                    <a:pt x="807" y="449"/>
                    <a:pt x="804" y="476"/>
                    <a:pt x="797" y="506"/>
                  </a:cubicBezTo>
                  <a:cubicBezTo>
                    <a:pt x="807" y="476"/>
                    <a:pt x="810" y="449"/>
                    <a:pt x="810" y="432"/>
                  </a:cubicBezTo>
                  <a:close/>
                  <a:moveTo>
                    <a:pt x="405" y="0"/>
                  </a:moveTo>
                  <a:cubicBezTo>
                    <a:pt x="360" y="0"/>
                    <a:pt x="313" y="8"/>
                    <a:pt x="268" y="25"/>
                  </a:cubicBezTo>
                  <a:cubicBezTo>
                    <a:pt x="194" y="49"/>
                    <a:pt x="126" y="99"/>
                    <a:pt x="78" y="168"/>
                  </a:cubicBezTo>
                  <a:cubicBezTo>
                    <a:pt x="28" y="232"/>
                    <a:pt x="4" y="323"/>
                    <a:pt x="1" y="404"/>
                  </a:cubicBezTo>
                  <a:cubicBezTo>
                    <a:pt x="4" y="490"/>
                    <a:pt x="28" y="578"/>
                    <a:pt x="78" y="645"/>
                  </a:cubicBezTo>
                  <a:cubicBezTo>
                    <a:pt x="126" y="713"/>
                    <a:pt x="197" y="761"/>
                    <a:pt x="268" y="787"/>
                  </a:cubicBezTo>
                  <a:cubicBezTo>
                    <a:pt x="306" y="798"/>
                    <a:pt x="339" y="808"/>
                    <a:pt x="380" y="811"/>
                  </a:cubicBezTo>
                  <a:lnTo>
                    <a:pt x="431" y="811"/>
                  </a:lnTo>
                  <a:cubicBezTo>
                    <a:pt x="451" y="808"/>
                    <a:pt x="464" y="808"/>
                    <a:pt x="482" y="805"/>
                  </a:cubicBezTo>
                  <a:cubicBezTo>
                    <a:pt x="550" y="791"/>
                    <a:pt x="607" y="764"/>
                    <a:pt x="652" y="726"/>
                  </a:cubicBezTo>
                  <a:cubicBezTo>
                    <a:pt x="743" y="656"/>
                    <a:pt x="783" y="567"/>
                    <a:pt x="797" y="506"/>
                  </a:cubicBezTo>
                  <a:lnTo>
                    <a:pt x="797" y="506"/>
                  </a:lnTo>
                  <a:cubicBezTo>
                    <a:pt x="780" y="567"/>
                    <a:pt x="729" y="652"/>
                    <a:pt x="638" y="706"/>
                  </a:cubicBezTo>
                  <a:cubicBezTo>
                    <a:pt x="591" y="730"/>
                    <a:pt x="536" y="747"/>
                    <a:pt x="475" y="750"/>
                  </a:cubicBezTo>
                  <a:cubicBezTo>
                    <a:pt x="461" y="750"/>
                    <a:pt x="444" y="750"/>
                    <a:pt x="434" y="747"/>
                  </a:cubicBezTo>
                  <a:cubicBezTo>
                    <a:pt x="417" y="747"/>
                    <a:pt x="400" y="744"/>
                    <a:pt x="387" y="740"/>
                  </a:cubicBezTo>
                  <a:cubicBezTo>
                    <a:pt x="359" y="734"/>
                    <a:pt x="329" y="723"/>
                    <a:pt x="302" y="709"/>
                  </a:cubicBezTo>
                  <a:cubicBezTo>
                    <a:pt x="251" y="679"/>
                    <a:pt x="204" y="632"/>
                    <a:pt x="173" y="581"/>
                  </a:cubicBezTo>
                  <a:cubicBezTo>
                    <a:pt x="143" y="526"/>
                    <a:pt x="123" y="469"/>
                    <a:pt x="126" y="404"/>
                  </a:cubicBezTo>
                  <a:cubicBezTo>
                    <a:pt x="126" y="340"/>
                    <a:pt x="143" y="286"/>
                    <a:pt x="173" y="232"/>
                  </a:cubicBezTo>
                  <a:cubicBezTo>
                    <a:pt x="204" y="177"/>
                    <a:pt x="251" y="133"/>
                    <a:pt x="302" y="103"/>
                  </a:cubicBezTo>
                  <a:cubicBezTo>
                    <a:pt x="356" y="76"/>
                    <a:pt x="417" y="63"/>
                    <a:pt x="478" y="63"/>
                  </a:cubicBezTo>
                  <a:cubicBezTo>
                    <a:pt x="533" y="66"/>
                    <a:pt x="591" y="79"/>
                    <a:pt x="638" y="107"/>
                  </a:cubicBezTo>
                  <a:cubicBezTo>
                    <a:pt x="729" y="160"/>
                    <a:pt x="780" y="246"/>
                    <a:pt x="797" y="307"/>
                  </a:cubicBezTo>
                  <a:cubicBezTo>
                    <a:pt x="783" y="246"/>
                    <a:pt x="743" y="154"/>
                    <a:pt x="652" y="83"/>
                  </a:cubicBezTo>
                  <a:cubicBezTo>
                    <a:pt x="607" y="49"/>
                    <a:pt x="550" y="22"/>
                    <a:pt x="482" y="8"/>
                  </a:cubicBezTo>
                  <a:cubicBezTo>
                    <a:pt x="457" y="3"/>
                    <a:pt x="431" y="0"/>
                    <a:pt x="405"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3"/>
            <p:cNvSpPr/>
            <p:nvPr/>
          </p:nvSpPr>
          <p:spPr>
            <a:xfrm>
              <a:off x="2652972" y="3742890"/>
              <a:ext cx="70176" cy="70176"/>
            </a:xfrm>
            <a:custGeom>
              <a:rect b="b" l="l" r="r" t="t"/>
              <a:pathLst>
                <a:path extrusionOk="0" h="750" w="750">
                  <a:moveTo>
                    <a:pt x="377" y="1"/>
                  </a:moveTo>
                  <a:cubicBezTo>
                    <a:pt x="171" y="1"/>
                    <a:pt x="1" y="167"/>
                    <a:pt x="1" y="373"/>
                  </a:cubicBezTo>
                  <a:cubicBezTo>
                    <a:pt x="1" y="581"/>
                    <a:pt x="171" y="750"/>
                    <a:pt x="377" y="750"/>
                  </a:cubicBezTo>
                  <a:cubicBezTo>
                    <a:pt x="584" y="750"/>
                    <a:pt x="750" y="581"/>
                    <a:pt x="750" y="373"/>
                  </a:cubicBezTo>
                  <a:cubicBezTo>
                    <a:pt x="750" y="167"/>
                    <a:pt x="584" y="1"/>
                    <a:pt x="37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3"/>
            <p:cNvSpPr/>
            <p:nvPr/>
          </p:nvSpPr>
          <p:spPr>
            <a:xfrm>
              <a:off x="2647265" y="3739990"/>
              <a:ext cx="75883" cy="75977"/>
            </a:xfrm>
            <a:custGeom>
              <a:rect b="b" l="l" r="r" t="t"/>
              <a:pathLst>
                <a:path extrusionOk="0" h="812" w="811">
                  <a:moveTo>
                    <a:pt x="405" y="0"/>
                  </a:moveTo>
                  <a:cubicBezTo>
                    <a:pt x="360" y="0"/>
                    <a:pt x="313" y="8"/>
                    <a:pt x="268" y="25"/>
                  </a:cubicBezTo>
                  <a:cubicBezTo>
                    <a:pt x="194" y="49"/>
                    <a:pt x="126" y="99"/>
                    <a:pt x="79" y="168"/>
                  </a:cubicBezTo>
                  <a:cubicBezTo>
                    <a:pt x="28" y="232"/>
                    <a:pt x="4" y="323"/>
                    <a:pt x="1" y="404"/>
                  </a:cubicBezTo>
                  <a:cubicBezTo>
                    <a:pt x="4" y="490"/>
                    <a:pt x="28" y="578"/>
                    <a:pt x="79" y="645"/>
                  </a:cubicBezTo>
                  <a:cubicBezTo>
                    <a:pt x="126" y="713"/>
                    <a:pt x="194" y="761"/>
                    <a:pt x="268" y="787"/>
                  </a:cubicBezTo>
                  <a:cubicBezTo>
                    <a:pt x="306" y="798"/>
                    <a:pt x="340" y="808"/>
                    <a:pt x="377" y="811"/>
                  </a:cubicBezTo>
                  <a:lnTo>
                    <a:pt x="431" y="811"/>
                  </a:lnTo>
                  <a:cubicBezTo>
                    <a:pt x="448" y="808"/>
                    <a:pt x="465" y="808"/>
                    <a:pt x="482" y="805"/>
                  </a:cubicBezTo>
                  <a:cubicBezTo>
                    <a:pt x="550" y="791"/>
                    <a:pt x="608" y="764"/>
                    <a:pt x="651" y="726"/>
                  </a:cubicBezTo>
                  <a:cubicBezTo>
                    <a:pt x="743" y="656"/>
                    <a:pt x="784" y="567"/>
                    <a:pt x="797" y="506"/>
                  </a:cubicBezTo>
                  <a:cubicBezTo>
                    <a:pt x="808" y="476"/>
                    <a:pt x="811" y="449"/>
                    <a:pt x="811" y="432"/>
                  </a:cubicBezTo>
                  <a:lnTo>
                    <a:pt x="811" y="404"/>
                  </a:lnTo>
                  <a:cubicBezTo>
                    <a:pt x="811" y="404"/>
                    <a:pt x="811" y="415"/>
                    <a:pt x="808" y="432"/>
                  </a:cubicBezTo>
                  <a:cubicBezTo>
                    <a:pt x="808" y="449"/>
                    <a:pt x="804" y="476"/>
                    <a:pt x="794" y="506"/>
                  </a:cubicBezTo>
                  <a:cubicBezTo>
                    <a:pt x="781" y="567"/>
                    <a:pt x="730" y="652"/>
                    <a:pt x="638" y="706"/>
                  </a:cubicBezTo>
                  <a:cubicBezTo>
                    <a:pt x="590" y="730"/>
                    <a:pt x="537" y="747"/>
                    <a:pt x="476" y="750"/>
                  </a:cubicBezTo>
                  <a:cubicBezTo>
                    <a:pt x="462" y="750"/>
                    <a:pt x="445" y="750"/>
                    <a:pt x="435" y="747"/>
                  </a:cubicBezTo>
                  <a:cubicBezTo>
                    <a:pt x="418" y="747"/>
                    <a:pt x="401" y="744"/>
                    <a:pt x="387" y="740"/>
                  </a:cubicBezTo>
                  <a:cubicBezTo>
                    <a:pt x="360" y="734"/>
                    <a:pt x="329" y="723"/>
                    <a:pt x="302" y="709"/>
                  </a:cubicBezTo>
                  <a:cubicBezTo>
                    <a:pt x="248" y="679"/>
                    <a:pt x="204" y="632"/>
                    <a:pt x="174" y="581"/>
                  </a:cubicBezTo>
                  <a:cubicBezTo>
                    <a:pt x="143" y="526"/>
                    <a:pt x="123" y="469"/>
                    <a:pt x="126" y="404"/>
                  </a:cubicBezTo>
                  <a:cubicBezTo>
                    <a:pt x="126" y="340"/>
                    <a:pt x="143" y="286"/>
                    <a:pt x="174" y="232"/>
                  </a:cubicBezTo>
                  <a:cubicBezTo>
                    <a:pt x="204" y="177"/>
                    <a:pt x="252" y="133"/>
                    <a:pt x="302" y="103"/>
                  </a:cubicBezTo>
                  <a:cubicBezTo>
                    <a:pt x="357" y="76"/>
                    <a:pt x="418" y="63"/>
                    <a:pt x="479" y="63"/>
                  </a:cubicBezTo>
                  <a:cubicBezTo>
                    <a:pt x="533" y="66"/>
                    <a:pt x="590" y="79"/>
                    <a:pt x="638" y="107"/>
                  </a:cubicBezTo>
                  <a:cubicBezTo>
                    <a:pt x="730" y="160"/>
                    <a:pt x="781" y="246"/>
                    <a:pt x="794" y="307"/>
                  </a:cubicBezTo>
                  <a:cubicBezTo>
                    <a:pt x="804" y="337"/>
                    <a:pt x="808" y="364"/>
                    <a:pt x="808" y="381"/>
                  </a:cubicBezTo>
                  <a:cubicBezTo>
                    <a:pt x="811" y="398"/>
                    <a:pt x="811" y="404"/>
                    <a:pt x="811" y="404"/>
                  </a:cubicBezTo>
                  <a:lnTo>
                    <a:pt x="811" y="381"/>
                  </a:lnTo>
                  <a:cubicBezTo>
                    <a:pt x="811" y="364"/>
                    <a:pt x="808" y="337"/>
                    <a:pt x="797" y="307"/>
                  </a:cubicBezTo>
                  <a:cubicBezTo>
                    <a:pt x="784" y="246"/>
                    <a:pt x="743" y="154"/>
                    <a:pt x="651" y="83"/>
                  </a:cubicBezTo>
                  <a:cubicBezTo>
                    <a:pt x="608" y="49"/>
                    <a:pt x="550" y="22"/>
                    <a:pt x="482" y="8"/>
                  </a:cubicBezTo>
                  <a:cubicBezTo>
                    <a:pt x="458" y="3"/>
                    <a:pt x="432" y="0"/>
                    <a:pt x="405"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3"/>
            <p:cNvSpPr/>
            <p:nvPr/>
          </p:nvSpPr>
          <p:spPr>
            <a:xfrm>
              <a:off x="2502048" y="3742890"/>
              <a:ext cx="70176" cy="70176"/>
            </a:xfrm>
            <a:custGeom>
              <a:rect b="b" l="l" r="r" t="t"/>
              <a:pathLst>
                <a:path extrusionOk="0" h="750" w="750">
                  <a:moveTo>
                    <a:pt x="376" y="1"/>
                  </a:moveTo>
                  <a:cubicBezTo>
                    <a:pt x="170" y="1"/>
                    <a:pt x="0" y="167"/>
                    <a:pt x="0" y="373"/>
                  </a:cubicBezTo>
                  <a:cubicBezTo>
                    <a:pt x="0" y="581"/>
                    <a:pt x="170" y="750"/>
                    <a:pt x="376" y="750"/>
                  </a:cubicBezTo>
                  <a:cubicBezTo>
                    <a:pt x="584" y="750"/>
                    <a:pt x="750" y="581"/>
                    <a:pt x="750" y="373"/>
                  </a:cubicBezTo>
                  <a:cubicBezTo>
                    <a:pt x="750" y="167"/>
                    <a:pt x="584" y="1"/>
                    <a:pt x="3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33"/>
            <p:cNvSpPr/>
            <p:nvPr/>
          </p:nvSpPr>
          <p:spPr>
            <a:xfrm>
              <a:off x="2496341" y="3739990"/>
              <a:ext cx="75883" cy="75977"/>
            </a:xfrm>
            <a:custGeom>
              <a:rect b="b" l="l" r="r" t="t"/>
              <a:pathLst>
                <a:path extrusionOk="0" h="812" w="811">
                  <a:moveTo>
                    <a:pt x="405" y="0"/>
                  </a:moveTo>
                  <a:cubicBezTo>
                    <a:pt x="360" y="0"/>
                    <a:pt x="313" y="8"/>
                    <a:pt x="268" y="25"/>
                  </a:cubicBezTo>
                  <a:cubicBezTo>
                    <a:pt x="193" y="49"/>
                    <a:pt x="126" y="99"/>
                    <a:pt x="78" y="168"/>
                  </a:cubicBezTo>
                  <a:cubicBezTo>
                    <a:pt x="27" y="232"/>
                    <a:pt x="0" y="323"/>
                    <a:pt x="0" y="404"/>
                  </a:cubicBezTo>
                  <a:cubicBezTo>
                    <a:pt x="4" y="490"/>
                    <a:pt x="27" y="578"/>
                    <a:pt x="78" y="645"/>
                  </a:cubicBezTo>
                  <a:cubicBezTo>
                    <a:pt x="126" y="713"/>
                    <a:pt x="193" y="761"/>
                    <a:pt x="268" y="787"/>
                  </a:cubicBezTo>
                  <a:cubicBezTo>
                    <a:pt x="305" y="798"/>
                    <a:pt x="340" y="808"/>
                    <a:pt x="376" y="811"/>
                  </a:cubicBezTo>
                  <a:lnTo>
                    <a:pt x="431" y="811"/>
                  </a:lnTo>
                  <a:cubicBezTo>
                    <a:pt x="448" y="808"/>
                    <a:pt x="465" y="808"/>
                    <a:pt x="482" y="805"/>
                  </a:cubicBezTo>
                  <a:cubicBezTo>
                    <a:pt x="549" y="791"/>
                    <a:pt x="607" y="764"/>
                    <a:pt x="651" y="726"/>
                  </a:cubicBezTo>
                  <a:cubicBezTo>
                    <a:pt x="742" y="656"/>
                    <a:pt x="783" y="567"/>
                    <a:pt x="797" y="506"/>
                  </a:cubicBezTo>
                  <a:cubicBezTo>
                    <a:pt x="807" y="476"/>
                    <a:pt x="807" y="449"/>
                    <a:pt x="811" y="432"/>
                  </a:cubicBezTo>
                  <a:lnTo>
                    <a:pt x="811" y="404"/>
                  </a:lnTo>
                  <a:cubicBezTo>
                    <a:pt x="811" y="404"/>
                    <a:pt x="811" y="415"/>
                    <a:pt x="807" y="432"/>
                  </a:cubicBezTo>
                  <a:cubicBezTo>
                    <a:pt x="807" y="449"/>
                    <a:pt x="803" y="476"/>
                    <a:pt x="794" y="506"/>
                  </a:cubicBezTo>
                  <a:cubicBezTo>
                    <a:pt x="780" y="567"/>
                    <a:pt x="729" y="652"/>
                    <a:pt x="637" y="706"/>
                  </a:cubicBezTo>
                  <a:cubicBezTo>
                    <a:pt x="590" y="730"/>
                    <a:pt x="536" y="747"/>
                    <a:pt x="475" y="750"/>
                  </a:cubicBezTo>
                  <a:cubicBezTo>
                    <a:pt x="462" y="750"/>
                    <a:pt x="445" y="750"/>
                    <a:pt x="431" y="747"/>
                  </a:cubicBezTo>
                  <a:cubicBezTo>
                    <a:pt x="417" y="747"/>
                    <a:pt x="401" y="744"/>
                    <a:pt x="387" y="740"/>
                  </a:cubicBezTo>
                  <a:cubicBezTo>
                    <a:pt x="360" y="734"/>
                    <a:pt x="329" y="723"/>
                    <a:pt x="302" y="709"/>
                  </a:cubicBezTo>
                  <a:cubicBezTo>
                    <a:pt x="248" y="679"/>
                    <a:pt x="204" y="632"/>
                    <a:pt x="173" y="581"/>
                  </a:cubicBezTo>
                  <a:cubicBezTo>
                    <a:pt x="143" y="526"/>
                    <a:pt x="122" y="469"/>
                    <a:pt x="126" y="404"/>
                  </a:cubicBezTo>
                  <a:cubicBezTo>
                    <a:pt x="122" y="340"/>
                    <a:pt x="143" y="286"/>
                    <a:pt x="173" y="232"/>
                  </a:cubicBezTo>
                  <a:cubicBezTo>
                    <a:pt x="204" y="177"/>
                    <a:pt x="248" y="133"/>
                    <a:pt x="302" y="103"/>
                  </a:cubicBezTo>
                  <a:cubicBezTo>
                    <a:pt x="356" y="76"/>
                    <a:pt x="417" y="63"/>
                    <a:pt x="478" y="63"/>
                  </a:cubicBezTo>
                  <a:cubicBezTo>
                    <a:pt x="532" y="66"/>
                    <a:pt x="590" y="79"/>
                    <a:pt x="637" y="107"/>
                  </a:cubicBezTo>
                  <a:cubicBezTo>
                    <a:pt x="729" y="160"/>
                    <a:pt x="780" y="246"/>
                    <a:pt x="794" y="307"/>
                  </a:cubicBezTo>
                  <a:cubicBezTo>
                    <a:pt x="803" y="337"/>
                    <a:pt x="807" y="364"/>
                    <a:pt x="807" y="381"/>
                  </a:cubicBezTo>
                  <a:cubicBezTo>
                    <a:pt x="811" y="398"/>
                    <a:pt x="811" y="404"/>
                    <a:pt x="811" y="404"/>
                  </a:cubicBezTo>
                  <a:lnTo>
                    <a:pt x="811" y="381"/>
                  </a:lnTo>
                  <a:cubicBezTo>
                    <a:pt x="807" y="364"/>
                    <a:pt x="807" y="337"/>
                    <a:pt x="797" y="307"/>
                  </a:cubicBezTo>
                  <a:cubicBezTo>
                    <a:pt x="783" y="246"/>
                    <a:pt x="742" y="154"/>
                    <a:pt x="651" y="83"/>
                  </a:cubicBezTo>
                  <a:cubicBezTo>
                    <a:pt x="607" y="49"/>
                    <a:pt x="549" y="22"/>
                    <a:pt x="482" y="8"/>
                  </a:cubicBezTo>
                  <a:cubicBezTo>
                    <a:pt x="458" y="3"/>
                    <a:pt x="431" y="0"/>
                    <a:pt x="405"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3"/>
            <p:cNvSpPr/>
            <p:nvPr/>
          </p:nvSpPr>
          <p:spPr>
            <a:xfrm>
              <a:off x="2351124" y="3742890"/>
              <a:ext cx="70082" cy="70176"/>
            </a:xfrm>
            <a:custGeom>
              <a:rect b="b" l="l" r="r" t="t"/>
              <a:pathLst>
                <a:path extrusionOk="0" h="750" w="749">
                  <a:moveTo>
                    <a:pt x="376" y="1"/>
                  </a:moveTo>
                  <a:cubicBezTo>
                    <a:pt x="169" y="1"/>
                    <a:pt x="0" y="167"/>
                    <a:pt x="0" y="373"/>
                  </a:cubicBezTo>
                  <a:cubicBezTo>
                    <a:pt x="0" y="581"/>
                    <a:pt x="169" y="750"/>
                    <a:pt x="376" y="750"/>
                  </a:cubicBezTo>
                  <a:cubicBezTo>
                    <a:pt x="579" y="750"/>
                    <a:pt x="749" y="581"/>
                    <a:pt x="749" y="373"/>
                  </a:cubicBezTo>
                  <a:cubicBezTo>
                    <a:pt x="749" y="167"/>
                    <a:pt x="579" y="1"/>
                    <a:pt x="3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3"/>
            <p:cNvSpPr/>
            <p:nvPr/>
          </p:nvSpPr>
          <p:spPr>
            <a:xfrm>
              <a:off x="2345416" y="3739990"/>
              <a:ext cx="75790" cy="75977"/>
            </a:xfrm>
            <a:custGeom>
              <a:rect b="b" l="l" r="r" t="t"/>
              <a:pathLst>
                <a:path extrusionOk="0" h="812" w="810">
                  <a:moveTo>
                    <a:pt x="404" y="0"/>
                  </a:moveTo>
                  <a:cubicBezTo>
                    <a:pt x="359" y="0"/>
                    <a:pt x="312" y="8"/>
                    <a:pt x="268" y="25"/>
                  </a:cubicBezTo>
                  <a:cubicBezTo>
                    <a:pt x="193" y="49"/>
                    <a:pt x="125" y="99"/>
                    <a:pt x="77" y="168"/>
                  </a:cubicBezTo>
                  <a:cubicBezTo>
                    <a:pt x="27" y="232"/>
                    <a:pt x="0" y="323"/>
                    <a:pt x="0" y="404"/>
                  </a:cubicBezTo>
                  <a:cubicBezTo>
                    <a:pt x="3" y="490"/>
                    <a:pt x="27" y="578"/>
                    <a:pt x="77" y="645"/>
                  </a:cubicBezTo>
                  <a:cubicBezTo>
                    <a:pt x="125" y="713"/>
                    <a:pt x="193" y="761"/>
                    <a:pt x="268" y="787"/>
                  </a:cubicBezTo>
                  <a:cubicBezTo>
                    <a:pt x="305" y="798"/>
                    <a:pt x="338" y="808"/>
                    <a:pt x="376" y="811"/>
                  </a:cubicBezTo>
                  <a:lnTo>
                    <a:pt x="427" y="811"/>
                  </a:lnTo>
                  <a:cubicBezTo>
                    <a:pt x="448" y="808"/>
                    <a:pt x="464" y="808"/>
                    <a:pt x="481" y="805"/>
                  </a:cubicBezTo>
                  <a:cubicBezTo>
                    <a:pt x="549" y="791"/>
                    <a:pt x="606" y="764"/>
                    <a:pt x="651" y="726"/>
                  </a:cubicBezTo>
                  <a:cubicBezTo>
                    <a:pt x="742" y="656"/>
                    <a:pt x="783" y="567"/>
                    <a:pt x="797" y="506"/>
                  </a:cubicBezTo>
                  <a:cubicBezTo>
                    <a:pt x="806" y="476"/>
                    <a:pt x="806" y="449"/>
                    <a:pt x="810" y="432"/>
                  </a:cubicBezTo>
                  <a:lnTo>
                    <a:pt x="810" y="404"/>
                  </a:lnTo>
                  <a:cubicBezTo>
                    <a:pt x="810" y="404"/>
                    <a:pt x="810" y="415"/>
                    <a:pt x="806" y="432"/>
                  </a:cubicBezTo>
                  <a:cubicBezTo>
                    <a:pt x="806" y="449"/>
                    <a:pt x="803" y="476"/>
                    <a:pt x="793" y="506"/>
                  </a:cubicBezTo>
                  <a:cubicBezTo>
                    <a:pt x="779" y="567"/>
                    <a:pt x="728" y="652"/>
                    <a:pt x="637" y="706"/>
                  </a:cubicBezTo>
                  <a:cubicBezTo>
                    <a:pt x="590" y="730"/>
                    <a:pt x="532" y="747"/>
                    <a:pt x="474" y="750"/>
                  </a:cubicBezTo>
                  <a:cubicBezTo>
                    <a:pt x="461" y="750"/>
                    <a:pt x="443" y="750"/>
                    <a:pt x="430" y="747"/>
                  </a:cubicBezTo>
                  <a:cubicBezTo>
                    <a:pt x="417" y="747"/>
                    <a:pt x="400" y="744"/>
                    <a:pt x="386" y="740"/>
                  </a:cubicBezTo>
                  <a:cubicBezTo>
                    <a:pt x="359" y="734"/>
                    <a:pt x="329" y="723"/>
                    <a:pt x="301" y="709"/>
                  </a:cubicBezTo>
                  <a:cubicBezTo>
                    <a:pt x="247" y="679"/>
                    <a:pt x="203" y="632"/>
                    <a:pt x="173" y="581"/>
                  </a:cubicBezTo>
                  <a:cubicBezTo>
                    <a:pt x="142" y="526"/>
                    <a:pt x="122" y="469"/>
                    <a:pt x="125" y="404"/>
                  </a:cubicBezTo>
                  <a:cubicBezTo>
                    <a:pt x="122" y="340"/>
                    <a:pt x="142" y="286"/>
                    <a:pt x="173" y="232"/>
                  </a:cubicBezTo>
                  <a:cubicBezTo>
                    <a:pt x="203" y="177"/>
                    <a:pt x="247" y="133"/>
                    <a:pt x="301" y="103"/>
                  </a:cubicBezTo>
                  <a:cubicBezTo>
                    <a:pt x="356" y="76"/>
                    <a:pt x="417" y="63"/>
                    <a:pt x="478" y="63"/>
                  </a:cubicBezTo>
                  <a:cubicBezTo>
                    <a:pt x="532" y="66"/>
                    <a:pt x="590" y="79"/>
                    <a:pt x="637" y="107"/>
                  </a:cubicBezTo>
                  <a:cubicBezTo>
                    <a:pt x="728" y="160"/>
                    <a:pt x="779" y="246"/>
                    <a:pt x="793" y="307"/>
                  </a:cubicBezTo>
                  <a:cubicBezTo>
                    <a:pt x="803" y="337"/>
                    <a:pt x="806" y="364"/>
                    <a:pt x="806" y="381"/>
                  </a:cubicBezTo>
                  <a:cubicBezTo>
                    <a:pt x="810" y="398"/>
                    <a:pt x="810" y="404"/>
                    <a:pt x="810" y="404"/>
                  </a:cubicBezTo>
                  <a:lnTo>
                    <a:pt x="810" y="381"/>
                  </a:lnTo>
                  <a:cubicBezTo>
                    <a:pt x="806" y="364"/>
                    <a:pt x="806" y="337"/>
                    <a:pt x="797" y="307"/>
                  </a:cubicBezTo>
                  <a:cubicBezTo>
                    <a:pt x="783" y="246"/>
                    <a:pt x="742" y="154"/>
                    <a:pt x="651" y="83"/>
                  </a:cubicBezTo>
                  <a:cubicBezTo>
                    <a:pt x="606" y="49"/>
                    <a:pt x="549" y="22"/>
                    <a:pt x="481" y="8"/>
                  </a:cubicBezTo>
                  <a:cubicBezTo>
                    <a:pt x="457" y="3"/>
                    <a:pt x="431" y="0"/>
                    <a:pt x="404"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3"/>
            <p:cNvSpPr/>
            <p:nvPr/>
          </p:nvSpPr>
          <p:spPr>
            <a:xfrm>
              <a:off x="2200013" y="3742890"/>
              <a:ext cx="70269" cy="70176"/>
            </a:xfrm>
            <a:custGeom>
              <a:rect b="b" l="l" r="r" t="t"/>
              <a:pathLst>
                <a:path extrusionOk="0" h="750" w="751">
                  <a:moveTo>
                    <a:pt x="378" y="1"/>
                  </a:moveTo>
                  <a:cubicBezTo>
                    <a:pt x="171" y="1"/>
                    <a:pt x="1" y="167"/>
                    <a:pt x="1" y="373"/>
                  </a:cubicBezTo>
                  <a:cubicBezTo>
                    <a:pt x="1" y="581"/>
                    <a:pt x="171" y="750"/>
                    <a:pt x="378" y="750"/>
                  </a:cubicBezTo>
                  <a:cubicBezTo>
                    <a:pt x="581" y="750"/>
                    <a:pt x="750" y="581"/>
                    <a:pt x="750" y="373"/>
                  </a:cubicBezTo>
                  <a:cubicBezTo>
                    <a:pt x="750" y="167"/>
                    <a:pt x="581" y="1"/>
                    <a:pt x="37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33"/>
            <p:cNvSpPr/>
            <p:nvPr/>
          </p:nvSpPr>
          <p:spPr>
            <a:xfrm>
              <a:off x="2194305" y="3739990"/>
              <a:ext cx="75977" cy="75977"/>
            </a:xfrm>
            <a:custGeom>
              <a:rect b="b" l="l" r="r" t="t"/>
              <a:pathLst>
                <a:path extrusionOk="0" h="812" w="812">
                  <a:moveTo>
                    <a:pt x="406" y="0"/>
                  </a:moveTo>
                  <a:cubicBezTo>
                    <a:pt x="361" y="0"/>
                    <a:pt x="313" y="8"/>
                    <a:pt x="269" y="25"/>
                  </a:cubicBezTo>
                  <a:cubicBezTo>
                    <a:pt x="195" y="49"/>
                    <a:pt x="126" y="99"/>
                    <a:pt x="79" y="168"/>
                  </a:cubicBezTo>
                  <a:cubicBezTo>
                    <a:pt x="29" y="232"/>
                    <a:pt x="1" y="323"/>
                    <a:pt x="1" y="404"/>
                  </a:cubicBezTo>
                  <a:cubicBezTo>
                    <a:pt x="4" y="490"/>
                    <a:pt x="29" y="578"/>
                    <a:pt x="79" y="645"/>
                  </a:cubicBezTo>
                  <a:cubicBezTo>
                    <a:pt x="126" y="713"/>
                    <a:pt x="195" y="761"/>
                    <a:pt x="269" y="787"/>
                  </a:cubicBezTo>
                  <a:cubicBezTo>
                    <a:pt x="306" y="798"/>
                    <a:pt x="340" y="808"/>
                    <a:pt x="378" y="811"/>
                  </a:cubicBezTo>
                  <a:lnTo>
                    <a:pt x="428" y="811"/>
                  </a:lnTo>
                  <a:cubicBezTo>
                    <a:pt x="448" y="808"/>
                    <a:pt x="465" y="808"/>
                    <a:pt x="483" y="805"/>
                  </a:cubicBezTo>
                  <a:cubicBezTo>
                    <a:pt x="550" y="791"/>
                    <a:pt x="608" y="764"/>
                    <a:pt x="652" y="726"/>
                  </a:cubicBezTo>
                  <a:cubicBezTo>
                    <a:pt x="744" y="656"/>
                    <a:pt x="784" y="567"/>
                    <a:pt x="797" y="506"/>
                  </a:cubicBezTo>
                  <a:cubicBezTo>
                    <a:pt x="808" y="476"/>
                    <a:pt x="808" y="449"/>
                    <a:pt x="811" y="432"/>
                  </a:cubicBezTo>
                  <a:lnTo>
                    <a:pt x="811" y="404"/>
                  </a:lnTo>
                  <a:cubicBezTo>
                    <a:pt x="811" y="404"/>
                    <a:pt x="811" y="415"/>
                    <a:pt x="808" y="432"/>
                  </a:cubicBezTo>
                  <a:cubicBezTo>
                    <a:pt x="808" y="449"/>
                    <a:pt x="805" y="476"/>
                    <a:pt x="794" y="506"/>
                  </a:cubicBezTo>
                  <a:cubicBezTo>
                    <a:pt x="781" y="567"/>
                    <a:pt x="730" y="652"/>
                    <a:pt x="639" y="706"/>
                  </a:cubicBezTo>
                  <a:cubicBezTo>
                    <a:pt x="591" y="730"/>
                    <a:pt x="533" y="747"/>
                    <a:pt x="476" y="750"/>
                  </a:cubicBezTo>
                  <a:cubicBezTo>
                    <a:pt x="462" y="750"/>
                    <a:pt x="445" y="750"/>
                    <a:pt x="431" y="747"/>
                  </a:cubicBezTo>
                  <a:cubicBezTo>
                    <a:pt x="418" y="747"/>
                    <a:pt x="398" y="744"/>
                    <a:pt x="387" y="740"/>
                  </a:cubicBezTo>
                  <a:cubicBezTo>
                    <a:pt x="361" y="734"/>
                    <a:pt x="330" y="723"/>
                    <a:pt x="303" y="709"/>
                  </a:cubicBezTo>
                  <a:cubicBezTo>
                    <a:pt x="248" y="679"/>
                    <a:pt x="204" y="632"/>
                    <a:pt x="174" y="581"/>
                  </a:cubicBezTo>
                  <a:cubicBezTo>
                    <a:pt x="143" y="526"/>
                    <a:pt x="123" y="469"/>
                    <a:pt x="126" y="404"/>
                  </a:cubicBezTo>
                  <a:cubicBezTo>
                    <a:pt x="123" y="340"/>
                    <a:pt x="143" y="286"/>
                    <a:pt x="174" y="232"/>
                  </a:cubicBezTo>
                  <a:cubicBezTo>
                    <a:pt x="204" y="177"/>
                    <a:pt x="248" y="133"/>
                    <a:pt x="303" y="103"/>
                  </a:cubicBezTo>
                  <a:cubicBezTo>
                    <a:pt x="357" y="76"/>
                    <a:pt x="415" y="63"/>
                    <a:pt x="476" y="63"/>
                  </a:cubicBezTo>
                  <a:cubicBezTo>
                    <a:pt x="533" y="66"/>
                    <a:pt x="591" y="79"/>
                    <a:pt x="639" y="107"/>
                  </a:cubicBezTo>
                  <a:cubicBezTo>
                    <a:pt x="730" y="160"/>
                    <a:pt x="781" y="246"/>
                    <a:pt x="794" y="307"/>
                  </a:cubicBezTo>
                  <a:cubicBezTo>
                    <a:pt x="805" y="337"/>
                    <a:pt x="808" y="364"/>
                    <a:pt x="808" y="381"/>
                  </a:cubicBezTo>
                  <a:cubicBezTo>
                    <a:pt x="811" y="398"/>
                    <a:pt x="811" y="404"/>
                    <a:pt x="811" y="404"/>
                  </a:cubicBezTo>
                  <a:lnTo>
                    <a:pt x="811" y="381"/>
                  </a:lnTo>
                  <a:cubicBezTo>
                    <a:pt x="808" y="364"/>
                    <a:pt x="808" y="337"/>
                    <a:pt x="797" y="307"/>
                  </a:cubicBezTo>
                  <a:cubicBezTo>
                    <a:pt x="784" y="246"/>
                    <a:pt x="744" y="154"/>
                    <a:pt x="652" y="83"/>
                  </a:cubicBezTo>
                  <a:cubicBezTo>
                    <a:pt x="608" y="49"/>
                    <a:pt x="550" y="22"/>
                    <a:pt x="483" y="8"/>
                  </a:cubicBezTo>
                  <a:cubicBezTo>
                    <a:pt x="459" y="3"/>
                    <a:pt x="432" y="0"/>
                    <a:pt x="406"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3"/>
            <p:cNvSpPr/>
            <p:nvPr/>
          </p:nvSpPr>
          <p:spPr>
            <a:xfrm>
              <a:off x="2049088" y="3742890"/>
              <a:ext cx="70176" cy="70176"/>
            </a:xfrm>
            <a:custGeom>
              <a:rect b="b" l="l" r="r" t="t"/>
              <a:pathLst>
                <a:path extrusionOk="0" h="750" w="750">
                  <a:moveTo>
                    <a:pt x="373" y="1"/>
                  </a:moveTo>
                  <a:cubicBezTo>
                    <a:pt x="170" y="1"/>
                    <a:pt x="1" y="167"/>
                    <a:pt x="1" y="373"/>
                  </a:cubicBezTo>
                  <a:cubicBezTo>
                    <a:pt x="1" y="581"/>
                    <a:pt x="170" y="750"/>
                    <a:pt x="373" y="750"/>
                  </a:cubicBezTo>
                  <a:cubicBezTo>
                    <a:pt x="580" y="750"/>
                    <a:pt x="750" y="581"/>
                    <a:pt x="750" y="373"/>
                  </a:cubicBezTo>
                  <a:cubicBezTo>
                    <a:pt x="750" y="167"/>
                    <a:pt x="580"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3"/>
            <p:cNvSpPr/>
            <p:nvPr/>
          </p:nvSpPr>
          <p:spPr>
            <a:xfrm>
              <a:off x="2043381" y="3739990"/>
              <a:ext cx="75603" cy="75977"/>
            </a:xfrm>
            <a:custGeom>
              <a:rect b="b" l="l" r="r" t="t"/>
              <a:pathLst>
                <a:path extrusionOk="0" h="812" w="808">
                  <a:moveTo>
                    <a:pt x="404" y="0"/>
                  </a:moveTo>
                  <a:cubicBezTo>
                    <a:pt x="360" y="0"/>
                    <a:pt x="313" y="8"/>
                    <a:pt x="268" y="25"/>
                  </a:cubicBezTo>
                  <a:cubicBezTo>
                    <a:pt x="193" y="49"/>
                    <a:pt x="126" y="99"/>
                    <a:pt x="79" y="168"/>
                  </a:cubicBezTo>
                  <a:cubicBezTo>
                    <a:pt x="28" y="232"/>
                    <a:pt x="1" y="323"/>
                    <a:pt x="1" y="404"/>
                  </a:cubicBezTo>
                  <a:cubicBezTo>
                    <a:pt x="1" y="490"/>
                    <a:pt x="28" y="578"/>
                    <a:pt x="79" y="645"/>
                  </a:cubicBezTo>
                  <a:cubicBezTo>
                    <a:pt x="126" y="713"/>
                    <a:pt x="193" y="761"/>
                    <a:pt x="268" y="787"/>
                  </a:cubicBezTo>
                  <a:cubicBezTo>
                    <a:pt x="303" y="798"/>
                    <a:pt x="340" y="808"/>
                    <a:pt x="377" y="811"/>
                  </a:cubicBezTo>
                  <a:lnTo>
                    <a:pt x="428" y="811"/>
                  </a:lnTo>
                  <a:cubicBezTo>
                    <a:pt x="448" y="808"/>
                    <a:pt x="465" y="808"/>
                    <a:pt x="482" y="805"/>
                  </a:cubicBezTo>
                  <a:cubicBezTo>
                    <a:pt x="550" y="791"/>
                    <a:pt x="608" y="764"/>
                    <a:pt x="652" y="726"/>
                  </a:cubicBezTo>
                  <a:cubicBezTo>
                    <a:pt x="743" y="656"/>
                    <a:pt x="780" y="567"/>
                    <a:pt x="797" y="506"/>
                  </a:cubicBezTo>
                  <a:cubicBezTo>
                    <a:pt x="808" y="476"/>
                    <a:pt x="808" y="449"/>
                    <a:pt x="808" y="432"/>
                  </a:cubicBezTo>
                  <a:lnTo>
                    <a:pt x="808" y="432"/>
                  </a:lnTo>
                  <a:cubicBezTo>
                    <a:pt x="808" y="449"/>
                    <a:pt x="804" y="476"/>
                    <a:pt x="794" y="506"/>
                  </a:cubicBezTo>
                  <a:cubicBezTo>
                    <a:pt x="777" y="567"/>
                    <a:pt x="730" y="652"/>
                    <a:pt x="634" y="706"/>
                  </a:cubicBezTo>
                  <a:cubicBezTo>
                    <a:pt x="591" y="730"/>
                    <a:pt x="533" y="747"/>
                    <a:pt x="475" y="750"/>
                  </a:cubicBezTo>
                  <a:cubicBezTo>
                    <a:pt x="462" y="750"/>
                    <a:pt x="445" y="750"/>
                    <a:pt x="431" y="747"/>
                  </a:cubicBezTo>
                  <a:cubicBezTo>
                    <a:pt x="417" y="747"/>
                    <a:pt x="397" y="744"/>
                    <a:pt x="387" y="740"/>
                  </a:cubicBezTo>
                  <a:cubicBezTo>
                    <a:pt x="356" y="734"/>
                    <a:pt x="329" y="723"/>
                    <a:pt x="303" y="709"/>
                  </a:cubicBezTo>
                  <a:cubicBezTo>
                    <a:pt x="248" y="679"/>
                    <a:pt x="204" y="632"/>
                    <a:pt x="173" y="581"/>
                  </a:cubicBezTo>
                  <a:cubicBezTo>
                    <a:pt x="143" y="526"/>
                    <a:pt x="123" y="469"/>
                    <a:pt x="123" y="404"/>
                  </a:cubicBezTo>
                  <a:cubicBezTo>
                    <a:pt x="123" y="340"/>
                    <a:pt x="143" y="286"/>
                    <a:pt x="173" y="232"/>
                  </a:cubicBezTo>
                  <a:cubicBezTo>
                    <a:pt x="204" y="177"/>
                    <a:pt x="248" y="133"/>
                    <a:pt x="303" y="103"/>
                  </a:cubicBezTo>
                  <a:cubicBezTo>
                    <a:pt x="356" y="76"/>
                    <a:pt x="414" y="63"/>
                    <a:pt x="475" y="63"/>
                  </a:cubicBezTo>
                  <a:cubicBezTo>
                    <a:pt x="533" y="66"/>
                    <a:pt x="591" y="79"/>
                    <a:pt x="634" y="107"/>
                  </a:cubicBezTo>
                  <a:cubicBezTo>
                    <a:pt x="730" y="160"/>
                    <a:pt x="777" y="246"/>
                    <a:pt x="794" y="307"/>
                  </a:cubicBezTo>
                  <a:cubicBezTo>
                    <a:pt x="804" y="337"/>
                    <a:pt x="808" y="364"/>
                    <a:pt x="808" y="381"/>
                  </a:cubicBezTo>
                  <a:cubicBezTo>
                    <a:pt x="808" y="364"/>
                    <a:pt x="808" y="337"/>
                    <a:pt x="797" y="307"/>
                  </a:cubicBezTo>
                  <a:cubicBezTo>
                    <a:pt x="780" y="246"/>
                    <a:pt x="743" y="154"/>
                    <a:pt x="652" y="83"/>
                  </a:cubicBezTo>
                  <a:cubicBezTo>
                    <a:pt x="608" y="49"/>
                    <a:pt x="550" y="22"/>
                    <a:pt x="478" y="8"/>
                  </a:cubicBezTo>
                  <a:cubicBezTo>
                    <a:pt x="455" y="3"/>
                    <a:pt x="430" y="0"/>
                    <a:pt x="404"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3"/>
            <p:cNvSpPr/>
            <p:nvPr/>
          </p:nvSpPr>
          <p:spPr>
            <a:xfrm>
              <a:off x="1898164" y="3742890"/>
              <a:ext cx="70082" cy="70176"/>
            </a:xfrm>
            <a:custGeom>
              <a:rect b="b" l="l" r="r" t="t"/>
              <a:pathLst>
                <a:path extrusionOk="0" h="750" w="749">
                  <a:moveTo>
                    <a:pt x="373" y="1"/>
                  </a:moveTo>
                  <a:cubicBezTo>
                    <a:pt x="166" y="1"/>
                    <a:pt x="0" y="167"/>
                    <a:pt x="0" y="373"/>
                  </a:cubicBezTo>
                  <a:cubicBezTo>
                    <a:pt x="0" y="581"/>
                    <a:pt x="166" y="750"/>
                    <a:pt x="373" y="750"/>
                  </a:cubicBezTo>
                  <a:cubicBezTo>
                    <a:pt x="580" y="750"/>
                    <a:pt x="749" y="581"/>
                    <a:pt x="749" y="373"/>
                  </a:cubicBezTo>
                  <a:cubicBezTo>
                    <a:pt x="749" y="167"/>
                    <a:pt x="580"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3"/>
            <p:cNvSpPr/>
            <p:nvPr/>
          </p:nvSpPr>
          <p:spPr>
            <a:xfrm>
              <a:off x="1892457" y="3739990"/>
              <a:ext cx="75790" cy="75977"/>
            </a:xfrm>
            <a:custGeom>
              <a:rect b="b" l="l" r="r" t="t"/>
              <a:pathLst>
                <a:path extrusionOk="0" h="812" w="810">
                  <a:moveTo>
                    <a:pt x="807" y="381"/>
                  </a:moveTo>
                  <a:cubicBezTo>
                    <a:pt x="807" y="398"/>
                    <a:pt x="810" y="404"/>
                    <a:pt x="810" y="404"/>
                  </a:cubicBezTo>
                  <a:cubicBezTo>
                    <a:pt x="810" y="404"/>
                    <a:pt x="810" y="398"/>
                    <a:pt x="807" y="381"/>
                  </a:cubicBezTo>
                  <a:close/>
                  <a:moveTo>
                    <a:pt x="810" y="404"/>
                  </a:moveTo>
                  <a:cubicBezTo>
                    <a:pt x="810" y="404"/>
                    <a:pt x="807" y="415"/>
                    <a:pt x="807" y="432"/>
                  </a:cubicBezTo>
                  <a:cubicBezTo>
                    <a:pt x="810" y="415"/>
                    <a:pt x="810" y="404"/>
                    <a:pt x="810" y="404"/>
                  </a:cubicBezTo>
                  <a:close/>
                  <a:moveTo>
                    <a:pt x="403" y="0"/>
                  </a:moveTo>
                  <a:cubicBezTo>
                    <a:pt x="359" y="0"/>
                    <a:pt x="311" y="8"/>
                    <a:pt x="265" y="25"/>
                  </a:cubicBezTo>
                  <a:cubicBezTo>
                    <a:pt x="193" y="49"/>
                    <a:pt x="126" y="99"/>
                    <a:pt x="74" y="168"/>
                  </a:cubicBezTo>
                  <a:cubicBezTo>
                    <a:pt x="27" y="232"/>
                    <a:pt x="0" y="323"/>
                    <a:pt x="0" y="404"/>
                  </a:cubicBezTo>
                  <a:cubicBezTo>
                    <a:pt x="0" y="490"/>
                    <a:pt x="27" y="578"/>
                    <a:pt x="78" y="645"/>
                  </a:cubicBezTo>
                  <a:cubicBezTo>
                    <a:pt x="126" y="713"/>
                    <a:pt x="193" y="761"/>
                    <a:pt x="268" y="787"/>
                  </a:cubicBezTo>
                  <a:cubicBezTo>
                    <a:pt x="301" y="798"/>
                    <a:pt x="339" y="808"/>
                    <a:pt x="376" y="811"/>
                  </a:cubicBezTo>
                  <a:lnTo>
                    <a:pt x="428" y="811"/>
                  </a:lnTo>
                  <a:cubicBezTo>
                    <a:pt x="448" y="808"/>
                    <a:pt x="464" y="808"/>
                    <a:pt x="481" y="805"/>
                  </a:cubicBezTo>
                  <a:cubicBezTo>
                    <a:pt x="545" y="791"/>
                    <a:pt x="606" y="764"/>
                    <a:pt x="651" y="726"/>
                  </a:cubicBezTo>
                  <a:cubicBezTo>
                    <a:pt x="742" y="656"/>
                    <a:pt x="780" y="567"/>
                    <a:pt x="797" y="506"/>
                  </a:cubicBezTo>
                  <a:cubicBezTo>
                    <a:pt x="803" y="476"/>
                    <a:pt x="807" y="450"/>
                    <a:pt x="807" y="433"/>
                  </a:cubicBezTo>
                  <a:lnTo>
                    <a:pt x="807" y="433"/>
                  </a:lnTo>
                  <a:cubicBezTo>
                    <a:pt x="807" y="450"/>
                    <a:pt x="803" y="476"/>
                    <a:pt x="794" y="506"/>
                  </a:cubicBezTo>
                  <a:cubicBezTo>
                    <a:pt x="777" y="567"/>
                    <a:pt x="729" y="652"/>
                    <a:pt x="634" y="706"/>
                  </a:cubicBezTo>
                  <a:cubicBezTo>
                    <a:pt x="590" y="730"/>
                    <a:pt x="532" y="747"/>
                    <a:pt x="475" y="750"/>
                  </a:cubicBezTo>
                  <a:cubicBezTo>
                    <a:pt x="461" y="750"/>
                    <a:pt x="444" y="750"/>
                    <a:pt x="431" y="747"/>
                  </a:cubicBezTo>
                  <a:cubicBezTo>
                    <a:pt x="417" y="747"/>
                    <a:pt x="397" y="744"/>
                    <a:pt x="387" y="740"/>
                  </a:cubicBezTo>
                  <a:cubicBezTo>
                    <a:pt x="356" y="734"/>
                    <a:pt x="329" y="723"/>
                    <a:pt x="301" y="709"/>
                  </a:cubicBezTo>
                  <a:cubicBezTo>
                    <a:pt x="248" y="679"/>
                    <a:pt x="204" y="632"/>
                    <a:pt x="170" y="581"/>
                  </a:cubicBezTo>
                  <a:cubicBezTo>
                    <a:pt x="143" y="526"/>
                    <a:pt x="122" y="469"/>
                    <a:pt x="122" y="404"/>
                  </a:cubicBezTo>
                  <a:cubicBezTo>
                    <a:pt x="122" y="340"/>
                    <a:pt x="139" y="286"/>
                    <a:pt x="173" y="232"/>
                  </a:cubicBezTo>
                  <a:cubicBezTo>
                    <a:pt x="204" y="177"/>
                    <a:pt x="248" y="133"/>
                    <a:pt x="301" y="103"/>
                  </a:cubicBezTo>
                  <a:cubicBezTo>
                    <a:pt x="356" y="76"/>
                    <a:pt x="414" y="63"/>
                    <a:pt x="475" y="63"/>
                  </a:cubicBezTo>
                  <a:cubicBezTo>
                    <a:pt x="532" y="66"/>
                    <a:pt x="590" y="79"/>
                    <a:pt x="634" y="107"/>
                  </a:cubicBezTo>
                  <a:cubicBezTo>
                    <a:pt x="729" y="160"/>
                    <a:pt x="777" y="246"/>
                    <a:pt x="794" y="307"/>
                  </a:cubicBezTo>
                  <a:cubicBezTo>
                    <a:pt x="803" y="337"/>
                    <a:pt x="807" y="364"/>
                    <a:pt x="807" y="381"/>
                  </a:cubicBezTo>
                  <a:cubicBezTo>
                    <a:pt x="807" y="364"/>
                    <a:pt x="803" y="337"/>
                    <a:pt x="797" y="307"/>
                  </a:cubicBezTo>
                  <a:cubicBezTo>
                    <a:pt x="780" y="246"/>
                    <a:pt x="742" y="154"/>
                    <a:pt x="651" y="83"/>
                  </a:cubicBezTo>
                  <a:cubicBezTo>
                    <a:pt x="603" y="49"/>
                    <a:pt x="550" y="22"/>
                    <a:pt x="478" y="8"/>
                  </a:cubicBezTo>
                  <a:cubicBezTo>
                    <a:pt x="455" y="3"/>
                    <a:pt x="430" y="0"/>
                    <a:pt x="403"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33"/>
            <p:cNvSpPr/>
            <p:nvPr/>
          </p:nvSpPr>
          <p:spPr>
            <a:xfrm>
              <a:off x="1747147" y="3742890"/>
              <a:ext cx="70176" cy="70176"/>
            </a:xfrm>
            <a:custGeom>
              <a:rect b="b" l="l" r="r" t="t"/>
              <a:pathLst>
                <a:path extrusionOk="0" h="750" w="750">
                  <a:moveTo>
                    <a:pt x="374" y="1"/>
                  </a:moveTo>
                  <a:cubicBezTo>
                    <a:pt x="166" y="1"/>
                    <a:pt x="0" y="167"/>
                    <a:pt x="0" y="373"/>
                  </a:cubicBezTo>
                  <a:cubicBezTo>
                    <a:pt x="0" y="581"/>
                    <a:pt x="166" y="750"/>
                    <a:pt x="374" y="750"/>
                  </a:cubicBezTo>
                  <a:cubicBezTo>
                    <a:pt x="580" y="750"/>
                    <a:pt x="750" y="581"/>
                    <a:pt x="750" y="373"/>
                  </a:cubicBezTo>
                  <a:cubicBezTo>
                    <a:pt x="750" y="167"/>
                    <a:pt x="580" y="1"/>
                    <a:pt x="3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33"/>
            <p:cNvSpPr/>
            <p:nvPr/>
          </p:nvSpPr>
          <p:spPr>
            <a:xfrm>
              <a:off x="1741439" y="3739990"/>
              <a:ext cx="75603" cy="75977"/>
            </a:xfrm>
            <a:custGeom>
              <a:rect b="b" l="l" r="r" t="t"/>
              <a:pathLst>
                <a:path extrusionOk="0" h="812" w="808">
                  <a:moveTo>
                    <a:pt x="403" y="0"/>
                  </a:moveTo>
                  <a:cubicBezTo>
                    <a:pt x="358" y="0"/>
                    <a:pt x="312" y="8"/>
                    <a:pt x="265" y="25"/>
                  </a:cubicBezTo>
                  <a:cubicBezTo>
                    <a:pt x="194" y="49"/>
                    <a:pt x="126" y="99"/>
                    <a:pt x="75" y="168"/>
                  </a:cubicBezTo>
                  <a:cubicBezTo>
                    <a:pt x="28" y="232"/>
                    <a:pt x="0" y="323"/>
                    <a:pt x="0" y="404"/>
                  </a:cubicBezTo>
                  <a:cubicBezTo>
                    <a:pt x="0" y="490"/>
                    <a:pt x="28" y="578"/>
                    <a:pt x="75" y="645"/>
                  </a:cubicBezTo>
                  <a:cubicBezTo>
                    <a:pt x="126" y="713"/>
                    <a:pt x="194" y="761"/>
                    <a:pt x="265" y="787"/>
                  </a:cubicBezTo>
                  <a:cubicBezTo>
                    <a:pt x="302" y="798"/>
                    <a:pt x="340" y="808"/>
                    <a:pt x="377" y="811"/>
                  </a:cubicBezTo>
                  <a:lnTo>
                    <a:pt x="427" y="811"/>
                  </a:lnTo>
                  <a:cubicBezTo>
                    <a:pt x="448" y="808"/>
                    <a:pt x="465" y="808"/>
                    <a:pt x="482" y="805"/>
                  </a:cubicBezTo>
                  <a:cubicBezTo>
                    <a:pt x="546" y="791"/>
                    <a:pt x="607" y="764"/>
                    <a:pt x="651" y="726"/>
                  </a:cubicBezTo>
                  <a:cubicBezTo>
                    <a:pt x="743" y="656"/>
                    <a:pt x="780" y="567"/>
                    <a:pt x="797" y="506"/>
                  </a:cubicBezTo>
                  <a:cubicBezTo>
                    <a:pt x="804" y="476"/>
                    <a:pt x="807" y="450"/>
                    <a:pt x="807" y="433"/>
                  </a:cubicBezTo>
                  <a:lnTo>
                    <a:pt x="807" y="433"/>
                  </a:lnTo>
                  <a:cubicBezTo>
                    <a:pt x="807" y="450"/>
                    <a:pt x="804" y="476"/>
                    <a:pt x="794" y="506"/>
                  </a:cubicBezTo>
                  <a:cubicBezTo>
                    <a:pt x="776" y="567"/>
                    <a:pt x="729" y="652"/>
                    <a:pt x="634" y="706"/>
                  </a:cubicBezTo>
                  <a:cubicBezTo>
                    <a:pt x="590" y="730"/>
                    <a:pt x="532" y="747"/>
                    <a:pt x="475" y="750"/>
                  </a:cubicBezTo>
                  <a:cubicBezTo>
                    <a:pt x="462" y="750"/>
                    <a:pt x="444" y="750"/>
                    <a:pt x="431" y="747"/>
                  </a:cubicBezTo>
                  <a:cubicBezTo>
                    <a:pt x="414" y="747"/>
                    <a:pt x="397" y="744"/>
                    <a:pt x="383" y="740"/>
                  </a:cubicBezTo>
                  <a:cubicBezTo>
                    <a:pt x="357" y="734"/>
                    <a:pt x="329" y="723"/>
                    <a:pt x="302" y="709"/>
                  </a:cubicBezTo>
                  <a:cubicBezTo>
                    <a:pt x="248" y="679"/>
                    <a:pt x="204" y="632"/>
                    <a:pt x="170" y="581"/>
                  </a:cubicBezTo>
                  <a:cubicBezTo>
                    <a:pt x="139" y="526"/>
                    <a:pt x="122" y="469"/>
                    <a:pt x="122" y="404"/>
                  </a:cubicBezTo>
                  <a:cubicBezTo>
                    <a:pt x="122" y="340"/>
                    <a:pt x="139" y="286"/>
                    <a:pt x="170" y="232"/>
                  </a:cubicBezTo>
                  <a:cubicBezTo>
                    <a:pt x="204" y="177"/>
                    <a:pt x="248" y="133"/>
                    <a:pt x="302" y="103"/>
                  </a:cubicBezTo>
                  <a:cubicBezTo>
                    <a:pt x="357" y="76"/>
                    <a:pt x="414" y="63"/>
                    <a:pt x="475" y="63"/>
                  </a:cubicBezTo>
                  <a:cubicBezTo>
                    <a:pt x="532" y="66"/>
                    <a:pt x="590" y="79"/>
                    <a:pt x="634" y="107"/>
                  </a:cubicBezTo>
                  <a:cubicBezTo>
                    <a:pt x="729" y="160"/>
                    <a:pt x="776" y="246"/>
                    <a:pt x="794" y="307"/>
                  </a:cubicBezTo>
                  <a:cubicBezTo>
                    <a:pt x="804" y="337"/>
                    <a:pt x="807" y="364"/>
                    <a:pt x="807" y="381"/>
                  </a:cubicBezTo>
                  <a:cubicBezTo>
                    <a:pt x="807" y="364"/>
                    <a:pt x="804" y="337"/>
                    <a:pt x="797" y="307"/>
                  </a:cubicBezTo>
                  <a:cubicBezTo>
                    <a:pt x="780" y="246"/>
                    <a:pt x="743" y="154"/>
                    <a:pt x="651" y="83"/>
                  </a:cubicBezTo>
                  <a:cubicBezTo>
                    <a:pt x="604" y="49"/>
                    <a:pt x="549" y="22"/>
                    <a:pt x="479" y="8"/>
                  </a:cubicBezTo>
                  <a:cubicBezTo>
                    <a:pt x="455" y="3"/>
                    <a:pt x="429" y="0"/>
                    <a:pt x="403"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3"/>
            <p:cNvSpPr/>
            <p:nvPr/>
          </p:nvSpPr>
          <p:spPr>
            <a:xfrm>
              <a:off x="1596222" y="3742890"/>
              <a:ext cx="70176" cy="70176"/>
            </a:xfrm>
            <a:custGeom>
              <a:rect b="b" l="l" r="r" t="t"/>
              <a:pathLst>
                <a:path extrusionOk="0" h="750" w="750">
                  <a:moveTo>
                    <a:pt x="373" y="1"/>
                  </a:moveTo>
                  <a:cubicBezTo>
                    <a:pt x="166" y="1"/>
                    <a:pt x="0" y="167"/>
                    <a:pt x="0" y="373"/>
                  </a:cubicBezTo>
                  <a:cubicBezTo>
                    <a:pt x="0" y="581"/>
                    <a:pt x="166" y="750"/>
                    <a:pt x="373" y="750"/>
                  </a:cubicBezTo>
                  <a:cubicBezTo>
                    <a:pt x="579" y="750"/>
                    <a:pt x="749" y="581"/>
                    <a:pt x="749" y="373"/>
                  </a:cubicBezTo>
                  <a:cubicBezTo>
                    <a:pt x="749" y="167"/>
                    <a:pt x="579"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3"/>
            <p:cNvSpPr/>
            <p:nvPr/>
          </p:nvSpPr>
          <p:spPr>
            <a:xfrm>
              <a:off x="1590515" y="3739990"/>
              <a:ext cx="75603" cy="75977"/>
            </a:xfrm>
            <a:custGeom>
              <a:rect b="b" l="l" r="r" t="t"/>
              <a:pathLst>
                <a:path extrusionOk="0" h="812" w="808">
                  <a:moveTo>
                    <a:pt x="402" y="0"/>
                  </a:moveTo>
                  <a:cubicBezTo>
                    <a:pt x="358" y="0"/>
                    <a:pt x="311" y="8"/>
                    <a:pt x="264" y="25"/>
                  </a:cubicBezTo>
                  <a:cubicBezTo>
                    <a:pt x="193" y="49"/>
                    <a:pt x="125" y="99"/>
                    <a:pt x="75" y="168"/>
                  </a:cubicBezTo>
                  <a:cubicBezTo>
                    <a:pt x="27" y="232"/>
                    <a:pt x="0" y="323"/>
                    <a:pt x="0" y="404"/>
                  </a:cubicBezTo>
                  <a:cubicBezTo>
                    <a:pt x="0" y="490"/>
                    <a:pt x="27" y="578"/>
                    <a:pt x="75" y="645"/>
                  </a:cubicBezTo>
                  <a:cubicBezTo>
                    <a:pt x="125" y="713"/>
                    <a:pt x="193" y="761"/>
                    <a:pt x="264" y="787"/>
                  </a:cubicBezTo>
                  <a:cubicBezTo>
                    <a:pt x="302" y="798"/>
                    <a:pt x="339" y="808"/>
                    <a:pt x="376" y="811"/>
                  </a:cubicBezTo>
                  <a:lnTo>
                    <a:pt x="427" y="811"/>
                  </a:lnTo>
                  <a:cubicBezTo>
                    <a:pt x="447" y="808"/>
                    <a:pt x="465" y="808"/>
                    <a:pt x="482" y="805"/>
                  </a:cubicBezTo>
                  <a:cubicBezTo>
                    <a:pt x="546" y="791"/>
                    <a:pt x="604" y="764"/>
                    <a:pt x="651" y="726"/>
                  </a:cubicBezTo>
                  <a:cubicBezTo>
                    <a:pt x="742" y="656"/>
                    <a:pt x="779" y="567"/>
                    <a:pt x="796" y="506"/>
                  </a:cubicBezTo>
                  <a:cubicBezTo>
                    <a:pt x="803" y="476"/>
                    <a:pt x="807" y="450"/>
                    <a:pt x="807" y="433"/>
                  </a:cubicBezTo>
                  <a:lnTo>
                    <a:pt x="807" y="433"/>
                  </a:lnTo>
                  <a:cubicBezTo>
                    <a:pt x="807" y="450"/>
                    <a:pt x="803" y="476"/>
                    <a:pt x="793" y="506"/>
                  </a:cubicBezTo>
                  <a:cubicBezTo>
                    <a:pt x="776" y="567"/>
                    <a:pt x="729" y="652"/>
                    <a:pt x="634" y="706"/>
                  </a:cubicBezTo>
                  <a:cubicBezTo>
                    <a:pt x="590" y="730"/>
                    <a:pt x="532" y="747"/>
                    <a:pt x="474" y="750"/>
                  </a:cubicBezTo>
                  <a:cubicBezTo>
                    <a:pt x="461" y="750"/>
                    <a:pt x="444" y="750"/>
                    <a:pt x="430" y="747"/>
                  </a:cubicBezTo>
                  <a:cubicBezTo>
                    <a:pt x="413" y="747"/>
                    <a:pt x="396" y="744"/>
                    <a:pt x="383" y="740"/>
                  </a:cubicBezTo>
                  <a:cubicBezTo>
                    <a:pt x="356" y="734"/>
                    <a:pt x="329" y="723"/>
                    <a:pt x="302" y="709"/>
                  </a:cubicBezTo>
                  <a:cubicBezTo>
                    <a:pt x="247" y="679"/>
                    <a:pt x="203" y="632"/>
                    <a:pt x="169" y="581"/>
                  </a:cubicBezTo>
                  <a:cubicBezTo>
                    <a:pt x="139" y="526"/>
                    <a:pt x="122" y="469"/>
                    <a:pt x="122" y="404"/>
                  </a:cubicBezTo>
                  <a:cubicBezTo>
                    <a:pt x="122" y="340"/>
                    <a:pt x="139" y="286"/>
                    <a:pt x="169" y="232"/>
                  </a:cubicBezTo>
                  <a:cubicBezTo>
                    <a:pt x="203" y="177"/>
                    <a:pt x="247" y="133"/>
                    <a:pt x="302" y="103"/>
                  </a:cubicBezTo>
                  <a:cubicBezTo>
                    <a:pt x="356" y="76"/>
                    <a:pt x="413" y="63"/>
                    <a:pt x="474" y="63"/>
                  </a:cubicBezTo>
                  <a:cubicBezTo>
                    <a:pt x="532" y="66"/>
                    <a:pt x="590" y="79"/>
                    <a:pt x="634" y="107"/>
                  </a:cubicBezTo>
                  <a:cubicBezTo>
                    <a:pt x="729" y="160"/>
                    <a:pt x="776" y="246"/>
                    <a:pt x="793" y="307"/>
                  </a:cubicBezTo>
                  <a:cubicBezTo>
                    <a:pt x="803" y="337"/>
                    <a:pt x="807" y="364"/>
                    <a:pt x="807" y="381"/>
                  </a:cubicBezTo>
                  <a:cubicBezTo>
                    <a:pt x="807" y="364"/>
                    <a:pt x="803" y="337"/>
                    <a:pt x="796" y="307"/>
                  </a:cubicBezTo>
                  <a:cubicBezTo>
                    <a:pt x="779" y="246"/>
                    <a:pt x="742" y="154"/>
                    <a:pt x="651" y="83"/>
                  </a:cubicBezTo>
                  <a:cubicBezTo>
                    <a:pt x="604" y="49"/>
                    <a:pt x="549" y="22"/>
                    <a:pt x="478" y="8"/>
                  </a:cubicBezTo>
                  <a:cubicBezTo>
                    <a:pt x="453" y="3"/>
                    <a:pt x="428" y="0"/>
                    <a:pt x="402"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3"/>
            <p:cNvSpPr/>
            <p:nvPr/>
          </p:nvSpPr>
          <p:spPr>
            <a:xfrm>
              <a:off x="1445205" y="3742890"/>
              <a:ext cx="69801" cy="70176"/>
            </a:xfrm>
            <a:custGeom>
              <a:rect b="b" l="l" r="r" t="t"/>
              <a:pathLst>
                <a:path extrusionOk="0" h="750" w="746">
                  <a:moveTo>
                    <a:pt x="373" y="1"/>
                  </a:moveTo>
                  <a:cubicBezTo>
                    <a:pt x="167" y="1"/>
                    <a:pt x="1" y="167"/>
                    <a:pt x="1" y="373"/>
                  </a:cubicBezTo>
                  <a:cubicBezTo>
                    <a:pt x="1" y="581"/>
                    <a:pt x="167" y="750"/>
                    <a:pt x="373" y="750"/>
                  </a:cubicBezTo>
                  <a:cubicBezTo>
                    <a:pt x="580" y="750"/>
                    <a:pt x="746" y="581"/>
                    <a:pt x="746" y="373"/>
                  </a:cubicBezTo>
                  <a:cubicBezTo>
                    <a:pt x="746" y="167"/>
                    <a:pt x="580"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3"/>
            <p:cNvSpPr/>
            <p:nvPr/>
          </p:nvSpPr>
          <p:spPr>
            <a:xfrm>
              <a:off x="1439497" y="3739990"/>
              <a:ext cx="75509" cy="75977"/>
            </a:xfrm>
            <a:custGeom>
              <a:rect b="b" l="l" r="r" t="t"/>
              <a:pathLst>
                <a:path extrusionOk="0" h="812" w="807">
                  <a:moveTo>
                    <a:pt x="402" y="0"/>
                  </a:moveTo>
                  <a:cubicBezTo>
                    <a:pt x="358" y="0"/>
                    <a:pt x="311" y="8"/>
                    <a:pt x="265" y="25"/>
                  </a:cubicBezTo>
                  <a:cubicBezTo>
                    <a:pt x="194" y="49"/>
                    <a:pt x="126" y="99"/>
                    <a:pt x="75" y="168"/>
                  </a:cubicBezTo>
                  <a:cubicBezTo>
                    <a:pt x="28" y="232"/>
                    <a:pt x="1" y="323"/>
                    <a:pt x="1" y="404"/>
                  </a:cubicBezTo>
                  <a:cubicBezTo>
                    <a:pt x="1" y="490"/>
                    <a:pt x="28" y="578"/>
                    <a:pt x="75" y="645"/>
                  </a:cubicBezTo>
                  <a:cubicBezTo>
                    <a:pt x="126" y="713"/>
                    <a:pt x="194" y="761"/>
                    <a:pt x="265" y="787"/>
                  </a:cubicBezTo>
                  <a:cubicBezTo>
                    <a:pt x="302" y="798"/>
                    <a:pt x="339" y="808"/>
                    <a:pt x="377" y="811"/>
                  </a:cubicBezTo>
                  <a:lnTo>
                    <a:pt x="428" y="811"/>
                  </a:lnTo>
                  <a:cubicBezTo>
                    <a:pt x="448" y="808"/>
                    <a:pt x="461" y="808"/>
                    <a:pt x="482" y="805"/>
                  </a:cubicBezTo>
                  <a:cubicBezTo>
                    <a:pt x="546" y="791"/>
                    <a:pt x="604" y="764"/>
                    <a:pt x="652" y="726"/>
                  </a:cubicBezTo>
                  <a:cubicBezTo>
                    <a:pt x="739" y="656"/>
                    <a:pt x="780" y="567"/>
                    <a:pt x="797" y="506"/>
                  </a:cubicBezTo>
                  <a:cubicBezTo>
                    <a:pt x="804" y="476"/>
                    <a:pt x="807" y="450"/>
                    <a:pt x="807" y="433"/>
                  </a:cubicBezTo>
                  <a:lnTo>
                    <a:pt x="807" y="433"/>
                  </a:lnTo>
                  <a:cubicBezTo>
                    <a:pt x="807" y="450"/>
                    <a:pt x="804" y="476"/>
                    <a:pt x="794" y="506"/>
                  </a:cubicBezTo>
                  <a:cubicBezTo>
                    <a:pt x="777" y="567"/>
                    <a:pt x="729" y="652"/>
                    <a:pt x="634" y="706"/>
                  </a:cubicBezTo>
                  <a:cubicBezTo>
                    <a:pt x="586" y="730"/>
                    <a:pt x="533" y="747"/>
                    <a:pt x="475" y="750"/>
                  </a:cubicBezTo>
                  <a:cubicBezTo>
                    <a:pt x="461" y="750"/>
                    <a:pt x="444" y="750"/>
                    <a:pt x="431" y="747"/>
                  </a:cubicBezTo>
                  <a:cubicBezTo>
                    <a:pt x="414" y="747"/>
                    <a:pt x="397" y="744"/>
                    <a:pt x="383" y="740"/>
                  </a:cubicBezTo>
                  <a:cubicBezTo>
                    <a:pt x="356" y="734"/>
                    <a:pt x="326" y="723"/>
                    <a:pt x="302" y="709"/>
                  </a:cubicBezTo>
                  <a:cubicBezTo>
                    <a:pt x="248" y="679"/>
                    <a:pt x="204" y="632"/>
                    <a:pt x="170" y="581"/>
                  </a:cubicBezTo>
                  <a:cubicBezTo>
                    <a:pt x="139" y="526"/>
                    <a:pt x="123" y="469"/>
                    <a:pt x="123" y="404"/>
                  </a:cubicBezTo>
                  <a:cubicBezTo>
                    <a:pt x="123" y="340"/>
                    <a:pt x="139" y="286"/>
                    <a:pt x="170" y="232"/>
                  </a:cubicBezTo>
                  <a:cubicBezTo>
                    <a:pt x="204" y="177"/>
                    <a:pt x="248" y="133"/>
                    <a:pt x="302" y="103"/>
                  </a:cubicBezTo>
                  <a:cubicBezTo>
                    <a:pt x="356" y="76"/>
                    <a:pt x="414" y="63"/>
                    <a:pt x="475" y="63"/>
                  </a:cubicBezTo>
                  <a:cubicBezTo>
                    <a:pt x="533" y="66"/>
                    <a:pt x="591" y="79"/>
                    <a:pt x="634" y="107"/>
                  </a:cubicBezTo>
                  <a:cubicBezTo>
                    <a:pt x="729" y="160"/>
                    <a:pt x="777" y="246"/>
                    <a:pt x="794" y="307"/>
                  </a:cubicBezTo>
                  <a:cubicBezTo>
                    <a:pt x="804" y="337"/>
                    <a:pt x="807" y="364"/>
                    <a:pt x="807" y="381"/>
                  </a:cubicBezTo>
                  <a:cubicBezTo>
                    <a:pt x="807" y="364"/>
                    <a:pt x="804" y="337"/>
                    <a:pt x="797" y="307"/>
                  </a:cubicBezTo>
                  <a:cubicBezTo>
                    <a:pt x="780" y="246"/>
                    <a:pt x="739" y="154"/>
                    <a:pt x="652" y="83"/>
                  </a:cubicBezTo>
                  <a:cubicBezTo>
                    <a:pt x="604" y="49"/>
                    <a:pt x="550" y="22"/>
                    <a:pt x="478" y="8"/>
                  </a:cubicBezTo>
                  <a:cubicBezTo>
                    <a:pt x="454" y="3"/>
                    <a:pt x="429" y="0"/>
                    <a:pt x="402"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3"/>
            <p:cNvSpPr/>
            <p:nvPr/>
          </p:nvSpPr>
          <p:spPr>
            <a:xfrm>
              <a:off x="1294187" y="3742890"/>
              <a:ext cx="69895" cy="70176"/>
            </a:xfrm>
            <a:custGeom>
              <a:rect b="b" l="l" r="r" t="t"/>
              <a:pathLst>
                <a:path extrusionOk="0" h="750" w="747">
                  <a:moveTo>
                    <a:pt x="374" y="1"/>
                  </a:moveTo>
                  <a:cubicBezTo>
                    <a:pt x="167" y="1"/>
                    <a:pt x="1" y="167"/>
                    <a:pt x="1" y="373"/>
                  </a:cubicBezTo>
                  <a:cubicBezTo>
                    <a:pt x="1" y="581"/>
                    <a:pt x="167" y="750"/>
                    <a:pt x="374" y="750"/>
                  </a:cubicBezTo>
                  <a:cubicBezTo>
                    <a:pt x="581" y="750"/>
                    <a:pt x="747" y="581"/>
                    <a:pt x="747" y="373"/>
                  </a:cubicBezTo>
                  <a:cubicBezTo>
                    <a:pt x="747" y="167"/>
                    <a:pt x="581" y="1"/>
                    <a:pt x="37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3"/>
            <p:cNvSpPr/>
            <p:nvPr/>
          </p:nvSpPr>
          <p:spPr>
            <a:xfrm>
              <a:off x="1288479" y="3739990"/>
              <a:ext cx="75603" cy="75977"/>
            </a:xfrm>
            <a:custGeom>
              <a:rect b="b" l="l" r="r" t="t"/>
              <a:pathLst>
                <a:path extrusionOk="0" h="812" w="808">
                  <a:moveTo>
                    <a:pt x="402" y="0"/>
                  </a:moveTo>
                  <a:cubicBezTo>
                    <a:pt x="357" y="0"/>
                    <a:pt x="310" y="8"/>
                    <a:pt x="265" y="25"/>
                  </a:cubicBezTo>
                  <a:cubicBezTo>
                    <a:pt x="194" y="49"/>
                    <a:pt x="126" y="99"/>
                    <a:pt x="75" y="168"/>
                  </a:cubicBezTo>
                  <a:cubicBezTo>
                    <a:pt x="28" y="232"/>
                    <a:pt x="1" y="323"/>
                    <a:pt x="1" y="404"/>
                  </a:cubicBezTo>
                  <a:cubicBezTo>
                    <a:pt x="1" y="490"/>
                    <a:pt x="24" y="578"/>
                    <a:pt x="75" y="645"/>
                  </a:cubicBezTo>
                  <a:cubicBezTo>
                    <a:pt x="126" y="713"/>
                    <a:pt x="194" y="761"/>
                    <a:pt x="265" y="787"/>
                  </a:cubicBezTo>
                  <a:cubicBezTo>
                    <a:pt x="302" y="798"/>
                    <a:pt x="340" y="808"/>
                    <a:pt x="377" y="811"/>
                  </a:cubicBezTo>
                  <a:lnTo>
                    <a:pt x="428" y="811"/>
                  </a:lnTo>
                  <a:cubicBezTo>
                    <a:pt x="448" y="808"/>
                    <a:pt x="462" y="808"/>
                    <a:pt x="479" y="805"/>
                  </a:cubicBezTo>
                  <a:cubicBezTo>
                    <a:pt x="547" y="791"/>
                    <a:pt x="604" y="764"/>
                    <a:pt x="651" y="726"/>
                  </a:cubicBezTo>
                  <a:cubicBezTo>
                    <a:pt x="740" y="656"/>
                    <a:pt x="781" y="567"/>
                    <a:pt x="797" y="506"/>
                  </a:cubicBezTo>
                  <a:cubicBezTo>
                    <a:pt x="804" y="476"/>
                    <a:pt x="808" y="449"/>
                    <a:pt x="808" y="432"/>
                  </a:cubicBezTo>
                  <a:lnTo>
                    <a:pt x="808" y="432"/>
                  </a:lnTo>
                  <a:cubicBezTo>
                    <a:pt x="804" y="449"/>
                    <a:pt x="804" y="476"/>
                    <a:pt x="794" y="506"/>
                  </a:cubicBezTo>
                  <a:cubicBezTo>
                    <a:pt x="777" y="567"/>
                    <a:pt x="730" y="652"/>
                    <a:pt x="634" y="706"/>
                  </a:cubicBezTo>
                  <a:cubicBezTo>
                    <a:pt x="587" y="730"/>
                    <a:pt x="533" y="747"/>
                    <a:pt x="476" y="750"/>
                  </a:cubicBezTo>
                  <a:cubicBezTo>
                    <a:pt x="459" y="750"/>
                    <a:pt x="445" y="750"/>
                    <a:pt x="431" y="747"/>
                  </a:cubicBezTo>
                  <a:cubicBezTo>
                    <a:pt x="415" y="747"/>
                    <a:pt x="398" y="744"/>
                    <a:pt x="384" y="740"/>
                  </a:cubicBezTo>
                  <a:cubicBezTo>
                    <a:pt x="357" y="734"/>
                    <a:pt x="326" y="723"/>
                    <a:pt x="302" y="709"/>
                  </a:cubicBezTo>
                  <a:cubicBezTo>
                    <a:pt x="248" y="679"/>
                    <a:pt x="204" y="632"/>
                    <a:pt x="171" y="581"/>
                  </a:cubicBezTo>
                  <a:cubicBezTo>
                    <a:pt x="140" y="526"/>
                    <a:pt x="123" y="469"/>
                    <a:pt x="123" y="404"/>
                  </a:cubicBezTo>
                  <a:cubicBezTo>
                    <a:pt x="123" y="340"/>
                    <a:pt x="140" y="286"/>
                    <a:pt x="171" y="232"/>
                  </a:cubicBezTo>
                  <a:cubicBezTo>
                    <a:pt x="204" y="177"/>
                    <a:pt x="248" y="133"/>
                    <a:pt x="302" y="103"/>
                  </a:cubicBezTo>
                  <a:cubicBezTo>
                    <a:pt x="357" y="76"/>
                    <a:pt x="415" y="63"/>
                    <a:pt x="476" y="63"/>
                  </a:cubicBezTo>
                  <a:cubicBezTo>
                    <a:pt x="533" y="66"/>
                    <a:pt x="590" y="79"/>
                    <a:pt x="634" y="107"/>
                  </a:cubicBezTo>
                  <a:cubicBezTo>
                    <a:pt x="730" y="160"/>
                    <a:pt x="777" y="246"/>
                    <a:pt x="794" y="307"/>
                  </a:cubicBezTo>
                  <a:cubicBezTo>
                    <a:pt x="804" y="337"/>
                    <a:pt x="804" y="364"/>
                    <a:pt x="808" y="381"/>
                  </a:cubicBezTo>
                  <a:cubicBezTo>
                    <a:pt x="808" y="364"/>
                    <a:pt x="804" y="337"/>
                    <a:pt x="797" y="307"/>
                  </a:cubicBezTo>
                  <a:cubicBezTo>
                    <a:pt x="781" y="246"/>
                    <a:pt x="740" y="154"/>
                    <a:pt x="651" y="83"/>
                  </a:cubicBezTo>
                  <a:cubicBezTo>
                    <a:pt x="604" y="49"/>
                    <a:pt x="550" y="22"/>
                    <a:pt x="479" y="8"/>
                  </a:cubicBezTo>
                  <a:cubicBezTo>
                    <a:pt x="455" y="3"/>
                    <a:pt x="429" y="0"/>
                    <a:pt x="402"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3"/>
            <p:cNvSpPr/>
            <p:nvPr/>
          </p:nvSpPr>
          <p:spPr>
            <a:xfrm>
              <a:off x="1143263" y="3742890"/>
              <a:ext cx="69895" cy="70176"/>
            </a:xfrm>
            <a:custGeom>
              <a:rect b="b" l="l" r="r" t="t"/>
              <a:pathLst>
                <a:path extrusionOk="0" h="750" w="747">
                  <a:moveTo>
                    <a:pt x="373" y="1"/>
                  </a:moveTo>
                  <a:cubicBezTo>
                    <a:pt x="166" y="1"/>
                    <a:pt x="0" y="167"/>
                    <a:pt x="0" y="373"/>
                  </a:cubicBezTo>
                  <a:cubicBezTo>
                    <a:pt x="0" y="581"/>
                    <a:pt x="166" y="750"/>
                    <a:pt x="373" y="750"/>
                  </a:cubicBezTo>
                  <a:cubicBezTo>
                    <a:pt x="580" y="750"/>
                    <a:pt x="746" y="581"/>
                    <a:pt x="746" y="373"/>
                  </a:cubicBezTo>
                  <a:cubicBezTo>
                    <a:pt x="746" y="167"/>
                    <a:pt x="580" y="1"/>
                    <a:pt x="37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3"/>
            <p:cNvSpPr/>
            <p:nvPr/>
          </p:nvSpPr>
          <p:spPr>
            <a:xfrm>
              <a:off x="1137274" y="3739990"/>
              <a:ext cx="75883" cy="75977"/>
            </a:xfrm>
            <a:custGeom>
              <a:rect b="b" l="l" r="r" t="t"/>
              <a:pathLst>
                <a:path extrusionOk="0" h="812" w="811">
                  <a:moveTo>
                    <a:pt x="404" y="0"/>
                  </a:moveTo>
                  <a:cubicBezTo>
                    <a:pt x="359" y="0"/>
                    <a:pt x="312" y="8"/>
                    <a:pt x="268" y="25"/>
                  </a:cubicBezTo>
                  <a:cubicBezTo>
                    <a:pt x="196" y="49"/>
                    <a:pt x="125" y="99"/>
                    <a:pt x="78" y="168"/>
                  </a:cubicBezTo>
                  <a:cubicBezTo>
                    <a:pt x="27" y="232"/>
                    <a:pt x="3" y="323"/>
                    <a:pt x="0" y="404"/>
                  </a:cubicBezTo>
                  <a:cubicBezTo>
                    <a:pt x="3" y="490"/>
                    <a:pt x="27" y="578"/>
                    <a:pt x="78" y="645"/>
                  </a:cubicBezTo>
                  <a:cubicBezTo>
                    <a:pt x="129" y="713"/>
                    <a:pt x="196" y="761"/>
                    <a:pt x="268" y="787"/>
                  </a:cubicBezTo>
                  <a:cubicBezTo>
                    <a:pt x="305" y="798"/>
                    <a:pt x="339" y="808"/>
                    <a:pt x="379" y="811"/>
                  </a:cubicBezTo>
                  <a:lnTo>
                    <a:pt x="430" y="811"/>
                  </a:lnTo>
                  <a:cubicBezTo>
                    <a:pt x="451" y="808"/>
                    <a:pt x="465" y="808"/>
                    <a:pt x="481" y="805"/>
                  </a:cubicBezTo>
                  <a:cubicBezTo>
                    <a:pt x="549" y="791"/>
                    <a:pt x="607" y="764"/>
                    <a:pt x="654" y="726"/>
                  </a:cubicBezTo>
                  <a:cubicBezTo>
                    <a:pt x="742" y="656"/>
                    <a:pt x="783" y="567"/>
                    <a:pt x="800" y="506"/>
                  </a:cubicBezTo>
                  <a:cubicBezTo>
                    <a:pt x="806" y="476"/>
                    <a:pt x="810" y="449"/>
                    <a:pt x="810" y="432"/>
                  </a:cubicBezTo>
                  <a:lnTo>
                    <a:pt x="810" y="432"/>
                  </a:lnTo>
                  <a:cubicBezTo>
                    <a:pt x="806" y="449"/>
                    <a:pt x="803" y="476"/>
                    <a:pt x="797" y="506"/>
                  </a:cubicBezTo>
                  <a:cubicBezTo>
                    <a:pt x="779" y="567"/>
                    <a:pt x="732" y="652"/>
                    <a:pt x="637" y="706"/>
                  </a:cubicBezTo>
                  <a:cubicBezTo>
                    <a:pt x="590" y="730"/>
                    <a:pt x="535" y="747"/>
                    <a:pt x="478" y="750"/>
                  </a:cubicBezTo>
                  <a:cubicBezTo>
                    <a:pt x="461" y="750"/>
                    <a:pt x="448" y="750"/>
                    <a:pt x="434" y="747"/>
                  </a:cubicBezTo>
                  <a:cubicBezTo>
                    <a:pt x="417" y="747"/>
                    <a:pt x="400" y="744"/>
                    <a:pt x="387" y="740"/>
                  </a:cubicBezTo>
                  <a:cubicBezTo>
                    <a:pt x="359" y="734"/>
                    <a:pt x="329" y="723"/>
                    <a:pt x="302" y="709"/>
                  </a:cubicBezTo>
                  <a:cubicBezTo>
                    <a:pt x="251" y="679"/>
                    <a:pt x="207" y="632"/>
                    <a:pt x="173" y="581"/>
                  </a:cubicBezTo>
                  <a:cubicBezTo>
                    <a:pt x="142" y="526"/>
                    <a:pt x="125" y="469"/>
                    <a:pt x="125" y="404"/>
                  </a:cubicBezTo>
                  <a:cubicBezTo>
                    <a:pt x="125" y="340"/>
                    <a:pt x="142" y="286"/>
                    <a:pt x="173" y="232"/>
                  </a:cubicBezTo>
                  <a:cubicBezTo>
                    <a:pt x="207" y="177"/>
                    <a:pt x="251" y="133"/>
                    <a:pt x="305" y="103"/>
                  </a:cubicBezTo>
                  <a:cubicBezTo>
                    <a:pt x="356" y="76"/>
                    <a:pt x="417" y="63"/>
                    <a:pt x="478" y="63"/>
                  </a:cubicBezTo>
                  <a:cubicBezTo>
                    <a:pt x="532" y="66"/>
                    <a:pt x="590" y="79"/>
                    <a:pt x="637" y="107"/>
                  </a:cubicBezTo>
                  <a:cubicBezTo>
                    <a:pt x="732" y="160"/>
                    <a:pt x="779" y="246"/>
                    <a:pt x="797" y="307"/>
                  </a:cubicBezTo>
                  <a:cubicBezTo>
                    <a:pt x="803" y="337"/>
                    <a:pt x="806" y="364"/>
                    <a:pt x="810" y="381"/>
                  </a:cubicBezTo>
                  <a:cubicBezTo>
                    <a:pt x="810" y="364"/>
                    <a:pt x="806" y="337"/>
                    <a:pt x="800" y="307"/>
                  </a:cubicBezTo>
                  <a:cubicBezTo>
                    <a:pt x="783" y="246"/>
                    <a:pt x="742" y="154"/>
                    <a:pt x="654" y="83"/>
                  </a:cubicBezTo>
                  <a:cubicBezTo>
                    <a:pt x="607" y="49"/>
                    <a:pt x="549" y="22"/>
                    <a:pt x="481" y="8"/>
                  </a:cubicBezTo>
                  <a:cubicBezTo>
                    <a:pt x="457" y="3"/>
                    <a:pt x="431" y="0"/>
                    <a:pt x="404" y="0"/>
                  </a:cubicBezTo>
                  <a:close/>
                </a:path>
              </a:pathLst>
            </a:custGeom>
            <a:solidFill>
              <a:srgbClr val="E6D4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3"/>
            <p:cNvSpPr/>
            <p:nvPr/>
          </p:nvSpPr>
          <p:spPr>
            <a:xfrm>
              <a:off x="1431918" y="3994119"/>
              <a:ext cx="1282343" cy="31532"/>
            </a:xfrm>
            <a:custGeom>
              <a:rect b="b" l="l" r="r" t="t"/>
              <a:pathLst>
                <a:path extrusionOk="0" h="337" w="13705">
                  <a:moveTo>
                    <a:pt x="0" y="0"/>
                  </a:moveTo>
                  <a:lnTo>
                    <a:pt x="0" y="336"/>
                  </a:lnTo>
                  <a:lnTo>
                    <a:pt x="13705" y="336"/>
                  </a:lnTo>
                  <a:lnTo>
                    <a:pt x="1370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3"/>
            <p:cNvSpPr/>
            <p:nvPr/>
          </p:nvSpPr>
          <p:spPr>
            <a:xfrm>
              <a:off x="1431918" y="4060739"/>
              <a:ext cx="1282343" cy="31532"/>
            </a:xfrm>
            <a:custGeom>
              <a:rect b="b" l="l" r="r" t="t"/>
              <a:pathLst>
                <a:path extrusionOk="0" h="337" w="13705">
                  <a:moveTo>
                    <a:pt x="0" y="0"/>
                  </a:moveTo>
                  <a:lnTo>
                    <a:pt x="0" y="336"/>
                  </a:lnTo>
                  <a:lnTo>
                    <a:pt x="13705" y="336"/>
                  </a:lnTo>
                  <a:lnTo>
                    <a:pt x="13705"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3"/>
            <p:cNvSpPr/>
            <p:nvPr/>
          </p:nvSpPr>
          <p:spPr>
            <a:xfrm>
              <a:off x="1520339" y="3999546"/>
              <a:ext cx="8047" cy="116772"/>
            </a:xfrm>
            <a:custGeom>
              <a:rect b="b" l="l" r="r" t="t"/>
              <a:pathLst>
                <a:path extrusionOk="0" h="1248" w="86">
                  <a:moveTo>
                    <a:pt x="1" y="0"/>
                  </a:moveTo>
                  <a:lnTo>
                    <a:pt x="1" y="1247"/>
                  </a:lnTo>
                  <a:lnTo>
                    <a:pt x="85" y="1247"/>
                  </a:lnTo>
                  <a:lnTo>
                    <a:pt x="85" y="0"/>
                  </a:lnTo>
                  <a:close/>
                </a:path>
              </a:pathLst>
            </a:custGeom>
            <a:solidFill>
              <a:schemeClr val="lt1"/>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3"/>
            <p:cNvSpPr/>
            <p:nvPr/>
          </p:nvSpPr>
          <p:spPr>
            <a:xfrm>
              <a:off x="1246000" y="4277066"/>
              <a:ext cx="111439" cy="34059"/>
            </a:xfrm>
            <a:custGeom>
              <a:rect b="b" l="l" r="r" t="t"/>
              <a:pathLst>
                <a:path extrusionOk="0" h="364" w="1191">
                  <a:moveTo>
                    <a:pt x="184" y="0"/>
                  </a:moveTo>
                  <a:cubicBezTo>
                    <a:pt x="82" y="0"/>
                    <a:pt x="1" y="82"/>
                    <a:pt x="1" y="183"/>
                  </a:cubicBezTo>
                  <a:cubicBezTo>
                    <a:pt x="1" y="282"/>
                    <a:pt x="82" y="363"/>
                    <a:pt x="184" y="363"/>
                  </a:cubicBezTo>
                  <a:lnTo>
                    <a:pt x="1007" y="363"/>
                  </a:lnTo>
                  <a:cubicBezTo>
                    <a:pt x="1105" y="363"/>
                    <a:pt x="1190" y="282"/>
                    <a:pt x="1190" y="183"/>
                  </a:cubicBezTo>
                  <a:cubicBezTo>
                    <a:pt x="1190" y="82"/>
                    <a:pt x="1105" y="0"/>
                    <a:pt x="1007" y="0"/>
                  </a:cubicBezTo>
                  <a:close/>
                </a:path>
              </a:pathLst>
            </a:custGeom>
            <a:solidFill>
              <a:srgbClr val="3217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3"/>
            <p:cNvSpPr/>
            <p:nvPr/>
          </p:nvSpPr>
          <p:spPr>
            <a:xfrm>
              <a:off x="2788832" y="4277066"/>
              <a:ext cx="111345" cy="34059"/>
            </a:xfrm>
            <a:custGeom>
              <a:rect b="b" l="l" r="r" t="t"/>
              <a:pathLst>
                <a:path extrusionOk="0" h="364" w="1190">
                  <a:moveTo>
                    <a:pt x="183" y="0"/>
                  </a:moveTo>
                  <a:cubicBezTo>
                    <a:pt x="85" y="0"/>
                    <a:pt x="0" y="82"/>
                    <a:pt x="0" y="183"/>
                  </a:cubicBezTo>
                  <a:cubicBezTo>
                    <a:pt x="0" y="282"/>
                    <a:pt x="85" y="363"/>
                    <a:pt x="183" y="363"/>
                  </a:cubicBezTo>
                  <a:lnTo>
                    <a:pt x="1006" y="363"/>
                  </a:lnTo>
                  <a:cubicBezTo>
                    <a:pt x="1105" y="363"/>
                    <a:pt x="1189" y="282"/>
                    <a:pt x="1189" y="183"/>
                  </a:cubicBezTo>
                  <a:cubicBezTo>
                    <a:pt x="1189" y="82"/>
                    <a:pt x="1105" y="0"/>
                    <a:pt x="1006" y="0"/>
                  </a:cubicBezTo>
                  <a:close/>
                </a:path>
              </a:pathLst>
            </a:custGeom>
            <a:solidFill>
              <a:srgbClr val="32173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24" name="Shape 624"/>
        <p:cNvGrpSpPr/>
        <p:nvPr/>
      </p:nvGrpSpPr>
      <p:grpSpPr>
        <a:xfrm>
          <a:off x="0" y="0"/>
          <a:ext cx="0" cy="0"/>
          <a:chOff x="0" y="0"/>
          <a:chExt cx="0" cy="0"/>
        </a:xfrm>
      </p:grpSpPr>
      <p:sp>
        <p:nvSpPr>
          <p:cNvPr id="625" name="Google Shape;625;p34"/>
          <p:cNvSpPr txBox="1"/>
          <p:nvPr>
            <p:ph idx="1" type="subTitle"/>
          </p:nvPr>
        </p:nvSpPr>
        <p:spPr>
          <a:xfrm>
            <a:off x="729800" y="3207375"/>
            <a:ext cx="3363300" cy="130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in our Solar System—it’s only a bit larger than our Moon</a:t>
            </a:r>
            <a:endParaRPr/>
          </a:p>
        </p:txBody>
      </p:sp>
      <p:sp>
        <p:nvSpPr>
          <p:cNvPr id="626" name="Google Shape;626;p34"/>
          <p:cNvSpPr txBox="1"/>
          <p:nvPr>
            <p:ph type="ctrTitle"/>
          </p:nvPr>
        </p:nvSpPr>
        <p:spPr>
          <a:xfrm>
            <a:off x="2101161" y="359450"/>
            <a:ext cx="63228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MAYBE YOU NEED TO DIVIDE THE TEXT</a:t>
            </a:r>
            <a:endParaRPr/>
          </a:p>
        </p:txBody>
      </p:sp>
      <p:sp>
        <p:nvSpPr>
          <p:cNvPr id="627" name="Google Shape;627;p34"/>
          <p:cNvSpPr txBox="1"/>
          <p:nvPr>
            <p:ph idx="2" type="subTitle"/>
          </p:nvPr>
        </p:nvSpPr>
        <p:spPr>
          <a:xfrm>
            <a:off x="1029301" y="2121150"/>
            <a:ext cx="2764200" cy="901200"/>
          </a:xfrm>
          <a:prstGeom prst="rect">
            <a:avLst/>
          </a:prstGeom>
          <a:solidFill>
            <a:schemeClr val="accent3"/>
          </a:solidFill>
        </p:spPr>
        <p:txBody>
          <a:bodyPr anchorCtr="0" anchor="b" bIns="0" lIns="91425" spcFirstLastPara="1" rIns="91425" wrap="square" tIns="0">
            <a:noAutofit/>
          </a:bodyPr>
          <a:lstStyle/>
          <a:p>
            <a:pPr indent="0" lvl="0" marL="0" rtl="0" algn="ctr">
              <a:spcBef>
                <a:spcPts val="0"/>
              </a:spcBef>
              <a:spcAft>
                <a:spcPts val="1600"/>
              </a:spcAft>
              <a:buNone/>
            </a:pPr>
            <a:r>
              <a:rPr lang="en">
                <a:solidFill>
                  <a:schemeClr val="accent4"/>
                </a:solidFill>
              </a:rPr>
              <a:t>MERCURY</a:t>
            </a:r>
            <a:endParaRPr>
              <a:solidFill>
                <a:schemeClr val="accent4"/>
              </a:solidFill>
            </a:endParaRPr>
          </a:p>
        </p:txBody>
      </p:sp>
      <p:sp>
        <p:nvSpPr>
          <p:cNvPr id="628" name="Google Shape;628;p34"/>
          <p:cNvSpPr txBox="1"/>
          <p:nvPr>
            <p:ph idx="3" type="subTitle"/>
          </p:nvPr>
        </p:nvSpPr>
        <p:spPr>
          <a:xfrm>
            <a:off x="5342366" y="2121150"/>
            <a:ext cx="2780400" cy="901200"/>
          </a:xfrm>
          <a:prstGeom prst="rect">
            <a:avLst/>
          </a:prstGeom>
          <a:solidFill>
            <a:schemeClr val="accent3"/>
          </a:solidFill>
        </p:spPr>
        <p:txBody>
          <a:bodyPr anchorCtr="0" anchor="b" bIns="0" lIns="91425" spcFirstLastPara="1" rIns="91425" wrap="square" tIns="0">
            <a:noAutofit/>
          </a:bodyPr>
          <a:lstStyle/>
          <a:p>
            <a:pPr indent="0" lvl="0" marL="0" rtl="0" algn="ctr">
              <a:spcBef>
                <a:spcPts val="0"/>
              </a:spcBef>
              <a:spcAft>
                <a:spcPts val="1600"/>
              </a:spcAft>
              <a:buNone/>
            </a:pPr>
            <a:r>
              <a:rPr lang="en">
                <a:solidFill>
                  <a:schemeClr val="accent4"/>
                </a:solidFill>
              </a:rPr>
              <a:t>VENUS</a:t>
            </a:r>
            <a:endParaRPr>
              <a:solidFill>
                <a:schemeClr val="accent4"/>
              </a:solidFill>
            </a:endParaRPr>
          </a:p>
        </p:txBody>
      </p:sp>
      <p:sp>
        <p:nvSpPr>
          <p:cNvPr id="629" name="Google Shape;629;p34"/>
          <p:cNvSpPr txBox="1"/>
          <p:nvPr>
            <p:ph idx="4" type="subTitle"/>
          </p:nvPr>
        </p:nvSpPr>
        <p:spPr>
          <a:xfrm>
            <a:off x="5041098" y="3207375"/>
            <a:ext cx="3382800" cy="1308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from the Sun. It’s terribly hot, even hotter than Mercury</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33" name="Shape 633"/>
        <p:cNvGrpSpPr/>
        <p:nvPr/>
      </p:nvGrpSpPr>
      <p:grpSpPr>
        <a:xfrm>
          <a:off x="0" y="0"/>
          <a:ext cx="0" cy="0"/>
          <a:chOff x="0" y="0"/>
          <a:chExt cx="0" cy="0"/>
        </a:xfrm>
      </p:grpSpPr>
      <p:sp>
        <p:nvSpPr>
          <p:cNvPr id="634" name="Google Shape;634;p35"/>
          <p:cNvSpPr txBox="1"/>
          <p:nvPr>
            <p:ph idx="6" type="ctrTitle"/>
          </p:nvPr>
        </p:nvSpPr>
        <p:spPr>
          <a:xfrm>
            <a:off x="2101161" y="359450"/>
            <a:ext cx="6322800" cy="577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COULD USE THREE COLUMNS, WHY NOT?</a:t>
            </a:r>
            <a:endParaRPr/>
          </a:p>
        </p:txBody>
      </p:sp>
      <p:sp>
        <p:nvSpPr>
          <p:cNvPr id="635" name="Google Shape;635;p35"/>
          <p:cNvSpPr/>
          <p:nvPr/>
        </p:nvSpPr>
        <p:spPr>
          <a:xfrm>
            <a:off x="720000" y="2049150"/>
            <a:ext cx="2154099" cy="901200"/>
          </a:xfrm>
          <a:prstGeom prst="flowChartProcess">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5"/>
          <p:cNvSpPr/>
          <p:nvPr/>
        </p:nvSpPr>
        <p:spPr>
          <a:xfrm>
            <a:off x="3494947" y="2049150"/>
            <a:ext cx="2154099" cy="901200"/>
          </a:xfrm>
          <a:prstGeom prst="flowChartProcess">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5"/>
          <p:cNvSpPr txBox="1"/>
          <p:nvPr>
            <p:ph type="ctrTitle"/>
          </p:nvPr>
        </p:nvSpPr>
        <p:spPr>
          <a:xfrm>
            <a:off x="978501" y="2289150"/>
            <a:ext cx="1637100" cy="421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t>
            </a:r>
            <a:r>
              <a:rPr lang="en"/>
              <a:t>ARS</a:t>
            </a:r>
            <a:endParaRPr/>
          </a:p>
        </p:txBody>
      </p:sp>
      <p:sp>
        <p:nvSpPr>
          <p:cNvPr id="638" name="Google Shape;638;p35"/>
          <p:cNvSpPr txBox="1"/>
          <p:nvPr>
            <p:ph idx="1" type="subTitle"/>
          </p:nvPr>
        </p:nvSpPr>
        <p:spPr>
          <a:xfrm>
            <a:off x="720050" y="3312925"/>
            <a:ext cx="2154000" cy="775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cold place. It’s full of iron oxide dust</a:t>
            </a:r>
            <a:endParaRPr/>
          </a:p>
        </p:txBody>
      </p:sp>
      <p:sp>
        <p:nvSpPr>
          <p:cNvPr id="639" name="Google Shape;639;p35"/>
          <p:cNvSpPr txBox="1"/>
          <p:nvPr>
            <p:ph idx="2" type="ctrTitle"/>
          </p:nvPr>
        </p:nvSpPr>
        <p:spPr>
          <a:xfrm>
            <a:off x="3758274" y="2289150"/>
            <a:ext cx="1637100" cy="421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640" name="Google Shape;640;p35"/>
          <p:cNvSpPr txBox="1"/>
          <p:nvPr>
            <p:ph idx="3" type="subTitle"/>
          </p:nvPr>
        </p:nvSpPr>
        <p:spPr>
          <a:xfrm>
            <a:off x="3494963" y="3312925"/>
            <a:ext cx="2154000" cy="775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from the Sun</a:t>
            </a:r>
            <a:endParaRPr/>
          </a:p>
        </p:txBody>
      </p:sp>
      <p:sp>
        <p:nvSpPr>
          <p:cNvPr id="641" name="Google Shape;641;p35"/>
          <p:cNvSpPr txBox="1"/>
          <p:nvPr>
            <p:ph idx="5" type="subTitle"/>
          </p:nvPr>
        </p:nvSpPr>
        <p:spPr>
          <a:xfrm>
            <a:off x="6279606" y="3312925"/>
            <a:ext cx="2154000" cy="775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is a gas giant and the biggest planet in our Solar System</a:t>
            </a:r>
            <a:endParaRPr/>
          </a:p>
        </p:txBody>
      </p:sp>
      <p:sp>
        <p:nvSpPr>
          <p:cNvPr id="642" name="Google Shape;642;p35"/>
          <p:cNvSpPr/>
          <p:nvPr/>
        </p:nvSpPr>
        <p:spPr>
          <a:xfrm>
            <a:off x="6279551" y="2049150"/>
            <a:ext cx="2154099" cy="901200"/>
          </a:xfrm>
          <a:prstGeom prst="flowChartProcess">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5"/>
          <p:cNvSpPr txBox="1"/>
          <p:nvPr>
            <p:ph idx="4" type="ctrTitle"/>
          </p:nvPr>
        </p:nvSpPr>
        <p:spPr>
          <a:xfrm>
            <a:off x="6538050" y="2289150"/>
            <a:ext cx="1637100" cy="421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a:t>
            </a:r>
            <a:endParaRPr/>
          </a:p>
        </p:txBody>
      </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World Radio Day by Slidesgo">
  <a:themeElements>
    <a:clrScheme name="Simple Light">
      <a:dk1>
        <a:srgbClr val="F78383"/>
      </a:dk1>
      <a:lt1>
        <a:srgbClr val="DA5C5D"/>
      </a:lt1>
      <a:dk2>
        <a:srgbClr val="240430"/>
      </a:dk2>
      <a:lt2>
        <a:srgbClr val="32173C"/>
      </a:lt2>
      <a:accent1>
        <a:srgbClr val="60426C"/>
      </a:accent1>
      <a:accent2>
        <a:srgbClr val="B6D7CF"/>
      </a:accent2>
      <a:accent3>
        <a:srgbClr val="88B3A9"/>
      </a:accent3>
      <a:accent4>
        <a:srgbClr val="F7EECE"/>
      </a:accent4>
      <a:accent5>
        <a:srgbClr val="FFE599"/>
      </a:accent5>
      <a:accent6>
        <a:srgbClr val="FFD966"/>
      </a:accent6>
      <a:hlink>
        <a:srgbClr val="32173C"/>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